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9" r:id="rId2"/>
    <p:sldId id="258" r:id="rId3"/>
    <p:sldId id="487" r:id="rId4"/>
    <p:sldId id="504" r:id="rId5"/>
    <p:sldId id="508" r:id="rId6"/>
    <p:sldId id="509" r:id="rId7"/>
    <p:sldId id="518" r:id="rId8"/>
    <p:sldId id="521" r:id="rId9"/>
    <p:sldId id="519" r:id="rId10"/>
    <p:sldId id="495" r:id="rId11"/>
    <p:sldId id="496" r:id="rId12"/>
    <p:sldId id="502" r:id="rId13"/>
    <p:sldId id="497" r:id="rId14"/>
    <p:sldId id="498" r:id="rId15"/>
    <p:sldId id="488" r:id="rId16"/>
    <p:sldId id="500" r:id="rId17"/>
    <p:sldId id="516" r:id="rId18"/>
    <p:sldId id="513" r:id="rId19"/>
    <p:sldId id="491" r:id="rId20"/>
    <p:sldId id="525" r:id="rId21"/>
    <p:sldId id="526" r:id="rId22"/>
    <p:sldId id="260" r:id="rId23"/>
    <p:sldId id="527" r:id="rId24"/>
    <p:sldId id="522" r:id="rId25"/>
    <p:sldId id="524" r:id="rId26"/>
    <p:sldId id="523" r:id="rId27"/>
    <p:sldId id="485" r:id="rId28"/>
  </p:sldIdLst>
  <p:sldSz cx="12190413" cy="6858000"/>
  <p:notesSz cx="10020300" cy="6888163"/>
  <p:defaultTex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CC66"/>
    <a:srgbClr val="339933"/>
    <a:srgbClr val="000000"/>
    <a:srgbClr val="FF0066"/>
    <a:srgbClr val="CCFF66"/>
    <a:srgbClr val="C777F3"/>
    <a:srgbClr val="66CCFF"/>
    <a:srgbClr val="99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88304" autoAdjust="0"/>
  </p:normalViewPr>
  <p:slideViewPr>
    <p:cSldViewPr>
      <p:cViewPr varScale="1">
        <p:scale>
          <a:sx n="68" d="100"/>
          <a:sy n="68" d="100"/>
        </p:scale>
        <p:origin x="888" y="78"/>
      </p:cViewPr>
      <p:guideLst>
        <p:guide orient="horz" pos="2160"/>
        <p:guide pos="3839"/>
      </p:guideLst>
    </p:cSldViewPr>
  </p:slideViewPr>
  <p:notesTextViewPr>
    <p:cViewPr>
      <p:scale>
        <a:sx n="1" d="1"/>
        <a:sy n="1" d="1"/>
      </p:scale>
      <p:origin x="0" y="0"/>
    </p:cViewPr>
  </p:notesTextViewPr>
  <p:notesViewPr>
    <p:cSldViewPr>
      <p:cViewPr varScale="1">
        <p:scale>
          <a:sx n="53" d="100"/>
          <a:sy n="53" d="100"/>
        </p:scale>
        <p:origin x="-2856" y="-90"/>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9C0-4779-8F64-990CD43E9CD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9C0-4779-8F64-990CD43E9CD8}"/>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9C0-4779-8F64-990CD43E9CD8}"/>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9C0-4779-8F64-990CD43E9C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MICROEMPRESA</c:v>
                </c:pt>
                <c:pt idx="1">
                  <c:v>PEQUEÑA EMPRESA</c:v>
                </c:pt>
                <c:pt idx="2">
                  <c:v>MEDIANA EMPRESA</c:v>
                </c:pt>
                <c:pt idx="3">
                  <c:v>EMPRESA GRANDE</c:v>
                </c:pt>
              </c:strCache>
            </c:strRef>
          </c:cat>
          <c:val>
            <c:numRef>
              <c:f>Hoja1!$B$2:$B$5</c:f>
              <c:numCache>
                <c:formatCode>General</c:formatCode>
                <c:ptCount val="4"/>
                <c:pt idx="0">
                  <c:v>1</c:v>
                </c:pt>
                <c:pt idx="1">
                  <c:v>6</c:v>
                </c:pt>
                <c:pt idx="2">
                  <c:v>15</c:v>
                </c:pt>
                <c:pt idx="3">
                  <c:v>13</c:v>
                </c:pt>
              </c:numCache>
            </c:numRef>
          </c:val>
          <c:extLst>
            <c:ext xmlns:c16="http://schemas.microsoft.com/office/drawing/2014/chart" uri="{C3380CC4-5D6E-409C-BE32-E72D297353CC}">
              <c16:uniqueId val="{00000000-6169-4D39-82DC-D8E3B4989F2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80808"/>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5F8-4D33-93DD-3601E25F6155}"/>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5F8-4D33-93DD-3601E25F6155}"/>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5F8-4D33-93DD-3601E25F6155}"/>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5F8-4D33-93DD-3601E25F6155}"/>
              </c:ext>
            </c:extLst>
          </c:dPt>
          <c:dPt>
            <c:idx val="4"/>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5F8-4D33-93DD-3601E25F6155}"/>
              </c:ext>
            </c:extLst>
          </c:dPt>
          <c:dPt>
            <c:idx val="5"/>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5F8-4D33-93DD-3601E25F6155}"/>
              </c:ext>
            </c:extLst>
          </c:dPt>
          <c:dPt>
            <c:idx val="6"/>
            <c:bubble3D val="0"/>
            <c:spPr>
              <a:solidFill>
                <a:schemeClr val="accent1">
                  <a:lumMod val="80000"/>
                  <a:lumOff val="2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95F8-4D33-93DD-3601E25F615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ABONOS</c:v>
                </c:pt>
                <c:pt idx="1">
                  <c:v>FERTILIZANTES</c:v>
                </c:pt>
                <c:pt idx="2">
                  <c:v>INSECTICIDAS</c:v>
                </c:pt>
                <c:pt idx="3">
                  <c:v>HERBICIDAS</c:v>
                </c:pt>
                <c:pt idx="4">
                  <c:v>FUNGICIDAS</c:v>
                </c:pt>
                <c:pt idx="5">
                  <c:v>TRATAMIENTOS QUIMICOS</c:v>
                </c:pt>
                <c:pt idx="6">
                  <c:v>OTROS</c:v>
                </c:pt>
              </c:strCache>
            </c:strRef>
          </c:cat>
          <c:val>
            <c:numRef>
              <c:f>Hoja1!$B$2:$B$8</c:f>
              <c:numCache>
                <c:formatCode>General</c:formatCode>
                <c:ptCount val="7"/>
                <c:pt idx="0">
                  <c:v>25</c:v>
                </c:pt>
                <c:pt idx="1">
                  <c:v>28</c:v>
                </c:pt>
                <c:pt idx="2">
                  <c:v>20</c:v>
                </c:pt>
                <c:pt idx="3">
                  <c:v>24</c:v>
                </c:pt>
                <c:pt idx="4">
                  <c:v>20</c:v>
                </c:pt>
                <c:pt idx="5">
                  <c:v>21</c:v>
                </c:pt>
                <c:pt idx="6">
                  <c:v>9</c:v>
                </c:pt>
              </c:numCache>
            </c:numRef>
          </c:val>
          <c:extLst>
            <c:ext xmlns:c16="http://schemas.microsoft.com/office/drawing/2014/chart" uri="{C3380CC4-5D6E-409C-BE32-E72D297353CC}">
              <c16:uniqueId val="{00000000-C00F-4B98-A54B-77F7110C126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80808"/>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Hoja1!$A$2:$A$6</c:f>
              <c:strCache>
                <c:ptCount val="5"/>
                <c:pt idx="0">
                  <c:v>Realiza importaciones de maria prima </c:v>
                </c:pt>
                <c:pt idx="1">
                  <c:v>Puede adquirir en el pais  la materia prima</c:v>
                </c:pt>
                <c:pt idx="2">
                  <c:v>Gestiona el pago del "ISD" por importaciones</c:v>
                </c:pt>
                <c:pt idx="3">
                  <c:v>Gestiona la devolucion del Credito Tribitario ISD  </c:v>
                </c:pt>
                <c:pt idx="4">
                  <c:v>2015-2019 recibio incentivos o CIR  por el pago ISD </c:v>
                </c:pt>
              </c:strCache>
            </c:strRef>
          </c:cat>
          <c:val>
            <c:numRef>
              <c:f>Hoja1!$B$2:$B$6</c:f>
              <c:numCache>
                <c:formatCode>General</c:formatCode>
                <c:ptCount val="5"/>
                <c:pt idx="0">
                  <c:v>25</c:v>
                </c:pt>
                <c:pt idx="1">
                  <c:v>13</c:v>
                </c:pt>
                <c:pt idx="2">
                  <c:v>26</c:v>
                </c:pt>
                <c:pt idx="3">
                  <c:v>21</c:v>
                </c:pt>
                <c:pt idx="4">
                  <c:v>25</c:v>
                </c:pt>
              </c:numCache>
            </c:numRef>
          </c:val>
          <c:extLst>
            <c:ext xmlns:c16="http://schemas.microsoft.com/office/drawing/2014/chart" uri="{C3380CC4-5D6E-409C-BE32-E72D297353CC}">
              <c16:uniqueId val="{00000000-4156-4E24-B89C-06D363176A64}"/>
            </c:ext>
          </c:extLst>
        </c:ser>
        <c:ser>
          <c:idx val="1"/>
          <c:order val="1"/>
          <c:tx>
            <c:strRef>
              <c:f>Hoja1!$C$1</c:f>
              <c:strCache>
                <c:ptCount val="1"/>
                <c:pt idx="0">
                  <c:v>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Hoja1!$A$2:$A$6</c:f>
              <c:strCache>
                <c:ptCount val="5"/>
                <c:pt idx="0">
                  <c:v>Realiza importaciones de maria prima </c:v>
                </c:pt>
                <c:pt idx="1">
                  <c:v>Puede adquirir en el pais  la materia prima</c:v>
                </c:pt>
                <c:pt idx="2">
                  <c:v>Gestiona el pago del "ISD" por importaciones</c:v>
                </c:pt>
                <c:pt idx="3">
                  <c:v>Gestiona la devolucion del Credito Tribitario ISD  </c:v>
                </c:pt>
                <c:pt idx="4">
                  <c:v>2015-2019 recibio incentivos o CIR  por el pago ISD </c:v>
                </c:pt>
              </c:strCache>
            </c:strRef>
          </c:cat>
          <c:val>
            <c:numRef>
              <c:f>Hoja1!$C$2:$C$6</c:f>
              <c:numCache>
                <c:formatCode>General</c:formatCode>
                <c:ptCount val="5"/>
                <c:pt idx="0">
                  <c:v>10</c:v>
                </c:pt>
                <c:pt idx="1">
                  <c:v>22</c:v>
                </c:pt>
                <c:pt idx="2">
                  <c:v>9</c:v>
                </c:pt>
                <c:pt idx="3">
                  <c:v>14</c:v>
                </c:pt>
                <c:pt idx="4">
                  <c:v>10</c:v>
                </c:pt>
              </c:numCache>
            </c:numRef>
          </c:val>
          <c:extLst>
            <c:ext xmlns:c16="http://schemas.microsoft.com/office/drawing/2014/chart" uri="{C3380CC4-5D6E-409C-BE32-E72D297353CC}">
              <c16:uniqueId val="{00000001-4156-4E24-B89C-06D363176A64}"/>
            </c:ext>
          </c:extLst>
        </c:ser>
        <c:dLbls>
          <c:showLegendKey val="0"/>
          <c:showVal val="0"/>
          <c:showCatName val="0"/>
          <c:showSerName val="0"/>
          <c:showPercent val="0"/>
          <c:showBubbleSize val="0"/>
        </c:dLbls>
        <c:gapWidth val="100"/>
        <c:overlap val="-24"/>
        <c:axId val="403294592"/>
        <c:axId val="403300472"/>
      </c:barChart>
      <c:catAx>
        <c:axId val="4032945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03300472"/>
        <c:crosses val="autoZero"/>
        <c:auto val="1"/>
        <c:lblAlgn val="ctr"/>
        <c:lblOffset val="100"/>
        <c:noMultiLvlLbl val="0"/>
      </c:catAx>
      <c:valAx>
        <c:axId val="4033004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0329459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s-EC"/>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AC5-470A-B713-8563F0AFC36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AC5-470A-B713-8563F0AFC36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AC5-470A-B713-8563F0AFC36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AC5-470A-B713-8563F0AFC36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AC5-470A-B713-8563F0AFC3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MUY ALTA</c:v>
                </c:pt>
                <c:pt idx="1">
                  <c:v>ALTA</c:v>
                </c:pt>
                <c:pt idx="2">
                  <c:v>REGULAR</c:v>
                </c:pt>
                <c:pt idx="3">
                  <c:v>BAJA </c:v>
                </c:pt>
                <c:pt idx="4">
                  <c:v>MUY BAJA</c:v>
                </c:pt>
              </c:strCache>
            </c:strRef>
          </c:cat>
          <c:val>
            <c:numRef>
              <c:f>Hoja1!$B$2:$B$6</c:f>
              <c:numCache>
                <c:formatCode>General</c:formatCode>
                <c:ptCount val="5"/>
                <c:pt idx="0">
                  <c:v>10</c:v>
                </c:pt>
                <c:pt idx="1">
                  <c:v>7</c:v>
                </c:pt>
                <c:pt idx="2">
                  <c:v>5</c:v>
                </c:pt>
                <c:pt idx="3">
                  <c:v>2</c:v>
                </c:pt>
                <c:pt idx="4">
                  <c:v>1</c:v>
                </c:pt>
              </c:numCache>
            </c:numRef>
          </c:val>
          <c:extLst>
            <c:ext xmlns:c16="http://schemas.microsoft.com/office/drawing/2014/chart" uri="{C3380CC4-5D6E-409C-BE32-E72D297353CC}">
              <c16:uniqueId val="{0000000A-5AC5-470A-B713-8563F0AFC36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80808"/>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CBE-481F-A3C0-2E407C4DF8D7}"/>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CBE-481F-A3C0-2E407C4DF8D7}"/>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CBE-481F-A3C0-2E407C4DF8D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AUMENTANDO</c:v>
                </c:pt>
                <c:pt idx="1">
                  <c:v>MANTENIDO</c:v>
                </c:pt>
                <c:pt idx="2">
                  <c:v>BAJADO</c:v>
                </c:pt>
              </c:strCache>
            </c:strRef>
          </c:cat>
          <c:val>
            <c:numRef>
              <c:f>Hoja1!$B$2:$B$4</c:f>
              <c:numCache>
                <c:formatCode>General</c:formatCode>
                <c:ptCount val="3"/>
                <c:pt idx="0">
                  <c:v>3</c:v>
                </c:pt>
                <c:pt idx="1">
                  <c:v>1</c:v>
                </c:pt>
                <c:pt idx="2">
                  <c:v>10</c:v>
                </c:pt>
              </c:numCache>
            </c:numRef>
          </c:val>
          <c:extLst>
            <c:ext xmlns:c16="http://schemas.microsoft.com/office/drawing/2014/chart" uri="{C3380CC4-5D6E-409C-BE32-E72D297353CC}">
              <c16:uniqueId val="{00000006-DCBE-481F-A3C0-2E407C4DF8D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80808"/>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7.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C147C-75AA-4605-B37C-AB4B0C43C77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CO"/>
        </a:p>
      </dgm:t>
    </dgm:pt>
    <dgm:pt modelId="{54E5A38B-CEAF-4CDA-B12B-A184B7B9A98D}">
      <dgm:prSet phldrT="[Texto]" custT="1"/>
      <dgm:spPr/>
      <dgm:t>
        <a:bodyPr/>
        <a:lstStyle/>
        <a:p>
          <a:r>
            <a:rPr lang="es-MX" sz="1050" b="1"/>
            <a:t>PROBLEMA DE INVESTIGACIÓN</a:t>
          </a:r>
          <a:endParaRPr lang="es-CO" sz="1050" b="1" dirty="0"/>
        </a:p>
      </dgm:t>
    </dgm:pt>
    <dgm:pt modelId="{35E83379-8593-45AF-83A3-772C9557CF49}" type="parTrans" cxnId="{520AC3BA-1464-422A-984D-32ACB76542A3}">
      <dgm:prSet/>
      <dgm:spPr/>
      <dgm:t>
        <a:bodyPr/>
        <a:lstStyle/>
        <a:p>
          <a:endParaRPr lang="es-CO"/>
        </a:p>
      </dgm:t>
    </dgm:pt>
    <dgm:pt modelId="{DA43CFB0-55EB-49D6-924A-829B4E72879A}" type="sibTrans" cxnId="{520AC3BA-1464-422A-984D-32ACB76542A3}">
      <dgm:prSet/>
      <dgm:spPr/>
      <dgm:t>
        <a:bodyPr/>
        <a:lstStyle/>
        <a:p>
          <a:endParaRPr lang="es-CO"/>
        </a:p>
      </dgm:t>
    </dgm:pt>
    <dgm:pt modelId="{6625AC1E-6AAE-4BB2-A530-95DC259C16D1}">
      <dgm:prSet phldrT="[Texto]" custT="1"/>
      <dgm:spPr/>
      <dgm:t>
        <a:bodyPr/>
        <a:lstStyle/>
        <a:p>
          <a:r>
            <a:rPr lang="es-MX" sz="1050" b="1"/>
            <a:t>VARIABLES</a:t>
          </a:r>
          <a:endParaRPr lang="es-CO" sz="1050" b="1" dirty="0"/>
        </a:p>
      </dgm:t>
    </dgm:pt>
    <dgm:pt modelId="{3AD1E361-DB9D-46FE-A834-ABD2A70E3A72}" type="parTrans" cxnId="{4C3AF0F2-75D0-4C4D-B15C-D5752AD56255}">
      <dgm:prSet/>
      <dgm:spPr/>
      <dgm:t>
        <a:bodyPr/>
        <a:lstStyle/>
        <a:p>
          <a:endParaRPr lang="es-CO"/>
        </a:p>
      </dgm:t>
    </dgm:pt>
    <dgm:pt modelId="{A982A761-770C-4F28-A9A7-A71C1F86D107}" type="sibTrans" cxnId="{4C3AF0F2-75D0-4C4D-B15C-D5752AD56255}">
      <dgm:prSet/>
      <dgm:spPr/>
      <dgm:t>
        <a:bodyPr/>
        <a:lstStyle/>
        <a:p>
          <a:endParaRPr lang="es-CO"/>
        </a:p>
      </dgm:t>
    </dgm:pt>
    <dgm:pt modelId="{68801AAB-F94A-4EB2-9784-6D5C32A15362}">
      <dgm:prSet phldrT="[Texto]" custT="1"/>
      <dgm:spPr/>
      <dgm:t>
        <a:bodyPr/>
        <a:lstStyle/>
        <a:p>
          <a:r>
            <a:rPr lang="es-MX" sz="1050" b="1"/>
            <a:t>OBJETIVOS</a:t>
          </a:r>
          <a:endParaRPr lang="es-CO" sz="1050" b="1" dirty="0"/>
        </a:p>
      </dgm:t>
    </dgm:pt>
    <dgm:pt modelId="{E75F02CC-8DE5-4D89-BD57-D245E9673A35}" type="parTrans" cxnId="{64C5A167-FFAC-41DD-94F0-4C99A999C336}">
      <dgm:prSet/>
      <dgm:spPr/>
      <dgm:t>
        <a:bodyPr/>
        <a:lstStyle/>
        <a:p>
          <a:endParaRPr lang="es-CO"/>
        </a:p>
      </dgm:t>
    </dgm:pt>
    <dgm:pt modelId="{EBFD6BC2-5BCC-4EA2-9731-69A713D8A001}" type="sibTrans" cxnId="{64C5A167-FFAC-41DD-94F0-4C99A999C336}">
      <dgm:prSet/>
      <dgm:spPr/>
      <dgm:t>
        <a:bodyPr/>
        <a:lstStyle/>
        <a:p>
          <a:endParaRPr lang="es-CO"/>
        </a:p>
      </dgm:t>
    </dgm:pt>
    <dgm:pt modelId="{968F5523-11C5-49C1-A7E0-DCC4E975879D}">
      <dgm:prSet phldrT="[Texto]" custT="1"/>
      <dgm:spPr/>
      <dgm:t>
        <a:bodyPr/>
        <a:lstStyle/>
        <a:p>
          <a:r>
            <a:rPr lang="es-MX" sz="1050" b="1"/>
            <a:t>INTERROGANTES DE LA INVESTIGACIÓN</a:t>
          </a:r>
          <a:endParaRPr lang="es-CO" sz="1050" b="1" dirty="0"/>
        </a:p>
      </dgm:t>
    </dgm:pt>
    <dgm:pt modelId="{C5E73490-D85E-4266-9B2E-E9B4DFB1760D}" type="parTrans" cxnId="{A9D4BDE3-481D-44F6-B3F9-C82655918B4F}">
      <dgm:prSet/>
      <dgm:spPr/>
      <dgm:t>
        <a:bodyPr/>
        <a:lstStyle/>
        <a:p>
          <a:endParaRPr lang="es-CO"/>
        </a:p>
      </dgm:t>
    </dgm:pt>
    <dgm:pt modelId="{B2A1C134-BEFD-4EC6-826A-7245238E710D}" type="sibTrans" cxnId="{A9D4BDE3-481D-44F6-B3F9-C82655918B4F}">
      <dgm:prSet/>
      <dgm:spPr/>
      <dgm:t>
        <a:bodyPr/>
        <a:lstStyle/>
        <a:p>
          <a:endParaRPr lang="es-CO"/>
        </a:p>
      </dgm:t>
    </dgm:pt>
    <dgm:pt modelId="{FBBA627A-C2E0-4D5A-AD79-282D2BB49EC6}">
      <dgm:prSet phldrT="[Texto]" custT="1"/>
      <dgm:spPr/>
      <dgm:t>
        <a:bodyPr/>
        <a:lstStyle/>
        <a:p>
          <a:r>
            <a:rPr lang="es-MX" sz="1050" b="1"/>
            <a:t>MARCO TEÓRICO</a:t>
          </a:r>
          <a:endParaRPr lang="es-CO" sz="1050" b="1" dirty="0"/>
        </a:p>
      </dgm:t>
    </dgm:pt>
    <dgm:pt modelId="{08A61DAF-1307-4BB2-8B51-6D8EF571B7FF}" type="parTrans" cxnId="{28C95E67-8EC0-4A50-A31E-35CCEFF96AE2}">
      <dgm:prSet/>
      <dgm:spPr/>
      <dgm:t>
        <a:bodyPr/>
        <a:lstStyle/>
        <a:p>
          <a:endParaRPr lang="es-CO"/>
        </a:p>
      </dgm:t>
    </dgm:pt>
    <dgm:pt modelId="{DE55AB29-9014-48FA-B7FD-0BBBA6F60DAF}" type="sibTrans" cxnId="{28C95E67-8EC0-4A50-A31E-35CCEFF96AE2}">
      <dgm:prSet/>
      <dgm:spPr/>
      <dgm:t>
        <a:bodyPr/>
        <a:lstStyle/>
        <a:p>
          <a:endParaRPr lang="es-CO"/>
        </a:p>
      </dgm:t>
    </dgm:pt>
    <dgm:pt modelId="{DABACB65-6EAB-433A-AA7B-B4810372F2D3}">
      <dgm:prSet phldrT="[Texto]" custT="1"/>
      <dgm:spPr/>
      <dgm:t>
        <a:bodyPr/>
        <a:lstStyle/>
        <a:p>
          <a:r>
            <a:rPr lang="es-MX" sz="1050" b="1"/>
            <a:t>MARCO REFERENCIAL</a:t>
          </a:r>
          <a:endParaRPr lang="es-CO" sz="1050" b="1" dirty="0"/>
        </a:p>
      </dgm:t>
    </dgm:pt>
    <dgm:pt modelId="{F28EFECC-33A3-4C6C-8B5C-5B9FF3BCB48D}" type="parTrans" cxnId="{535C0C6C-F421-4D88-8AF5-2AAB8A21F267}">
      <dgm:prSet/>
      <dgm:spPr/>
      <dgm:t>
        <a:bodyPr/>
        <a:lstStyle/>
        <a:p>
          <a:endParaRPr lang="es-CO"/>
        </a:p>
      </dgm:t>
    </dgm:pt>
    <dgm:pt modelId="{B49E21AE-623C-4382-91C2-19182731BDB3}" type="sibTrans" cxnId="{535C0C6C-F421-4D88-8AF5-2AAB8A21F267}">
      <dgm:prSet/>
      <dgm:spPr/>
      <dgm:t>
        <a:bodyPr/>
        <a:lstStyle/>
        <a:p>
          <a:endParaRPr lang="es-CO"/>
        </a:p>
      </dgm:t>
    </dgm:pt>
    <dgm:pt modelId="{E671440C-07AB-437F-86C6-B86B57BDAE30}">
      <dgm:prSet phldrT="[Texto]" custT="1"/>
      <dgm:spPr/>
      <dgm:t>
        <a:bodyPr/>
        <a:lstStyle/>
        <a:p>
          <a:r>
            <a:rPr lang="es-MX" sz="1050" b="1"/>
            <a:t>METODOLOGÍA</a:t>
          </a:r>
          <a:endParaRPr lang="es-CO" sz="1050" b="1" dirty="0"/>
        </a:p>
      </dgm:t>
    </dgm:pt>
    <dgm:pt modelId="{A994532F-5243-42C9-B344-553DF2D04833}" type="parTrans" cxnId="{007E77B9-2347-440E-A9E7-3E731CBAD9F5}">
      <dgm:prSet/>
      <dgm:spPr/>
      <dgm:t>
        <a:bodyPr/>
        <a:lstStyle/>
        <a:p>
          <a:endParaRPr lang="es-CO"/>
        </a:p>
      </dgm:t>
    </dgm:pt>
    <dgm:pt modelId="{52564069-0EA1-4411-9581-26D75DE513F3}" type="sibTrans" cxnId="{007E77B9-2347-440E-A9E7-3E731CBAD9F5}">
      <dgm:prSet/>
      <dgm:spPr/>
      <dgm:t>
        <a:bodyPr/>
        <a:lstStyle/>
        <a:p>
          <a:endParaRPr lang="es-CO"/>
        </a:p>
      </dgm:t>
    </dgm:pt>
    <dgm:pt modelId="{F1F13003-78DF-41A8-B4A4-3FD3F6549EE0}">
      <dgm:prSet phldrT="[Texto]" custT="1"/>
      <dgm:spPr/>
      <dgm:t>
        <a:bodyPr/>
        <a:lstStyle/>
        <a:p>
          <a:r>
            <a:rPr lang="es-MX" sz="1050" b="1"/>
            <a:t>INSTRUMENTO DE RECOLECCIÓN DE DATOS</a:t>
          </a:r>
          <a:endParaRPr lang="es-CO" sz="1050" b="1" dirty="0"/>
        </a:p>
      </dgm:t>
    </dgm:pt>
    <dgm:pt modelId="{E092D75F-044F-4C6B-9CAA-EF565F11AC0C}" type="parTrans" cxnId="{6460AE20-E8BF-46A2-8CBF-2EAA7E689967}">
      <dgm:prSet/>
      <dgm:spPr/>
      <dgm:t>
        <a:bodyPr/>
        <a:lstStyle/>
        <a:p>
          <a:endParaRPr lang="es-CO"/>
        </a:p>
      </dgm:t>
    </dgm:pt>
    <dgm:pt modelId="{EE794A77-A9EA-414A-99CC-575CB31C670C}" type="sibTrans" cxnId="{6460AE20-E8BF-46A2-8CBF-2EAA7E689967}">
      <dgm:prSet/>
      <dgm:spPr/>
      <dgm:t>
        <a:bodyPr/>
        <a:lstStyle/>
        <a:p>
          <a:endParaRPr lang="es-CO"/>
        </a:p>
      </dgm:t>
    </dgm:pt>
    <dgm:pt modelId="{58EB925D-066B-46BD-B1F8-25D9C7AD64DE}">
      <dgm:prSet phldrT="[Texto]" custT="1"/>
      <dgm:spPr/>
      <dgm:t>
        <a:bodyPr/>
        <a:lstStyle/>
        <a:p>
          <a:r>
            <a:rPr lang="es-MX" sz="1050" b="1"/>
            <a:t>VALIDACIÓN DE INTRUMENTOS</a:t>
          </a:r>
          <a:endParaRPr lang="es-CO" sz="1050" b="1" dirty="0"/>
        </a:p>
      </dgm:t>
    </dgm:pt>
    <dgm:pt modelId="{10742D79-C2E9-47F3-ACD1-0104E3BEE636}" type="parTrans" cxnId="{EFC162D6-B8BC-4283-9D62-B99398415E21}">
      <dgm:prSet/>
      <dgm:spPr/>
      <dgm:t>
        <a:bodyPr/>
        <a:lstStyle/>
        <a:p>
          <a:endParaRPr lang="es-CO"/>
        </a:p>
      </dgm:t>
    </dgm:pt>
    <dgm:pt modelId="{00307C62-66DF-4560-A6BB-D74D10C12722}" type="sibTrans" cxnId="{EFC162D6-B8BC-4283-9D62-B99398415E21}">
      <dgm:prSet/>
      <dgm:spPr/>
      <dgm:t>
        <a:bodyPr/>
        <a:lstStyle/>
        <a:p>
          <a:endParaRPr lang="es-CO"/>
        </a:p>
      </dgm:t>
    </dgm:pt>
    <dgm:pt modelId="{745C1EA0-80AF-49CC-84F1-624B8E149918}">
      <dgm:prSet phldrT="[Texto]" custT="1"/>
      <dgm:spPr/>
      <dgm:t>
        <a:bodyPr/>
        <a:lstStyle/>
        <a:p>
          <a:r>
            <a:rPr lang="es-MX" sz="1050" b="1"/>
            <a:t>MUESTRAS</a:t>
          </a:r>
          <a:endParaRPr lang="es-CO" sz="1050" b="1" dirty="0"/>
        </a:p>
      </dgm:t>
    </dgm:pt>
    <dgm:pt modelId="{151AECDB-0ECD-4F31-9146-97ADD0545EE6}" type="parTrans" cxnId="{A02E49CE-E017-4049-B92A-09F76BEFF8CF}">
      <dgm:prSet/>
      <dgm:spPr/>
      <dgm:t>
        <a:bodyPr/>
        <a:lstStyle/>
        <a:p>
          <a:endParaRPr lang="es-CO"/>
        </a:p>
      </dgm:t>
    </dgm:pt>
    <dgm:pt modelId="{61802A57-25B3-454B-91CC-86FB623210AD}" type="sibTrans" cxnId="{A02E49CE-E017-4049-B92A-09F76BEFF8CF}">
      <dgm:prSet/>
      <dgm:spPr/>
      <dgm:t>
        <a:bodyPr/>
        <a:lstStyle/>
        <a:p>
          <a:endParaRPr lang="es-CO"/>
        </a:p>
      </dgm:t>
    </dgm:pt>
    <dgm:pt modelId="{FFB5FA87-E2AD-44BA-8A52-D863D0C86937}">
      <dgm:prSet phldrT="[Texto]" custT="1"/>
      <dgm:spPr/>
      <dgm:t>
        <a:bodyPr/>
        <a:lstStyle/>
        <a:p>
          <a:r>
            <a:rPr lang="es-MX" sz="1050" b="1"/>
            <a:t>BASE DE DATOS</a:t>
          </a:r>
          <a:endParaRPr lang="es-CO" sz="1050" b="1" dirty="0"/>
        </a:p>
      </dgm:t>
    </dgm:pt>
    <dgm:pt modelId="{2B886DE9-D84B-4229-B81F-19658F70EBDF}" type="parTrans" cxnId="{4D5A61E2-EFCC-45C6-94CA-82B54C1208A0}">
      <dgm:prSet/>
      <dgm:spPr/>
      <dgm:t>
        <a:bodyPr/>
        <a:lstStyle/>
        <a:p>
          <a:endParaRPr lang="es-CO"/>
        </a:p>
      </dgm:t>
    </dgm:pt>
    <dgm:pt modelId="{49C035D9-9E02-4475-979F-183B449EA9DC}" type="sibTrans" cxnId="{4D5A61E2-EFCC-45C6-94CA-82B54C1208A0}">
      <dgm:prSet/>
      <dgm:spPr/>
      <dgm:t>
        <a:bodyPr/>
        <a:lstStyle/>
        <a:p>
          <a:endParaRPr lang="es-CO"/>
        </a:p>
      </dgm:t>
    </dgm:pt>
    <dgm:pt modelId="{E3E813F3-CE09-4142-BC85-88F936836F01}">
      <dgm:prSet phldrT="[Texto]" custT="1"/>
      <dgm:spPr/>
      <dgm:t>
        <a:bodyPr/>
        <a:lstStyle/>
        <a:p>
          <a:r>
            <a:rPr lang="es-MX" sz="1050" b="1"/>
            <a:t>RESULTADOS</a:t>
          </a:r>
          <a:endParaRPr lang="es-CO" sz="1050" b="1" dirty="0"/>
        </a:p>
      </dgm:t>
    </dgm:pt>
    <dgm:pt modelId="{FEAD4853-C479-4973-8B7B-FB4AF97B8AAB}" type="parTrans" cxnId="{3F9C80A5-B2B0-463B-9719-32961FCE77F0}">
      <dgm:prSet/>
      <dgm:spPr/>
      <dgm:t>
        <a:bodyPr/>
        <a:lstStyle/>
        <a:p>
          <a:endParaRPr lang="es-CO"/>
        </a:p>
      </dgm:t>
    </dgm:pt>
    <dgm:pt modelId="{664FA558-FC6E-4BE1-87E2-227DD2290270}" type="sibTrans" cxnId="{3F9C80A5-B2B0-463B-9719-32961FCE77F0}">
      <dgm:prSet/>
      <dgm:spPr/>
      <dgm:t>
        <a:bodyPr/>
        <a:lstStyle/>
        <a:p>
          <a:endParaRPr lang="es-CO"/>
        </a:p>
      </dgm:t>
    </dgm:pt>
    <dgm:pt modelId="{4957D692-29D8-4261-A448-FC70260DEC13}">
      <dgm:prSet phldrT="[Texto]" custT="1"/>
      <dgm:spPr/>
      <dgm:t>
        <a:bodyPr/>
        <a:lstStyle/>
        <a:p>
          <a:r>
            <a:rPr lang="es-MX" sz="1050" b="1"/>
            <a:t>CONCLUSIONES Y RECOMENDACIONES</a:t>
          </a:r>
          <a:endParaRPr lang="es-CO" sz="1050" b="1" dirty="0"/>
        </a:p>
      </dgm:t>
    </dgm:pt>
    <dgm:pt modelId="{9F1DB0AF-AB87-4D6E-8C80-BD16BB3C71A9}" type="parTrans" cxnId="{1F9FD186-5512-4938-9C8E-A98924D2AACE}">
      <dgm:prSet/>
      <dgm:spPr/>
      <dgm:t>
        <a:bodyPr/>
        <a:lstStyle/>
        <a:p>
          <a:endParaRPr lang="es-CO"/>
        </a:p>
      </dgm:t>
    </dgm:pt>
    <dgm:pt modelId="{D4574FA9-BE68-4E32-B2A5-0D848DEEBD26}" type="sibTrans" cxnId="{1F9FD186-5512-4938-9C8E-A98924D2AACE}">
      <dgm:prSet/>
      <dgm:spPr/>
      <dgm:t>
        <a:bodyPr/>
        <a:lstStyle/>
        <a:p>
          <a:endParaRPr lang="es-CO"/>
        </a:p>
      </dgm:t>
    </dgm:pt>
    <dgm:pt modelId="{D8246B18-0BA2-472E-BB4A-3738E15E0833}" type="pres">
      <dgm:prSet presAssocID="{C7AC147C-75AA-4605-B37C-AB4B0C43C77B}" presName="linear" presStyleCnt="0">
        <dgm:presLayoutVars>
          <dgm:dir/>
          <dgm:animLvl val="lvl"/>
          <dgm:resizeHandles val="exact"/>
        </dgm:presLayoutVars>
      </dgm:prSet>
      <dgm:spPr/>
      <dgm:t>
        <a:bodyPr/>
        <a:lstStyle/>
        <a:p>
          <a:endParaRPr lang="es-EC"/>
        </a:p>
      </dgm:t>
    </dgm:pt>
    <dgm:pt modelId="{CECF7862-3FF4-486F-9DE7-0F7CC84C5F98}" type="pres">
      <dgm:prSet presAssocID="{54E5A38B-CEAF-4CDA-B12B-A184B7B9A98D}" presName="parentLin" presStyleCnt="0"/>
      <dgm:spPr/>
    </dgm:pt>
    <dgm:pt modelId="{1FF2A54C-E2D0-4F1F-B22C-BF1EE8F26A88}" type="pres">
      <dgm:prSet presAssocID="{54E5A38B-CEAF-4CDA-B12B-A184B7B9A98D}" presName="parentLeftMargin" presStyleLbl="node1" presStyleIdx="0" presStyleCnt="13"/>
      <dgm:spPr/>
      <dgm:t>
        <a:bodyPr/>
        <a:lstStyle/>
        <a:p>
          <a:endParaRPr lang="es-EC"/>
        </a:p>
      </dgm:t>
    </dgm:pt>
    <dgm:pt modelId="{8E05B8B5-FC96-410E-9807-BA0F2FD64073}" type="pres">
      <dgm:prSet presAssocID="{54E5A38B-CEAF-4CDA-B12B-A184B7B9A98D}" presName="parentText" presStyleLbl="node1" presStyleIdx="0" presStyleCnt="13">
        <dgm:presLayoutVars>
          <dgm:chMax val="0"/>
          <dgm:bulletEnabled val="1"/>
        </dgm:presLayoutVars>
      </dgm:prSet>
      <dgm:spPr/>
      <dgm:t>
        <a:bodyPr/>
        <a:lstStyle/>
        <a:p>
          <a:endParaRPr lang="es-EC"/>
        </a:p>
      </dgm:t>
    </dgm:pt>
    <dgm:pt modelId="{CD8C39AD-20B5-499B-B7ED-C47D2F09D21C}" type="pres">
      <dgm:prSet presAssocID="{54E5A38B-CEAF-4CDA-B12B-A184B7B9A98D}" presName="negativeSpace" presStyleCnt="0"/>
      <dgm:spPr/>
    </dgm:pt>
    <dgm:pt modelId="{1917C68D-5824-4249-8077-A6F51A730397}" type="pres">
      <dgm:prSet presAssocID="{54E5A38B-CEAF-4CDA-B12B-A184B7B9A98D}" presName="childText" presStyleLbl="conFgAcc1" presStyleIdx="0" presStyleCnt="13">
        <dgm:presLayoutVars>
          <dgm:bulletEnabled val="1"/>
        </dgm:presLayoutVars>
      </dgm:prSet>
      <dgm:spPr/>
    </dgm:pt>
    <dgm:pt modelId="{AFA3B7A5-8151-48C5-8F53-C17FE377D64F}" type="pres">
      <dgm:prSet presAssocID="{DA43CFB0-55EB-49D6-924A-829B4E72879A}" presName="spaceBetweenRectangles" presStyleCnt="0"/>
      <dgm:spPr/>
    </dgm:pt>
    <dgm:pt modelId="{DC42ACF2-7CBB-4D43-AE0A-EAED741FCFCE}" type="pres">
      <dgm:prSet presAssocID="{6625AC1E-6AAE-4BB2-A530-95DC259C16D1}" presName="parentLin" presStyleCnt="0"/>
      <dgm:spPr/>
    </dgm:pt>
    <dgm:pt modelId="{B80F0DCC-8A50-4671-8267-798126FFBFA3}" type="pres">
      <dgm:prSet presAssocID="{6625AC1E-6AAE-4BB2-A530-95DC259C16D1}" presName="parentLeftMargin" presStyleLbl="node1" presStyleIdx="0" presStyleCnt="13"/>
      <dgm:spPr/>
      <dgm:t>
        <a:bodyPr/>
        <a:lstStyle/>
        <a:p>
          <a:endParaRPr lang="es-EC"/>
        </a:p>
      </dgm:t>
    </dgm:pt>
    <dgm:pt modelId="{E4075597-CEEE-48BA-BB99-685AA9F8AE81}" type="pres">
      <dgm:prSet presAssocID="{6625AC1E-6AAE-4BB2-A530-95DC259C16D1}" presName="parentText" presStyleLbl="node1" presStyleIdx="1" presStyleCnt="13">
        <dgm:presLayoutVars>
          <dgm:chMax val="0"/>
          <dgm:bulletEnabled val="1"/>
        </dgm:presLayoutVars>
      </dgm:prSet>
      <dgm:spPr/>
      <dgm:t>
        <a:bodyPr/>
        <a:lstStyle/>
        <a:p>
          <a:endParaRPr lang="es-EC"/>
        </a:p>
      </dgm:t>
    </dgm:pt>
    <dgm:pt modelId="{BE803AA1-1081-436A-9EE6-6126624F06F7}" type="pres">
      <dgm:prSet presAssocID="{6625AC1E-6AAE-4BB2-A530-95DC259C16D1}" presName="negativeSpace" presStyleCnt="0"/>
      <dgm:spPr/>
    </dgm:pt>
    <dgm:pt modelId="{B22D3C22-D599-4C65-AB4C-C2F7F4C2F4F4}" type="pres">
      <dgm:prSet presAssocID="{6625AC1E-6AAE-4BB2-A530-95DC259C16D1}" presName="childText" presStyleLbl="conFgAcc1" presStyleIdx="1" presStyleCnt="13">
        <dgm:presLayoutVars>
          <dgm:bulletEnabled val="1"/>
        </dgm:presLayoutVars>
      </dgm:prSet>
      <dgm:spPr/>
    </dgm:pt>
    <dgm:pt modelId="{F3AAF514-6D63-488A-A7D0-6C6A28A3C4A1}" type="pres">
      <dgm:prSet presAssocID="{A982A761-770C-4F28-A9A7-A71C1F86D107}" presName="spaceBetweenRectangles" presStyleCnt="0"/>
      <dgm:spPr/>
    </dgm:pt>
    <dgm:pt modelId="{D249CE26-1CDA-40D8-9AA7-3256CAEF32D7}" type="pres">
      <dgm:prSet presAssocID="{68801AAB-F94A-4EB2-9784-6D5C32A15362}" presName="parentLin" presStyleCnt="0"/>
      <dgm:spPr/>
    </dgm:pt>
    <dgm:pt modelId="{501D3DB7-718B-4E67-A90B-6938D56818A9}" type="pres">
      <dgm:prSet presAssocID="{68801AAB-F94A-4EB2-9784-6D5C32A15362}" presName="parentLeftMargin" presStyleLbl="node1" presStyleIdx="1" presStyleCnt="13"/>
      <dgm:spPr/>
      <dgm:t>
        <a:bodyPr/>
        <a:lstStyle/>
        <a:p>
          <a:endParaRPr lang="es-EC"/>
        </a:p>
      </dgm:t>
    </dgm:pt>
    <dgm:pt modelId="{C1169B14-B6ED-406B-B957-EF11A6134789}" type="pres">
      <dgm:prSet presAssocID="{68801AAB-F94A-4EB2-9784-6D5C32A15362}" presName="parentText" presStyleLbl="node1" presStyleIdx="2" presStyleCnt="13">
        <dgm:presLayoutVars>
          <dgm:chMax val="0"/>
          <dgm:bulletEnabled val="1"/>
        </dgm:presLayoutVars>
      </dgm:prSet>
      <dgm:spPr/>
      <dgm:t>
        <a:bodyPr/>
        <a:lstStyle/>
        <a:p>
          <a:endParaRPr lang="es-EC"/>
        </a:p>
      </dgm:t>
    </dgm:pt>
    <dgm:pt modelId="{ED8E1E7B-F367-408E-BD87-639D8B44E852}" type="pres">
      <dgm:prSet presAssocID="{68801AAB-F94A-4EB2-9784-6D5C32A15362}" presName="negativeSpace" presStyleCnt="0"/>
      <dgm:spPr/>
    </dgm:pt>
    <dgm:pt modelId="{3F346C2F-564A-48CD-AEB4-92AD038807E9}" type="pres">
      <dgm:prSet presAssocID="{68801AAB-F94A-4EB2-9784-6D5C32A15362}" presName="childText" presStyleLbl="conFgAcc1" presStyleIdx="2" presStyleCnt="13">
        <dgm:presLayoutVars>
          <dgm:bulletEnabled val="1"/>
        </dgm:presLayoutVars>
      </dgm:prSet>
      <dgm:spPr/>
    </dgm:pt>
    <dgm:pt modelId="{923259D1-59B1-40B5-B6DF-E40F42804E31}" type="pres">
      <dgm:prSet presAssocID="{EBFD6BC2-5BCC-4EA2-9731-69A713D8A001}" presName="spaceBetweenRectangles" presStyleCnt="0"/>
      <dgm:spPr/>
    </dgm:pt>
    <dgm:pt modelId="{73C77FBE-551E-487A-A79B-F640796253B9}" type="pres">
      <dgm:prSet presAssocID="{968F5523-11C5-49C1-A7E0-DCC4E975879D}" presName="parentLin" presStyleCnt="0"/>
      <dgm:spPr/>
    </dgm:pt>
    <dgm:pt modelId="{EE1291C7-6643-4E9A-84D6-7BD5DCA05360}" type="pres">
      <dgm:prSet presAssocID="{968F5523-11C5-49C1-A7E0-DCC4E975879D}" presName="parentLeftMargin" presStyleLbl="node1" presStyleIdx="2" presStyleCnt="13"/>
      <dgm:spPr/>
      <dgm:t>
        <a:bodyPr/>
        <a:lstStyle/>
        <a:p>
          <a:endParaRPr lang="es-EC"/>
        </a:p>
      </dgm:t>
    </dgm:pt>
    <dgm:pt modelId="{209DDD8C-B5F1-460B-A1CA-35E5AF823E21}" type="pres">
      <dgm:prSet presAssocID="{968F5523-11C5-49C1-A7E0-DCC4E975879D}" presName="parentText" presStyleLbl="node1" presStyleIdx="3" presStyleCnt="13">
        <dgm:presLayoutVars>
          <dgm:chMax val="0"/>
          <dgm:bulletEnabled val="1"/>
        </dgm:presLayoutVars>
      </dgm:prSet>
      <dgm:spPr/>
      <dgm:t>
        <a:bodyPr/>
        <a:lstStyle/>
        <a:p>
          <a:endParaRPr lang="es-EC"/>
        </a:p>
      </dgm:t>
    </dgm:pt>
    <dgm:pt modelId="{30AAC8B5-2FD7-4759-936F-E6AE21A981C6}" type="pres">
      <dgm:prSet presAssocID="{968F5523-11C5-49C1-A7E0-DCC4E975879D}" presName="negativeSpace" presStyleCnt="0"/>
      <dgm:spPr/>
    </dgm:pt>
    <dgm:pt modelId="{D769D09D-5FDC-4062-AEE8-8A33FBA20E05}" type="pres">
      <dgm:prSet presAssocID="{968F5523-11C5-49C1-A7E0-DCC4E975879D}" presName="childText" presStyleLbl="conFgAcc1" presStyleIdx="3" presStyleCnt="13">
        <dgm:presLayoutVars>
          <dgm:bulletEnabled val="1"/>
        </dgm:presLayoutVars>
      </dgm:prSet>
      <dgm:spPr/>
    </dgm:pt>
    <dgm:pt modelId="{6DAD8635-221A-4E56-ACC5-16A51AFC0619}" type="pres">
      <dgm:prSet presAssocID="{B2A1C134-BEFD-4EC6-826A-7245238E710D}" presName="spaceBetweenRectangles" presStyleCnt="0"/>
      <dgm:spPr/>
    </dgm:pt>
    <dgm:pt modelId="{C8613C87-FEE9-4ADE-91AB-91FC4ACE5EB7}" type="pres">
      <dgm:prSet presAssocID="{FBBA627A-C2E0-4D5A-AD79-282D2BB49EC6}" presName="parentLin" presStyleCnt="0"/>
      <dgm:spPr/>
    </dgm:pt>
    <dgm:pt modelId="{D2A98E24-2499-4C9D-B95C-8D4CDE356F26}" type="pres">
      <dgm:prSet presAssocID="{FBBA627A-C2E0-4D5A-AD79-282D2BB49EC6}" presName="parentLeftMargin" presStyleLbl="node1" presStyleIdx="3" presStyleCnt="13"/>
      <dgm:spPr/>
      <dgm:t>
        <a:bodyPr/>
        <a:lstStyle/>
        <a:p>
          <a:endParaRPr lang="es-EC"/>
        </a:p>
      </dgm:t>
    </dgm:pt>
    <dgm:pt modelId="{7916EC23-6134-4A62-927C-3D1C7A0ED696}" type="pres">
      <dgm:prSet presAssocID="{FBBA627A-C2E0-4D5A-AD79-282D2BB49EC6}" presName="parentText" presStyleLbl="node1" presStyleIdx="4" presStyleCnt="13">
        <dgm:presLayoutVars>
          <dgm:chMax val="0"/>
          <dgm:bulletEnabled val="1"/>
        </dgm:presLayoutVars>
      </dgm:prSet>
      <dgm:spPr/>
      <dgm:t>
        <a:bodyPr/>
        <a:lstStyle/>
        <a:p>
          <a:endParaRPr lang="es-EC"/>
        </a:p>
      </dgm:t>
    </dgm:pt>
    <dgm:pt modelId="{E3CC5125-ACBA-4B98-AA9A-3E36ACBCD82F}" type="pres">
      <dgm:prSet presAssocID="{FBBA627A-C2E0-4D5A-AD79-282D2BB49EC6}" presName="negativeSpace" presStyleCnt="0"/>
      <dgm:spPr/>
    </dgm:pt>
    <dgm:pt modelId="{A4A27617-7419-4D7E-86C4-A17CA13FDA2D}" type="pres">
      <dgm:prSet presAssocID="{FBBA627A-C2E0-4D5A-AD79-282D2BB49EC6}" presName="childText" presStyleLbl="conFgAcc1" presStyleIdx="4" presStyleCnt="13">
        <dgm:presLayoutVars>
          <dgm:bulletEnabled val="1"/>
        </dgm:presLayoutVars>
      </dgm:prSet>
      <dgm:spPr/>
    </dgm:pt>
    <dgm:pt modelId="{4EBBC142-40E9-4A7A-AD87-E2A46AEA3E1D}" type="pres">
      <dgm:prSet presAssocID="{DE55AB29-9014-48FA-B7FD-0BBBA6F60DAF}" presName="spaceBetweenRectangles" presStyleCnt="0"/>
      <dgm:spPr/>
    </dgm:pt>
    <dgm:pt modelId="{9AE4C739-E96C-4F48-B321-DF630F607045}" type="pres">
      <dgm:prSet presAssocID="{DABACB65-6EAB-433A-AA7B-B4810372F2D3}" presName="parentLin" presStyleCnt="0"/>
      <dgm:spPr/>
    </dgm:pt>
    <dgm:pt modelId="{02EEC733-481D-4BE9-BCE4-0DDE0617E6C4}" type="pres">
      <dgm:prSet presAssocID="{DABACB65-6EAB-433A-AA7B-B4810372F2D3}" presName="parentLeftMargin" presStyleLbl="node1" presStyleIdx="4" presStyleCnt="13"/>
      <dgm:spPr/>
      <dgm:t>
        <a:bodyPr/>
        <a:lstStyle/>
        <a:p>
          <a:endParaRPr lang="es-EC"/>
        </a:p>
      </dgm:t>
    </dgm:pt>
    <dgm:pt modelId="{CC5D744D-59DF-4D43-94B0-7074941D207E}" type="pres">
      <dgm:prSet presAssocID="{DABACB65-6EAB-433A-AA7B-B4810372F2D3}" presName="parentText" presStyleLbl="node1" presStyleIdx="5" presStyleCnt="13">
        <dgm:presLayoutVars>
          <dgm:chMax val="0"/>
          <dgm:bulletEnabled val="1"/>
        </dgm:presLayoutVars>
      </dgm:prSet>
      <dgm:spPr/>
      <dgm:t>
        <a:bodyPr/>
        <a:lstStyle/>
        <a:p>
          <a:endParaRPr lang="es-EC"/>
        </a:p>
      </dgm:t>
    </dgm:pt>
    <dgm:pt modelId="{977AFADB-72C6-4177-A7C3-FEAFF2D01C39}" type="pres">
      <dgm:prSet presAssocID="{DABACB65-6EAB-433A-AA7B-B4810372F2D3}" presName="negativeSpace" presStyleCnt="0"/>
      <dgm:spPr/>
    </dgm:pt>
    <dgm:pt modelId="{85205D82-6EC3-402E-9D52-FCEBC0BEC522}" type="pres">
      <dgm:prSet presAssocID="{DABACB65-6EAB-433A-AA7B-B4810372F2D3}" presName="childText" presStyleLbl="conFgAcc1" presStyleIdx="5" presStyleCnt="13">
        <dgm:presLayoutVars>
          <dgm:bulletEnabled val="1"/>
        </dgm:presLayoutVars>
      </dgm:prSet>
      <dgm:spPr/>
    </dgm:pt>
    <dgm:pt modelId="{A3023126-B86E-4515-BC50-CF4C717F4B09}" type="pres">
      <dgm:prSet presAssocID="{B49E21AE-623C-4382-91C2-19182731BDB3}" presName="spaceBetweenRectangles" presStyleCnt="0"/>
      <dgm:spPr/>
    </dgm:pt>
    <dgm:pt modelId="{E59E3F5B-3783-4D05-B3D3-25B2C8600FA6}" type="pres">
      <dgm:prSet presAssocID="{E671440C-07AB-437F-86C6-B86B57BDAE30}" presName="parentLin" presStyleCnt="0"/>
      <dgm:spPr/>
    </dgm:pt>
    <dgm:pt modelId="{4E81148C-91C0-4B3B-A4B0-84A8EFD46C19}" type="pres">
      <dgm:prSet presAssocID="{E671440C-07AB-437F-86C6-B86B57BDAE30}" presName="parentLeftMargin" presStyleLbl="node1" presStyleIdx="5" presStyleCnt="13"/>
      <dgm:spPr/>
      <dgm:t>
        <a:bodyPr/>
        <a:lstStyle/>
        <a:p>
          <a:endParaRPr lang="es-EC"/>
        </a:p>
      </dgm:t>
    </dgm:pt>
    <dgm:pt modelId="{AA062FBE-5686-49EF-9D14-09EC5F8BC879}" type="pres">
      <dgm:prSet presAssocID="{E671440C-07AB-437F-86C6-B86B57BDAE30}" presName="parentText" presStyleLbl="node1" presStyleIdx="6" presStyleCnt="13">
        <dgm:presLayoutVars>
          <dgm:chMax val="0"/>
          <dgm:bulletEnabled val="1"/>
        </dgm:presLayoutVars>
      </dgm:prSet>
      <dgm:spPr/>
      <dgm:t>
        <a:bodyPr/>
        <a:lstStyle/>
        <a:p>
          <a:endParaRPr lang="es-EC"/>
        </a:p>
      </dgm:t>
    </dgm:pt>
    <dgm:pt modelId="{266AF430-6F18-4DEA-8987-4DAF5FC7BA9F}" type="pres">
      <dgm:prSet presAssocID="{E671440C-07AB-437F-86C6-B86B57BDAE30}" presName="negativeSpace" presStyleCnt="0"/>
      <dgm:spPr/>
    </dgm:pt>
    <dgm:pt modelId="{BF25F625-B8C4-4991-A4C1-8F5BCAA276F1}" type="pres">
      <dgm:prSet presAssocID="{E671440C-07AB-437F-86C6-B86B57BDAE30}" presName="childText" presStyleLbl="conFgAcc1" presStyleIdx="6" presStyleCnt="13">
        <dgm:presLayoutVars>
          <dgm:bulletEnabled val="1"/>
        </dgm:presLayoutVars>
      </dgm:prSet>
      <dgm:spPr/>
    </dgm:pt>
    <dgm:pt modelId="{D959E431-094A-47A4-9129-35D99E14F09F}" type="pres">
      <dgm:prSet presAssocID="{52564069-0EA1-4411-9581-26D75DE513F3}" presName="spaceBetweenRectangles" presStyleCnt="0"/>
      <dgm:spPr/>
    </dgm:pt>
    <dgm:pt modelId="{44F0515F-BFD3-47C8-85D6-869A38DB70AC}" type="pres">
      <dgm:prSet presAssocID="{F1F13003-78DF-41A8-B4A4-3FD3F6549EE0}" presName="parentLin" presStyleCnt="0"/>
      <dgm:spPr/>
    </dgm:pt>
    <dgm:pt modelId="{27968586-DD60-4930-9159-F2359CA42722}" type="pres">
      <dgm:prSet presAssocID="{F1F13003-78DF-41A8-B4A4-3FD3F6549EE0}" presName="parentLeftMargin" presStyleLbl="node1" presStyleIdx="6" presStyleCnt="13"/>
      <dgm:spPr/>
      <dgm:t>
        <a:bodyPr/>
        <a:lstStyle/>
        <a:p>
          <a:endParaRPr lang="es-EC"/>
        </a:p>
      </dgm:t>
    </dgm:pt>
    <dgm:pt modelId="{7502ADF5-8AD0-44E2-8EA5-9A1B42C14F25}" type="pres">
      <dgm:prSet presAssocID="{F1F13003-78DF-41A8-B4A4-3FD3F6549EE0}" presName="parentText" presStyleLbl="node1" presStyleIdx="7" presStyleCnt="13">
        <dgm:presLayoutVars>
          <dgm:chMax val="0"/>
          <dgm:bulletEnabled val="1"/>
        </dgm:presLayoutVars>
      </dgm:prSet>
      <dgm:spPr/>
      <dgm:t>
        <a:bodyPr/>
        <a:lstStyle/>
        <a:p>
          <a:endParaRPr lang="es-EC"/>
        </a:p>
      </dgm:t>
    </dgm:pt>
    <dgm:pt modelId="{1F795ECC-4C28-4F96-AB10-FB12F4AE8222}" type="pres">
      <dgm:prSet presAssocID="{F1F13003-78DF-41A8-B4A4-3FD3F6549EE0}" presName="negativeSpace" presStyleCnt="0"/>
      <dgm:spPr/>
    </dgm:pt>
    <dgm:pt modelId="{E8402370-8ECC-4638-A6DF-A1A67077A901}" type="pres">
      <dgm:prSet presAssocID="{F1F13003-78DF-41A8-B4A4-3FD3F6549EE0}" presName="childText" presStyleLbl="conFgAcc1" presStyleIdx="7" presStyleCnt="13">
        <dgm:presLayoutVars>
          <dgm:bulletEnabled val="1"/>
        </dgm:presLayoutVars>
      </dgm:prSet>
      <dgm:spPr/>
    </dgm:pt>
    <dgm:pt modelId="{6A2CD600-D837-4BC4-99F3-74210FD7DA9F}" type="pres">
      <dgm:prSet presAssocID="{EE794A77-A9EA-414A-99CC-575CB31C670C}" presName="spaceBetweenRectangles" presStyleCnt="0"/>
      <dgm:spPr/>
    </dgm:pt>
    <dgm:pt modelId="{56AB816C-D3C2-48C1-AD9C-493C59D7DD63}" type="pres">
      <dgm:prSet presAssocID="{58EB925D-066B-46BD-B1F8-25D9C7AD64DE}" presName="parentLin" presStyleCnt="0"/>
      <dgm:spPr/>
    </dgm:pt>
    <dgm:pt modelId="{BB08B830-C87F-4A2D-A415-339FD08B1C82}" type="pres">
      <dgm:prSet presAssocID="{58EB925D-066B-46BD-B1F8-25D9C7AD64DE}" presName="parentLeftMargin" presStyleLbl="node1" presStyleIdx="7" presStyleCnt="13"/>
      <dgm:spPr/>
      <dgm:t>
        <a:bodyPr/>
        <a:lstStyle/>
        <a:p>
          <a:endParaRPr lang="es-EC"/>
        </a:p>
      </dgm:t>
    </dgm:pt>
    <dgm:pt modelId="{AEEDD72F-F024-40D0-BE15-6615807FC9B9}" type="pres">
      <dgm:prSet presAssocID="{58EB925D-066B-46BD-B1F8-25D9C7AD64DE}" presName="parentText" presStyleLbl="node1" presStyleIdx="8" presStyleCnt="13">
        <dgm:presLayoutVars>
          <dgm:chMax val="0"/>
          <dgm:bulletEnabled val="1"/>
        </dgm:presLayoutVars>
      </dgm:prSet>
      <dgm:spPr/>
      <dgm:t>
        <a:bodyPr/>
        <a:lstStyle/>
        <a:p>
          <a:endParaRPr lang="es-EC"/>
        </a:p>
      </dgm:t>
    </dgm:pt>
    <dgm:pt modelId="{15C48C43-B2EF-4F9B-A2A7-9038094F6530}" type="pres">
      <dgm:prSet presAssocID="{58EB925D-066B-46BD-B1F8-25D9C7AD64DE}" presName="negativeSpace" presStyleCnt="0"/>
      <dgm:spPr/>
    </dgm:pt>
    <dgm:pt modelId="{B0DFBE34-DD71-4765-A929-989CCC829A82}" type="pres">
      <dgm:prSet presAssocID="{58EB925D-066B-46BD-B1F8-25D9C7AD64DE}" presName="childText" presStyleLbl="conFgAcc1" presStyleIdx="8" presStyleCnt="13">
        <dgm:presLayoutVars>
          <dgm:bulletEnabled val="1"/>
        </dgm:presLayoutVars>
      </dgm:prSet>
      <dgm:spPr/>
    </dgm:pt>
    <dgm:pt modelId="{D8097127-FAFF-4702-82DE-CCA838905953}" type="pres">
      <dgm:prSet presAssocID="{00307C62-66DF-4560-A6BB-D74D10C12722}" presName="spaceBetweenRectangles" presStyleCnt="0"/>
      <dgm:spPr/>
    </dgm:pt>
    <dgm:pt modelId="{46EB02B0-0963-43BA-AAA3-3BBC0853F6F3}" type="pres">
      <dgm:prSet presAssocID="{745C1EA0-80AF-49CC-84F1-624B8E149918}" presName="parentLin" presStyleCnt="0"/>
      <dgm:spPr/>
    </dgm:pt>
    <dgm:pt modelId="{F492DB1A-D4F8-4E27-B463-80B7E0DF595A}" type="pres">
      <dgm:prSet presAssocID="{745C1EA0-80AF-49CC-84F1-624B8E149918}" presName="parentLeftMargin" presStyleLbl="node1" presStyleIdx="8" presStyleCnt="13"/>
      <dgm:spPr/>
      <dgm:t>
        <a:bodyPr/>
        <a:lstStyle/>
        <a:p>
          <a:endParaRPr lang="es-EC"/>
        </a:p>
      </dgm:t>
    </dgm:pt>
    <dgm:pt modelId="{4D5120B4-0685-42CF-9F15-CD397CEF156C}" type="pres">
      <dgm:prSet presAssocID="{745C1EA0-80AF-49CC-84F1-624B8E149918}" presName="parentText" presStyleLbl="node1" presStyleIdx="9" presStyleCnt="13">
        <dgm:presLayoutVars>
          <dgm:chMax val="0"/>
          <dgm:bulletEnabled val="1"/>
        </dgm:presLayoutVars>
      </dgm:prSet>
      <dgm:spPr/>
      <dgm:t>
        <a:bodyPr/>
        <a:lstStyle/>
        <a:p>
          <a:endParaRPr lang="es-EC"/>
        </a:p>
      </dgm:t>
    </dgm:pt>
    <dgm:pt modelId="{0C612D90-3D67-483D-B6A7-A43AC5D8F8D5}" type="pres">
      <dgm:prSet presAssocID="{745C1EA0-80AF-49CC-84F1-624B8E149918}" presName="negativeSpace" presStyleCnt="0"/>
      <dgm:spPr/>
    </dgm:pt>
    <dgm:pt modelId="{A723A06A-0BFB-41F9-BF97-5ED85605F07F}" type="pres">
      <dgm:prSet presAssocID="{745C1EA0-80AF-49CC-84F1-624B8E149918}" presName="childText" presStyleLbl="conFgAcc1" presStyleIdx="9" presStyleCnt="13">
        <dgm:presLayoutVars>
          <dgm:bulletEnabled val="1"/>
        </dgm:presLayoutVars>
      </dgm:prSet>
      <dgm:spPr/>
    </dgm:pt>
    <dgm:pt modelId="{77F8016B-A0D8-45FB-80A2-E7AAA5A7AF2D}" type="pres">
      <dgm:prSet presAssocID="{61802A57-25B3-454B-91CC-86FB623210AD}" presName="spaceBetweenRectangles" presStyleCnt="0"/>
      <dgm:spPr/>
    </dgm:pt>
    <dgm:pt modelId="{A23F4125-82BF-413A-917F-E57E3CAD2D2B}" type="pres">
      <dgm:prSet presAssocID="{FFB5FA87-E2AD-44BA-8A52-D863D0C86937}" presName="parentLin" presStyleCnt="0"/>
      <dgm:spPr/>
    </dgm:pt>
    <dgm:pt modelId="{33BCA6BE-FEFD-4576-AA7F-9DBCB0F32EAB}" type="pres">
      <dgm:prSet presAssocID="{FFB5FA87-E2AD-44BA-8A52-D863D0C86937}" presName="parentLeftMargin" presStyleLbl="node1" presStyleIdx="9" presStyleCnt="13"/>
      <dgm:spPr/>
      <dgm:t>
        <a:bodyPr/>
        <a:lstStyle/>
        <a:p>
          <a:endParaRPr lang="es-EC"/>
        </a:p>
      </dgm:t>
    </dgm:pt>
    <dgm:pt modelId="{6982F9EB-01C7-4485-B4E1-493E7ED2DB46}" type="pres">
      <dgm:prSet presAssocID="{FFB5FA87-E2AD-44BA-8A52-D863D0C86937}" presName="parentText" presStyleLbl="node1" presStyleIdx="10" presStyleCnt="13">
        <dgm:presLayoutVars>
          <dgm:chMax val="0"/>
          <dgm:bulletEnabled val="1"/>
        </dgm:presLayoutVars>
      </dgm:prSet>
      <dgm:spPr/>
      <dgm:t>
        <a:bodyPr/>
        <a:lstStyle/>
        <a:p>
          <a:endParaRPr lang="es-EC"/>
        </a:p>
      </dgm:t>
    </dgm:pt>
    <dgm:pt modelId="{C34D8F3F-5A07-49EE-823B-04124B5741D2}" type="pres">
      <dgm:prSet presAssocID="{FFB5FA87-E2AD-44BA-8A52-D863D0C86937}" presName="negativeSpace" presStyleCnt="0"/>
      <dgm:spPr/>
    </dgm:pt>
    <dgm:pt modelId="{BF46D05D-5EAB-4F13-91DB-B198D4F5E58B}" type="pres">
      <dgm:prSet presAssocID="{FFB5FA87-E2AD-44BA-8A52-D863D0C86937}" presName="childText" presStyleLbl="conFgAcc1" presStyleIdx="10" presStyleCnt="13">
        <dgm:presLayoutVars>
          <dgm:bulletEnabled val="1"/>
        </dgm:presLayoutVars>
      </dgm:prSet>
      <dgm:spPr/>
    </dgm:pt>
    <dgm:pt modelId="{5EC376A9-D4CC-478C-94B5-1F0DEAA4692B}" type="pres">
      <dgm:prSet presAssocID="{49C035D9-9E02-4475-979F-183B449EA9DC}" presName="spaceBetweenRectangles" presStyleCnt="0"/>
      <dgm:spPr/>
    </dgm:pt>
    <dgm:pt modelId="{B1B22F06-B086-4E13-971C-7CE9B179D504}" type="pres">
      <dgm:prSet presAssocID="{E3E813F3-CE09-4142-BC85-88F936836F01}" presName="parentLin" presStyleCnt="0"/>
      <dgm:spPr/>
    </dgm:pt>
    <dgm:pt modelId="{517B3A86-3A26-4D3A-BE2C-C8DE0A2E916D}" type="pres">
      <dgm:prSet presAssocID="{E3E813F3-CE09-4142-BC85-88F936836F01}" presName="parentLeftMargin" presStyleLbl="node1" presStyleIdx="10" presStyleCnt="13"/>
      <dgm:spPr/>
      <dgm:t>
        <a:bodyPr/>
        <a:lstStyle/>
        <a:p>
          <a:endParaRPr lang="es-EC"/>
        </a:p>
      </dgm:t>
    </dgm:pt>
    <dgm:pt modelId="{7AB60629-D722-434C-B415-E4980A3D7CEB}" type="pres">
      <dgm:prSet presAssocID="{E3E813F3-CE09-4142-BC85-88F936836F01}" presName="parentText" presStyleLbl="node1" presStyleIdx="11" presStyleCnt="13">
        <dgm:presLayoutVars>
          <dgm:chMax val="0"/>
          <dgm:bulletEnabled val="1"/>
        </dgm:presLayoutVars>
      </dgm:prSet>
      <dgm:spPr/>
      <dgm:t>
        <a:bodyPr/>
        <a:lstStyle/>
        <a:p>
          <a:endParaRPr lang="es-EC"/>
        </a:p>
      </dgm:t>
    </dgm:pt>
    <dgm:pt modelId="{76C6842E-C79D-470D-AEAD-552CF1FAB92D}" type="pres">
      <dgm:prSet presAssocID="{E3E813F3-CE09-4142-BC85-88F936836F01}" presName="negativeSpace" presStyleCnt="0"/>
      <dgm:spPr/>
    </dgm:pt>
    <dgm:pt modelId="{A149EE59-8A3E-4AB8-856E-4FD362A2BE5D}" type="pres">
      <dgm:prSet presAssocID="{E3E813F3-CE09-4142-BC85-88F936836F01}" presName="childText" presStyleLbl="conFgAcc1" presStyleIdx="11" presStyleCnt="13">
        <dgm:presLayoutVars>
          <dgm:bulletEnabled val="1"/>
        </dgm:presLayoutVars>
      </dgm:prSet>
      <dgm:spPr/>
    </dgm:pt>
    <dgm:pt modelId="{D8809D62-E649-4789-98B8-9C98A914B5A0}" type="pres">
      <dgm:prSet presAssocID="{664FA558-FC6E-4BE1-87E2-227DD2290270}" presName="spaceBetweenRectangles" presStyleCnt="0"/>
      <dgm:spPr/>
    </dgm:pt>
    <dgm:pt modelId="{B19A38F4-3739-4F18-B841-467177C6319D}" type="pres">
      <dgm:prSet presAssocID="{4957D692-29D8-4261-A448-FC70260DEC13}" presName="parentLin" presStyleCnt="0"/>
      <dgm:spPr/>
    </dgm:pt>
    <dgm:pt modelId="{C7980132-188C-44FD-86E2-0EAAE87B5934}" type="pres">
      <dgm:prSet presAssocID="{4957D692-29D8-4261-A448-FC70260DEC13}" presName="parentLeftMargin" presStyleLbl="node1" presStyleIdx="11" presStyleCnt="13"/>
      <dgm:spPr/>
      <dgm:t>
        <a:bodyPr/>
        <a:lstStyle/>
        <a:p>
          <a:endParaRPr lang="es-EC"/>
        </a:p>
      </dgm:t>
    </dgm:pt>
    <dgm:pt modelId="{60EE41AE-1017-460B-90CE-CB8C002F3255}" type="pres">
      <dgm:prSet presAssocID="{4957D692-29D8-4261-A448-FC70260DEC13}" presName="parentText" presStyleLbl="node1" presStyleIdx="12" presStyleCnt="13">
        <dgm:presLayoutVars>
          <dgm:chMax val="0"/>
          <dgm:bulletEnabled val="1"/>
        </dgm:presLayoutVars>
      </dgm:prSet>
      <dgm:spPr/>
      <dgm:t>
        <a:bodyPr/>
        <a:lstStyle/>
        <a:p>
          <a:endParaRPr lang="es-EC"/>
        </a:p>
      </dgm:t>
    </dgm:pt>
    <dgm:pt modelId="{5D077D01-B3B2-43D1-A55E-DDB05EA3FEF8}" type="pres">
      <dgm:prSet presAssocID="{4957D692-29D8-4261-A448-FC70260DEC13}" presName="negativeSpace" presStyleCnt="0"/>
      <dgm:spPr/>
    </dgm:pt>
    <dgm:pt modelId="{718CD5F7-A784-4FB2-A389-B7EB98EF634C}" type="pres">
      <dgm:prSet presAssocID="{4957D692-29D8-4261-A448-FC70260DEC13}" presName="childText" presStyleLbl="conFgAcc1" presStyleIdx="12" presStyleCnt="13">
        <dgm:presLayoutVars>
          <dgm:bulletEnabled val="1"/>
        </dgm:presLayoutVars>
      </dgm:prSet>
      <dgm:spPr/>
    </dgm:pt>
  </dgm:ptLst>
  <dgm:cxnLst>
    <dgm:cxn modelId="{8E91FC17-D18A-4901-B7A4-AC5405DF9129}" type="presOf" srcId="{6625AC1E-6AAE-4BB2-A530-95DC259C16D1}" destId="{E4075597-CEEE-48BA-BB99-685AA9F8AE81}" srcOrd="1" destOrd="0" presId="urn:microsoft.com/office/officeart/2005/8/layout/list1"/>
    <dgm:cxn modelId="{E8894370-3F3A-41B7-9208-EE62C1CB69EF}" type="presOf" srcId="{58EB925D-066B-46BD-B1F8-25D9C7AD64DE}" destId="{BB08B830-C87F-4A2D-A415-339FD08B1C82}" srcOrd="0" destOrd="0" presId="urn:microsoft.com/office/officeart/2005/8/layout/list1"/>
    <dgm:cxn modelId="{894A4402-7228-4942-B66F-487F9379500A}" type="presOf" srcId="{FFB5FA87-E2AD-44BA-8A52-D863D0C86937}" destId="{6982F9EB-01C7-4485-B4E1-493E7ED2DB46}" srcOrd="1" destOrd="0" presId="urn:microsoft.com/office/officeart/2005/8/layout/list1"/>
    <dgm:cxn modelId="{4F6AB881-FB49-4F2C-8649-73B6E72C8E7F}" type="presOf" srcId="{FFB5FA87-E2AD-44BA-8A52-D863D0C86937}" destId="{33BCA6BE-FEFD-4576-AA7F-9DBCB0F32EAB}" srcOrd="0" destOrd="0" presId="urn:microsoft.com/office/officeart/2005/8/layout/list1"/>
    <dgm:cxn modelId="{3F9C80A5-B2B0-463B-9719-32961FCE77F0}" srcId="{C7AC147C-75AA-4605-B37C-AB4B0C43C77B}" destId="{E3E813F3-CE09-4142-BC85-88F936836F01}" srcOrd="11" destOrd="0" parTransId="{FEAD4853-C479-4973-8B7B-FB4AF97B8AAB}" sibTransId="{664FA558-FC6E-4BE1-87E2-227DD2290270}"/>
    <dgm:cxn modelId="{E066BB0D-6D9B-4B7E-8557-B45B5D635608}" type="presOf" srcId="{C7AC147C-75AA-4605-B37C-AB4B0C43C77B}" destId="{D8246B18-0BA2-472E-BB4A-3738E15E0833}" srcOrd="0" destOrd="0" presId="urn:microsoft.com/office/officeart/2005/8/layout/list1"/>
    <dgm:cxn modelId="{C79537C4-3934-4A53-BFF6-997320B8A0D0}" type="presOf" srcId="{4957D692-29D8-4261-A448-FC70260DEC13}" destId="{C7980132-188C-44FD-86E2-0EAAE87B5934}" srcOrd="0" destOrd="0" presId="urn:microsoft.com/office/officeart/2005/8/layout/list1"/>
    <dgm:cxn modelId="{64C5A167-FFAC-41DD-94F0-4C99A999C336}" srcId="{C7AC147C-75AA-4605-B37C-AB4B0C43C77B}" destId="{68801AAB-F94A-4EB2-9784-6D5C32A15362}" srcOrd="2" destOrd="0" parTransId="{E75F02CC-8DE5-4D89-BD57-D245E9673A35}" sibTransId="{EBFD6BC2-5BCC-4EA2-9731-69A713D8A001}"/>
    <dgm:cxn modelId="{32F9C1F5-CF2E-4509-9471-23C6B3DA38B2}" type="presOf" srcId="{745C1EA0-80AF-49CC-84F1-624B8E149918}" destId="{F492DB1A-D4F8-4E27-B463-80B7E0DF595A}" srcOrd="0" destOrd="0" presId="urn:microsoft.com/office/officeart/2005/8/layout/list1"/>
    <dgm:cxn modelId="{0D25F794-145C-4788-9BEE-7E84E7302AAE}" type="presOf" srcId="{54E5A38B-CEAF-4CDA-B12B-A184B7B9A98D}" destId="{1FF2A54C-E2D0-4F1F-B22C-BF1EE8F26A88}" srcOrd="0" destOrd="0" presId="urn:microsoft.com/office/officeart/2005/8/layout/list1"/>
    <dgm:cxn modelId="{140F717F-E0B0-45D1-B5D5-03280B647032}" type="presOf" srcId="{58EB925D-066B-46BD-B1F8-25D9C7AD64DE}" destId="{AEEDD72F-F024-40D0-BE15-6615807FC9B9}" srcOrd="1" destOrd="0" presId="urn:microsoft.com/office/officeart/2005/8/layout/list1"/>
    <dgm:cxn modelId="{7AA749D6-3E69-4678-859C-A1EBE3BC220D}" type="presOf" srcId="{968F5523-11C5-49C1-A7E0-DCC4E975879D}" destId="{EE1291C7-6643-4E9A-84D6-7BD5DCA05360}" srcOrd="0" destOrd="0" presId="urn:microsoft.com/office/officeart/2005/8/layout/list1"/>
    <dgm:cxn modelId="{7E6A2251-6704-449F-ABD4-878C44F6DDE9}" type="presOf" srcId="{F1F13003-78DF-41A8-B4A4-3FD3F6549EE0}" destId="{27968586-DD60-4930-9159-F2359CA42722}" srcOrd="0" destOrd="0" presId="urn:microsoft.com/office/officeart/2005/8/layout/list1"/>
    <dgm:cxn modelId="{945D086B-02C2-4CB0-8C57-B336BED6D0EC}" type="presOf" srcId="{54E5A38B-CEAF-4CDA-B12B-A184B7B9A98D}" destId="{8E05B8B5-FC96-410E-9807-BA0F2FD64073}" srcOrd="1" destOrd="0" presId="urn:microsoft.com/office/officeart/2005/8/layout/list1"/>
    <dgm:cxn modelId="{8DA9762B-5219-4533-93CC-9ABD9512F093}" type="presOf" srcId="{DABACB65-6EAB-433A-AA7B-B4810372F2D3}" destId="{02EEC733-481D-4BE9-BCE4-0DDE0617E6C4}" srcOrd="0" destOrd="0" presId="urn:microsoft.com/office/officeart/2005/8/layout/list1"/>
    <dgm:cxn modelId="{A9D4BDE3-481D-44F6-B3F9-C82655918B4F}" srcId="{C7AC147C-75AA-4605-B37C-AB4B0C43C77B}" destId="{968F5523-11C5-49C1-A7E0-DCC4E975879D}" srcOrd="3" destOrd="0" parTransId="{C5E73490-D85E-4266-9B2E-E9B4DFB1760D}" sibTransId="{B2A1C134-BEFD-4EC6-826A-7245238E710D}"/>
    <dgm:cxn modelId="{C153BABB-EBAB-46D7-AE45-7DC9EF7A130F}" type="presOf" srcId="{68801AAB-F94A-4EB2-9784-6D5C32A15362}" destId="{501D3DB7-718B-4E67-A90B-6938D56818A9}" srcOrd="0" destOrd="0" presId="urn:microsoft.com/office/officeart/2005/8/layout/list1"/>
    <dgm:cxn modelId="{4D5A61E2-EFCC-45C6-94CA-82B54C1208A0}" srcId="{C7AC147C-75AA-4605-B37C-AB4B0C43C77B}" destId="{FFB5FA87-E2AD-44BA-8A52-D863D0C86937}" srcOrd="10" destOrd="0" parTransId="{2B886DE9-D84B-4229-B81F-19658F70EBDF}" sibTransId="{49C035D9-9E02-4475-979F-183B449EA9DC}"/>
    <dgm:cxn modelId="{4C3AF0F2-75D0-4C4D-B15C-D5752AD56255}" srcId="{C7AC147C-75AA-4605-B37C-AB4B0C43C77B}" destId="{6625AC1E-6AAE-4BB2-A530-95DC259C16D1}" srcOrd="1" destOrd="0" parTransId="{3AD1E361-DB9D-46FE-A834-ABD2A70E3A72}" sibTransId="{A982A761-770C-4F28-A9A7-A71C1F86D107}"/>
    <dgm:cxn modelId="{61F16DC4-12CD-43F7-81ED-73FE6BC14A52}" type="presOf" srcId="{E671440C-07AB-437F-86C6-B86B57BDAE30}" destId="{AA062FBE-5686-49EF-9D14-09EC5F8BC879}" srcOrd="1" destOrd="0" presId="urn:microsoft.com/office/officeart/2005/8/layout/list1"/>
    <dgm:cxn modelId="{44F992AE-6D6E-4658-A049-7F25F97930F4}" type="presOf" srcId="{68801AAB-F94A-4EB2-9784-6D5C32A15362}" destId="{C1169B14-B6ED-406B-B957-EF11A6134789}" srcOrd="1" destOrd="0" presId="urn:microsoft.com/office/officeart/2005/8/layout/list1"/>
    <dgm:cxn modelId="{A02E49CE-E017-4049-B92A-09F76BEFF8CF}" srcId="{C7AC147C-75AA-4605-B37C-AB4B0C43C77B}" destId="{745C1EA0-80AF-49CC-84F1-624B8E149918}" srcOrd="9" destOrd="0" parTransId="{151AECDB-0ECD-4F31-9146-97ADD0545EE6}" sibTransId="{61802A57-25B3-454B-91CC-86FB623210AD}"/>
    <dgm:cxn modelId="{1C0D73F4-191D-4C5C-9DD5-D3AF3F276463}" type="presOf" srcId="{745C1EA0-80AF-49CC-84F1-624B8E149918}" destId="{4D5120B4-0685-42CF-9F15-CD397CEF156C}" srcOrd="1" destOrd="0" presId="urn:microsoft.com/office/officeart/2005/8/layout/list1"/>
    <dgm:cxn modelId="{A1B334E9-E91C-4197-93A5-A56443AD55FA}" type="presOf" srcId="{FBBA627A-C2E0-4D5A-AD79-282D2BB49EC6}" destId="{D2A98E24-2499-4C9D-B95C-8D4CDE356F26}" srcOrd="0" destOrd="0" presId="urn:microsoft.com/office/officeart/2005/8/layout/list1"/>
    <dgm:cxn modelId="{EFC162D6-B8BC-4283-9D62-B99398415E21}" srcId="{C7AC147C-75AA-4605-B37C-AB4B0C43C77B}" destId="{58EB925D-066B-46BD-B1F8-25D9C7AD64DE}" srcOrd="8" destOrd="0" parTransId="{10742D79-C2E9-47F3-ACD1-0104E3BEE636}" sibTransId="{00307C62-66DF-4560-A6BB-D74D10C12722}"/>
    <dgm:cxn modelId="{1F9FD186-5512-4938-9C8E-A98924D2AACE}" srcId="{C7AC147C-75AA-4605-B37C-AB4B0C43C77B}" destId="{4957D692-29D8-4261-A448-FC70260DEC13}" srcOrd="12" destOrd="0" parTransId="{9F1DB0AF-AB87-4D6E-8C80-BD16BB3C71A9}" sibTransId="{D4574FA9-BE68-4E32-B2A5-0D848DEEBD26}"/>
    <dgm:cxn modelId="{67730470-0B63-416E-8D13-6628992DCBBF}" type="presOf" srcId="{E671440C-07AB-437F-86C6-B86B57BDAE30}" destId="{4E81148C-91C0-4B3B-A4B0-84A8EFD46C19}" srcOrd="0" destOrd="0" presId="urn:microsoft.com/office/officeart/2005/8/layout/list1"/>
    <dgm:cxn modelId="{535C0C6C-F421-4D88-8AF5-2AAB8A21F267}" srcId="{C7AC147C-75AA-4605-B37C-AB4B0C43C77B}" destId="{DABACB65-6EAB-433A-AA7B-B4810372F2D3}" srcOrd="5" destOrd="0" parTransId="{F28EFECC-33A3-4C6C-8B5C-5B9FF3BCB48D}" sibTransId="{B49E21AE-623C-4382-91C2-19182731BDB3}"/>
    <dgm:cxn modelId="{BF96DAE4-1DC2-41E3-AAAE-070FC10A9105}" type="presOf" srcId="{E3E813F3-CE09-4142-BC85-88F936836F01}" destId="{7AB60629-D722-434C-B415-E4980A3D7CEB}" srcOrd="1" destOrd="0" presId="urn:microsoft.com/office/officeart/2005/8/layout/list1"/>
    <dgm:cxn modelId="{007E77B9-2347-440E-A9E7-3E731CBAD9F5}" srcId="{C7AC147C-75AA-4605-B37C-AB4B0C43C77B}" destId="{E671440C-07AB-437F-86C6-B86B57BDAE30}" srcOrd="6" destOrd="0" parTransId="{A994532F-5243-42C9-B344-553DF2D04833}" sibTransId="{52564069-0EA1-4411-9581-26D75DE513F3}"/>
    <dgm:cxn modelId="{722D27D9-40F5-43F8-AB1F-C12F084C3ACD}" type="presOf" srcId="{968F5523-11C5-49C1-A7E0-DCC4E975879D}" destId="{209DDD8C-B5F1-460B-A1CA-35E5AF823E21}" srcOrd="1" destOrd="0" presId="urn:microsoft.com/office/officeart/2005/8/layout/list1"/>
    <dgm:cxn modelId="{28C95E67-8EC0-4A50-A31E-35CCEFF96AE2}" srcId="{C7AC147C-75AA-4605-B37C-AB4B0C43C77B}" destId="{FBBA627A-C2E0-4D5A-AD79-282D2BB49EC6}" srcOrd="4" destOrd="0" parTransId="{08A61DAF-1307-4BB2-8B51-6D8EF571B7FF}" sibTransId="{DE55AB29-9014-48FA-B7FD-0BBBA6F60DAF}"/>
    <dgm:cxn modelId="{520AC3BA-1464-422A-984D-32ACB76542A3}" srcId="{C7AC147C-75AA-4605-B37C-AB4B0C43C77B}" destId="{54E5A38B-CEAF-4CDA-B12B-A184B7B9A98D}" srcOrd="0" destOrd="0" parTransId="{35E83379-8593-45AF-83A3-772C9557CF49}" sibTransId="{DA43CFB0-55EB-49D6-924A-829B4E72879A}"/>
    <dgm:cxn modelId="{7C770C2A-978E-4A61-86E6-4EAF98DB3E5D}" type="presOf" srcId="{DABACB65-6EAB-433A-AA7B-B4810372F2D3}" destId="{CC5D744D-59DF-4D43-94B0-7074941D207E}" srcOrd="1" destOrd="0" presId="urn:microsoft.com/office/officeart/2005/8/layout/list1"/>
    <dgm:cxn modelId="{16BE3D98-1497-4A36-AAAF-FA0CA8FE6C67}" type="presOf" srcId="{FBBA627A-C2E0-4D5A-AD79-282D2BB49EC6}" destId="{7916EC23-6134-4A62-927C-3D1C7A0ED696}" srcOrd="1" destOrd="0" presId="urn:microsoft.com/office/officeart/2005/8/layout/list1"/>
    <dgm:cxn modelId="{6460AE20-E8BF-46A2-8CBF-2EAA7E689967}" srcId="{C7AC147C-75AA-4605-B37C-AB4B0C43C77B}" destId="{F1F13003-78DF-41A8-B4A4-3FD3F6549EE0}" srcOrd="7" destOrd="0" parTransId="{E092D75F-044F-4C6B-9CAA-EF565F11AC0C}" sibTransId="{EE794A77-A9EA-414A-99CC-575CB31C670C}"/>
    <dgm:cxn modelId="{B0469031-46BE-4D6C-A443-C55D1661C707}" type="presOf" srcId="{6625AC1E-6AAE-4BB2-A530-95DC259C16D1}" destId="{B80F0DCC-8A50-4671-8267-798126FFBFA3}" srcOrd="0" destOrd="0" presId="urn:microsoft.com/office/officeart/2005/8/layout/list1"/>
    <dgm:cxn modelId="{D679E6D8-2BCC-4471-AEF0-5DB84920E61E}" type="presOf" srcId="{E3E813F3-CE09-4142-BC85-88F936836F01}" destId="{517B3A86-3A26-4D3A-BE2C-C8DE0A2E916D}" srcOrd="0" destOrd="0" presId="urn:microsoft.com/office/officeart/2005/8/layout/list1"/>
    <dgm:cxn modelId="{C6E90AD1-C344-4A18-9B9C-BAC568545413}" type="presOf" srcId="{F1F13003-78DF-41A8-B4A4-3FD3F6549EE0}" destId="{7502ADF5-8AD0-44E2-8EA5-9A1B42C14F25}" srcOrd="1" destOrd="0" presId="urn:microsoft.com/office/officeart/2005/8/layout/list1"/>
    <dgm:cxn modelId="{26275EBB-DA2B-481F-A3B4-FEE6B687F45D}" type="presOf" srcId="{4957D692-29D8-4261-A448-FC70260DEC13}" destId="{60EE41AE-1017-460B-90CE-CB8C002F3255}" srcOrd="1" destOrd="0" presId="urn:microsoft.com/office/officeart/2005/8/layout/list1"/>
    <dgm:cxn modelId="{431927E1-3B17-4DA7-9F00-009760510085}" type="presParOf" srcId="{D8246B18-0BA2-472E-BB4A-3738E15E0833}" destId="{CECF7862-3FF4-486F-9DE7-0F7CC84C5F98}" srcOrd="0" destOrd="0" presId="urn:microsoft.com/office/officeart/2005/8/layout/list1"/>
    <dgm:cxn modelId="{993854FE-5382-420C-BF49-F4A20C6588FC}" type="presParOf" srcId="{CECF7862-3FF4-486F-9DE7-0F7CC84C5F98}" destId="{1FF2A54C-E2D0-4F1F-B22C-BF1EE8F26A88}" srcOrd="0" destOrd="0" presId="urn:microsoft.com/office/officeart/2005/8/layout/list1"/>
    <dgm:cxn modelId="{85A2E268-0B81-4825-A96F-093877F25B3D}" type="presParOf" srcId="{CECF7862-3FF4-486F-9DE7-0F7CC84C5F98}" destId="{8E05B8B5-FC96-410E-9807-BA0F2FD64073}" srcOrd="1" destOrd="0" presId="urn:microsoft.com/office/officeart/2005/8/layout/list1"/>
    <dgm:cxn modelId="{E43F7F10-982E-4C6F-99F8-F029A654070E}" type="presParOf" srcId="{D8246B18-0BA2-472E-BB4A-3738E15E0833}" destId="{CD8C39AD-20B5-499B-B7ED-C47D2F09D21C}" srcOrd="1" destOrd="0" presId="urn:microsoft.com/office/officeart/2005/8/layout/list1"/>
    <dgm:cxn modelId="{5ADE95AB-0E86-42EC-90F9-6A2D10DD464A}" type="presParOf" srcId="{D8246B18-0BA2-472E-BB4A-3738E15E0833}" destId="{1917C68D-5824-4249-8077-A6F51A730397}" srcOrd="2" destOrd="0" presId="urn:microsoft.com/office/officeart/2005/8/layout/list1"/>
    <dgm:cxn modelId="{03C54850-10F4-44CC-B9E9-A2B87F2E26E7}" type="presParOf" srcId="{D8246B18-0BA2-472E-BB4A-3738E15E0833}" destId="{AFA3B7A5-8151-48C5-8F53-C17FE377D64F}" srcOrd="3" destOrd="0" presId="urn:microsoft.com/office/officeart/2005/8/layout/list1"/>
    <dgm:cxn modelId="{F3307078-C0A7-433C-8CFE-C8C5DE5CB0BD}" type="presParOf" srcId="{D8246B18-0BA2-472E-BB4A-3738E15E0833}" destId="{DC42ACF2-7CBB-4D43-AE0A-EAED741FCFCE}" srcOrd="4" destOrd="0" presId="urn:microsoft.com/office/officeart/2005/8/layout/list1"/>
    <dgm:cxn modelId="{BF5E05CC-93F3-4EEA-AD36-678700F01EFA}" type="presParOf" srcId="{DC42ACF2-7CBB-4D43-AE0A-EAED741FCFCE}" destId="{B80F0DCC-8A50-4671-8267-798126FFBFA3}" srcOrd="0" destOrd="0" presId="urn:microsoft.com/office/officeart/2005/8/layout/list1"/>
    <dgm:cxn modelId="{0B73118D-697E-4566-B315-06ED7BB20DBD}" type="presParOf" srcId="{DC42ACF2-7CBB-4D43-AE0A-EAED741FCFCE}" destId="{E4075597-CEEE-48BA-BB99-685AA9F8AE81}" srcOrd="1" destOrd="0" presId="urn:microsoft.com/office/officeart/2005/8/layout/list1"/>
    <dgm:cxn modelId="{7D06E17A-9E4E-484E-82A8-393B5986C8D4}" type="presParOf" srcId="{D8246B18-0BA2-472E-BB4A-3738E15E0833}" destId="{BE803AA1-1081-436A-9EE6-6126624F06F7}" srcOrd="5" destOrd="0" presId="urn:microsoft.com/office/officeart/2005/8/layout/list1"/>
    <dgm:cxn modelId="{7E4ABFFF-98B2-4584-BD41-489123190CA5}" type="presParOf" srcId="{D8246B18-0BA2-472E-BB4A-3738E15E0833}" destId="{B22D3C22-D599-4C65-AB4C-C2F7F4C2F4F4}" srcOrd="6" destOrd="0" presId="urn:microsoft.com/office/officeart/2005/8/layout/list1"/>
    <dgm:cxn modelId="{5330792E-9D12-484E-A31B-A14BE0103612}" type="presParOf" srcId="{D8246B18-0BA2-472E-BB4A-3738E15E0833}" destId="{F3AAF514-6D63-488A-A7D0-6C6A28A3C4A1}" srcOrd="7" destOrd="0" presId="urn:microsoft.com/office/officeart/2005/8/layout/list1"/>
    <dgm:cxn modelId="{04CCFD65-8A80-4D75-801B-857AB315325F}" type="presParOf" srcId="{D8246B18-0BA2-472E-BB4A-3738E15E0833}" destId="{D249CE26-1CDA-40D8-9AA7-3256CAEF32D7}" srcOrd="8" destOrd="0" presId="urn:microsoft.com/office/officeart/2005/8/layout/list1"/>
    <dgm:cxn modelId="{5EB42EBE-29DD-4CD8-8A85-8449BC080248}" type="presParOf" srcId="{D249CE26-1CDA-40D8-9AA7-3256CAEF32D7}" destId="{501D3DB7-718B-4E67-A90B-6938D56818A9}" srcOrd="0" destOrd="0" presId="urn:microsoft.com/office/officeart/2005/8/layout/list1"/>
    <dgm:cxn modelId="{1769F323-4148-4211-A0DE-313790D464CE}" type="presParOf" srcId="{D249CE26-1CDA-40D8-9AA7-3256CAEF32D7}" destId="{C1169B14-B6ED-406B-B957-EF11A6134789}" srcOrd="1" destOrd="0" presId="urn:microsoft.com/office/officeart/2005/8/layout/list1"/>
    <dgm:cxn modelId="{1F1EFFF9-4A77-4347-9D70-5AD359D0FDF4}" type="presParOf" srcId="{D8246B18-0BA2-472E-BB4A-3738E15E0833}" destId="{ED8E1E7B-F367-408E-BD87-639D8B44E852}" srcOrd="9" destOrd="0" presId="urn:microsoft.com/office/officeart/2005/8/layout/list1"/>
    <dgm:cxn modelId="{31965D4F-4B34-4E52-BC55-CBAFD0B24C3B}" type="presParOf" srcId="{D8246B18-0BA2-472E-BB4A-3738E15E0833}" destId="{3F346C2F-564A-48CD-AEB4-92AD038807E9}" srcOrd="10" destOrd="0" presId="urn:microsoft.com/office/officeart/2005/8/layout/list1"/>
    <dgm:cxn modelId="{660E24DB-4C19-4817-BBB1-EBD19BFFE2C4}" type="presParOf" srcId="{D8246B18-0BA2-472E-BB4A-3738E15E0833}" destId="{923259D1-59B1-40B5-B6DF-E40F42804E31}" srcOrd="11" destOrd="0" presId="urn:microsoft.com/office/officeart/2005/8/layout/list1"/>
    <dgm:cxn modelId="{2BA5AAE1-B12A-45A7-AC0D-9B363F4DDB37}" type="presParOf" srcId="{D8246B18-0BA2-472E-BB4A-3738E15E0833}" destId="{73C77FBE-551E-487A-A79B-F640796253B9}" srcOrd="12" destOrd="0" presId="urn:microsoft.com/office/officeart/2005/8/layout/list1"/>
    <dgm:cxn modelId="{E27F7409-3337-4BD7-92E0-D9E44737F64E}" type="presParOf" srcId="{73C77FBE-551E-487A-A79B-F640796253B9}" destId="{EE1291C7-6643-4E9A-84D6-7BD5DCA05360}" srcOrd="0" destOrd="0" presId="urn:microsoft.com/office/officeart/2005/8/layout/list1"/>
    <dgm:cxn modelId="{C6AF776B-46E1-4A76-8412-FEAD404A5FE0}" type="presParOf" srcId="{73C77FBE-551E-487A-A79B-F640796253B9}" destId="{209DDD8C-B5F1-460B-A1CA-35E5AF823E21}" srcOrd="1" destOrd="0" presId="urn:microsoft.com/office/officeart/2005/8/layout/list1"/>
    <dgm:cxn modelId="{5EAD76F5-F52B-4702-9B90-02CDC8CDFD66}" type="presParOf" srcId="{D8246B18-0BA2-472E-BB4A-3738E15E0833}" destId="{30AAC8B5-2FD7-4759-936F-E6AE21A981C6}" srcOrd="13" destOrd="0" presId="urn:microsoft.com/office/officeart/2005/8/layout/list1"/>
    <dgm:cxn modelId="{7D988C46-DF28-4C92-8BB0-B09B93002804}" type="presParOf" srcId="{D8246B18-0BA2-472E-BB4A-3738E15E0833}" destId="{D769D09D-5FDC-4062-AEE8-8A33FBA20E05}" srcOrd="14" destOrd="0" presId="urn:microsoft.com/office/officeart/2005/8/layout/list1"/>
    <dgm:cxn modelId="{5FA1C6FA-5EF4-4310-B03B-872C05546033}" type="presParOf" srcId="{D8246B18-0BA2-472E-BB4A-3738E15E0833}" destId="{6DAD8635-221A-4E56-ACC5-16A51AFC0619}" srcOrd="15" destOrd="0" presId="urn:microsoft.com/office/officeart/2005/8/layout/list1"/>
    <dgm:cxn modelId="{099161A9-BA6C-42D6-94CE-93B48B29C9BE}" type="presParOf" srcId="{D8246B18-0BA2-472E-BB4A-3738E15E0833}" destId="{C8613C87-FEE9-4ADE-91AB-91FC4ACE5EB7}" srcOrd="16" destOrd="0" presId="urn:microsoft.com/office/officeart/2005/8/layout/list1"/>
    <dgm:cxn modelId="{41F1083D-4D14-4D9F-9D77-E822014266C6}" type="presParOf" srcId="{C8613C87-FEE9-4ADE-91AB-91FC4ACE5EB7}" destId="{D2A98E24-2499-4C9D-B95C-8D4CDE356F26}" srcOrd="0" destOrd="0" presId="urn:microsoft.com/office/officeart/2005/8/layout/list1"/>
    <dgm:cxn modelId="{74C7D6F7-9EFB-4940-A1B8-FC3473372B5E}" type="presParOf" srcId="{C8613C87-FEE9-4ADE-91AB-91FC4ACE5EB7}" destId="{7916EC23-6134-4A62-927C-3D1C7A0ED696}" srcOrd="1" destOrd="0" presId="urn:microsoft.com/office/officeart/2005/8/layout/list1"/>
    <dgm:cxn modelId="{75DD5E8D-E543-4185-8822-2D2F252ACA7E}" type="presParOf" srcId="{D8246B18-0BA2-472E-BB4A-3738E15E0833}" destId="{E3CC5125-ACBA-4B98-AA9A-3E36ACBCD82F}" srcOrd="17" destOrd="0" presId="urn:microsoft.com/office/officeart/2005/8/layout/list1"/>
    <dgm:cxn modelId="{EE6ABA09-BC7E-44A5-B428-87CE84D95A68}" type="presParOf" srcId="{D8246B18-0BA2-472E-BB4A-3738E15E0833}" destId="{A4A27617-7419-4D7E-86C4-A17CA13FDA2D}" srcOrd="18" destOrd="0" presId="urn:microsoft.com/office/officeart/2005/8/layout/list1"/>
    <dgm:cxn modelId="{57F3B9FE-8FA5-4834-8764-A053079F97BB}" type="presParOf" srcId="{D8246B18-0BA2-472E-BB4A-3738E15E0833}" destId="{4EBBC142-40E9-4A7A-AD87-E2A46AEA3E1D}" srcOrd="19" destOrd="0" presId="urn:microsoft.com/office/officeart/2005/8/layout/list1"/>
    <dgm:cxn modelId="{3234DBC5-1240-436F-B524-367656D97E8C}" type="presParOf" srcId="{D8246B18-0BA2-472E-BB4A-3738E15E0833}" destId="{9AE4C739-E96C-4F48-B321-DF630F607045}" srcOrd="20" destOrd="0" presId="urn:microsoft.com/office/officeart/2005/8/layout/list1"/>
    <dgm:cxn modelId="{B09D3837-E79E-4702-84C1-A5C7D6A64155}" type="presParOf" srcId="{9AE4C739-E96C-4F48-B321-DF630F607045}" destId="{02EEC733-481D-4BE9-BCE4-0DDE0617E6C4}" srcOrd="0" destOrd="0" presId="urn:microsoft.com/office/officeart/2005/8/layout/list1"/>
    <dgm:cxn modelId="{397F386B-A6B7-4949-A4E3-2E0319252850}" type="presParOf" srcId="{9AE4C739-E96C-4F48-B321-DF630F607045}" destId="{CC5D744D-59DF-4D43-94B0-7074941D207E}" srcOrd="1" destOrd="0" presId="urn:microsoft.com/office/officeart/2005/8/layout/list1"/>
    <dgm:cxn modelId="{C71F12DA-4B6B-4751-B77F-97248F45C047}" type="presParOf" srcId="{D8246B18-0BA2-472E-BB4A-3738E15E0833}" destId="{977AFADB-72C6-4177-A7C3-FEAFF2D01C39}" srcOrd="21" destOrd="0" presId="urn:microsoft.com/office/officeart/2005/8/layout/list1"/>
    <dgm:cxn modelId="{68EDE710-8A9D-4592-A30F-AE43C81F79F8}" type="presParOf" srcId="{D8246B18-0BA2-472E-BB4A-3738E15E0833}" destId="{85205D82-6EC3-402E-9D52-FCEBC0BEC522}" srcOrd="22" destOrd="0" presId="urn:microsoft.com/office/officeart/2005/8/layout/list1"/>
    <dgm:cxn modelId="{ED5655E6-71EF-44E7-A7A5-EBD3DA613B0A}" type="presParOf" srcId="{D8246B18-0BA2-472E-BB4A-3738E15E0833}" destId="{A3023126-B86E-4515-BC50-CF4C717F4B09}" srcOrd="23" destOrd="0" presId="urn:microsoft.com/office/officeart/2005/8/layout/list1"/>
    <dgm:cxn modelId="{263FDDF1-B7B6-4551-BBDA-50A29F077153}" type="presParOf" srcId="{D8246B18-0BA2-472E-BB4A-3738E15E0833}" destId="{E59E3F5B-3783-4D05-B3D3-25B2C8600FA6}" srcOrd="24" destOrd="0" presId="urn:microsoft.com/office/officeart/2005/8/layout/list1"/>
    <dgm:cxn modelId="{5E8D9FD2-4C23-43C1-A7F9-E6DA2F21754F}" type="presParOf" srcId="{E59E3F5B-3783-4D05-B3D3-25B2C8600FA6}" destId="{4E81148C-91C0-4B3B-A4B0-84A8EFD46C19}" srcOrd="0" destOrd="0" presId="urn:microsoft.com/office/officeart/2005/8/layout/list1"/>
    <dgm:cxn modelId="{FDDAD486-5B43-4889-BD5E-E9CA80D9A7F9}" type="presParOf" srcId="{E59E3F5B-3783-4D05-B3D3-25B2C8600FA6}" destId="{AA062FBE-5686-49EF-9D14-09EC5F8BC879}" srcOrd="1" destOrd="0" presId="urn:microsoft.com/office/officeart/2005/8/layout/list1"/>
    <dgm:cxn modelId="{B514E3C6-7231-4937-90DF-09933294FB5E}" type="presParOf" srcId="{D8246B18-0BA2-472E-BB4A-3738E15E0833}" destId="{266AF430-6F18-4DEA-8987-4DAF5FC7BA9F}" srcOrd="25" destOrd="0" presId="urn:microsoft.com/office/officeart/2005/8/layout/list1"/>
    <dgm:cxn modelId="{6A60AE7B-CDB4-457D-BDCB-CBFD410F323B}" type="presParOf" srcId="{D8246B18-0BA2-472E-BB4A-3738E15E0833}" destId="{BF25F625-B8C4-4991-A4C1-8F5BCAA276F1}" srcOrd="26" destOrd="0" presId="urn:microsoft.com/office/officeart/2005/8/layout/list1"/>
    <dgm:cxn modelId="{C17CCD0A-5CAD-432B-A292-CCEB123E88CE}" type="presParOf" srcId="{D8246B18-0BA2-472E-BB4A-3738E15E0833}" destId="{D959E431-094A-47A4-9129-35D99E14F09F}" srcOrd="27" destOrd="0" presId="urn:microsoft.com/office/officeart/2005/8/layout/list1"/>
    <dgm:cxn modelId="{FBC82A54-FD51-4289-82C3-C3183E3C8752}" type="presParOf" srcId="{D8246B18-0BA2-472E-BB4A-3738E15E0833}" destId="{44F0515F-BFD3-47C8-85D6-869A38DB70AC}" srcOrd="28" destOrd="0" presId="urn:microsoft.com/office/officeart/2005/8/layout/list1"/>
    <dgm:cxn modelId="{E0A9B51C-7791-4FBF-B46C-82B5F904277D}" type="presParOf" srcId="{44F0515F-BFD3-47C8-85D6-869A38DB70AC}" destId="{27968586-DD60-4930-9159-F2359CA42722}" srcOrd="0" destOrd="0" presId="urn:microsoft.com/office/officeart/2005/8/layout/list1"/>
    <dgm:cxn modelId="{70ED297C-191D-4745-A100-1E2E98F9AFED}" type="presParOf" srcId="{44F0515F-BFD3-47C8-85D6-869A38DB70AC}" destId="{7502ADF5-8AD0-44E2-8EA5-9A1B42C14F25}" srcOrd="1" destOrd="0" presId="urn:microsoft.com/office/officeart/2005/8/layout/list1"/>
    <dgm:cxn modelId="{1C016819-185D-42A5-8D02-5E92817AA667}" type="presParOf" srcId="{D8246B18-0BA2-472E-BB4A-3738E15E0833}" destId="{1F795ECC-4C28-4F96-AB10-FB12F4AE8222}" srcOrd="29" destOrd="0" presId="urn:microsoft.com/office/officeart/2005/8/layout/list1"/>
    <dgm:cxn modelId="{0B68E3C7-161B-4E46-B80E-7923B66B3580}" type="presParOf" srcId="{D8246B18-0BA2-472E-BB4A-3738E15E0833}" destId="{E8402370-8ECC-4638-A6DF-A1A67077A901}" srcOrd="30" destOrd="0" presId="urn:microsoft.com/office/officeart/2005/8/layout/list1"/>
    <dgm:cxn modelId="{9726E3A5-763D-4379-8A85-0235B784E464}" type="presParOf" srcId="{D8246B18-0BA2-472E-BB4A-3738E15E0833}" destId="{6A2CD600-D837-4BC4-99F3-74210FD7DA9F}" srcOrd="31" destOrd="0" presId="urn:microsoft.com/office/officeart/2005/8/layout/list1"/>
    <dgm:cxn modelId="{FA3A51E5-23E4-460A-BF3F-C1DE255B8C79}" type="presParOf" srcId="{D8246B18-0BA2-472E-BB4A-3738E15E0833}" destId="{56AB816C-D3C2-48C1-AD9C-493C59D7DD63}" srcOrd="32" destOrd="0" presId="urn:microsoft.com/office/officeart/2005/8/layout/list1"/>
    <dgm:cxn modelId="{16E0C101-D99D-43CE-B96E-548DFE0E1100}" type="presParOf" srcId="{56AB816C-D3C2-48C1-AD9C-493C59D7DD63}" destId="{BB08B830-C87F-4A2D-A415-339FD08B1C82}" srcOrd="0" destOrd="0" presId="urn:microsoft.com/office/officeart/2005/8/layout/list1"/>
    <dgm:cxn modelId="{D2EA3C01-A8DB-47E1-A358-E3A4D5577D8F}" type="presParOf" srcId="{56AB816C-D3C2-48C1-AD9C-493C59D7DD63}" destId="{AEEDD72F-F024-40D0-BE15-6615807FC9B9}" srcOrd="1" destOrd="0" presId="urn:microsoft.com/office/officeart/2005/8/layout/list1"/>
    <dgm:cxn modelId="{67A18EDA-DD3F-47B7-B360-8FE71021D2B5}" type="presParOf" srcId="{D8246B18-0BA2-472E-BB4A-3738E15E0833}" destId="{15C48C43-B2EF-4F9B-A2A7-9038094F6530}" srcOrd="33" destOrd="0" presId="urn:microsoft.com/office/officeart/2005/8/layout/list1"/>
    <dgm:cxn modelId="{FA3A3297-2145-4C52-9FFD-B734F26BB62D}" type="presParOf" srcId="{D8246B18-0BA2-472E-BB4A-3738E15E0833}" destId="{B0DFBE34-DD71-4765-A929-989CCC829A82}" srcOrd="34" destOrd="0" presId="urn:microsoft.com/office/officeart/2005/8/layout/list1"/>
    <dgm:cxn modelId="{278AE412-AA1C-4E48-AF08-D14BA1A4FBDA}" type="presParOf" srcId="{D8246B18-0BA2-472E-BB4A-3738E15E0833}" destId="{D8097127-FAFF-4702-82DE-CCA838905953}" srcOrd="35" destOrd="0" presId="urn:microsoft.com/office/officeart/2005/8/layout/list1"/>
    <dgm:cxn modelId="{268C19DA-A89D-4459-A3DA-45131D2A345F}" type="presParOf" srcId="{D8246B18-0BA2-472E-BB4A-3738E15E0833}" destId="{46EB02B0-0963-43BA-AAA3-3BBC0853F6F3}" srcOrd="36" destOrd="0" presId="urn:microsoft.com/office/officeart/2005/8/layout/list1"/>
    <dgm:cxn modelId="{26068862-51FA-4CE1-BFF6-F439AD3EDFA6}" type="presParOf" srcId="{46EB02B0-0963-43BA-AAA3-3BBC0853F6F3}" destId="{F492DB1A-D4F8-4E27-B463-80B7E0DF595A}" srcOrd="0" destOrd="0" presId="urn:microsoft.com/office/officeart/2005/8/layout/list1"/>
    <dgm:cxn modelId="{D7D1C8A0-38A8-4E64-B1F5-E54DB1EBA3E8}" type="presParOf" srcId="{46EB02B0-0963-43BA-AAA3-3BBC0853F6F3}" destId="{4D5120B4-0685-42CF-9F15-CD397CEF156C}" srcOrd="1" destOrd="0" presId="urn:microsoft.com/office/officeart/2005/8/layout/list1"/>
    <dgm:cxn modelId="{C4D66800-C98B-4DE4-988C-7844E4F54A0A}" type="presParOf" srcId="{D8246B18-0BA2-472E-BB4A-3738E15E0833}" destId="{0C612D90-3D67-483D-B6A7-A43AC5D8F8D5}" srcOrd="37" destOrd="0" presId="urn:microsoft.com/office/officeart/2005/8/layout/list1"/>
    <dgm:cxn modelId="{63147B97-D020-439B-B3D5-B00DF19AF805}" type="presParOf" srcId="{D8246B18-0BA2-472E-BB4A-3738E15E0833}" destId="{A723A06A-0BFB-41F9-BF97-5ED85605F07F}" srcOrd="38" destOrd="0" presId="urn:microsoft.com/office/officeart/2005/8/layout/list1"/>
    <dgm:cxn modelId="{C9FBC81F-D95E-43C4-8259-668F02C210B4}" type="presParOf" srcId="{D8246B18-0BA2-472E-BB4A-3738E15E0833}" destId="{77F8016B-A0D8-45FB-80A2-E7AAA5A7AF2D}" srcOrd="39" destOrd="0" presId="urn:microsoft.com/office/officeart/2005/8/layout/list1"/>
    <dgm:cxn modelId="{55F14D4F-6AA0-454A-9110-BB41500F260B}" type="presParOf" srcId="{D8246B18-0BA2-472E-BB4A-3738E15E0833}" destId="{A23F4125-82BF-413A-917F-E57E3CAD2D2B}" srcOrd="40" destOrd="0" presId="urn:microsoft.com/office/officeart/2005/8/layout/list1"/>
    <dgm:cxn modelId="{0EC68AC0-723F-46D5-B57A-6EF69ADFCC9A}" type="presParOf" srcId="{A23F4125-82BF-413A-917F-E57E3CAD2D2B}" destId="{33BCA6BE-FEFD-4576-AA7F-9DBCB0F32EAB}" srcOrd="0" destOrd="0" presId="urn:microsoft.com/office/officeart/2005/8/layout/list1"/>
    <dgm:cxn modelId="{B64C6A68-15DF-4181-97A4-02ABD414E13F}" type="presParOf" srcId="{A23F4125-82BF-413A-917F-E57E3CAD2D2B}" destId="{6982F9EB-01C7-4485-B4E1-493E7ED2DB46}" srcOrd="1" destOrd="0" presId="urn:microsoft.com/office/officeart/2005/8/layout/list1"/>
    <dgm:cxn modelId="{A6DE751E-2735-4F37-8DA8-5AD9CA3F4934}" type="presParOf" srcId="{D8246B18-0BA2-472E-BB4A-3738E15E0833}" destId="{C34D8F3F-5A07-49EE-823B-04124B5741D2}" srcOrd="41" destOrd="0" presId="urn:microsoft.com/office/officeart/2005/8/layout/list1"/>
    <dgm:cxn modelId="{E809A4F7-9B05-42B8-862F-8D3918524648}" type="presParOf" srcId="{D8246B18-0BA2-472E-BB4A-3738E15E0833}" destId="{BF46D05D-5EAB-4F13-91DB-B198D4F5E58B}" srcOrd="42" destOrd="0" presId="urn:microsoft.com/office/officeart/2005/8/layout/list1"/>
    <dgm:cxn modelId="{91D9FA7D-A101-47F5-9C40-ECC0505AFBAA}" type="presParOf" srcId="{D8246B18-0BA2-472E-BB4A-3738E15E0833}" destId="{5EC376A9-D4CC-478C-94B5-1F0DEAA4692B}" srcOrd="43" destOrd="0" presId="urn:microsoft.com/office/officeart/2005/8/layout/list1"/>
    <dgm:cxn modelId="{03874221-006A-42B4-B9B6-EA321B785813}" type="presParOf" srcId="{D8246B18-0BA2-472E-BB4A-3738E15E0833}" destId="{B1B22F06-B086-4E13-971C-7CE9B179D504}" srcOrd="44" destOrd="0" presId="urn:microsoft.com/office/officeart/2005/8/layout/list1"/>
    <dgm:cxn modelId="{A2A0035A-B8A8-4F45-9062-C1742CB6FAFE}" type="presParOf" srcId="{B1B22F06-B086-4E13-971C-7CE9B179D504}" destId="{517B3A86-3A26-4D3A-BE2C-C8DE0A2E916D}" srcOrd="0" destOrd="0" presId="urn:microsoft.com/office/officeart/2005/8/layout/list1"/>
    <dgm:cxn modelId="{2452EC8E-C44F-4A7F-935F-CD9A703AAE4C}" type="presParOf" srcId="{B1B22F06-B086-4E13-971C-7CE9B179D504}" destId="{7AB60629-D722-434C-B415-E4980A3D7CEB}" srcOrd="1" destOrd="0" presId="urn:microsoft.com/office/officeart/2005/8/layout/list1"/>
    <dgm:cxn modelId="{8F3136E3-5780-4486-A6D4-DC28E4DEC1FE}" type="presParOf" srcId="{D8246B18-0BA2-472E-BB4A-3738E15E0833}" destId="{76C6842E-C79D-470D-AEAD-552CF1FAB92D}" srcOrd="45" destOrd="0" presId="urn:microsoft.com/office/officeart/2005/8/layout/list1"/>
    <dgm:cxn modelId="{BCB9C923-97F7-4C08-AE14-4BE691E177A9}" type="presParOf" srcId="{D8246B18-0BA2-472E-BB4A-3738E15E0833}" destId="{A149EE59-8A3E-4AB8-856E-4FD362A2BE5D}" srcOrd="46" destOrd="0" presId="urn:microsoft.com/office/officeart/2005/8/layout/list1"/>
    <dgm:cxn modelId="{7E033B0C-F2A5-46B3-8A5E-A64B8E3A22FD}" type="presParOf" srcId="{D8246B18-0BA2-472E-BB4A-3738E15E0833}" destId="{D8809D62-E649-4789-98B8-9C98A914B5A0}" srcOrd="47" destOrd="0" presId="urn:microsoft.com/office/officeart/2005/8/layout/list1"/>
    <dgm:cxn modelId="{86C8C3F6-BFDE-4AF3-95C5-70261CB11712}" type="presParOf" srcId="{D8246B18-0BA2-472E-BB4A-3738E15E0833}" destId="{B19A38F4-3739-4F18-B841-467177C6319D}" srcOrd="48" destOrd="0" presId="urn:microsoft.com/office/officeart/2005/8/layout/list1"/>
    <dgm:cxn modelId="{14370C3A-D98E-47B7-A4D2-826B9AA5F0E8}" type="presParOf" srcId="{B19A38F4-3739-4F18-B841-467177C6319D}" destId="{C7980132-188C-44FD-86E2-0EAAE87B5934}" srcOrd="0" destOrd="0" presId="urn:microsoft.com/office/officeart/2005/8/layout/list1"/>
    <dgm:cxn modelId="{D38B0751-0297-4E32-8C0D-3148778D30A6}" type="presParOf" srcId="{B19A38F4-3739-4F18-B841-467177C6319D}" destId="{60EE41AE-1017-460B-90CE-CB8C002F3255}" srcOrd="1" destOrd="0" presId="urn:microsoft.com/office/officeart/2005/8/layout/list1"/>
    <dgm:cxn modelId="{6E223880-A906-437E-984A-74BA1009C888}" type="presParOf" srcId="{D8246B18-0BA2-472E-BB4A-3738E15E0833}" destId="{5D077D01-B3B2-43D1-A55E-DDB05EA3FEF8}" srcOrd="49" destOrd="0" presId="urn:microsoft.com/office/officeart/2005/8/layout/list1"/>
    <dgm:cxn modelId="{83326C9E-9977-47A1-AEDC-7C4737255EE1}" type="presParOf" srcId="{D8246B18-0BA2-472E-BB4A-3738E15E0833}" destId="{718CD5F7-A784-4FB2-A389-B7EB98EF634C}" srcOrd="5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AADEC3-DB5C-43B4-A59C-DF0F66294C1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28B94125-52BF-4584-BF42-2603169DD084}">
      <dgm:prSet phldrT="[Texto]" custT="1"/>
      <dgm:spPr/>
      <dgm:t>
        <a:bodyPr/>
        <a:lstStyle/>
        <a:p>
          <a:r>
            <a:rPr lang="es-ES" sz="2000" b="1" dirty="0" smtClean="0"/>
            <a:t>EXENCIÓN DEL ISD</a:t>
          </a:r>
          <a:endParaRPr lang="es-EC" sz="2000" b="1" dirty="0"/>
        </a:p>
      </dgm:t>
    </dgm:pt>
    <dgm:pt modelId="{4FDC1B70-F2E6-48A0-8257-C11E4A769FEC}" type="parTrans" cxnId="{C53051B7-7ABC-477F-9571-0D969022B2EF}">
      <dgm:prSet/>
      <dgm:spPr/>
      <dgm:t>
        <a:bodyPr/>
        <a:lstStyle/>
        <a:p>
          <a:endParaRPr lang="es-EC">
            <a:solidFill>
              <a:schemeClr val="tx2"/>
            </a:solidFill>
          </a:endParaRPr>
        </a:p>
      </dgm:t>
    </dgm:pt>
    <dgm:pt modelId="{1DF5BFCC-F702-4227-838D-EEFD0B139C6D}" type="sibTrans" cxnId="{C53051B7-7ABC-477F-9571-0D969022B2EF}">
      <dgm:prSet/>
      <dgm:spPr/>
      <dgm:t>
        <a:bodyPr/>
        <a:lstStyle/>
        <a:p>
          <a:endParaRPr lang="es-EC">
            <a:solidFill>
              <a:schemeClr val="tx2"/>
            </a:solidFill>
          </a:endParaRPr>
        </a:p>
      </dgm:t>
    </dgm:pt>
    <dgm:pt modelId="{4B09201E-7D8D-4352-8EDA-70580B9F9468}">
      <dgm:prSet phldrT="[Texto]" custT="1"/>
      <dgm:spPr/>
      <dgm:t>
        <a:bodyPr/>
        <a:lstStyle/>
        <a:p>
          <a:r>
            <a:rPr lang="es-EC" sz="1400">
              <a:solidFill>
                <a:srgbClr val="080808"/>
              </a:solidFill>
            </a:rPr>
            <a:t>Divisas que se portan en efectivo hasta 3 SBU</a:t>
          </a:r>
          <a:endParaRPr lang="es-EC" sz="1400" u="none" dirty="0">
            <a:solidFill>
              <a:srgbClr val="080808"/>
            </a:solidFill>
          </a:endParaRPr>
        </a:p>
      </dgm:t>
    </dgm:pt>
    <dgm:pt modelId="{6176DF27-D90D-4CFF-A4A2-7CDD5D9E3D14}" type="parTrans" cxnId="{4F5BED59-AE66-4A0B-A214-1D2F5965EDCC}">
      <dgm:prSet/>
      <dgm:spPr/>
      <dgm:t>
        <a:bodyPr/>
        <a:lstStyle/>
        <a:p>
          <a:endParaRPr lang="es-EC">
            <a:solidFill>
              <a:schemeClr val="tx2"/>
            </a:solidFill>
          </a:endParaRPr>
        </a:p>
      </dgm:t>
    </dgm:pt>
    <dgm:pt modelId="{6B0D7739-BF95-488F-A6B0-B4EBBA45AF81}" type="sibTrans" cxnId="{4F5BED59-AE66-4A0B-A214-1D2F5965EDCC}">
      <dgm:prSet/>
      <dgm:spPr/>
      <dgm:t>
        <a:bodyPr/>
        <a:lstStyle/>
        <a:p>
          <a:endParaRPr lang="es-EC">
            <a:solidFill>
              <a:schemeClr val="tx2"/>
            </a:solidFill>
          </a:endParaRPr>
        </a:p>
      </dgm:t>
    </dgm:pt>
    <dgm:pt modelId="{C1971DA6-9ED2-444F-9813-0DD82025EFDC}">
      <dgm:prSet phldrT="[Texto]" custT="1"/>
      <dgm:spPr/>
      <dgm:t>
        <a:bodyPr/>
        <a:lstStyle/>
        <a:p>
          <a:r>
            <a:rPr lang="es-ES" sz="1400" dirty="0">
              <a:solidFill>
                <a:srgbClr val="080808"/>
              </a:solidFill>
            </a:rPr>
            <a:t>Transferencias hasta 3 SBU</a:t>
          </a:r>
          <a:endParaRPr lang="es-EC" sz="1400" u="none" dirty="0">
            <a:solidFill>
              <a:srgbClr val="080808"/>
            </a:solidFill>
          </a:endParaRPr>
        </a:p>
      </dgm:t>
    </dgm:pt>
    <dgm:pt modelId="{2058C063-8EA6-4A05-8465-13B3A1EB6DD3}" type="parTrans" cxnId="{8DE75B69-C7CA-447F-883B-F1E1073FB014}">
      <dgm:prSet/>
      <dgm:spPr/>
      <dgm:t>
        <a:bodyPr/>
        <a:lstStyle/>
        <a:p>
          <a:endParaRPr lang="es-EC">
            <a:solidFill>
              <a:schemeClr val="tx2"/>
            </a:solidFill>
          </a:endParaRPr>
        </a:p>
      </dgm:t>
    </dgm:pt>
    <dgm:pt modelId="{1828733B-94BA-4FCD-AA3B-24AC89AB9993}" type="sibTrans" cxnId="{8DE75B69-C7CA-447F-883B-F1E1073FB014}">
      <dgm:prSet/>
      <dgm:spPr/>
      <dgm:t>
        <a:bodyPr/>
        <a:lstStyle/>
        <a:p>
          <a:endParaRPr lang="es-EC">
            <a:solidFill>
              <a:schemeClr val="tx2"/>
            </a:solidFill>
          </a:endParaRPr>
        </a:p>
      </dgm:t>
    </dgm:pt>
    <dgm:pt modelId="{0232FAC3-AF70-4C8B-8F89-A95724E11239}">
      <dgm:prSet phldrT="[Texto]" custT="1"/>
      <dgm:spPr/>
      <dgm:t>
        <a:bodyPr/>
        <a:lstStyle/>
        <a:p>
          <a:r>
            <a:rPr lang="es-EC" sz="1400" u="none">
              <a:solidFill>
                <a:srgbClr val="080808"/>
              </a:solidFill>
            </a:rPr>
            <a:t>Tarjeta de crédito o debito exento USD 5017,33 </a:t>
          </a:r>
          <a:endParaRPr lang="es-EC" sz="1400" u="none" dirty="0">
            <a:solidFill>
              <a:srgbClr val="080808"/>
            </a:solidFill>
          </a:endParaRPr>
        </a:p>
      </dgm:t>
    </dgm:pt>
    <dgm:pt modelId="{74EE68BB-345E-4A9B-850C-CE0152278E1F}" type="parTrans" cxnId="{21F14AEF-A857-43D3-9E59-82F558B58049}">
      <dgm:prSet/>
      <dgm:spPr/>
      <dgm:t>
        <a:bodyPr/>
        <a:lstStyle/>
        <a:p>
          <a:endParaRPr lang="es-EC">
            <a:solidFill>
              <a:schemeClr val="tx2"/>
            </a:solidFill>
          </a:endParaRPr>
        </a:p>
      </dgm:t>
    </dgm:pt>
    <dgm:pt modelId="{76E72027-F5B7-4911-B2A7-E38D728CC72D}" type="sibTrans" cxnId="{21F14AEF-A857-43D3-9E59-82F558B58049}">
      <dgm:prSet/>
      <dgm:spPr/>
      <dgm:t>
        <a:bodyPr/>
        <a:lstStyle/>
        <a:p>
          <a:endParaRPr lang="es-EC">
            <a:solidFill>
              <a:schemeClr val="tx2"/>
            </a:solidFill>
          </a:endParaRPr>
        </a:p>
      </dgm:t>
    </dgm:pt>
    <dgm:pt modelId="{81653130-FF27-4741-A092-DE46938CE07E}">
      <dgm:prSet phldrT="[Texto]" custT="1"/>
      <dgm:spPr/>
      <dgm:t>
        <a:bodyPr/>
        <a:lstStyle/>
        <a:p>
          <a:r>
            <a:rPr lang="es-ES" sz="1400">
              <a:solidFill>
                <a:srgbClr val="080808"/>
              </a:solidFill>
            </a:rPr>
            <a:t>Créditos en el exterior que </a:t>
          </a:r>
          <a:r>
            <a:rPr lang="es-EC" sz="1400">
              <a:solidFill>
                <a:srgbClr val="080808"/>
              </a:solidFill>
            </a:rPr>
            <a:t>sean asignados al financiamiento de vivienda, microcrédito o inversiones productivas</a:t>
          </a:r>
          <a:endParaRPr lang="es-EC" sz="1400" u="none" dirty="0">
            <a:solidFill>
              <a:srgbClr val="080808"/>
            </a:solidFill>
          </a:endParaRPr>
        </a:p>
      </dgm:t>
    </dgm:pt>
    <dgm:pt modelId="{AAA3A547-1D69-45C8-B9EA-70E71BE84B06}" type="parTrans" cxnId="{A8F08344-3256-4149-89E2-911CF0E3D2CA}">
      <dgm:prSet/>
      <dgm:spPr/>
      <dgm:t>
        <a:bodyPr/>
        <a:lstStyle/>
        <a:p>
          <a:endParaRPr lang="es-EC">
            <a:solidFill>
              <a:schemeClr val="tx2"/>
            </a:solidFill>
          </a:endParaRPr>
        </a:p>
      </dgm:t>
    </dgm:pt>
    <dgm:pt modelId="{9852A606-4A09-4BA2-BFF4-7B7BAE7E049B}" type="sibTrans" cxnId="{A8F08344-3256-4149-89E2-911CF0E3D2CA}">
      <dgm:prSet/>
      <dgm:spPr/>
      <dgm:t>
        <a:bodyPr/>
        <a:lstStyle/>
        <a:p>
          <a:endParaRPr lang="es-EC">
            <a:solidFill>
              <a:schemeClr val="tx2"/>
            </a:solidFill>
          </a:endParaRPr>
        </a:p>
      </dgm:t>
    </dgm:pt>
    <dgm:pt modelId="{780332E8-B660-46B4-BE48-4F2B350ABFC6}">
      <dgm:prSet custT="1"/>
      <dgm:spPr/>
      <dgm:t>
        <a:bodyPr/>
        <a:lstStyle/>
        <a:p>
          <a:r>
            <a:rPr lang="es-EC" sz="1400">
              <a:solidFill>
                <a:srgbClr val="080808"/>
              </a:solidFill>
            </a:rPr>
            <a:t>Los pagos hechos al exterior por operadores de las Zonas Especiales de Desarrollo Económico (ZEDE) </a:t>
          </a:r>
          <a:endParaRPr lang="es-CO" sz="1400" dirty="0">
            <a:solidFill>
              <a:srgbClr val="080808"/>
            </a:solidFill>
          </a:endParaRPr>
        </a:p>
      </dgm:t>
    </dgm:pt>
    <dgm:pt modelId="{DCEA8943-D850-4D67-A791-23AD0086324D}" type="parTrans" cxnId="{A7BB288E-B0C5-4C3F-8625-C90E5FAFB484}">
      <dgm:prSet/>
      <dgm:spPr/>
      <dgm:t>
        <a:bodyPr/>
        <a:lstStyle/>
        <a:p>
          <a:endParaRPr lang="es-CO"/>
        </a:p>
      </dgm:t>
    </dgm:pt>
    <dgm:pt modelId="{B5841BAE-DDFC-4592-B8E1-FBFD0FE1ECA0}" type="sibTrans" cxnId="{A7BB288E-B0C5-4C3F-8625-C90E5FAFB484}">
      <dgm:prSet/>
      <dgm:spPr/>
      <dgm:t>
        <a:bodyPr/>
        <a:lstStyle/>
        <a:p>
          <a:endParaRPr lang="es-CO"/>
        </a:p>
      </dgm:t>
    </dgm:pt>
    <dgm:pt modelId="{18F0EBBE-2B94-42E6-A046-03480FCB754A}" type="pres">
      <dgm:prSet presAssocID="{4CAADEC3-DB5C-43B4-A59C-DF0F66294C16}" presName="linear" presStyleCnt="0">
        <dgm:presLayoutVars>
          <dgm:dir/>
          <dgm:animLvl val="lvl"/>
          <dgm:resizeHandles val="exact"/>
        </dgm:presLayoutVars>
      </dgm:prSet>
      <dgm:spPr/>
      <dgm:t>
        <a:bodyPr/>
        <a:lstStyle/>
        <a:p>
          <a:endParaRPr lang="es-EC"/>
        </a:p>
      </dgm:t>
    </dgm:pt>
    <dgm:pt modelId="{2DAF3AA9-B6D4-4FD4-B8C6-88BC9EAA9992}" type="pres">
      <dgm:prSet presAssocID="{28B94125-52BF-4584-BF42-2603169DD084}" presName="parentLin" presStyleCnt="0"/>
      <dgm:spPr/>
    </dgm:pt>
    <dgm:pt modelId="{40E6E5A9-21C4-43FD-8E8A-BB18CC6B7162}" type="pres">
      <dgm:prSet presAssocID="{28B94125-52BF-4584-BF42-2603169DD084}" presName="parentLeftMargin" presStyleLbl="node1" presStyleIdx="0" presStyleCnt="1"/>
      <dgm:spPr/>
      <dgm:t>
        <a:bodyPr/>
        <a:lstStyle/>
        <a:p>
          <a:endParaRPr lang="es-EC"/>
        </a:p>
      </dgm:t>
    </dgm:pt>
    <dgm:pt modelId="{0A277CB6-AC60-4480-83D7-B7CDD16C664B}" type="pres">
      <dgm:prSet presAssocID="{28B94125-52BF-4584-BF42-2603169DD084}" presName="parentText" presStyleLbl="node1" presStyleIdx="0" presStyleCnt="1" custScaleX="126437" custScaleY="83470" custLinFactNeighborX="-38461" custLinFactNeighborY="-26588">
        <dgm:presLayoutVars>
          <dgm:chMax val="0"/>
          <dgm:bulletEnabled val="1"/>
        </dgm:presLayoutVars>
      </dgm:prSet>
      <dgm:spPr/>
      <dgm:t>
        <a:bodyPr/>
        <a:lstStyle/>
        <a:p>
          <a:endParaRPr lang="es-EC"/>
        </a:p>
      </dgm:t>
    </dgm:pt>
    <dgm:pt modelId="{FE1F7569-C692-43CA-9677-F8080ABF78F9}" type="pres">
      <dgm:prSet presAssocID="{28B94125-52BF-4584-BF42-2603169DD084}" presName="negativeSpace" presStyleCnt="0"/>
      <dgm:spPr/>
    </dgm:pt>
    <dgm:pt modelId="{452E1C99-6AF6-4F60-9726-A6FEF18E4099}" type="pres">
      <dgm:prSet presAssocID="{28B94125-52BF-4584-BF42-2603169DD084}" presName="childText" presStyleLbl="conFgAcc1" presStyleIdx="0" presStyleCnt="1" custScaleY="119485" custLinFactNeighborX="-1786" custLinFactNeighborY="11117">
        <dgm:presLayoutVars>
          <dgm:bulletEnabled val="1"/>
        </dgm:presLayoutVars>
      </dgm:prSet>
      <dgm:spPr/>
      <dgm:t>
        <a:bodyPr/>
        <a:lstStyle/>
        <a:p>
          <a:endParaRPr lang="es-EC"/>
        </a:p>
      </dgm:t>
    </dgm:pt>
  </dgm:ptLst>
  <dgm:cxnLst>
    <dgm:cxn modelId="{E5952448-EDB3-4ACB-BA48-A5DF7C8E8D60}" type="presOf" srcId="{C1971DA6-9ED2-444F-9813-0DD82025EFDC}" destId="{452E1C99-6AF6-4F60-9726-A6FEF18E4099}" srcOrd="0" destOrd="1" presId="urn:microsoft.com/office/officeart/2005/8/layout/list1"/>
    <dgm:cxn modelId="{1B7FE2AD-F5CF-497A-8722-2C21C9C62E4B}" type="presOf" srcId="{4CAADEC3-DB5C-43B4-A59C-DF0F66294C16}" destId="{18F0EBBE-2B94-42E6-A046-03480FCB754A}" srcOrd="0" destOrd="0" presId="urn:microsoft.com/office/officeart/2005/8/layout/list1"/>
    <dgm:cxn modelId="{C53051B7-7ABC-477F-9571-0D969022B2EF}" srcId="{4CAADEC3-DB5C-43B4-A59C-DF0F66294C16}" destId="{28B94125-52BF-4584-BF42-2603169DD084}" srcOrd="0" destOrd="0" parTransId="{4FDC1B70-F2E6-48A0-8257-C11E4A769FEC}" sibTransId="{1DF5BFCC-F702-4227-838D-EEFD0B139C6D}"/>
    <dgm:cxn modelId="{21F14AEF-A857-43D3-9E59-82F558B58049}" srcId="{28B94125-52BF-4584-BF42-2603169DD084}" destId="{0232FAC3-AF70-4C8B-8F89-A95724E11239}" srcOrd="2" destOrd="0" parTransId="{74EE68BB-345E-4A9B-850C-CE0152278E1F}" sibTransId="{76E72027-F5B7-4911-B2A7-E38D728CC72D}"/>
    <dgm:cxn modelId="{DDD6390B-610D-4D48-B981-E10B7BB23612}" type="presOf" srcId="{81653130-FF27-4741-A092-DE46938CE07E}" destId="{452E1C99-6AF6-4F60-9726-A6FEF18E4099}" srcOrd="0" destOrd="3" presId="urn:microsoft.com/office/officeart/2005/8/layout/list1"/>
    <dgm:cxn modelId="{AE21C7AB-5B99-41FB-BA4D-45C7DFA6FC47}" type="presOf" srcId="{780332E8-B660-46B4-BE48-4F2B350ABFC6}" destId="{452E1C99-6AF6-4F60-9726-A6FEF18E4099}" srcOrd="0" destOrd="4" presId="urn:microsoft.com/office/officeart/2005/8/layout/list1"/>
    <dgm:cxn modelId="{8DE75B69-C7CA-447F-883B-F1E1073FB014}" srcId="{28B94125-52BF-4584-BF42-2603169DD084}" destId="{C1971DA6-9ED2-444F-9813-0DD82025EFDC}" srcOrd="1" destOrd="0" parTransId="{2058C063-8EA6-4A05-8465-13B3A1EB6DD3}" sibTransId="{1828733B-94BA-4FCD-AA3B-24AC89AB9993}"/>
    <dgm:cxn modelId="{A8F08344-3256-4149-89E2-911CF0E3D2CA}" srcId="{28B94125-52BF-4584-BF42-2603169DD084}" destId="{81653130-FF27-4741-A092-DE46938CE07E}" srcOrd="3" destOrd="0" parTransId="{AAA3A547-1D69-45C8-B9EA-70E71BE84B06}" sibTransId="{9852A606-4A09-4BA2-BFF4-7B7BAE7E049B}"/>
    <dgm:cxn modelId="{8FF485A4-4E0D-428D-B45B-3E87BE9F0BD1}" type="presOf" srcId="{0232FAC3-AF70-4C8B-8F89-A95724E11239}" destId="{452E1C99-6AF6-4F60-9726-A6FEF18E4099}" srcOrd="0" destOrd="2" presId="urn:microsoft.com/office/officeart/2005/8/layout/list1"/>
    <dgm:cxn modelId="{0B6B613B-9C12-4276-AA8C-0C24C9AB9EA1}" type="presOf" srcId="{28B94125-52BF-4584-BF42-2603169DD084}" destId="{40E6E5A9-21C4-43FD-8E8A-BB18CC6B7162}" srcOrd="0" destOrd="0" presId="urn:microsoft.com/office/officeart/2005/8/layout/list1"/>
    <dgm:cxn modelId="{D5658635-CAB8-47C3-A930-EB132E53C915}" type="presOf" srcId="{4B09201E-7D8D-4352-8EDA-70580B9F9468}" destId="{452E1C99-6AF6-4F60-9726-A6FEF18E4099}" srcOrd="0" destOrd="0" presId="urn:microsoft.com/office/officeart/2005/8/layout/list1"/>
    <dgm:cxn modelId="{A7BB288E-B0C5-4C3F-8625-C90E5FAFB484}" srcId="{28B94125-52BF-4584-BF42-2603169DD084}" destId="{780332E8-B660-46B4-BE48-4F2B350ABFC6}" srcOrd="4" destOrd="0" parTransId="{DCEA8943-D850-4D67-A791-23AD0086324D}" sibTransId="{B5841BAE-DDFC-4592-B8E1-FBFD0FE1ECA0}"/>
    <dgm:cxn modelId="{4F5BED59-AE66-4A0B-A214-1D2F5965EDCC}" srcId="{28B94125-52BF-4584-BF42-2603169DD084}" destId="{4B09201E-7D8D-4352-8EDA-70580B9F9468}" srcOrd="0" destOrd="0" parTransId="{6176DF27-D90D-4CFF-A4A2-7CDD5D9E3D14}" sibTransId="{6B0D7739-BF95-488F-A6B0-B4EBBA45AF81}"/>
    <dgm:cxn modelId="{635D054E-5014-4FD1-9174-2E1114E1D8ED}" type="presOf" srcId="{28B94125-52BF-4584-BF42-2603169DD084}" destId="{0A277CB6-AC60-4480-83D7-B7CDD16C664B}" srcOrd="1" destOrd="0" presId="urn:microsoft.com/office/officeart/2005/8/layout/list1"/>
    <dgm:cxn modelId="{559550D4-B423-44A0-BB83-CF49B225D69B}" type="presParOf" srcId="{18F0EBBE-2B94-42E6-A046-03480FCB754A}" destId="{2DAF3AA9-B6D4-4FD4-B8C6-88BC9EAA9992}" srcOrd="0" destOrd="0" presId="urn:microsoft.com/office/officeart/2005/8/layout/list1"/>
    <dgm:cxn modelId="{15A466A6-3170-42A5-A2F2-587C7083DC21}" type="presParOf" srcId="{2DAF3AA9-B6D4-4FD4-B8C6-88BC9EAA9992}" destId="{40E6E5A9-21C4-43FD-8E8A-BB18CC6B7162}" srcOrd="0" destOrd="0" presId="urn:microsoft.com/office/officeart/2005/8/layout/list1"/>
    <dgm:cxn modelId="{FD2F40DF-2807-4329-ABCF-474471CAC883}" type="presParOf" srcId="{2DAF3AA9-B6D4-4FD4-B8C6-88BC9EAA9992}" destId="{0A277CB6-AC60-4480-83D7-B7CDD16C664B}" srcOrd="1" destOrd="0" presId="urn:microsoft.com/office/officeart/2005/8/layout/list1"/>
    <dgm:cxn modelId="{486C9DE9-14E4-479E-A1A3-5F48AA052F36}" type="presParOf" srcId="{18F0EBBE-2B94-42E6-A046-03480FCB754A}" destId="{FE1F7569-C692-43CA-9677-F8080ABF78F9}" srcOrd="1" destOrd="0" presId="urn:microsoft.com/office/officeart/2005/8/layout/list1"/>
    <dgm:cxn modelId="{394EBD92-26B7-43C3-B47D-861121432061}" type="presParOf" srcId="{18F0EBBE-2B94-42E6-A046-03480FCB754A}" destId="{452E1C99-6AF6-4F60-9726-A6FEF18E4099}"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AADEC3-DB5C-43B4-A59C-DF0F66294C1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28B94125-52BF-4584-BF42-2603169DD084}">
      <dgm:prSet phldrT="[Texto]" custT="1"/>
      <dgm:spPr/>
      <dgm:t>
        <a:bodyPr/>
        <a:lstStyle/>
        <a:p>
          <a:r>
            <a:rPr lang="es-ES" sz="2000" b="1" dirty="0" smtClean="0"/>
            <a:t>CRÉDITO </a:t>
          </a:r>
          <a:r>
            <a:rPr lang="es-ES" sz="2000" b="1" dirty="0"/>
            <a:t>TRIBUTARIO GENERADOS POR EL ISD </a:t>
          </a:r>
          <a:endParaRPr lang="es-EC" sz="2000" b="1" dirty="0"/>
        </a:p>
      </dgm:t>
    </dgm:pt>
    <dgm:pt modelId="{4FDC1B70-F2E6-48A0-8257-C11E4A769FEC}" type="parTrans" cxnId="{C53051B7-7ABC-477F-9571-0D969022B2EF}">
      <dgm:prSet/>
      <dgm:spPr/>
      <dgm:t>
        <a:bodyPr/>
        <a:lstStyle/>
        <a:p>
          <a:endParaRPr lang="es-EC">
            <a:solidFill>
              <a:schemeClr val="tx2"/>
            </a:solidFill>
          </a:endParaRPr>
        </a:p>
      </dgm:t>
    </dgm:pt>
    <dgm:pt modelId="{1DF5BFCC-F702-4227-838D-EEFD0B139C6D}" type="sibTrans" cxnId="{C53051B7-7ABC-477F-9571-0D969022B2EF}">
      <dgm:prSet/>
      <dgm:spPr/>
      <dgm:t>
        <a:bodyPr/>
        <a:lstStyle/>
        <a:p>
          <a:endParaRPr lang="es-EC">
            <a:solidFill>
              <a:schemeClr val="tx2"/>
            </a:solidFill>
          </a:endParaRPr>
        </a:p>
      </dgm:t>
    </dgm:pt>
    <dgm:pt modelId="{4B09201E-7D8D-4352-8EDA-70580B9F9468}">
      <dgm:prSet phldrT="[Texto]" custT="1"/>
      <dgm:spPr/>
      <dgm:t>
        <a:bodyPr/>
        <a:lstStyle/>
        <a:p>
          <a:r>
            <a:rPr lang="es-EC" sz="1400" u="none">
              <a:solidFill>
                <a:srgbClr val="080808"/>
              </a:solidFill>
            </a:rPr>
            <a:t>Los pagos por ISD  considerados en los próximo 4 años fiscales </a:t>
          </a:r>
          <a:endParaRPr lang="es-EC" sz="1400" u="none" dirty="0">
            <a:solidFill>
              <a:srgbClr val="080808"/>
            </a:solidFill>
          </a:endParaRPr>
        </a:p>
      </dgm:t>
    </dgm:pt>
    <dgm:pt modelId="{6176DF27-D90D-4CFF-A4A2-7CDD5D9E3D14}" type="parTrans" cxnId="{4F5BED59-AE66-4A0B-A214-1D2F5965EDCC}">
      <dgm:prSet/>
      <dgm:spPr/>
      <dgm:t>
        <a:bodyPr/>
        <a:lstStyle/>
        <a:p>
          <a:endParaRPr lang="es-EC">
            <a:solidFill>
              <a:schemeClr val="tx2"/>
            </a:solidFill>
          </a:endParaRPr>
        </a:p>
      </dgm:t>
    </dgm:pt>
    <dgm:pt modelId="{6B0D7739-BF95-488F-A6B0-B4EBBA45AF81}" type="sibTrans" cxnId="{4F5BED59-AE66-4A0B-A214-1D2F5965EDCC}">
      <dgm:prSet/>
      <dgm:spPr/>
      <dgm:t>
        <a:bodyPr/>
        <a:lstStyle/>
        <a:p>
          <a:endParaRPr lang="es-EC">
            <a:solidFill>
              <a:schemeClr val="tx2"/>
            </a:solidFill>
          </a:endParaRPr>
        </a:p>
      </dgm:t>
    </dgm:pt>
    <dgm:pt modelId="{0232FAC3-AF70-4C8B-8F89-A95724E11239}">
      <dgm:prSet phldrT="[Texto]" custT="1"/>
      <dgm:spPr/>
      <dgm:t>
        <a:bodyPr/>
        <a:lstStyle/>
        <a:p>
          <a:r>
            <a:rPr lang="es-EC" sz="1400" u="none" dirty="0">
              <a:solidFill>
                <a:srgbClr val="080808"/>
              </a:solidFill>
            </a:rPr>
            <a:t>2013 objeto de devolución NAC –DGECCGC18-0000006 18/11/2018</a:t>
          </a:r>
        </a:p>
      </dgm:t>
    </dgm:pt>
    <dgm:pt modelId="{74EE68BB-345E-4A9B-850C-CE0152278E1F}" type="parTrans" cxnId="{21F14AEF-A857-43D3-9E59-82F558B58049}">
      <dgm:prSet/>
      <dgm:spPr/>
      <dgm:t>
        <a:bodyPr/>
        <a:lstStyle/>
        <a:p>
          <a:endParaRPr lang="es-EC">
            <a:solidFill>
              <a:schemeClr val="tx2"/>
            </a:solidFill>
          </a:endParaRPr>
        </a:p>
      </dgm:t>
    </dgm:pt>
    <dgm:pt modelId="{76E72027-F5B7-4911-B2A7-E38D728CC72D}" type="sibTrans" cxnId="{21F14AEF-A857-43D3-9E59-82F558B58049}">
      <dgm:prSet/>
      <dgm:spPr/>
      <dgm:t>
        <a:bodyPr/>
        <a:lstStyle/>
        <a:p>
          <a:endParaRPr lang="es-EC">
            <a:solidFill>
              <a:schemeClr val="tx2"/>
            </a:solidFill>
          </a:endParaRPr>
        </a:p>
      </dgm:t>
    </dgm:pt>
    <dgm:pt modelId="{81653130-FF27-4741-A092-DE46938CE07E}">
      <dgm:prSet phldrT="[Texto]" custT="1"/>
      <dgm:spPr/>
      <dgm:t>
        <a:bodyPr/>
        <a:lstStyle/>
        <a:p>
          <a:r>
            <a:rPr lang="es-EC" sz="1400" u="none">
              <a:solidFill>
                <a:srgbClr val="080808"/>
              </a:solidFill>
            </a:rPr>
            <a:t>La solicitud se recepta solo cuando el sujeto pasivo presento el form 101 </a:t>
          </a:r>
          <a:endParaRPr lang="es-EC" sz="1400" u="none" dirty="0">
            <a:solidFill>
              <a:srgbClr val="080808"/>
            </a:solidFill>
          </a:endParaRPr>
        </a:p>
      </dgm:t>
    </dgm:pt>
    <dgm:pt modelId="{AAA3A547-1D69-45C8-B9EA-70E71BE84B06}" type="parTrans" cxnId="{A8F08344-3256-4149-89E2-911CF0E3D2CA}">
      <dgm:prSet/>
      <dgm:spPr/>
      <dgm:t>
        <a:bodyPr/>
        <a:lstStyle/>
        <a:p>
          <a:endParaRPr lang="es-EC">
            <a:solidFill>
              <a:schemeClr val="tx2"/>
            </a:solidFill>
          </a:endParaRPr>
        </a:p>
      </dgm:t>
    </dgm:pt>
    <dgm:pt modelId="{9852A606-4A09-4BA2-BFF4-7B7BAE7E049B}" type="sibTrans" cxnId="{A8F08344-3256-4149-89E2-911CF0E3D2CA}">
      <dgm:prSet/>
      <dgm:spPr/>
      <dgm:t>
        <a:bodyPr/>
        <a:lstStyle/>
        <a:p>
          <a:endParaRPr lang="es-EC">
            <a:solidFill>
              <a:schemeClr val="tx2"/>
            </a:solidFill>
          </a:endParaRPr>
        </a:p>
      </dgm:t>
    </dgm:pt>
    <dgm:pt modelId="{18F0EBBE-2B94-42E6-A046-03480FCB754A}" type="pres">
      <dgm:prSet presAssocID="{4CAADEC3-DB5C-43B4-A59C-DF0F66294C16}" presName="linear" presStyleCnt="0">
        <dgm:presLayoutVars>
          <dgm:dir/>
          <dgm:animLvl val="lvl"/>
          <dgm:resizeHandles val="exact"/>
        </dgm:presLayoutVars>
      </dgm:prSet>
      <dgm:spPr/>
      <dgm:t>
        <a:bodyPr/>
        <a:lstStyle/>
        <a:p>
          <a:endParaRPr lang="es-EC"/>
        </a:p>
      </dgm:t>
    </dgm:pt>
    <dgm:pt modelId="{2DAF3AA9-B6D4-4FD4-B8C6-88BC9EAA9992}" type="pres">
      <dgm:prSet presAssocID="{28B94125-52BF-4584-BF42-2603169DD084}" presName="parentLin" presStyleCnt="0"/>
      <dgm:spPr/>
    </dgm:pt>
    <dgm:pt modelId="{40E6E5A9-21C4-43FD-8E8A-BB18CC6B7162}" type="pres">
      <dgm:prSet presAssocID="{28B94125-52BF-4584-BF42-2603169DD084}" presName="parentLeftMargin" presStyleLbl="node1" presStyleIdx="0" presStyleCnt="1"/>
      <dgm:spPr/>
      <dgm:t>
        <a:bodyPr/>
        <a:lstStyle/>
        <a:p>
          <a:endParaRPr lang="es-EC"/>
        </a:p>
      </dgm:t>
    </dgm:pt>
    <dgm:pt modelId="{0A277CB6-AC60-4480-83D7-B7CDD16C664B}" type="pres">
      <dgm:prSet presAssocID="{28B94125-52BF-4584-BF42-2603169DD084}" presName="parentText" presStyleLbl="node1" presStyleIdx="0" presStyleCnt="1" custScaleX="126437" custScaleY="431159" custLinFactNeighborX="-38461" custLinFactNeighborY="-26588">
        <dgm:presLayoutVars>
          <dgm:chMax val="0"/>
          <dgm:bulletEnabled val="1"/>
        </dgm:presLayoutVars>
      </dgm:prSet>
      <dgm:spPr/>
      <dgm:t>
        <a:bodyPr/>
        <a:lstStyle/>
        <a:p>
          <a:endParaRPr lang="es-EC"/>
        </a:p>
      </dgm:t>
    </dgm:pt>
    <dgm:pt modelId="{FE1F7569-C692-43CA-9677-F8080ABF78F9}" type="pres">
      <dgm:prSet presAssocID="{28B94125-52BF-4584-BF42-2603169DD084}" presName="negativeSpace" presStyleCnt="0"/>
      <dgm:spPr/>
    </dgm:pt>
    <dgm:pt modelId="{452E1C99-6AF6-4F60-9726-A6FEF18E4099}" type="pres">
      <dgm:prSet presAssocID="{28B94125-52BF-4584-BF42-2603169DD084}" presName="childText" presStyleLbl="conFgAcc1" presStyleIdx="0" presStyleCnt="1" custScaleY="119485" custLinFactNeighborX="8425" custLinFactNeighborY="801">
        <dgm:presLayoutVars>
          <dgm:bulletEnabled val="1"/>
        </dgm:presLayoutVars>
      </dgm:prSet>
      <dgm:spPr/>
      <dgm:t>
        <a:bodyPr/>
        <a:lstStyle/>
        <a:p>
          <a:endParaRPr lang="es-EC"/>
        </a:p>
      </dgm:t>
    </dgm:pt>
  </dgm:ptLst>
  <dgm:cxnLst>
    <dgm:cxn modelId="{21F14AEF-A857-43D3-9E59-82F558B58049}" srcId="{28B94125-52BF-4584-BF42-2603169DD084}" destId="{0232FAC3-AF70-4C8B-8F89-A95724E11239}" srcOrd="1" destOrd="0" parTransId="{74EE68BB-345E-4A9B-850C-CE0152278E1F}" sibTransId="{76E72027-F5B7-4911-B2A7-E38D728CC72D}"/>
    <dgm:cxn modelId="{1B7FE2AD-F5CF-497A-8722-2C21C9C62E4B}" type="presOf" srcId="{4CAADEC3-DB5C-43B4-A59C-DF0F66294C16}" destId="{18F0EBBE-2B94-42E6-A046-03480FCB754A}" srcOrd="0" destOrd="0" presId="urn:microsoft.com/office/officeart/2005/8/layout/list1"/>
    <dgm:cxn modelId="{0B6B613B-9C12-4276-AA8C-0C24C9AB9EA1}" type="presOf" srcId="{28B94125-52BF-4584-BF42-2603169DD084}" destId="{40E6E5A9-21C4-43FD-8E8A-BB18CC6B7162}" srcOrd="0" destOrd="0" presId="urn:microsoft.com/office/officeart/2005/8/layout/list1"/>
    <dgm:cxn modelId="{4F5BED59-AE66-4A0B-A214-1D2F5965EDCC}" srcId="{28B94125-52BF-4584-BF42-2603169DD084}" destId="{4B09201E-7D8D-4352-8EDA-70580B9F9468}" srcOrd="0" destOrd="0" parTransId="{6176DF27-D90D-4CFF-A4A2-7CDD5D9E3D14}" sibTransId="{6B0D7739-BF95-488F-A6B0-B4EBBA45AF81}"/>
    <dgm:cxn modelId="{635D054E-5014-4FD1-9174-2E1114E1D8ED}" type="presOf" srcId="{28B94125-52BF-4584-BF42-2603169DD084}" destId="{0A277CB6-AC60-4480-83D7-B7CDD16C664B}" srcOrd="1" destOrd="0" presId="urn:microsoft.com/office/officeart/2005/8/layout/list1"/>
    <dgm:cxn modelId="{DDD6390B-610D-4D48-B981-E10B7BB23612}" type="presOf" srcId="{81653130-FF27-4741-A092-DE46938CE07E}" destId="{452E1C99-6AF6-4F60-9726-A6FEF18E4099}" srcOrd="0" destOrd="2" presId="urn:microsoft.com/office/officeart/2005/8/layout/list1"/>
    <dgm:cxn modelId="{A8F08344-3256-4149-89E2-911CF0E3D2CA}" srcId="{28B94125-52BF-4584-BF42-2603169DD084}" destId="{81653130-FF27-4741-A092-DE46938CE07E}" srcOrd="2" destOrd="0" parTransId="{AAA3A547-1D69-45C8-B9EA-70E71BE84B06}" sibTransId="{9852A606-4A09-4BA2-BFF4-7B7BAE7E049B}"/>
    <dgm:cxn modelId="{C53051B7-7ABC-477F-9571-0D969022B2EF}" srcId="{4CAADEC3-DB5C-43B4-A59C-DF0F66294C16}" destId="{28B94125-52BF-4584-BF42-2603169DD084}" srcOrd="0" destOrd="0" parTransId="{4FDC1B70-F2E6-48A0-8257-C11E4A769FEC}" sibTransId="{1DF5BFCC-F702-4227-838D-EEFD0B139C6D}"/>
    <dgm:cxn modelId="{D5658635-CAB8-47C3-A930-EB132E53C915}" type="presOf" srcId="{4B09201E-7D8D-4352-8EDA-70580B9F9468}" destId="{452E1C99-6AF6-4F60-9726-A6FEF18E4099}" srcOrd="0" destOrd="0" presId="urn:microsoft.com/office/officeart/2005/8/layout/list1"/>
    <dgm:cxn modelId="{8FF485A4-4E0D-428D-B45B-3E87BE9F0BD1}" type="presOf" srcId="{0232FAC3-AF70-4C8B-8F89-A95724E11239}" destId="{452E1C99-6AF6-4F60-9726-A6FEF18E4099}" srcOrd="0" destOrd="1" presId="urn:microsoft.com/office/officeart/2005/8/layout/list1"/>
    <dgm:cxn modelId="{559550D4-B423-44A0-BB83-CF49B225D69B}" type="presParOf" srcId="{18F0EBBE-2B94-42E6-A046-03480FCB754A}" destId="{2DAF3AA9-B6D4-4FD4-B8C6-88BC9EAA9992}" srcOrd="0" destOrd="0" presId="urn:microsoft.com/office/officeart/2005/8/layout/list1"/>
    <dgm:cxn modelId="{15A466A6-3170-42A5-A2F2-587C7083DC21}" type="presParOf" srcId="{2DAF3AA9-B6D4-4FD4-B8C6-88BC9EAA9992}" destId="{40E6E5A9-21C4-43FD-8E8A-BB18CC6B7162}" srcOrd="0" destOrd="0" presId="urn:microsoft.com/office/officeart/2005/8/layout/list1"/>
    <dgm:cxn modelId="{FD2F40DF-2807-4329-ABCF-474471CAC883}" type="presParOf" srcId="{2DAF3AA9-B6D4-4FD4-B8C6-88BC9EAA9992}" destId="{0A277CB6-AC60-4480-83D7-B7CDD16C664B}" srcOrd="1" destOrd="0" presId="urn:microsoft.com/office/officeart/2005/8/layout/list1"/>
    <dgm:cxn modelId="{486C9DE9-14E4-479E-A1A3-5F48AA052F36}" type="presParOf" srcId="{18F0EBBE-2B94-42E6-A046-03480FCB754A}" destId="{FE1F7569-C692-43CA-9677-F8080ABF78F9}" srcOrd="1" destOrd="0" presId="urn:microsoft.com/office/officeart/2005/8/layout/list1"/>
    <dgm:cxn modelId="{394EBD92-26B7-43C3-B47D-861121432061}" type="presParOf" srcId="{18F0EBBE-2B94-42E6-A046-03480FCB754A}" destId="{452E1C99-6AF6-4F60-9726-A6FEF18E4099}"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62A5EF-253B-4170-8E07-345D8ECB41EE}" type="doc">
      <dgm:prSet loTypeId="urn:microsoft.com/office/officeart/2005/8/layout/hChevron3" loCatId="process" qsTypeId="urn:microsoft.com/office/officeart/2005/8/quickstyle/simple1" qsCatId="simple" csTypeId="urn:microsoft.com/office/officeart/2005/8/colors/colorful5" csCatId="colorful" phldr="1"/>
      <dgm:spPr/>
    </dgm:pt>
    <dgm:pt modelId="{03A82B3F-6CC9-4C57-BF4D-DCE25C407F16}">
      <dgm:prSet phldrT="[Texto]"/>
      <dgm:spPr/>
      <dgm:t>
        <a:bodyPr/>
        <a:lstStyle/>
        <a:p>
          <a:r>
            <a:rPr lang="es-MX" dirty="0"/>
            <a:t>LEY REFORMATORIA PARA LA EQUIDAD TRIBUTARIA EN EL ECUADOR </a:t>
          </a:r>
          <a:endParaRPr lang="es-CO" dirty="0"/>
        </a:p>
      </dgm:t>
    </dgm:pt>
    <dgm:pt modelId="{427A9DED-CA3A-44C5-9D75-F33202D831E0}" type="parTrans" cxnId="{E2C832C5-F9DF-47F8-B388-084510506141}">
      <dgm:prSet/>
      <dgm:spPr/>
      <dgm:t>
        <a:bodyPr/>
        <a:lstStyle/>
        <a:p>
          <a:endParaRPr lang="es-CO"/>
        </a:p>
      </dgm:t>
    </dgm:pt>
    <dgm:pt modelId="{2DC34230-F55C-4EB8-BC05-6820E260B59C}" type="sibTrans" cxnId="{E2C832C5-F9DF-47F8-B388-084510506141}">
      <dgm:prSet/>
      <dgm:spPr/>
      <dgm:t>
        <a:bodyPr/>
        <a:lstStyle/>
        <a:p>
          <a:endParaRPr lang="es-CO"/>
        </a:p>
      </dgm:t>
    </dgm:pt>
    <dgm:pt modelId="{C14917EC-DF93-44C0-86C0-804D9DB408F4}">
      <dgm:prSet phldrT="[Texto]"/>
      <dgm:spPr/>
      <dgm:t>
        <a:bodyPr/>
        <a:lstStyle/>
        <a:p>
          <a:r>
            <a:rPr lang="es-MX" dirty="0"/>
            <a:t>REGLAMENTO PARA LA APLICACIÓN DEL  ISD </a:t>
          </a:r>
          <a:endParaRPr lang="es-CO" dirty="0"/>
        </a:p>
      </dgm:t>
    </dgm:pt>
    <dgm:pt modelId="{7BE93D6C-0711-4076-B48B-8477164AEA74}" type="parTrans" cxnId="{E35C021C-E04A-4904-AD4A-B7E7087A97F3}">
      <dgm:prSet/>
      <dgm:spPr/>
      <dgm:t>
        <a:bodyPr/>
        <a:lstStyle/>
        <a:p>
          <a:endParaRPr lang="es-CO"/>
        </a:p>
      </dgm:t>
    </dgm:pt>
    <dgm:pt modelId="{26CF2ED1-4485-4989-87F9-C97EE56F2681}" type="sibTrans" cxnId="{E35C021C-E04A-4904-AD4A-B7E7087A97F3}">
      <dgm:prSet/>
      <dgm:spPr/>
      <dgm:t>
        <a:bodyPr/>
        <a:lstStyle/>
        <a:p>
          <a:endParaRPr lang="es-CO"/>
        </a:p>
      </dgm:t>
    </dgm:pt>
    <dgm:pt modelId="{F7B27284-10A7-4C2B-8164-26F8720E4289}">
      <dgm:prSet phldrT="[Texto]"/>
      <dgm:spPr/>
      <dgm:t>
        <a:bodyPr/>
        <a:lstStyle/>
        <a:p>
          <a:r>
            <a:rPr lang="es-MX" dirty="0"/>
            <a:t>LEY ORGANICA DE EQUILIBRIO DE LAS FINANZAS PUBLICAS </a:t>
          </a:r>
          <a:endParaRPr lang="es-CO" dirty="0"/>
        </a:p>
      </dgm:t>
    </dgm:pt>
    <dgm:pt modelId="{A14489E4-4DDB-400D-B2A8-A294720F3B7E}" type="parTrans" cxnId="{96F4C8BD-E66A-49E9-BA08-B1632E780AB7}">
      <dgm:prSet/>
      <dgm:spPr/>
      <dgm:t>
        <a:bodyPr/>
        <a:lstStyle/>
        <a:p>
          <a:endParaRPr lang="es-CO"/>
        </a:p>
      </dgm:t>
    </dgm:pt>
    <dgm:pt modelId="{4B17E62C-A8BA-47BB-93FB-84FAE996AA12}" type="sibTrans" cxnId="{96F4C8BD-E66A-49E9-BA08-B1632E780AB7}">
      <dgm:prSet/>
      <dgm:spPr/>
      <dgm:t>
        <a:bodyPr/>
        <a:lstStyle/>
        <a:p>
          <a:endParaRPr lang="es-CO"/>
        </a:p>
      </dgm:t>
    </dgm:pt>
    <dgm:pt modelId="{EA7F2DEF-A3F8-47F7-8D4E-A5F69966BE5C}" type="pres">
      <dgm:prSet presAssocID="{FB62A5EF-253B-4170-8E07-345D8ECB41EE}" presName="Name0" presStyleCnt="0">
        <dgm:presLayoutVars>
          <dgm:dir/>
          <dgm:resizeHandles val="exact"/>
        </dgm:presLayoutVars>
      </dgm:prSet>
      <dgm:spPr/>
    </dgm:pt>
    <dgm:pt modelId="{29113B0A-2A11-41D2-964D-DA6663313803}" type="pres">
      <dgm:prSet presAssocID="{03A82B3F-6CC9-4C57-BF4D-DCE25C407F16}" presName="parTxOnly" presStyleLbl="node1" presStyleIdx="0" presStyleCnt="3">
        <dgm:presLayoutVars>
          <dgm:bulletEnabled val="1"/>
        </dgm:presLayoutVars>
      </dgm:prSet>
      <dgm:spPr/>
      <dgm:t>
        <a:bodyPr/>
        <a:lstStyle/>
        <a:p>
          <a:endParaRPr lang="es-EC"/>
        </a:p>
      </dgm:t>
    </dgm:pt>
    <dgm:pt modelId="{4645D3EA-63B5-4D41-8055-98FBF62CFFDD}" type="pres">
      <dgm:prSet presAssocID="{2DC34230-F55C-4EB8-BC05-6820E260B59C}" presName="parSpace" presStyleCnt="0"/>
      <dgm:spPr/>
    </dgm:pt>
    <dgm:pt modelId="{7143D848-23B2-4EDF-B339-1C54CAE5C927}" type="pres">
      <dgm:prSet presAssocID="{C14917EC-DF93-44C0-86C0-804D9DB408F4}" presName="parTxOnly" presStyleLbl="node1" presStyleIdx="1" presStyleCnt="3">
        <dgm:presLayoutVars>
          <dgm:bulletEnabled val="1"/>
        </dgm:presLayoutVars>
      </dgm:prSet>
      <dgm:spPr/>
      <dgm:t>
        <a:bodyPr/>
        <a:lstStyle/>
        <a:p>
          <a:endParaRPr lang="es-EC"/>
        </a:p>
      </dgm:t>
    </dgm:pt>
    <dgm:pt modelId="{D92F7381-0825-44DC-BB4A-C183EF3417A8}" type="pres">
      <dgm:prSet presAssocID="{26CF2ED1-4485-4989-87F9-C97EE56F2681}" presName="parSpace" presStyleCnt="0"/>
      <dgm:spPr/>
    </dgm:pt>
    <dgm:pt modelId="{DE261316-53CD-41BD-814A-63DAFAFE7F3A}" type="pres">
      <dgm:prSet presAssocID="{F7B27284-10A7-4C2B-8164-26F8720E4289}" presName="parTxOnly" presStyleLbl="node1" presStyleIdx="2" presStyleCnt="3">
        <dgm:presLayoutVars>
          <dgm:bulletEnabled val="1"/>
        </dgm:presLayoutVars>
      </dgm:prSet>
      <dgm:spPr/>
      <dgm:t>
        <a:bodyPr/>
        <a:lstStyle/>
        <a:p>
          <a:endParaRPr lang="es-EC"/>
        </a:p>
      </dgm:t>
    </dgm:pt>
  </dgm:ptLst>
  <dgm:cxnLst>
    <dgm:cxn modelId="{9C597A77-C81B-49B4-955F-6FFDD864B40C}" type="presOf" srcId="{03A82B3F-6CC9-4C57-BF4D-DCE25C407F16}" destId="{29113B0A-2A11-41D2-964D-DA6663313803}" srcOrd="0" destOrd="0" presId="urn:microsoft.com/office/officeart/2005/8/layout/hChevron3"/>
    <dgm:cxn modelId="{E0AC0426-D280-4518-BB16-8220DFCFBBEE}" type="presOf" srcId="{FB62A5EF-253B-4170-8E07-345D8ECB41EE}" destId="{EA7F2DEF-A3F8-47F7-8D4E-A5F69966BE5C}" srcOrd="0" destOrd="0" presId="urn:microsoft.com/office/officeart/2005/8/layout/hChevron3"/>
    <dgm:cxn modelId="{E2C832C5-F9DF-47F8-B388-084510506141}" srcId="{FB62A5EF-253B-4170-8E07-345D8ECB41EE}" destId="{03A82B3F-6CC9-4C57-BF4D-DCE25C407F16}" srcOrd="0" destOrd="0" parTransId="{427A9DED-CA3A-44C5-9D75-F33202D831E0}" sibTransId="{2DC34230-F55C-4EB8-BC05-6820E260B59C}"/>
    <dgm:cxn modelId="{E35C021C-E04A-4904-AD4A-B7E7087A97F3}" srcId="{FB62A5EF-253B-4170-8E07-345D8ECB41EE}" destId="{C14917EC-DF93-44C0-86C0-804D9DB408F4}" srcOrd="1" destOrd="0" parTransId="{7BE93D6C-0711-4076-B48B-8477164AEA74}" sibTransId="{26CF2ED1-4485-4989-87F9-C97EE56F2681}"/>
    <dgm:cxn modelId="{09610C6F-2B1F-48F2-B804-9837107C01EB}" type="presOf" srcId="{F7B27284-10A7-4C2B-8164-26F8720E4289}" destId="{DE261316-53CD-41BD-814A-63DAFAFE7F3A}" srcOrd="0" destOrd="0" presId="urn:microsoft.com/office/officeart/2005/8/layout/hChevron3"/>
    <dgm:cxn modelId="{47B593E9-231A-4F6F-9FD9-DD4778D5F2CD}" type="presOf" srcId="{C14917EC-DF93-44C0-86C0-804D9DB408F4}" destId="{7143D848-23B2-4EDF-B339-1C54CAE5C927}" srcOrd="0" destOrd="0" presId="urn:microsoft.com/office/officeart/2005/8/layout/hChevron3"/>
    <dgm:cxn modelId="{96F4C8BD-E66A-49E9-BA08-B1632E780AB7}" srcId="{FB62A5EF-253B-4170-8E07-345D8ECB41EE}" destId="{F7B27284-10A7-4C2B-8164-26F8720E4289}" srcOrd="2" destOrd="0" parTransId="{A14489E4-4DDB-400D-B2A8-A294720F3B7E}" sibTransId="{4B17E62C-A8BA-47BB-93FB-84FAE996AA12}"/>
    <dgm:cxn modelId="{9691F539-6317-4859-ADDA-B54A720F9977}" type="presParOf" srcId="{EA7F2DEF-A3F8-47F7-8D4E-A5F69966BE5C}" destId="{29113B0A-2A11-41D2-964D-DA6663313803}" srcOrd="0" destOrd="0" presId="urn:microsoft.com/office/officeart/2005/8/layout/hChevron3"/>
    <dgm:cxn modelId="{00E0D3E3-D55D-48F0-9DB6-420366334288}" type="presParOf" srcId="{EA7F2DEF-A3F8-47F7-8D4E-A5F69966BE5C}" destId="{4645D3EA-63B5-4D41-8055-98FBF62CFFDD}" srcOrd="1" destOrd="0" presId="urn:microsoft.com/office/officeart/2005/8/layout/hChevron3"/>
    <dgm:cxn modelId="{7EE86508-724E-4D96-BE29-84B61E6D2762}" type="presParOf" srcId="{EA7F2DEF-A3F8-47F7-8D4E-A5F69966BE5C}" destId="{7143D848-23B2-4EDF-B339-1C54CAE5C927}" srcOrd="2" destOrd="0" presId="urn:microsoft.com/office/officeart/2005/8/layout/hChevron3"/>
    <dgm:cxn modelId="{8DB52EEB-59C4-47BE-8638-7760732C79E6}" type="presParOf" srcId="{EA7F2DEF-A3F8-47F7-8D4E-A5F69966BE5C}" destId="{D92F7381-0825-44DC-BB4A-C183EF3417A8}" srcOrd="3" destOrd="0" presId="urn:microsoft.com/office/officeart/2005/8/layout/hChevron3"/>
    <dgm:cxn modelId="{2E67BB9D-477B-485A-89B9-BB4E9FDB4B2D}" type="presParOf" srcId="{EA7F2DEF-A3F8-47F7-8D4E-A5F69966BE5C}" destId="{DE261316-53CD-41BD-814A-63DAFAFE7F3A}" srcOrd="4"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34ECDD-86E3-4F5A-A5AF-5180B9FED4AA}" type="doc">
      <dgm:prSet loTypeId="urn:microsoft.com/office/officeart/2005/8/layout/hProcess6" loCatId="process" qsTypeId="urn:microsoft.com/office/officeart/2005/8/quickstyle/3d1" qsCatId="3D" csTypeId="urn:microsoft.com/office/officeart/2005/8/colors/colorful4" csCatId="colorful" phldr="1"/>
      <dgm:spPr/>
      <dgm:t>
        <a:bodyPr/>
        <a:lstStyle/>
        <a:p>
          <a:endParaRPr lang="es-EC"/>
        </a:p>
      </dgm:t>
    </dgm:pt>
    <dgm:pt modelId="{8BA0B71F-9ECD-4DF9-9E7A-47567AFBFD50}">
      <dgm:prSet phldrT="[Texto]" custT="1"/>
      <dgm:spPr/>
      <dgm:t>
        <a:bodyPr/>
        <a:lstStyle/>
        <a:p>
          <a:r>
            <a:rPr lang="es-ES" sz="1200" b="1" dirty="0"/>
            <a:t>2011</a:t>
          </a:r>
          <a:endParaRPr lang="es-EC" sz="1200" b="1" dirty="0"/>
        </a:p>
      </dgm:t>
    </dgm:pt>
    <dgm:pt modelId="{41EE6C04-74B5-4F69-8920-4651AC786FBB}" type="parTrans" cxnId="{C2F6B26D-AC9D-4ED8-A4B5-ED582B5D1D8D}">
      <dgm:prSet/>
      <dgm:spPr/>
      <dgm:t>
        <a:bodyPr/>
        <a:lstStyle/>
        <a:p>
          <a:endParaRPr lang="es-EC"/>
        </a:p>
      </dgm:t>
    </dgm:pt>
    <dgm:pt modelId="{7424F3BC-A14E-4087-B4F3-BE6C9388E436}" type="sibTrans" cxnId="{C2F6B26D-AC9D-4ED8-A4B5-ED582B5D1D8D}">
      <dgm:prSet/>
      <dgm:spPr/>
      <dgm:t>
        <a:bodyPr/>
        <a:lstStyle/>
        <a:p>
          <a:endParaRPr lang="es-EC"/>
        </a:p>
      </dgm:t>
    </dgm:pt>
    <dgm:pt modelId="{528EE8F4-2EBB-487B-9F27-EF7F3EAF091B}">
      <dgm:prSet phldrT="[Texto]" custT="1"/>
      <dgm:spPr/>
      <dgm:t>
        <a:bodyPr/>
        <a:lstStyle/>
        <a:p>
          <a:r>
            <a:rPr lang="es-ES" sz="1200" dirty="0">
              <a:solidFill>
                <a:schemeClr val="tx2"/>
              </a:solidFill>
            </a:rPr>
            <a:t>ISD 2%</a:t>
          </a:r>
          <a:endParaRPr lang="es-EC" sz="1200" dirty="0">
            <a:solidFill>
              <a:schemeClr val="tx2"/>
            </a:solidFill>
          </a:endParaRPr>
        </a:p>
      </dgm:t>
    </dgm:pt>
    <dgm:pt modelId="{74EE1A00-5604-4202-95E2-5315BB885730}" type="parTrans" cxnId="{996BC4DB-4D19-4AA0-8D1D-BC80691CE3A0}">
      <dgm:prSet/>
      <dgm:spPr/>
      <dgm:t>
        <a:bodyPr/>
        <a:lstStyle/>
        <a:p>
          <a:endParaRPr lang="es-EC"/>
        </a:p>
      </dgm:t>
    </dgm:pt>
    <dgm:pt modelId="{27BB99FE-4FA1-4FF4-A764-AF88E514907F}" type="sibTrans" cxnId="{996BC4DB-4D19-4AA0-8D1D-BC80691CE3A0}">
      <dgm:prSet/>
      <dgm:spPr/>
      <dgm:t>
        <a:bodyPr/>
        <a:lstStyle/>
        <a:p>
          <a:endParaRPr lang="es-EC"/>
        </a:p>
      </dgm:t>
    </dgm:pt>
    <dgm:pt modelId="{79F06B02-8A8D-42BC-ABF4-8A284B81D4C9}">
      <dgm:prSet phldrT="[Texto]" custT="1"/>
      <dgm:spPr/>
      <dgm:t>
        <a:bodyPr/>
        <a:lstStyle/>
        <a:p>
          <a:r>
            <a:rPr lang="es-ES" sz="1200" dirty="0">
              <a:solidFill>
                <a:schemeClr val="tx2"/>
              </a:solidFill>
            </a:rPr>
            <a:t>Recaudación de 491 millones</a:t>
          </a:r>
          <a:endParaRPr lang="es-EC" sz="1200" dirty="0">
            <a:solidFill>
              <a:schemeClr val="tx2"/>
            </a:solidFill>
          </a:endParaRPr>
        </a:p>
      </dgm:t>
    </dgm:pt>
    <dgm:pt modelId="{71C6B772-156A-41BE-98CB-53053DE08EB3}" type="parTrans" cxnId="{D75609B0-FB0C-44B4-9A29-B1C71742A19C}">
      <dgm:prSet/>
      <dgm:spPr/>
      <dgm:t>
        <a:bodyPr/>
        <a:lstStyle/>
        <a:p>
          <a:endParaRPr lang="es-EC"/>
        </a:p>
      </dgm:t>
    </dgm:pt>
    <dgm:pt modelId="{BBAB9686-968C-4324-91FE-772A1A0F9B78}" type="sibTrans" cxnId="{D75609B0-FB0C-44B4-9A29-B1C71742A19C}">
      <dgm:prSet/>
      <dgm:spPr/>
      <dgm:t>
        <a:bodyPr/>
        <a:lstStyle/>
        <a:p>
          <a:endParaRPr lang="es-EC"/>
        </a:p>
      </dgm:t>
    </dgm:pt>
    <dgm:pt modelId="{00D00585-4051-48A7-8370-2DDA8D6CDB5C}">
      <dgm:prSet phldrT="[Texto]" custT="1"/>
      <dgm:spPr/>
      <dgm:t>
        <a:bodyPr/>
        <a:lstStyle/>
        <a:p>
          <a:r>
            <a:rPr lang="es-ES" sz="1200" b="1" dirty="0"/>
            <a:t>2012</a:t>
          </a:r>
          <a:endParaRPr lang="es-EC" sz="1200" b="1" dirty="0"/>
        </a:p>
      </dgm:t>
    </dgm:pt>
    <dgm:pt modelId="{1A47FB36-F3EC-435F-8243-20F591C9C8B0}" type="parTrans" cxnId="{4956764B-79FB-48E8-B00F-A2528D7447AB}">
      <dgm:prSet/>
      <dgm:spPr/>
      <dgm:t>
        <a:bodyPr/>
        <a:lstStyle/>
        <a:p>
          <a:endParaRPr lang="es-EC"/>
        </a:p>
      </dgm:t>
    </dgm:pt>
    <dgm:pt modelId="{1734FD99-2A59-474F-B8A4-066C036A80B6}" type="sibTrans" cxnId="{4956764B-79FB-48E8-B00F-A2528D7447AB}">
      <dgm:prSet/>
      <dgm:spPr/>
      <dgm:t>
        <a:bodyPr/>
        <a:lstStyle/>
        <a:p>
          <a:endParaRPr lang="es-EC"/>
        </a:p>
      </dgm:t>
    </dgm:pt>
    <dgm:pt modelId="{4576F0A5-9493-4FB1-8688-BCB87360D072}">
      <dgm:prSet phldrT="[Texto]" custT="1"/>
      <dgm:spPr/>
      <dgm:t>
        <a:bodyPr/>
        <a:lstStyle/>
        <a:p>
          <a:r>
            <a:rPr lang="es-ES" sz="1200" dirty="0">
              <a:solidFill>
                <a:schemeClr val="tx2"/>
              </a:solidFill>
            </a:rPr>
            <a:t>ISD al 5%</a:t>
          </a:r>
          <a:endParaRPr lang="es-EC" sz="1200" dirty="0">
            <a:solidFill>
              <a:schemeClr val="tx2"/>
            </a:solidFill>
          </a:endParaRPr>
        </a:p>
      </dgm:t>
    </dgm:pt>
    <dgm:pt modelId="{04D6EC34-6DDA-4D29-841C-824F2AC47A7B}" type="parTrans" cxnId="{5774A8A3-EC01-4FDF-9191-C321146B77DF}">
      <dgm:prSet/>
      <dgm:spPr/>
      <dgm:t>
        <a:bodyPr/>
        <a:lstStyle/>
        <a:p>
          <a:endParaRPr lang="es-EC"/>
        </a:p>
      </dgm:t>
    </dgm:pt>
    <dgm:pt modelId="{640E6F2B-8679-45BE-9E7C-6D8C1F9A6F06}" type="sibTrans" cxnId="{5774A8A3-EC01-4FDF-9191-C321146B77DF}">
      <dgm:prSet/>
      <dgm:spPr/>
      <dgm:t>
        <a:bodyPr/>
        <a:lstStyle/>
        <a:p>
          <a:endParaRPr lang="es-EC"/>
        </a:p>
      </dgm:t>
    </dgm:pt>
    <dgm:pt modelId="{BFED7E3B-C35E-4ACF-A7F0-B66E0BE1F351}">
      <dgm:prSet phldrT="[Texto]" custT="1"/>
      <dgm:spPr/>
      <dgm:t>
        <a:bodyPr/>
        <a:lstStyle/>
        <a:p>
          <a:r>
            <a:rPr lang="es-ES" sz="1200" b="1" dirty="0"/>
            <a:t>2013</a:t>
          </a:r>
          <a:endParaRPr lang="es-EC" sz="1200" b="1" dirty="0"/>
        </a:p>
      </dgm:t>
    </dgm:pt>
    <dgm:pt modelId="{E00E8176-42FC-4E6B-8F85-205EC6ACFC70}" type="parTrans" cxnId="{351C4972-AD52-4945-8446-115A82CB53E8}">
      <dgm:prSet/>
      <dgm:spPr/>
      <dgm:t>
        <a:bodyPr/>
        <a:lstStyle/>
        <a:p>
          <a:endParaRPr lang="es-EC"/>
        </a:p>
      </dgm:t>
    </dgm:pt>
    <dgm:pt modelId="{CA30CA04-D152-4F83-BC2D-1E98B0FA568D}" type="sibTrans" cxnId="{351C4972-AD52-4945-8446-115A82CB53E8}">
      <dgm:prSet/>
      <dgm:spPr/>
      <dgm:t>
        <a:bodyPr/>
        <a:lstStyle/>
        <a:p>
          <a:endParaRPr lang="es-EC"/>
        </a:p>
      </dgm:t>
    </dgm:pt>
    <dgm:pt modelId="{948A4B61-5198-496D-BFD8-7C5D936897E6}">
      <dgm:prSet phldrT="[Texto]" custT="1"/>
      <dgm:spPr/>
      <dgm:t>
        <a:bodyPr/>
        <a:lstStyle/>
        <a:p>
          <a:r>
            <a:rPr lang="es-ES" sz="1200" dirty="0">
              <a:solidFill>
                <a:schemeClr val="tx2"/>
              </a:solidFill>
            </a:rPr>
            <a:t>ISD 5%</a:t>
          </a:r>
          <a:endParaRPr lang="es-EC" sz="1200" dirty="0">
            <a:solidFill>
              <a:schemeClr val="tx2"/>
            </a:solidFill>
          </a:endParaRPr>
        </a:p>
      </dgm:t>
    </dgm:pt>
    <dgm:pt modelId="{227D9204-0D75-414F-85CE-FA6531E19EA4}" type="parTrans" cxnId="{73CEBFF2-B9D4-489C-982E-362441C5563E}">
      <dgm:prSet/>
      <dgm:spPr/>
      <dgm:t>
        <a:bodyPr/>
        <a:lstStyle/>
        <a:p>
          <a:endParaRPr lang="es-EC"/>
        </a:p>
      </dgm:t>
    </dgm:pt>
    <dgm:pt modelId="{D93B68E8-EB3F-4B34-BBA6-4D0DDBDF41ED}" type="sibTrans" cxnId="{73CEBFF2-B9D4-489C-982E-362441C5563E}">
      <dgm:prSet/>
      <dgm:spPr/>
      <dgm:t>
        <a:bodyPr/>
        <a:lstStyle/>
        <a:p>
          <a:endParaRPr lang="es-EC"/>
        </a:p>
      </dgm:t>
    </dgm:pt>
    <dgm:pt modelId="{A0E65F03-C83E-445F-9799-0AA530A6FC5C}">
      <dgm:prSet phldrT="[Texto]" custT="1"/>
      <dgm:spPr/>
      <dgm:t>
        <a:bodyPr/>
        <a:lstStyle/>
        <a:p>
          <a:r>
            <a:rPr lang="es-ES" sz="1200" dirty="0">
              <a:solidFill>
                <a:schemeClr val="tx2"/>
              </a:solidFill>
            </a:rPr>
            <a:t>Recaudación1.348 millones</a:t>
          </a:r>
          <a:endParaRPr lang="es-EC" sz="1200" dirty="0">
            <a:solidFill>
              <a:schemeClr val="tx2"/>
            </a:solidFill>
          </a:endParaRPr>
        </a:p>
      </dgm:t>
    </dgm:pt>
    <dgm:pt modelId="{E9E7022B-9B70-49E3-A0BD-84E4B2BCFB0C}" type="parTrans" cxnId="{BF7526A3-D7A4-44B7-BB5E-C6275C711DC9}">
      <dgm:prSet/>
      <dgm:spPr/>
      <dgm:t>
        <a:bodyPr/>
        <a:lstStyle/>
        <a:p>
          <a:endParaRPr lang="es-EC"/>
        </a:p>
      </dgm:t>
    </dgm:pt>
    <dgm:pt modelId="{E8E2D3F6-1B32-4276-86C4-72A96452759E}" type="sibTrans" cxnId="{BF7526A3-D7A4-44B7-BB5E-C6275C711DC9}">
      <dgm:prSet/>
      <dgm:spPr/>
      <dgm:t>
        <a:bodyPr/>
        <a:lstStyle/>
        <a:p>
          <a:endParaRPr lang="es-EC"/>
        </a:p>
      </dgm:t>
    </dgm:pt>
    <dgm:pt modelId="{188B3C08-D9DE-4CB1-B3A8-FD3AF05262AF}">
      <dgm:prSet custT="1"/>
      <dgm:spPr/>
      <dgm:t>
        <a:bodyPr/>
        <a:lstStyle/>
        <a:p>
          <a:r>
            <a:rPr lang="es-ES" sz="1200" dirty="0">
              <a:solidFill>
                <a:schemeClr val="tx2"/>
              </a:solidFill>
            </a:rPr>
            <a:t>Recaudación de 1.159 millones</a:t>
          </a:r>
          <a:endParaRPr lang="es-EC" sz="1200" dirty="0">
            <a:solidFill>
              <a:schemeClr val="tx2"/>
            </a:solidFill>
          </a:endParaRPr>
        </a:p>
      </dgm:t>
    </dgm:pt>
    <dgm:pt modelId="{ED5220E5-7DBE-4EE7-841C-7534A419F709}" type="parTrans" cxnId="{3D8275F8-E81B-4CD4-99A7-F1E1037B4121}">
      <dgm:prSet/>
      <dgm:spPr/>
      <dgm:t>
        <a:bodyPr/>
        <a:lstStyle/>
        <a:p>
          <a:endParaRPr lang="es-EC"/>
        </a:p>
      </dgm:t>
    </dgm:pt>
    <dgm:pt modelId="{9FE13EC3-AF1D-4571-A279-9C96FAC62EF5}" type="sibTrans" cxnId="{3D8275F8-E81B-4CD4-99A7-F1E1037B4121}">
      <dgm:prSet/>
      <dgm:spPr/>
      <dgm:t>
        <a:bodyPr/>
        <a:lstStyle/>
        <a:p>
          <a:endParaRPr lang="es-EC"/>
        </a:p>
      </dgm:t>
    </dgm:pt>
    <dgm:pt modelId="{587D5AAC-6D56-4DDB-9F56-E214C6AEA2C1}">
      <dgm:prSet phldrT="[Texto]" custT="1"/>
      <dgm:spPr/>
      <dgm:t>
        <a:bodyPr/>
        <a:lstStyle/>
        <a:p>
          <a:r>
            <a:rPr lang="es-ES" sz="1200" b="1" dirty="0"/>
            <a:t>2014</a:t>
          </a:r>
          <a:endParaRPr lang="es-EC" sz="1200" b="1" dirty="0"/>
        </a:p>
      </dgm:t>
    </dgm:pt>
    <dgm:pt modelId="{815629E9-78CC-4A45-A8DE-52C897A6EE54}" type="parTrans" cxnId="{CBACE798-E25D-4D19-97FC-54BEBF903958}">
      <dgm:prSet/>
      <dgm:spPr/>
      <dgm:t>
        <a:bodyPr/>
        <a:lstStyle/>
        <a:p>
          <a:endParaRPr lang="es-EC"/>
        </a:p>
      </dgm:t>
    </dgm:pt>
    <dgm:pt modelId="{63815410-3A3D-437F-ACDB-234D6D775104}" type="sibTrans" cxnId="{CBACE798-E25D-4D19-97FC-54BEBF903958}">
      <dgm:prSet/>
      <dgm:spPr/>
      <dgm:t>
        <a:bodyPr/>
        <a:lstStyle/>
        <a:p>
          <a:endParaRPr lang="es-EC"/>
        </a:p>
      </dgm:t>
    </dgm:pt>
    <dgm:pt modelId="{80EA81B0-AC00-4722-9CB3-B08EA9D68B87}">
      <dgm:prSet phldrT="[Texto]" custT="1"/>
      <dgm:spPr/>
      <dgm:t>
        <a:bodyPr/>
        <a:lstStyle/>
        <a:p>
          <a:r>
            <a:rPr lang="es-ES" sz="1200" dirty="0">
              <a:solidFill>
                <a:schemeClr val="tx2"/>
              </a:solidFill>
            </a:rPr>
            <a:t>ISD 5%</a:t>
          </a:r>
          <a:endParaRPr lang="es-EC" sz="1200" dirty="0">
            <a:solidFill>
              <a:schemeClr val="tx2"/>
            </a:solidFill>
          </a:endParaRPr>
        </a:p>
      </dgm:t>
    </dgm:pt>
    <dgm:pt modelId="{34E3974A-D4ED-4B05-8736-3318A871EC40}" type="parTrans" cxnId="{F84C5385-CA8E-476F-9802-5D53A6FCBAAA}">
      <dgm:prSet/>
      <dgm:spPr/>
      <dgm:t>
        <a:bodyPr/>
        <a:lstStyle/>
        <a:p>
          <a:endParaRPr lang="es-EC"/>
        </a:p>
      </dgm:t>
    </dgm:pt>
    <dgm:pt modelId="{5FB54F69-6F2D-4C85-B282-7C8DF5C9ADAC}" type="sibTrans" cxnId="{F84C5385-CA8E-476F-9802-5D53A6FCBAAA}">
      <dgm:prSet/>
      <dgm:spPr/>
      <dgm:t>
        <a:bodyPr/>
        <a:lstStyle/>
        <a:p>
          <a:endParaRPr lang="es-EC"/>
        </a:p>
      </dgm:t>
    </dgm:pt>
    <dgm:pt modelId="{77536BA6-7867-4774-9F08-C9EF311058A2}">
      <dgm:prSet phldrT="[Texto]" custT="1"/>
      <dgm:spPr/>
      <dgm:t>
        <a:bodyPr/>
        <a:lstStyle/>
        <a:p>
          <a:r>
            <a:rPr lang="es-ES" sz="1200" dirty="0">
              <a:solidFill>
                <a:schemeClr val="tx2"/>
              </a:solidFill>
            </a:rPr>
            <a:t>Recaudación 1.292 millones</a:t>
          </a:r>
          <a:endParaRPr lang="es-EC" sz="1200" dirty="0">
            <a:solidFill>
              <a:schemeClr val="tx2"/>
            </a:solidFill>
          </a:endParaRPr>
        </a:p>
      </dgm:t>
    </dgm:pt>
    <dgm:pt modelId="{706E58DB-23EA-4C06-8079-0F418AB442FB}" type="parTrans" cxnId="{4AB4DAE9-78AF-42B1-855F-C07020962B2D}">
      <dgm:prSet/>
      <dgm:spPr/>
      <dgm:t>
        <a:bodyPr/>
        <a:lstStyle/>
        <a:p>
          <a:endParaRPr lang="es-EC"/>
        </a:p>
      </dgm:t>
    </dgm:pt>
    <dgm:pt modelId="{EBE229BC-F013-4D99-A7D4-319CC67D0001}" type="sibTrans" cxnId="{4AB4DAE9-78AF-42B1-855F-C07020962B2D}">
      <dgm:prSet/>
      <dgm:spPr/>
      <dgm:t>
        <a:bodyPr/>
        <a:lstStyle/>
        <a:p>
          <a:endParaRPr lang="es-EC"/>
        </a:p>
      </dgm:t>
    </dgm:pt>
    <dgm:pt modelId="{FEBC1A53-8B39-47A1-9B1A-B6822A540091}" type="pres">
      <dgm:prSet presAssocID="{1E34ECDD-86E3-4F5A-A5AF-5180B9FED4AA}" presName="theList" presStyleCnt="0">
        <dgm:presLayoutVars>
          <dgm:dir/>
          <dgm:animLvl val="lvl"/>
          <dgm:resizeHandles val="exact"/>
        </dgm:presLayoutVars>
      </dgm:prSet>
      <dgm:spPr/>
      <dgm:t>
        <a:bodyPr/>
        <a:lstStyle/>
        <a:p>
          <a:endParaRPr lang="es-EC"/>
        </a:p>
      </dgm:t>
    </dgm:pt>
    <dgm:pt modelId="{C46F1193-BA2A-4534-85BD-3719D7C4EC33}" type="pres">
      <dgm:prSet presAssocID="{8BA0B71F-9ECD-4DF9-9E7A-47567AFBFD50}" presName="compNode" presStyleCnt="0"/>
      <dgm:spPr/>
    </dgm:pt>
    <dgm:pt modelId="{DFB25491-9D60-44C2-B8AC-607D07390BE0}" type="pres">
      <dgm:prSet presAssocID="{8BA0B71F-9ECD-4DF9-9E7A-47567AFBFD50}" presName="noGeometry" presStyleCnt="0"/>
      <dgm:spPr/>
    </dgm:pt>
    <dgm:pt modelId="{13C06B2B-739C-4771-ADBB-5AA79436B6CB}" type="pres">
      <dgm:prSet presAssocID="{8BA0B71F-9ECD-4DF9-9E7A-47567AFBFD50}" presName="childTextVisible" presStyleLbl="bgAccFollowNode1" presStyleIdx="0" presStyleCnt="4" custScaleX="106946">
        <dgm:presLayoutVars>
          <dgm:bulletEnabled val="1"/>
        </dgm:presLayoutVars>
      </dgm:prSet>
      <dgm:spPr/>
      <dgm:t>
        <a:bodyPr/>
        <a:lstStyle/>
        <a:p>
          <a:endParaRPr lang="es-EC"/>
        </a:p>
      </dgm:t>
    </dgm:pt>
    <dgm:pt modelId="{970E51EF-7111-4E3A-B67A-8E7BC4941622}" type="pres">
      <dgm:prSet presAssocID="{8BA0B71F-9ECD-4DF9-9E7A-47567AFBFD50}" presName="childTextHidden" presStyleLbl="bgAccFollowNode1" presStyleIdx="0" presStyleCnt="4"/>
      <dgm:spPr/>
      <dgm:t>
        <a:bodyPr/>
        <a:lstStyle/>
        <a:p>
          <a:endParaRPr lang="es-EC"/>
        </a:p>
      </dgm:t>
    </dgm:pt>
    <dgm:pt modelId="{5FE50B48-BD06-49C8-8407-2BA938FCA236}" type="pres">
      <dgm:prSet presAssocID="{8BA0B71F-9ECD-4DF9-9E7A-47567AFBFD50}" presName="parentText" presStyleLbl="node1" presStyleIdx="0" presStyleCnt="4">
        <dgm:presLayoutVars>
          <dgm:chMax val="1"/>
          <dgm:bulletEnabled val="1"/>
        </dgm:presLayoutVars>
      </dgm:prSet>
      <dgm:spPr/>
      <dgm:t>
        <a:bodyPr/>
        <a:lstStyle/>
        <a:p>
          <a:endParaRPr lang="es-EC"/>
        </a:p>
      </dgm:t>
    </dgm:pt>
    <dgm:pt modelId="{385E80DE-FDB1-48E9-B93C-65A9F38BB5AD}" type="pres">
      <dgm:prSet presAssocID="{8BA0B71F-9ECD-4DF9-9E7A-47567AFBFD50}" presName="aSpace" presStyleCnt="0"/>
      <dgm:spPr/>
    </dgm:pt>
    <dgm:pt modelId="{751EC216-07B6-4F19-AC8C-D228E7FBE255}" type="pres">
      <dgm:prSet presAssocID="{00D00585-4051-48A7-8370-2DDA8D6CDB5C}" presName="compNode" presStyleCnt="0"/>
      <dgm:spPr/>
    </dgm:pt>
    <dgm:pt modelId="{B0568869-A61E-4C46-921B-52BC0593BFF8}" type="pres">
      <dgm:prSet presAssocID="{00D00585-4051-48A7-8370-2DDA8D6CDB5C}" presName="noGeometry" presStyleCnt="0"/>
      <dgm:spPr/>
    </dgm:pt>
    <dgm:pt modelId="{294AF6FE-15E6-4A2E-B58E-3BC3713B80A6}" type="pres">
      <dgm:prSet presAssocID="{00D00585-4051-48A7-8370-2DDA8D6CDB5C}" presName="childTextVisible" presStyleLbl="bgAccFollowNode1" presStyleIdx="1" presStyleCnt="4" custScaleX="106946">
        <dgm:presLayoutVars>
          <dgm:bulletEnabled val="1"/>
        </dgm:presLayoutVars>
      </dgm:prSet>
      <dgm:spPr/>
      <dgm:t>
        <a:bodyPr/>
        <a:lstStyle/>
        <a:p>
          <a:endParaRPr lang="es-EC"/>
        </a:p>
      </dgm:t>
    </dgm:pt>
    <dgm:pt modelId="{F75D157D-17E5-41A4-8054-C1102FA3BC9F}" type="pres">
      <dgm:prSet presAssocID="{00D00585-4051-48A7-8370-2DDA8D6CDB5C}" presName="childTextHidden" presStyleLbl="bgAccFollowNode1" presStyleIdx="1" presStyleCnt="4"/>
      <dgm:spPr/>
      <dgm:t>
        <a:bodyPr/>
        <a:lstStyle/>
        <a:p>
          <a:endParaRPr lang="es-EC"/>
        </a:p>
      </dgm:t>
    </dgm:pt>
    <dgm:pt modelId="{1E2CD3FD-6E5D-441D-A15E-7C27D3A74739}" type="pres">
      <dgm:prSet presAssocID="{00D00585-4051-48A7-8370-2DDA8D6CDB5C}" presName="parentText" presStyleLbl="node1" presStyleIdx="1" presStyleCnt="4">
        <dgm:presLayoutVars>
          <dgm:chMax val="1"/>
          <dgm:bulletEnabled val="1"/>
        </dgm:presLayoutVars>
      </dgm:prSet>
      <dgm:spPr/>
      <dgm:t>
        <a:bodyPr/>
        <a:lstStyle/>
        <a:p>
          <a:endParaRPr lang="es-EC"/>
        </a:p>
      </dgm:t>
    </dgm:pt>
    <dgm:pt modelId="{E33241A2-E094-491E-ADFA-756BB574BF4C}" type="pres">
      <dgm:prSet presAssocID="{00D00585-4051-48A7-8370-2DDA8D6CDB5C}" presName="aSpace" presStyleCnt="0"/>
      <dgm:spPr/>
    </dgm:pt>
    <dgm:pt modelId="{A1CFEB82-4270-4A5B-A32C-68A7CF0E2E18}" type="pres">
      <dgm:prSet presAssocID="{BFED7E3B-C35E-4ACF-A7F0-B66E0BE1F351}" presName="compNode" presStyleCnt="0"/>
      <dgm:spPr/>
    </dgm:pt>
    <dgm:pt modelId="{68E5A736-8FA1-4989-A6DE-F4BFE42C58C7}" type="pres">
      <dgm:prSet presAssocID="{BFED7E3B-C35E-4ACF-A7F0-B66E0BE1F351}" presName="noGeometry" presStyleCnt="0"/>
      <dgm:spPr/>
    </dgm:pt>
    <dgm:pt modelId="{3DE92C46-AE0C-4ADE-8486-3ACC4ED44B54}" type="pres">
      <dgm:prSet presAssocID="{BFED7E3B-C35E-4ACF-A7F0-B66E0BE1F351}" presName="childTextVisible" presStyleLbl="bgAccFollowNode1" presStyleIdx="2" presStyleCnt="4" custScaleX="106946">
        <dgm:presLayoutVars>
          <dgm:bulletEnabled val="1"/>
        </dgm:presLayoutVars>
      </dgm:prSet>
      <dgm:spPr/>
      <dgm:t>
        <a:bodyPr/>
        <a:lstStyle/>
        <a:p>
          <a:endParaRPr lang="es-EC"/>
        </a:p>
      </dgm:t>
    </dgm:pt>
    <dgm:pt modelId="{B56E81C7-067B-4163-9CCE-F0C8C3837624}" type="pres">
      <dgm:prSet presAssocID="{BFED7E3B-C35E-4ACF-A7F0-B66E0BE1F351}" presName="childTextHidden" presStyleLbl="bgAccFollowNode1" presStyleIdx="2" presStyleCnt="4"/>
      <dgm:spPr/>
      <dgm:t>
        <a:bodyPr/>
        <a:lstStyle/>
        <a:p>
          <a:endParaRPr lang="es-EC"/>
        </a:p>
      </dgm:t>
    </dgm:pt>
    <dgm:pt modelId="{FFC1A110-D9A9-4899-B0D3-1E864477D515}" type="pres">
      <dgm:prSet presAssocID="{BFED7E3B-C35E-4ACF-A7F0-B66E0BE1F351}" presName="parentText" presStyleLbl="node1" presStyleIdx="2" presStyleCnt="4">
        <dgm:presLayoutVars>
          <dgm:chMax val="1"/>
          <dgm:bulletEnabled val="1"/>
        </dgm:presLayoutVars>
      </dgm:prSet>
      <dgm:spPr/>
      <dgm:t>
        <a:bodyPr/>
        <a:lstStyle/>
        <a:p>
          <a:endParaRPr lang="es-EC"/>
        </a:p>
      </dgm:t>
    </dgm:pt>
    <dgm:pt modelId="{9D35B26B-B2C9-4FB9-96B8-ECC7C36A49AC}" type="pres">
      <dgm:prSet presAssocID="{BFED7E3B-C35E-4ACF-A7F0-B66E0BE1F351}" presName="aSpace" presStyleCnt="0"/>
      <dgm:spPr/>
    </dgm:pt>
    <dgm:pt modelId="{0FE76586-2817-4B79-8492-F15C95A48A1C}" type="pres">
      <dgm:prSet presAssocID="{587D5AAC-6D56-4DDB-9F56-E214C6AEA2C1}" presName="compNode" presStyleCnt="0"/>
      <dgm:spPr/>
    </dgm:pt>
    <dgm:pt modelId="{A1920533-BDCA-4879-8289-9BD07794F45B}" type="pres">
      <dgm:prSet presAssocID="{587D5AAC-6D56-4DDB-9F56-E214C6AEA2C1}" presName="noGeometry" presStyleCnt="0"/>
      <dgm:spPr/>
    </dgm:pt>
    <dgm:pt modelId="{A4BF96CA-4176-467A-BB8E-2CFDA339F4DD}" type="pres">
      <dgm:prSet presAssocID="{587D5AAC-6D56-4DDB-9F56-E214C6AEA2C1}" presName="childTextVisible" presStyleLbl="bgAccFollowNode1" presStyleIdx="3" presStyleCnt="4" custScaleX="106946">
        <dgm:presLayoutVars>
          <dgm:bulletEnabled val="1"/>
        </dgm:presLayoutVars>
      </dgm:prSet>
      <dgm:spPr/>
      <dgm:t>
        <a:bodyPr/>
        <a:lstStyle/>
        <a:p>
          <a:endParaRPr lang="es-EC"/>
        </a:p>
      </dgm:t>
    </dgm:pt>
    <dgm:pt modelId="{86AFF03D-A6C2-4FDF-950A-0A9FE796D62B}" type="pres">
      <dgm:prSet presAssocID="{587D5AAC-6D56-4DDB-9F56-E214C6AEA2C1}" presName="childTextHidden" presStyleLbl="bgAccFollowNode1" presStyleIdx="3" presStyleCnt="4"/>
      <dgm:spPr/>
      <dgm:t>
        <a:bodyPr/>
        <a:lstStyle/>
        <a:p>
          <a:endParaRPr lang="es-EC"/>
        </a:p>
      </dgm:t>
    </dgm:pt>
    <dgm:pt modelId="{82B65905-3BB4-46E6-940F-18A411C6A926}" type="pres">
      <dgm:prSet presAssocID="{587D5AAC-6D56-4DDB-9F56-E214C6AEA2C1}" presName="parentText" presStyleLbl="node1" presStyleIdx="3" presStyleCnt="4">
        <dgm:presLayoutVars>
          <dgm:chMax val="1"/>
          <dgm:bulletEnabled val="1"/>
        </dgm:presLayoutVars>
      </dgm:prSet>
      <dgm:spPr/>
      <dgm:t>
        <a:bodyPr/>
        <a:lstStyle/>
        <a:p>
          <a:endParaRPr lang="es-EC"/>
        </a:p>
      </dgm:t>
    </dgm:pt>
  </dgm:ptLst>
  <dgm:cxnLst>
    <dgm:cxn modelId="{C187A9E9-61E1-497F-A143-6FF2A8A536DE}" type="presOf" srcId="{528EE8F4-2EBB-487B-9F27-EF7F3EAF091B}" destId="{970E51EF-7111-4E3A-B67A-8E7BC4941622}" srcOrd="1" destOrd="0" presId="urn:microsoft.com/office/officeart/2005/8/layout/hProcess6"/>
    <dgm:cxn modelId="{AA5C2C2A-1A9C-4525-B8F1-42CCBD1F8848}" type="presOf" srcId="{BFED7E3B-C35E-4ACF-A7F0-B66E0BE1F351}" destId="{FFC1A110-D9A9-4899-B0D3-1E864477D515}" srcOrd="0" destOrd="0" presId="urn:microsoft.com/office/officeart/2005/8/layout/hProcess6"/>
    <dgm:cxn modelId="{5774A8A3-EC01-4FDF-9191-C321146B77DF}" srcId="{00D00585-4051-48A7-8370-2DDA8D6CDB5C}" destId="{4576F0A5-9493-4FB1-8688-BCB87360D072}" srcOrd="0" destOrd="0" parTransId="{04D6EC34-6DDA-4D29-841C-824F2AC47A7B}" sibTransId="{640E6F2B-8679-45BE-9E7C-6D8C1F9A6F06}"/>
    <dgm:cxn modelId="{DE6EB44D-357B-4E4C-9D5D-2ACAFF1D2CA3}" type="presOf" srcId="{00D00585-4051-48A7-8370-2DDA8D6CDB5C}" destId="{1E2CD3FD-6E5D-441D-A15E-7C27D3A74739}" srcOrd="0" destOrd="0" presId="urn:microsoft.com/office/officeart/2005/8/layout/hProcess6"/>
    <dgm:cxn modelId="{21DB62FC-5AA3-47A6-85D1-EDD52542ABA3}" type="presOf" srcId="{528EE8F4-2EBB-487B-9F27-EF7F3EAF091B}" destId="{13C06B2B-739C-4771-ADBB-5AA79436B6CB}" srcOrd="0" destOrd="0" presId="urn:microsoft.com/office/officeart/2005/8/layout/hProcess6"/>
    <dgm:cxn modelId="{91FB7A54-4407-4CA7-AB56-000A1708E35B}" type="presOf" srcId="{587D5AAC-6D56-4DDB-9F56-E214C6AEA2C1}" destId="{82B65905-3BB4-46E6-940F-18A411C6A926}" srcOrd="0" destOrd="0" presId="urn:microsoft.com/office/officeart/2005/8/layout/hProcess6"/>
    <dgm:cxn modelId="{CBACE798-E25D-4D19-97FC-54BEBF903958}" srcId="{1E34ECDD-86E3-4F5A-A5AF-5180B9FED4AA}" destId="{587D5AAC-6D56-4DDB-9F56-E214C6AEA2C1}" srcOrd="3" destOrd="0" parTransId="{815629E9-78CC-4A45-A8DE-52C897A6EE54}" sibTransId="{63815410-3A3D-437F-ACDB-234D6D775104}"/>
    <dgm:cxn modelId="{D75609B0-FB0C-44B4-9A29-B1C71742A19C}" srcId="{8BA0B71F-9ECD-4DF9-9E7A-47567AFBFD50}" destId="{79F06B02-8A8D-42BC-ABF4-8A284B81D4C9}" srcOrd="1" destOrd="0" parTransId="{71C6B772-156A-41BE-98CB-53053DE08EB3}" sibTransId="{BBAB9686-968C-4324-91FE-772A1A0F9B78}"/>
    <dgm:cxn modelId="{B8A2BED3-06C3-45F2-BF67-8D60C6213125}" type="presOf" srcId="{77536BA6-7867-4774-9F08-C9EF311058A2}" destId="{A4BF96CA-4176-467A-BB8E-2CFDA339F4DD}" srcOrd="0" destOrd="1" presId="urn:microsoft.com/office/officeart/2005/8/layout/hProcess6"/>
    <dgm:cxn modelId="{C2F6B26D-AC9D-4ED8-A4B5-ED582B5D1D8D}" srcId="{1E34ECDD-86E3-4F5A-A5AF-5180B9FED4AA}" destId="{8BA0B71F-9ECD-4DF9-9E7A-47567AFBFD50}" srcOrd="0" destOrd="0" parTransId="{41EE6C04-74B5-4F69-8920-4651AC786FBB}" sibTransId="{7424F3BC-A14E-4087-B4F3-BE6C9388E436}"/>
    <dgm:cxn modelId="{48C4A174-E444-49C1-AA2E-567C2BB3C4B2}" type="presOf" srcId="{80EA81B0-AC00-4722-9CB3-B08EA9D68B87}" destId="{86AFF03D-A6C2-4FDF-950A-0A9FE796D62B}" srcOrd="1" destOrd="0" presId="urn:microsoft.com/office/officeart/2005/8/layout/hProcess6"/>
    <dgm:cxn modelId="{BF7526A3-D7A4-44B7-BB5E-C6275C711DC9}" srcId="{BFED7E3B-C35E-4ACF-A7F0-B66E0BE1F351}" destId="{A0E65F03-C83E-445F-9799-0AA530A6FC5C}" srcOrd="1" destOrd="0" parTransId="{E9E7022B-9B70-49E3-A0BD-84E4B2BCFB0C}" sibTransId="{E8E2D3F6-1B32-4276-86C4-72A96452759E}"/>
    <dgm:cxn modelId="{351C4972-AD52-4945-8446-115A82CB53E8}" srcId="{1E34ECDD-86E3-4F5A-A5AF-5180B9FED4AA}" destId="{BFED7E3B-C35E-4ACF-A7F0-B66E0BE1F351}" srcOrd="2" destOrd="0" parTransId="{E00E8176-42FC-4E6B-8F85-205EC6ACFC70}" sibTransId="{CA30CA04-D152-4F83-BC2D-1E98B0FA568D}"/>
    <dgm:cxn modelId="{FC421542-5FDB-4A0E-A48F-01EC636486EB}" type="presOf" srcId="{4576F0A5-9493-4FB1-8688-BCB87360D072}" destId="{294AF6FE-15E6-4A2E-B58E-3BC3713B80A6}" srcOrd="0" destOrd="0" presId="urn:microsoft.com/office/officeart/2005/8/layout/hProcess6"/>
    <dgm:cxn modelId="{996BC4DB-4D19-4AA0-8D1D-BC80691CE3A0}" srcId="{8BA0B71F-9ECD-4DF9-9E7A-47567AFBFD50}" destId="{528EE8F4-2EBB-487B-9F27-EF7F3EAF091B}" srcOrd="0" destOrd="0" parTransId="{74EE1A00-5604-4202-95E2-5315BB885730}" sibTransId="{27BB99FE-4FA1-4FF4-A764-AF88E514907F}"/>
    <dgm:cxn modelId="{C1551F5B-B816-4026-AF51-B6CAE5EAB987}" type="presOf" srcId="{4576F0A5-9493-4FB1-8688-BCB87360D072}" destId="{F75D157D-17E5-41A4-8054-C1102FA3BC9F}" srcOrd="1" destOrd="0" presId="urn:microsoft.com/office/officeart/2005/8/layout/hProcess6"/>
    <dgm:cxn modelId="{4AB4DAE9-78AF-42B1-855F-C07020962B2D}" srcId="{587D5AAC-6D56-4DDB-9F56-E214C6AEA2C1}" destId="{77536BA6-7867-4774-9F08-C9EF311058A2}" srcOrd="1" destOrd="0" parTransId="{706E58DB-23EA-4C06-8079-0F418AB442FB}" sibTransId="{EBE229BC-F013-4D99-A7D4-319CC67D0001}"/>
    <dgm:cxn modelId="{AB361EA3-0DB2-4F50-8447-FD27F09CC412}" type="presOf" srcId="{948A4B61-5198-496D-BFD8-7C5D936897E6}" destId="{3DE92C46-AE0C-4ADE-8486-3ACC4ED44B54}" srcOrd="0" destOrd="0" presId="urn:microsoft.com/office/officeart/2005/8/layout/hProcess6"/>
    <dgm:cxn modelId="{4BDBF950-C3A3-43E8-B26D-A7C222B121D6}" type="presOf" srcId="{188B3C08-D9DE-4CB1-B3A8-FD3AF05262AF}" destId="{F75D157D-17E5-41A4-8054-C1102FA3BC9F}" srcOrd="1" destOrd="1" presId="urn:microsoft.com/office/officeart/2005/8/layout/hProcess6"/>
    <dgm:cxn modelId="{981B958A-8684-4969-8988-F0C79DAC314A}" type="presOf" srcId="{A0E65F03-C83E-445F-9799-0AA530A6FC5C}" destId="{3DE92C46-AE0C-4ADE-8486-3ACC4ED44B54}" srcOrd="0" destOrd="1" presId="urn:microsoft.com/office/officeart/2005/8/layout/hProcess6"/>
    <dgm:cxn modelId="{6463B5DB-3C28-4DE2-BF29-E5D9550E7BFC}" type="presOf" srcId="{8BA0B71F-9ECD-4DF9-9E7A-47567AFBFD50}" destId="{5FE50B48-BD06-49C8-8407-2BA938FCA236}" srcOrd="0" destOrd="0" presId="urn:microsoft.com/office/officeart/2005/8/layout/hProcess6"/>
    <dgm:cxn modelId="{0B81C5CD-D84C-4161-8007-102D952D1D34}" type="presOf" srcId="{79F06B02-8A8D-42BC-ABF4-8A284B81D4C9}" destId="{970E51EF-7111-4E3A-B67A-8E7BC4941622}" srcOrd="1" destOrd="1" presId="urn:microsoft.com/office/officeart/2005/8/layout/hProcess6"/>
    <dgm:cxn modelId="{3D8275F8-E81B-4CD4-99A7-F1E1037B4121}" srcId="{00D00585-4051-48A7-8370-2DDA8D6CDB5C}" destId="{188B3C08-D9DE-4CB1-B3A8-FD3AF05262AF}" srcOrd="1" destOrd="0" parTransId="{ED5220E5-7DBE-4EE7-841C-7534A419F709}" sibTransId="{9FE13EC3-AF1D-4571-A279-9C96FAC62EF5}"/>
    <dgm:cxn modelId="{5EACAB4D-3F86-418D-B4D7-86BF4411FC0F}" type="presOf" srcId="{79F06B02-8A8D-42BC-ABF4-8A284B81D4C9}" destId="{13C06B2B-739C-4771-ADBB-5AA79436B6CB}" srcOrd="0" destOrd="1" presId="urn:microsoft.com/office/officeart/2005/8/layout/hProcess6"/>
    <dgm:cxn modelId="{9541A0EF-7A01-4C22-897D-0D3F711E3EBC}" type="presOf" srcId="{A0E65F03-C83E-445F-9799-0AA530A6FC5C}" destId="{B56E81C7-067B-4163-9CCE-F0C8C3837624}" srcOrd="1" destOrd="1" presId="urn:microsoft.com/office/officeart/2005/8/layout/hProcess6"/>
    <dgm:cxn modelId="{73CEBFF2-B9D4-489C-982E-362441C5563E}" srcId="{BFED7E3B-C35E-4ACF-A7F0-B66E0BE1F351}" destId="{948A4B61-5198-496D-BFD8-7C5D936897E6}" srcOrd="0" destOrd="0" parTransId="{227D9204-0D75-414F-85CE-FA6531E19EA4}" sibTransId="{D93B68E8-EB3F-4B34-BBA6-4D0DDBDF41ED}"/>
    <dgm:cxn modelId="{4956764B-79FB-48E8-B00F-A2528D7447AB}" srcId="{1E34ECDD-86E3-4F5A-A5AF-5180B9FED4AA}" destId="{00D00585-4051-48A7-8370-2DDA8D6CDB5C}" srcOrd="1" destOrd="0" parTransId="{1A47FB36-F3EC-435F-8243-20F591C9C8B0}" sibTransId="{1734FD99-2A59-474F-B8A4-066C036A80B6}"/>
    <dgm:cxn modelId="{42E50F52-64F4-4A6D-9F5A-B36D1C765CD8}" type="presOf" srcId="{188B3C08-D9DE-4CB1-B3A8-FD3AF05262AF}" destId="{294AF6FE-15E6-4A2E-B58E-3BC3713B80A6}" srcOrd="0" destOrd="1" presId="urn:microsoft.com/office/officeart/2005/8/layout/hProcess6"/>
    <dgm:cxn modelId="{80A985B9-8342-473A-BDEC-2A243CD9CA6D}" type="presOf" srcId="{80EA81B0-AC00-4722-9CB3-B08EA9D68B87}" destId="{A4BF96CA-4176-467A-BB8E-2CFDA339F4DD}" srcOrd="0" destOrd="0" presId="urn:microsoft.com/office/officeart/2005/8/layout/hProcess6"/>
    <dgm:cxn modelId="{153AABC0-4DE1-40D0-A2AB-6528E7209169}" type="presOf" srcId="{1E34ECDD-86E3-4F5A-A5AF-5180B9FED4AA}" destId="{FEBC1A53-8B39-47A1-9B1A-B6822A540091}" srcOrd="0" destOrd="0" presId="urn:microsoft.com/office/officeart/2005/8/layout/hProcess6"/>
    <dgm:cxn modelId="{E521511C-8824-42B0-B82C-E6BDA60DDAB7}" type="presOf" srcId="{948A4B61-5198-496D-BFD8-7C5D936897E6}" destId="{B56E81C7-067B-4163-9CCE-F0C8C3837624}" srcOrd="1" destOrd="0" presId="urn:microsoft.com/office/officeart/2005/8/layout/hProcess6"/>
    <dgm:cxn modelId="{F84C5385-CA8E-476F-9802-5D53A6FCBAAA}" srcId="{587D5AAC-6D56-4DDB-9F56-E214C6AEA2C1}" destId="{80EA81B0-AC00-4722-9CB3-B08EA9D68B87}" srcOrd="0" destOrd="0" parTransId="{34E3974A-D4ED-4B05-8736-3318A871EC40}" sibTransId="{5FB54F69-6F2D-4C85-B282-7C8DF5C9ADAC}"/>
    <dgm:cxn modelId="{16962C49-13CB-40DB-B9FB-83FBECA2E0CB}" type="presOf" srcId="{77536BA6-7867-4774-9F08-C9EF311058A2}" destId="{86AFF03D-A6C2-4FDF-950A-0A9FE796D62B}" srcOrd="1" destOrd="1" presId="urn:microsoft.com/office/officeart/2005/8/layout/hProcess6"/>
    <dgm:cxn modelId="{2E035182-4AD6-4961-819E-E697B02009C1}" type="presParOf" srcId="{FEBC1A53-8B39-47A1-9B1A-B6822A540091}" destId="{C46F1193-BA2A-4534-85BD-3719D7C4EC33}" srcOrd="0" destOrd="0" presId="urn:microsoft.com/office/officeart/2005/8/layout/hProcess6"/>
    <dgm:cxn modelId="{B8139A1E-8BFE-47D4-8926-8F3B1B0238D9}" type="presParOf" srcId="{C46F1193-BA2A-4534-85BD-3719D7C4EC33}" destId="{DFB25491-9D60-44C2-B8AC-607D07390BE0}" srcOrd="0" destOrd="0" presId="urn:microsoft.com/office/officeart/2005/8/layout/hProcess6"/>
    <dgm:cxn modelId="{1A10653F-D817-499D-980E-2A63A25BDF9F}" type="presParOf" srcId="{C46F1193-BA2A-4534-85BD-3719D7C4EC33}" destId="{13C06B2B-739C-4771-ADBB-5AA79436B6CB}" srcOrd="1" destOrd="0" presId="urn:microsoft.com/office/officeart/2005/8/layout/hProcess6"/>
    <dgm:cxn modelId="{EF8D79EC-0B5C-427D-B782-E79557E294A0}" type="presParOf" srcId="{C46F1193-BA2A-4534-85BD-3719D7C4EC33}" destId="{970E51EF-7111-4E3A-B67A-8E7BC4941622}" srcOrd="2" destOrd="0" presId="urn:microsoft.com/office/officeart/2005/8/layout/hProcess6"/>
    <dgm:cxn modelId="{E4896C66-F619-4B6C-9DB2-E6849AA53617}" type="presParOf" srcId="{C46F1193-BA2A-4534-85BD-3719D7C4EC33}" destId="{5FE50B48-BD06-49C8-8407-2BA938FCA236}" srcOrd="3" destOrd="0" presId="urn:microsoft.com/office/officeart/2005/8/layout/hProcess6"/>
    <dgm:cxn modelId="{A8442BED-1F94-480E-8344-8071A517CF52}" type="presParOf" srcId="{FEBC1A53-8B39-47A1-9B1A-B6822A540091}" destId="{385E80DE-FDB1-48E9-B93C-65A9F38BB5AD}" srcOrd="1" destOrd="0" presId="urn:microsoft.com/office/officeart/2005/8/layout/hProcess6"/>
    <dgm:cxn modelId="{EF497A3F-4963-440C-BFDF-B05B021EE0E8}" type="presParOf" srcId="{FEBC1A53-8B39-47A1-9B1A-B6822A540091}" destId="{751EC216-07B6-4F19-AC8C-D228E7FBE255}" srcOrd="2" destOrd="0" presId="urn:microsoft.com/office/officeart/2005/8/layout/hProcess6"/>
    <dgm:cxn modelId="{AC994289-ED19-4091-8A74-D2A87D71C23B}" type="presParOf" srcId="{751EC216-07B6-4F19-AC8C-D228E7FBE255}" destId="{B0568869-A61E-4C46-921B-52BC0593BFF8}" srcOrd="0" destOrd="0" presId="urn:microsoft.com/office/officeart/2005/8/layout/hProcess6"/>
    <dgm:cxn modelId="{EA3F66E8-FB69-4604-B8CC-2D7F53254F2E}" type="presParOf" srcId="{751EC216-07B6-4F19-AC8C-D228E7FBE255}" destId="{294AF6FE-15E6-4A2E-B58E-3BC3713B80A6}" srcOrd="1" destOrd="0" presId="urn:microsoft.com/office/officeart/2005/8/layout/hProcess6"/>
    <dgm:cxn modelId="{EBE76B4A-9B62-45C3-ABB1-1113BCCE7E94}" type="presParOf" srcId="{751EC216-07B6-4F19-AC8C-D228E7FBE255}" destId="{F75D157D-17E5-41A4-8054-C1102FA3BC9F}" srcOrd="2" destOrd="0" presId="urn:microsoft.com/office/officeart/2005/8/layout/hProcess6"/>
    <dgm:cxn modelId="{83FEE65B-4FE4-4DF4-AC85-793D5CE7E374}" type="presParOf" srcId="{751EC216-07B6-4F19-AC8C-D228E7FBE255}" destId="{1E2CD3FD-6E5D-441D-A15E-7C27D3A74739}" srcOrd="3" destOrd="0" presId="urn:microsoft.com/office/officeart/2005/8/layout/hProcess6"/>
    <dgm:cxn modelId="{9E7D58BD-4D11-4162-92AC-C270A07E3331}" type="presParOf" srcId="{FEBC1A53-8B39-47A1-9B1A-B6822A540091}" destId="{E33241A2-E094-491E-ADFA-756BB574BF4C}" srcOrd="3" destOrd="0" presId="urn:microsoft.com/office/officeart/2005/8/layout/hProcess6"/>
    <dgm:cxn modelId="{D706963A-0BB4-463C-B094-49FAC0786F8A}" type="presParOf" srcId="{FEBC1A53-8B39-47A1-9B1A-B6822A540091}" destId="{A1CFEB82-4270-4A5B-A32C-68A7CF0E2E18}" srcOrd="4" destOrd="0" presId="urn:microsoft.com/office/officeart/2005/8/layout/hProcess6"/>
    <dgm:cxn modelId="{704053CD-ADEF-4514-A5EC-E08EC639C317}" type="presParOf" srcId="{A1CFEB82-4270-4A5B-A32C-68A7CF0E2E18}" destId="{68E5A736-8FA1-4989-A6DE-F4BFE42C58C7}" srcOrd="0" destOrd="0" presId="urn:microsoft.com/office/officeart/2005/8/layout/hProcess6"/>
    <dgm:cxn modelId="{B7A5FC06-7D01-48E4-94B1-B8B28FB36782}" type="presParOf" srcId="{A1CFEB82-4270-4A5B-A32C-68A7CF0E2E18}" destId="{3DE92C46-AE0C-4ADE-8486-3ACC4ED44B54}" srcOrd="1" destOrd="0" presId="urn:microsoft.com/office/officeart/2005/8/layout/hProcess6"/>
    <dgm:cxn modelId="{836BE418-9688-487F-B2E8-D4F1D795AB6C}" type="presParOf" srcId="{A1CFEB82-4270-4A5B-A32C-68A7CF0E2E18}" destId="{B56E81C7-067B-4163-9CCE-F0C8C3837624}" srcOrd="2" destOrd="0" presId="urn:microsoft.com/office/officeart/2005/8/layout/hProcess6"/>
    <dgm:cxn modelId="{D8AD70AA-091C-4313-8D4E-B6CDFE31B93E}" type="presParOf" srcId="{A1CFEB82-4270-4A5B-A32C-68A7CF0E2E18}" destId="{FFC1A110-D9A9-4899-B0D3-1E864477D515}" srcOrd="3" destOrd="0" presId="urn:microsoft.com/office/officeart/2005/8/layout/hProcess6"/>
    <dgm:cxn modelId="{E3A427C6-1FB6-4BCA-A78C-5002053174FF}" type="presParOf" srcId="{FEBC1A53-8B39-47A1-9B1A-B6822A540091}" destId="{9D35B26B-B2C9-4FB9-96B8-ECC7C36A49AC}" srcOrd="5" destOrd="0" presId="urn:microsoft.com/office/officeart/2005/8/layout/hProcess6"/>
    <dgm:cxn modelId="{53E0817B-50FF-4BD7-8913-AF001748A2AD}" type="presParOf" srcId="{FEBC1A53-8B39-47A1-9B1A-B6822A540091}" destId="{0FE76586-2817-4B79-8492-F15C95A48A1C}" srcOrd="6" destOrd="0" presId="urn:microsoft.com/office/officeart/2005/8/layout/hProcess6"/>
    <dgm:cxn modelId="{2D237948-E7DE-4BBB-A80E-5E9C38479EBD}" type="presParOf" srcId="{0FE76586-2817-4B79-8492-F15C95A48A1C}" destId="{A1920533-BDCA-4879-8289-9BD07794F45B}" srcOrd="0" destOrd="0" presId="urn:microsoft.com/office/officeart/2005/8/layout/hProcess6"/>
    <dgm:cxn modelId="{2C68AFA1-5F4E-4D06-9B6E-28DAF150C098}" type="presParOf" srcId="{0FE76586-2817-4B79-8492-F15C95A48A1C}" destId="{A4BF96CA-4176-467A-BB8E-2CFDA339F4DD}" srcOrd="1" destOrd="0" presId="urn:microsoft.com/office/officeart/2005/8/layout/hProcess6"/>
    <dgm:cxn modelId="{4621D52D-5143-4AB7-9E6F-F105BC2E0BCA}" type="presParOf" srcId="{0FE76586-2817-4B79-8492-F15C95A48A1C}" destId="{86AFF03D-A6C2-4FDF-950A-0A9FE796D62B}" srcOrd="2" destOrd="0" presId="urn:microsoft.com/office/officeart/2005/8/layout/hProcess6"/>
    <dgm:cxn modelId="{2355D2FD-2007-4283-A908-95C4349593EE}" type="presParOf" srcId="{0FE76586-2817-4B79-8492-F15C95A48A1C}" destId="{82B65905-3BB4-46E6-940F-18A411C6A92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AD902B-9F3B-467E-922A-0B4C0543CEF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EC"/>
        </a:p>
      </dgm:t>
    </dgm:pt>
    <dgm:pt modelId="{6D332564-0ADF-4A10-89D5-4B9EE6C5173D}">
      <dgm:prSet phldrT="[Texto]"/>
      <dgm:spPr/>
      <dgm:t>
        <a:bodyPr/>
        <a:lstStyle/>
        <a:p>
          <a:r>
            <a:rPr lang="es-ES" dirty="0">
              <a:solidFill>
                <a:schemeClr val="tx2"/>
              </a:solidFill>
            </a:rPr>
            <a:t>Tipo de investigación</a:t>
          </a:r>
          <a:endParaRPr lang="es-EC" dirty="0">
            <a:solidFill>
              <a:schemeClr val="tx2"/>
            </a:solidFill>
          </a:endParaRPr>
        </a:p>
      </dgm:t>
    </dgm:pt>
    <dgm:pt modelId="{33A443CD-35FE-4D47-9D35-48FAE6F2915D}" type="parTrans" cxnId="{60F5C3FB-A3C1-4D07-940F-866ADA1B09DA}">
      <dgm:prSet/>
      <dgm:spPr/>
      <dgm:t>
        <a:bodyPr/>
        <a:lstStyle/>
        <a:p>
          <a:endParaRPr lang="es-EC">
            <a:solidFill>
              <a:schemeClr val="tx2"/>
            </a:solidFill>
          </a:endParaRPr>
        </a:p>
      </dgm:t>
    </dgm:pt>
    <dgm:pt modelId="{393F2676-B31A-49C1-BD78-5D86A547E9C7}" type="sibTrans" cxnId="{60F5C3FB-A3C1-4D07-940F-866ADA1B09DA}">
      <dgm:prSet/>
      <dgm:spPr/>
      <dgm:t>
        <a:bodyPr/>
        <a:lstStyle/>
        <a:p>
          <a:endParaRPr lang="es-EC">
            <a:solidFill>
              <a:schemeClr val="tx2"/>
            </a:solidFill>
          </a:endParaRPr>
        </a:p>
      </dgm:t>
    </dgm:pt>
    <dgm:pt modelId="{48AF7547-BFE3-4F72-AB71-3217207DD4C5}">
      <dgm:prSet phldrT="[Texto]"/>
      <dgm:spPr/>
      <dgm:t>
        <a:bodyPr/>
        <a:lstStyle/>
        <a:p>
          <a:r>
            <a:rPr lang="es-ES" dirty="0">
              <a:solidFill>
                <a:schemeClr val="tx2"/>
              </a:solidFill>
            </a:rPr>
            <a:t>Descriptivo</a:t>
          </a:r>
          <a:endParaRPr lang="es-EC" dirty="0">
            <a:solidFill>
              <a:schemeClr val="tx2"/>
            </a:solidFill>
          </a:endParaRPr>
        </a:p>
      </dgm:t>
    </dgm:pt>
    <dgm:pt modelId="{9C0CFA87-D8EF-4684-8EF5-49C32FAC6CBA}" type="parTrans" cxnId="{B1D3E401-70BD-4063-9563-1682A0BC23CC}">
      <dgm:prSet/>
      <dgm:spPr/>
      <dgm:t>
        <a:bodyPr/>
        <a:lstStyle/>
        <a:p>
          <a:endParaRPr lang="es-EC">
            <a:solidFill>
              <a:schemeClr val="tx2"/>
            </a:solidFill>
          </a:endParaRPr>
        </a:p>
      </dgm:t>
    </dgm:pt>
    <dgm:pt modelId="{4ACEF94C-262C-4912-8661-006472910431}" type="sibTrans" cxnId="{B1D3E401-70BD-4063-9563-1682A0BC23CC}">
      <dgm:prSet/>
      <dgm:spPr/>
      <dgm:t>
        <a:bodyPr/>
        <a:lstStyle/>
        <a:p>
          <a:endParaRPr lang="es-EC">
            <a:solidFill>
              <a:schemeClr val="tx2"/>
            </a:solidFill>
          </a:endParaRPr>
        </a:p>
      </dgm:t>
    </dgm:pt>
    <dgm:pt modelId="{D43864F7-5E42-4479-93A1-701DFAF71DCA}">
      <dgm:prSet phldrT="[Texto]"/>
      <dgm:spPr/>
      <dgm:t>
        <a:bodyPr/>
        <a:lstStyle/>
        <a:p>
          <a:r>
            <a:rPr lang="es-ES" dirty="0">
              <a:solidFill>
                <a:schemeClr val="tx2"/>
              </a:solidFill>
            </a:rPr>
            <a:t>Enfoque de investigación</a:t>
          </a:r>
          <a:endParaRPr lang="es-EC" dirty="0">
            <a:solidFill>
              <a:schemeClr val="tx2"/>
            </a:solidFill>
          </a:endParaRPr>
        </a:p>
      </dgm:t>
    </dgm:pt>
    <dgm:pt modelId="{CFE3728B-D6F3-48E8-8BAF-B4D0382A7965}" type="parTrans" cxnId="{0D31E9EC-63E9-47A2-A07B-3B3656EF17BC}">
      <dgm:prSet/>
      <dgm:spPr/>
      <dgm:t>
        <a:bodyPr/>
        <a:lstStyle/>
        <a:p>
          <a:endParaRPr lang="es-EC">
            <a:solidFill>
              <a:schemeClr val="tx2"/>
            </a:solidFill>
          </a:endParaRPr>
        </a:p>
      </dgm:t>
    </dgm:pt>
    <dgm:pt modelId="{76456BED-5513-4023-B5E5-15C98F95F342}" type="sibTrans" cxnId="{0D31E9EC-63E9-47A2-A07B-3B3656EF17BC}">
      <dgm:prSet/>
      <dgm:spPr>
        <a:ln>
          <a:solidFill>
            <a:schemeClr val="tx1"/>
          </a:solidFill>
        </a:ln>
      </dgm:spPr>
      <dgm:t>
        <a:bodyPr/>
        <a:lstStyle/>
        <a:p>
          <a:endParaRPr lang="es-EC">
            <a:solidFill>
              <a:schemeClr val="tx2"/>
            </a:solidFill>
          </a:endParaRPr>
        </a:p>
      </dgm:t>
    </dgm:pt>
    <dgm:pt modelId="{29FC8BBF-2B0C-4060-812C-4A955589FC62}">
      <dgm:prSet phldrT="[Texto]"/>
      <dgm:spPr/>
      <dgm:t>
        <a:bodyPr/>
        <a:lstStyle/>
        <a:p>
          <a:r>
            <a:rPr lang="es-EC" dirty="0">
              <a:solidFill>
                <a:schemeClr val="tx2"/>
              </a:solidFill>
            </a:rPr>
            <a:t>Enfoque cualitativo y cuantitativo </a:t>
          </a:r>
        </a:p>
      </dgm:t>
    </dgm:pt>
    <dgm:pt modelId="{6ED681DD-C557-4971-9F0A-1691D5070760}" type="parTrans" cxnId="{EAFE036E-9171-4DE1-B5F6-EE1FF1CB38E8}">
      <dgm:prSet/>
      <dgm:spPr/>
      <dgm:t>
        <a:bodyPr/>
        <a:lstStyle/>
        <a:p>
          <a:endParaRPr lang="es-EC">
            <a:solidFill>
              <a:schemeClr val="tx2"/>
            </a:solidFill>
          </a:endParaRPr>
        </a:p>
      </dgm:t>
    </dgm:pt>
    <dgm:pt modelId="{0E46F609-FE13-49D1-B86A-B9D831B05367}" type="sibTrans" cxnId="{EAFE036E-9171-4DE1-B5F6-EE1FF1CB38E8}">
      <dgm:prSet/>
      <dgm:spPr/>
      <dgm:t>
        <a:bodyPr/>
        <a:lstStyle/>
        <a:p>
          <a:endParaRPr lang="es-EC">
            <a:solidFill>
              <a:schemeClr val="tx2"/>
            </a:solidFill>
          </a:endParaRPr>
        </a:p>
      </dgm:t>
    </dgm:pt>
    <dgm:pt modelId="{D7008696-1C0D-49B7-B6C0-6BCC2A9B24E4}">
      <dgm:prSet phldrT="[Texto]"/>
      <dgm:spPr/>
      <dgm:t>
        <a:bodyPr/>
        <a:lstStyle/>
        <a:p>
          <a:r>
            <a:rPr lang="es-ES" dirty="0">
              <a:solidFill>
                <a:schemeClr val="tx2"/>
              </a:solidFill>
            </a:rPr>
            <a:t>Método de investigación</a:t>
          </a:r>
          <a:endParaRPr lang="es-EC" dirty="0">
            <a:solidFill>
              <a:schemeClr val="tx2"/>
            </a:solidFill>
          </a:endParaRPr>
        </a:p>
      </dgm:t>
    </dgm:pt>
    <dgm:pt modelId="{7218D23A-07A4-432C-823D-5CB5FFE768FE}" type="parTrans" cxnId="{513D4CD2-6E78-4AB2-8EC0-73DBAB67609F}">
      <dgm:prSet/>
      <dgm:spPr/>
      <dgm:t>
        <a:bodyPr/>
        <a:lstStyle/>
        <a:p>
          <a:endParaRPr lang="es-EC">
            <a:solidFill>
              <a:schemeClr val="tx2"/>
            </a:solidFill>
          </a:endParaRPr>
        </a:p>
      </dgm:t>
    </dgm:pt>
    <dgm:pt modelId="{A2B80304-65F4-440F-AECD-E7B322C0E3F4}" type="sibTrans" cxnId="{513D4CD2-6E78-4AB2-8EC0-73DBAB67609F}">
      <dgm:prSet/>
      <dgm:spPr/>
      <dgm:t>
        <a:bodyPr/>
        <a:lstStyle/>
        <a:p>
          <a:endParaRPr lang="es-EC">
            <a:solidFill>
              <a:schemeClr val="tx2"/>
            </a:solidFill>
          </a:endParaRPr>
        </a:p>
      </dgm:t>
    </dgm:pt>
    <dgm:pt modelId="{F0C8CAA6-70E7-4967-8417-645A32A0C808}">
      <dgm:prSet phldrT="[Texto]"/>
      <dgm:spPr/>
      <dgm:t>
        <a:bodyPr/>
        <a:lstStyle/>
        <a:p>
          <a:r>
            <a:rPr lang="es-ES" dirty="0">
              <a:solidFill>
                <a:schemeClr val="tx2"/>
              </a:solidFill>
            </a:rPr>
            <a:t>Analítico</a:t>
          </a:r>
          <a:endParaRPr lang="es-EC" dirty="0">
            <a:solidFill>
              <a:schemeClr val="tx2"/>
            </a:solidFill>
          </a:endParaRPr>
        </a:p>
      </dgm:t>
    </dgm:pt>
    <dgm:pt modelId="{0D794D43-2646-4D54-B305-AD3206934163}" type="parTrans" cxnId="{09C2BF0E-52FD-4289-96B6-F790F9B755A9}">
      <dgm:prSet/>
      <dgm:spPr/>
      <dgm:t>
        <a:bodyPr/>
        <a:lstStyle/>
        <a:p>
          <a:endParaRPr lang="es-EC">
            <a:solidFill>
              <a:schemeClr val="tx2"/>
            </a:solidFill>
          </a:endParaRPr>
        </a:p>
      </dgm:t>
    </dgm:pt>
    <dgm:pt modelId="{009D7ADE-CC0D-4524-804A-FAC7710D3219}" type="sibTrans" cxnId="{09C2BF0E-52FD-4289-96B6-F790F9B755A9}">
      <dgm:prSet/>
      <dgm:spPr/>
      <dgm:t>
        <a:bodyPr/>
        <a:lstStyle/>
        <a:p>
          <a:endParaRPr lang="es-EC">
            <a:solidFill>
              <a:schemeClr val="tx2"/>
            </a:solidFill>
          </a:endParaRPr>
        </a:p>
      </dgm:t>
    </dgm:pt>
    <dgm:pt modelId="{FC4EDD44-5E3A-4116-B439-75FBBA0EC21A}">
      <dgm:prSet phldrT="[Texto]"/>
      <dgm:spPr/>
      <dgm:t>
        <a:bodyPr/>
        <a:lstStyle/>
        <a:p>
          <a:r>
            <a:rPr lang="es-ES" dirty="0">
              <a:solidFill>
                <a:schemeClr val="tx2"/>
              </a:solidFill>
            </a:rPr>
            <a:t>Deductivo</a:t>
          </a:r>
          <a:endParaRPr lang="es-EC" dirty="0">
            <a:solidFill>
              <a:schemeClr val="tx2"/>
            </a:solidFill>
          </a:endParaRPr>
        </a:p>
      </dgm:t>
    </dgm:pt>
    <dgm:pt modelId="{0A0BBC7A-AB55-44A7-9A65-DE6E7D7BD3B1}" type="parTrans" cxnId="{7FC609DB-573F-4916-AE2E-EE28AD4E1342}">
      <dgm:prSet/>
      <dgm:spPr/>
      <dgm:t>
        <a:bodyPr/>
        <a:lstStyle/>
        <a:p>
          <a:endParaRPr lang="es-EC">
            <a:solidFill>
              <a:schemeClr val="tx2"/>
            </a:solidFill>
          </a:endParaRPr>
        </a:p>
      </dgm:t>
    </dgm:pt>
    <dgm:pt modelId="{091E221A-0E20-45D6-A362-3D670A406415}" type="sibTrans" cxnId="{7FC609DB-573F-4916-AE2E-EE28AD4E1342}">
      <dgm:prSet/>
      <dgm:spPr/>
      <dgm:t>
        <a:bodyPr/>
        <a:lstStyle/>
        <a:p>
          <a:endParaRPr lang="es-EC">
            <a:solidFill>
              <a:schemeClr val="tx2"/>
            </a:solidFill>
          </a:endParaRPr>
        </a:p>
      </dgm:t>
    </dgm:pt>
    <dgm:pt modelId="{30068CF0-168B-410A-9CB4-8BE6366BA0D2}">
      <dgm:prSet phldrT="[Texto]"/>
      <dgm:spPr/>
      <dgm:t>
        <a:bodyPr/>
        <a:lstStyle/>
        <a:p>
          <a:r>
            <a:rPr lang="es-ES" dirty="0">
              <a:solidFill>
                <a:schemeClr val="tx2"/>
              </a:solidFill>
            </a:rPr>
            <a:t>Inductivo</a:t>
          </a:r>
          <a:endParaRPr lang="es-EC" dirty="0">
            <a:solidFill>
              <a:schemeClr val="tx2"/>
            </a:solidFill>
          </a:endParaRPr>
        </a:p>
      </dgm:t>
    </dgm:pt>
    <dgm:pt modelId="{B054EC4F-26E5-44CD-9E1A-9504665B1520}" type="parTrans" cxnId="{5031488D-91BF-4B1E-8526-3D5785708C49}">
      <dgm:prSet/>
      <dgm:spPr/>
      <dgm:t>
        <a:bodyPr/>
        <a:lstStyle/>
        <a:p>
          <a:endParaRPr lang="es-EC">
            <a:solidFill>
              <a:schemeClr val="tx2"/>
            </a:solidFill>
          </a:endParaRPr>
        </a:p>
      </dgm:t>
    </dgm:pt>
    <dgm:pt modelId="{5C53D084-6514-43A0-AB27-8C112C8FEB25}" type="sibTrans" cxnId="{5031488D-91BF-4B1E-8526-3D5785708C49}">
      <dgm:prSet/>
      <dgm:spPr/>
      <dgm:t>
        <a:bodyPr/>
        <a:lstStyle/>
        <a:p>
          <a:endParaRPr lang="es-EC">
            <a:solidFill>
              <a:schemeClr val="tx2"/>
            </a:solidFill>
          </a:endParaRPr>
        </a:p>
      </dgm:t>
    </dgm:pt>
    <dgm:pt modelId="{36F54917-2CDE-4DF5-A393-AD378634A4FE}" type="pres">
      <dgm:prSet presAssocID="{34AD902B-9F3B-467E-922A-0B4C0543CEF2}" presName="linearFlow" presStyleCnt="0">
        <dgm:presLayoutVars>
          <dgm:dir/>
          <dgm:animLvl val="lvl"/>
          <dgm:resizeHandles val="exact"/>
        </dgm:presLayoutVars>
      </dgm:prSet>
      <dgm:spPr/>
      <dgm:t>
        <a:bodyPr/>
        <a:lstStyle/>
        <a:p>
          <a:endParaRPr lang="es-EC"/>
        </a:p>
      </dgm:t>
    </dgm:pt>
    <dgm:pt modelId="{50FCF877-67A7-4ABC-B2EA-E516A03F5665}" type="pres">
      <dgm:prSet presAssocID="{6D332564-0ADF-4A10-89D5-4B9EE6C5173D}" presName="composite" presStyleCnt="0"/>
      <dgm:spPr/>
    </dgm:pt>
    <dgm:pt modelId="{1F63FE5C-60EC-48DB-9DF2-8B77D76A4AD0}" type="pres">
      <dgm:prSet presAssocID="{6D332564-0ADF-4A10-89D5-4B9EE6C5173D}" presName="parTx" presStyleLbl="node1" presStyleIdx="0" presStyleCnt="3">
        <dgm:presLayoutVars>
          <dgm:chMax val="0"/>
          <dgm:chPref val="0"/>
          <dgm:bulletEnabled val="1"/>
        </dgm:presLayoutVars>
      </dgm:prSet>
      <dgm:spPr/>
      <dgm:t>
        <a:bodyPr/>
        <a:lstStyle/>
        <a:p>
          <a:endParaRPr lang="es-EC"/>
        </a:p>
      </dgm:t>
    </dgm:pt>
    <dgm:pt modelId="{4E6D0260-4AC0-415E-8CE3-0412D566B597}" type="pres">
      <dgm:prSet presAssocID="{6D332564-0ADF-4A10-89D5-4B9EE6C5173D}" presName="parSh" presStyleLbl="node1" presStyleIdx="0" presStyleCnt="3"/>
      <dgm:spPr/>
      <dgm:t>
        <a:bodyPr/>
        <a:lstStyle/>
        <a:p>
          <a:endParaRPr lang="es-EC"/>
        </a:p>
      </dgm:t>
    </dgm:pt>
    <dgm:pt modelId="{8F794768-F8E9-4C21-9318-858222D27A47}" type="pres">
      <dgm:prSet presAssocID="{6D332564-0ADF-4A10-89D5-4B9EE6C5173D}" presName="desTx" presStyleLbl="fgAcc1" presStyleIdx="0" presStyleCnt="3">
        <dgm:presLayoutVars>
          <dgm:bulletEnabled val="1"/>
        </dgm:presLayoutVars>
      </dgm:prSet>
      <dgm:spPr/>
      <dgm:t>
        <a:bodyPr/>
        <a:lstStyle/>
        <a:p>
          <a:endParaRPr lang="es-EC"/>
        </a:p>
      </dgm:t>
    </dgm:pt>
    <dgm:pt modelId="{120ED1E9-1A21-4E39-883D-23353206957C}" type="pres">
      <dgm:prSet presAssocID="{393F2676-B31A-49C1-BD78-5D86A547E9C7}" presName="sibTrans" presStyleLbl="sibTrans2D1" presStyleIdx="0" presStyleCnt="2"/>
      <dgm:spPr/>
      <dgm:t>
        <a:bodyPr/>
        <a:lstStyle/>
        <a:p>
          <a:endParaRPr lang="es-EC"/>
        </a:p>
      </dgm:t>
    </dgm:pt>
    <dgm:pt modelId="{0E15A606-692B-4C7A-AF97-28CA95986E4F}" type="pres">
      <dgm:prSet presAssocID="{393F2676-B31A-49C1-BD78-5D86A547E9C7}" presName="connTx" presStyleLbl="sibTrans2D1" presStyleIdx="0" presStyleCnt="2"/>
      <dgm:spPr/>
      <dgm:t>
        <a:bodyPr/>
        <a:lstStyle/>
        <a:p>
          <a:endParaRPr lang="es-EC"/>
        </a:p>
      </dgm:t>
    </dgm:pt>
    <dgm:pt modelId="{55A58E84-6057-4557-A6A9-5BC3916E78CD}" type="pres">
      <dgm:prSet presAssocID="{D43864F7-5E42-4479-93A1-701DFAF71DCA}" presName="composite" presStyleCnt="0"/>
      <dgm:spPr/>
    </dgm:pt>
    <dgm:pt modelId="{1D5E9A8D-72FE-4A30-A821-320EBC58C37E}" type="pres">
      <dgm:prSet presAssocID="{D43864F7-5E42-4479-93A1-701DFAF71DCA}" presName="parTx" presStyleLbl="node1" presStyleIdx="0" presStyleCnt="3">
        <dgm:presLayoutVars>
          <dgm:chMax val="0"/>
          <dgm:chPref val="0"/>
          <dgm:bulletEnabled val="1"/>
        </dgm:presLayoutVars>
      </dgm:prSet>
      <dgm:spPr/>
      <dgm:t>
        <a:bodyPr/>
        <a:lstStyle/>
        <a:p>
          <a:endParaRPr lang="es-EC"/>
        </a:p>
      </dgm:t>
    </dgm:pt>
    <dgm:pt modelId="{AC3150DD-24D9-401B-AB9C-1DCC3E5940F8}" type="pres">
      <dgm:prSet presAssocID="{D43864F7-5E42-4479-93A1-701DFAF71DCA}" presName="parSh" presStyleLbl="node1" presStyleIdx="1" presStyleCnt="3"/>
      <dgm:spPr/>
      <dgm:t>
        <a:bodyPr/>
        <a:lstStyle/>
        <a:p>
          <a:endParaRPr lang="es-EC"/>
        </a:p>
      </dgm:t>
    </dgm:pt>
    <dgm:pt modelId="{89D12EEE-29C6-4721-8721-02F18E32C314}" type="pres">
      <dgm:prSet presAssocID="{D43864F7-5E42-4479-93A1-701DFAF71DCA}" presName="desTx" presStyleLbl="fgAcc1" presStyleIdx="1" presStyleCnt="3">
        <dgm:presLayoutVars>
          <dgm:bulletEnabled val="1"/>
        </dgm:presLayoutVars>
      </dgm:prSet>
      <dgm:spPr/>
      <dgm:t>
        <a:bodyPr/>
        <a:lstStyle/>
        <a:p>
          <a:endParaRPr lang="es-EC"/>
        </a:p>
      </dgm:t>
    </dgm:pt>
    <dgm:pt modelId="{B8419DC0-24B7-458C-ABD6-2653C694F66E}" type="pres">
      <dgm:prSet presAssocID="{76456BED-5513-4023-B5E5-15C98F95F342}" presName="sibTrans" presStyleLbl="sibTrans2D1" presStyleIdx="1" presStyleCnt="2"/>
      <dgm:spPr/>
      <dgm:t>
        <a:bodyPr/>
        <a:lstStyle/>
        <a:p>
          <a:endParaRPr lang="es-EC"/>
        </a:p>
      </dgm:t>
    </dgm:pt>
    <dgm:pt modelId="{3ECB1343-4A6E-446D-9083-6482A026645A}" type="pres">
      <dgm:prSet presAssocID="{76456BED-5513-4023-B5E5-15C98F95F342}" presName="connTx" presStyleLbl="sibTrans2D1" presStyleIdx="1" presStyleCnt="2"/>
      <dgm:spPr/>
      <dgm:t>
        <a:bodyPr/>
        <a:lstStyle/>
        <a:p>
          <a:endParaRPr lang="es-EC"/>
        </a:p>
      </dgm:t>
    </dgm:pt>
    <dgm:pt modelId="{90708C7F-C34E-4693-A784-7055039FA3A6}" type="pres">
      <dgm:prSet presAssocID="{D7008696-1C0D-49B7-B6C0-6BCC2A9B24E4}" presName="composite" presStyleCnt="0"/>
      <dgm:spPr/>
    </dgm:pt>
    <dgm:pt modelId="{A026E1B1-43EB-4BBB-B3E8-C382750A94A4}" type="pres">
      <dgm:prSet presAssocID="{D7008696-1C0D-49B7-B6C0-6BCC2A9B24E4}" presName="parTx" presStyleLbl="node1" presStyleIdx="1" presStyleCnt="3">
        <dgm:presLayoutVars>
          <dgm:chMax val="0"/>
          <dgm:chPref val="0"/>
          <dgm:bulletEnabled val="1"/>
        </dgm:presLayoutVars>
      </dgm:prSet>
      <dgm:spPr/>
      <dgm:t>
        <a:bodyPr/>
        <a:lstStyle/>
        <a:p>
          <a:endParaRPr lang="es-EC"/>
        </a:p>
      </dgm:t>
    </dgm:pt>
    <dgm:pt modelId="{2B983236-EC80-4989-9523-C7E9D6EE0C9D}" type="pres">
      <dgm:prSet presAssocID="{D7008696-1C0D-49B7-B6C0-6BCC2A9B24E4}" presName="parSh" presStyleLbl="node1" presStyleIdx="2" presStyleCnt="3"/>
      <dgm:spPr/>
      <dgm:t>
        <a:bodyPr/>
        <a:lstStyle/>
        <a:p>
          <a:endParaRPr lang="es-EC"/>
        </a:p>
      </dgm:t>
    </dgm:pt>
    <dgm:pt modelId="{EC5E9D2E-4B63-446D-BF9B-83FF31544D80}" type="pres">
      <dgm:prSet presAssocID="{D7008696-1C0D-49B7-B6C0-6BCC2A9B24E4}" presName="desTx" presStyleLbl="fgAcc1" presStyleIdx="2" presStyleCnt="3">
        <dgm:presLayoutVars>
          <dgm:bulletEnabled val="1"/>
        </dgm:presLayoutVars>
      </dgm:prSet>
      <dgm:spPr/>
      <dgm:t>
        <a:bodyPr/>
        <a:lstStyle/>
        <a:p>
          <a:endParaRPr lang="es-EC"/>
        </a:p>
      </dgm:t>
    </dgm:pt>
  </dgm:ptLst>
  <dgm:cxnLst>
    <dgm:cxn modelId="{AF33D9FE-19C9-48B4-867B-4D3FD2AC7AD4}" type="presOf" srcId="{6D332564-0ADF-4A10-89D5-4B9EE6C5173D}" destId="{1F63FE5C-60EC-48DB-9DF2-8B77D76A4AD0}" srcOrd="0" destOrd="0" presId="urn:microsoft.com/office/officeart/2005/8/layout/process3"/>
    <dgm:cxn modelId="{B1D3E401-70BD-4063-9563-1682A0BC23CC}" srcId="{6D332564-0ADF-4A10-89D5-4B9EE6C5173D}" destId="{48AF7547-BFE3-4F72-AB71-3217207DD4C5}" srcOrd="0" destOrd="0" parTransId="{9C0CFA87-D8EF-4684-8EF5-49C32FAC6CBA}" sibTransId="{4ACEF94C-262C-4912-8661-006472910431}"/>
    <dgm:cxn modelId="{571CE7BF-B371-4D66-91C7-0CB290BAE39B}" type="presOf" srcId="{6D332564-0ADF-4A10-89D5-4B9EE6C5173D}" destId="{4E6D0260-4AC0-415E-8CE3-0412D566B597}" srcOrd="1" destOrd="0" presId="urn:microsoft.com/office/officeart/2005/8/layout/process3"/>
    <dgm:cxn modelId="{3BDC4551-70E2-40EC-94AE-F23137B8D15D}" type="presOf" srcId="{48AF7547-BFE3-4F72-AB71-3217207DD4C5}" destId="{8F794768-F8E9-4C21-9318-858222D27A47}" srcOrd="0" destOrd="0" presId="urn:microsoft.com/office/officeart/2005/8/layout/process3"/>
    <dgm:cxn modelId="{E6958B43-8517-4993-87D0-B540D4585FAD}" type="presOf" srcId="{D43864F7-5E42-4479-93A1-701DFAF71DCA}" destId="{AC3150DD-24D9-401B-AB9C-1DCC3E5940F8}" srcOrd="1" destOrd="0" presId="urn:microsoft.com/office/officeart/2005/8/layout/process3"/>
    <dgm:cxn modelId="{5CEEA01A-2B19-468E-8EAF-F535EA35766A}" type="presOf" srcId="{393F2676-B31A-49C1-BD78-5D86A547E9C7}" destId="{120ED1E9-1A21-4E39-883D-23353206957C}" srcOrd="0" destOrd="0" presId="urn:microsoft.com/office/officeart/2005/8/layout/process3"/>
    <dgm:cxn modelId="{FC7921EA-019F-4A61-964F-7B46F5AB4DB7}" type="presOf" srcId="{FC4EDD44-5E3A-4116-B439-75FBBA0EC21A}" destId="{EC5E9D2E-4B63-446D-BF9B-83FF31544D80}" srcOrd="0" destOrd="1" presId="urn:microsoft.com/office/officeart/2005/8/layout/process3"/>
    <dgm:cxn modelId="{043D1DCB-BDD3-49F4-8446-7A50A2798DAB}" type="presOf" srcId="{34AD902B-9F3B-467E-922A-0B4C0543CEF2}" destId="{36F54917-2CDE-4DF5-A393-AD378634A4FE}" srcOrd="0" destOrd="0" presId="urn:microsoft.com/office/officeart/2005/8/layout/process3"/>
    <dgm:cxn modelId="{C8972894-2DF1-467C-A8A9-AC1D69373173}" type="presOf" srcId="{393F2676-B31A-49C1-BD78-5D86A547E9C7}" destId="{0E15A606-692B-4C7A-AF97-28CA95986E4F}" srcOrd="1" destOrd="0" presId="urn:microsoft.com/office/officeart/2005/8/layout/process3"/>
    <dgm:cxn modelId="{32DAB958-1E1E-49D4-9252-6457E0DE5482}" type="presOf" srcId="{F0C8CAA6-70E7-4967-8417-645A32A0C808}" destId="{EC5E9D2E-4B63-446D-BF9B-83FF31544D80}" srcOrd="0" destOrd="0" presId="urn:microsoft.com/office/officeart/2005/8/layout/process3"/>
    <dgm:cxn modelId="{F8E744E2-5949-4BC5-809F-8FEB599FAE33}" type="presOf" srcId="{D7008696-1C0D-49B7-B6C0-6BCC2A9B24E4}" destId="{2B983236-EC80-4989-9523-C7E9D6EE0C9D}" srcOrd="1" destOrd="0" presId="urn:microsoft.com/office/officeart/2005/8/layout/process3"/>
    <dgm:cxn modelId="{7FC609DB-573F-4916-AE2E-EE28AD4E1342}" srcId="{D7008696-1C0D-49B7-B6C0-6BCC2A9B24E4}" destId="{FC4EDD44-5E3A-4116-B439-75FBBA0EC21A}" srcOrd="1" destOrd="0" parTransId="{0A0BBC7A-AB55-44A7-9A65-DE6E7D7BD3B1}" sibTransId="{091E221A-0E20-45D6-A362-3D670A406415}"/>
    <dgm:cxn modelId="{BF2E6262-1897-4E24-8CEB-64A6A9A68902}" type="presOf" srcId="{30068CF0-168B-410A-9CB4-8BE6366BA0D2}" destId="{EC5E9D2E-4B63-446D-BF9B-83FF31544D80}" srcOrd="0" destOrd="2" presId="urn:microsoft.com/office/officeart/2005/8/layout/process3"/>
    <dgm:cxn modelId="{EAFE036E-9171-4DE1-B5F6-EE1FF1CB38E8}" srcId="{D43864F7-5E42-4479-93A1-701DFAF71DCA}" destId="{29FC8BBF-2B0C-4060-812C-4A955589FC62}" srcOrd="0" destOrd="0" parTransId="{6ED681DD-C557-4971-9F0A-1691D5070760}" sibTransId="{0E46F609-FE13-49D1-B86A-B9D831B05367}"/>
    <dgm:cxn modelId="{A22C57C9-6B51-4BD8-A782-D3A626A8E8A3}" type="presOf" srcId="{76456BED-5513-4023-B5E5-15C98F95F342}" destId="{3ECB1343-4A6E-446D-9083-6482A026645A}" srcOrd="1" destOrd="0" presId="urn:microsoft.com/office/officeart/2005/8/layout/process3"/>
    <dgm:cxn modelId="{06161093-6FE7-4B8A-A2DE-C91610CEBED6}" type="presOf" srcId="{29FC8BBF-2B0C-4060-812C-4A955589FC62}" destId="{89D12EEE-29C6-4721-8721-02F18E32C314}" srcOrd="0" destOrd="0" presId="urn:microsoft.com/office/officeart/2005/8/layout/process3"/>
    <dgm:cxn modelId="{5031488D-91BF-4B1E-8526-3D5785708C49}" srcId="{D7008696-1C0D-49B7-B6C0-6BCC2A9B24E4}" destId="{30068CF0-168B-410A-9CB4-8BE6366BA0D2}" srcOrd="2" destOrd="0" parTransId="{B054EC4F-26E5-44CD-9E1A-9504665B1520}" sibTransId="{5C53D084-6514-43A0-AB27-8C112C8FEB25}"/>
    <dgm:cxn modelId="{D1E7893B-71FC-42A1-A2EB-AA88B54E958F}" type="presOf" srcId="{D43864F7-5E42-4479-93A1-701DFAF71DCA}" destId="{1D5E9A8D-72FE-4A30-A821-320EBC58C37E}" srcOrd="0" destOrd="0" presId="urn:microsoft.com/office/officeart/2005/8/layout/process3"/>
    <dgm:cxn modelId="{60F5C3FB-A3C1-4D07-940F-866ADA1B09DA}" srcId="{34AD902B-9F3B-467E-922A-0B4C0543CEF2}" destId="{6D332564-0ADF-4A10-89D5-4B9EE6C5173D}" srcOrd="0" destOrd="0" parTransId="{33A443CD-35FE-4D47-9D35-48FAE6F2915D}" sibTransId="{393F2676-B31A-49C1-BD78-5D86A547E9C7}"/>
    <dgm:cxn modelId="{0D31E9EC-63E9-47A2-A07B-3B3656EF17BC}" srcId="{34AD902B-9F3B-467E-922A-0B4C0543CEF2}" destId="{D43864F7-5E42-4479-93A1-701DFAF71DCA}" srcOrd="1" destOrd="0" parTransId="{CFE3728B-D6F3-48E8-8BAF-B4D0382A7965}" sibTransId="{76456BED-5513-4023-B5E5-15C98F95F342}"/>
    <dgm:cxn modelId="{09C2BF0E-52FD-4289-96B6-F790F9B755A9}" srcId="{D7008696-1C0D-49B7-B6C0-6BCC2A9B24E4}" destId="{F0C8CAA6-70E7-4967-8417-645A32A0C808}" srcOrd="0" destOrd="0" parTransId="{0D794D43-2646-4D54-B305-AD3206934163}" sibTransId="{009D7ADE-CC0D-4524-804A-FAC7710D3219}"/>
    <dgm:cxn modelId="{05A24EBD-38CA-4469-BF22-0C2B930527FC}" type="presOf" srcId="{76456BED-5513-4023-B5E5-15C98F95F342}" destId="{B8419DC0-24B7-458C-ABD6-2653C694F66E}" srcOrd="0" destOrd="0" presId="urn:microsoft.com/office/officeart/2005/8/layout/process3"/>
    <dgm:cxn modelId="{53889195-190C-4596-B045-BB21AC8990E1}" type="presOf" srcId="{D7008696-1C0D-49B7-B6C0-6BCC2A9B24E4}" destId="{A026E1B1-43EB-4BBB-B3E8-C382750A94A4}" srcOrd="0" destOrd="0" presId="urn:microsoft.com/office/officeart/2005/8/layout/process3"/>
    <dgm:cxn modelId="{513D4CD2-6E78-4AB2-8EC0-73DBAB67609F}" srcId="{34AD902B-9F3B-467E-922A-0B4C0543CEF2}" destId="{D7008696-1C0D-49B7-B6C0-6BCC2A9B24E4}" srcOrd="2" destOrd="0" parTransId="{7218D23A-07A4-432C-823D-5CB5FFE768FE}" sibTransId="{A2B80304-65F4-440F-AECD-E7B322C0E3F4}"/>
    <dgm:cxn modelId="{8579C8DD-50C2-497B-86F9-4B97E2CBE7D4}" type="presParOf" srcId="{36F54917-2CDE-4DF5-A393-AD378634A4FE}" destId="{50FCF877-67A7-4ABC-B2EA-E516A03F5665}" srcOrd="0" destOrd="0" presId="urn:microsoft.com/office/officeart/2005/8/layout/process3"/>
    <dgm:cxn modelId="{E7EAC13E-B72A-49E7-A0A3-0E47239B74D4}" type="presParOf" srcId="{50FCF877-67A7-4ABC-B2EA-E516A03F5665}" destId="{1F63FE5C-60EC-48DB-9DF2-8B77D76A4AD0}" srcOrd="0" destOrd="0" presId="urn:microsoft.com/office/officeart/2005/8/layout/process3"/>
    <dgm:cxn modelId="{3024F9D8-CEA8-4DDE-AD66-74C2446FFB1B}" type="presParOf" srcId="{50FCF877-67A7-4ABC-B2EA-E516A03F5665}" destId="{4E6D0260-4AC0-415E-8CE3-0412D566B597}" srcOrd="1" destOrd="0" presId="urn:microsoft.com/office/officeart/2005/8/layout/process3"/>
    <dgm:cxn modelId="{026C921B-9CF2-4F27-B272-9DAE2900A04B}" type="presParOf" srcId="{50FCF877-67A7-4ABC-B2EA-E516A03F5665}" destId="{8F794768-F8E9-4C21-9318-858222D27A47}" srcOrd="2" destOrd="0" presId="urn:microsoft.com/office/officeart/2005/8/layout/process3"/>
    <dgm:cxn modelId="{AB54870E-DC91-4179-8B8F-BE06C7F30655}" type="presParOf" srcId="{36F54917-2CDE-4DF5-A393-AD378634A4FE}" destId="{120ED1E9-1A21-4E39-883D-23353206957C}" srcOrd="1" destOrd="0" presId="urn:microsoft.com/office/officeart/2005/8/layout/process3"/>
    <dgm:cxn modelId="{FAD37E16-15C0-4853-ADFF-6FB0F88007CB}" type="presParOf" srcId="{120ED1E9-1A21-4E39-883D-23353206957C}" destId="{0E15A606-692B-4C7A-AF97-28CA95986E4F}" srcOrd="0" destOrd="0" presId="urn:microsoft.com/office/officeart/2005/8/layout/process3"/>
    <dgm:cxn modelId="{8E5AB8E3-4D23-4A4C-B239-69976318087D}" type="presParOf" srcId="{36F54917-2CDE-4DF5-A393-AD378634A4FE}" destId="{55A58E84-6057-4557-A6A9-5BC3916E78CD}" srcOrd="2" destOrd="0" presId="urn:microsoft.com/office/officeart/2005/8/layout/process3"/>
    <dgm:cxn modelId="{B8C0D126-1ECF-4E85-9F1A-7DD0B293EE79}" type="presParOf" srcId="{55A58E84-6057-4557-A6A9-5BC3916E78CD}" destId="{1D5E9A8D-72FE-4A30-A821-320EBC58C37E}" srcOrd="0" destOrd="0" presId="urn:microsoft.com/office/officeart/2005/8/layout/process3"/>
    <dgm:cxn modelId="{8887A254-6646-4D69-82DA-610CD5134539}" type="presParOf" srcId="{55A58E84-6057-4557-A6A9-5BC3916E78CD}" destId="{AC3150DD-24D9-401B-AB9C-1DCC3E5940F8}" srcOrd="1" destOrd="0" presId="urn:microsoft.com/office/officeart/2005/8/layout/process3"/>
    <dgm:cxn modelId="{ACC0078C-3D20-4CB8-AE45-BB442851FE24}" type="presParOf" srcId="{55A58E84-6057-4557-A6A9-5BC3916E78CD}" destId="{89D12EEE-29C6-4721-8721-02F18E32C314}" srcOrd="2" destOrd="0" presId="urn:microsoft.com/office/officeart/2005/8/layout/process3"/>
    <dgm:cxn modelId="{2416DDC4-6D33-41D2-994C-A28720E5DC4F}" type="presParOf" srcId="{36F54917-2CDE-4DF5-A393-AD378634A4FE}" destId="{B8419DC0-24B7-458C-ABD6-2653C694F66E}" srcOrd="3" destOrd="0" presId="urn:microsoft.com/office/officeart/2005/8/layout/process3"/>
    <dgm:cxn modelId="{B519805B-D857-4734-B71F-C9BB6E3B93D5}" type="presParOf" srcId="{B8419DC0-24B7-458C-ABD6-2653C694F66E}" destId="{3ECB1343-4A6E-446D-9083-6482A026645A}" srcOrd="0" destOrd="0" presId="urn:microsoft.com/office/officeart/2005/8/layout/process3"/>
    <dgm:cxn modelId="{93C2ED08-18CA-44EA-B198-CEF8E1C0EFC8}" type="presParOf" srcId="{36F54917-2CDE-4DF5-A393-AD378634A4FE}" destId="{90708C7F-C34E-4693-A784-7055039FA3A6}" srcOrd="4" destOrd="0" presId="urn:microsoft.com/office/officeart/2005/8/layout/process3"/>
    <dgm:cxn modelId="{8A88BBB6-EA88-43EA-8B4B-19727154DFD7}" type="presParOf" srcId="{90708C7F-C34E-4693-A784-7055039FA3A6}" destId="{A026E1B1-43EB-4BBB-B3E8-C382750A94A4}" srcOrd="0" destOrd="0" presId="urn:microsoft.com/office/officeart/2005/8/layout/process3"/>
    <dgm:cxn modelId="{5A85E4A3-4EFF-4598-82D0-E4FB5F778DF6}" type="presParOf" srcId="{90708C7F-C34E-4693-A784-7055039FA3A6}" destId="{2B983236-EC80-4989-9523-C7E9D6EE0C9D}" srcOrd="1" destOrd="0" presId="urn:microsoft.com/office/officeart/2005/8/layout/process3"/>
    <dgm:cxn modelId="{54063A98-4FBE-4006-BC64-D33ECD85F77D}" type="presParOf" srcId="{90708C7F-C34E-4693-A784-7055039FA3A6}" destId="{EC5E9D2E-4B63-446D-BF9B-83FF31544D8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FC1D3D-9E44-4624-9B8E-8B0443102309}" type="doc">
      <dgm:prSet loTypeId="urn:microsoft.com/office/officeart/2005/8/layout/process1" loCatId="process" qsTypeId="urn:microsoft.com/office/officeart/2005/8/quickstyle/3d2" qsCatId="3D" csTypeId="urn:microsoft.com/office/officeart/2005/8/colors/colorful2" csCatId="colorful" phldr="1"/>
      <dgm:spPr/>
    </dgm:pt>
    <dgm:pt modelId="{957B2324-8243-4FC0-B526-BB35029D04E9}">
      <dgm:prSet phldrT="[Texto]" custT="1"/>
      <dgm:spPr/>
      <dgm:t>
        <a:bodyPr/>
        <a:lstStyle/>
        <a:p>
          <a:r>
            <a:rPr lang="es-ES" sz="2000" b="1" dirty="0">
              <a:solidFill>
                <a:schemeClr val="tx2"/>
              </a:solidFill>
            </a:rPr>
            <a:t>Observación</a:t>
          </a:r>
          <a:endParaRPr lang="es-EC" sz="2000" b="1" dirty="0">
            <a:solidFill>
              <a:schemeClr val="tx2"/>
            </a:solidFill>
          </a:endParaRPr>
        </a:p>
      </dgm:t>
    </dgm:pt>
    <dgm:pt modelId="{D4207797-3BFD-4BA1-9BF5-06911A2024BD}" type="parTrans" cxnId="{EE24269C-A707-4048-B8AF-0FEE7570216C}">
      <dgm:prSet/>
      <dgm:spPr/>
      <dgm:t>
        <a:bodyPr/>
        <a:lstStyle/>
        <a:p>
          <a:endParaRPr lang="es-EC">
            <a:solidFill>
              <a:schemeClr val="tx2"/>
            </a:solidFill>
          </a:endParaRPr>
        </a:p>
      </dgm:t>
    </dgm:pt>
    <dgm:pt modelId="{FBC3C7F5-119D-459B-B2BA-17CA9E623ABF}" type="sibTrans" cxnId="{EE24269C-A707-4048-B8AF-0FEE7570216C}">
      <dgm:prSet/>
      <dgm:spPr/>
      <dgm:t>
        <a:bodyPr/>
        <a:lstStyle/>
        <a:p>
          <a:endParaRPr lang="es-EC">
            <a:solidFill>
              <a:schemeClr val="tx2"/>
            </a:solidFill>
          </a:endParaRPr>
        </a:p>
      </dgm:t>
    </dgm:pt>
    <dgm:pt modelId="{7ED4FFF6-1CE4-4B57-BA34-5A40257A6F76}">
      <dgm:prSet phldrT="[Texto]" custT="1"/>
      <dgm:spPr/>
      <dgm:t>
        <a:bodyPr/>
        <a:lstStyle/>
        <a:p>
          <a:r>
            <a:rPr lang="es-ES" sz="2000" b="1" dirty="0">
              <a:solidFill>
                <a:schemeClr val="tx2"/>
              </a:solidFill>
            </a:rPr>
            <a:t>Encuesta</a:t>
          </a:r>
          <a:endParaRPr lang="es-EC" sz="2000" b="1" dirty="0">
            <a:solidFill>
              <a:schemeClr val="tx2"/>
            </a:solidFill>
          </a:endParaRPr>
        </a:p>
      </dgm:t>
    </dgm:pt>
    <dgm:pt modelId="{FB5027AA-BFE2-44A5-AE89-3F35BF09C282}" type="parTrans" cxnId="{590E93A6-58FC-4F3B-8E4D-DC9F73414FAB}">
      <dgm:prSet/>
      <dgm:spPr/>
      <dgm:t>
        <a:bodyPr/>
        <a:lstStyle/>
        <a:p>
          <a:endParaRPr lang="es-EC">
            <a:solidFill>
              <a:schemeClr val="tx2"/>
            </a:solidFill>
          </a:endParaRPr>
        </a:p>
      </dgm:t>
    </dgm:pt>
    <dgm:pt modelId="{39A0C1D1-E6B2-4D14-8A3E-0B68F07080CF}" type="sibTrans" cxnId="{590E93A6-58FC-4F3B-8E4D-DC9F73414FAB}">
      <dgm:prSet/>
      <dgm:spPr>
        <a:ln>
          <a:solidFill>
            <a:schemeClr val="dk1">
              <a:hueOff val="0"/>
              <a:satOff val="0"/>
              <a:lumOff val="0"/>
            </a:schemeClr>
          </a:solidFill>
        </a:ln>
      </dgm:spPr>
      <dgm:t>
        <a:bodyPr/>
        <a:lstStyle/>
        <a:p>
          <a:endParaRPr lang="es-EC">
            <a:solidFill>
              <a:schemeClr val="tx2"/>
            </a:solidFill>
          </a:endParaRPr>
        </a:p>
      </dgm:t>
    </dgm:pt>
    <dgm:pt modelId="{E5C8D8D4-AB24-4516-86B6-8F792B72723D}">
      <dgm:prSet phldrT="[Texto]" custT="1"/>
      <dgm:spPr/>
      <dgm:t>
        <a:bodyPr/>
        <a:lstStyle/>
        <a:p>
          <a:r>
            <a:rPr lang="es-ES" sz="2000" b="1" dirty="0">
              <a:solidFill>
                <a:schemeClr val="tx2"/>
              </a:solidFill>
            </a:rPr>
            <a:t>Entrevistas</a:t>
          </a:r>
          <a:endParaRPr lang="es-EC" sz="2000" b="1" dirty="0">
            <a:solidFill>
              <a:schemeClr val="tx2"/>
            </a:solidFill>
          </a:endParaRPr>
        </a:p>
      </dgm:t>
    </dgm:pt>
    <dgm:pt modelId="{C7D74530-8319-40A6-A18A-FFCF7D87CFDB}" type="parTrans" cxnId="{E70E24A4-4C24-46EB-8735-ABF7E2E3DB4F}">
      <dgm:prSet/>
      <dgm:spPr/>
      <dgm:t>
        <a:bodyPr/>
        <a:lstStyle/>
        <a:p>
          <a:endParaRPr lang="es-EC">
            <a:solidFill>
              <a:schemeClr val="tx2"/>
            </a:solidFill>
          </a:endParaRPr>
        </a:p>
      </dgm:t>
    </dgm:pt>
    <dgm:pt modelId="{69225D81-A2FC-49DF-95F7-E91B970396A9}" type="sibTrans" cxnId="{E70E24A4-4C24-46EB-8735-ABF7E2E3DB4F}">
      <dgm:prSet/>
      <dgm:spPr/>
      <dgm:t>
        <a:bodyPr/>
        <a:lstStyle/>
        <a:p>
          <a:endParaRPr lang="es-EC">
            <a:solidFill>
              <a:schemeClr val="tx2"/>
            </a:solidFill>
          </a:endParaRPr>
        </a:p>
      </dgm:t>
    </dgm:pt>
    <dgm:pt modelId="{C21BD44B-B88E-49A7-8460-D14295A1B801}" type="pres">
      <dgm:prSet presAssocID="{F5FC1D3D-9E44-4624-9B8E-8B0443102309}" presName="Name0" presStyleCnt="0">
        <dgm:presLayoutVars>
          <dgm:dir/>
          <dgm:resizeHandles val="exact"/>
        </dgm:presLayoutVars>
      </dgm:prSet>
      <dgm:spPr/>
    </dgm:pt>
    <dgm:pt modelId="{37A20018-9FEE-4683-94BC-FCA8A65890D5}" type="pres">
      <dgm:prSet presAssocID="{957B2324-8243-4FC0-B526-BB35029D04E9}" presName="node" presStyleLbl="node1" presStyleIdx="0" presStyleCnt="3">
        <dgm:presLayoutVars>
          <dgm:bulletEnabled val="1"/>
        </dgm:presLayoutVars>
      </dgm:prSet>
      <dgm:spPr/>
      <dgm:t>
        <a:bodyPr/>
        <a:lstStyle/>
        <a:p>
          <a:endParaRPr lang="es-EC"/>
        </a:p>
      </dgm:t>
    </dgm:pt>
    <dgm:pt modelId="{68D04116-8BA1-41EB-9A3C-B72AEB4BA8CA}" type="pres">
      <dgm:prSet presAssocID="{FBC3C7F5-119D-459B-B2BA-17CA9E623ABF}" presName="sibTrans" presStyleLbl="sibTrans2D1" presStyleIdx="0" presStyleCnt="2"/>
      <dgm:spPr/>
      <dgm:t>
        <a:bodyPr/>
        <a:lstStyle/>
        <a:p>
          <a:endParaRPr lang="es-EC"/>
        </a:p>
      </dgm:t>
    </dgm:pt>
    <dgm:pt modelId="{B22C0E75-BF5C-48F7-8051-A563EC87384A}" type="pres">
      <dgm:prSet presAssocID="{FBC3C7F5-119D-459B-B2BA-17CA9E623ABF}" presName="connectorText" presStyleLbl="sibTrans2D1" presStyleIdx="0" presStyleCnt="2"/>
      <dgm:spPr/>
      <dgm:t>
        <a:bodyPr/>
        <a:lstStyle/>
        <a:p>
          <a:endParaRPr lang="es-EC"/>
        </a:p>
      </dgm:t>
    </dgm:pt>
    <dgm:pt modelId="{645D50E4-EDCE-413F-AE64-75289A2F51B0}" type="pres">
      <dgm:prSet presAssocID="{7ED4FFF6-1CE4-4B57-BA34-5A40257A6F76}" presName="node" presStyleLbl="node1" presStyleIdx="1" presStyleCnt="3">
        <dgm:presLayoutVars>
          <dgm:bulletEnabled val="1"/>
        </dgm:presLayoutVars>
      </dgm:prSet>
      <dgm:spPr/>
      <dgm:t>
        <a:bodyPr/>
        <a:lstStyle/>
        <a:p>
          <a:endParaRPr lang="es-EC"/>
        </a:p>
      </dgm:t>
    </dgm:pt>
    <dgm:pt modelId="{6F98E34B-86D9-47C5-8AC9-2DC27CA6375B}" type="pres">
      <dgm:prSet presAssocID="{39A0C1D1-E6B2-4D14-8A3E-0B68F07080CF}" presName="sibTrans" presStyleLbl="sibTrans2D1" presStyleIdx="1" presStyleCnt="2"/>
      <dgm:spPr/>
      <dgm:t>
        <a:bodyPr/>
        <a:lstStyle/>
        <a:p>
          <a:endParaRPr lang="es-EC"/>
        </a:p>
      </dgm:t>
    </dgm:pt>
    <dgm:pt modelId="{5B4561F7-127B-488B-9AFE-8B3D5DC39750}" type="pres">
      <dgm:prSet presAssocID="{39A0C1D1-E6B2-4D14-8A3E-0B68F07080CF}" presName="connectorText" presStyleLbl="sibTrans2D1" presStyleIdx="1" presStyleCnt="2"/>
      <dgm:spPr/>
      <dgm:t>
        <a:bodyPr/>
        <a:lstStyle/>
        <a:p>
          <a:endParaRPr lang="es-EC"/>
        </a:p>
      </dgm:t>
    </dgm:pt>
    <dgm:pt modelId="{741BAA28-F55D-487A-9973-3314EFC76DEC}" type="pres">
      <dgm:prSet presAssocID="{E5C8D8D4-AB24-4516-86B6-8F792B72723D}" presName="node" presStyleLbl="node1" presStyleIdx="2" presStyleCnt="3">
        <dgm:presLayoutVars>
          <dgm:bulletEnabled val="1"/>
        </dgm:presLayoutVars>
      </dgm:prSet>
      <dgm:spPr/>
      <dgm:t>
        <a:bodyPr/>
        <a:lstStyle/>
        <a:p>
          <a:endParaRPr lang="es-EC"/>
        </a:p>
      </dgm:t>
    </dgm:pt>
  </dgm:ptLst>
  <dgm:cxnLst>
    <dgm:cxn modelId="{8FD73A01-80C3-4751-8C40-909002709B7B}" type="presOf" srcId="{FBC3C7F5-119D-459B-B2BA-17CA9E623ABF}" destId="{B22C0E75-BF5C-48F7-8051-A563EC87384A}" srcOrd="1" destOrd="0" presId="urn:microsoft.com/office/officeart/2005/8/layout/process1"/>
    <dgm:cxn modelId="{EE24269C-A707-4048-B8AF-0FEE7570216C}" srcId="{F5FC1D3D-9E44-4624-9B8E-8B0443102309}" destId="{957B2324-8243-4FC0-B526-BB35029D04E9}" srcOrd="0" destOrd="0" parTransId="{D4207797-3BFD-4BA1-9BF5-06911A2024BD}" sibTransId="{FBC3C7F5-119D-459B-B2BA-17CA9E623ABF}"/>
    <dgm:cxn modelId="{41835E83-1F70-4388-BC2B-577B3C6FBEB3}" type="presOf" srcId="{FBC3C7F5-119D-459B-B2BA-17CA9E623ABF}" destId="{68D04116-8BA1-41EB-9A3C-B72AEB4BA8CA}" srcOrd="0" destOrd="0" presId="urn:microsoft.com/office/officeart/2005/8/layout/process1"/>
    <dgm:cxn modelId="{135B8A7F-D810-4967-B5FB-E1228F006894}" type="presOf" srcId="{E5C8D8D4-AB24-4516-86B6-8F792B72723D}" destId="{741BAA28-F55D-487A-9973-3314EFC76DEC}" srcOrd="0" destOrd="0" presId="urn:microsoft.com/office/officeart/2005/8/layout/process1"/>
    <dgm:cxn modelId="{10B22CFA-02CD-468C-ABAB-3F146310F166}" type="presOf" srcId="{39A0C1D1-E6B2-4D14-8A3E-0B68F07080CF}" destId="{5B4561F7-127B-488B-9AFE-8B3D5DC39750}" srcOrd="1" destOrd="0" presId="urn:microsoft.com/office/officeart/2005/8/layout/process1"/>
    <dgm:cxn modelId="{4D6C5C7B-14DF-4AB7-BBC0-676EE7EAEF61}" type="presOf" srcId="{39A0C1D1-E6B2-4D14-8A3E-0B68F07080CF}" destId="{6F98E34B-86D9-47C5-8AC9-2DC27CA6375B}" srcOrd="0" destOrd="0" presId="urn:microsoft.com/office/officeart/2005/8/layout/process1"/>
    <dgm:cxn modelId="{FF3A3076-C993-4400-BF7E-8A3DEA94C43B}" type="presOf" srcId="{7ED4FFF6-1CE4-4B57-BA34-5A40257A6F76}" destId="{645D50E4-EDCE-413F-AE64-75289A2F51B0}" srcOrd="0" destOrd="0" presId="urn:microsoft.com/office/officeart/2005/8/layout/process1"/>
    <dgm:cxn modelId="{E70E24A4-4C24-46EB-8735-ABF7E2E3DB4F}" srcId="{F5FC1D3D-9E44-4624-9B8E-8B0443102309}" destId="{E5C8D8D4-AB24-4516-86B6-8F792B72723D}" srcOrd="2" destOrd="0" parTransId="{C7D74530-8319-40A6-A18A-FFCF7D87CFDB}" sibTransId="{69225D81-A2FC-49DF-95F7-E91B970396A9}"/>
    <dgm:cxn modelId="{B66C65A3-785B-4811-ACFC-2FE2E75A9CD3}" type="presOf" srcId="{F5FC1D3D-9E44-4624-9B8E-8B0443102309}" destId="{C21BD44B-B88E-49A7-8460-D14295A1B801}" srcOrd="0" destOrd="0" presId="urn:microsoft.com/office/officeart/2005/8/layout/process1"/>
    <dgm:cxn modelId="{590E93A6-58FC-4F3B-8E4D-DC9F73414FAB}" srcId="{F5FC1D3D-9E44-4624-9B8E-8B0443102309}" destId="{7ED4FFF6-1CE4-4B57-BA34-5A40257A6F76}" srcOrd="1" destOrd="0" parTransId="{FB5027AA-BFE2-44A5-AE89-3F35BF09C282}" sibTransId="{39A0C1D1-E6B2-4D14-8A3E-0B68F07080CF}"/>
    <dgm:cxn modelId="{308D97B6-8681-45D0-BA25-75A9159D89F2}" type="presOf" srcId="{957B2324-8243-4FC0-B526-BB35029D04E9}" destId="{37A20018-9FEE-4683-94BC-FCA8A65890D5}" srcOrd="0" destOrd="0" presId="urn:microsoft.com/office/officeart/2005/8/layout/process1"/>
    <dgm:cxn modelId="{5217B4E7-157D-4169-9A4F-1ED46F25EA30}" type="presParOf" srcId="{C21BD44B-B88E-49A7-8460-D14295A1B801}" destId="{37A20018-9FEE-4683-94BC-FCA8A65890D5}" srcOrd="0" destOrd="0" presId="urn:microsoft.com/office/officeart/2005/8/layout/process1"/>
    <dgm:cxn modelId="{0C35F9FD-27D2-43CC-B184-CA3104E922D1}" type="presParOf" srcId="{C21BD44B-B88E-49A7-8460-D14295A1B801}" destId="{68D04116-8BA1-41EB-9A3C-B72AEB4BA8CA}" srcOrd="1" destOrd="0" presId="urn:microsoft.com/office/officeart/2005/8/layout/process1"/>
    <dgm:cxn modelId="{3E31A235-1134-4C46-8EE2-7CCBE176D7B8}" type="presParOf" srcId="{68D04116-8BA1-41EB-9A3C-B72AEB4BA8CA}" destId="{B22C0E75-BF5C-48F7-8051-A563EC87384A}" srcOrd="0" destOrd="0" presId="urn:microsoft.com/office/officeart/2005/8/layout/process1"/>
    <dgm:cxn modelId="{B63DBE9B-1680-4EA4-B282-086964EA90BE}" type="presParOf" srcId="{C21BD44B-B88E-49A7-8460-D14295A1B801}" destId="{645D50E4-EDCE-413F-AE64-75289A2F51B0}" srcOrd="2" destOrd="0" presId="urn:microsoft.com/office/officeart/2005/8/layout/process1"/>
    <dgm:cxn modelId="{D32EAA0A-AC8B-4F9F-9DAD-F0634AEBB3A4}" type="presParOf" srcId="{C21BD44B-B88E-49A7-8460-D14295A1B801}" destId="{6F98E34B-86D9-47C5-8AC9-2DC27CA6375B}" srcOrd="3" destOrd="0" presId="urn:microsoft.com/office/officeart/2005/8/layout/process1"/>
    <dgm:cxn modelId="{1A3C4BE5-5A1F-4942-9548-C790D3411DE7}" type="presParOf" srcId="{6F98E34B-86D9-47C5-8AC9-2DC27CA6375B}" destId="{5B4561F7-127B-488B-9AFE-8B3D5DC39750}" srcOrd="0" destOrd="0" presId="urn:microsoft.com/office/officeart/2005/8/layout/process1"/>
    <dgm:cxn modelId="{D18739A4-AE4E-42B0-A7F5-A67F43EA4907}" type="presParOf" srcId="{C21BD44B-B88E-49A7-8460-D14295A1B801}" destId="{741BAA28-F55D-487A-9973-3314EFC76D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2AB5DC-DB17-4056-AB96-A9196F04BADE}"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s-EC"/>
        </a:p>
      </dgm:t>
    </dgm:pt>
    <dgm:pt modelId="{A8BABBF3-B474-4BB3-8817-F42D295D11A8}">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solidFill>
                <a:srgbClr val="080808"/>
              </a:solidFill>
            </a:rPr>
            <a:t>De acuerdo con la Revista Ekos (2021)</a:t>
          </a:r>
        </a:p>
      </dgm:t>
    </dgm:pt>
    <dgm:pt modelId="{88402711-B1F2-47E2-A1A7-594E4F7E2A53}" type="parTrans" cxnId="{F02A4B76-3ABB-4201-B5AF-14F2D3D96A05}">
      <dgm:prSet/>
      <dgm:spPr/>
      <dgm:t>
        <a:bodyPr/>
        <a:lstStyle/>
        <a:p>
          <a:endParaRPr lang="es-EC"/>
        </a:p>
      </dgm:t>
    </dgm:pt>
    <dgm:pt modelId="{8770768E-7A37-4A09-BB96-FBB0595E2FFF}" type="sibTrans" cxnId="{F02A4B76-3ABB-4201-B5AF-14F2D3D96A05}">
      <dgm:prSet/>
      <dgm:spPr/>
      <dgm:t>
        <a:bodyPr/>
        <a:lstStyle/>
        <a:p>
          <a:endParaRPr lang="es-EC"/>
        </a:p>
      </dgm:t>
    </dgm:pt>
    <dgm:pt modelId="{F327FDB9-6C67-4303-A132-E090B6D06388}">
      <dgm:prSet phldrT="[Texto]">
        <dgm:style>
          <a:lnRef idx="2">
            <a:schemeClr val="accent5"/>
          </a:lnRef>
          <a:fillRef idx="1">
            <a:schemeClr val="lt1"/>
          </a:fillRef>
          <a:effectRef idx="0">
            <a:schemeClr val="accent5"/>
          </a:effectRef>
          <a:fontRef idx="minor">
            <a:schemeClr val="dk1"/>
          </a:fontRef>
        </dgm:style>
      </dgm:prSet>
      <dgm:spPr/>
      <dgm:t>
        <a:bodyPr/>
        <a:lstStyle/>
        <a:p>
          <a:r>
            <a:rPr lang="es-EC" dirty="0">
              <a:solidFill>
                <a:srgbClr val="080808"/>
              </a:solidFill>
            </a:rPr>
            <a:t>Empresas especializadas en fabricación y comercialización de abonos y productos químico de uso agrícola</a:t>
          </a:r>
        </a:p>
      </dgm:t>
    </dgm:pt>
    <dgm:pt modelId="{E5848F0C-0734-49CB-A9CA-064D9556D75B}" type="parTrans" cxnId="{C6CD8DC2-D118-49ED-8702-FFB345D003BF}">
      <dgm:prSet/>
      <dgm:spPr/>
      <dgm:t>
        <a:bodyPr/>
        <a:lstStyle/>
        <a:p>
          <a:endParaRPr lang="es-EC"/>
        </a:p>
      </dgm:t>
    </dgm:pt>
    <dgm:pt modelId="{789DF908-FE15-4A68-B3B9-E48F554B6C1A}" type="sibTrans" cxnId="{C6CD8DC2-D118-49ED-8702-FFB345D003BF}">
      <dgm:prSet/>
      <dgm:spPr/>
      <dgm:t>
        <a:bodyPr/>
        <a:lstStyle/>
        <a:p>
          <a:endParaRPr lang="es-EC"/>
        </a:p>
      </dgm:t>
    </dgm:pt>
    <dgm:pt modelId="{B3BD5BDC-631B-4DD0-9362-21DED8E2D5F2}">
      <dgm:prSet phldrT="[Texto]">
        <dgm:style>
          <a:lnRef idx="2">
            <a:schemeClr val="accent3"/>
          </a:lnRef>
          <a:fillRef idx="1">
            <a:schemeClr val="lt1"/>
          </a:fillRef>
          <a:effectRef idx="0">
            <a:schemeClr val="accent3"/>
          </a:effectRef>
          <a:fontRef idx="minor">
            <a:schemeClr val="dk1"/>
          </a:fontRef>
        </dgm:style>
      </dgm:prSet>
      <dgm:spPr/>
      <dgm:t>
        <a:bodyPr/>
        <a:lstStyle/>
        <a:p>
          <a:r>
            <a:rPr lang="es-EC" b="0" cap="none" spc="0" dirty="0">
              <a:ln w="0"/>
              <a:solidFill>
                <a:srgbClr val="080808"/>
              </a:solidFill>
              <a:effectLst>
                <a:outerShdw blurRad="38100" dist="19050" dir="2700000" algn="tl" rotWithShape="0">
                  <a:schemeClr val="dk1">
                    <a:alpha val="40000"/>
                  </a:schemeClr>
                </a:outerShdw>
              </a:effectLst>
            </a:rPr>
            <a:t>Hay 41 entidades a nivel nacional </a:t>
          </a:r>
        </a:p>
      </dgm:t>
    </dgm:pt>
    <dgm:pt modelId="{DF18B49F-364D-4F79-A1EC-7ED8E86CEC45}" type="parTrans" cxnId="{E5C736F8-BF20-429F-8982-8C55B6C074AB}">
      <dgm:prSet/>
      <dgm:spPr/>
      <dgm:t>
        <a:bodyPr/>
        <a:lstStyle/>
        <a:p>
          <a:endParaRPr lang="es-EC"/>
        </a:p>
      </dgm:t>
    </dgm:pt>
    <dgm:pt modelId="{59C5EFFD-9A06-4257-BAB1-4F171028776D}" type="sibTrans" cxnId="{E5C736F8-BF20-429F-8982-8C55B6C074AB}">
      <dgm:prSet/>
      <dgm:spPr/>
      <dgm:t>
        <a:bodyPr/>
        <a:lstStyle/>
        <a:p>
          <a:endParaRPr lang="es-EC"/>
        </a:p>
      </dgm:t>
    </dgm:pt>
    <dgm:pt modelId="{395D581B-2E87-4307-95E2-4A599AA0BA37}" type="pres">
      <dgm:prSet presAssocID="{052AB5DC-DB17-4056-AB96-A9196F04BADE}" presName="compositeShape" presStyleCnt="0">
        <dgm:presLayoutVars>
          <dgm:dir/>
          <dgm:resizeHandles/>
        </dgm:presLayoutVars>
      </dgm:prSet>
      <dgm:spPr/>
      <dgm:t>
        <a:bodyPr/>
        <a:lstStyle/>
        <a:p>
          <a:endParaRPr lang="es-EC"/>
        </a:p>
      </dgm:t>
    </dgm:pt>
    <dgm:pt modelId="{78FB4C84-DB52-4DC3-BCC7-3210A92E6C74}" type="pres">
      <dgm:prSet presAssocID="{052AB5DC-DB17-4056-AB96-A9196F04BADE}" presName="pyramid" presStyleLbl="node1" presStyleIdx="0" presStyleCnt="1"/>
      <dgm:spPr/>
    </dgm:pt>
    <dgm:pt modelId="{4CEC543E-18F5-40CE-95C0-E8B84C380391}" type="pres">
      <dgm:prSet presAssocID="{052AB5DC-DB17-4056-AB96-A9196F04BADE}" presName="theList" presStyleCnt="0"/>
      <dgm:spPr/>
    </dgm:pt>
    <dgm:pt modelId="{7950A096-1E42-4741-B07C-8B900ACD3C4A}" type="pres">
      <dgm:prSet presAssocID="{A8BABBF3-B474-4BB3-8817-F42D295D11A8}" presName="aNode" presStyleLbl="fgAcc1" presStyleIdx="0" presStyleCnt="3">
        <dgm:presLayoutVars>
          <dgm:bulletEnabled val="1"/>
        </dgm:presLayoutVars>
      </dgm:prSet>
      <dgm:spPr/>
      <dgm:t>
        <a:bodyPr/>
        <a:lstStyle/>
        <a:p>
          <a:endParaRPr lang="es-EC"/>
        </a:p>
      </dgm:t>
    </dgm:pt>
    <dgm:pt modelId="{F59624E8-29CA-47E2-93B9-5B82F8163F7D}" type="pres">
      <dgm:prSet presAssocID="{A8BABBF3-B474-4BB3-8817-F42D295D11A8}" presName="aSpace" presStyleCnt="0"/>
      <dgm:spPr/>
    </dgm:pt>
    <dgm:pt modelId="{55FE1B1D-0742-41F7-ADF1-A05C41DFBDBF}" type="pres">
      <dgm:prSet presAssocID="{F327FDB9-6C67-4303-A132-E090B6D06388}" presName="aNode" presStyleLbl="fgAcc1" presStyleIdx="1" presStyleCnt="3">
        <dgm:presLayoutVars>
          <dgm:bulletEnabled val="1"/>
        </dgm:presLayoutVars>
      </dgm:prSet>
      <dgm:spPr/>
      <dgm:t>
        <a:bodyPr/>
        <a:lstStyle/>
        <a:p>
          <a:endParaRPr lang="es-EC"/>
        </a:p>
      </dgm:t>
    </dgm:pt>
    <dgm:pt modelId="{1351BA81-4247-41E8-8116-0287DD899EE1}" type="pres">
      <dgm:prSet presAssocID="{F327FDB9-6C67-4303-A132-E090B6D06388}" presName="aSpace" presStyleCnt="0"/>
      <dgm:spPr/>
    </dgm:pt>
    <dgm:pt modelId="{E9646121-7FF5-48C8-AAE4-9F2E861CE2E8}" type="pres">
      <dgm:prSet presAssocID="{B3BD5BDC-631B-4DD0-9362-21DED8E2D5F2}" presName="aNode" presStyleLbl="fgAcc1" presStyleIdx="2" presStyleCnt="3">
        <dgm:presLayoutVars>
          <dgm:bulletEnabled val="1"/>
        </dgm:presLayoutVars>
      </dgm:prSet>
      <dgm:spPr/>
      <dgm:t>
        <a:bodyPr/>
        <a:lstStyle/>
        <a:p>
          <a:endParaRPr lang="es-EC"/>
        </a:p>
      </dgm:t>
    </dgm:pt>
    <dgm:pt modelId="{8C11A10A-F9E2-4D28-B909-001B175CE87D}" type="pres">
      <dgm:prSet presAssocID="{B3BD5BDC-631B-4DD0-9362-21DED8E2D5F2}" presName="aSpace" presStyleCnt="0"/>
      <dgm:spPr/>
    </dgm:pt>
  </dgm:ptLst>
  <dgm:cxnLst>
    <dgm:cxn modelId="{E5C736F8-BF20-429F-8982-8C55B6C074AB}" srcId="{052AB5DC-DB17-4056-AB96-A9196F04BADE}" destId="{B3BD5BDC-631B-4DD0-9362-21DED8E2D5F2}" srcOrd="2" destOrd="0" parTransId="{DF18B49F-364D-4F79-A1EC-7ED8E86CEC45}" sibTransId="{59C5EFFD-9A06-4257-BAB1-4F171028776D}"/>
    <dgm:cxn modelId="{C6CD8DC2-D118-49ED-8702-FFB345D003BF}" srcId="{052AB5DC-DB17-4056-AB96-A9196F04BADE}" destId="{F327FDB9-6C67-4303-A132-E090B6D06388}" srcOrd="1" destOrd="0" parTransId="{E5848F0C-0734-49CB-A9CA-064D9556D75B}" sibTransId="{789DF908-FE15-4A68-B3B9-E48F554B6C1A}"/>
    <dgm:cxn modelId="{F06AF062-BAAA-4F05-8468-344B805B71D3}" type="presOf" srcId="{A8BABBF3-B474-4BB3-8817-F42D295D11A8}" destId="{7950A096-1E42-4741-B07C-8B900ACD3C4A}" srcOrd="0" destOrd="0" presId="urn:microsoft.com/office/officeart/2005/8/layout/pyramid2"/>
    <dgm:cxn modelId="{189FD355-39BC-466E-B571-190B6C1AD46E}" type="presOf" srcId="{B3BD5BDC-631B-4DD0-9362-21DED8E2D5F2}" destId="{E9646121-7FF5-48C8-AAE4-9F2E861CE2E8}" srcOrd="0" destOrd="0" presId="urn:microsoft.com/office/officeart/2005/8/layout/pyramid2"/>
    <dgm:cxn modelId="{F02A4B76-3ABB-4201-B5AF-14F2D3D96A05}" srcId="{052AB5DC-DB17-4056-AB96-A9196F04BADE}" destId="{A8BABBF3-B474-4BB3-8817-F42D295D11A8}" srcOrd="0" destOrd="0" parTransId="{88402711-B1F2-47E2-A1A7-594E4F7E2A53}" sibTransId="{8770768E-7A37-4A09-BB96-FBB0595E2FFF}"/>
    <dgm:cxn modelId="{0BD4868C-8BCD-48DA-B1EC-A0BE16710199}" type="presOf" srcId="{052AB5DC-DB17-4056-AB96-A9196F04BADE}" destId="{395D581B-2E87-4307-95E2-4A599AA0BA37}" srcOrd="0" destOrd="0" presId="urn:microsoft.com/office/officeart/2005/8/layout/pyramid2"/>
    <dgm:cxn modelId="{437A964D-B3FB-4363-B93F-564866499525}" type="presOf" srcId="{F327FDB9-6C67-4303-A132-E090B6D06388}" destId="{55FE1B1D-0742-41F7-ADF1-A05C41DFBDBF}" srcOrd="0" destOrd="0" presId="urn:microsoft.com/office/officeart/2005/8/layout/pyramid2"/>
    <dgm:cxn modelId="{454C3D88-6B94-4EEA-8F0B-9C2C46A9B749}" type="presParOf" srcId="{395D581B-2E87-4307-95E2-4A599AA0BA37}" destId="{78FB4C84-DB52-4DC3-BCC7-3210A92E6C74}" srcOrd="0" destOrd="0" presId="urn:microsoft.com/office/officeart/2005/8/layout/pyramid2"/>
    <dgm:cxn modelId="{C61DCE0E-C071-4D3F-8160-3E496E293B56}" type="presParOf" srcId="{395D581B-2E87-4307-95E2-4A599AA0BA37}" destId="{4CEC543E-18F5-40CE-95C0-E8B84C380391}" srcOrd="1" destOrd="0" presId="urn:microsoft.com/office/officeart/2005/8/layout/pyramid2"/>
    <dgm:cxn modelId="{EA6C918C-3558-4F34-8285-E634E29BAB1B}" type="presParOf" srcId="{4CEC543E-18F5-40CE-95C0-E8B84C380391}" destId="{7950A096-1E42-4741-B07C-8B900ACD3C4A}" srcOrd="0" destOrd="0" presId="urn:microsoft.com/office/officeart/2005/8/layout/pyramid2"/>
    <dgm:cxn modelId="{B4C22973-B5B3-4FB4-B3F7-79A41ACC5B90}" type="presParOf" srcId="{4CEC543E-18F5-40CE-95C0-E8B84C380391}" destId="{F59624E8-29CA-47E2-93B9-5B82F8163F7D}" srcOrd="1" destOrd="0" presId="urn:microsoft.com/office/officeart/2005/8/layout/pyramid2"/>
    <dgm:cxn modelId="{9D204B08-A446-4CD4-B377-35AD32DBB50E}" type="presParOf" srcId="{4CEC543E-18F5-40CE-95C0-E8B84C380391}" destId="{55FE1B1D-0742-41F7-ADF1-A05C41DFBDBF}" srcOrd="2" destOrd="0" presId="urn:microsoft.com/office/officeart/2005/8/layout/pyramid2"/>
    <dgm:cxn modelId="{F296EB6E-5A32-44E1-8FF1-635B0B62CDB8}" type="presParOf" srcId="{4CEC543E-18F5-40CE-95C0-E8B84C380391}" destId="{1351BA81-4247-41E8-8116-0287DD899EE1}" srcOrd="3" destOrd="0" presId="urn:microsoft.com/office/officeart/2005/8/layout/pyramid2"/>
    <dgm:cxn modelId="{7B406A55-4CDA-4C9F-88F2-9AE365FE4065}" type="presParOf" srcId="{4CEC543E-18F5-40CE-95C0-E8B84C380391}" destId="{E9646121-7FF5-48C8-AAE4-9F2E861CE2E8}" srcOrd="4" destOrd="0" presId="urn:microsoft.com/office/officeart/2005/8/layout/pyramid2"/>
    <dgm:cxn modelId="{CDF7AE7E-F5E2-4519-BADE-FB41DE4977D6}" type="presParOf" srcId="{4CEC543E-18F5-40CE-95C0-E8B84C380391}" destId="{8C11A10A-F9E2-4D28-B909-001B175CE87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6372DA-ABE3-460D-B54A-B2F1B686CDA4}"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s-EC"/>
        </a:p>
      </dgm:t>
    </dgm:pt>
    <dgm:pt modelId="{867D4BEA-7063-4D85-90BB-7B8D993CF489}">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C" sz="2000" b="1" dirty="0">
              <a:solidFill>
                <a:srgbClr val="080808"/>
              </a:solidFill>
            </a:rPr>
            <a:t>Devolución del impuesto a la salida de divisas</a:t>
          </a:r>
          <a:endParaRPr lang="es-EC" sz="2000" dirty="0">
            <a:solidFill>
              <a:srgbClr val="080808"/>
            </a:solidFill>
          </a:endParaRPr>
        </a:p>
      </dgm:t>
    </dgm:pt>
    <dgm:pt modelId="{3EEACC7F-7E58-42B1-A4E4-F9CA1FF9430B}" type="parTrans" cxnId="{F7FFEDDA-EE36-420D-8006-D592C50C3AA8}">
      <dgm:prSet/>
      <dgm:spPr/>
      <dgm:t>
        <a:bodyPr/>
        <a:lstStyle/>
        <a:p>
          <a:endParaRPr lang="es-EC"/>
        </a:p>
      </dgm:t>
    </dgm:pt>
    <dgm:pt modelId="{32707A2C-B733-40B6-9400-0974D5DB4C64}" type="sibTrans" cxnId="{F7FFEDDA-EE36-420D-8006-D592C50C3AA8}">
      <dgm:prSet/>
      <dgm:spPr/>
      <dgm:t>
        <a:bodyPr/>
        <a:lstStyle/>
        <a:p>
          <a:endParaRPr lang="es-EC"/>
        </a:p>
      </dgm:t>
    </dgm:pt>
    <dgm:pt modelId="{C512584C-A616-4AB8-85DA-1C6B6CAC9913}">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Solicitud de devolución  </a:t>
          </a:r>
          <a:r>
            <a:rPr lang="es-EC" sz="1400" dirty="0">
              <a:solidFill>
                <a:srgbClr val="080808"/>
              </a:solidFill>
            </a:rPr>
            <a:t>con los requisitos que establece el Código Tributario en el artículo 119 y 305</a:t>
          </a:r>
        </a:p>
      </dgm:t>
    </dgm:pt>
    <dgm:pt modelId="{5B7EB8EC-AFC5-466B-B49A-6599693DBD6E}" type="parTrans" cxnId="{E9617317-321A-4C3B-926F-C9E006B08784}">
      <dgm:prSet/>
      <dgm:spPr/>
      <dgm:t>
        <a:bodyPr/>
        <a:lstStyle/>
        <a:p>
          <a:endParaRPr lang="es-EC"/>
        </a:p>
      </dgm:t>
    </dgm:pt>
    <dgm:pt modelId="{1314A2BC-A138-4AF4-B102-21A163C460C5}" type="sibTrans" cxnId="{E9617317-321A-4C3B-926F-C9E006B08784}">
      <dgm:prSet/>
      <dgm:spPr/>
      <dgm:t>
        <a:bodyPr/>
        <a:lstStyle/>
        <a:p>
          <a:endParaRPr lang="es-EC"/>
        </a:p>
      </dgm:t>
    </dgm:pt>
    <dgm:pt modelId="{327686C1-036D-42DB-B79C-7CF606B9DF17}">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Actuación del SRI</a:t>
          </a:r>
          <a:endParaRPr lang="es-EC" sz="1400" dirty="0">
            <a:solidFill>
              <a:srgbClr val="080808"/>
            </a:solidFill>
          </a:endParaRPr>
        </a:p>
      </dgm:t>
    </dgm:pt>
    <dgm:pt modelId="{7E8C24E6-562A-4582-9243-F41DC2E7FCC9}" type="parTrans" cxnId="{74B1A516-2C9F-485A-A773-6C4C81C85A55}">
      <dgm:prSet/>
      <dgm:spPr/>
      <dgm:t>
        <a:bodyPr/>
        <a:lstStyle/>
        <a:p>
          <a:endParaRPr lang="es-EC"/>
        </a:p>
      </dgm:t>
    </dgm:pt>
    <dgm:pt modelId="{D20E1A80-679D-4576-AAD7-FD1E554FA29F}" type="sibTrans" cxnId="{74B1A516-2C9F-485A-A773-6C4C81C85A55}">
      <dgm:prSet/>
      <dgm:spPr/>
      <dgm:t>
        <a:bodyPr/>
        <a:lstStyle/>
        <a:p>
          <a:endParaRPr lang="es-EC"/>
        </a:p>
      </dgm:t>
    </dgm:pt>
    <dgm:pt modelId="{C5F6DB60-5CC0-4625-A35D-E49D459A2ABD}">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Exceso de crédito tributario</a:t>
          </a:r>
          <a:endParaRPr lang="es-EC" sz="1400" dirty="0">
            <a:solidFill>
              <a:srgbClr val="080808"/>
            </a:solidFill>
          </a:endParaRPr>
        </a:p>
      </dgm:t>
    </dgm:pt>
    <dgm:pt modelId="{814B72B9-0BEC-425A-9207-C9B0CF59BA95}" type="parTrans" cxnId="{4A8A6E62-971F-4F9E-90CB-29FA85F6A01D}">
      <dgm:prSet/>
      <dgm:spPr/>
      <dgm:t>
        <a:bodyPr/>
        <a:lstStyle/>
        <a:p>
          <a:endParaRPr lang="es-EC"/>
        </a:p>
      </dgm:t>
    </dgm:pt>
    <dgm:pt modelId="{0FC3A62E-99A7-4073-A957-D29A7C6FEDE6}" type="sibTrans" cxnId="{4A8A6E62-971F-4F9E-90CB-29FA85F6A01D}">
      <dgm:prSet/>
      <dgm:spPr/>
      <dgm:t>
        <a:bodyPr/>
        <a:lstStyle/>
        <a:p>
          <a:endParaRPr lang="es-EC"/>
        </a:p>
      </dgm:t>
    </dgm:pt>
    <dgm:pt modelId="{2E1EBA41-7BB5-4602-907C-4A329FC16580}">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Objetivo del ISD</a:t>
          </a:r>
          <a:endParaRPr lang="es-EC" sz="1400" dirty="0">
            <a:solidFill>
              <a:srgbClr val="080808"/>
            </a:solidFill>
          </a:endParaRPr>
        </a:p>
      </dgm:t>
    </dgm:pt>
    <dgm:pt modelId="{41EE2A30-9F9A-4FEA-B9C4-232F909DE91E}" type="parTrans" cxnId="{0B8C2B2B-9D48-43B5-98E9-13F713A1ABD9}">
      <dgm:prSet/>
      <dgm:spPr/>
      <dgm:t>
        <a:bodyPr/>
        <a:lstStyle/>
        <a:p>
          <a:endParaRPr lang="es-EC"/>
        </a:p>
      </dgm:t>
    </dgm:pt>
    <dgm:pt modelId="{9E0CA6DE-5A9E-4976-99E4-2786D6153009}" type="sibTrans" cxnId="{0B8C2B2B-9D48-43B5-98E9-13F713A1ABD9}">
      <dgm:prSet/>
      <dgm:spPr/>
      <dgm:t>
        <a:bodyPr/>
        <a:lstStyle/>
        <a:p>
          <a:endParaRPr lang="es-EC"/>
        </a:p>
      </dgm:t>
    </dgm:pt>
    <dgm:pt modelId="{B1532F46-D6FB-44ED-B946-D8730F458F94}">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Proceso de recuperación del ISD</a:t>
          </a:r>
          <a:endParaRPr lang="es-EC" sz="1400" dirty="0">
            <a:solidFill>
              <a:srgbClr val="080808"/>
            </a:solidFill>
          </a:endParaRPr>
        </a:p>
      </dgm:t>
    </dgm:pt>
    <dgm:pt modelId="{77E0D953-0D4B-45D8-8926-6876A2F1F4EB}" type="parTrans" cxnId="{8667EFDE-8F20-4FA7-8C9F-679E70CCE1AF}">
      <dgm:prSet/>
      <dgm:spPr/>
      <dgm:t>
        <a:bodyPr/>
        <a:lstStyle/>
        <a:p>
          <a:endParaRPr lang="es-EC"/>
        </a:p>
      </dgm:t>
    </dgm:pt>
    <dgm:pt modelId="{2ECE71D8-CAA0-4E66-BC82-CE495BD9D9AD}" type="sibTrans" cxnId="{8667EFDE-8F20-4FA7-8C9F-679E70CCE1AF}">
      <dgm:prSet/>
      <dgm:spPr/>
      <dgm:t>
        <a:bodyPr/>
        <a:lstStyle/>
        <a:p>
          <a:endParaRPr lang="es-EC"/>
        </a:p>
      </dgm:t>
    </dgm:pt>
    <dgm:pt modelId="{02A5094F-B393-44FF-B69E-C64D0369B567}">
      <dgm:prSet phldrT="[Texto]"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s-ES" sz="1400" dirty="0">
              <a:solidFill>
                <a:srgbClr val="080808"/>
              </a:solidFill>
            </a:rPr>
            <a:t>Sobre el principio constitucional </a:t>
          </a:r>
          <a:r>
            <a:rPr lang="es-EC" sz="1400" dirty="0">
              <a:solidFill>
                <a:srgbClr val="080808"/>
              </a:solidFill>
            </a:rPr>
            <a:t>de eficiencia y simplicidad administrativa </a:t>
          </a:r>
        </a:p>
      </dgm:t>
    </dgm:pt>
    <dgm:pt modelId="{2E857E52-EFB8-419E-9E92-ABCA2FD44D20}" type="parTrans" cxnId="{9C27E931-19E1-46C1-9E1D-50547719A33D}">
      <dgm:prSet/>
      <dgm:spPr/>
      <dgm:t>
        <a:bodyPr/>
        <a:lstStyle/>
        <a:p>
          <a:endParaRPr lang="es-EC"/>
        </a:p>
      </dgm:t>
    </dgm:pt>
    <dgm:pt modelId="{82A9E0C5-7AA7-435B-A3AA-FE7DB20AB888}" type="sibTrans" cxnId="{9C27E931-19E1-46C1-9E1D-50547719A33D}">
      <dgm:prSet/>
      <dgm:spPr/>
      <dgm:t>
        <a:bodyPr/>
        <a:lstStyle/>
        <a:p>
          <a:endParaRPr lang="es-EC"/>
        </a:p>
      </dgm:t>
    </dgm:pt>
    <dgm:pt modelId="{79FCDA92-377C-4965-9040-BD3677079FA9}" type="pres">
      <dgm:prSet presAssocID="{FA6372DA-ABE3-460D-B54A-B2F1B686CDA4}" presName="linear" presStyleCnt="0">
        <dgm:presLayoutVars>
          <dgm:dir/>
          <dgm:resizeHandles val="exact"/>
        </dgm:presLayoutVars>
      </dgm:prSet>
      <dgm:spPr/>
      <dgm:t>
        <a:bodyPr/>
        <a:lstStyle/>
        <a:p>
          <a:endParaRPr lang="es-EC"/>
        </a:p>
      </dgm:t>
    </dgm:pt>
    <dgm:pt modelId="{A2B5A864-48ED-4EA8-ADDA-14E12D579721}" type="pres">
      <dgm:prSet presAssocID="{867D4BEA-7063-4D85-90BB-7B8D993CF489}" presName="comp" presStyleCnt="0"/>
      <dgm:spPr/>
    </dgm:pt>
    <dgm:pt modelId="{C421F12D-DB85-4A93-A272-07BC41EE2E0F}" type="pres">
      <dgm:prSet presAssocID="{867D4BEA-7063-4D85-90BB-7B8D993CF489}" presName="box" presStyleLbl="node1" presStyleIdx="0" presStyleCnt="1" custLinFactNeighborX="2128" custLinFactNeighborY="-1225"/>
      <dgm:spPr/>
      <dgm:t>
        <a:bodyPr/>
        <a:lstStyle/>
        <a:p>
          <a:endParaRPr lang="es-EC"/>
        </a:p>
      </dgm:t>
    </dgm:pt>
    <dgm:pt modelId="{2F8FF818-417D-49BD-AEB1-0D732B7A7270}" type="pres">
      <dgm:prSet presAssocID="{867D4BEA-7063-4D85-90BB-7B8D993CF489}" presName="img" presStyleLbl="fgImgPlace1" presStyleIdx="0" presStyleCnt="1" custScaleX="123001" custLinFactNeighborX="-10638" custLinFactNeighborY="-392"/>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516F4228-EF4C-4C99-A39B-3A194F6701DD}" type="pres">
      <dgm:prSet presAssocID="{867D4BEA-7063-4D85-90BB-7B8D993CF489}" presName="text" presStyleLbl="node1" presStyleIdx="0" presStyleCnt="1">
        <dgm:presLayoutVars>
          <dgm:bulletEnabled val="1"/>
        </dgm:presLayoutVars>
      </dgm:prSet>
      <dgm:spPr/>
      <dgm:t>
        <a:bodyPr/>
        <a:lstStyle/>
        <a:p>
          <a:endParaRPr lang="es-EC"/>
        </a:p>
      </dgm:t>
    </dgm:pt>
  </dgm:ptLst>
  <dgm:cxnLst>
    <dgm:cxn modelId="{EF1A708D-CBED-4FF5-A187-E38DFE2B9394}" type="presOf" srcId="{B1532F46-D6FB-44ED-B946-D8730F458F94}" destId="{516F4228-EF4C-4C99-A39B-3A194F6701DD}" srcOrd="1" destOrd="5" presId="urn:microsoft.com/office/officeart/2005/8/layout/vList4"/>
    <dgm:cxn modelId="{FD76F496-42F1-48D5-9637-A19C1A5CF1DA}" type="presOf" srcId="{327686C1-036D-42DB-B79C-7CF606B9DF17}" destId="{C421F12D-DB85-4A93-A272-07BC41EE2E0F}" srcOrd="0" destOrd="2" presId="urn:microsoft.com/office/officeart/2005/8/layout/vList4"/>
    <dgm:cxn modelId="{08CB6795-5F8F-4840-B6F3-2232D3B7AE72}" type="presOf" srcId="{2E1EBA41-7BB5-4602-907C-4A329FC16580}" destId="{C421F12D-DB85-4A93-A272-07BC41EE2E0F}" srcOrd="0" destOrd="4" presId="urn:microsoft.com/office/officeart/2005/8/layout/vList4"/>
    <dgm:cxn modelId="{808A0869-10FC-4C24-9E4B-16BABDE6869B}" type="presOf" srcId="{327686C1-036D-42DB-B79C-7CF606B9DF17}" destId="{516F4228-EF4C-4C99-A39B-3A194F6701DD}" srcOrd="1" destOrd="2" presId="urn:microsoft.com/office/officeart/2005/8/layout/vList4"/>
    <dgm:cxn modelId="{7FA66381-4D78-49D2-8204-494F490977B3}" type="presOf" srcId="{FA6372DA-ABE3-460D-B54A-B2F1B686CDA4}" destId="{79FCDA92-377C-4965-9040-BD3677079FA9}" srcOrd="0" destOrd="0" presId="urn:microsoft.com/office/officeart/2005/8/layout/vList4"/>
    <dgm:cxn modelId="{4A8A6E62-971F-4F9E-90CB-29FA85F6A01D}" srcId="{867D4BEA-7063-4D85-90BB-7B8D993CF489}" destId="{C5F6DB60-5CC0-4625-A35D-E49D459A2ABD}" srcOrd="2" destOrd="0" parTransId="{814B72B9-0BEC-425A-9207-C9B0CF59BA95}" sibTransId="{0FC3A62E-99A7-4073-A957-D29A7C6FEDE6}"/>
    <dgm:cxn modelId="{FF89E213-E4CD-4D89-A351-8160B762B89F}" type="presOf" srcId="{C512584C-A616-4AB8-85DA-1C6B6CAC9913}" destId="{516F4228-EF4C-4C99-A39B-3A194F6701DD}" srcOrd="1" destOrd="1" presId="urn:microsoft.com/office/officeart/2005/8/layout/vList4"/>
    <dgm:cxn modelId="{76876C24-61F1-452A-82D6-088D153D54AC}" type="presOf" srcId="{B1532F46-D6FB-44ED-B946-D8730F458F94}" destId="{C421F12D-DB85-4A93-A272-07BC41EE2E0F}" srcOrd="0" destOrd="5" presId="urn:microsoft.com/office/officeart/2005/8/layout/vList4"/>
    <dgm:cxn modelId="{FEBBBBD6-4017-429D-B312-AFCBD1BC541B}" type="presOf" srcId="{C512584C-A616-4AB8-85DA-1C6B6CAC9913}" destId="{C421F12D-DB85-4A93-A272-07BC41EE2E0F}" srcOrd="0" destOrd="1" presId="urn:microsoft.com/office/officeart/2005/8/layout/vList4"/>
    <dgm:cxn modelId="{C3509663-2554-42E1-B595-7A57F55C930A}" type="presOf" srcId="{02A5094F-B393-44FF-B69E-C64D0369B567}" destId="{C421F12D-DB85-4A93-A272-07BC41EE2E0F}" srcOrd="0" destOrd="6" presId="urn:microsoft.com/office/officeart/2005/8/layout/vList4"/>
    <dgm:cxn modelId="{A2696114-B563-4B6A-9F13-9DDE9591DDF5}" type="presOf" srcId="{2E1EBA41-7BB5-4602-907C-4A329FC16580}" destId="{516F4228-EF4C-4C99-A39B-3A194F6701DD}" srcOrd="1" destOrd="4" presId="urn:microsoft.com/office/officeart/2005/8/layout/vList4"/>
    <dgm:cxn modelId="{6C3EFF23-B829-4595-8476-D320C04A6381}" type="presOf" srcId="{C5F6DB60-5CC0-4625-A35D-E49D459A2ABD}" destId="{C421F12D-DB85-4A93-A272-07BC41EE2E0F}" srcOrd="0" destOrd="3" presId="urn:microsoft.com/office/officeart/2005/8/layout/vList4"/>
    <dgm:cxn modelId="{3AB6A866-9963-4E78-9137-922FC8678E08}" type="presOf" srcId="{867D4BEA-7063-4D85-90BB-7B8D993CF489}" destId="{516F4228-EF4C-4C99-A39B-3A194F6701DD}" srcOrd="1" destOrd="0" presId="urn:microsoft.com/office/officeart/2005/8/layout/vList4"/>
    <dgm:cxn modelId="{8667EFDE-8F20-4FA7-8C9F-679E70CCE1AF}" srcId="{867D4BEA-7063-4D85-90BB-7B8D993CF489}" destId="{B1532F46-D6FB-44ED-B946-D8730F458F94}" srcOrd="4" destOrd="0" parTransId="{77E0D953-0D4B-45D8-8926-6876A2F1F4EB}" sibTransId="{2ECE71D8-CAA0-4E66-BC82-CE495BD9D9AD}"/>
    <dgm:cxn modelId="{74B1A516-2C9F-485A-A773-6C4C81C85A55}" srcId="{867D4BEA-7063-4D85-90BB-7B8D993CF489}" destId="{327686C1-036D-42DB-B79C-7CF606B9DF17}" srcOrd="1" destOrd="0" parTransId="{7E8C24E6-562A-4582-9243-F41DC2E7FCC9}" sibTransId="{D20E1A80-679D-4576-AAD7-FD1E554FA29F}"/>
    <dgm:cxn modelId="{B9694EAF-F56E-4C9F-889C-BD3FAFB89A62}" type="presOf" srcId="{C5F6DB60-5CC0-4625-A35D-E49D459A2ABD}" destId="{516F4228-EF4C-4C99-A39B-3A194F6701DD}" srcOrd="1" destOrd="3" presId="urn:microsoft.com/office/officeart/2005/8/layout/vList4"/>
    <dgm:cxn modelId="{F7FFEDDA-EE36-420D-8006-D592C50C3AA8}" srcId="{FA6372DA-ABE3-460D-B54A-B2F1B686CDA4}" destId="{867D4BEA-7063-4D85-90BB-7B8D993CF489}" srcOrd="0" destOrd="0" parTransId="{3EEACC7F-7E58-42B1-A4E4-F9CA1FF9430B}" sibTransId="{32707A2C-B733-40B6-9400-0974D5DB4C64}"/>
    <dgm:cxn modelId="{E9617317-321A-4C3B-926F-C9E006B08784}" srcId="{867D4BEA-7063-4D85-90BB-7B8D993CF489}" destId="{C512584C-A616-4AB8-85DA-1C6B6CAC9913}" srcOrd="0" destOrd="0" parTransId="{5B7EB8EC-AFC5-466B-B49A-6599693DBD6E}" sibTransId="{1314A2BC-A138-4AF4-B102-21A163C460C5}"/>
    <dgm:cxn modelId="{9C27E931-19E1-46C1-9E1D-50547719A33D}" srcId="{867D4BEA-7063-4D85-90BB-7B8D993CF489}" destId="{02A5094F-B393-44FF-B69E-C64D0369B567}" srcOrd="5" destOrd="0" parTransId="{2E857E52-EFB8-419E-9E92-ABCA2FD44D20}" sibTransId="{82A9E0C5-7AA7-435B-A3AA-FE7DB20AB888}"/>
    <dgm:cxn modelId="{50A5260A-07C8-435E-9BFF-D78DF852377A}" type="presOf" srcId="{02A5094F-B393-44FF-B69E-C64D0369B567}" destId="{516F4228-EF4C-4C99-A39B-3A194F6701DD}" srcOrd="1" destOrd="6" presId="urn:microsoft.com/office/officeart/2005/8/layout/vList4"/>
    <dgm:cxn modelId="{3AFE3748-9193-43B3-9392-B762A96318EE}" type="presOf" srcId="{867D4BEA-7063-4D85-90BB-7B8D993CF489}" destId="{C421F12D-DB85-4A93-A272-07BC41EE2E0F}" srcOrd="0" destOrd="0" presId="urn:microsoft.com/office/officeart/2005/8/layout/vList4"/>
    <dgm:cxn modelId="{0B8C2B2B-9D48-43B5-98E9-13F713A1ABD9}" srcId="{867D4BEA-7063-4D85-90BB-7B8D993CF489}" destId="{2E1EBA41-7BB5-4602-907C-4A329FC16580}" srcOrd="3" destOrd="0" parTransId="{41EE2A30-9F9A-4FEA-B9C4-232F909DE91E}" sibTransId="{9E0CA6DE-5A9E-4976-99E4-2786D6153009}"/>
    <dgm:cxn modelId="{790E3E2A-A3B4-4759-9475-03119311966A}" type="presParOf" srcId="{79FCDA92-377C-4965-9040-BD3677079FA9}" destId="{A2B5A864-48ED-4EA8-ADDA-14E12D579721}" srcOrd="0" destOrd="0" presId="urn:microsoft.com/office/officeart/2005/8/layout/vList4"/>
    <dgm:cxn modelId="{11EAA52A-8960-428B-9E9C-D76408886B02}" type="presParOf" srcId="{A2B5A864-48ED-4EA8-ADDA-14E12D579721}" destId="{C421F12D-DB85-4A93-A272-07BC41EE2E0F}" srcOrd="0" destOrd="0" presId="urn:microsoft.com/office/officeart/2005/8/layout/vList4"/>
    <dgm:cxn modelId="{FD0E2D17-99FB-431C-B4C3-4B0854892405}" type="presParOf" srcId="{A2B5A864-48ED-4EA8-ADDA-14E12D579721}" destId="{2F8FF818-417D-49BD-AEB1-0D732B7A7270}" srcOrd="1" destOrd="0" presId="urn:microsoft.com/office/officeart/2005/8/layout/vList4"/>
    <dgm:cxn modelId="{49D25B2A-1271-45F8-8B7C-C88F17CF8C3E}" type="presParOf" srcId="{A2B5A864-48ED-4EA8-ADDA-14E12D579721}" destId="{516F4228-EF4C-4C99-A39B-3A194F6701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63A89B8-9C71-40D9-99B7-142E7151FECD}"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S"/>
        </a:p>
      </dgm:t>
    </dgm:pt>
    <dgm:pt modelId="{C4444504-6F18-4204-AF4D-D69A8686CE3E}">
      <dgm:prSet phldrT="[Texto]"/>
      <dgm:spPr/>
      <dgm:t>
        <a:bodyPr/>
        <a:lstStyle/>
        <a:p>
          <a:r>
            <a:rPr lang="es-ES" dirty="0">
              <a:solidFill>
                <a:schemeClr val="bg2">
                  <a:lumMod val="25000"/>
                </a:schemeClr>
              </a:solidFill>
            </a:rPr>
            <a:t>Nombre del requisito</a:t>
          </a:r>
        </a:p>
      </dgm:t>
    </dgm:pt>
    <dgm:pt modelId="{8571CF8E-9FA8-4D57-AF39-07FF98AF4C02}" type="parTrans" cxnId="{6E7FC47A-18AD-4787-BD8E-DC40D41D061C}">
      <dgm:prSet/>
      <dgm:spPr/>
      <dgm:t>
        <a:bodyPr/>
        <a:lstStyle/>
        <a:p>
          <a:endParaRPr lang="es-ES"/>
        </a:p>
      </dgm:t>
    </dgm:pt>
    <dgm:pt modelId="{518B2B9F-DB76-49E3-AD18-1311970798D9}" type="sibTrans" cxnId="{6E7FC47A-18AD-4787-BD8E-DC40D41D061C}">
      <dgm:prSet/>
      <dgm:spPr/>
      <dgm:t>
        <a:bodyPr/>
        <a:lstStyle/>
        <a:p>
          <a:endParaRPr lang="es-ES"/>
        </a:p>
      </dgm:t>
    </dgm:pt>
    <dgm:pt modelId="{0D4E29A5-4AEE-4480-9305-4DA4A8919238}">
      <dgm:prSet phldrT="[Texto]" custT="1"/>
      <dgm:spPr/>
      <dgm:t>
        <a:bodyPr/>
        <a:lstStyle/>
        <a:p>
          <a:r>
            <a:rPr lang="es-ES" sz="1800" dirty="0">
              <a:solidFill>
                <a:schemeClr val="bg2">
                  <a:lumMod val="25000"/>
                </a:schemeClr>
              </a:solidFill>
            </a:rPr>
            <a:t>Solicitud de devolución </a:t>
          </a:r>
        </a:p>
      </dgm:t>
    </dgm:pt>
    <dgm:pt modelId="{78FD8B37-822D-4BD8-ABCD-6307D178FCD1}" type="parTrans" cxnId="{F3B71B2F-67E8-496A-BE69-54E39E2824B2}">
      <dgm:prSet/>
      <dgm:spPr/>
      <dgm:t>
        <a:bodyPr/>
        <a:lstStyle/>
        <a:p>
          <a:endParaRPr lang="es-ES"/>
        </a:p>
      </dgm:t>
    </dgm:pt>
    <dgm:pt modelId="{DA255FDB-4E69-4821-BBD1-B8FE8DB5DF81}" type="sibTrans" cxnId="{F3B71B2F-67E8-496A-BE69-54E39E2824B2}">
      <dgm:prSet/>
      <dgm:spPr/>
      <dgm:t>
        <a:bodyPr/>
        <a:lstStyle/>
        <a:p>
          <a:endParaRPr lang="es-ES"/>
        </a:p>
      </dgm:t>
    </dgm:pt>
    <dgm:pt modelId="{6CEC1990-48FC-41C9-99E8-9F1444B876FE}">
      <dgm:prSet phldrT="[Texto]" custT="1"/>
      <dgm:spPr/>
      <dgm:t>
        <a:bodyPr/>
        <a:lstStyle/>
        <a:p>
          <a:r>
            <a:rPr lang="es-ES" sz="1600" dirty="0">
              <a:solidFill>
                <a:schemeClr val="bg2">
                  <a:lumMod val="25000"/>
                </a:schemeClr>
              </a:solidFill>
            </a:rPr>
            <a:t>Carta de certificación y responsabilidad de a información para el ingreso de documentación digital</a:t>
          </a:r>
        </a:p>
      </dgm:t>
    </dgm:pt>
    <dgm:pt modelId="{7F2208A4-F2AC-4595-A284-D4E05EB642D7}" type="parTrans" cxnId="{7EED7EE3-6B20-4FC7-84DD-343221C9AF01}">
      <dgm:prSet/>
      <dgm:spPr/>
      <dgm:t>
        <a:bodyPr/>
        <a:lstStyle/>
        <a:p>
          <a:endParaRPr lang="es-ES"/>
        </a:p>
      </dgm:t>
    </dgm:pt>
    <dgm:pt modelId="{FC26EF4E-E61E-4CBD-B91C-6099873B44FB}" type="sibTrans" cxnId="{7EED7EE3-6B20-4FC7-84DD-343221C9AF01}">
      <dgm:prSet/>
      <dgm:spPr/>
      <dgm:t>
        <a:bodyPr/>
        <a:lstStyle/>
        <a:p>
          <a:endParaRPr lang="es-ES"/>
        </a:p>
      </dgm:t>
    </dgm:pt>
    <dgm:pt modelId="{5CE09D1F-C8F5-48E4-B3A2-654F31F37C0B}">
      <dgm:prSet phldrT="[Texto]"/>
      <dgm:spPr/>
      <dgm:t>
        <a:bodyPr/>
        <a:lstStyle/>
        <a:p>
          <a:r>
            <a:rPr lang="es-ES" dirty="0"/>
            <a:t>Detalle del requisito</a:t>
          </a:r>
        </a:p>
      </dgm:t>
    </dgm:pt>
    <dgm:pt modelId="{FF9281D4-7270-4F93-86FD-1E8AC120F5A2}" type="parTrans" cxnId="{128E1FC2-BF83-4EAE-8505-70BD06065135}">
      <dgm:prSet/>
      <dgm:spPr/>
      <dgm:t>
        <a:bodyPr/>
        <a:lstStyle/>
        <a:p>
          <a:endParaRPr lang="es-ES"/>
        </a:p>
      </dgm:t>
    </dgm:pt>
    <dgm:pt modelId="{ED2CBA1A-8163-43E5-A20A-B3F501097F26}" type="sibTrans" cxnId="{128E1FC2-BF83-4EAE-8505-70BD06065135}">
      <dgm:prSet/>
      <dgm:spPr/>
      <dgm:t>
        <a:bodyPr/>
        <a:lstStyle/>
        <a:p>
          <a:endParaRPr lang="es-ES"/>
        </a:p>
      </dgm:t>
    </dgm:pt>
    <dgm:pt modelId="{57151D4B-265C-4807-9144-17EF1E1B8776}">
      <dgm:prSet phldrT="[Texto]" custT="1"/>
      <dgm:spPr/>
      <dgm:t>
        <a:bodyPr/>
        <a:lstStyle/>
        <a:p>
          <a:r>
            <a:rPr lang="es-ES" sz="1800" dirty="0">
              <a:solidFill>
                <a:schemeClr val="bg2">
                  <a:lumMod val="25000"/>
                </a:schemeClr>
              </a:solidFill>
            </a:rPr>
            <a:t>Solicitud para la aplicación de la devolución del crédito tributario por ISD</a:t>
          </a:r>
        </a:p>
      </dgm:t>
    </dgm:pt>
    <dgm:pt modelId="{9237A2BE-24AA-41BC-9641-7D7C4AD2BC9D}" type="parTrans" cxnId="{9C69C379-6F12-475D-81F7-221A35248866}">
      <dgm:prSet/>
      <dgm:spPr/>
      <dgm:t>
        <a:bodyPr/>
        <a:lstStyle/>
        <a:p>
          <a:endParaRPr lang="es-ES"/>
        </a:p>
      </dgm:t>
    </dgm:pt>
    <dgm:pt modelId="{319877BA-1B8E-4B01-9BE2-9B61EE9065E5}" type="sibTrans" cxnId="{9C69C379-6F12-475D-81F7-221A35248866}">
      <dgm:prSet/>
      <dgm:spPr/>
      <dgm:t>
        <a:bodyPr/>
        <a:lstStyle/>
        <a:p>
          <a:endParaRPr lang="es-ES"/>
        </a:p>
      </dgm:t>
    </dgm:pt>
    <dgm:pt modelId="{88047CD0-FCDE-4183-8ECF-880FE73F659C}">
      <dgm:prSet phldrT="[Texto]" custT="1"/>
      <dgm:spPr/>
      <dgm:t>
        <a:bodyPr/>
        <a:lstStyle/>
        <a:p>
          <a:r>
            <a:rPr lang="es-ES" sz="1600" dirty="0">
              <a:solidFill>
                <a:schemeClr val="bg2">
                  <a:lumMod val="25000"/>
                </a:schemeClr>
              </a:solidFill>
            </a:rPr>
            <a:t>Carta de certificación y responsabilidad de a información para el ingreso de documentación digital</a:t>
          </a:r>
        </a:p>
      </dgm:t>
    </dgm:pt>
    <dgm:pt modelId="{41647688-A73F-4BEE-92B5-C9BABD4443B9}" type="parTrans" cxnId="{F9573CDD-9DB2-4749-9609-0428797C0D2A}">
      <dgm:prSet/>
      <dgm:spPr/>
      <dgm:t>
        <a:bodyPr/>
        <a:lstStyle/>
        <a:p>
          <a:endParaRPr lang="es-ES"/>
        </a:p>
      </dgm:t>
    </dgm:pt>
    <dgm:pt modelId="{8465F3D7-C849-45C5-B450-D3FD22F19C69}" type="sibTrans" cxnId="{F9573CDD-9DB2-4749-9609-0428797C0D2A}">
      <dgm:prSet/>
      <dgm:spPr/>
      <dgm:t>
        <a:bodyPr/>
        <a:lstStyle/>
        <a:p>
          <a:endParaRPr lang="es-ES"/>
        </a:p>
      </dgm:t>
    </dgm:pt>
    <dgm:pt modelId="{B6E7C464-3AFE-44DE-970F-F53AFEF4D382}">
      <dgm:prSet phldrT="[Texto]"/>
      <dgm:spPr/>
      <dgm:t>
        <a:bodyPr/>
        <a:lstStyle/>
        <a:p>
          <a:r>
            <a:rPr lang="es-ES" dirty="0"/>
            <a:t>Características requisito</a:t>
          </a:r>
        </a:p>
      </dgm:t>
    </dgm:pt>
    <dgm:pt modelId="{DB0E9BDD-2C6E-4ED5-BF57-E832C3BE2F48}" type="parTrans" cxnId="{CC598573-59C3-4398-A087-E023E635F6DA}">
      <dgm:prSet/>
      <dgm:spPr/>
      <dgm:t>
        <a:bodyPr/>
        <a:lstStyle/>
        <a:p>
          <a:endParaRPr lang="es-ES"/>
        </a:p>
      </dgm:t>
    </dgm:pt>
    <dgm:pt modelId="{B8D231A2-33A3-43CA-845A-B63909951A2B}" type="sibTrans" cxnId="{CC598573-59C3-4398-A087-E023E635F6DA}">
      <dgm:prSet/>
      <dgm:spPr/>
      <dgm:t>
        <a:bodyPr/>
        <a:lstStyle/>
        <a:p>
          <a:endParaRPr lang="es-ES"/>
        </a:p>
      </dgm:t>
    </dgm:pt>
    <dgm:pt modelId="{E912BD62-34B9-4084-AE72-9C167F2AD2B5}">
      <dgm:prSet phldrT="[Texto]" custT="1"/>
      <dgm:spPr/>
      <dgm:t>
        <a:bodyPr/>
        <a:lstStyle/>
        <a:p>
          <a:r>
            <a:rPr lang="es-ES" sz="1800" dirty="0">
              <a:solidFill>
                <a:schemeClr val="bg2">
                  <a:lumMod val="25000"/>
                </a:schemeClr>
              </a:solidFill>
            </a:rPr>
            <a:t>Formulario de solicitud publicado en la página web del sitio del SRI</a:t>
          </a:r>
        </a:p>
      </dgm:t>
    </dgm:pt>
    <dgm:pt modelId="{67015BFC-BB26-4135-80A4-BE9FBC17C939}" type="parTrans" cxnId="{18D0A2F4-728C-4574-B54B-3ED6A6A137FB}">
      <dgm:prSet/>
      <dgm:spPr/>
      <dgm:t>
        <a:bodyPr/>
        <a:lstStyle/>
        <a:p>
          <a:endParaRPr lang="es-ES"/>
        </a:p>
      </dgm:t>
    </dgm:pt>
    <dgm:pt modelId="{F8538487-2157-48A2-A906-E355F6C28D29}" type="sibTrans" cxnId="{18D0A2F4-728C-4574-B54B-3ED6A6A137FB}">
      <dgm:prSet/>
      <dgm:spPr/>
      <dgm:t>
        <a:bodyPr/>
        <a:lstStyle/>
        <a:p>
          <a:endParaRPr lang="es-ES"/>
        </a:p>
      </dgm:t>
    </dgm:pt>
    <dgm:pt modelId="{9EF03428-6D4C-4638-B188-D162A931535B}">
      <dgm:prSet phldrT="[Texto]"/>
      <dgm:spPr/>
      <dgm:t>
        <a:bodyPr/>
        <a:lstStyle/>
        <a:p>
          <a:r>
            <a:rPr lang="es-ES" dirty="0">
              <a:solidFill>
                <a:schemeClr val="bg2">
                  <a:lumMod val="25000"/>
                </a:schemeClr>
              </a:solidFill>
            </a:rPr>
            <a:t>De conformidad con el art. 5 de resolución NAC-DERCGC16-00000152 en la pág. Web del SRI se encuentra la certificación que contenga la firma del representante legal o apoderado en formato Excel o Calc.</a:t>
          </a:r>
        </a:p>
      </dgm:t>
    </dgm:pt>
    <dgm:pt modelId="{9CBEAB17-E8ED-4F9B-B149-60B9C5872665}" type="parTrans" cxnId="{2348F89B-675F-43F7-BA9F-5CD9F42716F3}">
      <dgm:prSet/>
      <dgm:spPr/>
      <dgm:t>
        <a:bodyPr/>
        <a:lstStyle/>
        <a:p>
          <a:endParaRPr lang="es-ES"/>
        </a:p>
      </dgm:t>
    </dgm:pt>
    <dgm:pt modelId="{99CC84E7-4604-42F6-B8B4-5D4846DC07C9}" type="sibTrans" cxnId="{2348F89B-675F-43F7-BA9F-5CD9F42716F3}">
      <dgm:prSet/>
      <dgm:spPr/>
      <dgm:t>
        <a:bodyPr/>
        <a:lstStyle/>
        <a:p>
          <a:endParaRPr lang="es-ES"/>
        </a:p>
      </dgm:t>
    </dgm:pt>
    <dgm:pt modelId="{077273AD-7DF1-4357-9A3E-316CD8AFBA85}">
      <dgm:prSet phldrT="[Texto]" custT="1"/>
      <dgm:spPr/>
      <dgm:t>
        <a:bodyPr/>
        <a:lstStyle/>
        <a:p>
          <a:r>
            <a:rPr lang="es-ES" sz="1800" dirty="0">
              <a:solidFill>
                <a:schemeClr val="bg2">
                  <a:lumMod val="25000"/>
                </a:schemeClr>
              </a:solidFill>
            </a:rPr>
            <a:t>Nombramiento del Representante Legal</a:t>
          </a:r>
        </a:p>
      </dgm:t>
    </dgm:pt>
    <dgm:pt modelId="{3DD19763-2C56-4934-8958-02DC24A41F55}" type="parTrans" cxnId="{E5609A83-A91A-4441-B899-4C6D07C9586E}">
      <dgm:prSet/>
      <dgm:spPr/>
      <dgm:t>
        <a:bodyPr/>
        <a:lstStyle/>
        <a:p>
          <a:endParaRPr lang="es-ES"/>
        </a:p>
      </dgm:t>
    </dgm:pt>
    <dgm:pt modelId="{B3BD8621-2F1D-4717-9ADA-319581E15A18}" type="sibTrans" cxnId="{E5609A83-A91A-4441-B899-4C6D07C9586E}">
      <dgm:prSet/>
      <dgm:spPr/>
      <dgm:t>
        <a:bodyPr/>
        <a:lstStyle/>
        <a:p>
          <a:endParaRPr lang="es-ES"/>
        </a:p>
      </dgm:t>
    </dgm:pt>
    <dgm:pt modelId="{48B0037D-0FD6-49BB-ACBA-E458B5A20FF7}">
      <dgm:prSet phldrT="[Texto]" custT="1"/>
      <dgm:spPr/>
      <dgm:t>
        <a:bodyPr/>
        <a:lstStyle/>
        <a:p>
          <a:r>
            <a:rPr lang="es-ES" sz="1800" dirty="0">
              <a:solidFill>
                <a:schemeClr val="bg2">
                  <a:lumMod val="25000"/>
                </a:schemeClr>
              </a:solidFill>
            </a:rPr>
            <a:t>Nombramiento actualizado del Representante Legal</a:t>
          </a:r>
        </a:p>
      </dgm:t>
    </dgm:pt>
    <dgm:pt modelId="{63757208-8446-4D55-953D-14E0224E1FD7}" type="parTrans" cxnId="{8F213731-BD52-4771-B9CD-0CFE3FF6D4B5}">
      <dgm:prSet/>
      <dgm:spPr/>
      <dgm:t>
        <a:bodyPr/>
        <a:lstStyle/>
        <a:p>
          <a:endParaRPr lang="es-ES"/>
        </a:p>
      </dgm:t>
    </dgm:pt>
    <dgm:pt modelId="{1E0A4EBE-B798-4AF6-92EB-7625ECB69DEB}" type="sibTrans" cxnId="{8F213731-BD52-4771-B9CD-0CFE3FF6D4B5}">
      <dgm:prSet/>
      <dgm:spPr/>
      <dgm:t>
        <a:bodyPr/>
        <a:lstStyle/>
        <a:p>
          <a:endParaRPr lang="es-ES"/>
        </a:p>
      </dgm:t>
    </dgm:pt>
    <dgm:pt modelId="{CED42BDD-D5B2-4336-83C9-687EC1BDD9DC}">
      <dgm:prSet phldrT="[Texto]" custT="1"/>
      <dgm:spPr/>
      <dgm:t>
        <a:bodyPr/>
        <a:lstStyle/>
        <a:p>
          <a:r>
            <a:rPr lang="es-ES" sz="1400" dirty="0">
              <a:solidFill>
                <a:schemeClr val="bg2">
                  <a:lumMod val="25000"/>
                </a:schemeClr>
              </a:solidFill>
            </a:rPr>
            <a:t>Escaneado del nombramiento  del RL,  únicamente cuando no se encuentre actualizado  en la pág. De la Superintendencia de Compañías </a:t>
          </a:r>
        </a:p>
      </dgm:t>
    </dgm:pt>
    <dgm:pt modelId="{B13E66F8-3063-4517-85DD-38FCB8BC7E6A}" type="parTrans" cxnId="{BBB42874-A9B2-4F3B-9E67-52CEB6C8A1DE}">
      <dgm:prSet/>
      <dgm:spPr/>
      <dgm:t>
        <a:bodyPr/>
        <a:lstStyle/>
        <a:p>
          <a:endParaRPr lang="es-ES"/>
        </a:p>
      </dgm:t>
    </dgm:pt>
    <dgm:pt modelId="{E042033F-E24F-447E-9F93-2C9F8A700954}" type="sibTrans" cxnId="{BBB42874-A9B2-4F3B-9E67-52CEB6C8A1DE}">
      <dgm:prSet/>
      <dgm:spPr/>
      <dgm:t>
        <a:bodyPr/>
        <a:lstStyle/>
        <a:p>
          <a:endParaRPr lang="es-ES"/>
        </a:p>
      </dgm:t>
    </dgm:pt>
    <dgm:pt modelId="{E2EFA49A-8758-48F1-8470-D4170C6F663B}" type="pres">
      <dgm:prSet presAssocID="{063A89B8-9C71-40D9-99B7-142E7151FECD}" presName="theList" presStyleCnt="0">
        <dgm:presLayoutVars>
          <dgm:dir/>
          <dgm:animLvl val="lvl"/>
          <dgm:resizeHandles val="exact"/>
        </dgm:presLayoutVars>
      </dgm:prSet>
      <dgm:spPr/>
      <dgm:t>
        <a:bodyPr/>
        <a:lstStyle/>
        <a:p>
          <a:endParaRPr lang="es-EC"/>
        </a:p>
      </dgm:t>
    </dgm:pt>
    <dgm:pt modelId="{02C28DFC-EB01-485B-9928-21A32AE158E5}" type="pres">
      <dgm:prSet presAssocID="{C4444504-6F18-4204-AF4D-D69A8686CE3E}" presName="compNode" presStyleCnt="0"/>
      <dgm:spPr/>
    </dgm:pt>
    <dgm:pt modelId="{357198B4-8EC3-41EC-B4F4-CC0F86B43045}" type="pres">
      <dgm:prSet presAssocID="{C4444504-6F18-4204-AF4D-D69A8686CE3E}" presName="aNode" presStyleLbl="bgShp" presStyleIdx="0" presStyleCnt="3"/>
      <dgm:spPr/>
      <dgm:t>
        <a:bodyPr/>
        <a:lstStyle/>
        <a:p>
          <a:endParaRPr lang="es-EC"/>
        </a:p>
      </dgm:t>
    </dgm:pt>
    <dgm:pt modelId="{E564D62F-DC64-43B6-B185-DD19D25F785D}" type="pres">
      <dgm:prSet presAssocID="{C4444504-6F18-4204-AF4D-D69A8686CE3E}" presName="textNode" presStyleLbl="bgShp" presStyleIdx="0" presStyleCnt="3"/>
      <dgm:spPr/>
      <dgm:t>
        <a:bodyPr/>
        <a:lstStyle/>
        <a:p>
          <a:endParaRPr lang="es-EC"/>
        </a:p>
      </dgm:t>
    </dgm:pt>
    <dgm:pt modelId="{958DB09E-CB9A-4669-9280-7A896E714D56}" type="pres">
      <dgm:prSet presAssocID="{C4444504-6F18-4204-AF4D-D69A8686CE3E}" presName="compChildNode" presStyleCnt="0"/>
      <dgm:spPr/>
    </dgm:pt>
    <dgm:pt modelId="{11553CC3-5038-4DDE-85F3-A772F0D8C427}" type="pres">
      <dgm:prSet presAssocID="{C4444504-6F18-4204-AF4D-D69A8686CE3E}" presName="theInnerList" presStyleCnt="0"/>
      <dgm:spPr/>
    </dgm:pt>
    <dgm:pt modelId="{F4679DA4-E296-48D3-98D6-035CD7F3753F}" type="pres">
      <dgm:prSet presAssocID="{0D4E29A5-4AEE-4480-9305-4DA4A8919238}" presName="childNode" presStyleLbl="node1" presStyleIdx="0" presStyleCnt="9">
        <dgm:presLayoutVars>
          <dgm:bulletEnabled val="1"/>
        </dgm:presLayoutVars>
      </dgm:prSet>
      <dgm:spPr/>
      <dgm:t>
        <a:bodyPr/>
        <a:lstStyle/>
        <a:p>
          <a:endParaRPr lang="es-EC"/>
        </a:p>
      </dgm:t>
    </dgm:pt>
    <dgm:pt modelId="{8C613B37-2D3A-4ADA-8F29-6F26DBF460F9}" type="pres">
      <dgm:prSet presAssocID="{0D4E29A5-4AEE-4480-9305-4DA4A8919238}" presName="aSpace2" presStyleCnt="0"/>
      <dgm:spPr/>
    </dgm:pt>
    <dgm:pt modelId="{0346E2DC-F09F-4E17-A32D-129745A0F02D}" type="pres">
      <dgm:prSet presAssocID="{6CEC1990-48FC-41C9-99E8-9F1444B876FE}" presName="childNode" presStyleLbl="node1" presStyleIdx="1" presStyleCnt="9">
        <dgm:presLayoutVars>
          <dgm:bulletEnabled val="1"/>
        </dgm:presLayoutVars>
      </dgm:prSet>
      <dgm:spPr/>
      <dgm:t>
        <a:bodyPr/>
        <a:lstStyle/>
        <a:p>
          <a:endParaRPr lang="es-EC"/>
        </a:p>
      </dgm:t>
    </dgm:pt>
    <dgm:pt modelId="{36666D98-ABAD-48E4-86D1-8FC86CBB177A}" type="pres">
      <dgm:prSet presAssocID="{6CEC1990-48FC-41C9-99E8-9F1444B876FE}" presName="aSpace2" presStyleCnt="0"/>
      <dgm:spPr/>
    </dgm:pt>
    <dgm:pt modelId="{1BAD2987-7FD2-4C79-9352-D6E7D2469D70}" type="pres">
      <dgm:prSet presAssocID="{077273AD-7DF1-4357-9A3E-316CD8AFBA85}" presName="childNode" presStyleLbl="node1" presStyleIdx="2" presStyleCnt="9">
        <dgm:presLayoutVars>
          <dgm:bulletEnabled val="1"/>
        </dgm:presLayoutVars>
      </dgm:prSet>
      <dgm:spPr/>
      <dgm:t>
        <a:bodyPr/>
        <a:lstStyle/>
        <a:p>
          <a:endParaRPr lang="es-EC"/>
        </a:p>
      </dgm:t>
    </dgm:pt>
    <dgm:pt modelId="{3E1CB4BE-3FEC-4505-A650-C34FE98F9690}" type="pres">
      <dgm:prSet presAssocID="{C4444504-6F18-4204-AF4D-D69A8686CE3E}" presName="aSpace" presStyleCnt="0"/>
      <dgm:spPr/>
    </dgm:pt>
    <dgm:pt modelId="{64DCBE02-D7B1-44F8-87B7-524EF780986A}" type="pres">
      <dgm:prSet presAssocID="{5CE09D1F-C8F5-48E4-B3A2-654F31F37C0B}" presName="compNode" presStyleCnt="0"/>
      <dgm:spPr/>
    </dgm:pt>
    <dgm:pt modelId="{0A0C91AF-8E3D-49DC-BE73-0994755BAC9B}" type="pres">
      <dgm:prSet presAssocID="{5CE09D1F-C8F5-48E4-B3A2-654F31F37C0B}" presName="aNode" presStyleLbl="bgShp" presStyleIdx="1" presStyleCnt="3"/>
      <dgm:spPr/>
      <dgm:t>
        <a:bodyPr/>
        <a:lstStyle/>
        <a:p>
          <a:endParaRPr lang="es-EC"/>
        </a:p>
      </dgm:t>
    </dgm:pt>
    <dgm:pt modelId="{2E4A2426-F885-490D-A1B5-C051F5D277CA}" type="pres">
      <dgm:prSet presAssocID="{5CE09D1F-C8F5-48E4-B3A2-654F31F37C0B}" presName="textNode" presStyleLbl="bgShp" presStyleIdx="1" presStyleCnt="3"/>
      <dgm:spPr/>
      <dgm:t>
        <a:bodyPr/>
        <a:lstStyle/>
        <a:p>
          <a:endParaRPr lang="es-EC"/>
        </a:p>
      </dgm:t>
    </dgm:pt>
    <dgm:pt modelId="{5679DD0A-341F-4E5C-BAA8-990CCCA6D2E1}" type="pres">
      <dgm:prSet presAssocID="{5CE09D1F-C8F5-48E4-B3A2-654F31F37C0B}" presName="compChildNode" presStyleCnt="0"/>
      <dgm:spPr/>
    </dgm:pt>
    <dgm:pt modelId="{35CA50F6-A1F8-4FE8-B57B-EBE42E1C5BCA}" type="pres">
      <dgm:prSet presAssocID="{5CE09D1F-C8F5-48E4-B3A2-654F31F37C0B}" presName="theInnerList" presStyleCnt="0"/>
      <dgm:spPr/>
    </dgm:pt>
    <dgm:pt modelId="{26C91930-52DC-4633-A779-DD35FFAD5461}" type="pres">
      <dgm:prSet presAssocID="{57151D4B-265C-4807-9144-17EF1E1B8776}" presName="childNode" presStyleLbl="node1" presStyleIdx="3" presStyleCnt="9">
        <dgm:presLayoutVars>
          <dgm:bulletEnabled val="1"/>
        </dgm:presLayoutVars>
      </dgm:prSet>
      <dgm:spPr/>
      <dgm:t>
        <a:bodyPr/>
        <a:lstStyle/>
        <a:p>
          <a:endParaRPr lang="es-EC"/>
        </a:p>
      </dgm:t>
    </dgm:pt>
    <dgm:pt modelId="{C2188B5A-0975-4F35-AFEF-CAB467364E72}" type="pres">
      <dgm:prSet presAssocID="{57151D4B-265C-4807-9144-17EF1E1B8776}" presName="aSpace2" presStyleCnt="0"/>
      <dgm:spPr/>
    </dgm:pt>
    <dgm:pt modelId="{CFCED98C-61E8-4557-9979-6257B76E1A80}" type="pres">
      <dgm:prSet presAssocID="{88047CD0-FCDE-4183-8ECF-880FE73F659C}" presName="childNode" presStyleLbl="node1" presStyleIdx="4" presStyleCnt="9">
        <dgm:presLayoutVars>
          <dgm:bulletEnabled val="1"/>
        </dgm:presLayoutVars>
      </dgm:prSet>
      <dgm:spPr/>
      <dgm:t>
        <a:bodyPr/>
        <a:lstStyle/>
        <a:p>
          <a:endParaRPr lang="es-EC"/>
        </a:p>
      </dgm:t>
    </dgm:pt>
    <dgm:pt modelId="{5A460623-AC57-4C95-8869-57E71AD367A7}" type="pres">
      <dgm:prSet presAssocID="{88047CD0-FCDE-4183-8ECF-880FE73F659C}" presName="aSpace2" presStyleCnt="0"/>
      <dgm:spPr/>
    </dgm:pt>
    <dgm:pt modelId="{698D52C1-A9B4-41A3-9056-349F7A607F89}" type="pres">
      <dgm:prSet presAssocID="{48B0037D-0FD6-49BB-ACBA-E458B5A20FF7}" presName="childNode" presStyleLbl="node1" presStyleIdx="5" presStyleCnt="9">
        <dgm:presLayoutVars>
          <dgm:bulletEnabled val="1"/>
        </dgm:presLayoutVars>
      </dgm:prSet>
      <dgm:spPr/>
      <dgm:t>
        <a:bodyPr/>
        <a:lstStyle/>
        <a:p>
          <a:endParaRPr lang="es-EC"/>
        </a:p>
      </dgm:t>
    </dgm:pt>
    <dgm:pt modelId="{663BDE97-F298-4DB3-AD1E-D277DB9930B3}" type="pres">
      <dgm:prSet presAssocID="{5CE09D1F-C8F5-48E4-B3A2-654F31F37C0B}" presName="aSpace" presStyleCnt="0"/>
      <dgm:spPr/>
    </dgm:pt>
    <dgm:pt modelId="{4197EA9C-8191-4B33-A828-04D6369B4314}" type="pres">
      <dgm:prSet presAssocID="{B6E7C464-3AFE-44DE-970F-F53AFEF4D382}" presName="compNode" presStyleCnt="0"/>
      <dgm:spPr/>
    </dgm:pt>
    <dgm:pt modelId="{C94C5310-5D9F-4DF4-9AE1-A7EFB90941A4}" type="pres">
      <dgm:prSet presAssocID="{B6E7C464-3AFE-44DE-970F-F53AFEF4D382}" presName="aNode" presStyleLbl="bgShp" presStyleIdx="2" presStyleCnt="3"/>
      <dgm:spPr/>
      <dgm:t>
        <a:bodyPr/>
        <a:lstStyle/>
        <a:p>
          <a:endParaRPr lang="es-EC"/>
        </a:p>
      </dgm:t>
    </dgm:pt>
    <dgm:pt modelId="{ED52CB7B-3A7E-469F-BCBC-FEB6EE8E1473}" type="pres">
      <dgm:prSet presAssocID="{B6E7C464-3AFE-44DE-970F-F53AFEF4D382}" presName="textNode" presStyleLbl="bgShp" presStyleIdx="2" presStyleCnt="3"/>
      <dgm:spPr/>
      <dgm:t>
        <a:bodyPr/>
        <a:lstStyle/>
        <a:p>
          <a:endParaRPr lang="es-EC"/>
        </a:p>
      </dgm:t>
    </dgm:pt>
    <dgm:pt modelId="{5C00651B-C7BF-460B-ABBE-6BDF6734841B}" type="pres">
      <dgm:prSet presAssocID="{B6E7C464-3AFE-44DE-970F-F53AFEF4D382}" presName="compChildNode" presStyleCnt="0"/>
      <dgm:spPr/>
    </dgm:pt>
    <dgm:pt modelId="{F3400C50-4739-4267-A4FE-CABFD2A02525}" type="pres">
      <dgm:prSet presAssocID="{B6E7C464-3AFE-44DE-970F-F53AFEF4D382}" presName="theInnerList" presStyleCnt="0"/>
      <dgm:spPr/>
    </dgm:pt>
    <dgm:pt modelId="{12D8B334-BCE0-4685-9280-B140EFD53494}" type="pres">
      <dgm:prSet presAssocID="{E912BD62-34B9-4084-AE72-9C167F2AD2B5}" presName="childNode" presStyleLbl="node1" presStyleIdx="6" presStyleCnt="9">
        <dgm:presLayoutVars>
          <dgm:bulletEnabled val="1"/>
        </dgm:presLayoutVars>
      </dgm:prSet>
      <dgm:spPr/>
      <dgm:t>
        <a:bodyPr/>
        <a:lstStyle/>
        <a:p>
          <a:endParaRPr lang="es-EC"/>
        </a:p>
      </dgm:t>
    </dgm:pt>
    <dgm:pt modelId="{458AF235-8C64-44F8-9D09-E9B071B206B0}" type="pres">
      <dgm:prSet presAssocID="{E912BD62-34B9-4084-AE72-9C167F2AD2B5}" presName="aSpace2" presStyleCnt="0"/>
      <dgm:spPr/>
    </dgm:pt>
    <dgm:pt modelId="{4033F5AD-5C96-47CE-88EA-5CBDDB0AEFFE}" type="pres">
      <dgm:prSet presAssocID="{9EF03428-6D4C-4638-B188-D162A931535B}" presName="childNode" presStyleLbl="node1" presStyleIdx="7" presStyleCnt="9">
        <dgm:presLayoutVars>
          <dgm:bulletEnabled val="1"/>
        </dgm:presLayoutVars>
      </dgm:prSet>
      <dgm:spPr/>
      <dgm:t>
        <a:bodyPr/>
        <a:lstStyle/>
        <a:p>
          <a:endParaRPr lang="es-EC"/>
        </a:p>
      </dgm:t>
    </dgm:pt>
    <dgm:pt modelId="{A6DCACDA-89CC-4FCD-BAF3-36EA2C4DDC86}" type="pres">
      <dgm:prSet presAssocID="{9EF03428-6D4C-4638-B188-D162A931535B}" presName="aSpace2" presStyleCnt="0"/>
      <dgm:spPr/>
    </dgm:pt>
    <dgm:pt modelId="{4B1D65E8-5EE4-4241-BF21-5DB65E25AEE6}" type="pres">
      <dgm:prSet presAssocID="{CED42BDD-D5B2-4336-83C9-687EC1BDD9DC}" presName="childNode" presStyleLbl="node1" presStyleIdx="8" presStyleCnt="9">
        <dgm:presLayoutVars>
          <dgm:bulletEnabled val="1"/>
        </dgm:presLayoutVars>
      </dgm:prSet>
      <dgm:spPr/>
      <dgm:t>
        <a:bodyPr/>
        <a:lstStyle/>
        <a:p>
          <a:endParaRPr lang="es-EC"/>
        </a:p>
      </dgm:t>
    </dgm:pt>
  </dgm:ptLst>
  <dgm:cxnLst>
    <dgm:cxn modelId="{DDD56ECA-7BE5-4955-A7FB-3E358FCCA91B}" type="presOf" srcId="{88047CD0-FCDE-4183-8ECF-880FE73F659C}" destId="{CFCED98C-61E8-4557-9979-6257B76E1A80}" srcOrd="0" destOrd="0" presId="urn:microsoft.com/office/officeart/2005/8/layout/lProcess2"/>
    <dgm:cxn modelId="{2348F89B-675F-43F7-BA9F-5CD9F42716F3}" srcId="{B6E7C464-3AFE-44DE-970F-F53AFEF4D382}" destId="{9EF03428-6D4C-4638-B188-D162A931535B}" srcOrd="1" destOrd="0" parTransId="{9CBEAB17-E8ED-4F9B-B149-60B9C5872665}" sibTransId="{99CC84E7-4604-42F6-B8B4-5D4846DC07C9}"/>
    <dgm:cxn modelId="{21A02616-5D2E-473B-B983-93F8DEAE75E6}" type="presOf" srcId="{C4444504-6F18-4204-AF4D-D69A8686CE3E}" destId="{E564D62F-DC64-43B6-B185-DD19D25F785D}" srcOrd="1" destOrd="0" presId="urn:microsoft.com/office/officeart/2005/8/layout/lProcess2"/>
    <dgm:cxn modelId="{4A735E3B-EA5C-4A52-B46F-ADB66F39BA03}" type="presOf" srcId="{57151D4B-265C-4807-9144-17EF1E1B8776}" destId="{26C91930-52DC-4633-A779-DD35FFAD5461}" srcOrd="0" destOrd="0" presId="urn:microsoft.com/office/officeart/2005/8/layout/lProcess2"/>
    <dgm:cxn modelId="{4953030B-2037-44FC-A54E-13583AEDA55E}" type="presOf" srcId="{5CE09D1F-C8F5-48E4-B3A2-654F31F37C0B}" destId="{2E4A2426-F885-490D-A1B5-C051F5D277CA}" srcOrd="1" destOrd="0" presId="urn:microsoft.com/office/officeart/2005/8/layout/lProcess2"/>
    <dgm:cxn modelId="{E0CF3443-65AF-4B99-A1B9-C6B9B7807CAE}" type="presOf" srcId="{B6E7C464-3AFE-44DE-970F-F53AFEF4D382}" destId="{C94C5310-5D9F-4DF4-9AE1-A7EFB90941A4}" srcOrd="0" destOrd="0" presId="urn:microsoft.com/office/officeart/2005/8/layout/lProcess2"/>
    <dgm:cxn modelId="{8F213731-BD52-4771-B9CD-0CFE3FF6D4B5}" srcId="{5CE09D1F-C8F5-48E4-B3A2-654F31F37C0B}" destId="{48B0037D-0FD6-49BB-ACBA-E458B5A20FF7}" srcOrd="2" destOrd="0" parTransId="{63757208-8446-4D55-953D-14E0224E1FD7}" sibTransId="{1E0A4EBE-B798-4AF6-92EB-7625ECB69DEB}"/>
    <dgm:cxn modelId="{128E1FC2-BF83-4EAE-8505-70BD06065135}" srcId="{063A89B8-9C71-40D9-99B7-142E7151FECD}" destId="{5CE09D1F-C8F5-48E4-B3A2-654F31F37C0B}" srcOrd="1" destOrd="0" parTransId="{FF9281D4-7270-4F93-86FD-1E8AC120F5A2}" sibTransId="{ED2CBA1A-8163-43E5-A20A-B3F501097F26}"/>
    <dgm:cxn modelId="{B9417A67-D40C-472D-94D5-35CD4E6B5A27}" type="presOf" srcId="{6CEC1990-48FC-41C9-99E8-9F1444B876FE}" destId="{0346E2DC-F09F-4E17-A32D-129745A0F02D}" srcOrd="0" destOrd="0" presId="urn:microsoft.com/office/officeart/2005/8/layout/lProcess2"/>
    <dgm:cxn modelId="{BBB42874-A9B2-4F3B-9E67-52CEB6C8A1DE}" srcId="{B6E7C464-3AFE-44DE-970F-F53AFEF4D382}" destId="{CED42BDD-D5B2-4336-83C9-687EC1BDD9DC}" srcOrd="2" destOrd="0" parTransId="{B13E66F8-3063-4517-85DD-38FCB8BC7E6A}" sibTransId="{E042033F-E24F-447E-9F93-2C9F8A700954}"/>
    <dgm:cxn modelId="{E5609A83-A91A-4441-B899-4C6D07C9586E}" srcId="{C4444504-6F18-4204-AF4D-D69A8686CE3E}" destId="{077273AD-7DF1-4357-9A3E-316CD8AFBA85}" srcOrd="2" destOrd="0" parTransId="{3DD19763-2C56-4934-8958-02DC24A41F55}" sibTransId="{B3BD8621-2F1D-4717-9ADA-319581E15A18}"/>
    <dgm:cxn modelId="{C65C3A23-46D4-4A06-AF72-57614E0A8AD8}" type="presOf" srcId="{077273AD-7DF1-4357-9A3E-316CD8AFBA85}" destId="{1BAD2987-7FD2-4C79-9352-D6E7D2469D70}" srcOrd="0" destOrd="0" presId="urn:microsoft.com/office/officeart/2005/8/layout/lProcess2"/>
    <dgm:cxn modelId="{F3B71B2F-67E8-496A-BE69-54E39E2824B2}" srcId="{C4444504-6F18-4204-AF4D-D69A8686CE3E}" destId="{0D4E29A5-4AEE-4480-9305-4DA4A8919238}" srcOrd="0" destOrd="0" parTransId="{78FD8B37-822D-4BD8-ABCD-6307D178FCD1}" sibTransId="{DA255FDB-4E69-4821-BBD1-B8FE8DB5DF81}"/>
    <dgm:cxn modelId="{134D3B85-F4B1-48B1-9EDB-CF369D0AFA87}" type="presOf" srcId="{9EF03428-6D4C-4638-B188-D162A931535B}" destId="{4033F5AD-5C96-47CE-88EA-5CBDDB0AEFFE}" srcOrd="0" destOrd="0" presId="urn:microsoft.com/office/officeart/2005/8/layout/lProcess2"/>
    <dgm:cxn modelId="{37403B90-DBCF-4BA3-A331-30EE2ADCCAFD}" type="presOf" srcId="{B6E7C464-3AFE-44DE-970F-F53AFEF4D382}" destId="{ED52CB7B-3A7E-469F-BCBC-FEB6EE8E1473}" srcOrd="1" destOrd="0" presId="urn:microsoft.com/office/officeart/2005/8/layout/lProcess2"/>
    <dgm:cxn modelId="{7EED7EE3-6B20-4FC7-84DD-343221C9AF01}" srcId="{C4444504-6F18-4204-AF4D-D69A8686CE3E}" destId="{6CEC1990-48FC-41C9-99E8-9F1444B876FE}" srcOrd="1" destOrd="0" parTransId="{7F2208A4-F2AC-4595-A284-D4E05EB642D7}" sibTransId="{FC26EF4E-E61E-4CBD-B91C-6099873B44FB}"/>
    <dgm:cxn modelId="{3BC49C27-D831-4CE0-A3C2-10A6AA5609E7}" type="presOf" srcId="{48B0037D-0FD6-49BB-ACBA-E458B5A20FF7}" destId="{698D52C1-A9B4-41A3-9056-349F7A607F89}" srcOrd="0" destOrd="0" presId="urn:microsoft.com/office/officeart/2005/8/layout/lProcess2"/>
    <dgm:cxn modelId="{F9573CDD-9DB2-4749-9609-0428797C0D2A}" srcId="{5CE09D1F-C8F5-48E4-B3A2-654F31F37C0B}" destId="{88047CD0-FCDE-4183-8ECF-880FE73F659C}" srcOrd="1" destOrd="0" parTransId="{41647688-A73F-4BEE-92B5-C9BABD4443B9}" sibTransId="{8465F3D7-C849-45C5-B450-D3FD22F19C69}"/>
    <dgm:cxn modelId="{B6AD5D59-6677-47C7-96D7-1D611305DAF4}" type="presOf" srcId="{C4444504-6F18-4204-AF4D-D69A8686CE3E}" destId="{357198B4-8EC3-41EC-B4F4-CC0F86B43045}" srcOrd="0" destOrd="0" presId="urn:microsoft.com/office/officeart/2005/8/layout/lProcess2"/>
    <dgm:cxn modelId="{CC598573-59C3-4398-A087-E023E635F6DA}" srcId="{063A89B8-9C71-40D9-99B7-142E7151FECD}" destId="{B6E7C464-3AFE-44DE-970F-F53AFEF4D382}" srcOrd="2" destOrd="0" parTransId="{DB0E9BDD-2C6E-4ED5-BF57-E832C3BE2F48}" sibTransId="{B8D231A2-33A3-43CA-845A-B63909951A2B}"/>
    <dgm:cxn modelId="{E77FBE69-B665-4A15-96ED-55B39AD3E717}" type="presOf" srcId="{5CE09D1F-C8F5-48E4-B3A2-654F31F37C0B}" destId="{0A0C91AF-8E3D-49DC-BE73-0994755BAC9B}" srcOrd="0" destOrd="0" presId="urn:microsoft.com/office/officeart/2005/8/layout/lProcess2"/>
    <dgm:cxn modelId="{6E7FC47A-18AD-4787-BD8E-DC40D41D061C}" srcId="{063A89B8-9C71-40D9-99B7-142E7151FECD}" destId="{C4444504-6F18-4204-AF4D-D69A8686CE3E}" srcOrd="0" destOrd="0" parTransId="{8571CF8E-9FA8-4D57-AF39-07FF98AF4C02}" sibTransId="{518B2B9F-DB76-49E3-AD18-1311970798D9}"/>
    <dgm:cxn modelId="{9C69C379-6F12-475D-81F7-221A35248866}" srcId="{5CE09D1F-C8F5-48E4-B3A2-654F31F37C0B}" destId="{57151D4B-265C-4807-9144-17EF1E1B8776}" srcOrd="0" destOrd="0" parTransId="{9237A2BE-24AA-41BC-9641-7D7C4AD2BC9D}" sibTransId="{319877BA-1B8E-4B01-9BE2-9B61EE9065E5}"/>
    <dgm:cxn modelId="{5512F814-BDF1-415A-A156-1C0C7528B255}" type="presOf" srcId="{E912BD62-34B9-4084-AE72-9C167F2AD2B5}" destId="{12D8B334-BCE0-4685-9280-B140EFD53494}" srcOrd="0" destOrd="0" presId="urn:microsoft.com/office/officeart/2005/8/layout/lProcess2"/>
    <dgm:cxn modelId="{8F031CC9-32C5-44FE-8673-491F32D12508}" type="presOf" srcId="{0D4E29A5-4AEE-4480-9305-4DA4A8919238}" destId="{F4679DA4-E296-48D3-98D6-035CD7F3753F}" srcOrd="0" destOrd="0" presId="urn:microsoft.com/office/officeart/2005/8/layout/lProcess2"/>
    <dgm:cxn modelId="{DAB5174F-0548-49F8-BCF1-774620D2FF4C}" type="presOf" srcId="{063A89B8-9C71-40D9-99B7-142E7151FECD}" destId="{E2EFA49A-8758-48F1-8470-D4170C6F663B}" srcOrd="0" destOrd="0" presId="urn:microsoft.com/office/officeart/2005/8/layout/lProcess2"/>
    <dgm:cxn modelId="{72F2D4DE-C10A-4D63-B5BF-DE59210E8B0A}" type="presOf" srcId="{CED42BDD-D5B2-4336-83C9-687EC1BDD9DC}" destId="{4B1D65E8-5EE4-4241-BF21-5DB65E25AEE6}" srcOrd="0" destOrd="0" presId="urn:microsoft.com/office/officeart/2005/8/layout/lProcess2"/>
    <dgm:cxn modelId="{18D0A2F4-728C-4574-B54B-3ED6A6A137FB}" srcId="{B6E7C464-3AFE-44DE-970F-F53AFEF4D382}" destId="{E912BD62-34B9-4084-AE72-9C167F2AD2B5}" srcOrd="0" destOrd="0" parTransId="{67015BFC-BB26-4135-80A4-BE9FBC17C939}" sibTransId="{F8538487-2157-48A2-A906-E355F6C28D29}"/>
    <dgm:cxn modelId="{9E4E049E-B646-438A-B1BA-B34CBFDE2BF3}" type="presParOf" srcId="{E2EFA49A-8758-48F1-8470-D4170C6F663B}" destId="{02C28DFC-EB01-485B-9928-21A32AE158E5}" srcOrd="0" destOrd="0" presId="urn:microsoft.com/office/officeart/2005/8/layout/lProcess2"/>
    <dgm:cxn modelId="{7A7AC17E-B5FA-414A-84A6-16B1F469B56D}" type="presParOf" srcId="{02C28DFC-EB01-485B-9928-21A32AE158E5}" destId="{357198B4-8EC3-41EC-B4F4-CC0F86B43045}" srcOrd="0" destOrd="0" presId="urn:microsoft.com/office/officeart/2005/8/layout/lProcess2"/>
    <dgm:cxn modelId="{79A4322F-11F3-40DA-8C26-326F36562D0E}" type="presParOf" srcId="{02C28DFC-EB01-485B-9928-21A32AE158E5}" destId="{E564D62F-DC64-43B6-B185-DD19D25F785D}" srcOrd="1" destOrd="0" presId="urn:microsoft.com/office/officeart/2005/8/layout/lProcess2"/>
    <dgm:cxn modelId="{CC6CAA91-C530-4BED-9E10-BFDDE35A32CC}" type="presParOf" srcId="{02C28DFC-EB01-485B-9928-21A32AE158E5}" destId="{958DB09E-CB9A-4669-9280-7A896E714D56}" srcOrd="2" destOrd="0" presId="urn:microsoft.com/office/officeart/2005/8/layout/lProcess2"/>
    <dgm:cxn modelId="{3EFD2A6D-3145-4FC3-8038-B598547186E7}" type="presParOf" srcId="{958DB09E-CB9A-4669-9280-7A896E714D56}" destId="{11553CC3-5038-4DDE-85F3-A772F0D8C427}" srcOrd="0" destOrd="0" presId="urn:microsoft.com/office/officeart/2005/8/layout/lProcess2"/>
    <dgm:cxn modelId="{8C941EC7-4397-463E-BB01-3E5462CA0149}" type="presParOf" srcId="{11553CC3-5038-4DDE-85F3-A772F0D8C427}" destId="{F4679DA4-E296-48D3-98D6-035CD7F3753F}" srcOrd="0" destOrd="0" presId="urn:microsoft.com/office/officeart/2005/8/layout/lProcess2"/>
    <dgm:cxn modelId="{20C92B86-4782-461F-BAD7-6E605083CC61}" type="presParOf" srcId="{11553CC3-5038-4DDE-85F3-A772F0D8C427}" destId="{8C613B37-2D3A-4ADA-8F29-6F26DBF460F9}" srcOrd="1" destOrd="0" presId="urn:microsoft.com/office/officeart/2005/8/layout/lProcess2"/>
    <dgm:cxn modelId="{36841296-1873-4F18-94BE-030AAD152B17}" type="presParOf" srcId="{11553CC3-5038-4DDE-85F3-A772F0D8C427}" destId="{0346E2DC-F09F-4E17-A32D-129745A0F02D}" srcOrd="2" destOrd="0" presId="urn:microsoft.com/office/officeart/2005/8/layout/lProcess2"/>
    <dgm:cxn modelId="{3C703953-84B2-4B60-936A-2EF8B9FAAF1D}" type="presParOf" srcId="{11553CC3-5038-4DDE-85F3-A772F0D8C427}" destId="{36666D98-ABAD-48E4-86D1-8FC86CBB177A}" srcOrd="3" destOrd="0" presId="urn:microsoft.com/office/officeart/2005/8/layout/lProcess2"/>
    <dgm:cxn modelId="{D31C16F6-4480-4823-8F03-A258933385B6}" type="presParOf" srcId="{11553CC3-5038-4DDE-85F3-A772F0D8C427}" destId="{1BAD2987-7FD2-4C79-9352-D6E7D2469D70}" srcOrd="4" destOrd="0" presId="urn:microsoft.com/office/officeart/2005/8/layout/lProcess2"/>
    <dgm:cxn modelId="{BEE00597-0D7F-4107-8B2E-825E31E0AFDE}" type="presParOf" srcId="{E2EFA49A-8758-48F1-8470-D4170C6F663B}" destId="{3E1CB4BE-3FEC-4505-A650-C34FE98F9690}" srcOrd="1" destOrd="0" presId="urn:microsoft.com/office/officeart/2005/8/layout/lProcess2"/>
    <dgm:cxn modelId="{5BFDD079-EA05-4A0A-A914-1EC549AB8995}" type="presParOf" srcId="{E2EFA49A-8758-48F1-8470-D4170C6F663B}" destId="{64DCBE02-D7B1-44F8-87B7-524EF780986A}" srcOrd="2" destOrd="0" presId="urn:microsoft.com/office/officeart/2005/8/layout/lProcess2"/>
    <dgm:cxn modelId="{5803194D-68C3-46E6-A95D-FB505E99577D}" type="presParOf" srcId="{64DCBE02-D7B1-44F8-87B7-524EF780986A}" destId="{0A0C91AF-8E3D-49DC-BE73-0994755BAC9B}" srcOrd="0" destOrd="0" presId="urn:microsoft.com/office/officeart/2005/8/layout/lProcess2"/>
    <dgm:cxn modelId="{976B90F0-B5A1-4F7A-8F4C-A0490D611241}" type="presParOf" srcId="{64DCBE02-D7B1-44F8-87B7-524EF780986A}" destId="{2E4A2426-F885-490D-A1B5-C051F5D277CA}" srcOrd="1" destOrd="0" presId="urn:microsoft.com/office/officeart/2005/8/layout/lProcess2"/>
    <dgm:cxn modelId="{45C0A03E-CBC4-4190-9664-CD491F37CEA1}" type="presParOf" srcId="{64DCBE02-D7B1-44F8-87B7-524EF780986A}" destId="{5679DD0A-341F-4E5C-BAA8-990CCCA6D2E1}" srcOrd="2" destOrd="0" presId="urn:microsoft.com/office/officeart/2005/8/layout/lProcess2"/>
    <dgm:cxn modelId="{4E25880A-76AF-4F45-8749-D54E5223B99A}" type="presParOf" srcId="{5679DD0A-341F-4E5C-BAA8-990CCCA6D2E1}" destId="{35CA50F6-A1F8-4FE8-B57B-EBE42E1C5BCA}" srcOrd="0" destOrd="0" presId="urn:microsoft.com/office/officeart/2005/8/layout/lProcess2"/>
    <dgm:cxn modelId="{80CC7439-2416-44EB-A827-B605758BABAC}" type="presParOf" srcId="{35CA50F6-A1F8-4FE8-B57B-EBE42E1C5BCA}" destId="{26C91930-52DC-4633-A779-DD35FFAD5461}" srcOrd="0" destOrd="0" presId="urn:microsoft.com/office/officeart/2005/8/layout/lProcess2"/>
    <dgm:cxn modelId="{809B9669-5BAF-4D49-A425-25E48F2E71BC}" type="presParOf" srcId="{35CA50F6-A1F8-4FE8-B57B-EBE42E1C5BCA}" destId="{C2188B5A-0975-4F35-AFEF-CAB467364E72}" srcOrd="1" destOrd="0" presId="urn:microsoft.com/office/officeart/2005/8/layout/lProcess2"/>
    <dgm:cxn modelId="{6B908F3D-0334-4AB1-BBCC-676730A9560A}" type="presParOf" srcId="{35CA50F6-A1F8-4FE8-B57B-EBE42E1C5BCA}" destId="{CFCED98C-61E8-4557-9979-6257B76E1A80}" srcOrd="2" destOrd="0" presId="urn:microsoft.com/office/officeart/2005/8/layout/lProcess2"/>
    <dgm:cxn modelId="{B29FD8E2-183A-4590-B49B-1CE7E2BD5003}" type="presParOf" srcId="{35CA50F6-A1F8-4FE8-B57B-EBE42E1C5BCA}" destId="{5A460623-AC57-4C95-8869-57E71AD367A7}" srcOrd="3" destOrd="0" presId="urn:microsoft.com/office/officeart/2005/8/layout/lProcess2"/>
    <dgm:cxn modelId="{4A137E2A-BDA2-4A06-8EE2-EC4CCA275591}" type="presParOf" srcId="{35CA50F6-A1F8-4FE8-B57B-EBE42E1C5BCA}" destId="{698D52C1-A9B4-41A3-9056-349F7A607F89}" srcOrd="4" destOrd="0" presId="urn:microsoft.com/office/officeart/2005/8/layout/lProcess2"/>
    <dgm:cxn modelId="{42CF0734-FF6C-4147-8B93-74E3C642F49A}" type="presParOf" srcId="{E2EFA49A-8758-48F1-8470-D4170C6F663B}" destId="{663BDE97-F298-4DB3-AD1E-D277DB9930B3}" srcOrd="3" destOrd="0" presId="urn:microsoft.com/office/officeart/2005/8/layout/lProcess2"/>
    <dgm:cxn modelId="{E2E20F96-DF10-43B6-945F-E18B4907DA13}" type="presParOf" srcId="{E2EFA49A-8758-48F1-8470-D4170C6F663B}" destId="{4197EA9C-8191-4B33-A828-04D6369B4314}" srcOrd="4" destOrd="0" presId="urn:microsoft.com/office/officeart/2005/8/layout/lProcess2"/>
    <dgm:cxn modelId="{679AC8CF-4A49-4AA0-8E4F-14B40980DE9D}" type="presParOf" srcId="{4197EA9C-8191-4B33-A828-04D6369B4314}" destId="{C94C5310-5D9F-4DF4-9AE1-A7EFB90941A4}" srcOrd="0" destOrd="0" presId="urn:microsoft.com/office/officeart/2005/8/layout/lProcess2"/>
    <dgm:cxn modelId="{0C395CCF-A8E7-4B8F-B620-77F2FE8DCF77}" type="presParOf" srcId="{4197EA9C-8191-4B33-A828-04D6369B4314}" destId="{ED52CB7B-3A7E-469F-BCBC-FEB6EE8E1473}" srcOrd="1" destOrd="0" presId="urn:microsoft.com/office/officeart/2005/8/layout/lProcess2"/>
    <dgm:cxn modelId="{124A3F17-0B97-4D61-8043-5C546FFB3A77}" type="presParOf" srcId="{4197EA9C-8191-4B33-A828-04D6369B4314}" destId="{5C00651B-C7BF-460B-ABBE-6BDF6734841B}" srcOrd="2" destOrd="0" presId="urn:microsoft.com/office/officeart/2005/8/layout/lProcess2"/>
    <dgm:cxn modelId="{0E289F50-A0FB-4DD9-9145-6607BF8FFE91}" type="presParOf" srcId="{5C00651B-C7BF-460B-ABBE-6BDF6734841B}" destId="{F3400C50-4739-4267-A4FE-CABFD2A02525}" srcOrd="0" destOrd="0" presId="urn:microsoft.com/office/officeart/2005/8/layout/lProcess2"/>
    <dgm:cxn modelId="{4A13CFFF-C928-4C0F-AA1B-C02395DFF4C5}" type="presParOf" srcId="{F3400C50-4739-4267-A4FE-CABFD2A02525}" destId="{12D8B334-BCE0-4685-9280-B140EFD53494}" srcOrd="0" destOrd="0" presId="urn:microsoft.com/office/officeart/2005/8/layout/lProcess2"/>
    <dgm:cxn modelId="{72098A32-C168-4848-9E4E-175A183B0681}" type="presParOf" srcId="{F3400C50-4739-4267-A4FE-CABFD2A02525}" destId="{458AF235-8C64-44F8-9D09-E9B071B206B0}" srcOrd="1" destOrd="0" presId="urn:microsoft.com/office/officeart/2005/8/layout/lProcess2"/>
    <dgm:cxn modelId="{A4D29167-57EE-44DC-A2DE-C6BA00B59119}" type="presParOf" srcId="{F3400C50-4739-4267-A4FE-CABFD2A02525}" destId="{4033F5AD-5C96-47CE-88EA-5CBDDB0AEFFE}" srcOrd="2" destOrd="0" presId="urn:microsoft.com/office/officeart/2005/8/layout/lProcess2"/>
    <dgm:cxn modelId="{7A9EBC89-A75F-41DA-9B22-0991A85806F8}" type="presParOf" srcId="{F3400C50-4739-4267-A4FE-CABFD2A02525}" destId="{A6DCACDA-89CC-4FCD-BAF3-36EA2C4DDC86}" srcOrd="3" destOrd="0" presId="urn:microsoft.com/office/officeart/2005/8/layout/lProcess2"/>
    <dgm:cxn modelId="{202434A0-0C47-46F4-BB77-C31AB1D52F4A}" type="presParOf" srcId="{F3400C50-4739-4267-A4FE-CABFD2A02525}" destId="{4B1D65E8-5EE4-4241-BF21-5DB65E25AEE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63A89B8-9C71-40D9-99B7-142E7151FECD}"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S"/>
        </a:p>
      </dgm:t>
    </dgm:pt>
    <dgm:pt modelId="{C4444504-6F18-4204-AF4D-D69A8686CE3E}">
      <dgm:prSet phldrT="[Texto]"/>
      <dgm:spPr/>
      <dgm:t>
        <a:bodyPr/>
        <a:lstStyle/>
        <a:p>
          <a:r>
            <a:rPr lang="es-ES" dirty="0">
              <a:solidFill>
                <a:schemeClr val="bg2">
                  <a:lumMod val="25000"/>
                </a:schemeClr>
              </a:solidFill>
            </a:rPr>
            <a:t>Nombre del requisito</a:t>
          </a:r>
        </a:p>
      </dgm:t>
    </dgm:pt>
    <dgm:pt modelId="{8571CF8E-9FA8-4D57-AF39-07FF98AF4C02}" type="parTrans" cxnId="{6E7FC47A-18AD-4787-BD8E-DC40D41D061C}">
      <dgm:prSet/>
      <dgm:spPr/>
      <dgm:t>
        <a:bodyPr/>
        <a:lstStyle/>
        <a:p>
          <a:endParaRPr lang="es-ES"/>
        </a:p>
      </dgm:t>
    </dgm:pt>
    <dgm:pt modelId="{518B2B9F-DB76-49E3-AD18-1311970798D9}" type="sibTrans" cxnId="{6E7FC47A-18AD-4787-BD8E-DC40D41D061C}">
      <dgm:prSet/>
      <dgm:spPr/>
      <dgm:t>
        <a:bodyPr/>
        <a:lstStyle/>
        <a:p>
          <a:endParaRPr lang="es-ES"/>
        </a:p>
      </dgm:t>
    </dgm:pt>
    <dgm:pt modelId="{0D4E29A5-4AEE-4480-9305-4DA4A8919238}">
      <dgm:prSet phldrT="[Texto]" custT="1"/>
      <dgm:spPr/>
      <dgm:t>
        <a:bodyPr/>
        <a:lstStyle/>
        <a:p>
          <a:r>
            <a:rPr lang="es-ES" sz="1800" dirty="0">
              <a:solidFill>
                <a:schemeClr val="bg2">
                  <a:lumMod val="25000"/>
                </a:schemeClr>
              </a:solidFill>
            </a:rPr>
            <a:t>Crédito tributario por ISD</a:t>
          </a:r>
        </a:p>
      </dgm:t>
    </dgm:pt>
    <dgm:pt modelId="{78FD8B37-822D-4BD8-ABCD-6307D178FCD1}" type="parTrans" cxnId="{F3B71B2F-67E8-496A-BE69-54E39E2824B2}">
      <dgm:prSet/>
      <dgm:spPr/>
      <dgm:t>
        <a:bodyPr/>
        <a:lstStyle/>
        <a:p>
          <a:endParaRPr lang="es-ES"/>
        </a:p>
      </dgm:t>
    </dgm:pt>
    <dgm:pt modelId="{DA255FDB-4E69-4821-BBD1-B8FE8DB5DF81}" type="sibTrans" cxnId="{F3B71B2F-67E8-496A-BE69-54E39E2824B2}">
      <dgm:prSet/>
      <dgm:spPr/>
      <dgm:t>
        <a:bodyPr/>
        <a:lstStyle/>
        <a:p>
          <a:endParaRPr lang="es-ES"/>
        </a:p>
      </dgm:t>
    </dgm:pt>
    <dgm:pt modelId="{6CEC1990-48FC-41C9-99E8-9F1444B876FE}">
      <dgm:prSet phldrT="[Texto]" custT="1"/>
      <dgm:spPr/>
      <dgm:t>
        <a:bodyPr/>
        <a:lstStyle/>
        <a:p>
          <a:r>
            <a:rPr lang="es-ES" sz="1600" dirty="0">
              <a:solidFill>
                <a:schemeClr val="bg2">
                  <a:lumMod val="25000"/>
                </a:schemeClr>
              </a:solidFill>
            </a:rPr>
            <a:t>Crédito</a:t>
          </a:r>
          <a:r>
            <a:rPr lang="es-ES" sz="1600" baseline="0" dirty="0">
              <a:solidFill>
                <a:schemeClr val="bg2">
                  <a:lumMod val="25000"/>
                </a:schemeClr>
              </a:solidFill>
            </a:rPr>
            <a:t> tributario por ISD</a:t>
          </a:r>
          <a:endParaRPr lang="es-ES" sz="1600" dirty="0">
            <a:solidFill>
              <a:schemeClr val="bg2">
                <a:lumMod val="25000"/>
              </a:schemeClr>
            </a:solidFill>
          </a:endParaRPr>
        </a:p>
      </dgm:t>
    </dgm:pt>
    <dgm:pt modelId="{7F2208A4-F2AC-4595-A284-D4E05EB642D7}" type="parTrans" cxnId="{7EED7EE3-6B20-4FC7-84DD-343221C9AF01}">
      <dgm:prSet/>
      <dgm:spPr/>
      <dgm:t>
        <a:bodyPr/>
        <a:lstStyle/>
        <a:p>
          <a:endParaRPr lang="es-ES"/>
        </a:p>
      </dgm:t>
    </dgm:pt>
    <dgm:pt modelId="{FC26EF4E-E61E-4CBD-B91C-6099873B44FB}" type="sibTrans" cxnId="{7EED7EE3-6B20-4FC7-84DD-343221C9AF01}">
      <dgm:prSet/>
      <dgm:spPr/>
      <dgm:t>
        <a:bodyPr/>
        <a:lstStyle/>
        <a:p>
          <a:endParaRPr lang="es-ES"/>
        </a:p>
      </dgm:t>
    </dgm:pt>
    <dgm:pt modelId="{5CE09D1F-C8F5-48E4-B3A2-654F31F37C0B}">
      <dgm:prSet phldrT="[Texto]"/>
      <dgm:spPr/>
      <dgm:t>
        <a:bodyPr/>
        <a:lstStyle/>
        <a:p>
          <a:r>
            <a:rPr lang="es-ES" dirty="0"/>
            <a:t>Detalle del requisito</a:t>
          </a:r>
        </a:p>
      </dgm:t>
    </dgm:pt>
    <dgm:pt modelId="{FF9281D4-7270-4F93-86FD-1E8AC120F5A2}" type="parTrans" cxnId="{128E1FC2-BF83-4EAE-8505-70BD06065135}">
      <dgm:prSet/>
      <dgm:spPr/>
      <dgm:t>
        <a:bodyPr/>
        <a:lstStyle/>
        <a:p>
          <a:endParaRPr lang="es-ES"/>
        </a:p>
      </dgm:t>
    </dgm:pt>
    <dgm:pt modelId="{ED2CBA1A-8163-43E5-A20A-B3F501097F26}" type="sibTrans" cxnId="{128E1FC2-BF83-4EAE-8505-70BD06065135}">
      <dgm:prSet/>
      <dgm:spPr/>
      <dgm:t>
        <a:bodyPr/>
        <a:lstStyle/>
        <a:p>
          <a:endParaRPr lang="es-ES"/>
        </a:p>
      </dgm:t>
    </dgm:pt>
    <dgm:pt modelId="{57151D4B-265C-4807-9144-17EF1E1B8776}">
      <dgm:prSet phldrT="[Texto]" custT="1"/>
      <dgm:spPr/>
      <dgm:t>
        <a:bodyPr/>
        <a:lstStyle/>
        <a:p>
          <a:r>
            <a:rPr lang="es-ES" sz="1800" dirty="0">
              <a:solidFill>
                <a:schemeClr val="bg2">
                  <a:lumMod val="25000"/>
                </a:schemeClr>
              </a:solidFill>
            </a:rPr>
            <a:t>Declaraciones aduaneras de importación(DAI/DASI)</a:t>
          </a:r>
        </a:p>
      </dgm:t>
    </dgm:pt>
    <dgm:pt modelId="{9237A2BE-24AA-41BC-9641-7D7C4AD2BC9D}" type="parTrans" cxnId="{9C69C379-6F12-475D-81F7-221A35248866}">
      <dgm:prSet/>
      <dgm:spPr/>
      <dgm:t>
        <a:bodyPr/>
        <a:lstStyle/>
        <a:p>
          <a:endParaRPr lang="es-ES"/>
        </a:p>
      </dgm:t>
    </dgm:pt>
    <dgm:pt modelId="{319877BA-1B8E-4B01-9BE2-9B61EE9065E5}" type="sibTrans" cxnId="{9C69C379-6F12-475D-81F7-221A35248866}">
      <dgm:prSet/>
      <dgm:spPr/>
      <dgm:t>
        <a:bodyPr/>
        <a:lstStyle/>
        <a:p>
          <a:endParaRPr lang="es-ES"/>
        </a:p>
      </dgm:t>
    </dgm:pt>
    <dgm:pt modelId="{88047CD0-FCDE-4183-8ECF-880FE73F659C}">
      <dgm:prSet phldrT="[Texto]" custT="1"/>
      <dgm:spPr/>
      <dgm:t>
        <a:bodyPr/>
        <a:lstStyle/>
        <a:p>
          <a:r>
            <a:rPr lang="es-ES" sz="1600" dirty="0">
              <a:solidFill>
                <a:schemeClr val="bg2">
                  <a:lumMod val="25000"/>
                </a:schemeClr>
              </a:solidFill>
            </a:rPr>
            <a:t>Factura</a:t>
          </a:r>
          <a:r>
            <a:rPr lang="es-ES" sz="1600" baseline="0" dirty="0">
              <a:solidFill>
                <a:schemeClr val="bg2">
                  <a:lumMod val="25000"/>
                </a:schemeClr>
              </a:solidFill>
            </a:rPr>
            <a:t> comercial de la importación </a:t>
          </a:r>
          <a:endParaRPr lang="es-ES" sz="1600" dirty="0">
            <a:solidFill>
              <a:schemeClr val="bg2">
                <a:lumMod val="25000"/>
              </a:schemeClr>
            </a:solidFill>
          </a:endParaRPr>
        </a:p>
      </dgm:t>
    </dgm:pt>
    <dgm:pt modelId="{41647688-A73F-4BEE-92B5-C9BABD4443B9}" type="parTrans" cxnId="{F9573CDD-9DB2-4749-9609-0428797C0D2A}">
      <dgm:prSet/>
      <dgm:spPr/>
      <dgm:t>
        <a:bodyPr/>
        <a:lstStyle/>
        <a:p>
          <a:endParaRPr lang="es-ES"/>
        </a:p>
      </dgm:t>
    </dgm:pt>
    <dgm:pt modelId="{8465F3D7-C849-45C5-B450-D3FD22F19C69}" type="sibTrans" cxnId="{F9573CDD-9DB2-4749-9609-0428797C0D2A}">
      <dgm:prSet/>
      <dgm:spPr/>
      <dgm:t>
        <a:bodyPr/>
        <a:lstStyle/>
        <a:p>
          <a:endParaRPr lang="es-ES"/>
        </a:p>
      </dgm:t>
    </dgm:pt>
    <dgm:pt modelId="{B6E7C464-3AFE-44DE-970F-F53AFEF4D382}">
      <dgm:prSet phldrT="[Texto]"/>
      <dgm:spPr/>
      <dgm:t>
        <a:bodyPr/>
        <a:lstStyle/>
        <a:p>
          <a:r>
            <a:rPr lang="es-ES" dirty="0"/>
            <a:t>Características requisito</a:t>
          </a:r>
        </a:p>
      </dgm:t>
    </dgm:pt>
    <dgm:pt modelId="{DB0E9BDD-2C6E-4ED5-BF57-E832C3BE2F48}" type="parTrans" cxnId="{CC598573-59C3-4398-A087-E023E635F6DA}">
      <dgm:prSet/>
      <dgm:spPr/>
      <dgm:t>
        <a:bodyPr/>
        <a:lstStyle/>
        <a:p>
          <a:endParaRPr lang="es-ES"/>
        </a:p>
      </dgm:t>
    </dgm:pt>
    <dgm:pt modelId="{B8D231A2-33A3-43CA-845A-B63909951A2B}" type="sibTrans" cxnId="{CC598573-59C3-4398-A087-E023E635F6DA}">
      <dgm:prSet/>
      <dgm:spPr/>
      <dgm:t>
        <a:bodyPr/>
        <a:lstStyle/>
        <a:p>
          <a:endParaRPr lang="es-ES"/>
        </a:p>
      </dgm:t>
    </dgm:pt>
    <dgm:pt modelId="{E912BD62-34B9-4084-AE72-9C167F2AD2B5}">
      <dgm:prSet phldrT="[Texto]" custT="1"/>
      <dgm:spPr/>
      <dgm:t>
        <a:bodyPr/>
        <a:lstStyle/>
        <a:p>
          <a:r>
            <a:rPr lang="es-ES" sz="1800" dirty="0">
              <a:solidFill>
                <a:schemeClr val="bg2">
                  <a:lumMod val="25000"/>
                </a:schemeClr>
              </a:solidFill>
            </a:rPr>
            <a:t>Archivo digital de las DAI o DASI, se  requiere adjuntar los 3 apartados</a:t>
          </a:r>
        </a:p>
      </dgm:t>
    </dgm:pt>
    <dgm:pt modelId="{67015BFC-BB26-4135-80A4-BE9FBC17C939}" type="parTrans" cxnId="{18D0A2F4-728C-4574-B54B-3ED6A6A137FB}">
      <dgm:prSet/>
      <dgm:spPr/>
      <dgm:t>
        <a:bodyPr/>
        <a:lstStyle/>
        <a:p>
          <a:endParaRPr lang="es-ES"/>
        </a:p>
      </dgm:t>
    </dgm:pt>
    <dgm:pt modelId="{F8538487-2157-48A2-A906-E355F6C28D29}" type="sibTrans" cxnId="{18D0A2F4-728C-4574-B54B-3ED6A6A137FB}">
      <dgm:prSet/>
      <dgm:spPr/>
      <dgm:t>
        <a:bodyPr/>
        <a:lstStyle/>
        <a:p>
          <a:endParaRPr lang="es-ES"/>
        </a:p>
      </dgm:t>
    </dgm:pt>
    <dgm:pt modelId="{9EF03428-6D4C-4638-B188-D162A931535B}">
      <dgm:prSet phldrT="[Texto]" custT="1"/>
      <dgm:spPr/>
      <dgm:t>
        <a:bodyPr/>
        <a:lstStyle/>
        <a:p>
          <a:r>
            <a:rPr lang="es-ES" sz="1600" dirty="0">
              <a:solidFill>
                <a:schemeClr val="bg2">
                  <a:lumMod val="25000"/>
                </a:schemeClr>
              </a:solidFill>
            </a:rPr>
            <a:t>Adicionalmente al DAI o DASI adjuntar escaneado de la factura comercial de la importación</a:t>
          </a:r>
        </a:p>
      </dgm:t>
    </dgm:pt>
    <dgm:pt modelId="{9CBEAB17-E8ED-4F9B-B149-60B9C5872665}" type="parTrans" cxnId="{2348F89B-675F-43F7-BA9F-5CD9F42716F3}">
      <dgm:prSet/>
      <dgm:spPr/>
      <dgm:t>
        <a:bodyPr/>
        <a:lstStyle/>
        <a:p>
          <a:endParaRPr lang="es-ES"/>
        </a:p>
      </dgm:t>
    </dgm:pt>
    <dgm:pt modelId="{99CC84E7-4604-42F6-B8B4-5D4846DC07C9}" type="sibTrans" cxnId="{2348F89B-675F-43F7-BA9F-5CD9F42716F3}">
      <dgm:prSet/>
      <dgm:spPr/>
      <dgm:t>
        <a:bodyPr/>
        <a:lstStyle/>
        <a:p>
          <a:endParaRPr lang="es-ES"/>
        </a:p>
      </dgm:t>
    </dgm:pt>
    <dgm:pt modelId="{077273AD-7DF1-4357-9A3E-316CD8AFBA85}">
      <dgm:prSet phldrT="[Texto]" custT="1"/>
      <dgm:spPr/>
      <dgm:t>
        <a:bodyPr/>
        <a:lstStyle/>
        <a:p>
          <a:r>
            <a:rPr lang="es-ES" sz="1800" dirty="0">
              <a:solidFill>
                <a:schemeClr val="bg2">
                  <a:lumMod val="25000"/>
                </a:schemeClr>
              </a:solidFill>
            </a:rPr>
            <a:t>Crédito tributario por ISD</a:t>
          </a:r>
        </a:p>
      </dgm:t>
    </dgm:pt>
    <dgm:pt modelId="{3DD19763-2C56-4934-8958-02DC24A41F55}" type="parTrans" cxnId="{E5609A83-A91A-4441-B899-4C6D07C9586E}">
      <dgm:prSet/>
      <dgm:spPr/>
      <dgm:t>
        <a:bodyPr/>
        <a:lstStyle/>
        <a:p>
          <a:endParaRPr lang="es-ES"/>
        </a:p>
      </dgm:t>
    </dgm:pt>
    <dgm:pt modelId="{B3BD8621-2F1D-4717-9ADA-319581E15A18}" type="sibTrans" cxnId="{E5609A83-A91A-4441-B899-4C6D07C9586E}">
      <dgm:prSet/>
      <dgm:spPr/>
      <dgm:t>
        <a:bodyPr/>
        <a:lstStyle/>
        <a:p>
          <a:endParaRPr lang="es-ES"/>
        </a:p>
      </dgm:t>
    </dgm:pt>
    <dgm:pt modelId="{48B0037D-0FD6-49BB-ACBA-E458B5A20FF7}">
      <dgm:prSet phldrT="[Texto]" custT="1"/>
      <dgm:spPr/>
      <dgm:t>
        <a:bodyPr/>
        <a:lstStyle/>
        <a:p>
          <a:r>
            <a:rPr lang="es-ES" sz="1800" dirty="0">
              <a:solidFill>
                <a:schemeClr val="bg2">
                  <a:lumMod val="25000"/>
                </a:schemeClr>
              </a:solidFill>
            </a:rPr>
            <a:t>Facturas del seguro y flete de las importaciones</a:t>
          </a:r>
        </a:p>
      </dgm:t>
    </dgm:pt>
    <dgm:pt modelId="{63757208-8446-4D55-953D-14E0224E1FD7}" type="parTrans" cxnId="{8F213731-BD52-4771-B9CD-0CFE3FF6D4B5}">
      <dgm:prSet/>
      <dgm:spPr/>
      <dgm:t>
        <a:bodyPr/>
        <a:lstStyle/>
        <a:p>
          <a:endParaRPr lang="es-ES"/>
        </a:p>
      </dgm:t>
    </dgm:pt>
    <dgm:pt modelId="{1E0A4EBE-B798-4AF6-92EB-7625ECB69DEB}" type="sibTrans" cxnId="{8F213731-BD52-4771-B9CD-0CFE3FF6D4B5}">
      <dgm:prSet/>
      <dgm:spPr/>
      <dgm:t>
        <a:bodyPr/>
        <a:lstStyle/>
        <a:p>
          <a:endParaRPr lang="es-ES"/>
        </a:p>
      </dgm:t>
    </dgm:pt>
    <dgm:pt modelId="{CED42BDD-D5B2-4336-83C9-687EC1BDD9DC}">
      <dgm:prSet phldrT="[Texto]" custT="1"/>
      <dgm:spPr/>
      <dgm:t>
        <a:bodyPr/>
        <a:lstStyle/>
        <a:p>
          <a:r>
            <a:rPr lang="es-ES" sz="1400" dirty="0">
              <a:solidFill>
                <a:schemeClr val="bg2">
                  <a:lumMod val="25000"/>
                </a:schemeClr>
              </a:solidFill>
            </a:rPr>
            <a:t>Escaneado claro de las facturas del seguro y flete, por los  valores considerados como base imponible para la retención del ISD de los que formen parte de la devolución. </a:t>
          </a:r>
        </a:p>
      </dgm:t>
    </dgm:pt>
    <dgm:pt modelId="{B13E66F8-3063-4517-85DD-38FCB8BC7E6A}" type="parTrans" cxnId="{BBB42874-A9B2-4F3B-9E67-52CEB6C8A1DE}">
      <dgm:prSet/>
      <dgm:spPr/>
      <dgm:t>
        <a:bodyPr/>
        <a:lstStyle/>
        <a:p>
          <a:endParaRPr lang="es-ES"/>
        </a:p>
      </dgm:t>
    </dgm:pt>
    <dgm:pt modelId="{E042033F-E24F-447E-9F93-2C9F8A700954}" type="sibTrans" cxnId="{BBB42874-A9B2-4F3B-9E67-52CEB6C8A1DE}">
      <dgm:prSet/>
      <dgm:spPr/>
      <dgm:t>
        <a:bodyPr/>
        <a:lstStyle/>
        <a:p>
          <a:endParaRPr lang="es-ES"/>
        </a:p>
      </dgm:t>
    </dgm:pt>
    <dgm:pt modelId="{E2EFA49A-8758-48F1-8470-D4170C6F663B}" type="pres">
      <dgm:prSet presAssocID="{063A89B8-9C71-40D9-99B7-142E7151FECD}" presName="theList" presStyleCnt="0">
        <dgm:presLayoutVars>
          <dgm:dir/>
          <dgm:animLvl val="lvl"/>
          <dgm:resizeHandles val="exact"/>
        </dgm:presLayoutVars>
      </dgm:prSet>
      <dgm:spPr/>
      <dgm:t>
        <a:bodyPr/>
        <a:lstStyle/>
        <a:p>
          <a:endParaRPr lang="es-EC"/>
        </a:p>
      </dgm:t>
    </dgm:pt>
    <dgm:pt modelId="{02C28DFC-EB01-485B-9928-21A32AE158E5}" type="pres">
      <dgm:prSet presAssocID="{C4444504-6F18-4204-AF4D-D69A8686CE3E}" presName="compNode" presStyleCnt="0"/>
      <dgm:spPr/>
    </dgm:pt>
    <dgm:pt modelId="{357198B4-8EC3-41EC-B4F4-CC0F86B43045}" type="pres">
      <dgm:prSet presAssocID="{C4444504-6F18-4204-AF4D-D69A8686CE3E}" presName="aNode" presStyleLbl="bgShp" presStyleIdx="0" presStyleCnt="3"/>
      <dgm:spPr/>
      <dgm:t>
        <a:bodyPr/>
        <a:lstStyle/>
        <a:p>
          <a:endParaRPr lang="es-EC"/>
        </a:p>
      </dgm:t>
    </dgm:pt>
    <dgm:pt modelId="{E564D62F-DC64-43B6-B185-DD19D25F785D}" type="pres">
      <dgm:prSet presAssocID="{C4444504-6F18-4204-AF4D-D69A8686CE3E}" presName="textNode" presStyleLbl="bgShp" presStyleIdx="0" presStyleCnt="3"/>
      <dgm:spPr/>
      <dgm:t>
        <a:bodyPr/>
        <a:lstStyle/>
        <a:p>
          <a:endParaRPr lang="es-EC"/>
        </a:p>
      </dgm:t>
    </dgm:pt>
    <dgm:pt modelId="{958DB09E-CB9A-4669-9280-7A896E714D56}" type="pres">
      <dgm:prSet presAssocID="{C4444504-6F18-4204-AF4D-D69A8686CE3E}" presName="compChildNode" presStyleCnt="0"/>
      <dgm:spPr/>
    </dgm:pt>
    <dgm:pt modelId="{11553CC3-5038-4DDE-85F3-A772F0D8C427}" type="pres">
      <dgm:prSet presAssocID="{C4444504-6F18-4204-AF4D-D69A8686CE3E}" presName="theInnerList" presStyleCnt="0"/>
      <dgm:spPr/>
    </dgm:pt>
    <dgm:pt modelId="{F4679DA4-E296-48D3-98D6-035CD7F3753F}" type="pres">
      <dgm:prSet presAssocID="{0D4E29A5-4AEE-4480-9305-4DA4A8919238}" presName="childNode" presStyleLbl="node1" presStyleIdx="0" presStyleCnt="9">
        <dgm:presLayoutVars>
          <dgm:bulletEnabled val="1"/>
        </dgm:presLayoutVars>
      </dgm:prSet>
      <dgm:spPr/>
      <dgm:t>
        <a:bodyPr/>
        <a:lstStyle/>
        <a:p>
          <a:endParaRPr lang="es-EC"/>
        </a:p>
      </dgm:t>
    </dgm:pt>
    <dgm:pt modelId="{8C613B37-2D3A-4ADA-8F29-6F26DBF460F9}" type="pres">
      <dgm:prSet presAssocID="{0D4E29A5-4AEE-4480-9305-4DA4A8919238}" presName="aSpace2" presStyleCnt="0"/>
      <dgm:spPr/>
    </dgm:pt>
    <dgm:pt modelId="{0346E2DC-F09F-4E17-A32D-129745A0F02D}" type="pres">
      <dgm:prSet presAssocID="{6CEC1990-48FC-41C9-99E8-9F1444B876FE}" presName="childNode" presStyleLbl="node1" presStyleIdx="1" presStyleCnt="9">
        <dgm:presLayoutVars>
          <dgm:bulletEnabled val="1"/>
        </dgm:presLayoutVars>
      </dgm:prSet>
      <dgm:spPr/>
      <dgm:t>
        <a:bodyPr/>
        <a:lstStyle/>
        <a:p>
          <a:endParaRPr lang="es-EC"/>
        </a:p>
      </dgm:t>
    </dgm:pt>
    <dgm:pt modelId="{36666D98-ABAD-48E4-86D1-8FC86CBB177A}" type="pres">
      <dgm:prSet presAssocID="{6CEC1990-48FC-41C9-99E8-9F1444B876FE}" presName="aSpace2" presStyleCnt="0"/>
      <dgm:spPr/>
    </dgm:pt>
    <dgm:pt modelId="{1BAD2987-7FD2-4C79-9352-D6E7D2469D70}" type="pres">
      <dgm:prSet presAssocID="{077273AD-7DF1-4357-9A3E-316CD8AFBA85}" presName="childNode" presStyleLbl="node1" presStyleIdx="2" presStyleCnt="9">
        <dgm:presLayoutVars>
          <dgm:bulletEnabled val="1"/>
        </dgm:presLayoutVars>
      </dgm:prSet>
      <dgm:spPr/>
      <dgm:t>
        <a:bodyPr/>
        <a:lstStyle/>
        <a:p>
          <a:endParaRPr lang="es-EC"/>
        </a:p>
      </dgm:t>
    </dgm:pt>
    <dgm:pt modelId="{3E1CB4BE-3FEC-4505-A650-C34FE98F9690}" type="pres">
      <dgm:prSet presAssocID="{C4444504-6F18-4204-AF4D-D69A8686CE3E}" presName="aSpace" presStyleCnt="0"/>
      <dgm:spPr/>
    </dgm:pt>
    <dgm:pt modelId="{64DCBE02-D7B1-44F8-87B7-524EF780986A}" type="pres">
      <dgm:prSet presAssocID="{5CE09D1F-C8F5-48E4-B3A2-654F31F37C0B}" presName="compNode" presStyleCnt="0"/>
      <dgm:spPr/>
    </dgm:pt>
    <dgm:pt modelId="{0A0C91AF-8E3D-49DC-BE73-0994755BAC9B}" type="pres">
      <dgm:prSet presAssocID="{5CE09D1F-C8F5-48E4-B3A2-654F31F37C0B}" presName="aNode" presStyleLbl="bgShp" presStyleIdx="1" presStyleCnt="3"/>
      <dgm:spPr/>
      <dgm:t>
        <a:bodyPr/>
        <a:lstStyle/>
        <a:p>
          <a:endParaRPr lang="es-EC"/>
        </a:p>
      </dgm:t>
    </dgm:pt>
    <dgm:pt modelId="{2E4A2426-F885-490D-A1B5-C051F5D277CA}" type="pres">
      <dgm:prSet presAssocID="{5CE09D1F-C8F5-48E4-B3A2-654F31F37C0B}" presName="textNode" presStyleLbl="bgShp" presStyleIdx="1" presStyleCnt="3"/>
      <dgm:spPr/>
      <dgm:t>
        <a:bodyPr/>
        <a:lstStyle/>
        <a:p>
          <a:endParaRPr lang="es-EC"/>
        </a:p>
      </dgm:t>
    </dgm:pt>
    <dgm:pt modelId="{5679DD0A-341F-4E5C-BAA8-990CCCA6D2E1}" type="pres">
      <dgm:prSet presAssocID="{5CE09D1F-C8F5-48E4-B3A2-654F31F37C0B}" presName="compChildNode" presStyleCnt="0"/>
      <dgm:spPr/>
    </dgm:pt>
    <dgm:pt modelId="{35CA50F6-A1F8-4FE8-B57B-EBE42E1C5BCA}" type="pres">
      <dgm:prSet presAssocID="{5CE09D1F-C8F5-48E4-B3A2-654F31F37C0B}" presName="theInnerList" presStyleCnt="0"/>
      <dgm:spPr/>
    </dgm:pt>
    <dgm:pt modelId="{26C91930-52DC-4633-A779-DD35FFAD5461}" type="pres">
      <dgm:prSet presAssocID="{57151D4B-265C-4807-9144-17EF1E1B8776}" presName="childNode" presStyleLbl="node1" presStyleIdx="3" presStyleCnt="9">
        <dgm:presLayoutVars>
          <dgm:bulletEnabled val="1"/>
        </dgm:presLayoutVars>
      </dgm:prSet>
      <dgm:spPr/>
      <dgm:t>
        <a:bodyPr/>
        <a:lstStyle/>
        <a:p>
          <a:endParaRPr lang="es-EC"/>
        </a:p>
      </dgm:t>
    </dgm:pt>
    <dgm:pt modelId="{C2188B5A-0975-4F35-AFEF-CAB467364E72}" type="pres">
      <dgm:prSet presAssocID="{57151D4B-265C-4807-9144-17EF1E1B8776}" presName="aSpace2" presStyleCnt="0"/>
      <dgm:spPr/>
    </dgm:pt>
    <dgm:pt modelId="{CFCED98C-61E8-4557-9979-6257B76E1A80}" type="pres">
      <dgm:prSet presAssocID="{88047CD0-FCDE-4183-8ECF-880FE73F659C}" presName="childNode" presStyleLbl="node1" presStyleIdx="4" presStyleCnt="9">
        <dgm:presLayoutVars>
          <dgm:bulletEnabled val="1"/>
        </dgm:presLayoutVars>
      </dgm:prSet>
      <dgm:spPr/>
      <dgm:t>
        <a:bodyPr/>
        <a:lstStyle/>
        <a:p>
          <a:endParaRPr lang="es-EC"/>
        </a:p>
      </dgm:t>
    </dgm:pt>
    <dgm:pt modelId="{5A460623-AC57-4C95-8869-57E71AD367A7}" type="pres">
      <dgm:prSet presAssocID="{88047CD0-FCDE-4183-8ECF-880FE73F659C}" presName="aSpace2" presStyleCnt="0"/>
      <dgm:spPr/>
    </dgm:pt>
    <dgm:pt modelId="{698D52C1-A9B4-41A3-9056-349F7A607F89}" type="pres">
      <dgm:prSet presAssocID="{48B0037D-0FD6-49BB-ACBA-E458B5A20FF7}" presName="childNode" presStyleLbl="node1" presStyleIdx="5" presStyleCnt="9">
        <dgm:presLayoutVars>
          <dgm:bulletEnabled val="1"/>
        </dgm:presLayoutVars>
      </dgm:prSet>
      <dgm:spPr/>
      <dgm:t>
        <a:bodyPr/>
        <a:lstStyle/>
        <a:p>
          <a:endParaRPr lang="es-EC"/>
        </a:p>
      </dgm:t>
    </dgm:pt>
    <dgm:pt modelId="{663BDE97-F298-4DB3-AD1E-D277DB9930B3}" type="pres">
      <dgm:prSet presAssocID="{5CE09D1F-C8F5-48E4-B3A2-654F31F37C0B}" presName="aSpace" presStyleCnt="0"/>
      <dgm:spPr/>
    </dgm:pt>
    <dgm:pt modelId="{4197EA9C-8191-4B33-A828-04D6369B4314}" type="pres">
      <dgm:prSet presAssocID="{B6E7C464-3AFE-44DE-970F-F53AFEF4D382}" presName="compNode" presStyleCnt="0"/>
      <dgm:spPr/>
    </dgm:pt>
    <dgm:pt modelId="{C94C5310-5D9F-4DF4-9AE1-A7EFB90941A4}" type="pres">
      <dgm:prSet presAssocID="{B6E7C464-3AFE-44DE-970F-F53AFEF4D382}" presName="aNode" presStyleLbl="bgShp" presStyleIdx="2" presStyleCnt="3"/>
      <dgm:spPr/>
      <dgm:t>
        <a:bodyPr/>
        <a:lstStyle/>
        <a:p>
          <a:endParaRPr lang="es-EC"/>
        </a:p>
      </dgm:t>
    </dgm:pt>
    <dgm:pt modelId="{ED52CB7B-3A7E-469F-BCBC-FEB6EE8E1473}" type="pres">
      <dgm:prSet presAssocID="{B6E7C464-3AFE-44DE-970F-F53AFEF4D382}" presName="textNode" presStyleLbl="bgShp" presStyleIdx="2" presStyleCnt="3"/>
      <dgm:spPr/>
      <dgm:t>
        <a:bodyPr/>
        <a:lstStyle/>
        <a:p>
          <a:endParaRPr lang="es-EC"/>
        </a:p>
      </dgm:t>
    </dgm:pt>
    <dgm:pt modelId="{5C00651B-C7BF-460B-ABBE-6BDF6734841B}" type="pres">
      <dgm:prSet presAssocID="{B6E7C464-3AFE-44DE-970F-F53AFEF4D382}" presName="compChildNode" presStyleCnt="0"/>
      <dgm:spPr/>
    </dgm:pt>
    <dgm:pt modelId="{F3400C50-4739-4267-A4FE-CABFD2A02525}" type="pres">
      <dgm:prSet presAssocID="{B6E7C464-3AFE-44DE-970F-F53AFEF4D382}" presName="theInnerList" presStyleCnt="0"/>
      <dgm:spPr/>
    </dgm:pt>
    <dgm:pt modelId="{12D8B334-BCE0-4685-9280-B140EFD53494}" type="pres">
      <dgm:prSet presAssocID="{E912BD62-34B9-4084-AE72-9C167F2AD2B5}" presName="childNode" presStyleLbl="node1" presStyleIdx="6" presStyleCnt="9">
        <dgm:presLayoutVars>
          <dgm:bulletEnabled val="1"/>
        </dgm:presLayoutVars>
      </dgm:prSet>
      <dgm:spPr/>
      <dgm:t>
        <a:bodyPr/>
        <a:lstStyle/>
        <a:p>
          <a:endParaRPr lang="es-EC"/>
        </a:p>
      </dgm:t>
    </dgm:pt>
    <dgm:pt modelId="{458AF235-8C64-44F8-9D09-E9B071B206B0}" type="pres">
      <dgm:prSet presAssocID="{E912BD62-34B9-4084-AE72-9C167F2AD2B5}" presName="aSpace2" presStyleCnt="0"/>
      <dgm:spPr/>
    </dgm:pt>
    <dgm:pt modelId="{4033F5AD-5C96-47CE-88EA-5CBDDB0AEFFE}" type="pres">
      <dgm:prSet presAssocID="{9EF03428-6D4C-4638-B188-D162A931535B}" presName="childNode" presStyleLbl="node1" presStyleIdx="7" presStyleCnt="9">
        <dgm:presLayoutVars>
          <dgm:bulletEnabled val="1"/>
        </dgm:presLayoutVars>
      </dgm:prSet>
      <dgm:spPr/>
      <dgm:t>
        <a:bodyPr/>
        <a:lstStyle/>
        <a:p>
          <a:endParaRPr lang="es-EC"/>
        </a:p>
      </dgm:t>
    </dgm:pt>
    <dgm:pt modelId="{A6DCACDA-89CC-4FCD-BAF3-36EA2C4DDC86}" type="pres">
      <dgm:prSet presAssocID="{9EF03428-6D4C-4638-B188-D162A931535B}" presName="aSpace2" presStyleCnt="0"/>
      <dgm:spPr/>
    </dgm:pt>
    <dgm:pt modelId="{4B1D65E8-5EE4-4241-BF21-5DB65E25AEE6}" type="pres">
      <dgm:prSet presAssocID="{CED42BDD-D5B2-4336-83C9-687EC1BDD9DC}" presName="childNode" presStyleLbl="node1" presStyleIdx="8" presStyleCnt="9" custScaleY="129719">
        <dgm:presLayoutVars>
          <dgm:bulletEnabled val="1"/>
        </dgm:presLayoutVars>
      </dgm:prSet>
      <dgm:spPr/>
      <dgm:t>
        <a:bodyPr/>
        <a:lstStyle/>
        <a:p>
          <a:endParaRPr lang="es-EC"/>
        </a:p>
      </dgm:t>
    </dgm:pt>
  </dgm:ptLst>
  <dgm:cxnLst>
    <dgm:cxn modelId="{DDD56ECA-7BE5-4955-A7FB-3E358FCCA91B}" type="presOf" srcId="{88047CD0-FCDE-4183-8ECF-880FE73F659C}" destId="{CFCED98C-61E8-4557-9979-6257B76E1A80}" srcOrd="0" destOrd="0" presId="urn:microsoft.com/office/officeart/2005/8/layout/lProcess2"/>
    <dgm:cxn modelId="{2348F89B-675F-43F7-BA9F-5CD9F42716F3}" srcId="{B6E7C464-3AFE-44DE-970F-F53AFEF4D382}" destId="{9EF03428-6D4C-4638-B188-D162A931535B}" srcOrd="1" destOrd="0" parTransId="{9CBEAB17-E8ED-4F9B-B149-60B9C5872665}" sibTransId="{99CC84E7-4604-42F6-B8B4-5D4846DC07C9}"/>
    <dgm:cxn modelId="{21A02616-5D2E-473B-B983-93F8DEAE75E6}" type="presOf" srcId="{C4444504-6F18-4204-AF4D-D69A8686CE3E}" destId="{E564D62F-DC64-43B6-B185-DD19D25F785D}" srcOrd="1" destOrd="0" presId="urn:microsoft.com/office/officeart/2005/8/layout/lProcess2"/>
    <dgm:cxn modelId="{4A735E3B-EA5C-4A52-B46F-ADB66F39BA03}" type="presOf" srcId="{57151D4B-265C-4807-9144-17EF1E1B8776}" destId="{26C91930-52DC-4633-A779-DD35FFAD5461}" srcOrd="0" destOrd="0" presId="urn:microsoft.com/office/officeart/2005/8/layout/lProcess2"/>
    <dgm:cxn modelId="{4953030B-2037-44FC-A54E-13583AEDA55E}" type="presOf" srcId="{5CE09D1F-C8F5-48E4-B3A2-654F31F37C0B}" destId="{2E4A2426-F885-490D-A1B5-C051F5D277CA}" srcOrd="1" destOrd="0" presId="urn:microsoft.com/office/officeart/2005/8/layout/lProcess2"/>
    <dgm:cxn modelId="{E0CF3443-65AF-4B99-A1B9-C6B9B7807CAE}" type="presOf" srcId="{B6E7C464-3AFE-44DE-970F-F53AFEF4D382}" destId="{C94C5310-5D9F-4DF4-9AE1-A7EFB90941A4}" srcOrd="0" destOrd="0" presId="urn:microsoft.com/office/officeart/2005/8/layout/lProcess2"/>
    <dgm:cxn modelId="{8F213731-BD52-4771-B9CD-0CFE3FF6D4B5}" srcId="{5CE09D1F-C8F5-48E4-B3A2-654F31F37C0B}" destId="{48B0037D-0FD6-49BB-ACBA-E458B5A20FF7}" srcOrd="2" destOrd="0" parTransId="{63757208-8446-4D55-953D-14E0224E1FD7}" sibTransId="{1E0A4EBE-B798-4AF6-92EB-7625ECB69DEB}"/>
    <dgm:cxn modelId="{128E1FC2-BF83-4EAE-8505-70BD06065135}" srcId="{063A89B8-9C71-40D9-99B7-142E7151FECD}" destId="{5CE09D1F-C8F5-48E4-B3A2-654F31F37C0B}" srcOrd="1" destOrd="0" parTransId="{FF9281D4-7270-4F93-86FD-1E8AC120F5A2}" sibTransId="{ED2CBA1A-8163-43E5-A20A-B3F501097F26}"/>
    <dgm:cxn modelId="{B9417A67-D40C-472D-94D5-35CD4E6B5A27}" type="presOf" srcId="{6CEC1990-48FC-41C9-99E8-9F1444B876FE}" destId="{0346E2DC-F09F-4E17-A32D-129745A0F02D}" srcOrd="0" destOrd="0" presId="urn:microsoft.com/office/officeart/2005/8/layout/lProcess2"/>
    <dgm:cxn modelId="{BBB42874-A9B2-4F3B-9E67-52CEB6C8A1DE}" srcId="{B6E7C464-3AFE-44DE-970F-F53AFEF4D382}" destId="{CED42BDD-D5B2-4336-83C9-687EC1BDD9DC}" srcOrd="2" destOrd="0" parTransId="{B13E66F8-3063-4517-85DD-38FCB8BC7E6A}" sibTransId="{E042033F-E24F-447E-9F93-2C9F8A700954}"/>
    <dgm:cxn modelId="{E5609A83-A91A-4441-B899-4C6D07C9586E}" srcId="{C4444504-6F18-4204-AF4D-D69A8686CE3E}" destId="{077273AD-7DF1-4357-9A3E-316CD8AFBA85}" srcOrd="2" destOrd="0" parTransId="{3DD19763-2C56-4934-8958-02DC24A41F55}" sibTransId="{B3BD8621-2F1D-4717-9ADA-319581E15A18}"/>
    <dgm:cxn modelId="{C65C3A23-46D4-4A06-AF72-57614E0A8AD8}" type="presOf" srcId="{077273AD-7DF1-4357-9A3E-316CD8AFBA85}" destId="{1BAD2987-7FD2-4C79-9352-D6E7D2469D70}" srcOrd="0" destOrd="0" presId="urn:microsoft.com/office/officeart/2005/8/layout/lProcess2"/>
    <dgm:cxn modelId="{F3B71B2F-67E8-496A-BE69-54E39E2824B2}" srcId="{C4444504-6F18-4204-AF4D-D69A8686CE3E}" destId="{0D4E29A5-4AEE-4480-9305-4DA4A8919238}" srcOrd="0" destOrd="0" parTransId="{78FD8B37-822D-4BD8-ABCD-6307D178FCD1}" sibTransId="{DA255FDB-4E69-4821-BBD1-B8FE8DB5DF81}"/>
    <dgm:cxn modelId="{134D3B85-F4B1-48B1-9EDB-CF369D0AFA87}" type="presOf" srcId="{9EF03428-6D4C-4638-B188-D162A931535B}" destId="{4033F5AD-5C96-47CE-88EA-5CBDDB0AEFFE}" srcOrd="0" destOrd="0" presId="urn:microsoft.com/office/officeart/2005/8/layout/lProcess2"/>
    <dgm:cxn modelId="{37403B90-DBCF-4BA3-A331-30EE2ADCCAFD}" type="presOf" srcId="{B6E7C464-3AFE-44DE-970F-F53AFEF4D382}" destId="{ED52CB7B-3A7E-469F-BCBC-FEB6EE8E1473}" srcOrd="1" destOrd="0" presId="urn:microsoft.com/office/officeart/2005/8/layout/lProcess2"/>
    <dgm:cxn modelId="{7EED7EE3-6B20-4FC7-84DD-343221C9AF01}" srcId="{C4444504-6F18-4204-AF4D-D69A8686CE3E}" destId="{6CEC1990-48FC-41C9-99E8-9F1444B876FE}" srcOrd="1" destOrd="0" parTransId="{7F2208A4-F2AC-4595-A284-D4E05EB642D7}" sibTransId="{FC26EF4E-E61E-4CBD-B91C-6099873B44FB}"/>
    <dgm:cxn modelId="{3BC49C27-D831-4CE0-A3C2-10A6AA5609E7}" type="presOf" srcId="{48B0037D-0FD6-49BB-ACBA-E458B5A20FF7}" destId="{698D52C1-A9B4-41A3-9056-349F7A607F89}" srcOrd="0" destOrd="0" presId="urn:microsoft.com/office/officeart/2005/8/layout/lProcess2"/>
    <dgm:cxn modelId="{F9573CDD-9DB2-4749-9609-0428797C0D2A}" srcId="{5CE09D1F-C8F5-48E4-B3A2-654F31F37C0B}" destId="{88047CD0-FCDE-4183-8ECF-880FE73F659C}" srcOrd="1" destOrd="0" parTransId="{41647688-A73F-4BEE-92B5-C9BABD4443B9}" sibTransId="{8465F3D7-C849-45C5-B450-D3FD22F19C69}"/>
    <dgm:cxn modelId="{B6AD5D59-6677-47C7-96D7-1D611305DAF4}" type="presOf" srcId="{C4444504-6F18-4204-AF4D-D69A8686CE3E}" destId="{357198B4-8EC3-41EC-B4F4-CC0F86B43045}" srcOrd="0" destOrd="0" presId="urn:microsoft.com/office/officeart/2005/8/layout/lProcess2"/>
    <dgm:cxn modelId="{CC598573-59C3-4398-A087-E023E635F6DA}" srcId="{063A89B8-9C71-40D9-99B7-142E7151FECD}" destId="{B6E7C464-3AFE-44DE-970F-F53AFEF4D382}" srcOrd="2" destOrd="0" parTransId="{DB0E9BDD-2C6E-4ED5-BF57-E832C3BE2F48}" sibTransId="{B8D231A2-33A3-43CA-845A-B63909951A2B}"/>
    <dgm:cxn modelId="{E77FBE69-B665-4A15-96ED-55B39AD3E717}" type="presOf" srcId="{5CE09D1F-C8F5-48E4-B3A2-654F31F37C0B}" destId="{0A0C91AF-8E3D-49DC-BE73-0994755BAC9B}" srcOrd="0" destOrd="0" presId="urn:microsoft.com/office/officeart/2005/8/layout/lProcess2"/>
    <dgm:cxn modelId="{6E7FC47A-18AD-4787-BD8E-DC40D41D061C}" srcId="{063A89B8-9C71-40D9-99B7-142E7151FECD}" destId="{C4444504-6F18-4204-AF4D-D69A8686CE3E}" srcOrd="0" destOrd="0" parTransId="{8571CF8E-9FA8-4D57-AF39-07FF98AF4C02}" sibTransId="{518B2B9F-DB76-49E3-AD18-1311970798D9}"/>
    <dgm:cxn modelId="{9C69C379-6F12-475D-81F7-221A35248866}" srcId="{5CE09D1F-C8F5-48E4-B3A2-654F31F37C0B}" destId="{57151D4B-265C-4807-9144-17EF1E1B8776}" srcOrd="0" destOrd="0" parTransId="{9237A2BE-24AA-41BC-9641-7D7C4AD2BC9D}" sibTransId="{319877BA-1B8E-4B01-9BE2-9B61EE9065E5}"/>
    <dgm:cxn modelId="{5512F814-BDF1-415A-A156-1C0C7528B255}" type="presOf" srcId="{E912BD62-34B9-4084-AE72-9C167F2AD2B5}" destId="{12D8B334-BCE0-4685-9280-B140EFD53494}" srcOrd="0" destOrd="0" presId="urn:microsoft.com/office/officeart/2005/8/layout/lProcess2"/>
    <dgm:cxn modelId="{8F031CC9-32C5-44FE-8673-491F32D12508}" type="presOf" srcId="{0D4E29A5-4AEE-4480-9305-4DA4A8919238}" destId="{F4679DA4-E296-48D3-98D6-035CD7F3753F}" srcOrd="0" destOrd="0" presId="urn:microsoft.com/office/officeart/2005/8/layout/lProcess2"/>
    <dgm:cxn modelId="{DAB5174F-0548-49F8-BCF1-774620D2FF4C}" type="presOf" srcId="{063A89B8-9C71-40D9-99B7-142E7151FECD}" destId="{E2EFA49A-8758-48F1-8470-D4170C6F663B}" srcOrd="0" destOrd="0" presId="urn:microsoft.com/office/officeart/2005/8/layout/lProcess2"/>
    <dgm:cxn modelId="{72F2D4DE-C10A-4D63-B5BF-DE59210E8B0A}" type="presOf" srcId="{CED42BDD-D5B2-4336-83C9-687EC1BDD9DC}" destId="{4B1D65E8-5EE4-4241-BF21-5DB65E25AEE6}" srcOrd="0" destOrd="0" presId="urn:microsoft.com/office/officeart/2005/8/layout/lProcess2"/>
    <dgm:cxn modelId="{18D0A2F4-728C-4574-B54B-3ED6A6A137FB}" srcId="{B6E7C464-3AFE-44DE-970F-F53AFEF4D382}" destId="{E912BD62-34B9-4084-AE72-9C167F2AD2B5}" srcOrd="0" destOrd="0" parTransId="{67015BFC-BB26-4135-80A4-BE9FBC17C939}" sibTransId="{F8538487-2157-48A2-A906-E355F6C28D29}"/>
    <dgm:cxn modelId="{9E4E049E-B646-438A-B1BA-B34CBFDE2BF3}" type="presParOf" srcId="{E2EFA49A-8758-48F1-8470-D4170C6F663B}" destId="{02C28DFC-EB01-485B-9928-21A32AE158E5}" srcOrd="0" destOrd="0" presId="urn:microsoft.com/office/officeart/2005/8/layout/lProcess2"/>
    <dgm:cxn modelId="{7A7AC17E-B5FA-414A-84A6-16B1F469B56D}" type="presParOf" srcId="{02C28DFC-EB01-485B-9928-21A32AE158E5}" destId="{357198B4-8EC3-41EC-B4F4-CC0F86B43045}" srcOrd="0" destOrd="0" presId="urn:microsoft.com/office/officeart/2005/8/layout/lProcess2"/>
    <dgm:cxn modelId="{79A4322F-11F3-40DA-8C26-326F36562D0E}" type="presParOf" srcId="{02C28DFC-EB01-485B-9928-21A32AE158E5}" destId="{E564D62F-DC64-43B6-B185-DD19D25F785D}" srcOrd="1" destOrd="0" presId="urn:microsoft.com/office/officeart/2005/8/layout/lProcess2"/>
    <dgm:cxn modelId="{CC6CAA91-C530-4BED-9E10-BFDDE35A32CC}" type="presParOf" srcId="{02C28DFC-EB01-485B-9928-21A32AE158E5}" destId="{958DB09E-CB9A-4669-9280-7A896E714D56}" srcOrd="2" destOrd="0" presId="urn:microsoft.com/office/officeart/2005/8/layout/lProcess2"/>
    <dgm:cxn modelId="{3EFD2A6D-3145-4FC3-8038-B598547186E7}" type="presParOf" srcId="{958DB09E-CB9A-4669-9280-7A896E714D56}" destId="{11553CC3-5038-4DDE-85F3-A772F0D8C427}" srcOrd="0" destOrd="0" presId="urn:microsoft.com/office/officeart/2005/8/layout/lProcess2"/>
    <dgm:cxn modelId="{8C941EC7-4397-463E-BB01-3E5462CA0149}" type="presParOf" srcId="{11553CC3-5038-4DDE-85F3-A772F0D8C427}" destId="{F4679DA4-E296-48D3-98D6-035CD7F3753F}" srcOrd="0" destOrd="0" presId="urn:microsoft.com/office/officeart/2005/8/layout/lProcess2"/>
    <dgm:cxn modelId="{20C92B86-4782-461F-BAD7-6E605083CC61}" type="presParOf" srcId="{11553CC3-5038-4DDE-85F3-A772F0D8C427}" destId="{8C613B37-2D3A-4ADA-8F29-6F26DBF460F9}" srcOrd="1" destOrd="0" presId="urn:microsoft.com/office/officeart/2005/8/layout/lProcess2"/>
    <dgm:cxn modelId="{36841296-1873-4F18-94BE-030AAD152B17}" type="presParOf" srcId="{11553CC3-5038-4DDE-85F3-A772F0D8C427}" destId="{0346E2DC-F09F-4E17-A32D-129745A0F02D}" srcOrd="2" destOrd="0" presId="urn:microsoft.com/office/officeart/2005/8/layout/lProcess2"/>
    <dgm:cxn modelId="{3C703953-84B2-4B60-936A-2EF8B9FAAF1D}" type="presParOf" srcId="{11553CC3-5038-4DDE-85F3-A772F0D8C427}" destId="{36666D98-ABAD-48E4-86D1-8FC86CBB177A}" srcOrd="3" destOrd="0" presId="urn:microsoft.com/office/officeart/2005/8/layout/lProcess2"/>
    <dgm:cxn modelId="{D31C16F6-4480-4823-8F03-A258933385B6}" type="presParOf" srcId="{11553CC3-5038-4DDE-85F3-A772F0D8C427}" destId="{1BAD2987-7FD2-4C79-9352-D6E7D2469D70}" srcOrd="4" destOrd="0" presId="urn:microsoft.com/office/officeart/2005/8/layout/lProcess2"/>
    <dgm:cxn modelId="{BEE00597-0D7F-4107-8B2E-825E31E0AFDE}" type="presParOf" srcId="{E2EFA49A-8758-48F1-8470-D4170C6F663B}" destId="{3E1CB4BE-3FEC-4505-A650-C34FE98F9690}" srcOrd="1" destOrd="0" presId="urn:microsoft.com/office/officeart/2005/8/layout/lProcess2"/>
    <dgm:cxn modelId="{5BFDD079-EA05-4A0A-A914-1EC549AB8995}" type="presParOf" srcId="{E2EFA49A-8758-48F1-8470-D4170C6F663B}" destId="{64DCBE02-D7B1-44F8-87B7-524EF780986A}" srcOrd="2" destOrd="0" presId="urn:microsoft.com/office/officeart/2005/8/layout/lProcess2"/>
    <dgm:cxn modelId="{5803194D-68C3-46E6-A95D-FB505E99577D}" type="presParOf" srcId="{64DCBE02-D7B1-44F8-87B7-524EF780986A}" destId="{0A0C91AF-8E3D-49DC-BE73-0994755BAC9B}" srcOrd="0" destOrd="0" presId="urn:microsoft.com/office/officeart/2005/8/layout/lProcess2"/>
    <dgm:cxn modelId="{976B90F0-B5A1-4F7A-8F4C-A0490D611241}" type="presParOf" srcId="{64DCBE02-D7B1-44F8-87B7-524EF780986A}" destId="{2E4A2426-F885-490D-A1B5-C051F5D277CA}" srcOrd="1" destOrd="0" presId="urn:microsoft.com/office/officeart/2005/8/layout/lProcess2"/>
    <dgm:cxn modelId="{45C0A03E-CBC4-4190-9664-CD491F37CEA1}" type="presParOf" srcId="{64DCBE02-D7B1-44F8-87B7-524EF780986A}" destId="{5679DD0A-341F-4E5C-BAA8-990CCCA6D2E1}" srcOrd="2" destOrd="0" presId="urn:microsoft.com/office/officeart/2005/8/layout/lProcess2"/>
    <dgm:cxn modelId="{4E25880A-76AF-4F45-8749-D54E5223B99A}" type="presParOf" srcId="{5679DD0A-341F-4E5C-BAA8-990CCCA6D2E1}" destId="{35CA50F6-A1F8-4FE8-B57B-EBE42E1C5BCA}" srcOrd="0" destOrd="0" presId="urn:microsoft.com/office/officeart/2005/8/layout/lProcess2"/>
    <dgm:cxn modelId="{80CC7439-2416-44EB-A827-B605758BABAC}" type="presParOf" srcId="{35CA50F6-A1F8-4FE8-B57B-EBE42E1C5BCA}" destId="{26C91930-52DC-4633-A779-DD35FFAD5461}" srcOrd="0" destOrd="0" presId="urn:microsoft.com/office/officeart/2005/8/layout/lProcess2"/>
    <dgm:cxn modelId="{809B9669-5BAF-4D49-A425-25E48F2E71BC}" type="presParOf" srcId="{35CA50F6-A1F8-4FE8-B57B-EBE42E1C5BCA}" destId="{C2188B5A-0975-4F35-AFEF-CAB467364E72}" srcOrd="1" destOrd="0" presId="urn:microsoft.com/office/officeart/2005/8/layout/lProcess2"/>
    <dgm:cxn modelId="{6B908F3D-0334-4AB1-BBCC-676730A9560A}" type="presParOf" srcId="{35CA50F6-A1F8-4FE8-B57B-EBE42E1C5BCA}" destId="{CFCED98C-61E8-4557-9979-6257B76E1A80}" srcOrd="2" destOrd="0" presId="urn:microsoft.com/office/officeart/2005/8/layout/lProcess2"/>
    <dgm:cxn modelId="{B29FD8E2-183A-4590-B49B-1CE7E2BD5003}" type="presParOf" srcId="{35CA50F6-A1F8-4FE8-B57B-EBE42E1C5BCA}" destId="{5A460623-AC57-4C95-8869-57E71AD367A7}" srcOrd="3" destOrd="0" presId="urn:microsoft.com/office/officeart/2005/8/layout/lProcess2"/>
    <dgm:cxn modelId="{4A137E2A-BDA2-4A06-8EE2-EC4CCA275591}" type="presParOf" srcId="{35CA50F6-A1F8-4FE8-B57B-EBE42E1C5BCA}" destId="{698D52C1-A9B4-41A3-9056-349F7A607F89}" srcOrd="4" destOrd="0" presId="urn:microsoft.com/office/officeart/2005/8/layout/lProcess2"/>
    <dgm:cxn modelId="{42CF0734-FF6C-4147-8B93-74E3C642F49A}" type="presParOf" srcId="{E2EFA49A-8758-48F1-8470-D4170C6F663B}" destId="{663BDE97-F298-4DB3-AD1E-D277DB9930B3}" srcOrd="3" destOrd="0" presId="urn:microsoft.com/office/officeart/2005/8/layout/lProcess2"/>
    <dgm:cxn modelId="{E2E20F96-DF10-43B6-945F-E18B4907DA13}" type="presParOf" srcId="{E2EFA49A-8758-48F1-8470-D4170C6F663B}" destId="{4197EA9C-8191-4B33-A828-04D6369B4314}" srcOrd="4" destOrd="0" presId="urn:microsoft.com/office/officeart/2005/8/layout/lProcess2"/>
    <dgm:cxn modelId="{679AC8CF-4A49-4AA0-8E4F-14B40980DE9D}" type="presParOf" srcId="{4197EA9C-8191-4B33-A828-04D6369B4314}" destId="{C94C5310-5D9F-4DF4-9AE1-A7EFB90941A4}" srcOrd="0" destOrd="0" presId="urn:microsoft.com/office/officeart/2005/8/layout/lProcess2"/>
    <dgm:cxn modelId="{0C395CCF-A8E7-4B8F-B620-77F2FE8DCF77}" type="presParOf" srcId="{4197EA9C-8191-4B33-A828-04D6369B4314}" destId="{ED52CB7B-3A7E-469F-BCBC-FEB6EE8E1473}" srcOrd="1" destOrd="0" presId="urn:microsoft.com/office/officeart/2005/8/layout/lProcess2"/>
    <dgm:cxn modelId="{124A3F17-0B97-4D61-8043-5C546FFB3A77}" type="presParOf" srcId="{4197EA9C-8191-4B33-A828-04D6369B4314}" destId="{5C00651B-C7BF-460B-ABBE-6BDF6734841B}" srcOrd="2" destOrd="0" presId="urn:microsoft.com/office/officeart/2005/8/layout/lProcess2"/>
    <dgm:cxn modelId="{0E289F50-A0FB-4DD9-9145-6607BF8FFE91}" type="presParOf" srcId="{5C00651B-C7BF-460B-ABBE-6BDF6734841B}" destId="{F3400C50-4739-4267-A4FE-CABFD2A02525}" srcOrd="0" destOrd="0" presId="urn:microsoft.com/office/officeart/2005/8/layout/lProcess2"/>
    <dgm:cxn modelId="{4A13CFFF-C928-4C0F-AA1B-C02395DFF4C5}" type="presParOf" srcId="{F3400C50-4739-4267-A4FE-CABFD2A02525}" destId="{12D8B334-BCE0-4685-9280-B140EFD53494}" srcOrd="0" destOrd="0" presId="urn:microsoft.com/office/officeart/2005/8/layout/lProcess2"/>
    <dgm:cxn modelId="{72098A32-C168-4848-9E4E-175A183B0681}" type="presParOf" srcId="{F3400C50-4739-4267-A4FE-CABFD2A02525}" destId="{458AF235-8C64-44F8-9D09-E9B071B206B0}" srcOrd="1" destOrd="0" presId="urn:microsoft.com/office/officeart/2005/8/layout/lProcess2"/>
    <dgm:cxn modelId="{A4D29167-57EE-44DC-A2DE-C6BA00B59119}" type="presParOf" srcId="{F3400C50-4739-4267-A4FE-CABFD2A02525}" destId="{4033F5AD-5C96-47CE-88EA-5CBDDB0AEFFE}" srcOrd="2" destOrd="0" presId="urn:microsoft.com/office/officeart/2005/8/layout/lProcess2"/>
    <dgm:cxn modelId="{7A9EBC89-A75F-41DA-9B22-0991A85806F8}" type="presParOf" srcId="{F3400C50-4739-4267-A4FE-CABFD2A02525}" destId="{A6DCACDA-89CC-4FCD-BAF3-36EA2C4DDC86}" srcOrd="3" destOrd="0" presId="urn:microsoft.com/office/officeart/2005/8/layout/lProcess2"/>
    <dgm:cxn modelId="{202434A0-0C47-46F4-BB77-C31AB1D52F4A}" type="presParOf" srcId="{F3400C50-4739-4267-A4FE-CABFD2A02525}" destId="{4B1D65E8-5EE4-4241-BF21-5DB65E25AEE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DE54C-8E19-4851-93B7-967003408EB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CO"/>
        </a:p>
      </dgm:t>
    </dgm:pt>
    <dgm:pt modelId="{B1831146-538A-4461-8FE9-43F42D2075BB}">
      <dgm:prSet phldrT="[Texto]"/>
      <dgm:spPr/>
      <dgm:t>
        <a:bodyPr/>
        <a:lstStyle/>
        <a:p>
          <a:r>
            <a:rPr lang="es-ES" b="0" dirty="0">
              <a:solidFill>
                <a:srgbClr val="080808"/>
              </a:solidFill>
              <a:effectLst/>
            </a:rPr>
            <a:t>Impuesto recaudatorio</a:t>
          </a:r>
          <a:endParaRPr lang="es-CO" dirty="0">
            <a:solidFill>
              <a:srgbClr val="080808"/>
            </a:solidFill>
          </a:endParaRPr>
        </a:p>
      </dgm:t>
    </dgm:pt>
    <dgm:pt modelId="{F8937761-0129-49E7-ABBC-E7E79DB7D963}" type="parTrans" cxnId="{B3768D20-8371-42BA-B626-2990FEBAD666}">
      <dgm:prSet/>
      <dgm:spPr/>
      <dgm:t>
        <a:bodyPr/>
        <a:lstStyle/>
        <a:p>
          <a:endParaRPr lang="es-CO"/>
        </a:p>
      </dgm:t>
    </dgm:pt>
    <dgm:pt modelId="{301816DF-CCB3-4A4E-A4AA-1D832AC4042B}" type="sibTrans" cxnId="{B3768D20-8371-42BA-B626-2990FEBAD666}">
      <dgm:prSet/>
      <dgm:spPr/>
      <dgm:t>
        <a:bodyPr/>
        <a:lstStyle/>
        <a:p>
          <a:endParaRPr lang="es-CO"/>
        </a:p>
      </dgm:t>
    </dgm:pt>
    <dgm:pt modelId="{38AB591F-4843-436A-8510-909B54BB535C}">
      <dgm:prSet phldrT="[Texto]"/>
      <dgm:spPr/>
      <dgm:t>
        <a:bodyPr/>
        <a:lstStyle/>
        <a:p>
          <a:r>
            <a:rPr lang="es-ES" b="0" dirty="0">
              <a:solidFill>
                <a:srgbClr val="080808"/>
              </a:solidFill>
              <a:effectLst/>
            </a:rPr>
            <a:t>Importaciones de materias primas – crédito tributario</a:t>
          </a:r>
          <a:endParaRPr lang="es-CO" dirty="0">
            <a:solidFill>
              <a:srgbClr val="080808"/>
            </a:solidFill>
          </a:endParaRPr>
        </a:p>
      </dgm:t>
    </dgm:pt>
    <dgm:pt modelId="{C6C837A8-CECC-42A1-B9E0-6C0CE19C6605}" type="parTrans" cxnId="{90672E16-B103-4CAE-A3C0-F44D4C5447B8}">
      <dgm:prSet/>
      <dgm:spPr/>
      <dgm:t>
        <a:bodyPr/>
        <a:lstStyle/>
        <a:p>
          <a:endParaRPr lang="es-CO"/>
        </a:p>
      </dgm:t>
    </dgm:pt>
    <dgm:pt modelId="{0A872E69-68AA-4FC8-8E52-AC32CDAA7289}" type="sibTrans" cxnId="{90672E16-B103-4CAE-A3C0-F44D4C5447B8}">
      <dgm:prSet/>
      <dgm:spPr/>
      <dgm:t>
        <a:bodyPr/>
        <a:lstStyle/>
        <a:p>
          <a:endParaRPr lang="es-CO"/>
        </a:p>
      </dgm:t>
    </dgm:pt>
    <dgm:pt modelId="{3EDE79B3-8482-4C3C-8771-875F796A5A30}">
      <dgm:prSet phldrT="[Texto]"/>
      <dgm:spPr/>
      <dgm:t>
        <a:bodyPr/>
        <a:lstStyle/>
        <a:p>
          <a:r>
            <a:rPr lang="es-MX" dirty="0">
              <a:solidFill>
                <a:srgbClr val="080808"/>
              </a:solidFill>
            </a:rPr>
            <a:t>Crédito Tributario </a:t>
          </a:r>
          <a:endParaRPr lang="es-CO" dirty="0">
            <a:solidFill>
              <a:srgbClr val="080808"/>
            </a:solidFill>
          </a:endParaRPr>
        </a:p>
      </dgm:t>
    </dgm:pt>
    <dgm:pt modelId="{8EB22743-C802-457A-BD77-A27A2A97CCB4}" type="parTrans" cxnId="{297B3557-E84D-41E7-AEFB-7BBD1B0B5018}">
      <dgm:prSet/>
      <dgm:spPr/>
      <dgm:t>
        <a:bodyPr/>
        <a:lstStyle/>
        <a:p>
          <a:endParaRPr lang="es-CO"/>
        </a:p>
      </dgm:t>
    </dgm:pt>
    <dgm:pt modelId="{A4FF2A54-AA8F-40D3-9BAD-5C7D6C8C8711}" type="sibTrans" cxnId="{297B3557-E84D-41E7-AEFB-7BBD1B0B5018}">
      <dgm:prSet/>
      <dgm:spPr/>
      <dgm:t>
        <a:bodyPr/>
        <a:lstStyle/>
        <a:p>
          <a:endParaRPr lang="es-CO"/>
        </a:p>
      </dgm:t>
    </dgm:pt>
    <dgm:pt modelId="{B9CB88CB-C49D-4C00-9E49-F78920072B1A}">
      <dgm:prSet phldrT="[Texto]"/>
      <dgm:spPr/>
      <dgm:t>
        <a:bodyPr/>
        <a:lstStyle/>
        <a:p>
          <a:r>
            <a:rPr lang="es-ES" b="0" dirty="0">
              <a:solidFill>
                <a:srgbClr val="080808"/>
              </a:solidFill>
              <a:effectLst/>
            </a:rPr>
            <a:t>Recuperación del ISD</a:t>
          </a:r>
          <a:endParaRPr lang="es-CO" dirty="0">
            <a:solidFill>
              <a:srgbClr val="080808"/>
            </a:solidFill>
          </a:endParaRPr>
        </a:p>
      </dgm:t>
    </dgm:pt>
    <dgm:pt modelId="{DCE5E9EF-1436-4059-BF50-35712178C455}" type="parTrans" cxnId="{0F4D8F04-036B-4FA6-A8FF-B74DF659B121}">
      <dgm:prSet/>
      <dgm:spPr/>
      <dgm:t>
        <a:bodyPr/>
        <a:lstStyle/>
        <a:p>
          <a:endParaRPr lang="es-CO"/>
        </a:p>
      </dgm:t>
    </dgm:pt>
    <dgm:pt modelId="{96A06A38-F2E1-40D0-BA5B-F3B9584002AF}" type="sibTrans" cxnId="{0F4D8F04-036B-4FA6-A8FF-B74DF659B121}">
      <dgm:prSet/>
      <dgm:spPr/>
      <dgm:t>
        <a:bodyPr/>
        <a:lstStyle/>
        <a:p>
          <a:endParaRPr lang="es-CO"/>
        </a:p>
      </dgm:t>
    </dgm:pt>
    <dgm:pt modelId="{84BB9903-A7B9-4335-8D27-0AF2CA936431}" type="pres">
      <dgm:prSet presAssocID="{287DE54C-8E19-4851-93B7-967003408EB8}" presName="rootnode" presStyleCnt="0">
        <dgm:presLayoutVars>
          <dgm:chMax/>
          <dgm:chPref/>
          <dgm:dir val="rev"/>
          <dgm:animLvl val="lvl"/>
        </dgm:presLayoutVars>
      </dgm:prSet>
      <dgm:spPr/>
      <dgm:t>
        <a:bodyPr/>
        <a:lstStyle/>
        <a:p>
          <a:endParaRPr lang="es-EC"/>
        </a:p>
      </dgm:t>
    </dgm:pt>
    <dgm:pt modelId="{96B6CDE4-D6D7-4566-A813-BA1DA902461B}" type="pres">
      <dgm:prSet presAssocID="{B1831146-538A-4461-8FE9-43F42D2075BB}" presName="composite" presStyleCnt="0"/>
      <dgm:spPr/>
    </dgm:pt>
    <dgm:pt modelId="{B657E78D-8E15-4940-8D39-6FA71B92E1CD}" type="pres">
      <dgm:prSet presAssocID="{B1831146-538A-4461-8FE9-43F42D2075BB}" presName="LShape" presStyleLbl="alignNode1" presStyleIdx="0" presStyleCnt="7"/>
      <dgm:spPr/>
    </dgm:pt>
    <dgm:pt modelId="{6DD6B4B4-94D9-475D-AC0A-155CDB320D2A}" type="pres">
      <dgm:prSet presAssocID="{B1831146-538A-4461-8FE9-43F42D2075BB}" presName="ParentText" presStyleLbl="revTx" presStyleIdx="0" presStyleCnt="4">
        <dgm:presLayoutVars>
          <dgm:chMax val="0"/>
          <dgm:chPref val="0"/>
          <dgm:bulletEnabled val="1"/>
        </dgm:presLayoutVars>
      </dgm:prSet>
      <dgm:spPr/>
      <dgm:t>
        <a:bodyPr/>
        <a:lstStyle/>
        <a:p>
          <a:endParaRPr lang="es-EC"/>
        </a:p>
      </dgm:t>
    </dgm:pt>
    <dgm:pt modelId="{86B11459-9ABC-4F8D-A488-0309558C16EC}" type="pres">
      <dgm:prSet presAssocID="{B1831146-538A-4461-8FE9-43F42D2075BB}" presName="Triangle" presStyleLbl="alignNode1" presStyleIdx="1" presStyleCnt="7"/>
      <dgm:spPr/>
    </dgm:pt>
    <dgm:pt modelId="{A868004E-91CC-423C-9E27-8C05783C866E}" type="pres">
      <dgm:prSet presAssocID="{301816DF-CCB3-4A4E-A4AA-1D832AC4042B}" presName="sibTrans" presStyleCnt="0"/>
      <dgm:spPr/>
    </dgm:pt>
    <dgm:pt modelId="{96A69B9A-170B-4C03-A670-7BD5DE0C8CBF}" type="pres">
      <dgm:prSet presAssocID="{301816DF-CCB3-4A4E-A4AA-1D832AC4042B}" presName="space" presStyleCnt="0"/>
      <dgm:spPr/>
    </dgm:pt>
    <dgm:pt modelId="{123809B8-3764-4100-BBA8-84A43F2614D5}" type="pres">
      <dgm:prSet presAssocID="{38AB591F-4843-436A-8510-909B54BB535C}" presName="composite" presStyleCnt="0"/>
      <dgm:spPr/>
    </dgm:pt>
    <dgm:pt modelId="{6925E319-B53A-45A4-9A6D-420698895205}" type="pres">
      <dgm:prSet presAssocID="{38AB591F-4843-436A-8510-909B54BB535C}" presName="LShape" presStyleLbl="alignNode1" presStyleIdx="2" presStyleCnt="7"/>
      <dgm:spPr/>
    </dgm:pt>
    <dgm:pt modelId="{27879F41-6649-4F61-8391-4C9740DC691A}" type="pres">
      <dgm:prSet presAssocID="{38AB591F-4843-436A-8510-909B54BB535C}" presName="ParentText" presStyleLbl="revTx" presStyleIdx="1" presStyleCnt="4">
        <dgm:presLayoutVars>
          <dgm:chMax val="0"/>
          <dgm:chPref val="0"/>
          <dgm:bulletEnabled val="1"/>
        </dgm:presLayoutVars>
      </dgm:prSet>
      <dgm:spPr/>
      <dgm:t>
        <a:bodyPr/>
        <a:lstStyle/>
        <a:p>
          <a:endParaRPr lang="es-EC"/>
        </a:p>
      </dgm:t>
    </dgm:pt>
    <dgm:pt modelId="{24BA3FA6-1648-45EF-8672-5B36F95C541C}" type="pres">
      <dgm:prSet presAssocID="{38AB591F-4843-436A-8510-909B54BB535C}" presName="Triangle" presStyleLbl="alignNode1" presStyleIdx="3" presStyleCnt="7"/>
      <dgm:spPr/>
    </dgm:pt>
    <dgm:pt modelId="{795778AE-272E-48BA-AA58-5651465A3411}" type="pres">
      <dgm:prSet presAssocID="{0A872E69-68AA-4FC8-8E52-AC32CDAA7289}" presName="sibTrans" presStyleCnt="0"/>
      <dgm:spPr/>
    </dgm:pt>
    <dgm:pt modelId="{7859F43B-CD75-401C-963F-4C68D78F9073}" type="pres">
      <dgm:prSet presAssocID="{0A872E69-68AA-4FC8-8E52-AC32CDAA7289}" presName="space" presStyleCnt="0"/>
      <dgm:spPr/>
    </dgm:pt>
    <dgm:pt modelId="{333C5638-762A-48F8-8263-48C835A02B8F}" type="pres">
      <dgm:prSet presAssocID="{B9CB88CB-C49D-4C00-9E49-F78920072B1A}" presName="composite" presStyleCnt="0"/>
      <dgm:spPr/>
    </dgm:pt>
    <dgm:pt modelId="{27C5284D-5C29-4CFE-93C2-3A810D8187F3}" type="pres">
      <dgm:prSet presAssocID="{B9CB88CB-C49D-4C00-9E49-F78920072B1A}" presName="LShape" presStyleLbl="alignNode1" presStyleIdx="4" presStyleCnt="7"/>
      <dgm:spPr/>
    </dgm:pt>
    <dgm:pt modelId="{13E7A310-D9B4-420F-8AA0-E34D442E734F}" type="pres">
      <dgm:prSet presAssocID="{B9CB88CB-C49D-4C00-9E49-F78920072B1A}" presName="ParentText" presStyleLbl="revTx" presStyleIdx="2" presStyleCnt="4">
        <dgm:presLayoutVars>
          <dgm:chMax val="0"/>
          <dgm:chPref val="0"/>
          <dgm:bulletEnabled val="1"/>
        </dgm:presLayoutVars>
      </dgm:prSet>
      <dgm:spPr/>
      <dgm:t>
        <a:bodyPr/>
        <a:lstStyle/>
        <a:p>
          <a:endParaRPr lang="es-EC"/>
        </a:p>
      </dgm:t>
    </dgm:pt>
    <dgm:pt modelId="{8A571EB9-3A4A-4BBA-AA9B-D6CAC1D3BEDB}" type="pres">
      <dgm:prSet presAssocID="{B9CB88CB-C49D-4C00-9E49-F78920072B1A}" presName="Triangle" presStyleLbl="alignNode1" presStyleIdx="5" presStyleCnt="7"/>
      <dgm:spPr/>
    </dgm:pt>
    <dgm:pt modelId="{D403613E-DF3A-4F05-A67E-905F893C44B5}" type="pres">
      <dgm:prSet presAssocID="{96A06A38-F2E1-40D0-BA5B-F3B9584002AF}" presName="sibTrans" presStyleCnt="0"/>
      <dgm:spPr/>
    </dgm:pt>
    <dgm:pt modelId="{BB48520D-CA26-4B01-84F4-EEFA34D10986}" type="pres">
      <dgm:prSet presAssocID="{96A06A38-F2E1-40D0-BA5B-F3B9584002AF}" presName="space" presStyleCnt="0"/>
      <dgm:spPr/>
    </dgm:pt>
    <dgm:pt modelId="{8719399D-4069-4D94-BF8C-957E77E85754}" type="pres">
      <dgm:prSet presAssocID="{3EDE79B3-8482-4C3C-8771-875F796A5A30}" presName="composite" presStyleCnt="0"/>
      <dgm:spPr/>
    </dgm:pt>
    <dgm:pt modelId="{EE7E635A-C035-470C-A92C-E54D8DC88890}" type="pres">
      <dgm:prSet presAssocID="{3EDE79B3-8482-4C3C-8771-875F796A5A30}" presName="LShape" presStyleLbl="alignNode1" presStyleIdx="6" presStyleCnt="7" custScaleX="102574" custScaleY="93083"/>
      <dgm:spPr/>
    </dgm:pt>
    <dgm:pt modelId="{0B2EA0EB-4FBA-466F-8235-4D8FF3EEB951}" type="pres">
      <dgm:prSet presAssocID="{3EDE79B3-8482-4C3C-8771-875F796A5A30}" presName="ParentText" presStyleLbl="revTx" presStyleIdx="3" presStyleCnt="4">
        <dgm:presLayoutVars>
          <dgm:chMax val="0"/>
          <dgm:chPref val="0"/>
          <dgm:bulletEnabled val="1"/>
        </dgm:presLayoutVars>
      </dgm:prSet>
      <dgm:spPr/>
      <dgm:t>
        <a:bodyPr/>
        <a:lstStyle/>
        <a:p>
          <a:endParaRPr lang="es-EC"/>
        </a:p>
      </dgm:t>
    </dgm:pt>
  </dgm:ptLst>
  <dgm:cxnLst>
    <dgm:cxn modelId="{8CE71BD2-B176-47A5-9034-B2D3519EC955}" type="presOf" srcId="{38AB591F-4843-436A-8510-909B54BB535C}" destId="{27879F41-6649-4F61-8391-4C9740DC691A}" srcOrd="0" destOrd="0" presId="urn:microsoft.com/office/officeart/2009/3/layout/StepUpProcess"/>
    <dgm:cxn modelId="{BDACF51B-DE2C-4788-AB46-70FEF064AB6D}" type="presOf" srcId="{B1831146-538A-4461-8FE9-43F42D2075BB}" destId="{6DD6B4B4-94D9-475D-AC0A-155CDB320D2A}" srcOrd="0" destOrd="0" presId="urn:microsoft.com/office/officeart/2009/3/layout/StepUpProcess"/>
    <dgm:cxn modelId="{90672E16-B103-4CAE-A3C0-F44D4C5447B8}" srcId="{287DE54C-8E19-4851-93B7-967003408EB8}" destId="{38AB591F-4843-436A-8510-909B54BB535C}" srcOrd="1" destOrd="0" parTransId="{C6C837A8-CECC-42A1-B9E0-6C0CE19C6605}" sibTransId="{0A872E69-68AA-4FC8-8E52-AC32CDAA7289}"/>
    <dgm:cxn modelId="{B1BE3ADE-3E79-4DF1-81B3-4A1752749390}" type="presOf" srcId="{287DE54C-8E19-4851-93B7-967003408EB8}" destId="{84BB9903-A7B9-4335-8D27-0AF2CA936431}" srcOrd="0" destOrd="0" presId="urn:microsoft.com/office/officeart/2009/3/layout/StepUpProcess"/>
    <dgm:cxn modelId="{F62AF00A-AE2C-4BDB-A96F-EAAB672D3301}" type="presOf" srcId="{3EDE79B3-8482-4C3C-8771-875F796A5A30}" destId="{0B2EA0EB-4FBA-466F-8235-4D8FF3EEB951}" srcOrd="0" destOrd="0" presId="urn:microsoft.com/office/officeart/2009/3/layout/StepUpProcess"/>
    <dgm:cxn modelId="{297B3557-E84D-41E7-AEFB-7BBD1B0B5018}" srcId="{287DE54C-8E19-4851-93B7-967003408EB8}" destId="{3EDE79B3-8482-4C3C-8771-875F796A5A30}" srcOrd="3" destOrd="0" parTransId="{8EB22743-C802-457A-BD77-A27A2A97CCB4}" sibTransId="{A4FF2A54-AA8F-40D3-9BAD-5C7D6C8C8711}"/>
    <dgm:cxn modelId="{0F4D8F04-036B-4FA6-A8FF-B74DF659B121}" srcId="{287DE54C-8E19-4851-93B7-967003408EB8}" destId="{B9CB88CB-C49D-4C00-9E49-F78920072B1A}" srcOrd="2" destOrd="0" parTransId="{DCE5E9EF-1436-4059-BF50-35712178C455}" sibTransId="{96A06A38-F2E1-40D0-BA5B-F3B9584002AF}"/>
    <dgm:cxn modelId="{B3768D20-8371-42BA-B626-2990FEBAD666}" srcId="{287DE54C-8E19-4851-93B7-967003408EB8}" destId="{B1831146-538A-4461-8FE9-43F42D2075BB}" srcOrd="0" destOrd="0" parTransId="{F8937761-0129-49E7-ABBC-E7E79DB7D963}" sibTransId="{301816DF-CCB3-4A4E-A4AA-1D832AC4042B}"/>
    <dgm:cxn modelId="{FAEF155E-AFFC-4E01-A4D0-4CC01EC6507E}" type="presOf" srcId="{B9CB88CB-C49D-4C00-9E49-F78920072B1A}" destId="{13E7A310-D9B4-420F-8AA0-E34D442E734F}" srcOrd="0" destOrd="0" presId="urn:microsoft.com/office/officeart/2009/3/layout/StepUpProcess"/>
    <dgm:cxn modelId="{30FB0658-853F-46E7-9FCD-0733C6964E58}" type="presParOf" srcId="{84BB9903-A7B9-4335-8D27-0AF2CA936431}" destId="{96B6CDE4-D6D7-4566-A813-BA1DA902461B}" srcOrd="0" destOrd="0" presId="urn:microsoft.com/office/officeart/2009/3/layout/StepUpProcess"/>
    <dgm:cxn modelId="{1BA2119C-86AA-4126-B4A0-C45A10376283}" type="presParOf" srcId="{96B6CDE4-D6D7-4566-A813-BA1DA902461B}" destId="{B657E78D-8E15-4940-8D39-6FA71B92E1CD}" srcOrd="0" destOrd="0" presId="urn:microsoft.com/office/officeart/2009/3/layout/StepUpProcess"/>
    <dgm:cxn modelId="{7F0E97AA-A31F-4337-A267-0286041229D1}" type="presParOf" srcId="{96B6CDE4-D6D7-4566-A813-BA1DA902461B}" destId="{6DD6B4B4-94D9-475D-AC0A-155CDB320D2A}" srcOrd="1" destOrd="0" presId="urn:microsoft.com/office/officeart/2009/3/layout/StepUpProcess"/>
    <dgm:cxn modelId="{0D033315-8997-4D83-9910-F068940AC5A5}" type="presParOf" srcId="{96B6CDE4-D6D7-4566-A813-BA1DA902461B}" destId="{86B11459-9ABC-4F8D-A488-0309558C16EC}" srcOrd="2" destOrd="0" presId="urn:microsoft.com/office/officeart/2009/3/layout/StepUpProcess"/>
    <dgm:cxn modelId="{DDAF5366-4A52-41C6-9D1E-105C12F26952}" type="presParOf" srcId="{84BB9903-A7B9-4335-8D27-0AF2CA936431}" destId="{A868004E-91CC-423C-9E27-8C05783C866E}" srcOrd="1" destOrd="0" presId="urn:microsoft.com/office/officeart/2009/3/layout/StepUpProcess"/>
    <dgm:cxn modelId="{C94880B9-2DD8-4AE7-B22B-D0B11C10B2D3}" type="presParOf" srcId="{A868004E-91CC-423C-9E27-8C05783C866E}" destId="{96A69B9A-170B-4C03-A670-7BD5DE0C8CBF}" srcOrd="0" destOrd="0" presId="urn:microsoft.com/office/officeart/2009/3/layout/StepUpProcess"/>
    <dgm:cxn modelId="{D662B7A5-776A-4E19-B1B2-721965F0FED6}" type="presParOf" srcId="{84BB9903-A7B9-4335-8D27-0AF2CA936431}" destId="{123809B8-3764-4100-BBA8-84A43F2614D5}" srcOrd="2" destOrd="0" presId="urn:microsoft.com/office/officeart/2009/3/layout/StepUpProcess"/>
    <dgm:cxn modelId="{F9F3363C-B86F-44DF-B384-D4C0E49006C2}" type="presParOf" srcId="{123809B8-3764-4100-BBA8-84A43F2614D5}" destId="{6925E319-B53A-45A4-9A6D-420698895205}" srcOrd="0" destOrd="0" presId="urn:microsoft.com/office/officeart/2009/3/layout/StepUpProcess"/>
    <dgm:cxn modelId="{FA4D3FA7-D6E0-4341-9A4F-91B693DC7B65}" type="presParOf" srcId="{123809B8-3764-4100-BBA8-84A43F2614D5}" destId="{27879F41-6649-4F61-8391-4C9740DC691A}" srcOrd="1" destOrd="0" presId="urn:microsoft.com/office/officeart/2009/3/layout/StepUpProcess"/>
    <dgm:cxn modelId="{560BB46E-2B7A-4E05-9AB2-DAD41D40F7A9}" type="presParOf" srcId="{123809B8-3764-4100-BBA8-84A43F2614D5}" destId="{24BA3FA6-1648-45EF-8672-5B36F95C541C}" srcOrd="2" destOrd="0" presId="urn:microsoft.com/office/officeart/2009/3/layout/StepUpProcess"/>
    <dgm:cxn modelId="{E2860F0C-5FCC-402F-8543-4F759E66BE3F}" type="presParOf" srcId="{84BB9903-A7B9-4335-8D27-0AF2CA936431}" destId="{795778AE-272E-48BA-AA58-5651465A3411}" srcOrd="3" destOrd="0" presId="urn:microsoft.com/office/officeart/2009/3/layout/StepUpProcess"/>
    <dgm:cxn modelId="{F92F87E1-EF30-4BCC-BE41-70A48DB3430A}" type="presParOf" srcId="{795778AE-272E-48BA-AA58-5651465A3411}" destId="{7859F43B-CD75-401C-963F-4C68D78F9073}" srcOrd="0" destOrd="0" presId="urn:microsoft.com/office/officeart/2009/3/layout/StepUpProcess"/>
    <dgm:cxn modelId="{9096CB9B-DBAB-4571-9EDD-44553E4960FF}" type="presParOf" srcId="{84BB9903-A7B9-4335-8D27-0AF2CA936431}" destId="{333C5638-762A-48F8-8263-48C835A02B8F}" srcOrd="4" destOrd="0" presId="urn:microsoft.com/office/officeart/2009/3/layout/StepUpProcess"/>
    <dgm:cxn modelId="{85BC746C-C239-4F6C-9883-CC81A5DE00F6}" type="presParOf" srcId="{333C5638-762A-48F8-8263-48C835A02B8F}" destId="{27C5284D-5C29-4CFE-93C2-3A810D8187F3}" srcOrd="0" destOrd="0" presId="urn:microsoft.com/office/officeart/2009/3/layout/StepUpProcess"/>
    <dgm:cxn modelId="{C49AB470-D6BB-49AB-9E67-47F0424EF2EF}" type="presParOf" srcId="{333C5638-762A-48F8-8263-48C835A02B8F}" destId="{13E7A310-D9B4-420F-8AA0-E34D442E734F}" srcOrd="1" destOrd="0" presId="urn:microsoft.com/office/officeart/2009/3/layout/StepUpProcess"/>
    <dgm:cxn modelId="{01098364-7993-49E5-8123-B965708A05AC}" type="presParOf" srcId="{333C5638-762A-48F8-8263-48C835A02B8F}" destId="{8A571EB9-3A4A-4BBA-AA9B-D6CAC1D3BEDB}" srcOrd="2" destOrd="0" presId="urn:microsoft.com/office/officeart/2009/3/layout/StepUpProcess"/>
    <dgm:cxn modelId="{72FD924A-B961-444D-94C9-D5D7CA1C619E}" type="presParOf" srcId="{84BB9903-A7B9-4335-8D27-0AF2CA936431}" destId="{D403613E-DF3A-4F05-A67E-905F893C44B5}" srcOrd="5" destOrd="0" presId="urn:microsoft.com/office/officeart/2009/3/layout/StepUpProcess"/>
    <dgm:cxn modelId="{2E80885A-75B2-44DC-9294-9AC8138A9704}" type="presParOf" srcId="{D403613E-DF3A-4F05-A67E-905F893C44B5}" destId="{BB48520D-CA26-4B01-84F4-EEFA34D10986}" srcOrd="0" destOrd="0" presId="urn:microsoft.com/office/officeart/2009/3/layout/StepUpProcess"/>
    <dgm:cxn modelId="{A3AEE1C9-EE57-4756-BBE5-4DF91D07155E}" type="presParOf" srcId="{84BB9903-A7B9-4335-8D27-0AF2CA936431}" destId="{8719399D-4069-4D94-BF8C-957E77E85754}" srcOrd="6" destOrd="0" presId="urn:microsoft.com/office/officeart/2009/3/layout/StepUpProcess"/>
    <dgm:cxn modelId="{A7482DE6-3583-49D8-B529-44F00E9D9D4E}" type="presParOf" srcId="{8719399D-4069-4D94-BF8C-957E77E85754}" destId="{EE7E635A-C035-470C-A92C-E54D8DC88890}" srcOrd="0" destOrd="0" presId="urn:microsoft.com/office/officeart/2009/3/layout/StepUpProcess"/>
    <dgm:cxn modelId="{E364F14B-5361-4E25-97F4-F1621B5B886A}" type="presParOf" srcId="{8719399D-4069-4D94-BF8C-957E77E85754}" destId="{0B2EA0EB-4FBA-466F-8235-4D8FF3EEB95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3A89B8-9C71-40D9-99B7-142E7151FECD}"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s-ES"/>
        </a:p>
      </dgm:t>
    </dgm:pt>
    <dgm:pt modelId="{C4444504-6F18-4204-AF4D-D69A8686CE3E}">
      <dgm:prSet phldrT="[Texto]"/>
      <dgm:spPr/>
      <dgm:t>
        <a:bodyPr/>
        <a:lstStyle/>
        <a:p>
          <a:r>
            <a:rPr lang="es-ES" dirty="0">
              <a:solidFill>
                <a:schemeClr val="bg2">
                  <a:lumMod val="25000"/>
                </a:schemeClr>
              </a:solidFill>
            </a:rPr>
            <a:t>Nombre del requisito</a:t>
          </a:r>
        </a:p>
      </dgm:t>
    </dgm:pt>
    <dgm:pt modelId="{8571CF8E-9FA8-4D57-AF39-07FF98AF4C02}" type="parTrans" cxnId="{6E7FC47A-18AD-4787-BD8E-DC40D41D061C}">
      <dgm:prSet/>
      <dgm:spPr/>
      <dgm:t>
        <a:bodyPr/>
        <a:lstStyle/>
        <a:p>
          <a:endParaRPr lang="es-ES"/>
        </a:p>
      </dgm:t>
    </dgm:pt>
    <dgm:pt modelId="{518B2B9F-DB76-49E3-AD18-1311970798D9}" type="sibTrans" cxnId="{6E7FC47A-18AD-4787-BD8E-DC40D41D061C}">
      <dgm:prSet/>
      <dgm:spPr/>
      <dgm:t>
        <a:bodyPr/>
        <a:lstStyle/>
        <a:p>
          <a:endParaRPr lang="es-ES"/>
        </a:p>
      </dgm:t>
    </dgm:pt>
    <dgm:pt modelId="{0D4E29A5-4AEE-4480-9305-4DA4A8919238}">
      <dgm:prSet phldrT="[Texto]" custT="1"/>
      <dgm:spPr/>
      <dgm:t>
        <a:bodyPr/>
        <a:lstStyle/>
        <a:p>
          <a:r>
            <a:rPr lang="es-ES" sz="1800" dirty="0">
              <a:solidFill>
                <a:schemeClr val="bg2">
                  <a:lumMod val="25000"/>
                </a:schemeClr>
              </a:solidFill>
            </a:rPr>
            <a:t>Crédito tributario por ISD</a:t>
          </a:r>
        </a:p>
      </dgm:t>
    </dgm:pt>
    <dgm:pt modelId="{78FD8B37-822D-4BD8-ABCD-6307D178FCD1}" type="parTrans" cxnId="{F3B71B2F-67E8-496A-BE69-54E39E2824B2}">
      <dgm:prSet/>
      <dgm:spPr/>
      <dgm:t>
        <a:bodyPr/>
        <a:lstStyle/>
        <a:p>
          <a:endParaRPr lang="es-ES"/>
        </a:p>
      </dgm:t>
    </dgm:pt>
    <dgm:pt modelId="{DA255FDB-4E69-4821-BBD1-B8FE8DB5DF81}" type="sibTrans" cxnId="{F3B71B2F-67E8-496A-BE69-54E39E2824B2}">
      <dgm:prSet/>
      <dgm:spPr/>
      <dgm:t>
        <a:bodyPr/>
        <a:lstStyle/>
        <a:p>
          <a:endParaRPr lang="es-ES"/>
        </a:p>
      </dgm:t>
    </dgm:pt>
    <dgm:pt modelId="{6CEC1990-48FC-41C9-99E8-9F1444B876FE}">
      <dgm:prSet phldrT="[Texto]" custT="1"/>
      <dgm:spPr/>
      <dgm:t>
        <a:bodyPr/>
        <a:lstStyle/>
        <a:p>
          <a:r>
            <a:rPr lang="es-ES" sz="1600" dirty="0">
              <a:solidFill>
                <a:schemeClr val="bg2">
                  <a:lumMod val="25000"/>
                </a:schemeClr>
              </a:solidFill>
            </a:rPr>
            <a:t>Crédito</a:t>
          </a:r>
          <a:r>
            <a:rPr lang="es-ES" sz="1600" baseline="0" dirty="0">
              <a:solidFill>
                <a:schemeClr val="bg2">
                  <a:lumMod val="25000"/>
                </a:schemeClr>
              </a:solidFill>
            </a:rPr>
            <a:t> tributario por ISD</a:t>
          </a:r>
          <a:endParaRPr lang="es-ES" sz="1600" dirty="0">
            <a:solidFill>
              <a:schemeClr val="bg2">
                <a:lumMod val="25000"/>
              </a:schemeClr>
            </a:solidFill>
          </a:endParaRPr>
        </a:p>
      </dgm:t>
    </dgm:pt>
    <dgm:pt modelId="{7F2208A4-F2AC-4595-A284-D4E05EB642D7}" type="parTrans" cxnId="{7EED7EE3-6B20-4FC7-84DD-343221C9AF01}">
      <dgm:prSet/>
      <dgm:spPr/>
      <dgm:t>
        <a:bodyPr/>
        <a:lstStyle/>
        <a:p>
          <a:endParaRPr lang="es-ES"/>
        </a:p>
      </dgm:t>
    </dgm:pt>
    <dgm:pt modelId="{FC26EF4E-E61E-4CBD-B91C-6099873B44FB}" type="sibTrans" cxnId="{7EED7EE3-6B20-4FC7-84DD-343221C9AF01}">
      <dgm:prSet/>
      <dgm:spPr/>
      <dgm:t>
        <a:bodyPr/>
        <a:lstStyle/>
        <a:p>
          <a:endParaRPr lang="es-ES"/>
        </a:p>
      </dgm:t>
    </dgm:pt>
    <dgm:pt modelId="{5CE09D1F-C8F5-48E4-B3A2-654F31F37C0B}">
      <dgm:prSet phldrT="[Texto]"/>
      <dgm:spPr/>
      <dgm:t>
        <a:bodyPr/>
        <a:lstStyle/>
        <a:p>
          <a:r>
            <a:rPr lang="es-ES" dirty="0"/>
            <a:t>Detalle del requisito</a:t>
          </a:r>
        </a:p>
      </dgm:t>
    </dgm:pt>
    <dgm:pt modelId="{FF9281D4-7270-4F93-86FD-1E8AC120F5A2}" type="parTrans" cxnId="{128E1FC2-BF83-4EAE-8505-70BD06065135}">
      <dgm:prSet/>
      <dgm:spPr/>
      <dgm:t>
        <a:bodyPr/>
        <a:lstStyle/>
        <a:p>
          <a:endParaRPr lang="es-ES"/>
        </a:p>
      </dgm:t>
    </dgm:pt>
    <dgm:pt modelId="{ED2CBA1A-8163-43E5-A20A-B3F501097F26}" type="sibTrans" cxnId="{128E1FC2-BF83-4EAE-8505-70BD06065135}">
      <dgm:prSet/>
      <dgm:spPr/>
      <dgm:t>
        <a:bodyPr/>
        <a:lstStyle/>
        <a:p>
          <a:endParaRPr lang="es-ES"/>
        </a:p>
      </dgm:t>
    </dgm:pt>
    <dgm:pt modelId="{57151D4B-265C-4807-9144-17EF1E1B8776}">
      <dgm:prSet phldrT="[Texto]" custT="1"/>
      <dgm:spPr/>
      <dgm:t>
        <a:bodyPr/>
        <a:lstStyle/>
        <a:p>
          <a:r>
            <a:rPr lang="es-ES" sz="1800" dirty="0">
              <a:solidFill>
                <a:schemeClr val="bg2">
                  <a:lumMod val="25000"/>
                </a:schemeClr>
              </a:solidFill>
            </a:rPr>
            <a:t>Comprobantes de la retención del ISD</a:t>
          </a:r>
        </a:p>
      </dgm:t>
    </dgm:pt>
    <dgm:pt modelId="{9237A2BE-24AA-41BC-9641-7D7C4AD2BC9D}" type="parTrans" cxnId="{9C69C379-6F12-475D-81F7-221A35248866}">
      <dgm:prSet/>
      <dgm:spPr/>
      <dgm:t>
        <a:bodyPr/>
        <a:lstStyle/>
        <a:p>
          <a:endParaRPr lang="es-ES"/>
        </a:p>
      </dgm:t>
    </dgm:pt>
    <dgm:pt modelId="{319877BA-1B8E-4B01-9BE2-9B61EE9065E5}" type="sibTrans" cxnId="{9C69C379-6F12-475D-81F7-221A35248866}">
      <dgm:prSet/>
      <dgm:spPr/>
      <dgm:t>
        <a:bodyPr/>
        <a:lstStyle/>
        <a:p>
          <a:endParaRPr lang="es-ES"/>
        </a:p>
      </dgm:t>
    </dgm:pt>
    <dgm:pt modelId="{88047CD0-FCDE-4183-8ECF-880FE73F659C}">
      <dgm:prSet phldrT="[Texto]" custT="1"/>
      <dgm:spPr/>
      <dgm:t>
        <a:bodyPr/>
        <a:lstStyle/>
        <a:p>
          <a:r>
            <a:rPr lang="es-ES" sz="1600" dirty="0">
              <a:solidFill>
                <a:schemeClr val="bg2">
                  <a:lumMod val="25000"/>
                </a:schemeClr>
              </a:solidFill>
            </a:rPr>
            <a:t>Listado de crédito tributario por ISD generado en las importaciones</a:t>
          </a:r>
        </a:p>
      </dgm:t>
    </dgm:pt>
    <dgm:pt modelId="{41647688-A73F-4BEE-92B5-C9BABD4443B9}" type="parTrans" cxnId="{F9573CDD-9DB2-4749-9609-0428797C0D2A}">
      <dgm:prSet/>
      <dgm:spPr/>
      <dgm:t>
        <a:bodyPr/>
        <a:lstStyle/>
        <a:p>
          <a:endParaRPr lang="es-ES"/>
        </a:p>
      </dgm:t>
    </dgm:pt>
    <dgm:pt modelId="{8465F3D7-C849-45C5-B450-D3FD22F19C69}" type="sibTrans" cxnId="{F9573CDD-9DB2-4749-9609-0428797C0D2A}">
      <dgm:prSet/>
      <dgm:spPr/>
      <dgm:t>
        <a:bodyPr/>
        <a:lstStyle/>
        <a:p>
          <a:endParaRPr lang="es-ES"/>
        </a:p>
      </dgm:t>
    </dgm:pt>
    <dgm:pt modelId="{B6E7C464-3AFE-44DE-970F-F53AFEF4D382}">
      <dgm:prSet phldrT="[Texto]"/>
      <dgm:spPr/>
      <dgm:t>
        <a:bodyPr/>
        <a:lstStyle/>
        <a:p>
          <a:r>
            <a:rPr lang="es-ES" dirty="0"/>
            <a:t>Características requisito</a:t>
          </a:r>
        </a:p>
      </dgm:t>
    </dgm:pt>
    <dgm:pt modelId="{DB0E9BDD-2C6E-4ED5-BF57-E832C3BE2F48}" type="parTrans" cxnId="{CC598573-59C3-4398-A087-E023E635F6DA}">
      <dgm:prSet/>
      <dgm:spPr/>
      <dgm:t>
        <a:bodyPr/>
        <a:lstStyle/>
        <a:p>
          <a:endParaRPr lang="es-ES"/>
        </a:p>
      </dgm:t>
    </dgm:pt>
    <dgm:pt modelId="{B8D231A2-33A3-43CA-845A-B63909951A2B}" type="sibTrans" cxnId="{CC598573-59C3-4398-A087-E023E635F6DA}">
      <dgm:prSet/>
      <dgm:spPr/>
      <dgm:t>
        <a:bodyPr/>
        <a:lstStyle/>
        <a:p>
          <a:endParaRPr lang="es-ES"/>
        </a:p>
      </dgm:t>
    </dgm:pt>
    <dgm:pt modelId="{E912BD62-34B9-4084-AE72-9C167F2AD2B5}">
      <dgm:prSet phldrT="[Texto]" custT="1"/>
      <dgm:spPr/>
      <dgm:t>
        <a:bodyPr/>
        <a:lstStyle/>
        <a:p>
          <a:r>
            <a:rPr lang="es-ES" sz="1600" dirty="0">
              <a:solidFill>
                <a:schemeClr val="bg2">
                  <a:lumMod val="25000"/>
                </a:schemeClr>
              </a:solidFill>
            </a:rPr>
            <a:t>Escaneado y legible de los comprobantes de retención del ISD (no incluye comprobantes electrónicos)</a:t>
          </a:r>
        </a:p>
      </dgm:t>
    </dgm:pt>
    <dgm:pt modelId="{67015BFC-BB26-4135-80A4-BE9FBC17C939}" type="parTrans" cxnId="{18D0A2F4-728C-4574-B54B-3ED6A6A137FB}">
      <dgm:prSet/>
      <dgm:spPr/>
      <dgm:t>
        <a:bodyPr/>
        <a:lstStyle/>
        <a:p>
          <a:endParaRPr lang="es-ES"/>
        </a:p>
      </dgm:t>
    </dgm:pt>
    <dgm:pt modelId="{F8538487-2157-48A2-A906-E355F6C28D29}" type="sibTrans" cxnId="{18D0A2F4-728C-4574-B54B-3ED6A6A137FB}">
      <dgm:prSet/>
      <dgm:spPr/>
      <dgm:t>
        <a:bodyPr/>
        <a:lstStyle/>
        <a:p>
          <a:endParaRPr lang="es-ES"/>
        </a:p>
      </dgm:t>
    </dgm:pt>
    <dgm:pt modelId="{9EF03428-6D4C-4638-B188-D162A931535B}">
      <dgm:prSet phldrT="[Texto]" custT="1"/>
      <dgm:spPr/>
      <dgm:t>
        <a:bodyPr/>
        <a:lstStyle/>
        <a:p>
          <a:r>
            <a:rPr lang="es-ES" sz="1200" dirty="0">
              <a:solidFill>
                <a:schemeClr val="bg2">
                  <a:lumMod val="25000"/>
                </a:schemeClr>
              </a:solidFill>
            </a:rPr>
            <a:t>Información referente al crédito tributario por ISD generado en las importaciones, conforme el formato del SRI, el listado firmado por el representante legal y archivo en formato Excel o Calc.</a:t>
          </a:r>
        </a:p>
      </dgm:t>
    </dgm:pt>
    <dgm:pt modelId="{9CBEAB17-E8ED-4F9B-B149-60B9C5872665}" type="parTrans" cxnId="{2348F89B-675F-43F7-BA9F-5CD9F42716F3}">
      <dgm:prSet/>
      <dgm:spPr/>
      <dgm:t>
        <a:bodyPr/>
        <a:lstStyle/>
        <a:p>
          <a:endParaRPr lang="es-ES"/>
        </a:p>
      </dgm:t>
    </dgm:pt>
    <dgm:pt modelId="{99CC84E7-4604-42F6-B8B4-5D4846DC07C9}" type="sibTrans" cxnId="{2348F89B-675F-43F7-BA9F-5CD9F42716F3}">
      <dgm:prSet/>
      <dgm:spPr/>
      <dgm:t>
        <a:bodyPr/>
        <a:lstStyle/>
        <a:p>
          <a:endParaRPr lang="es-ES"/>
        </a:p>
      </dgm:t>
    </dgm:pt>
    <dgm:pt modelId="{077273AD-7DF1-4357-9A3E-316CD8AFBA85}">
      <dgm:prSet phldrT="[Texto]" custT="1"/>
      <dgm:spPr/>
      <dgm:t>
        <a:bodyPr/>
        <a:lstStyle/>
        <a:p>
          <a:r>
            <a:rPr lang="es-ES" sz="1800" dirty="0">
              <a:solidFill>
                <a:schemeClr val="bg2">
                  <a:lumMod val="25000"/>
                </a:schemeClr>
              </a:solidFill>
            </a:rPr>
            <a:t>Crédito tributario por ISD</a:t>
          </a:r>
        </a:p>
      </dgm:t>
    </dgm:pt>
    <dgm:pt modelId="{3DD19763-2C56-4934-8958-02DC24A41F55}" type="parTrans" cxnId="{E5609A83-A91A-4441-B899-4C6D07C9586E}">
      <dgm:prSet/>
      <dgm:spPr/>
      <dgm:t>
        <a:bodyPr/>
        <a:lstStyle/>
        <a:p>
          <a:endParaRPr lang="es-ES"/>
        </a:p>
      </dgm:t>
    </dgm:pt>
    <dgm:pt modelId="{B3BD8621-2F1D-4717-9ADA-319581E15A18}" type="sibTrans" cxnId="{E5609A83-A91A-4441-B899-4C6D07C9586E}">
      <dgm:prSet/>
      <dgm:spPr/>
      <dgm:t>
        <a:bodyPr/>
        <a:lstStyle/>
        <a:p>
          <a:endParaRPr lang="es-ES"/>
        </a:p>
      </dgm:t>
    </dgm:pt>
    <dgm:pt modelId="{48B0037D-0FD6-49BB-ACBA-E458B5A20FF7}">
      <dgm:prSet phldrT="[Texto]" custT="1"/>
      <dgm:spPr/>
      <dgm:t>
        <a:bodyPr/>
        <a:lstStyle/>
        <a:p>
          <a:r>
            <a:rPr lang="es-ES" sz="1600" dirty="0">
              <a:solidFill>
                <a:schemeClr val="bg2">
                  <a:lumMod val="25000"/>
                </a:schemeClr>
              </a:solidFill>
            </a:rPr>
            <a:t>Libros</a:t>
          </a:r>
          <a:r>
            <a:rPr lang="es-ES" sz="1600" baseline="0" dirty="0">
              <a:solidFill>
                <a:schemeClr val="bg2">
                  <a:lumMod val="25000"/>
                </a:schemeClr>
              </a:solidFill>
            </a:rPr>
            <a:t> mayores de las cuentas de retenciones en la fuente del impuesto a la salida de divisas correspondientes a los años solicitados</a:t>
          </a:r>
          <a:endParaRPr lang="es-ES" sz="1600" dirty="0">
            <a:solidFill>
              <a:schemeClr val="bg2">
                <a:lumMod val="25000"/>
              </a:schemeClr>
            </a:solidFill>
          </a:endParaRPr>
        </a:p>
      </dgm:t>
    </dgm:pt>
    <dgm:pt modelId="{63757208-8446-4D55-953D-14E0224E1FD7}" type="parTrans" cxnId="{8F213731-BD52-4771-B9CD-0CFE3FF6D4B5}">
      <dgm:prSet/>
      <dgm:spPr/>
      <dgm:t>
        <a:bodyPr/>
        <a:lstStyle/>
        <a:p>
          <a:endParaRPr lang="es-ES"/>
        </a:p>
      </dgm:t>
    </dgm:pt>
    <dgm:pt modelId="{1E0A4EBE-B798-4AF6-92EB-7625ECB69DEB}" type="sibTrans" cxnId="{8F213731-BD52-4771-B9CD-0CFE3FF6D4B5}">
      <dgm:prSet/>
      <dgm:spPr/>
      <dgm:t>
        <a:bodyPr/>
        <a:lstStyle/>
        <a:p>
          <a:endParaRPr lang="es-ES"/>
        </a:p>
      </dgm:t>
    </dgm:pt>
    <dgm:pt modelId="{CED42BDD-D5B2-4336-83C9-687EC1BDD9DC}">
      <dgm:prSet phldrT="[Texto]" custT="1"/>
      <dgm:spPr/>
      <dgm:t>
        <a:bodyPr/>
        <a:lstStyle/>
        <a:p>
          <a:r>
            <a:rPr lang="es-ES" sz="1400" dirty="0">
              <a:solidFill>
                <a:schemeClr val="bg2">
                  <a:lumMod val="25000"/>
                </a:schemeClr>
              </a:solidFill>
            </a:rPr>
            <a:t>Solo</a:t>
          </a:r>
          <a:r>
            <a:rPr lang="es-ES" sz="1400" baseline="0" dirty="0">
              <a:solidFill>
                <a:schemeClr val="bg2">
                  <a:lumMod val="25000"/>
                </a:schemeClr>
              </a:solidFill>
            </a:rPr>
            <a:t> en el caso de personas Naturales obligados a llevar contabilidad y sociedades , copias firmadas por el contribuyente o Representante legal y contador de la compañía  </a:t>
          </a:r>
          <a:endParaRPr lang="es-ES" sz="1400" dirty="0">
            <a:solidFill>
              <a:schemeClr val="bg2">
                <a:lumMod val="25000"/>
              </a:schemeClr>
            </a:solidFill>
          </a:endParaRPr>
        </a:p>
      </dgm:t>
    </dgm:pt>
    <dgm:pt modelId="{B13E66F8-3063-4517-85DD-38FCB8BC7E6A}" type="parTrans" cxnId="{BBB42874-A9B2-4F3B-9E67-52CEB6C8A1DE}">
      <dgm:prSet/>
      <dgm:spPr/>
      <dgm:t>
        <a:bodyPr/>
        <a:lstStyle/>
        <a:p>
          <a:endParaRPr lang="es-ES"/>
        </a:p>
      </dgm:t>
    </dgm:pt>
    <dgm:pt modelId="{E042033F-E24F-447E-9F93-2C9F8A700954}" type="sibTrans" cxnId="{BBB42874-A9B2-4F3B-9E67-52CEB6C8A1DE}">
      <dgm:prSet/>
      <dgm:spPr/>
      <dgm:t>
        <a:bodyPr/>
        <a:lstStyle/>
        <a:p>
          <a:endParaRPr lang="es-ES"/>
        </a:p>
      </dgm:t>
    </dgm:pt>
    <dgm:pt modelId="{E2EFA49A-8758-48F1-8470-D4170C6F663B}" type="pres">
      <dgm:prSet presAssocID="{063A89B8-9C71-40D9-99B7-142E7151FECD}" presName="theList" presStyleCnt="0">
        <dgm:presLayoutVars>
          <dgm:dir/>
          <dgm:animLvl val="lvl"/>
          <dgm:resizeHandles val="exact"/>
        </dgm:presLayoutVars>
      </dgm:prSet>
      <dgm:spPr/>
      <dgm:t>
        <a:bodyPr/>
        <a:lstStyle/>
        <a:p>
          <a:endParaRPr lang="es-EC"/>
        </a:p>
      </dgm:t>
    </dgm:pt>
    <dgm:pt modelId="{02C28DFC-EB01-485B-9928-21A32AE158E5}" type="pres">
      <dgm:prSet presAssocID="{C4444504-6F18-4204-AF4D-D69A8686CE3E}" presName="compNode" presStyleCnt="0"/>
      <dgm:spPr/>
    </dgm:pt>
    <dgm:pt modelId="{357198B4-8EC3-41EC-B4F4-CC0F86B43045}" type="pres">
      <dgm:prSet presAssocID="{C4444504-6F18-4204-AF4D-D69A8686CE3E}" presName="aNode" presStyleLbl="bgShp" presStyleIdx="0" presStyleCnt="3"/>
      <dgm:spPr/>
      <dgm:t>
        <a:bodyPr/>
        <a:lstStyle/>
        <a:p>
          <a:endParaRPr lang="es-EC"/>
        </a:p>
      </dgm:t>
    </dgm:pt>
    <dgm:pt modelId="{E564D62F-DC64-43B6-B185-DD19D25F785D}" type="pres">
      <dgm:prSet presAssocID="{C4444504-6F18-4204-AF4D-D69A8686CE3E}" presName="textNode" presStyleLbl="bgShp" presStyleIdx="0" presStyleCnt="3"/>
      <dgm:spPr/>
      <dgm:t>
        <a:bodyPr/>
        <a:lstStyle/>
        <a:p>
          <a:endParaRPr lang="es-EC"/>
        </a:p>
      </dgm:t>
    </dgm:pt>
    <dgm:pt modelId="{958DB09E-CB9A-4669-9280-7A896E714D56}" type="pres">
      <dgm:prSet presAssocID="{C4444504-6F18-4204-AF4D-D69A8686CE3E}" presName="compChildNode" presStyleCnt="0"/>
      <dgm:spPr/>
    </dgm:pt>
    <dgm:pt modelId="{11553CC3-5038-4DDE-85F3-A772F0D8C427}" type="pres">
      <dgm:prSet presAssocID="{C4444504-6F18-4204-AF4D-D69A8686CE3E}" presName="theInnerList" presStyleCnt="0"/>
      <dgm:spPr/>
    </dgm:pt>
    <dgm:pt modelId="{F4679DA4-E296-48D3-98D6-035CD7F3753F}" type="pres">
      <dgm:prSet presAssocID="{0D4E29A5-4AEE-4480-9305-4DA4A8919238}" presName="childNode" presStyleLbl="node1" presStyleIdx="0" presStyleCnt="9">
        <dgm:presLayoutVars>
          <dgm:bulletEnabled val="1"/>
        </dgm:presLayoutVars>
      </dgm:prSet>
      <dgm:spPr/>
      <dgm:t>
        <a:bodyPr/>
        <a:lstStyle/>
        <a:p>
          <a:endParaRPr lang="es-EC"/>
        </a:p>
      </dgm:t>
    </dgm:pt>
    <dgm:pt modelId="{8C613B37-2D3A-4ADA-8F29-6F26DBF460F9}" type="pres">
      <dgm:prSet presAssocID="{0D4E29A5-4AEE-4480-9305-4DA4A8919238}" presName="aSpace2" presStyleCnt="0"/>
      <dgm:spPr/>
    </dgm:pt>
    <dgm:pt modelId="{0346E2DC-F09F-4E17-A32D-129745A0F02D}" type="pres">
      <dgm:prSet presAssocID="{6CEC1990-48FC-41C9-99E8-9F1444B876FE}" presName="childNode" presStyleLbl="node1" presStyleIdx="1" presStyleCnt="9">
        <dgm:presLayoutVars>
          <dgm:bulletEnabled val="1"/>
        </dgm:presLayoutVars>
      </dgm:prSet>
      <dgm:spPr/>
      <dgm:t>
        <a:bodyPr/>
        <a:lstStyle/>
        <a:p>
          <a:endParaRPr lang="es-EC"/>
        </a:p>
      </dgm:t>
    </dgm:pt>
    <dgm:pt modelId="{36666D98-ABAD-48E4-86D1-8FC86CBB177A}" type="pres">
      <dgm:prSet presAssocID="{6CEC1990-48FC-41C9-99E8-9F1444B876FE}" presName="aSpace2" presStyleCnt="0"/>
      <dgm:spPr/>
    </dgm:pt>
    <dgm:pt modelId="{1BAD2987-7FD2-4C79-9352-D6E7D2469D70}" type="pres">
      <dgm:prSet presAssocID="{077273AD-7DF1-4357-9A3E-316CD8AFBA85}" presName="childNode" presStyleLbl="node1" presStyleIdx="2" presStyleCnt="9">
        <dgm:presLayoutVars>
          <dgm:bulletEnabled val="1"/>
        </dgm:presLayoutVars>
      </dgm:prSet>
      <dgm:spPr/>
      <dgm:t>
        <a:bodyPr/>
        <a:lstStyle/>
        <a:p>
          <a:endParaRPr lang="es-EC"/>
        </a:p>
      </dgm:t>
    </dgm:pt>
    <dgm:pt modelId="{3E1CB4BE-3FEC-4505-A650-C34FE98F9690}" type="pres">
      <dgm:prSet presAssocID="{C4444504-6F18-4204-AF4D-D69A8686CE3E}" presName="aSpace" presStyleCnt="0"/>
      <dgm:spPr/>
    </dgm:pt>
    <dgm:pt modelId="{64DCBE02-D7B1-44F8-87B7-524EF780986A}" type="pres">
      <dgm:prSet presAssocID="{5CE09D1F-C8F5-48E4-B3A2-654F31F37C0B}" presName="compNode" presStyleCnt="0"/>
      <dgm:spPr/>
    </dgm:pt>
    <dgm:pt modelId="{0A0C91AF-8E3D-49DC-BE73-0994755BAC9B}" type="pres">
      <dgm:prSet presAssocID="{5CE09D1F-C8F5-48E4-B3A2-654F31F37C0B}" presName="aNode" presStyleLbl="bgShp" presStyleIdx="1" presStyleCnt="3"/>
      <dgm:spPr/>
      <dgm:t>
        <a:bodyPr/>
        <a:lstStyle/>
        <a:p>
          <a:endParaRPr lang="es-EC"/>
        </a:p>
      </dgm:t>
    </dgm:pt>
    <dgm:pt modelId="{2E4A2426-F885-490D-A1B5-C051F5D277CA}" type="pres">
      <dgm:prSet presAssocID="{5CE09D1F-C8F5-48E4-B3A2-654F31F37C0B}" presName="textNode" presStyleLbl="bgShp" presStyleIdx="1" presStyleCnt="3"/>
      <dgm:spPr/>
      <dgm:t>
        <a:bodyPr/>
        <a:lstStyle/>
        <a:p>
          <a:endParaRPr lang="es-EC"/>
        </a:p>
      </dgm:t>
    </dgm:pt>
    <dgm:pt modelId="{5679DD0A-341F-4E5C-BAA8-990CCCA6D2E1}" type="pres">
      <dgm:prSet presAssocID="{5CE09D1F-C8F5-48E4-B3A2-654F31F37C0B}" presName="compChildNode" presStyleCnt="0"/>
      <dgm:spPr/>
    </dgm:pt>
    <dgm:pt modelId="{35CA50F6-A1F8-4FE8-B57B-EBE42E1C5BCA}" type="pres">
      <dgm:prSet presAssocID="{5CE09D1F-C8F5-48E4-B3A2-654F31F37C0B}" presName="theInnerList" presStyleCnt="0"/>
      <dgm:spPr/>
    </dgm:pt>
    <dgm:pt modelId="{26C91930-52DC-4633-A779-DD35FFAD5461}" type="pres">
      <dgm:prSet presAssocID="{57151D4B-265C-4807-9144-17EF1E1B8776}" presName="childNode" presStyleLbl="node1" presStyleIdx="3" presStyleCnt="9">
        <dgm:presLayoutVars>
          <dgm:bulletEnabled val="1"/>
        </dgm:presLayoutVars>
      </dgm:prSet>
      <dgm:spPr/>
      <dgm:t>
        <a:bodyPr/>
        <a:lstStyle/>
        <a:p>
          <a:endParaRPr lang="es-EC"/>
        </a:p>
      </dgm:t>
    </dgm:pt>
    <dgm:pt modelId="{C2188B5A-0975-4F35-AFEF-CAB467364E72}" type="pres">
      <dgm:prSet presAssocID="{57151D4B-265C-4807-9144-17EF1E1B8776}" presName="aSpace2" presStyleCnt="0"/>
      <dgm:spPr/>
    </dgm:pt>
    <dgm:pt modelId="{CFCED98C-61E8-4557-9979-6257B76E1A80}" type="pres">
      <dgm:prSet presAssocID="{88047CD0-FCDE-4183-8ECF-880FE73F659C}" presName="childNode" presStyleLbl="node1" presStyleIdx="4" presStyleCnt="9">
        <dgm:presLayoutVars>
          <dgm:bulletEnabled val="1"/>
        </dgm:presLayoutVars>
      </dgm:prSet>
      <dgm:spPr/>
      <dgm:t>
        <a:bodyPr/>
        <a:lstStyle/>
        <a:p>
          <a:endParaRPr lang="es-EC"/>
        </a:p>
      </dgm:t>
    </dgm:pt>
    <dgm:pt modelId="{5A460623-AC57-4C95-8869-57E71AD367A7}" type="pres">
      <dgm:prSet presAssocID="{88047CD0-FCDE-4183-8ECF-880FE73F659C}" presName="aSpace2" presStyleCnt="0"/>
      <dgm:spPr/>
    </dgm:pt>
    <dgm:pt modelId="{698D52C1-A9B4-41A3-9056-349F7A607F89}" type="pres">
      <dgm:prSet presAssocID="{48B0037D-0FD6-49BB-ACBA-E458B5A20FF7}" presName="childNode" presStyleLbl="node1" presStyleIdx="5" presStyleCnt="9">
        <dgm:presLayoutVars>
          <dgm:bulletEnabled val="1"/>
        </dgm:presLayoutVars>
      </dgm:prSet>
      <dgm:spPr/>
      <dgm:t>
        <a:bodyPr/>
        <a:lstStyle/>
        <a:p>
          <a:endParaRPr lang="es-EC"/>
        </a:p>
      </dgm:t>
    </dgm:pt>
    <dgm:pt modelId="{663BDE97-F298-4DB3-AD1E-D277DB9930B3}" type="pres">
      <dgm:prSet presAssocID="{5CE09D1F-C8F5-48E4-B3A2-654F31F37C0B}" presName="aSpace" presStyleCnt="0"/>
      <dgm:spPr/>
    </dgm:pt>
    <dgm:pt modelId="{4197EA9C-8191-4B33-A828-04D6369B4314}" type="pres">
      <dgm:prSet presAssocID="{B6E7C464-3AFE-44DE-970F-F53AFEF4D382}" presName="compNode" presStyleCnt="0"/>
      <dgm:spPr/>
    </dgm:pt>
    <dgm:pt modelId="{C94C5310-5D9F-4DF4-9AE1-A7EFB90941A4}" type="pres">
      <dgm:prSet presAssocID="{B6E7C464-3AFE-44DE-970F-F53AFEF4D382}" presName="aNode" presStyleLbl="bgShp" presStyleIdx="2" presStyleCnt="3"/>
      <dgm:spPr/>
      <dgm:t>
        <a:bodyPr/>
        <a:lstStyle/>
        <a:p>
          <a:endParaRPr lang="es-EC"/>
        </a:p>
      </dgm:t>
    </dgm:pt>
    <dgm:pt modelId="{ED52CB7B-3A7E-469F-BCBC-FEB6EE8E1473}" type="pres">
      <dgm:prSet presAssocID="{B6E7C464-3AFE-44DE-970F-F53AFEF4D382}" presName="textNode" presStyleLbl="bgShp" presStyleIdx="2" presStyleCnt="3"/>
      <dgm:spPr/>
      <dgm:t>
        <a:bodyPr/>
        <a:lstStyle/>
        <a:p>
          <a:endParaRPr lang="es-EC"/>
        </a:p>
      </dgm:t>
    </dgm:pt>
    <dgm:pt modelId="{5C00651B-C7BF-460B-ABBE-6BDF6734841B}" type="pres">
      <dgm:prSet presAssocID="{B6E7C464-3AFE-44DE-970F-F53AFEF4D382}" presName="compChildNode" presStyleCnt="0"/>
      <dgm:spPr/>
    </dgm:pt>
    <dgm:pt modelId="{F3400C50-4739-4267-A4FE-CABFD2A02525}" type="pres">
      <dgm:prSet presAssocID="{B6E7C464-3AFE-44DE-970F-F53AFEF4D382}" presName="theInnerList" presStyleCnt="0"/>
      <dgm:spPr/>
    </dgm:pt>
    <dgm:pt modelId="{12D8B334-BCE0-4685-9280-B140EFD53494}" type="pres">
      <dgm:prSet presAssocID="{E912BD62-34B9-4084-AE72-9C167F2AD2B5}" presName="childNode" presStyleLbl="node1" presStyleIdx="6" presStyleCnt="9">
        <dgm:presLayoutVars>
          <dgm:bulletEnabled val="1"/>
        </dgm:presLayoutVars>
      </dgm:prSet>
      <dgm:spPr/>
      <dgm:t>
        <a:bodyPr/>
        <a:lstStyle/>
        <a:p>
          <a:endParaRPr lang="es-EC"/>
        </a:p>
      </dgm:t>
    </dgm:pt>
    <dgm:pt modelId="{458AF235-8C64-44F8-9D09-E9B071B206B0}" type="pres">
      <dgm:prSet presAssocID="{E912BD62-34B9-4084-AE72-9C167F2AD2B5}" presName="aSpace2" presStyleCnt="0"/>
      <dgm:spPr/>
    </dgm:pt>
    <dgm:pt modelId="{4033F5AD-5C96-47CE-88EA-5CBDDB0AEFFE}" type="pres">
      <dgm:prSet presAssocID="{9EF03428-6D4C-4638-B188-D162A931535B}" presName="childNode" presStyleLbl="node1" presStyleIdx="7" presStyleCnt="9">
        <dgm:presLayoutVars>
          <dgm:bulletEnabled val="1"/>
        </dgm:presLayoutVars>
      </dgm:prSet>
      <dgm:spPr/>
      <dgm:t>
        <a:bodyPr/>
        <a:lstStyle/>
        <a:p>
          <a:endParaRPr lang="es-EC"/>
        </a:p>
      </dgm:t>
    </dgm:pt>
    <dgm:pt modelId="{A6DCACDA-89CC-4FCD-BAF3-36EA2C4DDC86}" type="pres">
      <dgm:prSet presAssocID="{9EF03428-6D4C-4638-B188-D162A931535B}" presName="aSpace2" presStyleCnt="0"/>
      <dgm:spPr/>
    </dgm:pt>
    <dgm:pt modelId="{4B1D65E8-5EE4-4241-BF21-5DB65E25AEE6}" type="pres">
      <dgm:prSet presAssocID="{CED42BDD-D5B2-4336-83C9-687EC1BDD9DC}" presName="childNode" presStyleLbl="node1" presStyleIdx="8" presStyleCnt="9" custScaleY="129719">
        <dgm:presLayoutVars>
          <dgm:bulletEnabled val="1"/>
        </dgm:presLayoutVars>
      </dgm:prSet>
      <dgm:spPr/>
      <dgm:t>
        <a:bodyPr/>
        <a:lstStyle/>
        <a:p>
          <a:endParaRPr lang="es-EC"/>
        </a:p>
      </dgm:t>
    </dgm:pt>
  </dgm:ptLst>
  <dgm:cxnLst>
    <dgm:cxn modelId="{DDD56ECA-7BE5-4955-A7FB-3E358FCCA91B}" type="presOf" srcId="{88047CD0-FCDE-4183-8ECF-880FE73F659C}" destId="{CFCED98C-61E8-4557-9979-6257B76E1A80}" srcOrd="0" destOrd="0" presId="urn:microsoft.com/office/officeart/2005/8/layout/lProcess2"/>
    <dgm:cxn modelId="{2348F89B-675F-43F7-BA9F-5CD9F42716F3}" srcId="{B6E7C464-3AFE-44DE-970F-F53AFEF4D382}" destId="{9EF03428-6D4C-4638-B188-D162A931535B}" srcOrd="1" destOrd="0" parTransId="{9CBEAB17-E8ED-4F9B-B149-60B9C5872665}" sibTransId="{99CC84E7-4604-42F6-B8B4-5D4846DC07C9}"/>
    <dgm:cxn modelId="{21A02616-5D2E-473B-B983-93F8DEAE75E6}" type="presOf" srcId="{C4444504-6F18-4204-AF4D-D69A8686CE3E}" destId="{E564D62F-DC64-43B6-B185-DD19D25F785D}" srcOrd="1" destOrd="0" presId="urn:microsoft.com/office/officeart/2005/8/layout/lProcess2"/>
    <dgm:cxn modelId="{4A735E3B-EA5C-4A52-B46F-ADB66F39BA03}" type="presOf" srcId="{57151D4B-265C-4807-9144-17EF1E1B8776}" destId="{26C91930-52DC-4633-A779-DD35FFAD5461}" srcOrd="0" destOrd="0" presId="urn:microsoft.com/office/officeart/2005/8/layout/lProcess2"/>
    <dgm:cxn modelId="{4953030B-2037-44FC-A54E-13583AEDA55E}" type="presOf" srcId="{5CE09D1F-C8F5-48E4-B3A2-654F31F37C0B}" destId="{2E4A2426-F885-490D-A1B5-C051F5D277CA}" srcOrd="1" destOrd="0" presId="urn:microsoft.com/office/officeart/2005/8/layout/lProcess2"/>
    <dgm:cxn modelId="{E0CF3443-65AF-4B99-A1B9-C6B9B7807CAE}" type="presOf" srcId="{B6E7C464-3AFE-44DE-970F-F53AFEF4D382}" destId="{C94C5310-5D9F-4DF4-9AE1-A7EFB90941A4}" srcOrd="0" destOrd="0" presId="urn:microsoft.com/office/officeart/2005/8/layout/lProcess2"/>
    <dgm:cxn modelId="{8F213731-BD52-4771-B9CD-0CFE3FF6D4B5}" srcId="{5CE09D1F-C8F5-48E4-B3A2-654F31F37C0B}" destId="{48B0037D-0FD6-49BB-ACBA-E458B5A20FF7}" srcOrd="2" destOrd="0" parTransId="{63757208-8446-4D55-953D-14E0224E1FD7}" sibTransId="{1E0A4EBE-B798-4AF6-92EB-7625ECB69DEB}"/>
    <dgm:cxn modelId="{128E1FC2-BF83-4EAE-8505-70BD06065135}" srcId="{063A89B8-9C71-40D9-99B7-142E7151FECD}" destId="{5CE09D1F-C8F5-48E4-B3A2-654F31F37C0B}" srcOrd="1" destOrd="0" parTransId="{FF9281D4-7270-4F93-86FD-1E8AC120F5A2}" sibTransId="{ED2CBA1A-8163-43E5-A20A-B3F501097F26}"/>
    <dgm:cxn modelId="{B9417A67-D40C-472D-94D5-35CD4E6B5A27}" type="presOf" srcId="{6CEC1990-48FC-41C9-99E8-9F1444B876FE}" destId="{0346E2DC-F09F-4E17-A32D-129745A0F02D}" srcOrd="0" destOrd="0" presId="urn:microsoft.com/office/officeart/2005/8/layout/lProcess2"/>
    <dgm:cxn modelId="{BBB42874-A9B2-4F3B-9E67-52CEB6C8A1DE}" srcId="{B6E7C464-3AFE-44DE-970F-F53AFEF4D382}" destId="{CED42BDD-D5B2-4336-83C9-687EC1BDD9DC}" srcOrd="2" destOrd="0" parTransId="{B13E66F8-3063-4517-85DD-38FCB8BC7E6A}" sibTransId="{E042033F-E24F-447E-9F93-2C9F8A700954}"/>
    <dgm:cxn modelId="{E5609A83-A91A-4441-B899-4C6D07C9586E}" srcId="{C4444504-6F18-4204-AF4D-D69A8686CE3E}" destId="{077273AD-7DF1-4357-9A3E-316CD8AFBA85}" srcOrd="2" destOrd="0" parTransId="{3DD19763-2C56-4934-8958-02DC24A41F55}" sibTransId="{B3BD8621-2F1D-4717-9ADA-319581E15A18}"/>
    <dgm:cxn modelId="{C65C3A23-46D4-4A06-AF72-57614E0A8AD8}" type="presOf" srcId="{077273AD-7DF1-4357-9A3E-316CD8AFBA85}" destId="{1BAD2987-7FD2-4C79-9352-D6E7D2469D70}" srcOrd="0" destOrd="0" presId="urn:microsoft.com/office/officeart/2005/8/layout/lProcess2"/>
    <dgm:cxn modelId="{F3B71B2F-67E8-496A-BE69-54E39E2824B2}" srcId="{C4444504-6F18-4204-AF4D-D69A8686CE3E}" destId="{0D4E29A5-4AEE-4480-9305-4DA4A8919238}" srcOrd="0" destOrd="0" parTransId="{78FD8B37-822D-4BD8-ABCD-6307D178FCD1}" sibTransId="{DA255FDB-4E69-4821-BBD1-B8FE8DB5DF81}"/>
    <dgm:cxn modelId="{134D3B85-F4B1-48B1-9EDB-CF369D0AFA87}" type="presOf" srcId="{9EF03428-6D4C-4638-B188-D162A931535B}" destId="{4033F5AD-5C96-47CE-88EA-5CBDDB0AEFFE}" srcOrd="0" destOrd="0" presId="urn:microsoft.com/office/officeart/2005/8/layout/lProcess2"/>
    <dgm:cxn modelId="{37403B90-DBCF-4BA3-A331-30EE2ADCCAFD}" type="presOf" srcId="{B6E7C464-3AFE-44DE-970F-F53AFEF4D382}" destId="{ED52CB7B-3A7E-469F-BCBC-FEB6EE8E1473}" srcOrd="1" destOrd="0" presId="urn:microsoft.com/office/officeart/2005/8/layout/lProcess2"/>
    <dgm:cxn modelId="{7EED7EE3-6B20-4FC7-84DD-343221C9AF01}" srcId="{C4444504-6F18-4204-AF4D-D69A8686CE3E}" destId="{6CEC1990-48FC-41C9-99E8-9F1444B876FE}" srcOrd="1" destOrd="0" parTransId="{7F2208A4-F2AC-4595-A284-D4E05EB642D7}" sibTransId="{FC26EF4E-E61E-4CBD-B91C-6099873B44FB}"/>
    <dgm:cxn modelId="{3BC49C27-D831-4CE0-A3C2-10A6AA5609E7}" type="presOf" srcId="{48B0037D-0FD6-49BB-ACBA-E458B5A20FF7}" destId="{698D52C1-A9B4-41A3-9056-349F7A607F89}" srcOrd="0" destOrd="0" presId="urn:microsoft.com/office/officeart/2005/8/layout/lProcess2"/>
    <dgm:cxn modelId="{F9573CDD-9DB2-4749-9609-0428797C0D2A}" srcId="{5CE09D1F-C8F5-48E4-B3A2-654F31F37C0B}" destId="{88047CD0-FCDE-4183-8ECF-880FE73F659C}" srcOrd="1" destOrd="0" parTransId="{41647688-A73F-4BEE-92B5-C9BABD4443B9}" sibTransId="{8465F3D7-C849-45C5-B450-D3FD22F19C69}"/>
    <dgm:cxn modelId="{B6AD5D59-6677-47C7-96D7-1D611305DAF4}" type="presOf" srcId="{C4444504-6F18-4204-AF4D-D69A8686CE3E}" destId="{357198B4-8EC3-41EC-B4F4-CC0F86B43045}" srcOrd="0" destOrd="0" presId="urn:microsoft.com/office/officeart/2005/8/layout/lProcess2"/>
    <dgm:cxn modelId="{CC598573-59C3-4398-A087-E023E635F6DA}" srcId="{063A89B8-9C71-40D9-99B7-142E7151FECD}" destId="{B6E7C464-3AFE-44DE-970F-F53AFEF4D382}" srcOrd="2" destOrd="0" parTransId="{DB0E9BDD-2C6E-4ED5-BF57-E832C3BE2F48}" sibTransId="{B8D231A2-33A3-43CA-845A-B63909951A2B}"/>
    <dgm:cxn modelId="{E77FBE69-B665-4A15-96ED-55B39AD3E717}" type="presOf" srcId="{5CE09D1F-C8F5-48E4-B3A2-654F31F37C0B}" destId="{0A0C91AF-8E3D-49DC-BE73-0994755BAC9B}" srcOrd="0" destOrd="0" presId="urn:microsoft.com/office/officeart/2005/8/layout/lProcess2"/>
    <dgm:cxn modelId="{6E7FC47A-18AD-4787-BD8E-DC40D41D061C}" srcId="{063A89B8-9C71-40D9-99B7-142E7151FECD}" destId="{C4444504-6F18-4204-AF4D-D69A8686CE3E}" srcOrd="0" destOrd="0" parTransId="{8571CF8E-9FA8-4D57-AF39-07FF98AF4C02}" sibTransId="{518B2B9F-DB76-49E3-AD18-1311970798D9}"/>
    <dgm:cxn modelId="{9C69C379-6F12-475D-81F7-221A35248866}" srcId="{5CE09D1F-C8F5-48E4-B3A2-654F31F37C0B}" destId="{57151D4B-265C-4807-9144-17EF1E1B8776}" srcOrd="0" destOrd="0" parTransId="{9237A2BE-24AA-41BC-9641-7D7C4AD2BC9D}" sibTransId="{319877BA-1B8E-4B01-9BE2-9B61EE9065E5}"/>
    <dgm:cxn modelId="{5512F814-BDF1-415A-A156-1C0C7528B255}" type="presOf" srcId="{E912BD62-34B9-4084-AE72-9C167F2AD2B5}" destId="{12D8B334-BCE0-4685-9280-B140EFD53494}" srcOrd="0" destOrd="0" presId="urn:microsoft.com/office/officeart/2005/8/layout/lProcess2"/>
    <dgm:cxn modelId="{8F031CC9-32C5-44FE-8673-491F32D12508}" type="presOf" srcId="{0D4E29A5-4AEE-4480-9305-4DA4A8919238}" destId="{F4679DA4-E296-48D3-98D6-035CD7F3753F}" srcOrd="0" destOrd="0" presId="urn:microsoft.com/office/officeart/2005/8/layout/lProcess2"/>
    <dgm:cxn modelId="{DAB5174F-0548-49F8-BCF1-774620D2FF4C}" type="presOf" srcId="{063A89B8-9C71-40D9-99B7-142E7151FECD}" destId="{E2EFA49A-8758-48F1-8470-D4170C6F663B}" srcOrd="0" destOrd="0" presId="urn:microsoft.com/office/officeart/2005/8/layout/lProcess2"/>
    <dgm:cxn modelId="{72F2D4DE-C10A-4D63-B5BF-DE59210E8B0A}" type="presOf" srcId="{CED42BDD-D5B2-4336-83C9-687EC1BDD9DC}" destId="{4B1D65E8-5EE4-4241-BF21-5DB65E25AEE6}" srcOrd="0" destOrd="0" presId="urn:microsoft.com/office/officeart/2005/8/layout/lProcess2"/>
    <dgm:cxn modelId="{18D0A2F4-728C-4574-B54B-3ED6A6A137FB}" srcId="{B6E7C464-3AFE-44DE-970F-F53AFEF4D382}" destId="{E912BD62-34B9-4084-AE72-9C167F2AD2B5}" srcOrd="0" destOrd="0" parTransId="{67015BFC-BB26-4135-80A4-BE9FBC17C939}" sibTransId="{F8538487-2157-48A2-A906-E355F6C28D29}"/>
    <dgm:cxn modelId="{9E4E049E-B646-438A-B1BA-B34CBFDE2BF3}" type="presParOf" srcId="{E2EFA49A-8758-48F1-8470-D4170C6F663B}" destId="{02C28DFC-EB01-485B-9928-21A32AE158E5}" srcOrd="0" destOrd="0" presId="urn:microsoft.com/office/officeart/2005/8/layout/lProcess2"/>
    <dgm:cxn modelId="{7A7AC17E-B5FA-414A-84A6-16B1F469B56D}" type="presParOf" srcId="{02C28DFC-EB01-485B-9928-21A32AE158E5}" destId="{357198B4-8EC3-41EC-B4F4-CC0F86B43045}" srcOrd="0" destOrd="0" presId="urn:microsoft.com/office/officeart/2005/8/layout/lProcess2"/>
    <dgm:cxn modelId="{79A4322F-11F3-40DA-8C26-326F36562D0E}" type="presParOf" srcId="{02C28DFC-EB01-485B-9928-21A32AE158E5}" destId="{E564D62F-DC64-43B6-B185-DD19D25F785D}" srcOrd="1" destOrd="0" presId="urn:microsoft.com/office/officeart/2005/8/layout/lProcess2"/>
    <dgm:cxn modelId="{CC6CAA91-C530-4BED-9E10-BFDDE35A32CC}" type="presParOf" srcId="{02C28DFC-EB01-485B-9928-21A32AE158E5}" destId="{958DB09E-CB9A-4669-9280-7A896E714D56}" srcOrd="2" destOrd="0" presId="urn:microsoft.com/office/officeart/2005/8/layout/lProcess2"/>
    <dgm:cxn modelId="{3EFD2A6D-3145-4FC3-8038-B598547186E7}" type="presParOf" srcId="{958DB09E-CB9A-4669-9280-7A896E714D56}" destId="{11553CC3-5038-4DDE-85F3-A772F0D8C427}" srcOrd="0" destOrd="0" presId="urn:microsoft.com/office/officeart/2005/8/layout/lProcess2"/>
    <dgm:cxn modelId="{8C941EC7-4397-463E-BB01-3E5462CA0149}" type="presParOf" srcId="{11553CC3-5038-4DDE-85F3-A772F0D8C427}" destId="{F4679DA4-E296-48D3-98D6-035CD7F3753F}" srcOrd="0" destOrd="0" presId="urn:microsoft.com/office/officeart/2005/8/layout/lProcess2"/>
    <dgm:cxn modelId="{20C92B86-4782-461F-BAD7-6E605083CC61}" type="presParOf" srcId="{11553CC3-5038-4DDE-85F3-A772F0D8C427}" destId="{8C613B37-2D3A-4ADA-8F29-6F26DBF460F9}" srcOrd="1" destOrd="0" presId="urn:microsoft.com/office/officeart/2005/8/layout/lProcess2"/>
    <dgm:cxn modelId="{36841296-1873-4F18-94BE-030AAD152B17}" type="presParOf" srcId="{11553CC3-5038-4DDE-85F3-A772F0D8C427}" destId="{0346E2DC-F09F-4E17-A32D-129745A0F02D}" srcOrd="2" destOrd="0" presId="urn:microsoft.com/office/officeart/2005/8/layout/lProcess2"/>
    <dgm:cxn modelId="{3C703953-84B2-4B60-936A-2EF8B9FAAF1D}" type="presParOf" srcId="{11553CC3-5038-4DDE-85F3-A772F0D8C427}" destId="{36666D98-ABAD-48E4-86D1-8FC86CBB177A}" srcOrd="3" destOrd="0" presId="urn:microsoft.com/office/officeart/2005/8/layout/lProcess2"/>
    <dgm:cxn modelId="{D31C16F6-4480-4823-8F03-A258933385B6}" type="presParOf" srcId="{11553CC3-5038-4DDE-85F3-A772F0D8C427}" destId="{1BAD2987-7FD2-4C79-9352-D6E7D2469D70}" srcOrd="4" destOrd="0" presId="urn:microsoft.com/office/officeart/2005/8/layout/lProcess2"/>
    <dgm:cxn modelId="{BEE00597-0D7F-4107-8B2E-825E31E0AFDE}" type="presParOf" srcId="{E2EFA49A-8758-48F1-8470-D4170C6F663B}" destId="{3E1CB4BE-3FEC-4505-A650-C34FE98F9690}" srcOrd="1" destOrd="0" presId="urn:microsoft.com/office/officeart/2005/8/layout/lProcess2"/>
    <dgm:cxn modelId="{5BFDD079-EA05-4A0A-A914-1EC549AB8995}" type="presParOf" srcId="{E2EFA49A-8758-48F1-8470-D4170C6F663B}" destId="{64DCBE02-D7B1-44F8-87B7-524EF780986A}" srcOrd="2" destOrd="0" presId="urn:microsoft.com/office/officeart/2005/8/layout/lProcess2"/>
    <dgm:cxn modelId="{5803194D-68C3-46E6-A95D-FB505E99577D}" type="presParOf" srcId="{64DCBE02-D7B1-44F8-87B7-524EF780986A}" destId="{0A0C91AF-8E3D-49DC-BE73-0994755BAC9B}" srcOrd="0" destOrd="0" presId="urn:microsoft.com/office/officeart/2005/8/layout/lProcess2"/>
    <dgm:cxn modelId="{976B90F0-B5A1-4F7A-8F4C-A0490D611241}" type="presParOf" srcId="{64DCBE02-D7B1-44F8-87B7-524EF780986A}" destId="{2E4A2426-F885-490D-A1B5-C051F5D277CA}" srcOrd="1" destOrd="0" presId="urn:microsoft.com/office/officeart/2005/8/layout/lProcess2"/>
    <dgm:cxn modelId="{45C0A03E-CBC4-4190-9664-CD491F37CEA1}" type="presParOf" srcId="{64DCBE02-D7B1-44F8-87B7-524EF780986A}" destId="{5679DD0A-341F-4E5C-BAA8-990CCCA6D2E1}" srcOrd="2" destOrd="0" presId="urn:microsoft.com/office/officeart/2005/8/layout/lProcess2"/>
    <dgm:cxn modelId="{4E25880A-76AF-4F45-8749-D54E5223B99A}" type="presParOf" srcId="{5679DD0A-341F-4E5C-BAA8-990CCCA6D2E1}" destId="{35CA50F6-A1F8-4FE8-B57B-EBE42E1C5BCA}" srcOrd="0" destOrd="0" presId="urn:microsoft.com/office/officeart/2005/8/layout/lProcess2"/>
    <dgm:cxn modelId="{80CC7439-2416-44EB-A827-B605758BABAC}" type="presParOf" srcId="{35CA50F6-A1F8-4FE8-B57B-EBE42E1C5BCA}" destId="{26C91930-52DC-4633-A779-DD35FFAD5461}" srcOrd="0" destOrd="0" presId="urn:microsoft.com/office/officeart/2005/8/layout/lProcess2"/>
    <dgm:cxn modelId="{809B9669-5BAF-4D49-A425-25E48F2E71BC}" type="presParOf" srcId="{35CA50F6-A1F8-4FE8-B57B-EBE42E1C5BCA}" destId="{C2188B5A-0975-4F35-AFEF-CAB467364E72}" srcOrd="1" destOrd="0" presId="urn:microsoft.com/office/officeart/2005/8/layout/lProcess2"/>
    <dgm:cxn modelId="{6B908F3D-0334-4AB1-BBCC-676730A9560A}" type="presParOf" srcId="{35CA50F6-A1F8-4FE8-B57B-EBE42E1C5BCA}" destId="{CFCED98C-61E8-4557-9979-6257B76E1A80}" srcOrd="2" destOrd="0" presId="urn:microsoft.com/office/officeart/2005/8/layout/lProcess2"/>
    <dgm:cxn modelId="{B29FD8E2-183A-4590-B49B-1CE7E2BD5003}" type="presParOf" srcId="{35CA50F6-A1F8-4FE8-B57B-EBE42E1C5BCA}" destId="{5A460623-AC57-4C95-8869-57E71AD367A7}" srcOrd="3" destOrd="0" presId="urn:microsoft.com/office/officeart/2005/8/layout/lProcess2"/>
    <dgm:cxn modelId="{4A137E2A-BDA2-4A06-8EE2-EC4CCA275591}" type="presParOf" srcId="{35CA50F6-A1F8-4FE8-B57B-EBE42E1C5BCA}" destId="{698D52C1-A9B4-41A3-9056-349F7A607F89}" srcOrd="4" destOrd="0" presId="urn:microsoft.com/office/officeart/2005/8/layout/lProcess2"/>
    <dgm:cxn modelId="{42CF0734-FF6C-4147-8B93-74E3C642F49A}" type="presParOf" srcId="{E2EFA49A-8758-48F1-8470-D4170C6F663B}" destId="{663BDE97-F298-4DB3-AD1E-D277DB9930B3}" srcOrd="3" destOrd="0" presId="urn:microsoft.com/office/officeart/2005/8/layout/lProcess2"/>
    <dgm:cxn modelId="{E2E20F96-DF10-43B6-945F-E18B4907DA13}" type="presParOf" srcId="{E2EFA49A-8758-48F1-8470-D4170C6F663B}" destId="{4197EA9C-8191-4B33-A828-04D6369B4314}" srcOrd="4" destOrd="0" presId="urn:microsoft.com/office/officeart/2005/8/layout/lProcess2"/>
    <dgm:cxn modelId="{679AC8CF-4A49-4AA0-8E4F-14B40980DE9D}" type="presParOf" srcId="{4197EA9C-8191-4B33-A828-04D6369B4314}" destId="{C94C5310-5D9F-4DF4-9AE1-A7EFB90941A4}" srcOrd="0" destOrd="0" presId="urn:microsoft.com/office/officeart/2005/8/layout/lProcess2"/>
    <dgm:cxn modelId="{0C395CCF-A8E7-4B8F-B620-77F2FE8DCF77}" type="presParOf" srcId="{4197EA9C-8191-4B33-A828-04D6369B4314}" destId="{ED52CB7B-3A7E-469F-BCBC-FEB6EE8E1473}" srcOrd="1" destOrd="0" presId="urn:microsoft.com/office/officeart/2005/8/layout/lProcess2"/>
    <dgm:cxn modelId="{124A3F17-0B97-4D61-8043-5C546FFB3A77}" type="presParOf" srcId="{4197EA9C-8191-4B33-A828-04D6369B4314}" destId="{5C00651B-C7BF-460B-ABBE-6BDF6734841B}" srcOrd="2" destOrd="0" presId="urn:microsoft.com/office/officeart/2005/8/layout/lProcess2"/>
    <dgm:cxn modelId="{0E289F50-A0FB-4DD9-9145-6607BF8FFE91}" type="presParOf" srcId="{5C00651B-C7BF-460B-ABBE-6BDF6734841B}" destId="{F3400C50-4739-4267-A4FE-CABFD2A02525}" srcOrd="0" destOrd="0" presId="urn:microsoft.com/office/officeart/2005/8/layout/lProcess2"/>
    <dgm:cxn modelId="{4A13CFFF-C928-4C0F-AA1B-C02395DFF4C5}" type="presParOf" srcId="{F3400C50-4739-4267-A4FE-CABFD2A02525}" destId="{12D8B334-BCE0-4685-9280-B140EFD53494}" srcOrd="0" destOrd="0" presId="urn:microsoft.com/office/officeart/2005/8/layout/lProcess2"/>
    <dgm:cxn modelId="{72098A32-C168-4848-9E4E-175A183B0681}" type="presParOf" srcId="{F3400C50-4739-4267-A4FE-CABFD2A02525}" destId="{458AF235-8C64-44F8-9D09-E9B071B206B0}" srcOrd="1" destOrd="0" presId="urn:microsoft.com/office/officeart/2005/8/layout/lProcess2"/>
    <dgm:cxn modelId="{A4D29167-57EE-44DC-A2DE-C6BA00B59119}" type="presParOf" srcId="{F3400C50-4739-4267-A4FE-CABFD2A02525}" destId="{4033F5AD-5C96-47CE-88EA-5CBDDB0AEFFE}" srcOrd="2" destOrd="0" presId="urn:microsoft.com/office/officeart/2005/8/layout/lProcess2"/>
    <dgm:cxn modelId="{7A9EBC89-A75F-41DA-9B22-0991A85806F8}" type="presParOf" srcId="{F3400C50-4739-4267-A4FE-CABFD2A02525}" destId="{A6DCACDA-89CC-4FCD-BAF3-36EA2C4DDC86}" srcOrd="3" destOrd="0" presId="urn:microsoft.com/office/officeart/2005/8/layout/lProcess2"/>
    <dgm:cxn modelId="{202434A0-0C47-46F4-BB77-C31AB1D52F4A}" type="presParOf" srcId="{F3400C50-4739-4267-A4FE-CABFD2A02525}" destId="{4B1D65E8-5EE4-4241-BF21-5DB65E25AEE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B22C45-A30C-4C10-ABB7-53022EAFE3D6}" type="doc">
      <dgm:prSet loTypeId="urn:microsoft.com/office/officeart/2005/8/layout/default" loCatId="list" qsTypeId="urn:microsoft.com/office/officeart/2005/8/quickstyle/simple1" qsCatId="simple" csTypeId="urn:microsoft.com/office/officeart/2005/8/colors/accent4_5" csCatId="accent4" phldr="1"/>
      <dgm:spPr/>
      <dgm:t>
        <a:bodyPr/>
        <a:lstStyle/>
        <a:p>
          <a:endParaRPr lang="es-CO"/>
        </a:p>
      </dgm:t>
    </dgm:pt>
    <dgm:pt modelId="{B1AEB09F-5A04-4516-9AB6-0E2BB801E310}">
      <dgm:prSet phldrT="[Texto]" custT="1"/>
      <dgm:spPr>
        <a:solidFill>
          <a:schemeClr val="accent3">
            <a:lumMod val="40000"/>
            <a:lumOff val="60000"/>
            <a:alpha val="90000"/>
          </a:schemeClr>
        </a:solidFill>
      </dgm:spPr>
      <dgm:t>
        <a:bodyPr/>
        <a:lstStyle/>
        <a:p>
          <a:pPr>
            <a:buFont typeface="Symbol" panose="05050102010706020507" pitchFamily="18" charset="2"/>
            <a:buChar char=""/>
          </a:pPr>
          <a:r>
            <a:rPr lang="es-EC" sz="1400" dirty="0">
              <a:solidFill>
                <a:srgbClr val="080808"/>
              </a:solidFill>
            </a:rPr>
            <a:t>Se identificó que existen variedades de disposiciones legales que fundamentan el Sistema Tributario del Ecuador y de los diferentes impuestos que lo conforman, en el caso del “Impuesto a la Salida de Divisas” (ISD) fue creado a través del “Ley Reformatoria para la Equidad Tributaria del Ecuador”, gravando las transacciones, transferencias o salidas monetarias que se realizan a otros países, por parte de personas naturales y jurídicas. En la búsqueda de establecer un mecanismo de regulación y control de la salida de dólares al exterior, garantizando la circulación de dinero en el mercado interno y la inversión en el territorio nacional.</a:t>
          </a:r>
          <a:endParaRPr lang="es-CO" sz="1400" dirty="0">
            <a:solidFill>
              <a:srgbClr val="080808"/>
            </a:solidFill>
          </a:endParaRPr>
        </a:p>
      </dgm:t>
    </dgm:pt>
    <dgm:pt modelId="{F8EA4D39-4C7B-4095-BD1F-454E7F2A7C00}" type="parTrans" cxnId="{5DAA6086-05C3-4A57-B8BA-5B93022CEA9A}">
      <dgm:prSet/>
      <dgm:spPr/>
      <dgm:t>
        <a:bodyPr/>
        <a:lstStyle/>
        <a:p>
          <a:endParaRPr lang="es-CO">
            <a:solidFill>
              <a:srgbClr val="080808"/>
            </a:solidFill>
          </a:endParaRPr>
        </a:p>
      </dgm:t>
    </dgm:pt>
    <dgm:pt modelId="{FCFD4001-5D72-42B2-86C7-B80C08ACC49B}" type="sibTrans" cxnId="{5DAA6086-05C3-4A57-B8BA-5B93022CEA9A}">
      <dgm:prSet/>
      <dgm:spPr/>
      <dgm:t>
        <a:bodyPr/>
        <a:lstStyle/>
        <a:p>
          <a:endParaRPr lang="es-CO">
            <a:solidFill>
              <a:srgbClr val="080808"/>
            </a:solidFill>
          </a:endParaRPr>
        </a:p>
      </dgm:t>
    </dgm:pt>
    <dgm:pt modelId="{56FA3693-0BB2-4D30-92CF-0486C3ADCAE3}">
      <dgm:prSet phldrT="[Texto]" custT="1"/>
      <dgm:spPr>
        <a:solidFill>
          <a:schemeClr val="accent5">
            <a:lumMod val="20000"/>
            <a:lumOff val="80000"/>
            <a:alpha val="76667"/>
          </a:schemeClr>
        </a:solidFill>
      </dgm:spPr>
      <dgm:t>
        <a:bodyPr/>
        <a:lstStyle/>
        <a:p>
          <a:r>
            <a:rPr lang="es-EC" sz="1800" dirty="0">
              <a:solidFill>
                <a:srgbClr val="080808"/>
              </a:solidFill>
            </a:rPr>
            <a:t>En los primeros años de funcionamiento o aplicación del “Impuesto a la Salida de Divisas” (ISD), registraban un nivel de recaudación significativamente bajo, asociado a la tarifa del 0,5% sobre las divisas que son transferidas, enviadas o trasladas al exterior, pero en los años posteriores se incrementó el porcentaje que es gravado, con el objetivo de aumentar el nivel de recaudación por parte de la administración pública, alcanzado el 5% que se emplea actualmente</a:t>
          </a:r>
          <a:endParaRPr lang="es-CO" sz="1800" dirty="0">
            <a:solidFill>
              <a:srgbClr val="080808"/>
            </a:solidFill>
          </a:endParaRPr>
        </a:p>
      </dgm:t>
    </dgm:pt>
    <dgm:pt modelId="{7416DAE0-48CA-49C9-A599-40C9CE64576F}" type="parTrans" cxnId="{5295C451-45A5-481E-908D-5871F7285862}">
      <dgm:prSet/>
      <dgm:spPr/>
      <dgm:t>
        <a:bodyPr/>
        <a:lstStyle/>
        <a:p>
          <a:endParaRPr lang="es-CO">
            <a:solidFill>
              <a:srgbClr val="080808"/>
            </a:solidFill>
          </a:endParaRPr>
        </a:p>
      </dgm:t>
    </dgm:pt>
    <dgm:pt modelId="{BEB801E2-86C4-4DC4-8D66-14368B59A11B}" type="sibTrans" cxnId="{5295C451-45A5-481E-908D-5871F7285862}">
      <dgm:prSet/>
      <dgm:spPr/>
      <dgm:t>
        <a:bodyPr/>
        <a:lstStyle/>
        <a:p>
          <a:endParaRPr lang="es-CO">
            <a:solidFill>
              <a:srgbClr val="080808"/>
            </a:solidFill>
          </a:endParaRPr>
        </a:p>
      </dgm:t>
    </dgm:pt>
    <dgm:pt modelId="{7FC789A3-14D1-45FA-817C-E4EFC09597ED}">
      <dgm:prSet phldrT="[Texto]" custT="1"/>
      <dgm:spPr>
        <a:solidFill>
          <a:schemeClr val="accent6">
            <a:lumMod val="20000"/>
            <a:lumOff val="80000"/>
            <a:alpha val="63333"/>
          </a:schemeClr>
        </a:solidFill>
      </dgm:spPr>
      <dgm:t>
        <a:bodyPr/>
        <a:lstStyle/>
        <a:p>
          <a:pPr>
            <a:buFont typeface="Symbol" panose="05050102010706020507" pitchFamily="18" charset="2"/>
            <a:buChar char=""/>
          </a:pPr>
          <a:r>
            <a:rPr lang="es-EC" sz="1600" dirty="0">
              <a:solidFill>
                <a:srgbClr val="080808"/>
              </a:solidFill>
            </a:rPr>
            <a:t>En los últimos años, el “impuesto a la salida de divisas” ha representado uno de los impuestos que proporciona el mayor nivel de recaudación para el estado, superado únicamente por el “impuesto al valor agregado” (IVA) y el “Impuesto a la Renta” (IR); presentando en sus inicios una representación del 0,47% en la recaudación total que registra el sistema tributario, alcanzado en el 2018 el 7,96%.</a:t>
          </a:r>
          <a:endParaRPr lang="es-CO" sz="1600" dirty="0">
            <a:solidFill>
              <a:srgbClr val="080808"/>
            </a:solidFill>
          </a:endParaRPr>
        </a:p>
      </dgm:t>
    </dgm:pt>
    <dgm:pt modelId="{73A3E1E6-7262-4B1F-A8C0-4D7BC4999D6B}" type="parTrans" cxnId="{5A2AA6A4-8AB4-46CA-8D74-257ABD97603F}">
      <dgm:prSet/>
      <dgm:spPr/>
      <dgm:t>
        <a:bodyPr/>
        <a:lstStyle/>
        <a:p>
          <a:endParaRPr lang="es-CO">
            <a:solidFill>
              <a:srgbClr val="080808"/>
            </a:solidFill>
          </a:endParaRPr>
        </a:p>
      </dgm:t>
    </dgm:pt>
    <dgm:pt modelId="{DC35FB54-4D33-4BA2-AEDD-A74EFD4311AA}" type="sibTrans" cxnId="{5A2AA6A4-8AB4-46CA-8D74-257ABD97603F}">
      <dgm:prSet/>
      <dgm:spPr/>
      <dgm:t>
        <a:bodyPr/>
        <a:lstStyle/>
        <a:p>
          <a:endParaRPr lang="es-CO">
            <a:solidFill>
              <a:srgbClr val="080808"/>
            </a:solidFill>
          </a:endParaRPr>
        </a:p>
      </dgm:t>
    </dgm:pt>
    <dgm:pt modelId="{B6078596-D9C6-49F5-A1E3-D9ED6D0A298D}">
      <dgm:prSet phldrT="[Texto]" custT="1"/>
      <dgm:spPr>
        <a:solidFill>
          <a:schemeClr val="accent2">
            <a:lumMod val="40000"/>
            <a:lumOff val="60000"/>
            <a:alpha val="50000"/>
          </a:schemeClr>
        </a:solidFill>
      </dgm:spPr>
      <dgm:t>
        <a:bodyPr/>
        <a:lstStyle/>
        <a:p>
          <a:pPr>
            <a:buFont typeface="Symbol" panose="05050102010706020507" pitchFamily="18" charset="2"/>
            <a:buChar char=""/>
          </a:pPr>
          <a:r>
            <a:rPr lang="es-EC" sz="1600" dirty="0">
              <a:solidFill>
                <a:srgbClr val="080808"/>
              </a:solidFill>
            </a:rPr>
            <a:t>El “Impuesto a la Salida de Divisas” presentan una serie de exenciones de acuerdo a la naturaleza y características de las actividades que realizan transferencias o envíos de dólares al exterior, en el caso de las importaciones de bienes, materiales e insumos para actividades productivas, se ven beneficiados con un “Crédito Tributario”, donde lo pagado por dicho impuesto puede ser utilizado por las empresas o compañías para la declaración del “Impuesto a la Renta” en los 5 últimos ejercicios fiscales</a:t>
          </a:r>
          <a:endParaRPr lang="es-CO" sz="1600" dirty="0">
            <a:solidFill>
              <a:srgbClr val="080808"/>
            </a:solidFill>
          </a:endParaRPr>
        </a:p>
      </dgm:t>
    </dgm:pt>
    <dgm:pt modelId="{34DB4C81-86C4-4D44-9019-892C7B7BD830}" type="parTrans" cxnId="{9E4F77F0-64D2-425F-AAE6-210E27540254}">
      <dgm:prSet/>
      <dgm:spPr/>
      <dgm:t>
        <a:bodyPr/>
        <a:lstStyle/>
        <a:p>
          <a:endParaRPr lang="es-CO">
            <a:solidFill>
              <a:srgbClr val="080808"/>
            </a:solidFill>
          </a:endParaRPr>
        </a:p>
      </dgm:t>
    </dgm:pt>
    <dgm:pt modelId="{A82968B0-ACA8-4CAC-A1B9-EC105EE3EC2D}" type="sibTrans" cxnId="{9E4F77F0-64D2-425F-AAE6-210E27540254}">
      <dgm:prSet/>
      <dgm:spPr/>
      <dgm:t>
        <a:bodyPr/>
        <a:lstStyle/>
        <a:p>
          <a:endParaRPr lang="es-CO">
            <a:solidFill>
              <a:srgbClr val="080808"/>
            </a:solidFill>
          </a:endParaRPr>
        </a:p>
      </dgm:t>
    </dgm:pt>
    <dgm:pt modelId="{2D8C5C76-EBFA-4B15-8B32-9F27E51FDCFA}" type="pres">
      <dgm:prSet presAssocID="{96B22C45-A30C-4C10-ABB7-53022EAFE3D6}" presName="diagram" presStyleCnt="0">
        <dgm:presLayoutVars>
          <dgm:dir/>
          <dgm:resizeHandles val="exact"/>
        </dgm:presLayoutVars>
      </dgm:prSet>
      <dgm:spPr/>
      <dgm:t>
        <a:bodyPr/>
        <a:lstStyle/>
        <a:p>
          <a:endParaRPr lang="es-EC"/>
        </a:p>
      </dgm:t>
    </dgm:pt>
    <dgm:pt modelId="{0602248D-B9C2-4FEF-B9F9-D60FC57D42DC}" type="pres">
      <dgm:prSet presAssocID="{B1AEB09F-5A04-4516-9AB6-0E2BB801E310}" presName="node" presStyleLbl="node1" presStyleIdx="0" presStyleCnt="4" custScaleX="2000000" custScaleY="2000000" custLinFactX="-149500" custLinFactNeighborX="-200000" custLinFactNeighborY="-1759">
        <dgm:presLayoutVars>
          <dgm:bulletEnabled val="1"/>
        </dgm:presLayoutVars>
      </dgm:prSet>
      <dgm:spPr/>
      <dgm:t>
        <a:bodyPr/>
        <a:lstStyle/>
        <a:p>
          <a:endParaRPr lang="es-EC"/>
        </a:p>
      </dgm:t>
    </dgm:pt>
    <dgm:pt modelId="{2235DB20-F070-420F-A19F-B4662C286F92}" type="pres">
      <dgm:prSet presAssocID="{FCFD4001-5D72-42B2-86C7-B80C08ACC49B}" presName="sibTrans" presStyleCnt="0"/>
      <dgm:spPr/>
    </dgm:pt>
    <dgm:pt modelId="{CFDAB004-F78A-4E32-A632-874E4C4E9396}" type="pres">
      <dgm:prSet presAssocID="{56FA3693-0BB2-4D30-92CF-0486C3ADCAE3}" presName="node" presStyleLbl="node1" presStyleIdx="1" presStyleCnt="4" custScaleX="2000000" custScaleY="2000000" custLinFactX="262589" custLinFactNeighborX="300000" custLinFactNeighborY="-1759">
        <dgm:presLayoutVars>
          <dgm:bulletEnabled val="1"/>
        </dgm:presLayoutVars>
      </dgm:prSet>
      <dgm:spPr/>
      <dgm:t>
        <a:bodyPr/>
        <a:lstStyle/>
        <a:p>
          <a:endParaRPr lang="es-EC"/>
        </a:p>
      </dgm:t>
    </dgm:pt>
    <dgm:pt modelId="{D57DDC41-D3AD-4448-9AA4-A13B872FA396}" type="pres">
      <dgm:prSet presAssocID="{BEB801E2-86C4-4DC4-8D66-14368B59A11B}" presName="sibTrans" presStyleCnt="0"/>
      <dgm:spPr/>
    </dgm:pt>
    <dgm:pt modelId="{B71370A0-307C-4871-8DD8-7A420656488D}" type="pres">
      <dgm:prSet presAssocID="{7FC789A3-14D1-45FA-817C-E4EFC09597ED}" presName="node" presStyleLbl="node1" presStyleIdx="2" presStyleCnt="4" custScaleX="2000000" custScaleY="2000000" custLinFactX="-132765" custLinFactNeighborX="-200000" custLinFactNeighborY="-8594">
        <dgm:presLayoutVars>
          <dgm:bulletEnabled val="1"/>
        </dgm:presLayoutVars>
      </dgm:prSet>
      <dgm:spPr/>
      <dgm:t>
        <a:bodyPr/>
        <a:lstStyle/>
        <a:p>
          <a:endParaRPr lang="es-EC"/>
        </a:p>
      </dgm:t>
    </dgm:pt>
    <dgm:pt modelId="{719B7550-8067-4760-9391-4351F7F19CE0}" type="pres">
      <dgm:prSet presAssocID="{DC35FB54-4D33-4BA2-AEDD-A74EFD4311AA}" presName="sibTrans" presStyleCnt="0"/>
      <dgm:spPr/>
    </dgm:pt>
    <dgm:pt modelId="{A331B2BA-19A6-4112-9105-FE9AB5FE8C78}" type="pres">
      <dgm:prSet presAssocID="{B6078596-D9C6-49F5-A1E3-D9ED6D0A298D}" presName="node" presStyleLbl="node1" presStyleIdx="3" presStyleCnt="4" custScaleX="2000000" custScaleY="2000000" custLinFactX="262589" custLinFactNeighborX="300000" custLinFactNeighborY="-6835">
        <dgm:presLayoutVars>
          <dgm:bulletEnabled val="1"/>
        </dgm:presLayoutVars>
      </dgm:prSet>
      <dgm:spPr/>
      <dgm:t>
        <a:bodyPr/>
        <a:lstStyle/>
        <a:p>
          <a:endParaRPr lang="es-EC"/>
        </a:p>
      </dgm:t>
    </dgm:pt>
  </dgm:ptLst>
  <dgm:cxnLst>
    <dgm:cxn modelId="{9E4F77F0-64D2-425F-AAE6-210E27540254}" srcId="{96B22C45-A30C-4C10-ABB7-53022EAFE3D6}" destId="{B6078596-D9C6-49F5-A1E3-D9ED6D0A298D}" srcOrd="3" destOrd="0" parTransId="{34DB4C81-86C4-4D44-9019-892C7B7BD830}" sibTransId="{A82968B0-ACA8-4CAC-A1B9-EC105EE3EC2D}"/>
    <dgm:cxn modelId="{BA218423-9C22-47D2-A580-82F4F3BEBB26}" type="presOf" srcId="{B1AEB09F-5A04-4516-9AB6-0E2BB801E310}" destId="{0602248D-B9C2-4FEF-B9F9-D60FC57D42DC}" srcOrd="0" destOrd="0" presId="urn:microsoft.com/office/officeart/2005/8/layout/default"/>
    <dgm:cxn modelId="{5DAA6086-05C3-4A57-B8BA-5B93022CEA9A}" srcId="{96B22C45-A30C-4C10-ABB7-53022EAFE3D6}" destId="{B1AEB09F-5A04-4516-9AB6-0E2BB801E310}" srcOrd="0" destOrd="0" parTransId="{F8EA4D39-4C7B-4095-BD1F-454E7F2A7C00}" sibTransId="{FCFD4001-5D72-42B2-86C7-B80C08ACC49B}"/>
    <dgm:cxn modelId="{5A2AA6A4-8AB4-46CA-8D74-257ABD97603F}" srcId="{96B22C45-A30C-4C10-ABB7-53022EAFE3D6}" destId="{7FC789A3-14D1-45FA-817C-E4EFC09597ED}" srcOrd="2" destOrd="0" parTransId="{73A3E1E6-7262-4B1F-A8C0-4D7BC4999D6B}" sibTransId="{DC35FB54-4D33-4BA2-AEDD-A74EFD4311AA}"/>
    <dgm:cxn modelId="{22D0BEDD-EBAE-49F2-82C8-AD7BAA2174F8}" type="presOf" srcId="{96B22C45-A30C-4C10-ABB7-53022EAFE3D6}" destId="{2D8C5C76-EBFA-4B15-8B32-9F27E51FDCFA}" srcOrd="0" destOrd="0" presId="urn:microsoft.com/office/officeart/2005/8/layout/default"/>
    <dgm:cxn modelId="{5295C451-45A5-481E-908D-5871F7285862}" srcId="{96B22C45-A30C-4C10-ABB7-53022EAFE3D6}" destId="{56FA3693-0BB2-4D30-92CF-0486C3ADCAE3}" srcOrd="1" destOrd="0" parTransId="{7416DAE0-48CA-49C9-A599-40C9CE64576F}" sibTransId="{BEB801E2-86C4-4DC4-8D66-14368B59A11B}"/>
    <dgm:cxn modelId="{E06FC32B-7071-429B-BF73-48306029BA7C}" type="presOf" srcId="{7FC789A3-14D1-45FA-817C-E4EFC09597ED}" destId="{B71370A0-307C-4871-8DD8-7A420656488D}" srcOrd="0" destOrd="0" presId="urn:microsoft.com/office/officeart/2005/8/layout/default"/>
    <dgm:cxn modelId="{0804A112-7984-4A80-9A16-2ED5E3569A88}" type="presOf" srcId="{56FA3693-0BB2-4D30-92CF-0486C3ADCAE3}" destId="{CFDAB004-F78A-4E32-A632-874E4C4E9396}" srcOrd="0" destOrd="0" presId="urn:microsoft.com/office/officeart/2005/8/layout/default"/>
    <dgm:cxn modelId="{43770596-8D1E-464F-900A-86012FB8C7D4}" type="presOf" srcId="{B6078596-D9C6-49F5-A1E3-D9ED6D0A298D}" destId="{A331B2BA-19A6-4112-9105-FE9AB5FE8C78}" srcOrd="0" destOrd="0" presId="urn:microsoft.com/office/officeart/2005/8/layout/default"/>
    <dgm:cxn modelId="{CF2B5EEC-3CDB-4A8B-8F1B-2C13B415C240}" type="presParOf" srcId="{2D8C5C76-EBFA-4B15-8B32-9F27E51FDCFA}" destId="{0602248D-B9C2-4FEF-B9F9-D60FC57D42DC}" srcOrd="0" destOrd="0" presId="urn:microsoft.com/office/officeart/2005/8/layout/default"/>
    <dgm:cxn modelId="{359FDF2A-4469-40D1-9D7E-CF88AEA94709}" type="presParOf" srcId="{2D8C5C76-EBFA-4B15-8B32-9F27E51FDCFA}" destId="{2235DB20-F070-420F-A19F-B4662C286F92}" srcOrd="1" destOrd="0" presId="urn:microsoft.com/office/officeart/2005/8/layout/default"/>
    <dgm:cxn modelId="{C2D13D40-8729-487A-ABF4-C6955323AAD3}" type="presParOf" srcId="{2D8C5C76-EBFA-4B15-8B32-9F27E51FDCFA}" destId="{CFDAB004-F78A-4E32-A632-874E4C4E9396}" srcOrd="2" destOrd="0" presId="urn:microsoft.com/office/officeart/2005/8/layout/default"/>
    <dgm:cxn modelId="{D3F3CB4A-B410-408C-A9C2-CA7208120845}" type="presParOf" srcId="{2D8C5C76-EBFA-4B15-8B32-9F27E51FDCFA}" destId="{D57DDC41-D3AD-4448-9AA4-A13B872FA396}" srcOrd="3" destOrd="0" presId="urn:microsoft.com/office/officeart/2005/8/layout/default"/>
    <dgm:cxn modelId="{E3991DE0-B493-444E-9AA5-3476D0D86AE4}" type="presParOf" srcId="{2D8C5C76-EBFA-4B15-8B32-9F27E51FDCFA}" destId="{B71370A0-307C-4871-8DD8-7A420656488D}" srcOrd="4" destOrd="0" presId="urn:microsoft.com/office/officeart/2005/8/layout/default"/>
    <dgm:cxn modelId="{09B0B39D-75A5-4711-A8D0-929E20F33C85}" type="presParOf" srcId="{2D8C5C76-EBFA-4B15-8B32-9F27E51FDCFA}" destId="{719B7550-8067-4760-9391-4351F7F19CE0}" srcOrd="5" destOrd="0" presId="urn:microsoft.com/office/officeart/2005/8/layout/default"/>
    <dgm:cxn modelId="{D0F0988E-39B3-44B3-B17F-7467FDF2207D}" type="presParOf" srcId="{2D8C5C76-EBFA-4B15-8B32-9F27E51FDCFA}" destId="{A331B2BA-19A6-4112-9105-FE9AB5FE8C7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5EC5AA2-12C8-4727-96B1-1A5A827DFD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F9BB3C7B-E68F-4E4C-BDC5-C3324886B12A}">
      <dgm:prSet phldrT="[Texto]"/>
      <dgm:spPr>
        <a:solidFill>
          <a:schemeClr val="accent2">
            <a:lumMod val="40000"/>
            <a:lumOff val="60000"/>
          </a:schemeClr>
        </a:solidFill>
      </dgm:spPr>
      <dgm:t>
        <a:bodyPr/>
        <a:lstStyle/>
        <a:p>
          <a:pPr>
            <a:buFont typeface="Symbol" panose="05050102010706020507" pitchFamily="18" charset="2"/>
            <a:buChar char=""/>
          </a:pPr>
          <a:r>
            <a:rPr lang="es-EC" dirty="0">
              <a:solidFill>
                <a:srgbClr val="080808"/>
              </a:solidFill>
            </a:rPr>
            <a:t>En un principio las operaciones de transferencia o salida de dólares asociadas a la importaciones de materias primas, bienes de capital e insumos que se utilizan para actividades productivas, se consideraban excepciones para el pago del “Impuesto a la Salida de Divisas”; no obstante, después se adicionaron en la obligación y retención del impuesto. Proporcionando a cambio la posibilidad de acceder a un “Crédito Tributario”, sí los elementos adquiridos en el exterior están en el listado del Comité de Política Tributaria.</a:t>
          </a:r>
          <a:endParaRPr lang="es-CO" dirty="0">
            <a:solidFill>
              <a:srgbClr val="080808"/>
            </a:solidFill>
          </a:endParaRPr>
        </a:p>
      </dgm:t>
    </dgm:pt>
    <dgm:pt modelId="{C3259602-C4BC-477D-A7A5-F20D74DE2BC6}" type="parTrans" cxnId="{CA61CCF8-42E2-4E3E-961D-9D9C4F861C56}">
      <dgm:prSet/>
      <dgm:spPr/>
      <dgm:t>
        <a:bodyPr/>
        <a:lstStyle/>
        <a:p>
          <a:endParaRPr lang="es-CO"/>
        </a:p>
      </dgm:t>
    </dgm:pt>
    <dgm:pt modelId="{9CAF4123-5EF2-452D-BC39-3D9FC44B1D31}" type="sibTrans" cxnId="{CA61CCF8-42E2-4E3E-961D-9D9C4F861C56}">
      <dgm:prSet/>
      <dgm:spPr/>
      <dgm:t>
        <a:bodyPr/>
        <a:lstStyle/>
        <a:p>
          <a:endParaRPr lang="es-CO"/>
        </a:p>
      </dgm:t>
    </dgm:pt>
    <dgm:pt modelId="{2830B225-3707-4703-B2F5-2F1D8BDE517D}">
      <dgm:prSet phldrT="[Texto]"/>
      <dgm:spPr>
        <a:solidFill>
          <a:schemeClr val="accent5">
            <a:lumMod val="40000"/>
            <a:lumOff val="60000"/>
          </a:schemeClr>
        </a:solidFill>
      </dgm:spPr>
      <dgm:t>
        <a:bodyPr/>
        <a:lstStyle/>
        <a:p>
          <a:pPr>
            <a:buFont typeface="Symbol" panose="05050102010706020507" pitchFamily="18" charset="2"/>
            <a:buChar char=""/>
          </a:pPr>
          <a:r>
            <a:rPr lang="es-EC" dirty="0">
              <a:solidFill>
                <a:srgbClr val="080808"/>
              </a:solidFill>
            </a:rPr>
            <a:t>“Impuesto a la Salida de Divisas”, influye en los costos de adquisición y producción de los materiales, elementos y recursos que requieren para la elaboración de los fertilizantes químicos, como también en los niveles de liquidez que presentan para cumplir con sus obligaciones y deudas en el corto plazo. Sin embargo, se observa que no han disminuido sus operaciones de importación en el país desde la creación de impuesto, especialmente entre 2015 al 2019, debido a la ausencia de infraestructuras y proveedores químicos a nivel nacional.</a:t>
          </a:r>
          <a:endParaRPr lang="es-CO" dirty="0">
            <a:solidFill>
              <a:srgbClr val="080808"/>
            </a:solidFill>
          </a:endParaRPr>
        </a:p>
      </dgm:t>
    </dgm:pt>
    <dgm:pt modelId="{79545FB0-D90F-4AFC-A101-19789264E2E7}" type="parTrans" cxnId="{1F311159-84EB-4555-9A2F-5FE111BBB351}">
      <dgm:prSet/>
      <dgm:spPr/>
      <dgm:t>
        <a:bodyPr/>
        <a:lstStyle/>
        <a:p>
          <a:endParaRPr lang="es-CO"/>
        </a:p>
      </dgm:t>
    </dgm:pt>
    <dgm:pt modelId="{89575ABD-F7DE-419F-AE55-FC51FEDC1AFB}" type="sibTrans" cxnId="{1F311159-84EB-4555-9A2F-5FE111BBB351}">
      <dgm:prSet/>
      <dgm:spPr/>
      <dgm:t>
        <a:bodyPr/>
        <a:lstStyle/>
        <a:p>
          <a:endParaRPr lang="es-CO"/>
        </a:p>
      </dgm:t>
    </dgm:pt>
    <dgm:pt modelId="{3CD56858-6122-45D8-B75F-24465099A5B9}">
      <dgm:prSet phldrT="[Texto]"/>
      <dgm:spPr>
        <a:solidFill>
          <a:schemeClr val="tx2">
            <a:lumMod val="60000"/>
            <a:lumOff val="40000"/>
          </a:schemeClr>
        </a:solidFill>
      </dgm:spPr>
      <dgm:t>
        <a:bodyPr/>
        <a:lstStyle/>
        <a:p>
          <a:pPr>
            <a:buFont typeface="Symbol" panose="05050102010706020507" pitchFamily="18" charset="2"/>
            <a:buChar char=""/>
          </a:pPr>
          <a:r>
            <a:rPr lang="es-EC" dirty="0">
              <a:solidFill>
                <a:srgbClr val="080808"/>
              </a:solidFill>
            </a:rPr>
            <a:t>la importancia que tienen la adquisición en el exterior de las materias primas e insumos químicos para la fabricación y comercialización de los fertilizantes, dichos elementos están establecidos en el listado del Comité de Política Tributaria, beneficiando a la empresas del sector agroquímico con la posibilidad de acceder al “Crédito Tributario” para utilizar los valores desembolsados para el pago del “Impuesto a la Renta” en los próximos cinco últimos ejercicios fiscales; y en caso de no utilizarlos, solicitar la respectiva devolución como oportunidad de recuperar o incrementar su capacidad económica.</a:t>
          </a:r>
          <a:endParaRPr lang="es-CO" dirty="0">
            <a:solidFill>
              <a:srgbClr val="080808"/>
            </a:solidFill>
          </a:endParaRPr>
        </a:p>
      </dgm:t>
    </dgm:pt>
    <dgm:pt modelId="{6FB52CB7-23AD-41AF-A6FB-09AC0EEA5FF8}" type="parTrans" cxnId="{33CD7356-CFCE-4A21-AADC-AF6190494067}">
      <dgm:prSet/>
      <dgm:spPr/>
      <dgm:t>
        <a:bodyPr/>
        <a:lstStyle/>
        <a:p>
          <a:endParaRPr lang="es-CO"/>
        </a:p>
      </dgm:t>
    </dgm:pt>
    <dgm:pt modelId="{996345B2-B744-4FC2-9CBC-CE8D72CB381E}" type="sibTrans" cxnId="{33CD7356-CFCE-4A21-AADC-AF6190494067}">
      <dgm:prSet/>
      <dgm:spPr/>
      <dgm:t>
        <a:bodyPr/>
        <a:lstStyle/>
        <a:p>
          <a:endParaRPr lang="es-CO"/>
        </a:p>
      </dgm:t>
    </dgm:pt>
    <dgm:pt modelId="{2A20AD4A-15ED-44A0-9D7B-47CC7E12D3E0}">
      <dgm:prSet/>
      <dgm:spPr>
        <a:solidFill>
          <a:schemeClr val="accent3">
            <a:lumMod val="40000"/>
            <a:lumOff val="60000"/>
          </a:schemeClr>
        </a:solidFill>
      </dgm:spPr>
      <dgm:t>
        <a:bodyPr/>
        <a:lstStyle/>
        <a:p>
          <a:r>
            <a:rPr lang="es-EC" dirty="0">
              <a:solidFill>
                <a:srgbClr val="080808"/>
              </a:solidFill>
            </a:rPr>
            <a:t>Uno de los sectores que dependen  fuertemente de las actividades de importación de materias primas y bienes de capital para sus actividades de producción y comercialización en el país es el agroquímico, que se especializan en la fabricación de fertilizantes y productos químicos para el desarrollo de los cultivos agrícolas. Reconociendo la influencia del “Impuesto a la Salida de Divisas”, sobre los respectivos costos asociados con la adquisición de sus elementos, y que se interpreta por la mayoría de la empresas y compañías del sector, como otro impuesto arancelario.</a:t>
          </a:r>
          <a:endParaRPr lang="es-CO" dirty="0">
            <a:solidFill>
              <a:srgbClr val="080808"/>
            </a:solidFill>
          </a:endParaRPr>
        </a:p>
      </dgm:t>
    </dgm:pt>
    <dgm:pt modelId="{97A4E947-3A19-45A1-B1A8-A693B68431F5}" type="parTrans" cxnId="{94DB1A99-2781-42FF-ACBF-453CDD54C3E1}">
      <dgm:prSet/>
      <dgm:spPr/>
      <dgm:t>
        <a:bodyPr/>
        <a:lstStyle/>
        <a:p>
          <a:endParaRPr lang="es-CO"/>
        </a:p>
      </dgm:t>
    </dgm:pt>
    <dgm:pt modelId="{B823E747-10B7-4BF6-B3C3-CA7ADC939FD2}" type="sibTrans" cxnId="{94DB1A99-2781-42FF-ACBF-453CDD54C3E1}">
      <dgm:prSet/>
      <dgm:spPr/>
      <dgm:t>
        <a:bodyPr/>
        <a:lstStyle/>
        <a:p>
          <a:endParaRPr lang="es-CO"/>
        </a:p>
      </dgm:t>
    </dgm:pt>
    <dgm:pt modelId="{EBAB5C23-D2C7-4037-AF14-81EC78701847}" type="pres">
      <dgm:prSet presAssocID="{15EC5AA2-12C8-4727-96B1-1A5A827DFD45}" presName="diagram" presStyleCnt="0">
        <dgm:presLayoutVars>
          <dgm:dir/>
          <dgm:resizeHandles val="exact"/>
        </dgm:presLayoutVars>
      </dgm:prSet>
      <dgm:spPr/>
      <dgm:t>
        <a:bodyPr/>
        <a:lstStyle/>
        <a:p>
          <a:endParaRPr lang="es-EC"/>
        </a:p>
      </dgm:t>
    </dgm:pt>
    <dgm:pt modelId="{714C88FE-0461-436A-86FC-AA647B91A0F8}" type="pres">
      <dgm:prSet presAssocID="{F9BB3C7B-E68F-4E4C-BDC5-C3324886B12A}" presName="node" presStyleLbl="node1" presStyleIdx="0" presStyleCnt="4">
        <dgm:presLayoutVars>
          <dgm:bulletEnabled val="1"/>
        </dgm:presLayoutVars>
      </dgm:prSet>
      <dgm:spPr/>
      <dgm:t>
        <a:bodyPr/>
        <a:lstStyle/>
        <a:p>
          <a:endParaRPr lang="es-EC"/>
        </a:p>
      </dgm:t>
    </dgm:pt>
    <dgm:pt modelId="{A53B27E5-FCE1-4FDA-8B6C-DAA333657B72}" type="pres">
      <dgm:prSet presAssocID="{9CAF4123-5EF2-452D-BC39-3D9FC44B1D31}" presName="sibTrans" presStyleCnt="0"/>
      <dgm:spPr/>
    </dgm:pt>
    <dgm:pt modelId="{576E1A73-FE5C-4DDB-8954-8117EEED70D5}" type="pres">
      <dgm:prSet presAssocID="{2A20AD4A-15ED-44A0-9D7B-47CC7E12D3E0}" presName="node" presStyleLbl="node1" presStyleIdx="1" presStyleCnt="4">
        <dgm:presLayoutVars>
          <dgm:bulletEnabled val="1"/>
        </dgm:presLayoutVars>
      </dgm:prSet>
      <dgm:spPr/>
      <dgm:t>
        <a:bodyPr/>
        <a:lstStyle/>
        <a:p>
          <a:endParaRPr lang="es-EC"/>
        </a:p>
      </dgm:t>
    </dgm:pt>
    <dgm:pt modelId="{7FC88F1F-150A-4E59-92DF-4038CF67DB4B}" type="pres">
      <dgm:prSet presAssocID="{B823E747-10B7-4BF6-B3C3-CA7ADC939FD2}" presName="sibTrans" presStyleCnt="0"/>
      <dgm:spPr/>
    </dgm:pt>
    <dgm:pt modelId="{A026D659-643C-4330-83FE-BA77D6FEB643}" type="pres">
      <dgm:prSet presAssocID="{2830B225-3707-4703-B2F5-2F1D8BDE517D}" presName="node" presStyleLbl="node1" presStyleIdx="2" presStyleCnt="4">
        <dgm:presLayoutVars>
          <dgm:bulletEnabled val="1"/>
        </dgm:presLayoutVars>
      </dgm:prSet>
      <dgm:spPr/>
      <dgm:t>
        <a:bodyPr/>
        <a:lstStyle/>
        <a:p>
          <a:endParaRPr lang="es-EC"/>
        </a:p>
      </dgm:t>
    </dgm:pt>
    <dgm:pt modelId="{8DA8FA03-3D2C-45C3-B511-70EB620EF9EB}" type="pres">
      <dgm:prSet presAssocID="{89575ABD-F7DE-419F-AE55-FC51FEDC1AFB}" presName="sibTrans" presStyleCnt="0"/>
      <dgm:spPr/>
    </dgm:pt>
    <dgm:pt modelId="{34E86EDA-DFCA-4400-97F5-499D558B9068}" type="pres">
      <dgm:prSet presAssocID="{3CD56858-6122-45D8-B75F-24465099A5B9}" presName="node" presStyleLbl="node1" presStyleIdx="3" presStyleCnt="4">
        <dgm:presLayoutVars>
          <dgm:bulletEnabled val="1"/>
        </dgm:presLayoutVars>
      </dgm:prSet>
      <dgm:spPr/>
      <dgm:t>
        <a:bodyPr/>
        <a:lstStyle/>
        <a:p>
          <a:endParaRPr lang="es-EC"/>
        </a:p>
      </dgm:t>
    </dgm:pt>
  </dgm:ptLst>
  <dgm:cxnLst>
    <dgm:cxn modelId="{3AD88A5E-01B2-4093-AD3F-724CC8275383}" type="presOf" srcId="{F9BB3C7B-E68F-4E4C-BDC5-C3324886B12A}" destId="{714C88FE-0461-436A-86FC-AA647B91A0F8}" srcOrd="0" destOrd="0" presId="urn:microsoft.com/office/officeart/2005/8/layout/default"/>
    <dgm:cxn modelId="{1F311159-84EB-4555-9A2F-5FE111BBB351}" srcId="{15EC5AA2-12C8-4727-96B1-1A5A827DFD45}" destId="{2830B225-3707-4703-B2F5-2F1D8BDE517D}" srcOrd="2" destOrd="0" parTransId="{79545FB0-D90F-4AFC-A101-19789264E2E7}" sibTransId="{89575ABD-F7DE-419F-AE55-FC51FEDC1AFB}"/>
    <dgm:cxn modelId="{94DB1A99-2781-42FF-ACBF-453CDD54C3E1}" srcId="{15EC5AA2-12C8-4727-96B1-1A5A827DFD45}" destId="{2A20AD4A-15ED-44A0-9D7B-47CC7E12D3E0}" srcOrd="1" destOrd="0" parTransId="{97A4E947-3A19-45A1-B1A8-A693B68431F5}" sibTransId="{B823E747-10B7-4BF6-B3C3-CA7ADC939FD2}"/>
    <dgm:cxn modelId="{33CD7356-CFCE-4A21-AADC-AF6190494067}" srcId="{15EC5AA2-12C8-4727-96B1-1A5A827DFD45}" destId="{3CD56858-6122-45D8-B75F-24465099A5B9}" srcOrd="3" destOrd="0" parTransId="{6FB52CB7-23AD-41AF-A6FB-09AC0EEA5FF8}" sibTransId="{996345B2-B744-4FC2-9CBC-CE8D72CB381E}"/>
    <dgm:cxn modelId="{0BA665F2-7E30-45C4-96B0-8EB6A09785BE}" type="presOf" srcId="{15EC5AA2-12C8-4727-96B1-1A5A827DFD45}" destId="{EBAB5C23-D2C7-4037-AF14-81EC78701847}" srcOrd="0" destOrd="0" presId="urn:microsoft.com/office/officeart/2005/8/layout/default"/>
    <dgm:cxn modelId="{312F5E9A-2A01-4E67-8227-30D598979A2A}" type="presOf" srcId="{3CD56858-6122-45D8-B75F-24465099A5B9}" destId="{34E86EDA-DFCA-4400-97F5-499D558B9068}" srcOrd="0" destOrd="0" presId="urn:microsoft.com/office/officeart/2005/8/layout/default"/>
    <dgm:cxn modelId="{12E142AB-1A0B-4535-B364-76678565AD34}" type="presOf" srcId="{2830B225-3707-4703-B2F5-2F1D8BDE517D}" destId="{A026D659-643C-4330-83FE-BA77D6FEB643}" srcOrd="0" destOrd="0" presId="urn:microsoft.com/office/officeart/2005/8/layout/default"/>
    <dgm:cxn modelId="{14D4E68E-027A-4DA7-8210-A7BE90E591BE}" type="presOf" srcId="{2A20AD4A-15ED-44A0-9D7B-47CC7E12D3E0}" destId="{576E1A73-FE5C-4DDB-8954-8117EEED70D5}" srcOrd="0" destOrd="0" presId="urn:microsoft.com/office/officeart/2005/8/layout/default"/>
    <dgm:cxn modelId="{CA61CCF8-42E2-4E3E-961D-9D9C4F861C56}" srcId="{15EC5AA2-12C8-4727-96B1-1A5A827DFD45}" destId="{F9BB3C7B-E68F-4E4C-BDC5-C3324886B12A}" srcOrd="0" destOrd="0" parTransId="{C3259602-C4BC-477D-A7A5-F20D74DE2BC6}" sibTransId="{9CAF4123-5EF2-452D-BC39-3D9FC44B1D31}"/>
    <dgm:cxn modelId="{C543AD31-A4AD-4231-8239-1F1A7E12FD2F}" type="presParOf" srcId="{EBAB5C23-D2C7-4037-AF14-81EC78701847}" destId="{714C88FE-0461-436A-86FC-AA647B91A0F8}" srcOrd="0" destOrd="0" presId="urn:microsoft.com/office/officeart/2005/8/layout/default"/>
    <dgm:cxn modelId="{763E697E-F0BB-4E59-B412-4280C2BCA0B1}" type="presParOf" srcId="{EBAB5C23-D2C7-4037-AF14-81EC78701847}" destId="{A53B27E5-FCE1-4FDA-8B6C-DAA333657B72}" srcOrd="1" destOrd="0" presId="urn:microsoft.com/office/officeart/2005/8/layout/default"/>
    <dgm:cxn modelId="{4A7723E0-F484-4556-8E68-D332BBA5DD5C}" type="presParOf" srcId="{EBAB5C23-D2C7-4037-AF14-81EC78701847}" destId="{576E1A73-FE5C-4DDB-8954-8117EEED70D5}" srcOrd="2" destOrd="0" presId="urn:microsoft.com/office/officeart/2005/8/layout/default"/>
    <dgm:cxn modelId="{198CE596-07C9-45FD-8D92-8D01DA9E1144}" type="presParOf" srcId="{EBAB5C23-D2C7-4037-AF14-81EC78701847}" destId="{7FC88F1F-150A-4E59-92DF-4038CF67DB4B}" srcOrd="3" destOrd="0" presId="urn:microsoft.com/office/officeart/2005/8/layout/default"/>
    <dgm:cxn modelId="{E1DAE0A0-F0E2-43C3-8F8B-07466FFE2401}" type="presParOf" srcId="{EBAB5C23-D2C7-4037-AF14-81EC78701847}" destId="{A026D659-643C-4330-83FE-BA77D6FEB643}" srcOrd="4" destOrd="0" presId="urn:microsoft.com/office/officeart/2005/8/layout/default"/>
    <dgm:cxn modelId="{0496F123-B219-4F96-96DB-7B18CD972770}" type="presParOf" srcId="{EBAB5C23-D2C7-4037-AF14-81EC78701847}" destId="{8DA8FA03-3D2C-45C3-B511-70EB620EF9EB}" srcOrd="5" destOrd="0" presId="urn:microsoft.com/office/officeart/2005/8/layout/default"/>
    <dgm:cxn modelId="{31D6B7F1-155C-42C2-8CE8-0B2E69E2768A}" type="presParOf" srcId="{EBAB5C23-D2C7-4037-AF14-81EC78701847}" destId="{34E86EDA-DFCA-4400-97F5-499D558B906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97B7EB-F6A1-4D03-8704-57F87EAAE841}"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CO"/>
        </a:p>
      </dgm:t>
    </dgm:pt>
    <dgm:pt modelId="{E606A221-47A6-4434-AA84-E55CA24640E1}">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Establecer medios de comunicación e información, que faciliten el entendimiento y comprensión de las disposiciones legales y tributarias que influyen en las actividades empresariales, especialmente para las micros y pequeñas empresas que dependen de la asesoría y consultoría de terceros para conocer los impuestos y las operaciones administrativas que deben realizar, como es el caso del “Impuesto a la Salida de Divisas”, y los beneficios e incentivos tributarios que pueden acceder, de acuerdo a las características de las actividades que representan transferencia y salida de dólares al exterior.</a:t>
          </a:r>
          <a:endParaRPr lang="es-CO" sz="1200" dirty="0">
            <a:solidFill>
              <a:srgbClr val="080808"/>
            </a:solidFill>
            <a:latin typeface="Calibri" panose="020F0502020204030204" pitchFamily="34" charset="0"/>
            <a:cs typeface="Calibri" panose="020F0502020204030204" pitchFamily="34" charset="0"/>
          </a:endParaRPr>
        </a:p>
      </dgm:t>
    </dgm:pt>
    <dgm:pt modelId="{B69AF857-F750-48C7-8168-2C174FEBDB26}" type="parTrans" cxnId="{A6E1503D-A525-4A8D-AF09-B016F5863AEC}">
      <dgm:prSet/>
      <dgm:spPr/>
      <dgm:t>
        <a:bodyPr/>
        <a:lstStyle/>
        <a:p>
          <a:endParaRPr lang="es-CO" sz="1100">
            <a:solidFill>
              <a:srgbClr val="080808"/>
            </a:solidFill>
          </a:endParaRPr>
        </a:p>
      </dgm:t>
    </dgm:pt>
    <dgm:pt modelId="{50B56BF9-7B16-4A99-8636-CE4347AE9958}" type="sibTrans" cxnId="{A6E1503D-A525-4A8D-AF09-B016F5863AEC}">
      <dgm:prSet custT="1"/>
      <dgm:spPr/>
      <dgm:t>
        <a:bodyPr/>
        <a:lstStyle/>
        <a:p>
          <a:endParaRPr lang="es-CO" sz="1100">
            <a:solidFill>
              <a:srgbClr val="080808"/>
            </a:solidFill>
          </a:endParaRPr>
        </a:p>
      </dgm:t>
    </dgm:pt>
    <dgm:pt modelId="{F37EEDFE-E52F-4DB6-B25F-1ECF06D0352E}">
      <dgm:prSet phldrT="[Texto]" custT="1"/>
      <dgm:spPr/>
      <dgm:t>
        <a:bodyPr/>
        <a:lstStyle/>
        <a:p>
          <a:r>
            <a:rPr lang="es-EC" sz="1200">
              <a:solidFill>
                <a:srgbClr val="080808"/>
              </a:solidFill>
              <a:latin typeface="Calibri" panose="020F0502020204030204" pitchFamily="34" charset="0"/>
              <a:cs typeface="Calibri" panose="020F0502020204030204" pitchFamily="34" charset="0"/>
            </a:rPr>
            <a:t>Un estudio sobre los niveles de recaudación del “Impuesto a la Salida de Divisas”, y precisar cuales son los objetivos principales del impuesto en virtud al incremento que se viene registrando en los últimos años, reflejando que se siguen realizando transferencias, envíos y salidas de dólares al exterior. Evidenciando que no se están limitando y restringiendo efectivamente este tipo de operaciones, para garantizar el flujo de dinero e inversión en el territorio nacional. Establiendo la posibilidad de incrementar la tarifa, donde represente un factor que limite o desalienta a las personas de realizar este tipo de operaciones, y que al mismo tiempo se garantice un nivel aceptable de recaudación para el Estado. </a:t>
          </a:r>
          <a:endParaRPr lang="es-CO" sz="1200" dirty="0">
            <a:solidFill>
              <a:srgbClr val="080808"/>
            </a:solidFill>
            <a:latin typeface="Calibri" panose="020F0502020204030204" pitchFamily="34" charset="0"/>
            <a:cs typeface="Calibri" panose="020F0502020204030204" pitchFamily="34" charset="0"/>
          </a:endParaRPr>
        </a:p>
      </dgm:t>
    </dgm:pt>
    <dgm:pt modelId="{6DE275B9-DB90-46E5-8875-95F5FAB729AB}" type="parTrans" cxnId="{F484FAB8-D04F-4379-8FF7-3F5BFDA8D3B3}">
      <dgm:prSet/>
      <dgm:spPr/>
      <dgm:t>
        <a:bodyPr/>
        <a:lstStyle/>
        <a:p>
          <a:endParaRPr lang="es-CO" sz="1100">
            <a:solidFill>
              <a:srgbClr val="080808"/>
            </a:solidFill>
          </a:endParaRPr>
        </a:p>
      </dgm:t>
    </dgm:pt>
    <dgm:pt modelId="{01749C71-2C15-463E-85BE-CE44A154EEE1}" type="sibTrans" cxnId="{F484FAB8-D04F-4379-8FF7-3F5BFDA8D3B3}">
      <dgm:prSet custT="1"/>
      <dgm:spPr/>
      <dgm:t>
        <a:bodyPr/>
        <a:lstStyle/>
        <a:p>
          <a:endParaRPr lang="es-CO" sz="1100">
            <a:solidFill>
              <a:srgbClr val="080808"/>
            </a:solidFill>
          </a:endParaRPr>
        </a:p>
      </dgm:t>
    </dgm:pt>
    <dgm:pt modelId="{EB2E2103-8D84-4A26-87CE-B4FB7DDC81BA}">
      <dgm:prSet phldrT="[Texto]" custT="1"/>
      <dgm:spPr/>
      <dgm:t>
        <a:bodyPr/>
        <a:lstStyle/>
        <a:p>
          <a:pPr>
            <a:buFont typeface="Symbol" panose="05050102010706020507" pitchFamily="18" charset="2"/>
            <a:buChar char=""/>
          </a:pPr>
          <a:r>
            <a:rPr lang="es-EC" sz="1200">
              <a:solidFill>
                <a:srgbClr val="080808"/>
              </a:solidFill>
              <a:latin typeface="Calibri" panose="020F0502020204030204" pitchFamily="34" charset="0"/>
              <a:cs typeface="Calibri" panose="020F0502020204030204" pitchFamily="34" charset="0"/>
            </a:rPr>
            <a:t>Proponer mejores incentivos y beneficios tributario con respecto al “Impuesto a la Salida de Divisas”, donde se reconozcan aquellas actividades económicas que dependen de la adquisición de elementos, suministros y materiales en el mercado internacional, para desempeñar sus actividades productivas y comerciales en el país. Proporcionando opciones que no representen un riesgo tributario, y que garanticen e impulsen el desarrollo de sus respectivas actividades, como es la posibilidad de ampliar las respectivas exenciones.</a:t>
          </a:r>
          <a:endParaRPr lang="es-CO" sz="1200" dirty="0">
            <a:solidFill>
              <a:srgbClr val="080808"/>
            </a:solidFill>
            <a:latin typeface="Calibri" panose="020F0502020204030204" pitchFamily="34" charset="0"/>
            <a:cs typeface="Calibri" panose="020F0502020204030204" pitchFamily="34" charset="0"/>
          </a:endParaRPr>
        </a:p>
      </dgm:t>
    </dgm:pt>
    <dgm:pt modelId="{D94F8C15-9520-4004-858E-488038DF21C2}" type="parTrans" cxnId="{F4F4D6F3-8B4D-4C2D-B0AF-5A1723FCB4A8}">
      <dgm:prSet/>
      <dgm:spPr/>
      <dgm:t>
        <a:bodyPr/>
        <a:lstStyle/>
        <a:p>
          <a:endParaRPr lang="es-CO" sz="1100">
            <a:solidFill>
              <a:srgbClr val="080808"/>
            </a:solidFill>
          </a:endParaRPr>
        </a:p>
      </dgm:t>
    </dgm:pt>
    <dgm:pt modelId="{FD306DF7-4A15-491D-89C8-FBCADE62EE6F}" type="sibTrans" cxnId="{F4F4D6F3-8B4D-4C2D-B0AF-5A1723FCB4A8}">
      <dgm:prSet custT="1"/>
      <dgm:spPr/>
      <dgm:t>
        <a:bodyPr/>
        <a:lstStyle/>
        <a:p>
          <a:endParaRPr lang="es-CO" sz="1100">
            <a:solidFill>
              <a:srgbClr val="080808"/>
            </a:solidFill>
          </a:endParaRPr>
        </a:p>
      </dgm:t>
    </dgm:pt>
    <dgm:pt modelId="{9F844638-6D48-467A-9BB9-CD4A1AD69644}">
      <dgm:prSet phldrT="[Texto]" custT="1"/>
      <dgm:spPr/>
      <dgm:t>
        <a:bodyPr/>
        <a:lstStyle/>
        <a:p>
          <a:pPr>
            <a:buFont typeface="Symbol" panose="05050102010706020507" pitchFamily="18" charset="2"/>
            <a:buChar char=""/>
          </a:pPr>
          <a:r>
            <a:rPr lang="es-EC" sz="1200">
              <a:solidFill>
                <a:srgbClr val="080808"/>
              </a:solidFill>
              <a:latin typeface="Calibri" panose="020F0502020204030204" pitchFamily="34" charset="0"/>
              <a:cs typeface="Calibri" panose="020F0502020204030204" pitchFamily="34" charset="0"/>
            </a:rPr>
            <a:t>A pesar que las empresas pertenecientes al sector agroquímico, se han visto beneficiadas con un crédito por el pago del “Impuesto a la Salida de Divisas” asociado a las importaciones de materiales y recursos para la fabricación de sus fertilizantes químicos, se reconoce que de igual forma como el respectivo pago influye en los costos de producción y en la liquidez de las entidades. Por lo cual, se recomiendan que este tipo de importaciones que están relacionadas con actividades productivas, sean nuevamente incluidas en las exenciones, como se estableció en la creación del impuesto. </a:t>
          </a:r>
          <a:endParaRPr lang="es-CO" sz="1200" dirty="0">
            <a:solidFill>
              <a:srgbClr val="080808"/>
            </a:solidFill>
            <a:latin typeface="Calibri" panose="020F0502020204030204" pitchFamily="34" charset="0"/>
            <a:cs typeface="Calibri" panose="020F0502020204030204" pitchFamily="34" charset="0"/>
          </a:endParaRPr>
        </a:p>
      </dgm:t>
    </dgm:pt>
    <dgm:pt modelId="{EED30FDB-A637-4799-85CA-36B5E18174E9}" type="parTrans" cxnId="{DDF94011-D3F7-4111-BBDA-A71D2932A756}">
      <dgm:prSet/>
      <dgm:spPr/>
      <dgm:t>
        <a:bodyPr/>
        <a:lstStyle/>
        <a:p>
          <a:endParaRPr lang="es-CO" sz="1100">
            <a:solidFill>
              <a:srgbClr val="080808"/>
            </a:solidFill>
          </a:endParaRPr>
        </a:p>
      </dgm:t>
    </dgm:pt>
    <dgm:pt modelId="{43D2AC36-A9C8-4FF8-B63F-9C785D480BE4}" type="sibTrans" cxnId="{DDF94011-D3F7-4111-BBDA-A71D2932A756}">
      <dgm:prSet custT="1"/>
      <dgm:spPr/>
      <dgm:t>
        <a:bodyPr/>
        <a:lstStyle/>
        <a:p>
          <a:endParaRPr lang="es-CO" sz="1100">
            <a:solidFill>
              <a:srgbClr val="080808"/>
            </a:solidFill>
          </a:endParaRPr>
        </a:p>
      </dgm:t>
    </dgm:pt>
    <dgm:pt modelId="{E381CEFF-730E-4C36-B084-54B108319EB7}">
      <dgm:prSet phldrT="[Texto]" custT="1"/>
      <dgm:spPr/>
      <dgm:t>
        <a:bodyPr/>
        <a:lstStyle/>
        <a:p>
          <a:pPr>
            <a:buFont typeface="Symbol" panose="05050102010706020507" pitchFamily="18" charset="2"/>
            <a:buChar char=""/>
          </a:pPr>
          <a:r>
            <a:rPr lang="es-EC" sz="1200">
              <a:solidFill>
                <a:srgbClr val="080808"/>
              </a:solidFill>
              <a:latin typeface="Calibri" panose="020F0502020204030204" pitchFamily="34" charset="0"/>
              <a:cs typeface="Calibri" panose="020F0502020204030204" pitchFamily="34" charset="0"/>
            </a:rPr>
            <a:t>Asociado con los procedimientos del uso crédito tributario por el pago del “impuesto a la salida de divisas” y la posibilidad de solicitar la respectiva devolución por parte del contribuyente, se recomienda que se implementen operaciones que sean amigables y sencillas para las personas y sociedades, permitiendo que puedan acceder a estos beneficios e incentivos tributarios, sin necesidad de recurrir a procesos administrativos engorrosos y que representen una perdida de tiempo y dinero.</a:t>
          </a:r>
          <a:endParaRPr lang="es-CO" sz="1200" dirty="0">
            <a:solidFill>
              <a:srgbClr val="080808"/>
            </a:solidFill>
            <a:latin typeface="Calibri" panose="020F0502020204030204" pitchFamily="34" charset="0"/>
            <a:cs typeface="Calibri" panose="020F0502020204030204" pitchFamily="34" charset="0"/>
          </a:endParaRPr>
        </a:p>
      </dgm:t>
    </dgm:pt>
    <dgm:pt modelId="{AFC58EC3-FABF-4284-AC9B-928AA17A8F67}" type="parTrans" cxnId="{3C29FE07-4CD6-4986-B4DE-FADABA04062A}">
      <dgm:prSet/>
      <dgm:spPr/>
      <dgm:t>
        <a:bodyPr/>
        <a:lstStyle/>
        <a:p>
          <a:endParaRPr lang="es-CO" sz="1100">
            <a:solidFill>
              <a:srgbClr val="080808"/>
            </a:solidFill>
          </a:endParaRPr>
        </a:p>
      </dgm:t>
    </dgm:pt>
    <dgm:pt modelId="{8C1997E4-7D16-4279-81E8-A74C087854CC}" type="sibTrans" cxnId="{3C29FE07-4CD6-4986-B4DE-FADABA04062A}">
      <dgm:prSet/>
      <dgm:spPr/>
      <dgm:t>
        <a:bodyPr/>
        <a:lstStyle/>
        <a:p>
          <a:endParaRPr lang="es-CO" sz="1100">
            <a:solidFill>
              <a:srgbClr val="080808"/>
            </a:solidFill>
          </a:endParaRPr>
        </a:p>
      </dgm:t>
    </dgm:pt>
    <dgm:pt modelId="{99074C8A-3BC6-4275-868B-6E2BF1109B9A}" type="pres">
      <dgm:prSet presAssocID="{DE97B7EB-F6A1-4D03-8704-57F87EAAE841}" presName="diagram" presStyleCnt="0">
        <dgm:presLayoutVars>
          <dgm:dir/>
          <dgm:resizeHandles val="exact"/>
        </dgm:presLayoutVars>
      </dgm:prSet>
      <dgm:spPr/>
      <dgm:t>
        <a:bodyPr/>
        <a:lstStyle/>
        <a:p>
          <a:endParaRPr lang="es-EC"/>
        </a:p>
      </dgm:t>
    </dgm:pt>
    <dgm:pt modelId="{39AEAD0B-B31F-4CB3-86C6-CF8B4624B66F}" type="pres">
      <dgm:prSet presAssocID="{E606A221-47A6-4434-AA84-E55CA24640E1}" presName="node" presStyleLbl="node1" presStyleIdx="0" presStyleCnt="5" custScaleX="111034" custScaleY="134137">
        <dgm:presLayoutVars>
          <dgm:bulletEnabled val="1"/>
        </dgm:presLayoutVars>
      </dgm:prSet>
      <dgm:spPr/>
      <dgm:t>
        <a:bodyPr/>
        <a:lstStyle/>
        <a:p>
          <a:endParaRPr lang="es-EC"/>
        </a:p>
      </dgm:t>
    </dgm:pt>
    <dgm:pt modelId="{1F3F2D93-D521-443B-A635-A8AACD41B296}" type="pres">
      <dgm:prSet presAssocID="{50B56BF9-7B16-4A99-8636-CE4347AE9958}" presName="sibTrans" presStyleCnt="0"/>
      <dgm:spPr/>
    </dgm:pt>
    <dgm:pt modelId="{5BC83609-7D91-4E19-9913-C41D6DD368F4}" type="pres">
      <dgm:prSet presAssocID="{F37EEDFE-E52F-4DB6-B25F-1ECF06D0352E}" presName="node" presStyleLbl="node1" presStyleIdx="1" presStyleCnt="5" custScaleX="111034" custScaleY="134137">
        <dgm:presLayoutVars>
          <dgm:bulletEnabled val="1"/>
        </dgm:presLayoutVars>
      </dgm:prSet>
      <dgm:spPr/>
      <dgm:t>
        <a:bodyPr/>
        <a:lstStyle/>
        <a:p>
          <a:endParaRPr lang="es-EC"/>
        </a:p>
      </dgm:t>
    </dgm:pt>
    <dgm:pt modelId="{A32A3ED6-1E73-4DA6-B591-66B74761CB11}" type="pres">
      <dgm:prSet presAssocID="{01749C71-2C15-463E-85BE-CE44A154EEE1}" presName="sibTrans" presStyleCnt="0"/>
      <dgm:spPr/>
    </dgm:pt>
    <dgm:pt modelId="{2E5F778F-7541-4176-9E12-C69A044E419F}" type="pres">
      <dgm:prSet presAssocID="{EB2E2103-8D84-4A26-87CE-B4FB7DDC81BA}" presName="node" presStyleLbl="node1" presStyleIdx="2" presStyleCnt="5" custScaleX="111034" custScaleY="134137">
        <dgm:presLayoutVars>
          <dgm:bulletEnabled val="1"/>
        </dgm:presLayoutVars>
      </dgm:prSet>
      <dgm:spPr/>
      <dgm:t>
        <a:bodyPr/>
        <a:lstStyle/>
        <a:p>
          <a:endParaRPr lang="es-EC"/>
        </a:p>
      </dgm:t>
    </dgm:pt>
    <dgm:pt modelId="{1C09F75E-2728-45A4-AB61-A44D5E89D958}" type="pres">
      <dgm:prSet presAssocID="{FD306DF7-4A15-491D-89C8-FBCADE62EE6F}" presName="sibTrans" presStyleCnt="0"/>
      <dgm:spPr/>
    </dgm:pt>
    <dgm:pt modelId="{F885D493-5349-4C81-A6F8-56B49CEB72B5}" type="pres">
      <dgm:prSet presAssocID="{9F844638-6D48-467A-9BB9-CD4A1AD69644}" presName="node" presStyleLbl="node1" presStyleIdx="3" presStyleCnt="5" custScaleX="111034" custScaleY="134137">
        <dgm:presLayoutVars>
          <dgm:bulletEnabled val="1"/>
        </dgm:presLayoutVars>
      </dgm:prSet>
      <dgm:spPr/>
      <dgm:t>
        <a:bodyPr/>
        <a:lstStyle/>
        <a:p>
          <a:endParaRPr lang="es-EC"/>
        </a:p>
      </dgm:t>
    </dgm:pt>
    <dgm:pt modelId="{9375F765-0CDE-44F2-8738-FE94DBD26491}" type="pres">
      <dgm:prSet presAssocID="{43D2AC36-A9C8-4FF8-B63F-9C785D480BE4}" presName="sibTrans" presStyleCnt="0"/>
      <dgm:spPr/>
    </dgm:pt>
    <dgm:pt modelId="{B26929C4-02D8-4B2E-B688-AC0179D73E18}" type="pres">
      <dgm:prSet presAssocID="{E381CEFF-730E-4C36-B084-54B108319EB7}" presName="node" presStyleLbl="node1" presStyleIdx="4" presStyleCnt="5" custScaleX="111034" custScaleY="134137">
        <dgm:presLayoutVars>
          <dgm:bulletEnabled val="1"/>
        </dgm:presLayoutVars>
      </dgm:prSet>
      <dgm:spPr/>
      <dgm:t>
        <a:bodyPr/>
        <a:lstStyle/>
        <a:p>
          <a:endParaRPr lang="es-EC"/>
        </a:p>
      </dgm:t>
    </dgm:pt>
  </dgm:ptLst>
  <dgm:cxnLst>
    <dgm:cxn modelId="{F4F4D6F3-8B4D-4C2D-B0AF-5A1723FCB4A8}" srcId="{DE97B7EB-F6A1-4D03-8704-57F87EAAE841}" destId="{EB2E2103-8D84-4A26-87CE-B4FB7DDC81BA}" srcOrd="2" destOrd="0" parTransId="{D94F8C15-9520-4004-858E-488038DF21C2}" sibTransId="{FD306DF7-4A15-491D-89C8-FBCADE62EE6F}"/>
    <dgm:cxn modelId="{3C29FE07-4CD6-4986-B4DE-FADABA04062A}" srcId="{DE97B7EB-F6A1-4D03-8704-57F87EAAE841}" destId="{E381CEFF-730E-4C36-B084-54B108319EB7}" srcOrd="4" destOrd="0" parTransId="{AFC58EC3-FABF-4284-AC9B-928AA17A8F67}" sibTransId="{8C1997E4-7D16-4279-81E8-A74C087854CC}"/>
    <dgm:cxn modelId="{E879CC3E-A65F-4FAB-ADBE-848EA9E371DF}" type="presOf" srcId="{E381CEFF-730E-4C36-B084-54B108319EB7}" destId="{B26929C4-02D8-4B2E-B688-AC0179D73E18}" srcOrd="0" destOrd="0" presId="urn:microsoft.com/office/officeart/2005/8/layout/default"/>
    <dgm:cxn modelId="{45A23309-8D1D-4D0A-9DBD-84B953D68795}" type="presOf" srcId="{DE97B7EB-F6A1-4D03-8704-57F87EAAE841}" destId="{99074C8A-3BC6-4275-868B-6E2BF1109B9A}" srcOrd="0" destOrd="0" presId="urn:microsoft.com/office/officeart/2005/8/layout/default"/>
    <dgm:cxn modelId="{6815811C-A2A6-407A-A25A-5F6077276834}" type="presOf" srcId="{E606A221-47A6-4434-AA84-E55CA24640E1}" destId="{39AEAD0B-B31F-4CB3-86C6-CF8B4624B66F}" srcOrd="0" destOrd="0" presId="urn:microsoft.com/office/officeart/2005/8/layout/default"/>
    <dgm:cxn modelId="{C340F2A9-007A-4800-96CB-328D823EF2D3}" type="presOf" srcId="{9F844638-6D48-467A-9BB9-CD4A1AD69644}" destId="{F885D493-5349-4C81-A6F8-56B49CEB72B5}" srcOrd="0" destOrd="0" presId="urn:microsoft.com/office/officeart/2005/8/layout/default"/>
    <dgm:cxn modelId="{DDF94011-D3F7-4111-BBDA-A71D2932A756}" srcId="{DE97B7EB-F6A1-4D03-8704-57F87EAAE841}" destId="{9F844638-6D48-467A-9BB9-CD4A1AD69644}" srcOrd="3" destOrd="0" parTransId="{EED30FDB-A637-4799-85CA-36B5E18174E9}" sibTransId="{43D2AC36-A9C8-4FF8-B63F-9C785D480BE4}"/>
    <dgm:cxn modelId="{F484FAB8-D04F-4379-8FF7-3F5BFDA8D3B3}" srcId="{DE97B7EB-F6A1-4D03-8704-57F87EAAE841}" destId="{F37EEDFE-E52F-4DB6-B25F-1ECF06D0352E}" srcOrd="1" destOrd="0" parTransId="{6DE275B9-DB90-46E5-8875-95F5FAB729AB}" sibTransId="{01749C71-2C15-463E-85BE-CE44A154EEE1}"/>
    <dgm:cxn modelId="{A6E1503D-A525-4A8D-AF09-B016F5863AEC}" srcId="{DE97B7EB-F6A1-4D03-8704-57F87EAAE841}" destId="{E606A221-47A6-4434-AA84-E55CA24640E1}" srcOrd="0" destOrd="0" parTransId="{B69AF857-F750-48C7-8168-2C174FEBDB26}" sibTransId="{50B56BF9-7B16-4A99-8636-CE4347AE9958}"/>
    <dgm:cxn modelId="{3E22E376-726C-4922-8357-1E48DA37FD64}" type="presOf" srcId="{F37EEDFE-E52F-4DB6-B25F-1ECF06D0352E}" destId="{5BC83609-7D91-4E19-9913-C41D6DD368F4}" srcOrd="0" destOrd="0" presId="urn:microsoft.com/office/officeart/2005/8/layout/default"/>
    <dgm:cxn modelId="{FE84AEA8-ACAC-40A2-AEDC-D9A9AB8841D3}" type="presOf" srcId="{EB2E2103-8D84-4A26-87CE-B4FB7DDC81BA}" destId="{2E5F778F-7541-4176-9E12-C69A044E419F}" srcOrd="0" destOrd="0" presId="urn:microsoft.com/office/officeart/2005/8/layout/default"/>
    <dgm:cxn modelId="{5F21A446-539D-4CC6-B8DA-41DA6A8D119F}" type="presParOf" srcId="{99074C8A-3BC6-4275-868B-6E2BF1109B9A}" destId="{39AEAD0B-B31F-4CB3-86C6-CF8B4624B66F}" srcOrd="0" destOrd="0" presId="urn:microsoft.com/office/officeart/2005/8/layout/default"/>
    <dgm:cxn modelId="{C79A9CFB-84E0-4562-9E3B-EE8ED5D2A04A}" type="presParOf" srcId="{99074C8A-3BC6-4275-868B-6E2BF1109B9A}" destId="{1F3F2D93-D521-443B-A635-A8AACD41B296}" srcOrd="1" destOrd="0" presId="urn:microsoft.com/office/officeart/2005/8/layout/default"/>
    <dgm:cxn modelId="{3D91DF36-A065-4F09-9CA1-5F5C2AF627A4}" type="presParOf" srcId="{99074C8A-3BC6-4275-868B-6E2BF1109B9A}" destId="{5BC83609-7D91-4E19-9913-C41D6DD368F4}" srcOrd="2" destOrd="0" presId="urn:microsoft.com/office/officeart/2005/8/layout/default"/>
    <dgm:cxn modelId="{54032D88-5C49-48A1-BDBC-01C69A96848B}" type="presParOf" srcId="{99074C8A-3BC6-4275-868B-6E2BF1109B9A}" destId="{A32A3ED6-1E73-4DA6-B591-66B74761CB11}" srcOrd="3" destOrd="0" presId="urn:microsoft.com/office/officeart/2005/8/layout/default"/>
    <dgm:cxn modelId="{B269C12C-FBBE-4F93-BA6D-EAE42B171D2F}" type="presParOf" srcId="{99074C8A-3BC6-4275-868B-6E2BF1109B9A}" destId="{2E5F778F-7541-4176-9E12-C69A044E419F}" srcOrd="4" destOrd="0" presId="urn:microsoft.com/office/officeart/2005/8/layout/default"/>
    <dgm:cxn modelId="{6AEEFE57-784D-49DC-BD88-3D6CE57802BF}" type="presParOf" srcId="{99074C8A-3BC6-4275-868B-6E2BF1109B9A}" destId="{1C09F75E-2728-45A4-AB61-A44D5E89D958}" srcOrd="5" destOrd="0" presId="urn:microsoft.com/office/officeart/2005/8/layout/default"/>
    <dgm:cxn modelId="{337B5094-A972-4522-9F0F-97B19F7793C8}" type="presParOf" srcId="{99074C8A-3BC6-4275-868B-6E2BF1109B9A}" destId="{F885D493-5349-4C81-A6F8-56B49CEB72B5}" srcOrd="6" destOrd="0" presId="urn:microsoft.com/office/officeart/2005/8/layout/default"/>
    <dgm:cxn modelId="{F668D3EE-3357-411D-BC4E-36F62DCA4B12}" type="presParOf" srcId="{99074C8A-3BC6-4275-868B-6E2BF1109B9A}" destId="{9375F765-0CDE-44F2-8738-FE94DBD26491}" srcOrd="7" destOrd="0" presId="urn:microsoft.com/office/officeart/2005/8/layout/default"/>
    <dgm:cxn modelId="{D1B39689-E0CE-4F5E-8A67-A7370081ADE5}" type="presParOf" srcId="{99074C8A-3BC6-4275-868B-6E2BF1109B9A}" destId="{B26929C4-02D8-4B2E-B688-AC0179D73E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1E215D-167C-48A4-8280-D323E0B6F8A5}"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s-CO"/>
        </a:p>
      </dgm:t>
    </dgm:pt>
    <dgm:pt modelId="{536D1238-2512-499E-B9CE-5D1A0F7888C1}">
      <dgm:prSet phldrT="[Texto]"/>
      <dgm:spPr/>
      <dgm:t>
        <a:bodyPr/>
        <a:lstStyle/>
        <a:p>
          <a:pPr algn="l"/>
          <a:r>
            <a:rPr lang="es-MX" b="1" dirty="0">
              <a:solidFill>
                <a:srgbClr val="080808"/>
              </a:solidFill>
            </a:rPr>
            <a:t>ISD</a:t>
          </a:r>
          <a:r>
            <a:rPr lang="es-MX" dirty="0">
              <a:solidFill>
                <a:srgbClr val="080808"/>
              </a:solidFill>
            </a:rPr>
            <a:t> </a:t>
          </a:r>
          <a:endParaRPr lang="es-CO" dirty="0">
            <a:solidFill>
              <a:srgbClr val="080808"/>
            </a:solidFill>
          </a:endParaRPr>
        </a:p>
      </dgm:t>
    </dgm:pt>
    <dgm:pt modelId="{C8DF4446-2A45-4526-8BD9-FAB3A231ACBF}" type="parTrans" cxnId="{42E7885F-6889-47CA-9D54-20F0E648C4BA}">
      <dgm:prSet/>
      <dgm:spPr/>
      <dgm:t>
        <a:bodyPr/>
        <a:lstStyle/>
        <a:p>
          <a:endParaRPr lang="es-CO"/>
        </a:p>
      </dgm:t>
    </dgm:pt>
    <dgm:pt modelId="{D1AB750C-FFD5-4303-95AE-A3920205EC44}" type="sibTrans" cxnId="{42E7885F-6889-47CA-9D54-20F0E648C4BA}">
      <dgm:prSet/>
      <dgm:spPr/>
      <dgm:t>
        <a:bodyPr/>
        <a:lstStyle/>
        <a:p>
          <a:endParaRPr lang="es-CO"/>
        </a:p>
      </dgm:t>
    </dgm:pt>
    <dgm:pt modelId="{DA15891B-D889-4440-9055-5C3D00C4CDB0}">
      <dgm:prSet phldrT="[Texto]"/>
      <dgm:spPr/>
      <dgm:t>
        <a:bodyPr/>
        <a:lstStyle/>
        <a:p>
          <a:r>
            <a:rPr lang="es-MX" dirty="0">
              <a:solidFill>
                <a:srgbClr val="080808"/>
              </a:solidFill>
            </a:rPr>
            <a:t>liquidez</a:t>
          </a:r>
          <a:endParaRPr lang="es-CO" dirty="0">
            <a:solidFill>
              <a:srgbClr val="080808"/>
            </a:solidFill>
          </a:endParaRPr>
        </a:p>
      </dgm:t>
    </dgm:pt>
    <dgm:pt modelId="{BA17A182-CD8C-4861-B870-DDA0452F257D}" type="parTrans" cxnId="{177BD3A2-BCCB-4A1B-9BF4-478D7C12414B}">
      <dgm:prSet/>
      <dgm:spPr/>
      <dgm:t>
        <a:bodyPr/>
        <a:lstStyle/>
        <a:p>
          <a:endParaRPr lang="es-CO"/>
        </a:p>
      </dgm:t>
    </dgm:pt>
    <dgm:pt modelId="{FB914784-4753-4B08-B20E-B361DF931818}" type="sibTrans" cxnId="{177BD3A2-BCCB-4A1B-9BF4-478D7C12414B}">
      <dgm:prSet/>
      <dgm:spPr/>
      <dgm:t>
        <a:bodyPr/>
        <a:lstStyle/>
        <a:p>
          <a:endParaRPr lang="es-CO"/>
        </a:p>
      </dgm:t>
    </dgm:pt>
    <dgm:pt modelId="{B538A5C3-2C89-4ABB-9A0B-6F754C15B2C3}">
      <dgm:prSet phldrT="[Texto]"/>
      <dgm:spPr/>
      <dgm:t>
        <a:bodyPr/>
        <a:lstStyle/>
        <a:p>
          <a:r>
            <a:rPr lang="es-MX" dirty="0">
              <a:solidFill>
                <a:srgbClr val="080808"/>
              </a:solidFill>
            </a:rPr>
            <a:t>Salida de capitales </a:t>
          </a:r>
          <a:endParaRPr lang="es-CO" dirty="0">
            <a:solidFill>
              <a:srgbClr val="080808"/>
            </a:solidFill>
          </a:endParaRPr>
        </a:p>
      </dgm:t>
    </dgm:pt>
    <dgm:pt modelId="{18F9B44D-9F55-4911-978F-70F3AD1EA61D}" type="parTrans" cxnId="{EAAAC07C-3C17-4F16-83B0-FC2F1B67D758}">
      <dgm:prSet/>
      <dgm:spPr/>
      <dgm:t>
        <a:bodyPr/>
        <a:lstStyle/>
        <a:p>
          <a:endParaRPr lang="es-CO"/>
        </a:p>
      </dgm:t>
    </dgm:pt>
    <dgm:pt modelId="{6FF14969-A8DF-4D71-9960-8B3A4A8B12DE}" type="sibTrans" cxnId="{EAAAC07C-3C17-4F16-83B0-FC2F1B67D758}">
      <dgm:prSet/>
      <dgm:spPr/>
      <dgm:t>
        <a:bodyPr/>
        <a:lstStyle/>
        <a:p>
          <a:endParaRPr lang="es-CO"/>
        </a:p>
      </dgm:t>
    </dgm:pt>
    <dgm:pt modelId="{7263728A-E73C-4B8C-BF9C-D477CC65FFA4}" type="pres">
      <dgm:prSet presAssocID="{FD1E215D-167C-48A4-8280-D323E0B6F8A5}" presName="layout" presStyleCnt="0">
        <dgm:presLayoutVars>
          <dgm:chMax/>
          <dgm:chPref/>
          <dgm:dir/>
          <dgm:resizeHandles/>
        </dgm:presLayoutVars>
      </dgm:prSet>
      <dgm:spPr/>
      <dgm:t>
        <a:bodyPr/>
        <a:lstStyle/>
        <a:p>
          <a:endParaRPr lang="es-EC"/>
        </a:p>
      </dgm:t>
    </dgm:pt>
    <dgm:pt modelId="{BBBF78B6-F4CB-4FD3-9BC0-501829D6B6A8}" type="pres">
      <dgm:prSet presAssocID="{536D1238-2512-499E-B9CE-5D1A0F7888C1}" presName="root" presStyleCnt="0">
        <dgm:presLayoutVars>
          <dgm:chMax/>
          <dgm:chPref/>
        </dgm:presLayoutVars>
      </dgm:prSet>
      <dgm:spPr/>
    </dgm:pt>
    <dgm:pt modelId="{D3B9A009-CE52-4B39-BF1A-AB5F04A4A3EA}" type="pres">
      <dgm:prSet presAssocID="{536D1238-2512-499E-B9CE-5D1A0F7888C1}" presName="rootComposite" presStyleCnt="0">
        <dgm:presLayoutVars/>
      </dgm:prSet>
      <dgm:spPr/>
    </dgm:pt>
    <dgm:pt modelId="{8C09BCCB-24D1-4545-B255-3AFDE85B6CF2}" type="pres">
      <dgm:prSet presAssocID="{536D1238-2512-499E-B9CE-5D1A0F7888C1}" presName="ParentAccent" presStyleLbl="alignNode1" presStyleIdx="0" presStyleCnt="1"/>
      <dgm:spPr/>
    </dgm:pt>
    <dgm:pt modelId="{73272623-1402-4CF8-BEEC-7A7E8DD9AE5F}" type="pres">
      <dgm:prSet presAssocID="{536D1238-2512-499E-B9CE-5D1A0F7888C1}" presName="ParentSmallAccent" presStyleLbl="fgAcc1" presStyleIdx="0" presStyleCnt="1"/>
      <dgm:spPr/>
    </dgm:pt>
    <dgm:pt modelId="{7B8556F4-2464-45E6-A066-E0D6DE7CB44B}" type="pres">
      <dgm:prSet presAssocID="{536D1238-2512-499E-B9CE-5D1A0F7888C1}" presName="Parent" presStyleLbl="revTx" presStyleIdx="0" presStyleCnt="3">
        <dgm:presLayoutVars>
          <dgm:chMax/>
          <dgm:chPref val="4"/>
          <dgm:bulletEnabled val="1"/>
        </dgm:presLayoutVars>
      </dgm:prSet>
      <dgm:spPr/>
      <dgm:t>
        <a:bodyPr/>
        <a:lstStyle/>
        <a:p>
          <a:endParaRPr lang="es-EC"/>
        </a:p>
      </dgm:t>
    </dgm:pt>
    <dgm:pt modelId="{D88DE6BC-2128-4296-ABC0-EFA1974F0A1F}" type="pres">
      <dgm:prSet presAssocID="{536D1238-2512-499E-B9CE-5D1A0F7888C1}" presName="childShape" presStyleCnt="0">
        <dgm:presLayoutVars>
          <dgm:chMax val="0"/>
          <dgm:chPref val="0"/>
        </dgm:presLayoutVars>
      </dgm:prSet>
      <dgm:spPr/>
    </dgm:pt>
    <dgm:pt modelId="{3ABD476F-C7FA-4C16-9D96-3C2F9C965FCB}" type="pres">
      <dgm:prSet presAssocID="{DA15891B-D889-4440-9055-5C3D00C4CDB0}" presName="childComposite" presStyleCnt="0">
        <dgm:presLayoutVars>
          <dgm:chMax val="0"/>
          <dgm:chPref val="0"/>
        </dgm:presLayoutVars>
      </dgm:prSet>
      <dgm:spPr/>
    </dgm:pt>
    <dgm:pt modelId="{DC2CE80B-C5B2-4838-ADD4-D9FACFA7F607}" type="pres">
      <dgm:prSet presAssocID="{DA15891B-D889-4440-9055-5C3D00C4CDB0}" presName="ChildAccent" presStyleLbl="solidFgAcc1" presStyleIdx="0" presStyleCnt="2"/>
      <dgm:spPr/>
    </dgm:pt>
    <dgm:pt modelId="{F3BB7C2C-10A1-44A3-8A0B-741DAECBD2E2}" type="pres">
      <dgm:prSet presAssocID="{DA15891B-D889-4440-9055-5C3D00C4CDB0}" presName="Child" presStyleLbl="revTx" presStyleIdx="1" presStyleCnt="3">
        <dgm:presLayoutVars>
          <dgm:chMax val="0"/>
          <dgm:chPref val="0"/>
          <dgm:bulletEnabled val="1"/>
        </dgm:presLayoutVars>
      </dgm:prSet>
      <dgm:spPr/>
      <dgm:t>
        <a:bodyPr/>
        <a:lstStyle/>
        <a:p>
          <a:endParaRPr lang="es-EC"/>
        </a:p>
      </dgm:t>
    </dgm:pt>
    <dgm:pt modelId="{F7F36E4E-73C7-4D9D-828A-F5D58A264A4B}" type="pres">
      <dgm:prSet presAssocID="{B538A5C3-2C89-4ABB-9A0B-6F754C15B2C3}" presName="childComposite" presStyleCnt="0">
        <dgm:presLayoutVars>
          <dgm:chMax val="0"/>
          <dgm:chPref val="0"/>
        </dgm:presLayoutVars>
      </dgm:prSet>
      <dgm:spPr/>
    </dgm:pt>
    <dgm:pt modelId="{949490F8-E6A3-408B-BED8-A2D5D546D3B3}" type="pres">
      <dgm:prSet presAssocID="{B538A5C3-2C89-4ABB-9A0B-6F754C15B2C3}" presName="ChildAccent" presStyleLbl="solidFgAcc1" presStyleIdx="1" presStyleCnt="2"/>
      <dgm:spPr/>
    </dgm:pt>
    <dgm:pt modelId="{CD333836-63E9-4631-BD9D-B5D90C4405F0}" type="pres">
      <dgm:prSet presAssocID="{B538A5C3-2C89-4ABB-9A0B-6F754C15B2C3}" presName="Child" presStyleLbl="revTx" presStyleIdx="2" presStyleCnt="3">
        <dgm:presLayoutVars>
          <dgm:chMax val="0"/>
          <dgm:chPref val="0"/>
          <dgm:bulletEnabled val="1"/>
        </dgm:presLayoutVars>
      </dgm:prSet>
      <dgm:spPr/>
      <dgm:t>
        <a:bodyPr/>
        <a:lstStyle/>
        <a:p>
          <a:endParaRPr lang="es-EC"/>
        </a:p>
      </dgm:t>
    </dgm:pt>
  </dgm:ptLst>
  <dgm:cxnLst>
    <dgm:cxn modelId="{42E7885F-6889-47CA-9D54-20F0E648C4BA}" srcId="{FD1E215D-167C-48A4-8280-D323E0B6F8A5}" destId="{536D1238-2512-499E-B9CE-5D1A0F7888C1}" srcOrd="0" destOrd="0" parTransId="{C8DF4446-2A45-4526-8BD9-FAB3A231ACBF}" sibTransId="{D1AB750C-FFD5-4303-95AE-A3920205EC44}"/>
    <dgm:cxn modelId="{177BD3A2-BCCB-4A1B-9BF4-478D7C12414B}" srcId="{536D1238-2512-499E-B9CE-5D1A0F7888C1}" destId="{DA15891B-D889-4440-9055-5C3D00C4CDB0}" srcOrd="0" destOrd="0" parTransId="{BA17A182-CD8C-4861-B870-DDA0452F257D}" sibTransId="{FB914784-4753-4B08-B20E-B361DF931818}"/>
    <dgm:cxn modelId="{A1E659A7-9961-44F9-B371-16BCF99F3BAF}" type="presOf" srcId="{DA15891B-D889-4440-9055-5C3D00C4CDB0}" destId="{F3BB7C2C-10A1-44A3-8A0B-741DAECBD2E2}" srcOrd="0" destOrd="0" presId="urn:microsoft.com/office/officeart/2008/layout/SquareAccentList"/>
    <dgm:cxn modelId="{14D0E0AC-0B68-4728-A073-6E4E3EF930AB}" type="presOf" srcId="{536D1238-2512-499E-B9CE-5D1A0F7888C1}" destId="{7B8556F4-2464-45E6-A066-E0D6DE7CB44B}" srcOrd="0" destOrd="0" presId="urn:microsoft.com/office/officeart/2008/layout/SquareAccentList"/>
    <dgm:cxn modelId="{EAAAC07C-3C17-4F16-83B0-FC2F1B67D758}" srcId="{536D1238-2512-499E-B9CE-5D1A0F7888C1}" destId="{B538A5C3-2C89-4ABB-9A0B-6F754C15B2C3}" srcOrd="1" destOrd="0" parTransId="{18F9B44D-9F55-4911-978F-70F3AD1EA61D}" sibTransId="{6FF14969-A8DF-4D71-9960-8B3A4A8B12DE}"/>
    <dgm:cxn modelId="{A85C80A7-A4E3-4228-B0C2-0846735897E9}" type="presOf" srcId="{B538A5C3-2C89-4ABB-9A0B-6F754C15B2C3}" destId="{CD333836-63E9-4631-BD9D-B5D90C4405F0}" srcOrd="0" destOrd="0" presId="urn:microsoft.com/office/officeart/2008/layout/SquareAccentList"/>
    <dgm:cxn modelId="{A0E9B411-FBCB-42BA-B817-FA1EDE6C3DE9}" type="presOf" srcId="{FD1E215D-167C-48A4-8280-D323E0B6F8A5}" destId="{7263728A-E73C-4B8C-BF9C-D477CC65FFA4}" srcOrd="0" destOrd="0" presId="urn:microsoft.com/office/officeart/2008/layout/SquareAccentList"/>
    <dgm:cxn modelId="{6DC2B72B-CA4C-4970-89B3-655E897ED170}" type="presParOf" srcId="{7263728A-E73C-4B8C-BF9C-D477CC65FFA4}" destId="{BBBF78B6-F4CB-4FD3-9BC0-501829D6B6A8}" srcOrd="0" destOrd="0" presId="urn:microsoft.com/office/officeart/2008/layout/SquareAccentList"/>
    <dgm:cxn modelId="{E9800B2A-FBA3-4DA5-985E-520C853F24DE}" type="presParOf" srcId="{BBBF78B6-F4CB-4FD3-9BC0-501829D6B6A8}" destId="{D3B9A009-CE52-4B39-BF1A-AB5F04A4A3EA}" srcOrd="0" destOrd="0" presId="urn:microsoft.com/office/officeart/2008/layout/SquareAccentList"/>
    <dgm:cxn modelId="{2B46A821-A683-4548-BDC0-F453FECFDA6D}" type="presParOf" srcId="{D3B9A009-CE52-4B39-BF1A-AB5F04A4A3EA}" destId="{8C09BCCB-24D1-4545-B255-3AFDE85B6CF2}" srcOrd="0" destOrd="0" presId="urn:microsoft.com/office/officeart/2008/layout/SquareAccentList"/>
    <dgm:cxn modelId="{D424ADC2-409C-4B90-B6DA-2F6FE6ED7E40}" type="presParOf" srcId="{D3B9A009-CE52-4B39-BF1A-AB5F04A4A3EA}" destId="{73272623-1402-4CF8-BEEC-7A7E8DD9AE5F}" srcOrd="1" destOrd="0" presId="urn:microsoft.com/office/officeart/2008/layout/SquareAccentList"/>
    <dgm:cxn modelId="{C5AFFDC4-E442-4857-9652-6E0BBEE12685}" type="presParOf" srcId="{D3B9A009-CE52-4B39-BF1A-AB5F04A4A3EA}" destId="{7B8556F4-2464-45E6-A066-E0D6DE7CB44B}" srcOrd="2" destOrd="0" presId="urn:microsoft.com/office/officeart/2008/layout/SquareAccentList"/>
    <dgm:cxn modelId="{23279514-77B9-43D0-BE17-64ED42B660BB}" type="presParOf" srcId="{BBBF78B6-F4CB-4FD3-9BC0-501829D6B6A8}" destId="{D88DE6BC-2128-4296-ABC0-EFA1974F0A1F}" srcOrd="1" destOrd="0" presId="urn:microsoft.com/office/officeart/2008/layout/SquareAccentList"/>
    <dgm:cxn modelId="{B87E7060-FE98-4373-A988-22F600504FD7}" type="presParOf" srcId="{D88DE6BC-2128-4296-ABC0-EFA1974F0A1F}" destId="{3ABD476F-C7FA-4C16-9D96-3C2F9C965FCB}" srcOrd="0" destOrd="0" presId="urn:microsoft.com/office/officeart/2008/layout/SquareAccentList"/>
    <dgm:cxn modelId="{D05AF928-A117-4C7C-A30B-E8B94401AE6B}" type="presParOf" srcId="{3ABD476F-C7FA-4C16-9D96-3C2F9C965FCB}" destId="{DC2CE80B-C5B2-4838-ADD4-D9FACFA7F607}" srcOrd="0" destOrd="0" presId="urn:microsoft.com/office/officeart/2008/layout/SquareAccentList"/>
    <dgm:cxn modelId="{790C0FB9-BD49-49A9-8EA9-947C33FDCEC7}" type="presParOf" srcId="{3ABD476F-C7FA-4C16-9D96-3C2F9C965FCB}" destId="{F3BB7C2C-10A1-44A3-8A0B-741DAECBD2E2}" srcOrd="1" destOrd="0" presId="urn:microsoft.com/office/officeart/2008/layout/SquareAccentList"/>
    <dgm:cxn modelId="{E36D9DCA-09D7-4E9F-908C-C2D9A04B67A5}" type="presParOf" srcId="{D88DE6BC-2128-4296-ABC0-EFA1974F0A1F}" destId="{F7F36E4E-73C7-4D9D-828A-F5D58A264A4B}" srcOrd="1" destOrd="0" presId="urn:microsoft.com/office/officeart/2008/layout/SquareAccentList"/>
    <dgm:cxn modelId="{C6102746-E0A2-4FEF-A2EC-4E99FCC73B0A}" type="presParOf" srcId="{F7F36E4E-73C7-4D9D-828A-F5D58A264A4B}" destId="{949490F8-E6A3-408B-BED8-A2D5D546D3B3}" srcOrd="0" destOrd="0" presId="urn:microsoft.com/office/officeart/2008/layout/SquareAccentList"/>
    <dgm:cxn modelId="{E201CD8F-DEA2-40AE-98B7-33BCAB6B86B2}" type="presParOf" srcId="{F7F36E4E-73C7-4D9D-828A-F5D58A264A4B}" destId="{CD333836-63E9-4631-BD9D-B5D90C4405F0}"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D8F67-733A-4522-82A6-27E52AC41874}"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es-EC"/>
        </a:p>
      </dgm:t>
    </dgm:pt>
    <dgm:pt modelId="{388D59F9-FFAC-4863-8AE9-FC50966F56CD}">
      <dgm:prSet phldrT="[Texto]"/>
      <dgm:spPr/>
      <dgm:t>
        <a:bodyPr/>
        <a:lstStyle/>
        <a:p>
          <a:r>
            <a:rPr lang="es-MX" dirty="0">
              <a:solidFill>
                <a:srgbClr val="080808"/>
              </a:solidFill>
            </a:rPr>
            <a:t>Dependiente</a:t>
          </a:r>
          <a:endParaRPr lang="es-EC" dirty="0">
            <a:solidFill>
              <a:srgbClr val="080808"/>
            </a:solidFill>
          </a:endParaRPr>
        </a:p>
      </dgm:t>
    </dgm:pt>
    <dgm:pt modelId="{0F76F0A9-3652-4D7B-8F91-6FD6F746B236}" type="parTrans" cxnId="{4A181FB9-FAB4-438D-967F-44175BAD9A1C}">
      <dgm:prSet/>
      <dgm:spPr/>
      <dgm:t>
        <a:bodyPr/>
        <a:lstStyle/>
        <a:p>
          <a:endParaRPr lang="es-EC">
            <a:solidFill>
              <a:srgbClr val="080808"/>
            </a:solidFill>
          </a:endParaRPr>
        </a:p>
      </dgm:t>
    </dgm:pt>
    <dgm:pt modelId="{E5C706B5-44B9-4419-A9EF-7CE99E8C961B}" type="sibTrans" cxnId="{4A181FB9-FAB4-438D-967F-44175BAD9A1C}">
      <dgm:prSet/>
      <dgm:spPr/>
      <dgm:t>
        <a:bodyPr/>
        <a:lstStyle/>
        <a:p>
          <a:endParaRPr lang="es-EC">
            <a:solidFill>
              <a:srgbClr val="080808"/>
            </a:solidFill>
          </a:endParaRPr>
        </a:p>
      </dgm:t>
    </dgm:pt>
    <dgm:pt modelId="{35D6F4AF-3953-4819-BF3C-CA880A675702}">
      <dgm:prSet phldrT="[Texto]"/>
      <dgm:spPr/>
      <dgm:t>
        <a:bodyPr/>
        <a:lstStyle/>
        <a:p>
          <a:r>
            <a:rPr lang="es-EC" dirty="0">
              <a:solidFill>
                <a:srgbClr val="080808"/>
              </a:solidFill>
            </a:rPr>
            <a:t>Incidencias económicas </a:t>
          </a:r>
          <a:r>
            <a:rPr lang="es-CO" dirty="0">
              <a:solidFill>
                <a:srgbClr val="080808"/>
              </a:solidFill>
            </a:rPr>
            <a:t>del ISD</a:t>
          </a:r>
          <a:endParaRPr lang="es-EC" dirty="0">
            <a:solidFill>
              <a:srgbClr val="080808"/>
            </a:solidFill>
          </a:endParaRPr>
        </a:p>
      </dgm:t>
    </dgm:pt>
    <dgm:pt modelId="{6A9A8C2C-6E4D-469D-A0B3-40A91FCE8C24}" type="parTrans" cxnId="{090E1C60-602D-4D93-8613-B5E4755F06CE}">
      <dgm:prSet/>
      <dgm:spPr/>
      <dgm:t>
        <a:bodyPr/>
        <a:lstStyle/>
        <a:p>
          <a:endParaRPr lang="es-EC">
            <a:solidFill>
              <a:srgbClr val="080808"/>
            </a:solidFill>
          </a:endParaRPr>
        </a:p>
      </dgm:t>
    </dgm:pt>
    <dgm:pt modelId="{ED807C8F-9075-4951-80D7-47DB43EF455B}" type="sibTrans" cxnId="{090E1C60-602D-4D93-8613-B5E4755F06CE}">
      <dgm:prSet/>
      <dgm:spPr/>
      <dgm:t>
        <a:bodyPr/>
        <a:lstStyle/>
        <a:p>
          <a:endParaRPr lang="es-EC">
            <a:solidFill>
              <a:srgbClr val="080808"/>
            </a:solidFill>
          </a:endParaRPr>
        </a:p>
      </dgm:t>
    </dgm:pt>
    <dgm:pt modelId="{E648433B-7CAE-4DAE-BA52-CF667D8375FD}">
      <dgm:prSet phldrT="[Texto]"/>
      <dgm:spPr/>
      <dgm:t>
        <a:bodyPr/>
        <a:lstStyle/>
        <a:p>
          <a:r>
            <a:rPr lang="es-EC" dirty="0">
              <a:solidFill>
                <a:srgbClr val="080808"/>
              </a:solidFill>
            </a:rPr>
            <a:t>Repercusión </a:t>
          </a:r>
          <a:r>
            <a:rPr lang="es-CO" dirty="0">
              <a:solidFill>
                <a:srgbClr val="080808"/>
              </a:solidFill>
            </a:rPr>
            <a:t>del crédito tributario del Impuesto a la Salida de Divisas en </a:t>
          </a:r>
          <a:r>
            <a:rPr lang="es-EC" dirty="0">
              <a:solidFill>
                <a:srgbClr val="080808"/>
              </a:solidFill>
            </a:rPr>
            <a:t>la importación de materias primas del sector de agroquímicos </a:t>
          </a:r>
        </a:p>
      </dgm:t>
    </dgm:pt>
    <dgm:pt modelId="{F4C98D08-178F-4C3A-B87B-825E3E60FA53}" type="parTrans" cxnId="{BA009926-CC93-4CB4-8ABA-96FAC8626369}">
      <dgm:prSet/>
      <dgm:spPr/>
      <dgm:t>
        <a:bodyPr/>
        <a:lstStyle/>
        <a:p>
          <a:endParaRPr lang="es-EC">
            <a:solidFill>
              <a:srgbClr val="080808"/>
            </a:solidFill>
          </a:endParaRPr>
        </a:p>
      </dgm:t>
    </dgm:pt>
    <dgm:pt modelId="{6F3B6945-96B8-46B7-BB3E-17607924C1BB}" type="sibTrans" cxnId="{BA009926-CC93-4CB4-8ABA-96FAC8626369}">
      <dgm:prSet/>
      <dgm:spPr/>
      <dgm:t>
        <a:bodyPr/>
        <a:lstStyle/>
        <a:p>
          <a:endParaRPr lang="es-EC">
            <a:solidFill>
              <a:srgbClr val="080808"/>
            </a:solidFill>
          </a:endParaRPr>
        </a:p>
      </dgm:t>
    </dgm:pt>
    <dgm:pt modelId="{F446D37A-D2F3-47CB-B9AD-5E32ED895E44}">
      <dgm:prSet phldrT="[Texto]"/>
      <dgm:spPr/>
      <dgm:t>
        <a:bodyPr/>
        <a:lstStyle/>
        <a:p>
          <a:r>
            <a:rPr lang="es-MX">
              <a:solidFill>
                <a:srgbClr val="080808"/>
              </a:solidFill>
            </a:rPr>
            <a:t>Independiente</a:t>
          </a:r>
          <a:endParaRPr lang="es-EC" dirty="0">
            <a:solidFill>
              <a:srgbClr val="080808"/>
            </a:solidFill>
          </a:endParaRPr>
        </a:p>
      </dgm:t>
    </dgm:pt>
    <dgm:pt modelId="{6D41DC7A-BFC3-4770-95C8-52E6F9F12915}" type="parTrans" cxnId="{51100E2D-6D39-462C-B376-6A415FCDEB15}">
      <dgm:prSet/>
      <dgm:spPr/>
      <dgm:t>
        <a:bodyPr/>
        <a:lstStyle/>
        <a:p>
          <a:endParaRPr lang="es-EC">
            <a:solidFill>
              <a:srgbClr val="080808"/>
            </a:solidFill>
          </a:endParaRPr>
        </a:p>
      </dgm:t>
    </dgm:pt>
    <dgm:pt modelId="{D10E5F07-4D79-4D69-96BE-CD968CABBB7A}" type="sibTrans" cxnId="{51100E2D-6D39-462C-B376-6A415FCDEB15}">
      <dgm:prSet/>
      <dgm:spPr/>
      <dgm:t>
        <a:bodyPr/>
        <a:lstStyle/>
        <a:p>
          <a:endParaRPr lang="es-EC">
            <a:solidFill>
              <a:srgbClr val="080808"/>
            </a:solidFill>
          </a:endParaRPr>
        </a:p>
      </dgm:t>
    </dgm:pt>
    <dgm:pt modelId="{56D00620-2585-4BB8-B994-A05DB83F3D8D}">
      <dgm:prSet phldrT="[Texto]"/>
      <dgm:spPr/>
      <dgm:t>
        <a:bodyPr/>
        <a:lstStyle/>
        <a:p>
          <a:r>
            <a:rPr lang="es-EC" dirty="0">
              <a:solidFill>
                <a:srgbClr val="080808"/>
              </a:solidFill>
            </a:rPr>
            <a:t>El ISD en las empresas del sector agroquímicos</a:t>
          </a:r>
        </a:p>
      </dgm:t>
    </dgm:pt>
    <dgm:pt modelId="{C4BF1E7E-62DE-484E-A7A8-821441ABA31B}" type="parTrans" cxnId="{B4BF9899-BE0B-42D8-A391-30BC59A675E9}">
      <dgm:prSet/>
      <dgm:spPr/>
      <dgm:t>
        <a:bodyPr/>
        <a:lstStyle/>
        <a:p>
          <a:endParaRPr lang="es-EC">
            <a:solidFill>
              <a:srgbClr val="080808"/>
            </a:solidFill>
          </a:endParaRPr>
        </a:p>
      </dgm:t>
    </dgm:pt>
    <dgm:pt modelId="{B2F0CA82-2FB5-498F-BCC8-6D8F8A7B9F53}" type="sibTrans" cxnId="{B4BF9899-BE0B-42D8-A391-30BC59A675E9}">
      <dgm:prSet/>
      <dgm:spPr/>
      <dgm:t>
        <a:bodyPr/>
        <a:lstStyle/>
        <a:p>
          <a:endParaRPr lang="es-EC">
            <a:solidFill>
              <a:srgbClr val="080808"/>
            </a:solidFill>
          </a:endParaRPr>
        </a:p>
      </dgm:t>
    </dgm:pt>
    <dgm:pt modelId="{97D6D580-D97D-4833-A19A-DAFE10A20378}" type="pres">
      <dgm:prSet presAssocID="{EB2D8F67-733A-4522-82A6-27E52AC41874}" presName="Name0" presStyleCnt="0">
        <dgm:presLayoutVars>
          <dgm:dir/>
          <dgm:animLvl val="lvl"/>
          <dgm:resizeHandles/>
        </dgm:presLayoutVars>
      </dgm:prSet>
      <dgm:spPr/>
      <dgm:t>
        <a:bodyPr/>
        <a:lstStyle/>
        <a:p>
          <a:endParaRPr lang="es-EC"/>
        </a:p>
      </dgm:t>
    </dgm:pt>
    <dgm:pt modelId="{CC540999-EE38-4DEC-9684-C9158CC2FECB}" type="pres">
      <dgm:prSet presAssocID="{388D59F9-FFAC-4863-8AE9-FC50966F56CD}" presName="linNode" presStyleCnt="0"/>
      <dgm:spPr/>
    </dgm:pt>
    <dgm:pt modelId="{0F7096E0-D760-4115-8448-EC1626A469FB}" type="pres">
      <dgm:prSet presAssocID="{388D59F9-FFAC-4863-8AE9-FC50966F56CD}" presName="parentShp" presStyleLbl="node1" presStyleIdx="0" presStyleCnt="2">
        <dgm:presLayoutVars>
          <dgm:bulletEnabled val="1"/>
        </dgm:presLayoutVars>
      </dgm:prSet>
      <dgm:spPr/>
      <dgm:t>
        <a:bodyPr/>
        <a:lstStyle/>
        <a:p>
          <a:endParaRPr lang="es-EC"/>
        </a:p>
      </dgm:t>
    </dgm:pt>
    <dgm:pt modelId="{09407037-FA4E-4AA4-8493-909838DB8BCE}" type="pres">
      <dgm:prSet presAssocID="{388D59F9-FFAC-4863-8AE9-FC50966F56CD}" presName="childShp" presStyleLbl="bgAccFollowNode1" presStyleIdx="0" presStyleCnt="2">
        <dgm:presLayoutVars>
          <dgm:bulletEnabled val="1"/>
        </dgm:presLayoutVars>
      </dgm:prSet>
      <dgm:spPr/>
      <dgm:t>
        <a:bodyPr/>
        <a:lstStyle/>
        <a:p>
          <a:endParaRPr lang="es-EC"/>
        </a:p>
      </dgm:t>
    </dgm:pt>
    <dgm:pt modelId="{48746E55-BB84-4E5D-9979-732F683BB016}" type="pres">
      <dgm:prSet presAssocID="{E5C706B5-44B9-4419-A9EF-7CE99E8C961B}" presName="spacing" presStyleCnt="0"/>
      <dgm:spPr/>
    </dgm:pt>
    <dgm:pt modelId="{E1DC1790-5775-4898-8DCD-5ECB2EDE34DB}" type="pres">
      <dgm:prSet presAssocID="{F446D37A-D2F3-47CB-B9AD-5E32ED895E44}" presName="linNode" presStyleCnt="0"/>
      <dgm:spPr/>
    </dgm:pt>
    <dgm:pt modelId="{A3EEA146-21CD-43E1-B4B8-6F9F1683B2AB}" type="pres">
      <dgm:prSet presAssocID="{F446D37A-D2F3-47CB-B9AD-5E32ED895E44}" presName="parentShp" presStyleLbl="node1" presStyleIdx="1" presStyleCnt="2">
        <dgm:presLayoutVars>
          <dgm:bulletEnabled val="1"/>
        </dgm:presLayoutVars>
      </dgm:prSet>
      <dgm:spPr/>
      <dgm:t>
        <a:bodyPr/>
        <a:lstStyle/>
        <a:p>
          <a:endParaRPr lang="es-EC"/>
        </a:p>
      </dgm:t>
    </dgm:pt>
    <dgm:pt modelId="{04E40505-2D72-47CB-ADB9-F02514B72A0A}" type="pres">
      <dgm:prSet presAssocID="{F446D37A-D2F3-47CB-B9AD-5E32ED895E44}" presName="childShp" presStyleLbl="bgAccFollowNode1" presStyleIdx="1" presStyleCnt="2">
        <dgm:presLayoutVars>
          <dgm:bulletEnabled val="1"/>
        </dgm:presLayoutVars>
      </dgm:prSet>
      <dgm:spPr/>
      <dgm:t>
        <a:bodyPr/>
        <a:lstStyle/>
        <a:p>
          <a:endParaRPr lang="es-EC"/>
        </a:p>
      </dgm:t>
    </dgm:pt>
  </dgm:ptLst>
  <dgm:cxnLst>
    <dgm:cxn modelId="{BA009926-CC93-4CB4-8ABA-96FAC8626369}" srcId="{388D59F9-FFAC-4863-8AE9-FC50966F56CD}" destId="{E648433B-7CAE-4DAE-BA52-CF667D8375FD}" srcOrd="1" destOrd="0" parTransId="{F4C98D08-178F-4C3A-B87B-825E3E60FA53}" sibTransId="{6F3B6945-96B8-46B7-BB3E-17607924C1BB}"/>
    <dgm:cxn modelId="{3EEFCA7C-9AD8-4A79-8BAF-F587ED067B5C}" type="presOf" srcId="{EB2D8F67-733A-4522-82A6-27E52AC41874}" destId="{97D6D580-D97D-4833-A19A-DAFE10A20378}" srcOrd="0" destOrd="0" presId="urn:microsoft.com/office/officeart/2005/8/layout/vList6"/>
    <dgm:cxn modelId="{D3E10969-921C-4C0A-8179-ABAE39D08F5F}" type="presOf" srcId="{35D6F4AF-3953-4819-BF3C-CA880A675702}" destId="{09407037-FA4E-4AA4-8493-909838DB8BCE}" srcOrd="0" destOrd="0" presId="urn:microsoft.com/office/officeart/2005/8/layout/vList6"/>
    <dgm:cxn modelId="{A65EE323-45E2-47F9-84BA-5204E665A81E}" type="presOf" srcId="{F446D37A-D2F3-47CB-B9AD-5E32ED895E44}" destId="{A3EEA146-21CD-43E1-B4B8-6F9F1683B2AB}" srcOrd="0" destOrd="0" presId="urn:microsoft.com/office/officeart/2005/8/layout/vList6"/>
    <dgm:cxn modelId="{78D4374A-43C9-4C4C-A168-5965A23D6B6C}" type="presOf" srcId="{56D00620-2585-4BB8-B994-A05DB83F3D8D}" destId="{04E40505-2D72-47CB-ADB9-F02514B72A0A}" srcOrd="0" destOrd="0" presId="urn:microsoft.com/office/officeart/2005/8/layout/vList6"/>
    <dgm:cxn modelId="{9F9AA97F-860F-46C9-8EB4-84E482F4F02D}" type="presOf" srcId="{E648433B-7CAE-4DAE-BA52-CF667D8375FD}" destId="{09407037-FA4E-4AA4-8493-909838DB8BCE}" srcOrd="0" destOrd="1" presId="urn:microsoft.com/office/officeart/2005/8/layout/vList6"/>
    <dgm:cxn modelId="{090E1C60-602D-4D93-8613-B5E4755F06CE}" srcId="{388D59F9-FFAC-4863-8AE9-FC50966F56CD}" destId="{35D6F4AF-3953-4819-BF3C-CA880A675702}" srcOrd="0" destOrd="0" parTransId="{6A9A8C2C-6E4D-469D-A0B3-40A91FCE8C24}" sibTransId="{ED807C8F-9075-4951-80D7-47DB43EF455B}"/>
    <dgm:cxn modelId="{4A181FB9-FAB4-438D-967F-44175BAD9A1C}" srcId="{EB2D8F67-733A-4522-82A6-27E52AC41874}" destId="{388D59F9-FFAC-4863-8AE9-FC50966F56CD}" srcOrd="0" destOrd="0" parTransId="{0F76F0A9-3652-4D7B-8F91-6FD6F746B236}" sibTransId="{E5C706B5-44B9-4419-A9EF-7CE99E8C961B}"/>
    <dgm:cxn modelId="{51100E2D-6D39-462C-B376-6A415FCDEB15}" srcId="{EB2D8F67-733A-4522-82A6-27E52AC41874}" destId="{F446D37A-D2F3-47CB-B9AD-5E32ED895E44}" srcOrd="1" destOrd="0" parTransId="{6D41DC7A-BFC3-4770-95C8-52E6F9F12915}" sibTransId="{D10E5F07-4D79-4D69-96BE-CD968CABBB7A}"/>
    <dgm:cxn modelId="{70C817EC-39C6-471A-BCC1-60B9E82178A5}" type="presOf" srcId="{388D59F9-FFAC-4863-8AE9-FC50966F56CD}" destId="{0F7096E0-D760-4115-8448-EC1626A469FB}" srcOrd="0" destOrd="0" presId="urn:microsoft.com/office/officeart/2005/8/layout/vList6"/>
    <dgm:cxn modelId="{B4BF9899-BE0B-42D8-A391-30BC59A675E9}" srcId="{F446D37A-D2F3-47CB-B9AD-5E32ED895E44}" destId="{56D00620-2585-4BB8-B994-A05DB83F3D8D}" srcOrd="0" destOrd="0" parTransId="{C4BF1E7E-62DE-484E-A7A8-821441ABA31B}" sibTransId="{B2F0CA82-2FB5-498F-BCC8-6D8F8A7B9F53}"/>
    <dgm:cxn modelId="{4638EE1A-928B-4611-8E28-E339C7990CBB}" type="presParOf" srcId="{97D6D580-D97D-4833-A19A-DAFE10A20378}" destId="{CC540999-EE38-4DEC-9684-C9158CC2FECB}" srcOrd="0" destOrd="0" presId="urn:microsoft.com/office/officeart/2005/8/layout/vList6"/>
    <dgm:cxn modelId="{A5DE17BD-466B-430B-B2AD-3C7268CC7328}" type="presParOf" srcId="{CC540999-EE38-4DEC-9684-C9158CC2FECB}" destId="{0F7096E0-D760-4115-8448-EC1626A469FB}" srcOrd="0" destOrd="0" presId="urn:microsoft.com/office/officeart/2005/8/layout/vList6"/>
    <dgm:cxn modelId="{E3D9ABA1-3703-499A-8262-934AFCD3A815}" type="presParOf" srcId="{CC540999-EE38-4DEC-9684-C9158CC2FECB}" destId="{09407037-FA4E-4AA4-8493-909838DB8BCE}" srcOrd="1" destOrd="0" presId="urn:microsoft.com/office/officeart/2005/8/layout/vList6"/>
    <dgm:cxn modelId="{59659683-C347-411D-874A-3231B2546DC4}" type="presParOf" srcId="{97D6D580-D97D-4833-A19A-DAFE10A20378}" destId="{48746E55-BB84-4E5D-9979-732F683BB016}" srcOrd="1" destOrd="0" presId="urn:microsoft.com/office/officeart/2005/8/layout/vList6"/>
    <dgm:cxn modelId="{CF746BAF-AD92-4CDA-810F-6EB7BFFB0425}" type="presParOf" srcId="{97D6D580-D97D-4833-A19A-DAFE10A20378}" destId="{E1DC1790-5775-4898-8DCD-5ECB2EDE34DB}" srcOrd="2" destOrd="0" presId="urn:microsoft.com/office/officeart/2005/8/layout/vList6"/>
    <dgm:cxn modelId="{4CA31A48-5929-414A-A85E-B2B0EA3D99E5}" type="presParOf" srcId="{E1DC1790-5775-4898-8DCD-5ECB2EDE34DB}" destId="{A3EEA146-21CD-43E1-B4B8-6F9F1683B2AB}" srcOrd="0" destOrd="0" presId="urn:microsoft.com/office/officeart/2005/8/layout/vList6"/>
    <dgm:cxn modelId="{78BC3149-82E2-4B97-8AF4-621578FA706D}" type="presParOf" srcId="{E1DC1790-5775-4898-8DCD-5ECB2EDE34DB}" destId="{04E40505-2D72-47CB-ADB9-F02514B72A0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53784D-B0AC-44C3-BC1E-CA7026037CD2}"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s-CO"/>
        </a:p>
      </dgm:t>
    </dgm:pt>
    <dgm:pt modelId="{56E7E013-5E56-442C-9D89-2EDCE94E2266}">
      <dgm:prSet phldrT="[Texto]"/>
      <dgm:spPr/>
      <dgm:t>
        <a:bodyPr/>
        <a:lstStyle/>
        <a:p>
          <a:r>
            <a:rPr lang="es-EC" b="1" dirty="0">
              <a:solidFill>
                <a:srgbClr val="080808"/>
              </a:solidFill>
            </a:rPr>
            <a:t>OBJETIVO GENERAL</a:t>
          </a:r>
          <a:endParaRPr lang="es-CO" dirty="0">
            <a:solidFill>
              <a:srgbClr val="080808"/>
            </a:solidFill>
          </a:endParaRPr>
        </a:p>
      </dgm:t>
    </dgm:pt>
    <dgm:pt modelId="{FCBD2C92-368D-4DC5-9003-2E811BAA5B88}" type="parTrans" cxnId="{9CB664F5-6C60-4C93-B372-8471F76A7BED}">
      <dgm:prSet/>
      <dgm:spPr/>
      <dgm:t>
        <a:bodyPr/>
        <a:lstStyle/>
        <a:p>
          <a:endParaRPr lang="es-CO"/>
        </a:p>
      </dgm:t>
    </dgm:pt>
    <dgm:pt modelId="{419DB40C-7EB3-43E8-BF83-B60F54405AD1}" type="sibTrans" cxnId="{9CB664F5-6C60-4C93-B372-8471F76A7BED}">
      <dgm:prSet/>
      <dgm:spPr/>
      <dgm:t>
        <a:bodyPr/>
        <a:lstStyle/>
        <a:p>
          <a:endParaRPr lang="es-CO"/>
        </a:p>
      </dgm:t>
    </dgm:pt>
    <dgm:pt modelId="{1EB7EDF8-8D32-4683-871E-D453759F7C8B}">
      <dgm:prSet phldrT="[Texto]" custT="1"/>
      <dgm:spPr/>
      <dgm:t>
        <a:bodyPr/>
        <a:lstStyle/>
        <a:p>
          <a:r>
            <a:rPr lang="es-EC" sz="2000" dirty="0">
              <a:solidFill>
                <a:srgbClr val="080808"/>
              </a:solidFill>
            </a:rPr>
            <a:t>Realizar un análisis del “impuesto a la salida de divisas” (ISD) y sus influencias económicas en las empresas pertenecientes al sector agroquímicos, sobre las importaciones de materias primas y bienes de capital.</a:t>
          </a:r>
          <a:endParaRPr lang="es-CO" sz="2000" dirty="0">
            <a:solidFill>
              <a:srgbClr val="080808"/>
            </a:solidFill>
          </a:endParaRPr>
        </a:p>
      </dgm:t>
    </dgm:pt>
    <dgm:pt modelId="{56735A2C-80BD-41C2-8627-B1F80C0CD131}" type="parTrans" cxnId="{A4E600BA-9E1A-4958-A47B-CDED2C0BC9B2}">
      <dgm:prSet/>
      <dgm:spPr/>
      <dgm:t>
        <a:bodyPr/>
        <a:lstStyle/>
        <a:p>
          <a:endParaRPr lang="es-CO"/>
        </a:p>
      </dgm:t>
    </dgm:pt>
    <dgm:pt modelId="{F8F4A9D8-F7F7-4983-A786-AED5CB4113A5}" type="sibTrans" cxnId="{A4E600BA-9E1A-4958-A47B-CDED2C0BC9B2}">
      <dgm:prSet/>
      <dgm:spPr/>
      <dgm:t>
        <a:bodyPr/>
        <a:lstStyle/>
        <a:p>
          <a:endParaRPr lang="es-CO"/>
        </a:p>
      </dgm:t>
    </dgm:pt>
    <dgm:pt modelId="{EFEC881A-C475-4AF8-806F-BE49B9B5020C}">
      <dgm:prSet phldrT="[Texto]" custT="1"/>
      <dgm:spPr/>
      <dgm:t>
        <a:bodyPr/>
        <a:lstStyle/>
        <a:p>
          <a:r>
            <a:rPr lang="es-EC" sz="3200" b="1">
              <a:solidFill>
                <a:srgbClr val="080808"/>
              </a:solidFill>
            </a:rPr>
            <a:t>OBJETIVOS ESPECÍFICOS</a:t>
          </a:r>
          <a:endParaRPr lang="es-CO" sz="3200" dirty="0">
            <a:solidFill>
              <a:srgbClr val="080808"/>
            </a:solidFill>
          </a:endParaRPr>
        </a:p>
      </dgm:t>
    </dgm:pt>
    <dgm:pt modelId="{E116ABD4-A4D1-417E-BCD8-9A8E3D880409}" type="parTrans" cxnId="{74FCE947-F488-4C57-8004-1423C183B2F8}">
      <dgm:prSet/>
      <dgm:spPr/>
      <dgm:t>
        <a:bodyPr/>
        <a:lstStyle/>
        <a:p>
          <a:endParaRPr lang="es-CO"/>
        </a:p>
      </dgm:t>
    </dgm:pt>
    <dgm:pt modelId="{CEC0FEAB-8093-4CDC-9EB1-1BD0439ABB5E}" type="sibTrans" cxnId="{74FCE947-F488-4C57-8004-1423C183B2F8}">
      <dgm:prSet/>
      <dgm:spPr/>
      <dgm:t>
        <a:bodyPr/>
        <a:lstStyle/>
        <a:p>
          <a:endParaRPr lang="es-CO"/>
        </a:p>
      </dgm:t>
    </dgm:pt>
    <dgm:pt modelId="{D8D6AE08-5806-4E03-9A77-F3DF48D68FEB}">
      <dgm:prSet phldrT="[Texto]" custT="1"/>
      <dgm:spPr/>
      <dgm:t>
        <a:bodyPr/>
        <a:lstStyle/>
        <a:p>
          <a:pPr>
            <a:buFont typeface="Symbol" panose="05050102010706020507" pitchFamily="18" charset="2"/>
            <a:buChar char=""/>
          </a:pPr>
          <a:r>
            <a:rPr lang="es-EC" sz="1200" dirty="0">
              <a:solidFill>
                <a:srgbClr val="080808"/>
              </a:solidFill>
            </a:rPr>
            <a:t>Identificar las disposiciones legales y reformas asociadas con el “impuesto a la salida de divisas” (ISD) en el Ecuador.</a:t>
          </a:r>
          <a:endParaRPr lang="es-CO" sz="1200" dirty="0">
            <a:solidFill>
              <a:srgbClr val="080808"/>
            </a:solidFill>
          </a:endParaRPr>
        </a:p>
      </dgm:t>
    </dgm:pt>
    <dgm:pt modelId="{CF60EE79-37BE-4FF7-88C6-FE22D6053D0E}" type="parTrans" cxnId="{BE3DD6C4-0747-4FA6-A057-21D93C1529DF}">
      <dgm:prSet/>
      <dgm:spPr/>
      <dgm:t>
        <a:bodyPr/>
        <a:lstStyle/>
        <a:p>
          <a:endParaRPr lang="es-CO"/>
        </a:p>
      </dgm:t>
    </dgm:pt>
    <dgm:pt modelId="{8156790B-7863-4AFB-B813-239416B81C01}" type="sibTrans" cxnId="{BE3DD6C4-0747-4FA6-A057-21D93C1529DF}">
      <dgm:prSet/>
      <dgm:spPr/>
      <dgm:t>
        <a:bodyPr/>
        <a:lstStyle/>
        <a:p>
          <a:endParaRPr lang="es-CO"/>
        </a:p>
      </dgm:t>
    </dgm:pt>
    <dgm:pt modelId="{A8E60FEE-B77E-4DC6-BA71-68B023628E78}">
      <dgm:prSet custT="1"/>
      <dgm:spPr/>
      <dgm:t>
        <a:bodyPr/>
        <a:lstStyle/>
        <a:p>
          <a:pPr>
            <a:buFont typeface="Symbol" panose="05050102010706020507" pitchFamily="18" charset="2"/>
            <a:buChar char=""/>
          </a:pPr>
          <a:r>
            <a:rPr lang="es-EC" sz="1200" dirty="0">
              <a:solidFill>
                <a:srgbClr val="080808"/>
              </a:solidFill>
            </a:rPr>
            <a:t>Reconocer el nivel de recaudación del “impuesto a la salida de divisas” en la administración tributario en el período 2015 - 2019.</a:t>
          </a:r>
          <a:endParaRPr lang="es-CO" sz="1200" dirty="0">
            <a:solidFill>
              <a:srgbClr val="080808"/>
            </a:solidFill>
          </a:endParaRPr>
        </a:p>
      </dgm:t>
    </dgm:pt>
    <dgm:pt modelId="{4E7B755E-965F-4416-85E2-0CF1FDA95365}" type="parTrans" cxnId="{5118812A-4CC5-46E5-9E7A-F73F997362B3}">
      <dgm:prSet/>
      <dgm:spPr/>
      <dgm:t>
        <a:bodyPr/>
        <a:lstStyle/>
        <a:p>
          <a:endParaRPr lang="es-CO"/>
        </a:p>
      </dgm:t>
    </dgm:pt>
    <dgm:pt modelId="{86996B44-2AFF-4C4D-A4C5-5E47A3176418}" type="sibTrans" cxnId="{5118812A-4CC5-46E5-9E7A-F73F997362B3}">
      <dgm:prSet/>
      <dgm:spPr/>
      <dgm:t>
        <a:bodyPr/>
        <a:lstStyle/>
        <a:p>
          <a:endParaRPr lang="es-CO"/>
        </a:p>
      </dgm:t>
    </dgm:pt>
    <dgm:pt modelId="{0C2704C6-5BC0-4DD9-8D4F-44F94A22D5BA}">
      <dgm:prSet custT="1"/>
      <dgm:spPr/>
      <dgm:t>
        <a:bodyPr/>
        <a:lstStyle/>
        <a:p>
          <a:pPr>
            <a:buFont typeface="Symbol" panose="05050102010706020507" pitchFamily="18" charset="2"/>
            <a:buChar char=""/>
          </a:pPr>
          <a:r>
            <a:rPr lang="es-EC" sz="1200" dirty="0">
              <a:solidFill>
                <a:srgbClr val="080808"/>
              </a:solidFill>
            </a:rPr>
            <a:t>Identificar los incentivos o beneficios tributarios sobre el “impuesto a la salida de divisas” sobre la importación de materias y bienes para actividades producción.</a:t>
          </a:r>
          <a:endParaRPr lang="es-CO" sz="1200" dirty="0">
            <a:solidFill>
              <a:srgbClr val="080808"/>
            </a:solidFill>
          </a:endParaRPr>
        </a:p>
      </dgm:t>
    </dgm:pt>
    <dgm:pt modelId="{0817E184-2E53-4213-857D-4D821D5DABC3}" type="parTrans" cxnId="{14BFB081-A8A5-40CA-9D71-1D776AE8E835}">
      <dgm:prSet/>
      <dgm:spPr/>
      <dgm:t>
        <a:bodyPr/>
        <a:lstStyle/>
        <a:p>
          <a:endParaRPr lang="es-CO"/>
        </a:p>
      </dgm:t>
    </dgm:pt>
    <dgm:pt modelId="{067E9C29-62BB-41BF-A545-A057E740D783}" type="sibTrans" cxnId="{14BFB081-A8A5-40CA-9D71-1D776AE8E835}">
      <dgm:prSet/>
      <dgm:spPr/>
      <dgm:t>
        <a:bodyPr/>
        <a:lstStyle/>
        <a:p>
          <a:endParaRPr lang="es-CO"/>
        </a:p>
      </dgm:t>
    </dgm:pt>
    <dgm:pt modelId="{805FCA8A-7BD3-4C02-8B6C-BC2D94CAA4A3}">
      <dgm:prSet custT="1"/>
      <dgm:spPr/>
      <dgm:t>
        <a:bodyPr/>
        <a:lstStyle/>
        <a:p>
          <a:pPr>
            <a:buFont typeface="Symbol" panose="05050102010706020507" pitchFamily="18" charset="2"/>
            <a:buChar char=""/>
          </a:pPr>
          <a:r>
            <a:rPr lang="es-EC" sz="1200" dirty="0">
              <a:solidFill>
                <a:srgbClr val="080808"/>
              </a:solidFill>
            </a:rPr>
            <a:t>Analizar la influencia y características del “impuesto a la salida de divisas” sobre las actividades de importación de materias primas y bienes de capital en el sector de agroquímicos en el período 2015 – 2019</a:t>
          </a:r>
          <a:endParaRPr lang="es-CO" sz="1200" dirty="0">
            <a:solidFill>
              <a:srgbClr val="080808"/>
            </a:solidFill>
          </a:endParaRPr>
        </a:p>
      </dgm:t>
    </dgm:pt>
    <dgm:pt modelId="{1F2F8F57-1E74-4B66-8F95-09027B1FBA00}" type="parTrans" cxnId="{8DD8E957-BBB5-4240-95E9-22AC99C3DC9E}">
      <dgm:prSet/>
      <dgm:spPr/>
      <dgm:t>
        <a:bodyPr/>
        <a:lstStyle/>
        <a:p>
          <a:endParaRPr lang="es-CO"/>
        </a:p>
      </dgm:t>
    </dgm:pt>
    <dgm:pt modelId="{0E6F02C8-4749-4E0C-85C1-2A1C78544D0F}" type="sibTrans" cxnId="{8DD8E957-BBB5-4240-95E9-22AC99C3DC9E}">
      <dgm:prSet/>
      <dgm:spPr/>
      <dgm:t>
        <a:bodyPr/>
        <a:lstStyle/>
        <a:p>
          <a:endParaRPr lang="es-CO"/>
        </a:p>
      </dgm:t>
    </dgm:pt>
    <dgm:pt modelId="{EC70E4B0-4620-4481-8CA6-459FCD662A05}">
      <dgm:prSet custT="1"/>
      <dgm:spPr/>
      <dgm:t>
        <a:bodyPr/>
        <a:lstStyle/>
        <a:p>
          <a:pPr>
            <a:buFont typeface="Symbol" panose="05050102010706020507" pitchFamily="18" charset="2"/>
            <a:buChar char=""/>
          </a:pPr>
          <a:r>
            <a:rPr lang="es-EC" sz="1200" dirty="0">
              <a:solidFill>
                <a:srgbClr val="080808"/>
              </a:solidFill>
            </a:rPr>
            <a:t>Realizar una interpretación y sugerencia sobre el “impuesto a la salida de divisas” y el uso del crédito tributario sobre la importación de materias primas que requiere el sector de agroquímicos en el Ecuador.</a:t>
          </a:r>
          <a:endParaRPr lang="es-CO" sz="1200" dirty="0">
            <a:solidFill>
              <a:srgbClr val="080808"/>
            </a:solidFill>
          </a:endParaRPr>
        </a:p>
      </dgm:t>
    </dgm:pt>
    <dgm:pt modelId="{A2E0211A-6C4A-446A-A4B2-00D6F551A0E4}" type="parTrans" cxnId="{0560AEB8-2526-4AED-A566-68401DD3D131}">
      <dgm:prSet/>
      <dgm:spPr/>
      <dgm:t>
        <a:bodyPr/>
        <a:lstStyle/>
        <a:p>
          <a:endParaRPr lang="es-CO"/>
        </a:p>
      </dgm:t>
    </dgm:pt>
    <dgm:pt modelId="{5FE2DD1B-805C-4DD6-B318-72B2F796B0E6}" type="sibTrans" cxnId="{0560AEB8-2526-4AED-A566-68401DD3D131}">
      <dgm:prSet/>
      <dgm:spPr/>
      <dgm:t>
        <a:bodyPr/>
        <a:lstStyle/>
        <a:p>
          <a:endParaRPr lang="es-CO"/>
        </a:p>
      </dgm:t>
    </dgm:pt>
    <dgm:pt modelId="{09B09545-F725-4921-AA64-5B2B36042735}" type="pres">
      <dgm:prSet presAssocID="{E553784D-B0AC-44C3-BC1E-CA7026037CD2}" presName="layout" presStyleCnt="0">
        <dgm:presLayoutVars>
          <dgm:chMax/>
          <dgm:chPref/>
          <dgm:dir/>
          <dgm:resizeHandles/>
        </dgm:presLayoutVars>
      </dgm:prSet>
      <dgm:spPr/>
      <dgm:t>
        <a:bodyPr/>
        <a:lstStyle/>
        <a:p>
          <a:endParaRPr lang="es-EC"/>
        </a:p>
      </dgm:t>
    </dgm:pt>
    <dgm:pt modelId="{DB54C0B5-B313-482C-B6CE-43ADF254CEF7}" type="pres">
      <dgm:prSet presAssocID="{56E7E013-5E56-442C-9D89-2EDCE94E2266}" presName="root" presStyleCnt="0">
        <dgm:presLayoutVars>
          <dgm:chMax/>
          <dgm:chPref/>
        </dgm:presLayoutVars>
      </dgm:prSet>
      <dgm:spPr/>
    </dgm:pt>
    <dgm:pt modelId="{8E31B25B-950B-4FAB-8B22-D76D09BC350F}" type="pres">
      <dgm:prSet presAssocID="{56E7E013-5E56-442C-9D89-2EDCE94E2266}" presName="rootComposite" presStyleCnt="0">
        <dgm:presLayoutVars/>
      </dgm:prSet>
      <dgm:spPr/>
    </dgm:pt>
    <dgm:pt modelId="{9794A8AB-77F2-4484-9DE9-D6F5B4CCC9AB}" type="pres">
      <dgm:prSet presAssocID="{56E7E013-5E56-442C-9D89-2EDCE94E2266}" presName="ParentAccent" presStyleLbl="alignNode1" presStyleIdx="0" presStyleCnt="2"/>
      <dgm:spPr/>
    </dgm:pt>
    <dgm:pt modelId="{C74E4266-1AF2-4826-B448-0B3973CAB923}" type="pres">
      <dgm:prSet presAssocID="{56E7E013-5E56-442C-9D89-2EDCE94E2266}" presName="ParentSmallAccent" presStyleLbl="fgAcc1" presStyleIdx="0" presStyleCnt="2"/>
      <dgm:spPr/>
    </dgm:pt>
    <dgm:pt modelId="{1E22E7AA-B614-4325-818E-073F7BE88A71}" type="pres">
      <dgm:prSet presAssocID="{56E7E013-5E56-442C-9D89-2EDCE94E2266}" presName="Parent" presStyleLbl="revTx" presStyleIdx="0" presStyleCnt="8">
        <dgm:presLayoutVars>
          <dgm:chMax/>
          <dgm:chPref val="4"/>
          <dgm:bulletEnabled val="1"/>
        </dgm:presLayoutVars>
      </dgm:prSet>
      <dgm:spPr/>
      <dgm:t>
        <a:bodyPr/>
        <a:lstStyle/>
        <a:p>
          <a:endParaRPr lang="es-EC"/>
        </a:p>
      </dgm:t>
    </dgm:pt>
    <dgm:pt modelId="{B2526290-DCF8-40DF-90A8-E63C120D5FE4}" type="pres">
      <dgm:prSet presAssocID="{56E7E013-5E56-442C-9D89-2EDCE94E2266}" presName="childShape" presStyleCnt="0">
        <dgm:presLayoutVars>
          <dgm:chMax val="0"/>
          <dgm:chPref val="0"/>
        </dgm:presLayoutVars>
      </dgm:prSet>
      <dgm:spPr/>
    </dgm:pt>
    <dgm:pt modelId="{165B9307-FAA9-47F8-8975-F906A9FF5723}" type="pres">
      <dgm:prSet presAssocID="{1EB7EDF8-8D32-4683-871E-D453759F7C8B}" presName="childComposite" presStyleCnt="0">
        <dgm:presLayoutVars>
          <dgm:chMax val="0"/>
          <dgm:chPref val="0"/>
        </dgm:presLayoutVars>
      </dgm:prSet>
      <dgm:spPr/>
    </dgm:pt>
    <dgm:pt modelId="{292B135B-DE97-4C01-870C-C1BC276F9FD5}" type="pres">
      <dgm:prSet presAssocID="{1EB7EDF8-8D32-4683-871E-D453759F7C8B}" presName="ChildAccent" presStyleLbl="solidFgAcc1" presStyleIdx="0" presStyleCnt="6" custLinFactY="-20925" custLinFactNeighborX="-47193" custLinFactNeighborY="-100000"/>
      <dgm:spPr/>
    </dgm:pt>
    <dgm:pt modelId="{1157A96E-FE7F-4B8B-92C9-3780FBAD7E38}" type="pres">
      <dgm:prSet presAssocID="{1EB7EDF8-8D32-4683-871E-D453759F7C8B}" presName="Child" presStyleLbl="revTx" presStyleIdx="1" presStyleCnt="8" custScaleY="448770">
        <dgm:presLayoutVars>
          <dgm:chMax val="0"/>
          <dgm:chPref val="0"/>
          <dgm:bulletEnabled val="1"/>
        </dgm:presLayoutVars>
      </dgm:prSet>
      <dgm:spPr/>
      <dgm:t>
        <a:bodyPr/>
        <a:lstStyle/>
        <a:p>
          <a:endParaRPr lang="es-EC"/>
        </a:p>
      </dgm:t>
    </dgm:pt>
    <dgm:pt modelId="{DB40E392-BB18-497C-BAD6-E4D2930DD12E}" type="pres">
      <dgm:prSet presAssocID="{EFEC881A-C475-4AF8-806F-BE49B9B5020C}" presName="root" presStyleCnt="0">
        <dgm:presLayoutVars>
          <dgm:chMax/>
          <dgm:chPref/>
        </dgm:presLayoutVars>
      </dgm:prSet>
      <dgm:spPr/>
    </dgm:pt>
    <dgm:pt modelId="{80966F58-FCBF-4C95-8B47-055DFD7FDC7E}" type="pres">
      <dgm:prSet presAssocID="{EFEC881A-C475-4AF8-806F-BE49B9B5020C}" presName="rootComposite" presStyleCnt="0">
        <dgm:presLayoutVars/>
      </dgm:prSet>
      <dgm:spPr/>
    </dgm:pt>
    <dgm:pt modelId="{82AFB972-3A7A-4709-B913-41154D1F6D76}" type="pres">
      <dgm:prSet presAssocID="{EFEC881A-C475-4AF8-806F-BE49B9B5020C}" presName="ParentAccent" presStyleLbl="alignNode1" presStyleIdx="1" presStyleCnt="2"/>
      <dgm:spPr/>
    </dgm:pt>
    <dgm:pt modelId="{22A57431-96C2-4325-A557-88F87464EF24}" type="pres">
      <dgm:prSet presAssocID="{EFEC881A-C475-4AF8-806F-BE49B9B5020C}" presName="ParentSmallAccent" presStyleLbl="fgAcc1" presStyleIdx="1" presStyleCnt="2"/>
      <dgm:spPr/>
    </dgm:pt>
    <dgm:pt modelId="{03C69B17-539B-41F5-9133-7ADFE2F1E816}" type="pres">
      <dgm:prSet presAssocID="{EFEC881A-C475-4AF8-806F-BE49B9B5020C}" presName="Parent" presStyleLbl="revTx" presStyleIdx="2" presStyleCnt="8">
        <dgm:presLayoutVars>
          <dgm:chMax/>
          <dgm:chPref val="4"/>
          <dgm:bulletEnabled val="1"/>
        </dgm:presLayoutVars>
      </dgm:prSet>
      <dgm:spPr/>
      <dgm:t>
        <a:bodyPr/>
        <a:lstStyle/>
        <a:p>
          <a:endParaRPr lang="es-EC"/>
        </a:p>
      </dgm:t>
    </dgm:pt>
    <dgm:pt modelId="{21F5EF6B-3272-43B5-8CB8-7CC2BF40F910}" type="pres">
      <dgm:prSet presAssocID="{EFEC881A-C475-4AF8-806F-BE49B9B5020C}" presName="childShape" presStyleCnt="0">
        <dgm:presLayoutVars>
          <dgm:chMax val="0"/>
          <dgm:chPref val="0"/>
        </dgm:presLayoutVars>
      </dgm:prSet>
      <dgm:spPr/>
    </dgm:pt>
    <dgm:pt modelId="{2C3CC5D2-A730-47EA-952F-D45F6B38C051}" type="pres">
      <dgm:prSet presAssocID="{D8D6AE08-5806-4E03-9A77-F3DF48D68FEB}" presName="childComposite" presStyleCnt="0">
        <dgm:presLayoutVars>
          <dgm:chMax val="0"/>
          <dgm:chPref val="0"/>
        </dgm:presLayoutVars>
      </dgm:prSet>
      <dgm:spPr/>
    </dgm:pt>
    <dgm:pt modelId="{AF0B43AB-5E3B-467A-B11F-031ED33384F4}" type="pres">
      <dgm:prSet presAssocID="{D8D6AE08-5806-4E03-9A77-F3DF48D68FEB}" presName="ChildAccent" presStyleLbl="solidFgAcc1" presStyleIdx="1" presStyleCnt="6"/>
      <dgm:spPr/>
    </dgm:pt>
    <dgm:pt modelId="{4F1DDDFA-6C23-4303-886D-93EC7BAECB02}" type="pres">
      <dgm:prSet presAssocID="{D8D6AE08-5806-4E03-9A77-F3DF48D68FEB}" presName="Child" presStyleLbl="revTx" presStyleIdx="3" presStyleCnt="8" custScaleX="124641" custLinFactNeighborX="16763" custLinFactNeighborY="-4316">
        <dgm:presLayoutVars>
          <dgm:chMax val="0"/>
          <dgm:chPref val="0"/>
          <dgm:bulletEnabled val="1"/>
        </dgm:presLayoutVars>
      </dgm:prSet>
      <dgm:spPr/>
      <dgm:t>
        <a:bodyPr/>
        <a:lstStyle/>
        <a:p>
          <a:endParaRPr lang="es-EC"/>
        </a:p>
      </dgm:t>
    </dgm:pt>
    <dgm:pt modelId="{45315DFE-5DDF-4E64-9E3F-75F320E34FD0}" type="pres">
      <dgm:prSet presAssocID="{A8E60FEE-B77E-4DC6-BA71-68B023628E78}" presName="childComposite" presStyleCnt="0">
        <dgm:presLayoutVars>
          <dgm:chMax val="0"/>
          <dgm:chPref val="0"/>
        </dgm:presLayoutVars>
      </dgm:prSet>
      <dgm:spPr/>
    </dgm:pt>
    <dgm:pt modelId="{939A963F-8D1D-45F8-916F-87058DFA9CC8}" type="pres">
      <dgm:prSet presAssocID="{A8E60FEE-B77E-4DC6-BA71-68B023628E78}" presName="ChildAccent" presStyleLbl="solidFgAcc1" presStyleIdx="2" presStyleCnt="6"/>
      <dgm:spPr/>
    </dgm:pt>
    <dgm:pt modelId="{A6EA963D-DE39-4678-AB29-FA3CE95F247D}" type="pres">
      <dgm:prSet presAssocID="{A8E60FEE-B77E-4DC6-BA71-68B023628E78}" presName="Child" presStyleLbl="revTx" presStyleIdx="4" presStyleCnt="8" custScaleX="124641" custLinFactNeighborX="16763" custLinFactNeighborY="-4316">
        <dgm:presLayoutVars>
          <dgm:chMax val="0"/>
          <dgm:chPref val="0"/>
          <dgm:bulletEnabled val="1"/>
        </dgm:presLayoutVars>
      </dgm:prSet>
      <dgm:spPr/>
      <dgm:t>
        <a:bodyPr/>
        <a:lstStyle/>
        <a:p>
          <a:endParaRPr lang="es-EC"/>
        </a:p>
      </dgm:t>
    </dgm:pt>
    <dgm:pt modelId="{40837293-0244-4AE6-A647-A75AADAFF510}" type="pres">
      <dgm:prSet presAssocID="{0C2704C6-5BC0-4DD9-8D4F-44F94A22D5BA}" presName="childComposite" presStyleCnt="0">
        <dgm:presLayoutVars>
          <dgm:chMax val="0"/>
          <dgm:chPref val="0"/>
        </dgm:presLayoutVars>
      </dgm:prSet>
      <dgm:spPr/>
    </dgm:pt>
    <dgm:pt modelId="{3B7B2791-D114-4E36-A70D-D0310737C3A3}" type="pres">
      <dgm:prSet presAssocID="{0C2704C6-5BC0-4DD9-8D4F-44F94A22D5BA}" presName="ChildAccent" presStyleLbl="solidFgAcc1" presStyleIdx="3" presStyleCnt="6"/>
      <dgm:spPr/>
    </dgm:pt>
    <dgm:pt modelId="{07548A63-D3AE-4631-A14B-F7B3B1E18A1C}" type="pres">
      <dgm:prSet presAssocID="{0C2704C6-5BC0-4DD9-8D4F-44F94A22D5BA}" presName="Child" presStyleLbl="revTx" presStyleIdx="5" presStyleCnt="8" custScaleX="124641" custLinFactNeighborX="16763" custLinFactNeighborY="-4316">
        <dgm:presLayoutVars>
          <dgm:chMax val="0"/>
          <dgm:chPref val="0"/>
          <dgm:bulletEnabled val="1"/>
        </dgm:presLayoutVars>
      </dgm:prSet>
      <dgm:spPr/>
      <dgm:t>
        <a:bodyPr/>
        <a:lstStyle/>
        <a:p>
          <a:endParaRPr lang="es-EC"/>
        </a:p>
      </dgm:t>
    </dgm:pt>
    <dgm:pt modelId="{DBC00D9C-95D4-439C-9530-CF8559CB9F3F}" type="pres">
      <dgm:prSet presAssocID="{805FCA8A-7BD3-4C02-8B6C-BC2D94CAA4A3}" presName="childComposite" presStyleCnt="0">
        <dgm:presLayoutVars>
          <dgm:chMax val="0"/>
          <dgm:chPref val="0"/>
        </dgm:presLayoutVars>
      </dgm:prSet>
      <dgm:spPr/>
    </dgm:pt>
    <dgm:pt modelId="{9A15C76C-A98B-4A57-8A66-2ECDAE7CC3CE}" type="pres">
      <dgm:prSet presAssocID="{805FCA8A-7BD3-4C02-8B6C-BC2D94CAA4A3}" presName="ChildAccent" presStyleLbl="solidFgAcc1" presStyleIdx="4" presStyleCnt="6"/>
      <dgm:spPr/>
    </dgm:pt>
    <dgm:pt modelId="{71448D74-DE2A-4B8F-AAD6-C81522BC8CC8}" type="pres">
      <dgm:prSet presAssocID="{805FCA8A-7BD3-4C02-8B6C-BC2D94CAA4A3}" presName="Child" presStyleLbl="revTx" presStyleIdx="6" presStyleCnt="8" custScaleX="124641" custLinFactNeighborX="16763" custLinFactNeighborY="-4316">
        <dgm:presLayoutVars>
          <dgm:chMax val="0"/>
          <dgm:chPref val="0"/>
          <dgm:bulletEnabled val="1"/>
        </dgm:presLayoutVars>
      </dgm:prSet>
      <dgm:spPr/>
      <dgm:t>
        <a:bodyPr/>
        <a:lstStyle/>
        <a:p>
          <a:endParaRPr lang="es-EC"/>
        </a:p>
      </dgm:t>
    </dgm:pt>
    <dgm:pt modelId="{5BFD72F6-78AC-47D7-9EF7-6BB55F431F8A}" type="pres">
      <dgm:prSet presAssocID="{EC70E4B0-4620-4481-8CA6-459FCD662A05}" presName="childComposite" presStyleCnt="0">
        <dgm:presLayoutVars>
          <dgm:chMax val="0"/>
          <dgm:chPref val="0"/>
        </dgm:presLayoutVars>
      </dgm:prSet>
      <dgm:spPr/>
    </dgm:pt>
    <dgm:pt modelId="{CD26426F-093A-4B79-9587-BAA08FCB2AE3}" type="pres">
      <dgm:prSet presAssocID="{EC70E4B0-4620-4481-8CA6-459FCD662A05}" presName="ChildAccent" presStyleLbl="solidFgAcc1" presStyleIdx="5" presStyleCnt="6"/>
      <dgm:spPr/>
    </dgm:pt>
    <dgm:pt modelId="{32866A90-9BE9-4A30-BAAC-F9FC88DF4F98}" type="pres">
      <dgm:prSet presAssocID="{EC70E4B0-4620-4481-8CA6-459FCD662A05}" presName="Child" presStyleLbl="revTx" presStyleIdx="7" presStyleCnt="8" custScaleX="124641" custLinFactNeighborX="16763" custLinFactNeighborY="-4316">
        <dgm:presLayoutVars>
          <dgm:chMax val="0"/>
          <dgm:chPref val="0"/>
          <dgm:bulletEnabled val="1"/>
        </dgm:presLayoutVars>
      </dgm:prSet>
      <dgm:spPr/>
      <dgm:t>
        <a:bodyPr/>
        <a:lstStyle/>
        <a:p>
          <a:endParaRPr lang="es-EC"/>
        </a:p>
      </dgm:t>
    </dgm:pt>
  </dgm:ptLst>
  <dgm:cxnLst>
    <dgm:cxn modelId="{4B98B38E-E546-44CE-87D0-EC81A0C78B4A}" type="presOf" srcId="{E553784D-B0AC-44C3-BC1E-CA7026037CD2}" destId="{09B09545-F725-4921-AA64-5B2B36042735}" srcOrd="0" destOrd="0" presId="urn:microsoft.com/office/officeart/2008/layout/SquareAccentList"/>
    <dgm:cxn modelId="{0560AEB8-2526-4AED-A566-68401DD3D131}" srcId="{EFEC881A-C475-4AF8-806F-BE49B9B5020C}" destId="{EC70E4B0-4620-4481-8CA6-459FCD662A05}" srcOrd="4" destOrd="0" parTransId="{A2E0211A-6C4A-446A-A4B2-00D6F551A0E4}" sibTransId="{5FE2DD1B-805C-4DD6-B318-72B2F796B0E6}"/>
    <dgm:cxn modelId="{9CB664F5-6C60-4C93-B372-8471F76A7BED}" srcId="{E553784D-B0AC-44C3-BC1E-CA7026037CD2}" destId="{56E7E013-5E56-442C-9D89-2EDCE94E2266}" srcOrd="0" destOrd="0" parTransId="{FCBD2C92-368D-4DC5-9003-2E811BAA5B88}" sibTransId="{419DB40C-7EB3-43E8-BF83-B60F54405AD1}"/>
    <dgm:cxn modelId="{BE3DD6C4-0747-4FA6-A057-21D93C1529DF}" srcId="{EFEC881A-C475-4AF8-806F-BE49B9B5020C}" destId="{D8D6AE08-5806-4E03-9A77-F3DF48D68FEB}" srcOrd="0" destOrd="0" parTransId="{CF60EE79-37BE-4FF7-88C6-FE22D6053D0E}" sibTransId="{8156790B-7863-4AFB-B813-239416B81C01}"/>
    <dgm:cxn modelId="{373CF449-BE58-4500-AA54-1039B3265721}" type="presOf" srcId="{1EB7EDF8-8D32-4683-871E-D453759F7C8B}" destId="{1157A96E-FE7F-4B8B-92C9-3780FBAD7E38}" srcOrd="0" destOrd="0" presId="urn:microsoft.com/office/officeart/2008/layout/SquareAccentList"/>
    <dgm:cxn modelId="{1631E453-6A35-4CEF-9DB2-3967AD766E10}" type="presOf" srcId="{A8E60FEE-B77E-4DC6-BA71-68B023628E78}" destId="{A6EA963D-DE39-4678-AB29-FA3CE95F247D}" srcOrd="0" destOrd="0" presId="urn:microsoft.com/office/officeart/2008/layout/SquareAccentList"/>
    <dgm:cxn modelId="{A4E600BA-9E1A-4958-A47B-CDED2C0BC9B2}" srcId="{56E7E013-5E56-442C-9D89-2EDCE94E2266}" destId="{1EB7EDF8-8D32-4683-871E-D453759F7C8B}" srcOrd="0" destOrd="0" parTransId="{56735A2C-80BD-41C2-8627-B1F80C0CD131}" sibTransId="{F8F4A9D8-F7F7-4983-A786-AED5CB4113A5}"/>
    <dgm:cxn modelId="{303B47C3-B4BE-40D0-9FAB-FD6AA135447F}" type="presOf" srcId="{EFEC881A-C475-4AF8-806F-BE49B9B5020C}" destId="{03C69B17-539B-41F5-9133-7ADFE2F1E816}" srcOrd="0" destOrd="0" presId="urn:microsoft.com/office/officeart/2008/layout/SquareAccentList"/>
    <dgm:cxn modelId="{A487902A-730F-4333-BE40-CBD6C18AAB16}" type="presOf" srcId="{EC70E4B0-4620-4481-8CA6-459FCD662A05}" destId="{32866A90-9BE9-4A30-BAAC-F9FC88DF4F98}" srcOrd="0" destOrd="0" presId="urn:microsoft.com/office/officeart/2008/layout/SquareAccentList"/>
    <dgm:cxn modelId="{14D345F4-7E98-4BC9-8231-CED37BCCF375}" type="presOf" srcId="{805FCA8A-7BD3-4C02-8B6C-BC2D94CAA4A3}" destId="{71448D74-DE2A-4B8F-AAD6-C81522BC8CC8}" srcOrd="0" destOrd="0" presId="urn:microsoft.com/office/officeart/2008/layout/SquareAccentList"/>
    <dgm:cxn modelId="{74FCE947-F488-4C57-8004-1423C183B2F8}" srcId="{E553784D-B0AC-44C3-BC1E-CA7026037CD2}" destId="{EFEC881A-C475-4AF8-806F-BE49B9B5020C}" srcOrd="1" destOrd="0" parTransId="{E116ABD4-A4D1-417E-BCD8-9A8E3D880409}" sibTransId="{CEC0FEAB-8093-4CDC-9EB1-1BD0439ABB5E}"/>
    <dgm:cxn modelId="{8DD8E957-BBB5-4240-95E9-22AC99C3DC9E}" srcId="{EFEC881A-C475-4AF8-806F-BE49B9B5020C}" destId="{805FCA8A-7BD3-4C02-8B6C-BC2D94CAA4A3}" srcOrd="3" destOrd="0" parTransId="{1F2F8F57-1E74-4B66-8F95-09027B1FBA00}" sibTransId="{0E6F02C8-4749-4E0C-85C1-2A1C78544D0F}"/>
    <dgm:cxn modelId="{FB8C496D-A2E3-4D50-BB41-52DBC0333560}" type="presOf" srcId="{D8D6AE08-5806-4E03-9A77-F3DF48D68FEB}" destId="{4F1DDDFA-6C23-4303-886D-93EC7BAECB02}" srcOrd="0" destOrd="0" presId="urn:microsoft.com/office/officeart/2008/layout/SquareAccentList"/>
    <dgm:cxn modelId="{14BFB081-A8A5-40CA-9D71-1D776AE8E835}" srcId="{EFEC881A-C475-4AF8-806F-BE49B9B5020C}" destId="{0C2704C6-5BC0-4DD9-8D4F-44F94A22D5BA}" srcOrd="2" destOrd="0" parTransId="{0817E184-2E53-4213-857D-4D821D5DABC3}" sibTransId="{067E9C29-62BB-41BF-A545-A057E740D783}"/>
    <dgm:cxn modelId="{376DB4E8-E847-492D-A272-7B75B04FA455}" type="presOf" srcId="{56E7E013-5E56-442C-9D89-2EDCE94E2266}" destId="{1E22E7AA-B614-4325-818E-073F7BE88A71}" srcOrd="0" destOrd="0" presId="urn:microsoft.com/office/officeart/2008/layout/SquareAccentList"/>
    <dgm:cxn modelId="{5118812A-4CC5-46E5-9E7A-F73F997362B3}" srcId="{EFEC881A-C475-4AF8-806F-BE49B9B5020C}" destId="{A8E60FEE-B77E-4DC6-BA71-68B023628E78}" srcOrd="1" destOrd="0" parTransId="{4E7B755E-965F-4416-85E2-0CF1FDA95365}" sibTransId="{86996B44-2AFF-4C4D-A4C5-5E47A3176418}"/>
    <dgm:cxn modelId="{9625AA42-B51E-4184-8A9C-919C29DEF343}" type="presOf" srcId="{0C2704C6-5BC0-4DD9-8D4F-44F94A22D5BA}" destId="{07548A63-D3AE-4631-A14B-F7B3B1E18A1C}" srcOrd="0" destOrd="0" presId="urn:microsoft.com/office/officeart/2008/layout/SquareAccentList"/>
    <dgm:cxn modelId="{CE5A3CBA-C69E-45C8-9C20-9CE8E908DDB5}" type="presParOf" srcId="{09B09545-F725-4921-AA64-5B2B36042735}" destId="{DB54C0B5-B313-482C-B6CE-43ADF254CEF7}" srcOrd="0" destOrd="0" presId="urn:microsoft.com/office/officeart/2008/layout/SquareAccentList"/>
    <dgm:cxn modelId="{966BEEDB-FD19-4BD6-81F3-FB7BF62A5D88}" type="presParOf" srcId="{DB54C0B5-B313-482C-B6CE-43ADF254CEF7}" destId="{8E31B25B-950B-4FAB-8B22-D76D09BC350F}" srcOrd="0" destOrd="0" presId="urn:microsoft.com/office/officeart/2008/layout/SquareAccentList"/>
    <dgm:cxn modelId="{971106A8-892B-4A25-9862-502280B74053}" type="presParOf" srcId="{8E31B25B-950B-4FAB-8B22-D76D09BC350F}" destId="{9794A8AB-77F2-4484-9DE9-D6F5B4CCC9AB}" srcOrd="0" destOrd="0" presId="urn:microsoft.com/office/officeart/2008/layout/SquareAccentList"/>
    <dgm:cxn modelId="{BC768F3A-11E0-48E6-9893-9695D5019C45}" type="presParOf" srcId="{8E31B25B-950B-4FAB-8B22-D76D09BC350F}" destId="{C74E4266-1AF2-4826-B448-0B3973CAB923}" srcOrd="1" destOrd="0" presId="urn:microsoft.com/office/officeart/2008/layout/SquareAccentList"/>
    <dgm:cxn modelId="{39C9F392-975D-47EC-9A76-BDCDB57FA9CD}" type="presParOf" srcId="{8E31B25B-950B-4FAB-8B22-D76D09BC350F}" destId="{1E22E7AA-B614-4325-818E-073F7BE88A71}" srcOrd="2" destOrd="0" presId="urn:microsoft.com/office/officeart/2008/layout/SquareAccentList"/>
    <dgm:cxn modelId="{B9552970-B175-4A34-8492-5ED1D9BD418E}" type="presParOf" srcId="{DB54C0B5-B313-482C-B6CE-43ADF254CEF7}" destId="{B2526290-DCF8-40DF-90A8-E63C120D5FE4}" srcOrd="1" destOrd="0" presId="urn:microsoft.com/office/officeart/2008/layout/SquareAccentList"/>
    <dgm:cxn modelId="{666E65C6-8057-4AA9-9F70-C173921974D8}" type="presParOf" srcId="{B2526290-DCF8-40DF-90A8-E63C120D5FE4}" destId="{165B9307-FAA9-47F8-8975-F906A9FF5723}" srcOrd="0" destOrd="0" presId="urn:microsoft.com/office/officeart/2008/layout/SquareAccentList"/>
    <dgm:cxn modelId="{29D62B57-145C-412C-A912-994B91D5FA00}" type="presParOf" srcId="{165B9307-FAA9-47F8-8975-F906A9FF5723}" destId="{292B135B-DE97-4C01-870C-C1BC276F9FD5}" srcOrd="0" destOrd="0" presId="urn:microsoft.com/office/officeart/2008/layout/SquareAccentList"/>
    <dgm:cxn modelId="{0342A671-98F2-4084-82FC-4DFC907021A6}" type="presParOf" srcId="{165B9307-FAA9-47F8-8975-F906A9FF5723}" destId="{1157A96E-FE7F-4B8B-92C9-3780FBAD7E38}" srcOrd="1" destOrd="0" presId="urn:microsoft.com/office/officeart/2008/layout/SquareAccentList"/>
    <dgm:cxn modelId="{5D39A403-A4D3-47CF-B1CD-A053534347A3}" type="presParOf" srcId="{09B09545-F725-4921-AA64-5B2B36042735}" destId="{DB40E392-BB18-497C-BAD6-E4D2930DD12E}" srcOrd="1" destOrd="0" presId="urn:microsoft.com/office/officeart/2008/layout/SquareAccentList"/>
    <dgm:cxn modelId="{14538CD3-73D8-41FA-A103-35386515E018}" type="presParOf" srcId="{DB40E392-BB18-497C-BAD6-E4D2930DD12E}" destId="{80966F58-FCBF-4C95-8B47-055DFD7FDC7E}" srcOrd="0" destOrd="0" presId="urn:microsoft.com/office/officeart/2008/layout/SquareAccentList"/>
    <dgm:cxn modelId="{2B2AC3E1-30D9-4B6A-B0DC-91B9266E3CC3}" type="presParOf" srcId="{80966F58-FCBF-4C95-8B47-055DFD7FDC7E}" destId="{82AFB972-3A7A-4709-B913-41154D1F6D76}" srcOrd="0" destOrd="0" presId="urn:microsoft.com/office/officeart/2008/layout/SquareAccentList"/>
    <dgm:cxn modelId="{15F1348B-95CA-4753-9B8C-E3B0E3F7773E}" type="presParOf" srcId="{80966F58-FCBF-4C95-8B47-055DFD7FDC7E}" destId="{22A57431-96C2-4325-A557-88F87464EF24}" srcOrd="1" destOrd="0" presId="urn:microsoft.com/office/officeart/2008/layout/SquareAccentList"/>
    <dgm:cxn modelId="{8FE6D55F-2CF5-48AE-8B31-DB7A8CF2325F}" type="presParOf" srcId="{80966F58-FCBF-4C95-8B47-055DFD7FDC7E}" destId="{03C69B17-539B-41F5-9133-7ADFE2F1E816}" srcOrd="2" destOrd="0" presId="urn:microsoft.com/office/officeart/2008/layout/SquareAccentList"/>
    <dgm:cxn modelId="{49590E77-3B90-4B2D-9C54-832ACE599AB4}" type="presParOf" srcId="{DB40E392-BB18-497C-BAD6-E4D2930DD12E}" destId="{21F5EF6B-3272-43B5-8CB8-7CC2BF40F910}" srcOrd="1" destOrd="0" presId="urn:microsoft.com/office/officeart/2008/layout/SquareAccentList"/>
    <dgm:cxn modelId="{DF32D7DC-B542-4967-ACEE-383FA6002987}" type="presParOf" srcId="{21F5EF6B-3272-43B5-8CB8-7CC2BF40F910}" destId="{2C3CC5D2-A730-47EA-952F-D45F6B38C051}" srcOrd="0" destOrd="0" presId="urn:microsoft.com/office/officeart/2008/layout/SquareAccentList"/>
    <dgm:cxn modelId="{92230145-4401-44EC-9C92-D0C1427A1338}" type="presParOf" srcId="{2C3CC5D2-A730-47EA-952F-D45F6B38C051}" destId="{AF0B43AB-5E3B-467A-B11F-031ED33384F4}" srcOrd="0" destOrd="0" presId="urn:microsoft.com/office/officeart/2008/layout/SquareAccentList"/>
    <dgm:cxn modelId="{E63564D6-BF95-436A-A54A-E629988C030F}" type="presParOf" srcId="{2C3CC5D2-A730-47EA-952F-D45F6B38C051}" destId="{4F1DDDFA-6C23-4303-886D-93EC7BAECB02}" srcOrd="1" destOrd="0" presId="urn:microsoft.com/office/officeart/2008/layout/SquareAccentList"/>
    <dgm:cxn modelId="{90634BCB-2B11-42B7-AB67-844F21291B1F}" type="presParOf" srcId="{21F5EF6B-3272-43B5-8CB8-7CC2BF40F910}" destId="{45315DFE-5DDF-4E64-9E3F-75F320E34FD0}" srcOrd="1" destOrd="0" presId="urn:microsoft.com/office/officeart/2008/layout/SquareAccentList"/>
    <dgm:cxn modelId="{D4EC6F72-CF90-429A-BB59-2D67D010904D}" type="presParOf" srcId="{45315DFE-5DDF-4E64-9E3F-75F320E34FD0}" destId="{939A963F-8D1D-45F8-916F-87058DFA9CC8}" srcOrd="0" destOrd="0" presId="urn:microsoft.com/office/officeart/2008/layout/SquareAccentList"/>
    <dgm:cxn modelId="{1251D4FC-42A4-4369-9A12-26C70C0EB5A0}" type="presParOf" srcId="{45315DFE-5DDF-4E64-9E3F-75F320E34FD0}" destId="{A6EA963D-DE39-4678-AB29-FA3CE95F247D}" srcOrd="1" destOrd="0" presId="urn:microsoft.com/office/officeart/2008/layout/SquareAccentList"/>
    <dgm:cxn modelId="{8453EE37-0547-401F-A1CD-714DC538DF63}" type="presParOf" srcId="{21F5EF6B-3272-43B5-8CB8-7CC2BF40F910}" destId="{40837293-0244-4AE6-A647-A75AADAFF510}" srcOrd="2" destOrd="0" presId="urn:microsoft.com/office/officeart/2008/layout/SquareAccentList"/>
    <dgm:cxn modelId="{824FF8F0-80AB-4105-8D4F-77198FE2B06E}" type="presParOf" srcId="{40837293-0244-4AE6-A647-A75AADAFF510}" destId="{3B7B2791-D114-4E36-A70D-D0310737C3A3}" srcOrd="0" destOrd="0" presId="urn:microsoft.com/office/officeart/2008/layout/SquareAccentList"/>
    <dgm:cxn modelId="{9C350FCE-DAC2-4F81-9945-9E589F2EF513}" type="presParOf" srcId="{40837293-0244-4AE6-A647-A75AADAFF510}" destId="{07548A63-D3AE-4631-A14B-F7B3B1E18A1C}" srcOrd="1" destOrd="0" presId="urn:microsoft.com/office/officeart/2008/layout/SquareAccentList"/>
    <dgm:cxn modelId="{DD591331-BC74-4460-B2C1-AB80B705068E}" type="presParOf" srcId="{21F5EF6B-3272-43B5-8CB8-7CC2BF40F910}" destId="{DBC00D9C-95D4-439C-9530-CF8559CB9F3F}" srcOrd="3" destOrd="0" presId="urn:microsoft.com/office/officeart/2008/layout/SquareAccentList"/>
    <dgm:cxn modelId="{2B82A55F-2273-41C9-9F5C-F383A3D5F49A}" type="presParOf" srcId="{DBC00D9C-95D4-439C-9530-CF8559CB9F3F}" destId="{9A15C76C-A98B-4A57-8A66-2ECDAE7CC3CE}" srcOrd="0" destOrd="0" presId="urn:microsoft.com/office/officeart/2008/layout/SquareAccentList"/>
    <dgm:cxn modelId="{BF0D916A-EEA4-4ED1-8754-79269B5C9747}" type="presParOf" srcId="{DBC00D9C-95D4-439C-9530-CF8559CB9F3F}" destId="{71448D74-DE2A-4B8F-AAD6-C81522BC8CC8}" srcOrd="1" destOrd="0" presId="urn:microsoft.com/office/officeart/2008/layout/SquareAccentList"/>
    <dgm:cxn modelId="{142BFD50-C5D7-49DA-8B12-503A08FEBE83}" type="presParOf" srcId="{21F5EF6B-3272-43B5-8CB8-7CC2BF40F910}" destId="{5BFD72F6-78AC-47D7-9EF7-6BB55F431F8A}" srcOrd="4" destOrd="0" presId="urn:microsoft.com/office/officeart/2008/layout/SquareAccentList"/>
    <dgm:cxn modelId="{3AB74CDA-9360-4455-B223-4908BBFFCF9A}" type="presParOf" srcId="{5BFD72F6-78AC-47D7-9EF7-6BB55F431F8A}" destId="{CD26426F-093A-4B79-9587-BAA08FCB2AE3}" srcOrd="0" destOrd="0" presId="urn:microsoft.com/office/officeart/2008/layout/SquareAccentList"/>
    <dgm:cxn modelId="{3E1F1B4B-6502-4741-8489-3476FD3DD3CF}" type="presParOf" srcId="{5BFD72F6-78AC-47D7-9EF7-6BB55F431F8A}" destId="{32866A90-9BE9-4A30-BAAC-F9FC88DF4F9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8A959-2EDC-43D5-8D74-847A9907C12D}"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CO"/>
        </a:p>
      </dgm:t>
    </dgm:pt>
    <dgm:pt modelId="{A5547E87-E734-437C-ADFB-151B0F43BC84}">
      <dgm:prSet phldrT="[Texto]" phldr="1"/>
      <dgm:spPr/>
      <dgm:t>
        <a:bodyPr/>
        <a:lstStyle/>
        <a:p>
          <a:endParaRPr lang="es-CO" dirty="0">
            <a:solidFill>
              <a:srgbClr val="080808"/>
            </a:solidFill>
          </a:endParaRPr>
        </a:p>
      </dgm:t>
    </dgm:pt>
    <dgm:pt modelId="{B0D6D760-07AF-4A17-B3ED-798F6E177F15}" type="parTrans" cxnId="{B2C2DAD5-342A-4A42-A238-BC0C3CF6542D}">
      <dgm:prSet/>
      <dgm:spPr/>
      <dgm:t>
        <a:bodyPr/>
        <a:lstStyle/>
        <a:p>
          <a:endParaRPr lang="es-CO"/>
        </a:p>
      </dgm:t>
    </dgm:pt>
    <dgm:pt modelId="{E39ED0DF-3C36-494D-8C66-A03ACE0B353E}" type="sibTrans" cxnId="{B2C2DAD5-342A-4A42-A238-BC0C3CF6542D}">
      <dgm:prSet/>
      <dgm:spPr/>
      <dgm:t>
        <a:bodyPr/>
        <a:lstStyle/>
        <a:p>
          <a:endParaRPr lang="es-CO"/>
        </a:p>
      </dgm:t>
    </dgm:pt>
    <dgm:pt modelId="{44BB96BC-01EB-47B5-B0D0-5292E090540E}">
      <dgm:prSet phldrT="[Texto]"/>
      <dgm:spPr/>
      <dgm:t>
        <a:bodyPr/>
        <a:lstStyle/>
        <a:p>
          <a:pPr>
            <a:buFont typeface="Symbol" panose="05050102010706020507" pitchFamily="18" charset="2"/>
            <a:buChar char=""/>
          </a:pPr>
          <a:r>
            <a:rPr lang="es-EC" dirty="0">
              <a:solidFill>
                <a:srgbClr val="080808"/>
              </a:solidFill>
            </a:rPr>
            <a:t>¿Cuál es el objetivo y finalidad de la creación del “impuesto a la salida de divisas” en el Ecuador?</a:t>
          </a:r>
          <a:endParaRPr lang="es-CO" dirty="0">
            <a:solidFill>
              <a:srgbClr val="080808"/>
            </a:solidFill>
          </a:endParaRPr>
        </a:p>
      </dgm:t>
    </dgm:pt>
    <dgm:pt modelId="{5C3670F5-D40A-48FA-A901-C59BF4BF1031}" type="parTrans" cxnId="{19164772-0841-4B47-B77D-840B765A8B53}">
      <dgm:prSet/>
      <dgm:spPr/>
      <dgm:t>
        <a:bodyPr/>
        <a:lstStyle/>
        <a:p>
          <a:endParaRPr lang="es-CO"/>
        </a:p>
      </dgm:t>
    </dgm:pt>
    <dgm:pt modelId="{9CA758B4-C450-4084-BC11-9BFDCB0B9598}" type="sibTrans" cxnId="{19164772-0841-4B47-B77D-840B765A8B53}">
      <dgm:prSet/>
      <dgm:spPr/>
      <dgm:t>
        <a:bodyPr/>
        <a:lstStyle/>
        <a:p>
          <a:endParaRPr lang="es-CO"/>
        </a:p>
      </dgm:t>
    </dgm:pt>
    <dgm:pt modelId="{B2871747-0913-4384-8FD8-BF9BB17FC19C}">
      <dgm:prSet phldrT="[Texto]" phldr="1"/>
      <dgm:spPr/>
      <dgm:t>
        <a:bodyPr/>
        <a:lstStyle/>
        <a:p>
          <a:endParaRPr lang="es-CO" dirty="0">
            <a:solidFill>
              <a:srgbClr val="080808"/>
            </a:solidFill>
          </a:endParaRPr>
        </a:p>
      </dgm:t>
    </dgm:pt>
    <dgm:pt modelId="{EDCF9252-22EC-466C-9BC0-9533EC66B1E0}" type="parTrans" cxnId="{1B18DF26-26AA-4AA0-AE30-EBF1A48DF389}">
      <dgm:prSet/>
      <dgm:spPr/>
      <dgm:t>
        <a:bodyPr/>
        <a:lstStyle/>
        <a:p>
          <a:endParaRPr lang="es-CO"/>
        </a:p>
      </dgm:t>
    </dgm:pt>
    <dgm:pt modelId="{D3EACAB1-294D-4985-A806-A657033AC23A}" type="sibTrans" cxnId="{1B18DF26-26AA-4AA0-AE30-EBF1A48DF389}">
      <dgm:prSet/>
      <dgm:spPr/>
      <dgm:t>
        <a:bodyPr/>
        <a:lstStyle/>
        <a:p>
          <a:endParaRPr lang="es-CO"/>
        </a:p>
      </dgm:t>
    </dgm:pt>
    <dgm:pt modelId="{7E1D704B-F79B-40C9-887F-90C25AA02120}">
      <dgm:prSet phldrT="[Texto]"/>
      <dgm:spPr/>
      <dgm:t>
        <a:bodyPr/>
        <a:lstStyle/>
        <a:p>
          <a:pPr>
            <a:buFont typeface="Symbol" panose="05050102010706020507" pitchFamily="18" charset="2"/>
            <a:buChar char=""/>
          </a:pPr>
          <a:r>
            <a:rPr lang="es-EC" dirty="0">
              <a:solidFill>
                <a:srgbClr val="080808"/>
              </a:solidFill>
            </a:rPr>
            <a:t>¿Cuál es el nivel de recaudación del “impuesto a la salida de divisas”, y sus posiciones con respecto a los otros impuestos que conforman el sistema Tributario?</a:t>
          </a:r>
          <a:endParaRPr lang="es-CO" dirty="0">
            <a:solidFill>
              <a:srgbClr val="080808"/>
            </a:solidFill>
          </a:endParaRPr>
        </a:p>
      </dgm:t>
    </dgm:pt>
    <dgm:pt modelId="{FE36743D-9FC1-4175-94EC-FC07A109F852}" type="parTrans" cxnId="{8734BD34-9B24-4E8B-829A-A5FDAF0BE796}">
      <dgm:prSet/>
      <dgm:spPr/>
      <dgm:t>
        <a:bodyPr/>
        <a:lstStyle/>
        <a:p>
          <a:endParaRPr lang="es-CO"/>
        </a:p>
      </dgm:t>
    </dgm:pt>
    <dgm:pt modelId="{A9C41E19-7681-42B1-867D-DC630F06254B}" type="sibTrans" cxnId="{8734BD34-9B24-4E8B-829A-A5FDAF0BE796}">
      <dgm:prSet/>
      <dgm:spPr/>
      <dgm:t>
        <a:bodyPr/>
        <a:lstStyle/>
        <a:p>
          <a:endParaRPr lang="es-CO"/>
        </a:p>
      </dgm:t>
    </dgm:pt>
    <dgm:pt modelId="{D53C16B5-7B12-4D69-97F2-6DC5CE6DDC3F}">
      <dgm:prSet phldrT="[Texto]" phldr="1"/>
      <dgm:spPr/>
      <dgm:t>
        <a:bodyPr/>
        <a:lstStyle/>
        <a:p>
          <a:endParaRPr lang="es-CO" dirty="0">
            <a:solidFill>
              <a:srgbClr val="080808"/>
            </a:solidFill>
          </a:endParaRPr>
        </a:p>
      </dgm:t>
    </dgm:pt>
    <dgm:pt modelId="{A53EE7E7-085E-41B9-8B58-183C5FD303D9}" type="parTrans" cxnId="{05502491-4F2C-490F-A016-D83EEE6D1054}">
      <dgm:prSet/>
      <dgm:spPr/>
      <dgm:t>
        <a:bodyPr/>
        <a:lstStyle/>
        <a:p>
          <a:endParaRPr lang="es-CO"/>
        </a:p>
      </dgm:t>
    </dgm:pt>
    <dgm:pt modelId="{18253869-DB67-42DC-9D3A-1085C6FFB2B1}" type="sibTrans" cxnId="{05502491-4F2C-490F-A016-D83EEE6D1054}">
      <dgm:prSet/>
      <dgm:spPr/>
      <dgm:t>
        <a:bodyPr/>
        <a:lstStyle/>
        <a:p>
          <a:endParaRPr lang="es-CO"/>
        </a:p>
      </dgm:t>
    </dgm:pt>
    <dgm:pt modelId="{F010A537-E46E-44DA-80A0-A6041BE11CF4}">
      <dgm:prSet phldrT="[Texto]"/>
      <dgm:spPr/>
      <dgm:t>
        <a:bodyPr/>
        <a:lstStyle/>
        <a:p>
          <a:pPr>
            <a:buFont typeface="Symbol" panose="05050102010706020507" pitchFamily="18" charset="2"/>
            <a:buChar char=""/>
          </a:pPr>
          <a:r>
            <a:rPr lang="es-EC" dirty="0">
              <a:solidFill>
                <a:srgbClr val="080808"/>
              </a:solidFill>
            </a:rPr>
            <a:t>¿Cuáles son los incentivos o beneficios tributarios que acceden las empresas que deben realizar importación de materias primas, bienes de capital e insumos para sus actividades productivas?</a:t>
          </a:r>
          <a:endParaRPr lang="es-CO" dirty="0">
            <a:solidFill>
              <a:srgbClr val="080808"/>
            </a:solidFill>
          </a:endParaRPr>
        </a:p>
      </dgm:t>
    </dgm:pt>
    <dgm:pt modelId="{6E2A51E1-F821-496D-B9F0-0E213B9549F2}" type="parTrans" cxnId="{1D7C0E79-EF2F-48C4-85BA-A6910EBF31FB}">
      <dgm:prSet/>
      <dgm:spPr/>
      <dgm:t>
        <a:bodyPr/>
        <a:lstStyle/>
        <a:p>
          <a:endParaRPr lang="es-CO"/>
        </a:p>
      </dgm:t>
    </dgm:pt>
    <dgm:pt modelId="{97872DC9-0361-44ED-99A6-B89582847423}" type="sibTrans" cxnId="{1D7C0E79-EF2F-48C4-85BA-A6910EBF31FB}">
      <dgm:prSet/>
      <dgm:spPr/>
      <dgm:t>
        <a:bodyPr/>
        <a:lstStyle/>
        <a:p>
          <a:endParaRPr lang="es-CO"/>
        </a:p>
      </dgm:t>
    </dgm:pt>
    <dgm:pt modelId="{6E86D7B3-97F3-4678-93BF-78E8BAB55D7C}">
      <dgm:prSet phldrT="[Texto]"/>
      <dgm:spPr/>
      <dgm:t>
        <a:bodyPr/>
        <a:lstStyle/>
        <a:p>
          <a:pPr>
            <a:buFont typeface="Symbol" panose="05050102010706020507" pitchFamily="18" charset="2"/>
            <a:buChar char=""/>
          </a:pPr>
          <a:r>
            <a:rPr lang="es-EC" dirty="0">
              <a:solidFill>
                <a:srgbClr val="080808"/>
              </a:solidFill>
            </a:rPr>
            <a:t>¿Cómo se puede beneficiar desde el punto de vista tributario a las empresas que dependen de la importación de materiales, recursos y elementos para sus actividades productivas, y que no presenten un riesgo financiero y económico?</a:t>
          </a:r>
          <a:endParaRPr lang="es-CO" dirty="0">
            <a:solidFill>
              <a:srgbClr val="080808"/>
            </a:solidFill>
          </a:endParaRPr>
        </a:p>
      </dgm:t>
    </dgm:pt>
    <dgm:pt modelId="{A4976EF2-A272-4CA9-822B-E992FC16BC86}" type="parTrans" cxnId="{ECB9941F-B3CC-4D7E-B74B-12AB8534520A}">
      <dgm:prSet/>
      <dgm:spPr/>
      <dgm:t>
        <a:bodyPr/>
        <a:lstStyle/>
        <a:p>
          <a:endParaRPr lang="es-CO"/>
        </a:p>
      </dgm:t>
    </dgm:pt>
    <dgm:pt modelId="{19B45EC1-27D5-4DFC-8A90-AE4A5D0F0D24}" type="sibTrans" cxnId="{ECB9941F-B3CC-4D7E-B74B-12AB8534520A}">
      <dgm:prSet/>
      <dgm:spPr/>
      <dgm:t>
        <a:bodyPr/>
        <a:lstStyle/>
        <a:p>
          <a:endParaRPr lang="es-CO"/>
        </a:p>
      </dgm:t>
    </dgm:pt>
    <dgm:pt modelId="{01916DFD-C873-4542-8E87-D074842E3CB2}">
      <dgm:prSet phldrT="[Texto]"/>
      <dgm:spPr/>
      <dgm:t>
        <a:bodyPr/>
        <a:lstStyle/>
        <a:p>
          <a:endParaRPr lang="es-CO" dirty="0">
            <a:solidFill>
              <a:srgbClr val="080808"/>
            </a:solidFill>
          </a:endParaRPr>
        </a:p>
      </dgm:t>
    </dgm:pt>
    <dgm:pt modelId="{DF7FE39B-4043-4F4F-8F53-E638EF3339FB}" type="parTrans" cxnId="{886FC882-19FD-4E40-8C14-22CB3BEA6ADA}">
      <dgm:prSet/>
      <dgm:spPr/>
      <dgm:t>
        <a:bodyPr/>
        <a:lstStyle/>
        <a:p>
          <a:endParaRPr lang="es-CO"/>
        </a:p>
      </dgm:t>
    </dgm:pt>
    <dgm:pt modelId="{1184FB1F-3FC1-4DBA-8694-163FC313FFB4}" type="sibTrans" cxnId="{886FC882-19FD-4E40-8C14-22CB3BEA6ADA}">
      <dgm:prSet/>
      <dgm:spPr/>
      <dgm:t>
        <a:bodyPr/>
        <a:lstStyle/>
        <a:p>
          <a:endParaRPr lang="es-CO"/>
        </a:p>
      </dgm:t>
    </dgm:pt>
    <dgm:pt modelId="{89E32CDA-0B0A-4605-B452-C9D6BA0FB401}" type="pres">
      <dgm:prSet presAssocID="{9EF8A959-2EDC-43D5-8D74-847A9907C12D}" presName="linearFlow" presStyleCnt="0">
        <dgm:presLayoutVars>
          <dgm:dir/>
          <dgm:animLvl val="lvl"/>
          <dgm:resizeHandles val="exact"/>
        </dgm:presLayoutVars>
      </dgm:prSet>
      <dgm:spPr/>
      <dgm:t>
        <a:bodyPr/>
        <a:lstStyle/>
        <a:p>
          <a:endParaRPr lang="es-EC"/>
        </a:p>
      </dgm:t>
    </dgm:pt>
    <dgm:pt modelId="{A3022806-F6BD-439B-B1B4-BF2D5F1F5AC0}" type="pres">
      <dgm:prSet presAssocID="{A5547E87-E734-437C-ADFB-151B0F43BC84}" presName="composite" presStyleCnt="0"/>
      <dgm:spPr/>
    </dgm:pt>
    <dgm:pt modelId="{B18247EE-CD71-4A0D-8B02-45FDB7B59E37}" type="pres">
      <dgm:prSet presAssocID="{A5547E87-E734-437C-ADFB-151B0F43BC84}" presName="parentText" presStyleLbl="alignNode1" presStyleIdx="0" presStyleCnt="4">
        <dgm:presLayoutVars>
          <dgm:chMax val="1"/>
          <dgm:bulletEnabled val="1"/>
        </dgm:presLayoutVars>
      </dgm:prSet>
      <dgm:spPr/>
      <dgm:t>
        <a:bodyPr/>
        <a:lstStyle/>
        <a:p>
          <a:endParaRPr lang="es-EC"/>
        </a:p>
      </dgm:t>
    </dgm:pt>
    <dgm:pt modelId="{3C9A90F5-1086-4155-8CB0-BD83DE794803}" type="pres">
      <dgm:prSet presAssocID="{A5547E87-E734-437C-ADFB-151B0F43BC84}" presName="descendantText" presStyleLbl="alignAcc1" presStyleIdx="0" presStyleCnt="4">
        <dgm:presLayoutVars>
          <dgm:bulletEnabled val="1"/>
        </dgm:presLayoutVars>
      </dgm:prSet>
      <dgm:spPr/>
      <dgm:t>
        <a:bodyPr/>
        <a:lstStyle/>
        <a:p>
          <a:endParaRPr lang="es-EC"/>
        </a:p>
      </dgm:t>
    </dgm:pt>
    <dgm:pt modelId="{A671CFBB-CC62-4C70-9EE0-570D87564EBD}" type="pres">
      <dgm:prSet presAssocID="{E39ED0DF-3C36-494D-8C66-A03ACE0B353E}" presName="sp" presStyleCnt="0"/>
      <dgm:spPr/>
    </dgm:pt>
    <dgm:pt modelId="{FDEC8F12-66A0-4125-802F-F5C717840509}" type="pres">
      <dgm:prSet presAssocID="{B2871747-0913-4384-8FD8-BF9BB17FC19C}" presName="composite" presStyleCnt="0"/>
      <dgm:spPr/>
    </dgm:pt>
    <dgm:pt modelId="{D226BB06-32F5-40F1-914C-3C13A811C33F}" type="pres">
      <dgm:prSet presAssocID="{B2871747-0913-4384-8FD8-BF9BB17FC19C}" presName="parentText" presStyleLbl="alignNode1" presStyleIdx="1" presStyleCnt="4">
        <dgm:presLayoutVars>
          <dgm:chMax val="1"/>
          <dgm:bulletEnabled val="1"/>
        </dgm:presLayoutVars>
      </dgm:prSet>
      <dgm:spPr/>
      <dgm:t>
        <a:bodyPr/>
        <a:lstStyle/>
        <a:p>
          <a:endParaRPr lang="es-EC"/>
        </a:p>
      </dgm:t>
    </dgm:pt>
    <dgm:pt modelId="{5F76B626-538F-411C-8829-9511226CF014}" type="pres">
      <dgm:prSet presAssocID="{B2871747-0913-4384-8FD8-BF9BB17FC19C}" presName="descendantText" presStyleLbl="alignAcc1" presStyleIdx="1" presStyleCnt="4">
        <dgm:presLayoutVars>
          <dgm:bulletEnabled val="1"/>
        </dgm:presLayoutVars>
      </dgm:prSet>
      <dgm:spPr/>
      <dgm:t>
        <a:bodyPr/>
        <a:lstStyle/>
        <a:p>
          <a:endParaRPr lang="es-EC"/>
        </a:p>
      </dgm:t>
    </dgm:pt>
    <dgm:pt modelId="{6BEBDCB9-AE0D-4ADB-89B1-33C77F726BC4}" type="pres">
      <dgm:prSet presAssocID="{D3EACAB1-294D-4985-A806-A657033AC23A}" presName="sp" presStyleCnt="0"/>
      <dgm:spPr/>
    </dgm:pt>
    <dgm:pt modelId="{DCDECA18-925F-449B-8E1C-EB0C4570FCC6}" type="pres">
      <dgm:prSet presAssocID="{D53C16B5-7B12-4D69-97F2-6DC5CE6DDC3F}" presName="composite" presStyleCnt="0"/>
      <dgm:spPr/>
    </dgm:pt>
    <dgm:pt modelId="{D1E7553C-5E21-466B-AFF4-BFB0F49CF73F}" type="pres">
      <dgm:prSet presAssocID="{D53C16B5-7B12-4D69-97F2-6DC5CE6DDC3F}" presName="parentText" presStyleLbl="alignNode1" presStyleIdx="2" presStyleCnt="4">
        <dgm:presLayoutVars>
          <dgm:chMax val="1"/>
          <dgm:bulletEnabled val="1"/>
        </dgm:presLayoutVars>
      </dgm:prSet>
      <dgm:spPr/>
      <dgm:t>
        <a:bodyPr/>
        <a:lstStyle/>
        <a:p>
          <a:endParaRPr lang="es-EC"/>
        </a:p>
      </dgm:t>
    </dgm:pt>
    <dgm:pt modelId="{212E833C-3C19-4A6D-897B-A048EB93F3B0}" type="pres">
      <dgm:prSet presAssocID="{D53C16B5-7B12-4D69-97F2-6DC5CE6DDC3F}" presName="descendantText" presStyleLbl="alignAcc1" presStyleIdx="2" presStyleCnt="4">
        <dgm:presLayoutVars>
          <dgm:bulletEnabled val="1"/>
        </dgm:presLayoutVars>
      </dgm:prSet>
      <dgm:spPr/>
      <dgm:t>
        <a:bodyPr/>
        <a:lstStyle/>
        <a:p>
          <a:endParaRPr lang="es-EC"/>
        </a:p>
      </dgm:t>
    </dgm:pt>
    <dgm:pt modelId="{0763D277-A3F7-4413-85A3-D08656000844}" type="pres">
      <dgm:prSet presAssocID="{18253869-DB67-42DC-9D3A-1085C6FFB2B1}" presName="sp" presStyleCnt="0"/>
      <dgm:spPr/>
    </dgm:pt>
    <dgm:pt modelId="{FA680014-8AFC-48CA-BB30-84F2500409B4}" type="pres">
      <dgm:prSet presAssocID="{01916DFD-C873-4542-8E87-D074842E3CB2}" presName="composite" presStyleCnt="0"/>
      <dgm:spPr/>
    </dgm:pt>
    <dgm:pt modelId="{E78ABEA2-F6FE-452A-904A-A81EC6D331EF}" type="pres">
      <dgm:prSet presAssocID="{01916DFD-C873-4542-8E87-D074842E3CB2}" presName="parentText" presStyleLbl="alignNode1" presStyleIdx="3" presStyleCnt="4">
        <dgm:presLayoutVars>
          <dgm:chMax val="1"/>
          <dgm:bulletEnabled val="1"/>
        </dgm:presLayoutVars>
      </dgm:prSet>
      <dgm:spPr/>
      <dgm:t>
        <a:bodyPr/>
        <a:lstStyle/>
        <a:p>
          <a:endParaRPr lang="es-EC"/>
        </a:p>
      </dgm:t>
    </dgm:pt>
    <dgm:pt modelId="{F986EB20-D15B-4E1E-A607-C8D7DF096528}" type="pres">
      <dgm:prSet presAssocID="{01916DFD-C873-4542-8E87-D074842E3CB2}" presName="descendantText" presStyleLbl="alignAcc1" presStyleIdx="3" presStyleCnt="4">
        <dgm:presLayoutVars>
          <dgm:bulletEnabled val="1"/>
        </dgm:presLayoutVars>
      </dgm:prSet>
      <dgm:spPr/>
      <dgm:t>
        <a:bodyPr/>
        <a:lstStyle/>
        <a:p>
          <a:endParaRPr lang="es-EC"/>
        </a:p>
      </dgm:t>
    </dgm:pt>
  </dgm:ptLst>
  <dgm:cxnLst>
    <dgm:cxn modelId="{B8375C69-B359-4077-84FA-FC3E9F67C297}" type="presOf" srcId="{6E86D7B3-97F3-4678-93BF-78E8BAB55D7C}" destId="{F986EB20-D15B-4E1E-A607-C8D7DF096528}" srcOrd="0" destOrd="0" presId="urn:microsoft.com/office/officeart/2005/8/layout/chevron2"/>
    <dgm:cxn modelId="{31D73068-38B7-47D9-B0C8-3D570410E547}" type="presOf" srcId="{B2871747-0913-4384-8FD8-BF9BB17FC19C}" destId="{D226BB06-32F5-40F1-914C-3C13A811C33F}" srcOrd="0" destOrd="0" presId="urn:microsoft.com/office/officeart/2005/8/layout/chevron2"/>
    <dgm:cxn modelId="{8734BD34-9B24-4E8B-829A-A5FDAF0BE796}" srcId="{B2871747-0913-4384-8FD8-BF9BB17FC19C}" destId="{7E1D704B-F79B-40C9-887F-90C25AA02120}" srcOrd="0" destOrd="0" parTransId="{FE36743D-9FC1-4175-94EC-FC07A109F852}" sibTransId="{A9C41E19-7681-42B1-867D-DC630F06254B}"/>
    <dgm:cxn modelId="{ECB9941F-B3CC-4D7E-B74B-12AB8534520A}" srcId="{01916DFD-C873-4542-8E87-D074842E3CB2}" destId="{6E86D7B3-97F3-4678-93BF-78E8BAB55D7C}" srcOrd="0" destOrd="0" parTransId="{A4976EF2-A272-4CA9-822B-E992FC16BC86}" sibTransId="{19B45EC1-27D5-4DFC-8A90-AE4A5D0F0D24}"/>
    <dgm:cxn modelId="{342603BF-A25F-45FC-97DD-2FFE2B5EFB89}" type="presOf" srcId="{7E1D704B-F79B-40C9-887F-90C25AA02120}" destId="{5F76B626-538F-411C-8829-9511226CF014}" srcOrd="0" destOrd="0" presId="urn:microsoft.com/office/officeart/2005/8/layout/chevron2"/>
    <dgm:cxn modelId="{61DBE617-35ED-4EAF-8A8D-EA0B7428F23E}" type="presOf" srcId="{44BB96BC-01EB-47B5-B0D0-5292E090540E}" destId="{3C9A90F5-1086-4155-8CB0-BD83DE794803}" srcOrd="0" destOrd="0" presId="urn:microsoft.com/office/officeart/2005/8/layout/chevron2"/>
    <dgm:cxn modelId="{05502491-4F2C-490F-A016-D83EEE6D1054}" srcId="{9EF8A959-2EDC-43D5-8D74-847A9907C12D}" destId="{D53C16B5-7B12-4D69-97F2-6DC5CE6DDC3F}" srcOrd="2" destOrd="0" parTransId="{A53EE7E7-085E-41B9-8B58-183C5FD303D9}" sibTransId="{18253869-DB67-42DC-9D3A-1085C6FFB2B1}"/>
    <dgm:cxn modelId="{1D7C0E79-EF2F-48C4-85BA-A6910EBF31FB}" srcId="{D53C16B5-7B12-4D69-97F2-6DC5CE6DDC3F}" destId="{F010A537-E46E-44DA-80A0-A6041BE11CF4}" srcOrd="0" destOrd="0" parTransId="{6E2A51E1-F821-496D-B9F0-0E213B9549F2}" sibTransId="{97872DC9-0361-44ED-99A6-B89582847423}"/>
    <dgm:cxn modelId="{97AAD319-CD1C-4554-BE3C-82BE17878468}" type="presOf" srcId="{01916DFD-C873-4542-8E87-D074842E3CB2}" destId="{E78ABEA2-F6FE-452A-904A-A81EC6D331EF}" srcOrd="0" destOrd="0" presId="urn:microsoft.com/office/officeart/2005/8/layout/chevron2"/>
    <dgm:cxn modelId="{7F674EB6-F550-49C9-AFF0-E2893A3F3441}" type="presOf" srcId="{F010A537-E46E-44DA-80A0-A6041BE11CF4}" destId="{212E833C-3C19-4A6D-897B-A048EB93F3B0}" srcOrd="0" destOrd="0" presId="urn:microsoft.com/office/officeart/2005/8/layout/chevron2"/>
    <dgm:cxn modelId="{26AC559E-B448-42EA-A596-A71DE486F5C1}" type="presOf" srcId="{9EF8A959-2EDC-43D5-8D74-847A9907C12D}" destId="{89E32CDA-0B0A-4605-B452-C9D6BA0FB401}" srcOrd="0" destOrd="0" presId="urn:microsoft.com/office/officeart/2005/8/layout/chevron2"/>
    <dgm:cxn modelId="{1B18DF26-26AA-4AA0-AE30-EBF1A48DF389}" srcId="{9EF8A959-2EDC-43D5-8D74-847A9907C12D}" destId="{B2871747-0913-4384-8FD8-BF9BB17FC19C}" srcOrd="1" destOrd="0" parTransId="{EDCF9252-22EC-466C-9BC0-9533EC66B1E0}" sibTransId="{D3EACAB1-294D-4985-A806-A657033AC23A}"/>
    <dgm:cxn modelId="{886FC882-19FD-4E40-8C14-22CB3BEA6ADA}" srcId="{9EF8A959-2EDC-43D5-8D74-847A9907C12D}" destId="{01916DFD-C873-4542-8E87-D074842E3CB2}" srcOrd="3" destOrd="0" parTransId="{DF7FE39B-4043-4F4F-8F53-E638EF3339FB}" sibTransId="{1184FB1F-3FC1-4DBA-8694-163FC313FFB4}"/>
    <dgm:cxn modelId="{19164772-0841-4B47-B77D-840B765A8B53}" srcId="{A5547E87-E734-437C-ADFB-151B0F43BC84}" destId="{44BB96BC-01EB-47B5-B0D0-5292E090540E}" srcOrd="0" destOrd="0" parTransId="{5C3670F5-D40A-48FA-A901-C59BF4BF1031}" sibTransId="{9CA758B4-C450-4084-BC11-9BFDCB0B9598}"/>
    <dgm:cxn modelId="{B2C2DAD5-342A-4A42-A238-BC0C3CF6542D}" srcId="{9EF8A959-2EDC-43D5-8D74-847A9907C12D}" destId="{A5547E87-E734-437C-ADFB-151B0F43BC84}" srcOrd="0" destOrd="0" parTransId="{B0D6D760-07AF-4A17-B3ED-798F6E177F15}" sibTransId="{E39ED0DF-3C36-494D-8C66-A03ACE0B353E}"/>
    <dgm:cxn modelId="{87E47FF2-1B6C-4347-AF63-8532F2BDFDF5}" type="presOf" srcId="{D53C16B5-7B12-4D69-97F2-6DC5CE6DDC3F}" destId="{D1E7553C-5E21-466B-AFF4-BFB0F49CF73F}" srcOrd="0" destOrd="0" presId="urn:microsoft.com/office/officeart/2005/8/layout/chevron2"/>
    <dgm:cxn modelId="{BCB4BA4E-083B-48F0-99FC-CA67D80452FF}" type="presOf" srcId="{A5547E87-E734-437C-ADFB-151B0F43BC84}" destId="{B18247EE-CD71-4A0D-8B02-45FDB7B59E37}" srcOrd="0" destOrd="0" presId="urn:microsoft.com/office/officeart/2005/8/layout/chevron2"/>
    <dgm:cxn modelId="{F3C05B01-E742-4442-B7CF-C5AF26A27FFA}" type="presParOf" srcId="{89E32CDA-0B0A-4605-B452-C9D6BA0FB401}" destId="{A3022806-F6BD-439B-B1B4-BF2D5F1F5AC0}" srcOrd="0" destOrd="0" presId="urn:microsoft.com/office/officeart/2005/8/layout/chevron2"/>
    <dgm:cxn modelId="{A6E554A0-4363-43EF-9EF1-3EC870B3FE7E}" type="presParOf" srcId="{A3022806-F6BD-439B-B1B4-BF2D5F1F5AC0}" destId="{B18247EE-CD71-4A0D-8B02-45FDB7B59E37}" srcOrd="0" destOrd="0" presId="urn:microsoft.com/office/officeart/2005/8/layout/chevron2"/>
    <dgm:cxn modelId="{61990F16-A127-4F1B-8CAE-D901FB9A8C13}" type="presParOf" srcId="{A3022806-F6BD-439B-B1B4-BF2D5F1F5AC0}" destId="{3C9A90F5-1086-4155-8CB0-BD83DE794803}" srcOrd="1" destOrd="0" presId="urn:microsoft.com/office/officeart/2005/8/layout/chevron2"/>
    <dgm:cxn modelId="{2D24F00E-26D1-4A4D-B51B-40532C0E12EC}" type="presParOf" srcId="{89E32CDA-0B0A-4605-B452-C9D6BA0FB401}" destId="{A671CFBB-CC62-4C70-9EE0-570D87564EBD}" srcOrd="1" destOrd="0" presId="urn:microsoft.com/office/officeart/2005/8/layout/chevron2"/>
    <dgm:cxn modelId="{1E4AEC94-878D-4A24-9E33-2A4AB935FB82}" type="presParOf" srcId="{89E32CDA-0B0A-4605-B452-C9D6BA0FB401}" destId="{FDEC8F12-66A0-4125-802F-F5C717840509}" srcOrd="2" destOrd="0" presId="urn:microsoft.com/office/officeart/2005/8/layout/chevron2"/>
    <dgm:cxn modelId="{95E0173F-0E0C-4D89-954F-B1DFB99B8285}" type="presParOf" srcId="{FDEC8F12-66A0-4125-802F-F5C717840509}" destId="{D226BB06-32F5-40F1-914C-3C13A811C33F}" srcOrd="0" destOrd="0" presId="urn:microsoft.com/office/officeart/2005/8/layout/chevron2"/>
    <dgm:cxn modelId="{8942BDC0-5718-4907-AEEC-9B5F8D86EB1D}" type="presParOf" srcId="{FDEC8F12-66A0-4125-802F-F5C717840509}" destId="{5F76B626-538F-411C-8829-9511226CF014}" srcOrd="1" destOrd="0" presId="urn:microsoft.com/office/officeart/2005/8/layout/chevron2"/>
    <dgm:cxn modelId="{52DD287B-8108-4D44-B497-751C9284E12B}" type="presParOf" srcId="{89E32CDA-0B0A-4605-B452-C9D6BA0FB401}" destId="{6BEBDCB9-AE0D-4ADB-89B1-33C77F726BC4}" srcOrd="3" destOrd="0" presId="urn:microsoft.com/office/officeart/2005/8/layout/chevron2"/>
    <dgm:cxn modelId="{B4CF28A7-2AAA-42DC-AFBD-2C7C589DE519}" type="presParOf" srcId="{89E32CDA-0B0A-4605-B452-C9D6BA0FB401}" destId="{DCDECA18-925F-449B-8E1C-EB0C4570FCC6}" srcOrd="4" destOrd="0" presId="urn:microsoft.com/office/officeart/2005/8/layout/chevron2"/>
    <dgm:cxn modelId="{890C69EC-DBC9-42F7-8494-8A54ABC72069}" type="presParOf" srcId="{DCDECA18-925F-449B-8E1C-EB0C4570FCC6}" destId="{D1E7553C-5E21-466B-AFF4-BFB0F49CF73F}" srcOrd="0" destOrd="0" presId="urn:microsoft.com/office/officeart/2005/8/layout/chevron2"/>
    <dgm:cxn modelId="{4615DDC9-2267-455F-8F1C-5F8573745014}" type="presParOf" srcId="{DCDECA18-925F-449B-8E1C-EB0C4570FCC6}" destId="{212E833C-3C19-4A6D-897B-A048EB93F3B0}" srcOrd="1" destOrd="0" presId="urn:microsoft.com/office/officeart/2005/8/layout/chevron2"/>
    <dgm:cxn modelId="{3AE8547D-ECCF-411E-8E79-8A6A6E53F2F8}" type="presParOf" srcId="{89E32CDA-0B0A-4605-B452-C9D6BA0FB401}" destId="{0763D277-A3F7-4413-85A3-D08656000844}" srcOrd="5" destOrd="0" presId="urn:microsoft.com/office/officeart/2005/8/layout/chevron2"/>
    <dgm:cxn modelId="{F4FE21B6-4EF0-4683-97C0-26DD92E98F2F}" type="presParOf" srcId="{89E32CDA-0B0A-4605-B452-C9D6BA0FB401}" destId="{FA680014-8AFC-48CA-BB30-84F2500409B4}" srcOrd="6" destOrd="0" presId="urn:microsoft.com/office/officeart/2005/8/layout/chevron2"/>
    <dgm:cxn modelId="{585BE736-45DE-4690-A90E-92720747A4BE}" type="presParOf" srcId="{FA680014-8AFC-48CA-BB30-84F2500409B4}" destId="{E78ABEA2-F6FE-452A-904A-A81EC6D331EF}" srcOrd="0" destOrd="0" presId="urn:microsoft.com/office/officeart/2005/8/layout/chevron2"/>
    <dgm:cxn modelId="{1225B506-9598-44A3-848A-09E023ACDECF}" type="presParOf" srcId="{FA680014-8AFC-48CA-BB30-84F2500409B4}" destId="{F986EB20-D15B-4E1E-A607-C8D7DF0965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779CEA-770E-4534-A036-AA4A8C0D4B23}"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s-CO"/>
        </a:p>
      </dgm:t>
    </dgm:pt>
    <dgm:pt modelId="{09F8B3A6-05AA-4AC0-BF7A-24EC0A85BF77}">
      <dgm:prSet phldrT="[Texto]" custT="1"/>
      <dgm:spPr>
        <a:solidFill>
          <a:schemeClr val="accent3">
            <a:lumMod val="75000"/>
          </a:schemeClr>
        </a:solidFill>
      </dgm:spPr>
      <dgm:t>
        <a:bodyPr/>
        <a:lstStyle/>
        <a:p>
          <a:r>
            <a:rPr lang="es-MX" sz="1400" b="1" i="1" u="sng" dirty="0"/>
            <a:t>TEORIAS DE REGULACIÓN DE CAPITALES</a:t>
          </a:r>
          <a:endParaRPr lang="es-CO" sz="1400" b="1" i="1" u="sng" dirty="0"/>
        </a:p>
      </dgm:t>
    </dgm:pt>
    <dgm:pt modelId="{6AD89952-37BA-42EE-BD9F-AF7FB895485A}" type="parTrans" cxnId="{E4248298-782E-472D-8EE4-17EC40C6F8B5}">
      <dgm:prSet/>
      <dgm:spPr/>
      <dgm:t>
        <a:bodyPr/>
        <a:lstStyle/>
        <a:p>
          <a:endParaRPr lang="es-CO"/>
        </a:p>
      </dgm:t>
    </dgm:pt>
    <dgm:pt modelId="{0A154C55-6263-489D-B609-A8128098A875}" type="sibTrans" cxnId="{E4248298-782E-472D-8EE4-17EC40C6F8B5}">
      <dgm:prSet/>
      <dgm:spPr/>
      <dgm:t>
        <a:bodyPr/>
        <a:lstStyle/>
        <a:p>
          <a:endParaRPr lang="es-CO"/>
        </a:p>
      </dgm:t>
    </dgm:pt>
    <dgm:pt modelId="{A6963023-7AC6-4922-8E70-F49D9458E248}">
      <dgm:prSet phldrT="[Texto]" custT="1"/>
      <dgm:spPr/>
      <dgm:t>
        <a:bodyPr/>
        <a:lstStyle/>
        <a:p>
          <a:r>
            <a:rPr lang="es-MX" sz="1600" dirty="0"/>
            <a:t>STEPHEN YOUNGER </a:t>
          </a:r>
          <a:endParaRPr lang="es-CO" sz="1600" dirty="0"/>
        </a:p>
      </dgm:t>
    </dgm:pt>
    <dgm:pt modelId="{F5251B1C-0913-43A1-A065-4E1000B027E1}" type="parTrans" cxnId="{00E8F60A-4BE3-4E38-8DEA-C6A982EF842D}">
      <dgm:prSet/>
      <dgm:spPr/>
      <dgm:t>
        <a:bodyPr/>
        <a:lstStyle/>
        <a:p>
          <a:endParaRPr lang="es-CO"/>
        </a:p>
      </dgm:t>
    </dgm:pt>
    <dgm:pt modelId="{47E80F22-B4A9-4A7F-8C76-56A0942879DD}" type="sibTrans" cxnId="{00E8F60A-4BE3-4E38-8DEA-C6A982EF842D}">
      <dgm:prSet/>
      <dgm:spPr/>
      <dgm:t>
        <a:bodyPr/>
        <a:lstStyle/>
        <a:p>
          <a:endParaRPr lang="es-CO"/>
        </a:p>
      </dgm:t>
    </dgm:pt>
    <dgm:pt modelId="{C49CD766-A2F4-4F72-84A8-C7D0B7870C4B}">
      <dgm:prSet phldrT="[Texto]" custT="1"/>
      <dgm:spPr/>
      <dgm:t>
        <a:bodyPr/>
        <a:lstStyle/>
        <a:p>
          <a:r>
            <a:rPr lang="es-MX" sz="1600" dirty="0"/>
            <a:t>CUMBY Y LEVICH 1986</a:t>
          </a:r>
          <a:endParaRPr lang="es-CO" sz="1600" dirty="0"/>
        </a:p>
      </dgm:t>
    </dgm:pt>
    <dgm:pt modelId="{9E91785D-E348-4948-8CDF-C6D0F866CE90}" type="parTrans" cxnId="{83E809E6-3381-4191-A4D7-850E3B15D065}">
      <dgm:prSet/>
      <dgm:spPr/>
      <dgm:t>
        <a:bodyPr/>
        <a:lstStyle/>
        <a:p>
          <a:endParaRPr lang="es-CO"/>
        </a:p>
      </dgm:t>
    </dgm:pt>
    <dgm:pt modelId="{CDF46053-4487-447B-B489-39B91A002CBB}" type="sibTrans" cxnId="{83E809E6-3381-4191-A4D7-850E3B15D065}">
      <dgm:prSet/>
      <dgm:spPr/>
      <dgm:t>
        <a:bodyPr/>
        <a:lstStyle/>
        <a:p>
          <a:endParaRPr lang="es-CO"/>
        </a:p>
      </dgm:t>
    </dgm:pt>
    <dgm:pt modelId="{A3C63569-F689-4526-AE44-503C1BAC7DF9}">
      <dgm:prSet phldrT="[Texto]" custT="1"/>
      <dgm:spPr/>
      <dgm:t>
        <a:bodyPr/>
        <a:lstStyle/>
        <a:p>
          <a:r>
            <a:rPr lang="es-MX" sz="1600" dirty="0"/>
            <a:t>DOOLEY 1986</a:t>
          </a:r>
          <a:endParaRPr lang="es-CO" sz="1600" dirty="0"/>
        </a:p>
      </dgm:t>
    </dgm:pt>
    <dgm:pt modelId="{CBFF0338-1A98-4C82-81B0-750F5D7AC0A5}" type="parTrans" cxnId="{9F4D7833-F916-45E2-8B22-BCB67E8DD5AA}">
      <dgm:prSet/>
      <dgm:spPr/>
      <dgm:t>
        <a:bodyPr/>
        <a:lstStyle/>
        <a:p>
          <a:endParaRPr lang="es-CO"/>
        </a:p>
      </dgm:t>
    </dgm:pt>
    <dgm:pt modelId="{89F2A9C8-5C54-493F-BA0F-F151406E7CA7}" type="sibTrans" cxnId="{9F4D7833-F916-45E2-8B22-BCB67E8DD5AA}">
      <dgm:prSet/>
      <dgm:spPr/>
      <dgm:t>
        <a:bodyPr/>
        <a:lstStyle/>
        <a:p>
          <a:endParaRPr lang="es-CO"/>
        </a:p>
      </dgm:t>
    </dgm:pt>
    <dgm:pt modelId="{6DE86E57-A7A3-419F-8BEF-81931D251CC2}">
      <dgm:prSet phldrT="[Texto]" custT="1"/>
      <dgm:spPr/>
      <dgm:t>
        <a:bodyPr/>
        <a:lstStyle/>
        <a:p>
          <a:r>
            <a:rPr lang="es-MX" sz="1600" dirty="0"/>
            <a:t>CUDDITONG 1986</a:t>
          </a:r>
          <a:endParaRPr lang="es-CO" sz="1600" dirty="0"/>
        </a:p>
      </dgm:t>
    </dgm:pt>
    <dgm:pt modelId="{12CB1FE2-B48F-4D8D-AE13-22A6D147DEA6}" type="parTrans" cxnId="{E2BB2C9C-2368-44B9-A8FA-E0B9D9402D9D}">
      <dgm:prSet/>
      <dgm:spPr/>
      <dgm:t>
        <a:bodyPr/>
        <a:lstStyle/>
        <a:p>
          <a:endParaRPr lang="es-CO"/>
        </a:p>
      </dgm:t>
    </dgm:pt>
    <dgm:pt modelId="{383D813D-196A-426B-BA2C-1B462A038761}" type="sibTrans" cxnId="{E2BB2C9C-2368-44B9-A8FA-E0B9D9402D9D}">
      <dgm:prSet/>
      <dgm:spPr/>
      <dgm:t>
        <a:bodyPr/>
        <a:lstStyle/>
        <a:p>
          <a:endParaRPr lang="es-CO"/>
        </a:p>
      </dgm:t>
    </dgm:pt>
    <dgm:pt modelId="{AE94BA2A-6FCC-4950-9E58-568360EA6D0A}" type="pres">
      <dgm:prSet presAssocID="{53779CEA-770E-4534-A036-AA4A8C0D4B23}" presName="Name0" presStyleCnt="0">
        <dgm:presLayoutVars>
          <dgm:chMax val="1"/>
          <dgm:dir/>
          <dgm:animLvl val="ctr"/>
          <dgm:resizeHandles val="exact"/>
        </dgm:presLayoutVars>
      </dgm:prSet>
      <dgm:spPr/>
      <dgm:t>
        <a:bodyPr/>
        <a:lstStyle/>
        <a:p>
          <a:endParaRPr lang="es-EC"/>
        </a:p>
      </dgm:t>
    </dgm:pt>
    <dgm:pt modelId="{F4EB1500-2584-45FD-8E9A-63458041B042}" type="pres">
      <dgm:prSet presAssocID="{09F8B3A6-05AA-4AC0-BF7A-24EC0A85BF77}" presName="centerShape" presStyleLbl="node0" presStyleIdx="0" presStyleCnt="1" custScaleX="207188" custScaleY="121920" custLinFactNeighborX="-19235" custLinFactNeighborY="-970"/>
      <dgm:spPr/>
      <dgm:t>
        <a:bodyPr/>
        <a:lstStyle/>
        <a:p>
          <a:endParaRPr lang="es-EC"/>
        </a:p>
      </dgm:t>
    </dgm:pt>
    <dgm:pt modelId="{30918335-BD44-4B31-9F5D-A4838673700E}" type="pres">
      <dgm:prSet presAssocID="{F5251B1C-0913-43A1-A065-4E1000B027E1}" presName="parTrans" presStyleLbl="sibTrans2D1" presStyleIdx="0" presStyleCnt="4"/>
      <dgm:spPr/>
      <dgm:t>
        <a:bodyPr/>
        <a:lstStyle/>
        <a:p>
          <a:endParaRPr lang="es-EC"/>
        </a:p>
      </dgm:t>
    </dgm:pt>
    <dgm:pt modelId="{6FA5707E-120B-454D-8C43-F870DE214DD3}" type="pres">
      <dgm:prSet presAssocID="{F5251B1C-0913-43A1-A065-4E1000B027E1}" presName="connectorText" presStyleLbl="sibTrans2D1" presStyleIdx="0" presStyleCnt="4"/>
      <dgm:spPr/>
      <dgm:t>
        <a:bodyPr/>
        <a:lstStyle/>
        <a:p>
          <a:endParaRPr lang="es-EC"/>
        </a:p>
      </dgm:t>
    </dgm:pt>
    <dgm:pt modelId="{0FF0A330-51B7-4438-8F2E-479038DBCD83}" type="pres">
      <dgm:prSet presAssocID="{A6963023-7AC6-4922-8E70-F49D9458E248}" presName="node" presStyleLbl="node1" presStyleIdx="0" presStyleCnt="4" custScaleX="150271" custScaleY="100422" custRadScaleRad="108400" custRadScaleInc="50454">
        <dgm:presLayoutVars>
          <dgm:bulletEnabled val="1"/>
        </dgm:presLayoutVars>
      </dgm:prSet>
      <dgm:spPr/>
      <dgm:t>
        <a:bodyPr/>
        <a:lstStyle/>
        <a:p>
          <a:endParaRPr lang="es-EC"/>
        </a:p>
      </dgm:t>
    </dgm:pt>
    <dgm:pt modelId="{FADC916D-27C1-4E39-B0C4-235C6781510F}" type="pres">
      <dgm:prSet presAssocID="{9E91785D-E348-4948-8CDF-C6D0F866CE90}" presName="parTrans" presStyleLbl="sibTrans2D1" presStyleIdx="1" presStyleCnt="4"/>
      <dgm:spPr/>
      <dgm:t>
        <a:bodyPr/>
        <a:lstStyle/>
        <a:p>
          <a:endParaRPr lang="es-EC"/>
        </a:p>
      </dgm:t>
    </dgm:pt>
    <dgm:pt modelId="{CDF91CAF-B9FF-4C36-9AD1-BE9D87186752}" type="pres">
      <dgm:prSet presAssocID="{9E91785D-E348-4948-8CDF-C6D0F866CE90}" presName="connectorText" presStyleLbl="sibTrans2D1" presStyleIdx="1" presStyleCnt="4"/>
      <dgm:spPr/>
      <dgm:t>
        <a:bodyPr/>
        <a:lstStyle/>
        <a:p>
          <a:endParaRPr lang="es-EC"/>
        </a:p>
      </dgm:t>
    </dgm:pt>
    <dgm:pt modelId="{B94CE94A-3CF6-460C-B100-3025BD9D958C}" type="pres">
      <dgm:prSet presAssocID="{C49CD766-A2F4-4F72-84A8-C7D0B7870C4B}" presName="node" presStyleLbl="node1" presStyleIdx="1" presStyleCnt="4" custScaleX="150271" custScaleY="100422" custRadScaleRad="125887" custRadScaleInc="-1961">
        <dgm:presLayoutVars>
          <dgm:bulletEnabled val="1"/>
        </dgm:presLayoutVars>
      </dgm:prSet>
      <dgm:spPr/>
      <dgm:t>
        <a:bodyPr/>
        <a:lstStyle/>
        <a:p>
          <a:endParaRPr lang="es-EC"/>
        </a:p>
      </dgm:t>
    </dgm:pt>
    <dgm:pt modelId="{4A08E4A7-65B6-4827-B318-3592B0822912}" type="pres">
      <dgm:prSet presAssocID="{CBFF0338-1A98-4C82-81B0-750F5D7AC0A5}" presName="parTrans" presStyleLbl="sibTrans2D1" presStyleIdx="2" presStyleCnt="4"/>
      <dgm:spPr/>
      <dgm:t>
        <a:bodyPr/>
        <a:lstStyle/>
        <a:p>
          <a:endParaRPr lang="es-EC"/>
        </a:p>
      </dgm:t>
    </dgm:pt>
    <dgm:pt modelId="{42F687ED-B97B-4425-9B98-B6D7582A2470}" type="pres">
      <dgm:prSet presAssocID="{CBFF0338-1A98-4C82-81B0-750F5D7AC0A5}" presName="connectorText" presStyleLbl="sibTrans2D1" presStyleIdx="2" presStyleCnt="4"/>
      <dgm:spPr/>
      <dgm:t>
        <a:bodyPr/>
        <a:lstStyle/>
        <a:p>
          <a:endParaRPr lang="es-EC"/>
        </a:p>
      </dgm:t>
    </dgm:pt>
    <dgm:pt modelId="{FF99ADB5-99DD-4FB5-9473-C4A40A76EE65}" type="pres">
      <dgm:prSet presAssocID="{A3C63569-F689-4526-AE44-503C1BAC7DF9}" presName="node" presStyleLbl="node1" presStyleIdx="2" presStyleCnt="4" custScaleX="150271" custScaleY="100422" custRadScaleRad="111489" custRadScaleInc="65602">
        <dgm:presLayoutVars>
          <dgm:bulletEnabled val="1"/>
        </dgm:presLayoutVars>
      </dgm:prSet>
      <dgm:spPr/>
      <dgm:t>
        <a:bodyPr/>
        <a:lstStyle/>
        <a:p>
          <a:endParaRPr lang="es-EC"/>
        </a:p>
      </dgm:t>
    </dgm:pt>
    <dgm:pt modelId="{4203D10D-B8B4-4B69-9AC1-D4961C90D4CE}" type="pres">
      <dgm:prSet presAssocID="{12CB1FE2-B48F-4D8D-AE13-22A6D147DEA6}" presName="parTrans" presStyleLbl="sibTrans2D1" presStyleIdx="3" presStyleCnt="4"/>
      <dgm:spPr/>
      <dgm:t>
        <a:bodyPr/>
        <a:lstStyle/>
        <a:p>
          <a:endParaRPr lang="es-EC"/>
        </a:p>
      </dgm:t>
    </dgm:pt>
    <dgm:pt modelId="{7811478B-4D09-42BD-8611-DCAD372BC9E5}" type="pres">
      <dgm:prSet presAssocID="{12CB1FE2-B48F-4D8D-AE13-22A6D147DEA6}" presName="connectorText" presStyleLbl="sibTrans2D1" presStyleIdx="3" presStyleCnt="4"/>
      <dgm:spPr/>
      <dgm:t>
        <a:bodyPr/>
        <a:lstStyle/>
        <a:p>
          <a:endParaRPr lang="es-EC"/>
        </a:p>
      </dgm:t>
    </dgm:pt>
    <dgm:pt modelId="{FC454586-CFF3-4FAB-973E-3902B3769457}" type="pres">
      <dgm:prSet presAssocID="{6DE86E57-A7A3-419F-8BEF-81931D251CC2}" presName="node" presStyleLbl="node1" presStyleIdx="3" presStyleCnt="4" custScaleX="150271" custScaleY="100422" custRadScaleRad="221104" custRadScaleInc="14706">
        <dgm:presLayoutVars>
          <dgm:bulletEnabled val="1"/>
        </dgm:presLayoutVars>
      </dgm:prSet>
      <dgm:spPr/>
      <dgm:t>
        <a:bodyPr/>
        <a:lstStyle/>
        <a:p>
          <a:endParaRPr lang="es-EC"/>
        </a:p>
      </dgm:t>
    </dgm:pt>
  </dgm:ptLst>
  <dgm:cxnLst>
    <dgm:cxn modelId="{83E809E6-3381-4191-A4D7-850E3B15D065}" srcId="{09F8B3A6-05AA-4AC0-BF7A-24EC0A85BF77}" destId="{C49CD766-A2F4-4F72-84A8-C7D0B7870C4B}" srcOrd="1" destOrd="0" parTransId="{9E91785D-E348-4948-8CDF-C6D0F866CE90}" sibTransId="{CDF46053-4487-447B-B489-39B91A002CBB}"/>
    <dgm:cxn modelId="{E2BB2C9C-2368-44B9-A8FA-E0B9D9402D9D}" srcId="{09F8B3A6-05AA-4AC0-BF7A-24EC0A85BF77}" destId="{6DE86E57-A7A3-419F-8BEF-81931D251CC2}" srcOrd="3" destOrd="0" parTransId="{12CB1FE2-B48F-4D8D-AE13-22A6D147DEA6}" sibTransId="{383D813D-196A-426B-BA2C-1B462A038761}"/>
    <dgm:cxn modelId="{8E4F0866-3337-4400-9667-A713975331F6}" type="presOf" srcId="{12CB1FE2-B48F-4D8D-AE13-22A6D147DEA6}" destId="{7811478B-4D09-42BD-8611-DCAD372BC9E5}" srcOrd="1" destOrd="0" presId="urn:microsoft.com/office/officeart/2005/8/layout/radial5"/>
    <dgm:cxn modelId="{E291C8C6-87A2-4A99-B9D6-F91D282B8820}" type="presOf" srcId="{9E91785D-E348-4948-8CDF-C6D0F866CE90}" destId="{FADC916D-27C1-4E39-B0C4-235C6781510F}" srcOrd="0" destOrd="0" presId="urn:microsoft.com/office/officeart/2005/8/layout/radial5"/>
    <dgm:cxn modelId="{9F4D7833-F916-45E2-8B22-BCB67E8DD5AA}" srcId="{09F8B3A6-05AA-4AC0-BF7A-24EC0A85BF77}" destId="{A3C63569-F689-4526-AE44-503C1BAC7DF9}" srcOrd="2" destOrd="0" parTransId="{CBFF0338-1A98-4C82-81B0-750F5D7AC0A5}" sibTransId="{89F2A9C8-5C54-493F-BA0F-F151406E7CA7}"/>
    <dgm:cxn modelId="{831A3E36-FEEE-4306-A954-77DC3F5956DF}" type="presOf" srcId="{9E91785D-E348-4948-8CDF-C6D0F866CE90}" destId="{CDF91CAF-B9FF-4C36-9AD1-BE9D87186752}" srcOrd="1" destOrd="0" presId="urn:microsoft.com/office/officeart/2005/8/layout/radial5"/>
    <dgm:cxn modelId="{E4248298-782E-472D-8EE4-17EC40C6F8B5}" srcId="{53779CEA-770E-4534-A036-AA4A8C0D4B23}" destId="{09F8B3A6-05AA-4AC0-BF7A-24EC0A85BF77}" srcOrd="0" destOrd="0" parTransId="{6AD89952-37BA-42EE-BD9F-AF7FB895485A}" sibTransId="{0A154C55-6263-489D-B609-A8128098A875}"/>
    <dgm:cxn modelId="{623908B9-81C8-4F00-B329-70B340B1CA5D}" type="presOf" srcId="{12CB1FE2-B48F-4D8D-AE13-22A6D147DEA6}" destId="{4203D10D-B8B4-4B69-9AC1-D4961C90D4CE}" srcOrd="0" destOrd="0" presId="urn:microsoft.com/office/officeart/2005/8/layout/radial5"/>
    <dgm:cxn modelId="{31AC653E-7B50-4DDA-92FD-5301DA6EB826}" type="presOf" srcId="{C49CD766-A2F4-4F72-84A8-C7D0B7870C4B}" destId="{B94CE94A-3CF6-460C-B100-3025BD9D958C}" srcOrd="0" destOrd="0" presId="urn:microsoft.com/office/officeart/2005/8/layout/radial5"/>
    <dgm:cxn modelId="{961F361B-8825-4BDF-93D5-C0AF5D7CC70B}" type="presOf" srcId="{A3C63569-F689-4526-AE44-503C1BAC7DF9}" destId="{FF99ADB5-99DD-4FB5-9473-C4A40A76EE65}" srcOrd="0" destOrd="0" presId="urn:microsoft.com/office/officeart/2005/8/layout/radial5"/>
    <dgm:cxn modelId="{00E8F60A-4BE3-4E38-8DEA-C6A982EF842D}" srcId="{09F8B3A6-05AA-4AC0-BF7A-24EC0A85BF77}" destId="{A6963023-7AC6-4922-8E70-F49D9458E248}" srcOrd="0" destOrd="0" parTransId="{F5251B1C-0913-43A1-A065-4E1000B027E1}" sibTransId="{47E80F22-B4A9-4A7F-8C76-56A0942879DD}"/>
    <dgm:cxn modelId="{1B4C2015-2D8D-4A4A-A9DA-E633574D00E6}" type="presOf" srcId="{53779CEA-770E-4534-A036-AA4A8C0D4B23}" destId="{AE94BA2A-6FCC-4950-9E58-568360EA6D0A}" srcOrd="0" destOrd="0" presId="urn:microsoft.com/office/officeart/2005/8/layout/radial5"/>
    <dgm:cxn modelId="{1C04028B-5C95-433A-B799-18D201A14FB7}" type="presOf" srcId="{6DE86E57-A7A3-419F-8BEF-81931D251CC2}" destId="{FC454586-CFF3-4FAB-973E-3902B3769457}" srcOrd="0" destOrd="0" presId="urn:microsoft.com/office/officeart/2005/8/layout/radial5"/>
    <dgm:cxn modelId="{864C906E-9C34-468E-8538-794C97599AB5}" type="presOf" srcId="{CBFF0338-1A98-4C82-81B0-750F5D7AC0A5}" destId="{4A08E4A7-65B6-4827-B318-3592B0822912}" srcOrd="0" destOrd="0" presId="urn:microsoft.com/office/officeart/2005/8/layout/radial5"/>
    <dgm:cxn modelId="{FADA6758-902D-4D7B-A5EA-D33D240B1F26}" type="presOf" srcId="{F5251B1C-0913-43A1-A065-4E1000B027E1}" destId="{6FA5707E-120B-454D-8C43-F870DE214DD3}" srcOrd="1" destOrd="0" presId="urn:microsoft.com/office/officeart/2005/8/layout/radial5"/>
    <dgm:cxn modelId="{296EE91C-0C58-4115-BFA2-0CFF3E95703C}" type="presOf" srcId="{CBFF0338-1A98-4C82-81B0-750F5D7AC0A5}" destId="{42F687ED-B97B-4425-9B98-B6D7582A2470}" srcOrd="1" destOrd="0" presId="urn:microsoft.com/office/officeart/2005/8/layout/radial5"/>
    <dgm:cxn modelId="{2A7852AE-15C9-4928-BEF2-B767782D9627}" type="presOf" srcId="{09F8B3A6-05AA-4AC0-BF7A-24EC0A85BF77}" destId="{F4EB1500-2584-45FD-8E9A-63458041B042}" srcOrd="0" destOrd="0" presId="urn:microsoft.com/office/officeart/2005/8/layout/radial5"/>
    <dgm:cxn modelId="{6B502F51-05AA-4EC8-9016-DFAD4A9B2D23}" type="presOf" srcId="{F5251B1C-0913-43A1-A065-4E1000B027E1}" destId="{30918335-BD44-4B31-9F5D-A4838673700E}" srcOrd="0" destOrd="0" presId="urn:microsoft.com/office/officeart/2005/8/layout/radial5"/>
    <dgm:cxn modelId="{B37D9B5F-E1DC-4AEE-AEBC-A9E75490A975}" type="presOf" srcId="{A6963023-7AC6-4922-8E70-F49D9458E248}" destId="{0FF0A330-51B7-4438-8F2E-479038DBCD83}" srcOrd="0" destOrd="0" presId="urn:microsoft.com/office/officeart/2005/8/layout/radial5"/>
    <dgm:cxn modelId="{84CF4AF0-3CD9-4943-A5C8-752C90D4E844}" type="presParOf" srcId="{AE94BA2A-6FCC-4950-9E58-568360EA6D0A}" destId="{F4EB1500-2584-45FD-8E9A-63458041B042}" srcOrd="0" destOrd="0" presId="urn:microsoft.com/office/officeart/2005/8/layout/radial5"/>
    <dgm:cxn modelId="{7B90E78E-316A-432F-8D3B-22CA5E71C7C3}" type="presParOf" srcId="{AE94BA2A-6FCC-4950-9E58-568360EA6D0A}" destId="{30918335-BD44-4B31-9F5D-A4838673700E}" srcOrd="1" destOrd="0" presId="urn:microsoft.com/office/officeart/2005/8/layout/radial5"/>
    <dgm:cxn modelId="{E64C6593-B3B2-48B2-AFB5-BD660655EAB8}" type="presParOf" srcId="{30918335-BD44-4B31-9F5D-A4838673700E}" destId="{6FA5707E-120B-454D-8C43-F870DE214DD3}" srcOrd="0" destOrd="0" presId="urn:microsoft.com/office/officeart/2005/8/layout/radial5"/>
    <dgm:cxn modelId="{14FFFC48-872C-4DC8-8B1E-650D140B2805}" type="presParOf" srcId="{AE94BA2A-6FCC-4950-9E58-568360EA6D0A}" destId="{0FF0A330-51B7-4438-8F2E-479038DBCD83}" srcOrd="2" destOrd="0" presId="urn:microsoft.com/office/officeart/2005/8/layout/radial5"/>
    <dgm:cxn modelId="{074C714F-4F1D-43ED-B1FD-3ACD08729DE0}" type="presParOf" srcId="{AE94BA2A-6FCC-4950-9E58-568360EA6D0A}" destId="{FADC916D-27C1-4E39-B0C4-235C6781510F}" srcOrd="3" destOrd="0" presId="urn:microsoft.com/office/officeart/2005/8/layout/radial5"/>
    <dgm:cxn modelId="{737BB624-8F60-4716-841C-253C8BDCCAB3}" type="presParOf" srcId="{FADC916D-27C1-4E39-B0C4-235C6781510F}" destId="{CDF91CAF-B9FF-4C36-9AD1-BE9D87186752}" srcOrd="0" destOrd="0" presId="urn:microsoft.com/office/officeart/2005/8/layout/radial5"/>
    <dgm:cxn modelId="{4E7DECD2-1869-47B0-BFAE-DB1297C26A30}" type="presParOf" srcId="{AE94BA2A-6FCC-4950-9E58-568360EA6D0A}" destId="{B94CE94A-3CF6-460C-B100-3025BD9D958C}" srcOrd="4" destOrd="0" presId="urn:microsoft.com/office/officeart/2005/8/layout/radial5"/>
    <dgm:cxn modelId="{E81A239F-836B-44F9-884A-AE0D5447EE54}" type="presParOf" srcId="{AE94BA2A-6FCC-4950-9E58-568360EA6D0A}" destId="{4A08E4A7-65B6-4827-B318-3592B0822912}" srcOrd="5" destOrd="0" presId="urn:microsoft.com/office/officeart/2005/8/layout/radial5"/>
    <dgm:cxn modelId="{6A28223A-8D01-48DE-BC1C-DE77220A4434}" type="presParOf" srcId="{4A08E4A7-65B6-4827-B318-3592B0822912}" destId="{42F687ED-B97B-4425-9B98-B6D7582A2470}" srcOrd="0" destOrd="0" presId="urn:microsoft.com/office/officeart/2005/8/layout/radial5"/>
    <dgm:cxn modelId="{E2479DC6-5950-4309-BBAA-124D4F640912}" type="presParOf" srcId="{AE94BA2A-6FCC-4950-9E58-568360EA6D0A}" destId="{FF99ADB5-99DD-4FB5-9473-C4A40A76EE65}" srcOrd="6" destOrd="0" presId="urn:microsoft.com/office/officeart/2005/8/layout/radial5"/>
    <dgm:cxn modelId="{861B7CD1-559A-4A2C-A0E6-578C4091321C}" type="presParOf" srcId="{AE94BA2A-6FCC-4950-9E58-568360EA6D0A}" destId="{4203D10D-B8B4-4B69-9AC1-D4961C90D4CE}" srcOrd="7" destOrd="0" presId="urn:microsoft.com/office/officeart/2005/8/layout/radial5"/>
    <dgm:cxn modelId="{C7BFBDA3-F80B-40B6-B1C4-185616E3EFC9}" type="presParOf" srcId="{4203D10D-B8B4-4B69-9AC1-D4961C90D4CE}" destId="{7811478B-4D09-42BD-8611-DCAD372BC9E5}" srcOrd="0" destOrd="0" presId="urn:microsoft.com/office/officeart/2005/8/layout/radial5"/>
    <dgm:cxn modelId="{7E761A6D-7960-4F2E-8D79-01C8D1EA6DE1}" type="presParOf" srcId="{AE94BA2A-6FCC-4950-9E58-568360EA6D0A}" destId="{FC454586-CFF3-4FAB-973E-3902B376945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9D349B-D353-4EE2-866E-F86FC353AFA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O"/>
        </a:p>
      </dgm:t>
    </dgm:pt>
    <dgm:pt modelId="{C580358A-E4E3-41A9-9308-AC9DA733665D}">
      <dgm:prSet phldrT="[Texto]"/>
      <dgm:spPr/>
      <dgm:t>
        <a:bodyPr/>
        <a:lstStyle/>
        <a:p>
          <a:r>
            <a:rPr lang="es-MX" dirty="0"/>
            <a:t>SISTEMA TRIBUTARIO</a:t>
          </a:r>
          <a:endParaRPr lang="es-CO" dirty="0"/>
        </a:p>
      </dgm:t>
    </dgm:pt>
    <dgm:pt modelId="{6849C0D4-36CA-4E2A-BDF2-B6E03042E653}" type="parTrans" cxnId="{6A030E90-4B1C-4D1F-AE82-E787CEED971B}">
      <dgm:prSet/>
      <dgm:spPr/>
      <dgm:t>
        <a:bodyPr/>
        <a:lstStyle/>
        <a:p>
          <a:endParaRPr lang="es-CO"/>
        </a:p>
      </dgm:t>
    </dgm:pt>
    <dgm:pt modelId="{474011EA-4D15-49AD-BBDE-15242D0CC88D}" type="sibTrans" cxnId="{6A030E90-4B1C-4D1F-AE82-E787CEED971B}">
      <dgm:prSet/>
      <dgm:spPr/>
      <dgm:t>
        <a:bodyPr/>
        <a:lstStyle/>
        <a:p>
          <a:endParaRPr lang="es-CO"/>
        </a:p>
      </dgm:t>
    </dgm:pt>
    <dgm:pt modelId="{75416AB1-CD38-483F-AB11-4584A347A624}">
      <dgm:prSet phldrT="[Texto]"/>
      <dgm:spPr/>
      <dgm:t>
        <a:bodyPr/>
        <a:lstStyle/>
        <a:p>
          <a:r>
            <a:rPr lang="es-EC" dirty="0">
              <a:solidFill>
                <a:srgbClr val="080808"/>
              </a:solidFill>
            </a:rPr>
            <a:t>Sistema de imposición y recaudación de ingresos por parte del Estado, a través de una serie de impuestos o tributos cuya administración está a cargo de empresas públicas como Servicios de Rentas Internas – SRI, así como también instituciones nacionales, municipales o provinciales.</a:t>
          </a:r>
          <a:endParaRPr lang="es-CO" dirty="0">
            <a:solidFill>
              <a:srgbClr val="080808"/>
            </a:solidFill>
          </a:endParaRPr>
        </a:p>
      </dgm:t>
    </dgm:pt>
    <dgm:pt modelId="{11070576-372E-4241-B780-C8C01942C6B9}" type="parTrans" cxnId="{C01B419D-9E1F-4237-8F92-926722179944}">
      <dgm:prSet/>
      <dgm:spPr/>
      <dgm:t>
        <a:bodyPr/>
        <a:lstStyle/>
        <a:p>
          <a:endParaRPr lang="es-CO"/>
        </a:p>
      </dgm:t>
    </dgm:pt>
    <dgm:pt modelId="{19E88BD0-3005-4E3E-A4D9-65B21BB849C3}" type="sibTrans" cxnId="{C01B419D-9E1F-4237-8F92-926722179944}">
      <dgm:prSet/>
      <dgm:spPr/>
      <dgm:t>
        <a:bodyPr/>
        <a:lstStyle/>
        <a:p>
          <a:endParaRPr lang="es-CO"/>
        </a:p>
      </dgm:t>
    </dgm:pt>
    <dgm:pt modelId="{4F25AD5C-41D6-461A-95B6-78815874F238}">
      <dgm:prSet phldrT="[Texto]"/>
      <dgm:spPr/>
      <dgm:t>
        <a:bodyPr/>
        <a:lstStyle/>
        <a:p>
          <a:r>
            <a:rPr lang="es-MX" dirty="0"/>
            <a:t>IMPUESTOS</a:t>
          </a:r>
          <a:endParaRPr lang="es-CO" dirty="0"/>
        </a:p>
      </dgm:t>
    </dgm:pt>
    <dgm:pt modelId="{21B27421-5E88-4A97-889D-8EA829501A4D}" type="parTrans" cxnId="{8B4DD9C3-ECCF-41D1-8CA4-B3C7E66DD0F3}">
      <dgm:prSet/>
      <dgm:spPr/>
      <dgm:t>
        <a:bodyPr/>
        <a:lstStyle/>
        <a:p>
          <a:endParaRPr lang="es-CO"/>
        </a:p>
      </dgm:t>
    </dgm:pt>
    <dgm:pt modelId="{B0C69B31-A460-4016-8A69-8407C9016BC3}" type="sibTrans" cxnId="{8B4DD9C3-ECCF-41D1-8CA4-B3C7E66DD0F3}">
      <dgm:prSet/>
      <dgm:spPr/>
      <dgm:t>
        <a:bodyPr/>
        <a:lstStyle/>
        <a:p>
          <a:endParaRPr lang="es-CO"/>
        </a:p>
      </dgm:t>
    </dgm:pt>
    <dgm:pt modelId="{BE7B9474-490D-43A1-8E63-24A39CD19B26}">
      <dgm:prSet phldrT="[Texto]"/>
      <dgm:spPr/>
      <dgm:t>
        <a:bodyPr/>
        <a:lstStyle/>
        <a:p>
          <a:r>
            <a:rPr lang="es-EC" dirty="0">
              <a:solidFill>
                <a:srgbClr val="080808"/>
              </a:solidFill>
            </a:rPr>
            <a:t>Elemento principal del sistema tributario y que proporciona el mayor nivel de recaudación e ingresos para el estado, por lo cual, en la presente sección se exponen sus principales características y contexto en el Ecuador.</a:t>
          </a:r>
          <a:endParaRPr lang="es-CO" dirty="0">
            <a:solidFill>
              <a:srgbClr val="080808"/>
            </a:solidFill>
          </a:endParaRPr>
        </a:p>
      </dgm:t>
    </dgm:pt>
    <dgm:pt modelId="{DFC366CB-4810-4FEA-B35D-CF5C331CBD89}" type="parTrans" cxnId="{F46075FA-2E80-4EF2-A2AB-9B353D3215CE}">
      <dgm:prSet/>
      <dgm:spPr/>
      <dgm:t>
        <a:bodyPr/>
        <a:lstStyle/>
        <a:p>
          <a:endParaRPr lang="es-CO"/>
        </a:p>
      </dgm:t>
    </dgm:pt>
    <dgm:pt modelId="{E331EF21-C544-44CD-94B6-4683DF74EED0}" type="sibTrans" cxnId="{F46075FA-2E80-4EF2-A2AB-9B353D3215CE}">
      <dgm:prSet/>
      <dgm:spPr/>
      <dgm:t>
        <a:bodyPr/>
        <a:lstStyle/>
        <a:p>
          <a:endParaRPr lang="es-CO"/>
        </a:p>
      </dgm:t>
    </dgm:pt>
    <dgm:pt modelId="{F4A0F88C-6150-4A22-BBC1-7324798DCEB5}">
      <dgm:prSet phldrT="[Texto]"/>
      <dgm:spPr/>
      <dgm:t>
        <a:bodyPr/>
        <a:lstStyle/>
        <a:p>
          <a:r>
            <a:rPr lang="es-MX" dirty="0"/>
            <a:t>IMPUESTOS A LA SALIDA DE DIVISAS ISD</a:t>
          </a:r>
          <a:endParaRPr lang="es-CO" dirty="0"/>
        </a:p>
      </dgm:t>
    </dgm:pt>
    <dgm:pt modelId="{762693E5-6FF5-4C2F-BD91-2B8FD730EDD8}" type="parTrans" cxnId="{B042B59D-7907-413D-9683-5C8B40420C7C}">
      <dgm:prSet/>
      <dgm:spPr/>
      <dgm:t>
        <a:bodyPr/>
        <a:lstStyle/>
        <a:p>
          <a:endParaRPr lang="es-CO"/>
        </a:p>
      </dgm:t>
    </dgm:pt>
    <dgm:pt modelId="{ACDEB7AE-0BD9-4F6B-8CED-3FA478DF9A73}" type="sibTrans" cxnId="{B042B59D-7907-413D-9683-5C8B40420C7C}">
      <dgm:prSet/>
      <dgm:spPr/>
      <dgm:t>
        <a:bodyPr/>
        <a:lstStyle/>
        <a:p>
          <a:endParaRPr lang="es-CO"/>
        </a:p>
      </dgm:t>
    </dgm:pt>
    <dgm:pt modelId="{3CD7B016-4DAE-42F3-9605-987FA89F0035}">
      <dgm:prSet phldrT="[Texto]"/>
      <dgm:spPr/>
      <dgm:t>
        <a:bodyPr/>
        <a:lstStyle/>
        <a:p>
          <a:r>
            <a:rPr lang="es-MX" b="0" i="0" dirty="0">
              <a:solidFill>
                <a:srgbClr val="080808"/>
              </a:solidFill>
            </a:rPr>
            <a:t>fue creado por la Ley Reformatoria para la Equidad Tributaria en el Ecuador y entró en vigencia el 29 de diciembre de 2007. Para la aplicación de este impuesto, debes entender como “divisas” cualquier medio de pago representado en una moneda aceptada internacionalmente. </a:t>
          </a:r>
          <a:endParaRPr lang="es-CO" dirty="0">
            <a:solidFill>
              <a:srgbClr val="080808"/>
            </a:solidFill>
          </a:endParaRPr>
        </a:p>
      </dgm:t>
    </dgm:pt>
    <dgm:pt modelId="{8204C359-5A60-497B-AEBC-8E916220A4B5}" type="parTrans" cxnId="{B8DFF980-71A1-4052-BD14-D251BA761FDC}">
      <dgm:prSet/>
      <dgm:spPr/>
      <dgm:t>
        <a:bodyPr/>
        <a:lstStyle/>
        <a:p>
          <a:endParaRPr lang="es-CO"/>
        </a:p>
      </dgm:t>
    </dgm:pt>
    <dgm:pt modelId="{60C5B0E0-EFA0-4F8A-8517-33183913A562}" type="sibTrans" cxnId="{B8DFF980-71A1-4052-BD14-D251BA761FDC}">
      <dgm:prSet/>
      <dgm:spPr/>
      <dgm:t>
        <a:bodyPr/>
        <a:lstStyle/>
        <a:p>
          <a:endParaRPr lang="es-CO"/>
        </a:p>
      </dgm:t>
    </dgm:pt>
    <dgm:pt modelId="{162311DB-F59D-4560-9F4E-12CEEC13A102}">
      <dgm:prSet phldrT="[Texto]"/>
      <dgm:spPr/>
      <dgm:t>
        <a:bodyPr/>
        <a:lstStyle/>
        <a:p>
          <a:r>
            <a:rPr lang="es-MX" dirty="0"/>
            <a:t>CREDITO TRIBUTARIO </a:t>
          </a:r>
          <a:endParaRPr lang="es-CO" dirty="0"/>
        </a:p>
      </dgm:t>
    </dgm:pt>
    <dgm:pt modelId="{5193C3B7-3514-4DFC-A1B0-8B2D8642F733}" type="parTrans" cxnId="{A1E3991A-CA1D-4C75-842F-18D321744C42}">
      <dgm:prSet/>
      <dgm:spPr/>
      <dgm:t>
        <a:bodyPr/>
        <a:lstStyle/>
        <a:p>
          <a:endParaRPr lang="es-CO"/>
        </a:p>
      </dgm:t>
    </dgm:pt>
    <dgm:pt modelId="{DDD914F4-DEED-4EE5-B971-6FAD4144916E}" type="sibTrans" cxnId="{A1E3991A-CA1D-4C75-842F-18D321744C42}">
      <dgm:prSet/>
      <dgm:spPr/>
      <dgm:t>
        <a:bodyPr/>
        <a:lstStyle/>
        <a:p>
          <a:endParaRPr lang="es-CO"/>
        </a:p>
      </dgm:t>
    </dgm:pt>
    <dgm:pt modelId="{779E23F5-11A2-4821-9994-389A527BF721}">
      <dgm:prSet phldrT="[Texto]"/>
      <dgm:spPr/>
      <dgm:t>
        <a:bodyPr/>
        <a:lstStyle/>
        <a:p>
          <a:r>
            <a:rPr lang="es-MX" dirty="0"/>
            <a:t>BASE IMPONIBLE</a:t>
          </a:r>
          <a:endParaRPr lang="es-CO" dirty="0"/>
        </a:p>
      </dgm:t>
    </dgm:pt>
    <dgm:pt modelId="{BD36B2C4-FC06-4404-A668-0067348AE819}" type="parTrans" cxnId="{9DF40F4E-C62C-409D-8B2A-1D610159D291}">
      <dgm:prSet/>
      <dgm:spPr/>
      <dgm:t>
        <a:bodyPr/>
        <a:lstStyle/>
        <a:p>
          <a:endParaRPr lang="es-CO"/>
        </a:p>
      </dgm:t>
    </dgm:pt>
    <dgm:pt modelId="{818A3B26-A107-48CE-ADD4-6FB7E3D0CF49}" type="sibTrans" cxnId="{9DF40F4E-C62C-409D-8B2A-1D610159D291}">
      <dgm:prSet/>
      <dgm:spPr/>
      <dgm:t>
        <a:bodyPr/>
        <a:lstStyle/>
        <a:p>
          <a:endParaRPr lang="es-CO"/>
        </a:p>
      </dgm:t>
    </dgm:pt>
    <dgm:pt modelId="{6A1CD97C-9B16-45F6-AC6F-9D79F8646299}">
      <dgm:prSet phldrT="[Texto]"/>
      <dgm:spPr/>
      <dgm:t>
        <a:bodyPr/>
        <a:lstStyle/>
        <a:p>
          <a:r>
            <a:rPr lang="es-MX" dirty="0"/>
            <a:t>HECHO GENERADOR </a:t>
          </a:r>
          <a:endParaRPr lang="es-CO" dirty="0"/>
        </a:p>
      </dgm:t>
    </dgm:pt>
    <dgm:pt modelId="{05ABC804-189F-4FD1-9E29-8F3246EEA1D9}" type="parTrans" cxnId="{C72EC7E4-3448-46C6-A0E3-B7A08E90F21D}">
      <dgm:prSet/>
      <dgm:spPr/>
      <dgm:t>
        <a:bodyPr/>
        <a:lstStyle/>
        <a:p>
          <a:endParaRPr lang="es-CO"/>
        </a:p>
      </dgm:t>
    </dgm:pt>
    <dgm:pt modelId="{DFC9776E-CD97-438B-A836-F9C1F1AD707B}" type="sibTrans" cxnId="{C72EC7E4-3448-46C6-A0E3-B7A08E90F21D}">
      <dgm:prSet/>
      <dgm:spPr/>
      <dgm:t>
        <a:bodyPr/>
        <a:lstStyle/>
        <a:p>
          <a:endParaRPr lang="es-CO"/>
        </a:p>
      </dgm:t>
    </dgm:pt>
    <dgm:pt modelId="{7C83032C-64D4-46F0-8C9A-1732C6F1BFF7}">
      <dgm:prSet phldrT="[Texto]"/>
      <dgm:spPr/>
      <dgm:t>
        <a:bodyPr/>
        <a:lstStyle/>
        <a:p>
          <a:r>
            <a:rPr lang="es-EC" dirty="0">
              <a:solidFill>
                <a:srgbClr val="080808"/>
              </a:solidFill>
            </a:rPr>
            <a:t>monto en dinero a favor de un contribuyente al momento de gestionar la declaración de un impuesto</a:t>
          </a:r>
          <a:endParaRPr lang="es-CO" dirty="0">
            <a:solidFill>
              <a:srgbClr val="080808"/>
            </a:solidFill>
          </a:endParaRPr>
        </a:p>
      </dgm:t>
    </dgm:pt>
    <dgm:pt modelId="{CFFE4A61-F540-4F54-99A4-34CE0E00F95B}" type="parTrans" cxnId="{9D8F866B-150D-4E99-AE20-20AACA47CF96}">
      <dgm:prSet/>
      <dgm:spPr/>
      <dgm:t>
        <a:bodyPr/>
        <a:lstStyle/>
        <a:p>
          <a:endParaRPr lang="es-CO"/>
        </a:p>
      </dgm:t>
    </dgm:pt>
    <dgm:pt modelId="{970E47D5-A902-41F3-AB41-4249501CAFD9}" type="sibTrans" cxnId="{9D8F866B-150D-4E99-AE20-20AACA47CF96}">
      <dgm:prSet/>
      <dgm:spPr/>
      <dgm:t>
        <a:bodyPr/>
        <a:lstStyle/>
        <a:p>
          <a:endParaRPr lang="es-CO"/>
        </a:p>
      </dgm:t>
    </dgm:pt>
    <dgm:pt modelId="{7E2BDE11-C9A2-464D-B726-37E79AF5E2B7}">
      <dgm:prSet phldrT="[Texto]"/>
      <dgm:spPr/>
      <dgm:t>
        <a:bodyPr/>
        <a:lstStyle/>
        <a:p>
          <a:r>
            <a:rPr lang="es-EC" dirty="0">
              <a:solidFill>
                <a:srgbClr val="080808"/>
              </a:solidFill>
            </a:rPr>
            <a:t>constituye el valor total de las operaciones y transacciones monetarias que constituyen una salida de divisas</a:t>
          </a:r>
          <a:endParaRPr lang="es-CO" dirty="0">
            <a:solidFill>
              <a:srgbClr val="080808"/>
            </a:solidFill>
          </a:endParaRPr>
        </a:p>
      </dgm:t>
    </dgm:pt>
    <dgm:pt modelId="{E89B94ED-F58F-456D-8B5F-185034D0D02D}" type="parTrans" cxnId="{EC5A1DA8-0B28-41DA-A622-0D680F3475F6}">
      <dgm:prSet/>
      <dgm:spPr/>
      <dgm:t>
        <a:bodyPr/>
        <a:lstStyle/>
        <a:p>
          <a:endParaRPr lang="es-CO"/>
        </a:p>
      </dgm:t>
    </dgm:pt>
    <dgm:pt modelId="{0BF8B1EA-CD77-4A4E-BCAA-836EEE5690B2}" type="sibTrans" cxnId="{EC5A1DA8-0B28-41DA-A622-0D680F3475F6}">
      <dgm:prSet/>
      <dgm:spPr/>
      <dgm:t>
        <a:bodyPr/>
        <a:lstStyle/>
        <a:p>
          <a:endParaRPr lang="es-CO"/>
        </a:p>
      </dgm:t>
    </dgm:pt>
    <dgm:pt modelId="{B2D7D220-919B-453B-957D-EF2265BFC9FD}">
      <dgm:prSet phldrT="[Texto]"/>
      <dgm:spPr/>
      <dgm:t>
        <a:bodyPr/>
        <a:lstStyle/>
        <a:p>
          <a:r>
            <a:rPr lang="es-EC" dirty="0">
              <a:solidFill>
                <a:srgbClr val="080808"/>
              </a:solidFill>
            </a:rPr>
            <a:t>la transferencia o traslado de divisas al exterior, sea a través de efectivo, transferencias o cheque, o cualquier pago de cualquier naturaleza en dinero</a:t>
          </a:r>
          <a:endParaRPr lang="es-CO" dirty="0">
            <a:solidFill>
              <a:srgbClr val="080808"/>
            </a:solidFill>
          </a:endParaRPr>
        </a:p>
      </dgm:t>
    </dgm:pt>
    <dgm:pt modelId="{EE4F510A-4B73-4E5C-8383-9ECC784401FF}" type="parTrans" cxnId="{37A69688-43CF-406B-A2DD-75769F32170A}">
      <dgm:prSet/>
      <dgm:spPr/>
      <dgm:t>
        <a:bodyPr/>
        <a:lstStyle/>
        <a:p>
          <a:endParaRPr lang="es-CO"/>
        </a:p>
      </dgm:t>
    </dgm:pt>
    <dgm:pt modelId="{8B3E7980-692D-4C41-9196-57967459A8C2}" type="sibTrans" cxnId="{37A69688-43CF-406B-A2DD-75769F32170A}">
      <dgm:prSet/>
      <dgm:spPr/>
      <dgm:t>
        <a:bodyPr/>
        <a:lstStyle/>
        <a:p>
          <a:endParaRPr lang="es-CO"/>
        </a:p>
      </dgm:t>
    </dgm:pt>
    <dgm:pt modelId="{6139FE16-8CE2-49C7-A779-2EEB794322C0}" type="pres">
      <dgm:prSet presAssocID="{679D349B-D353-4EE2-866E-F86FC353AFAF}" presName="Name0" presStyleCnt="0">
        <dgm:presLayoutVars>
          <dgm:dir/>
          <dgm:animLvl val="lvl"/>
          <dgm:resizeHandles val="exact"/>
        </dgm:presLayoutVars>
      </dgm:prSet>
      <dgm:spPr/>
      <dgm:t>
        <a:bodyPr/>
        <a:lstStyle/>
        <a:p>
          <a:endParaRPr lang="es-EC"/>
        </a:p>
      </dgm:t>
    </dgm:pt>
    <dgm:pt modelId="{ACCA704D-70F2-452F-9553-E6199AE6390D}" type="pres">
      <dgm:prSet presAssocID="{C580358A-E4E3-41A9-9308-AC9DA733665D}" presName="linNode" presStyleCnt="0"/>
      <dgm:spPr/>
    </dgm:pt>
    <dgm:pt modelId="{425EC456-4C1C-4274-A697-1376D3FFD692}" type="pres">
      <dgm:prSet presAssocID="{C580358A-E4E3-41A9-9308-AC9DA733665D}" presName="parentText" presStyleLbl="node1" presStyleIdx="0" presStyleCnt="6">
        <dgm:presLayoutVars>
          <dgm:chMax val="1"/>
          <dgm:bulletEnabled val="1"/>
        </dgm:presLayoutVars>
      </dgm:prSet>
      <dgm:spPr/>
      <dgm:t>
        <a:bodyPr/>
        <a:lstStyle/>
        <a:p>
          <a:endParaRPr lang="es-EC"/>
        </a:p>
      </dgm:t>
    </dgm:pt>
    <dgm:pt modelId="{D47AB37D-F641-40AE-A2EE-89A8EBF5B287}" type="pres">
      <dgm:prSet presAssocID="{C580358A-E4E3-41A9-9308-AC9DA733665D}" presName="descendantText" presStyleLbl="alignAccFollowNode1" presStyleIdx="0" presStyleCnt="6">
        <dgm:presLayoutVars>
          <dgm:bulletEnabled val="1"/>
        </dgm:presLayoutVars>
      </dgm:prSet>
      <dgm:spPr/>
      <dgm:t>
        <a:bodyPr/>
        <a:lstStyle/>
        <a:p>
          <a:endParaRPr lang="es-EC"/>
        </a:p>
      </dgm:t>
    </dgm:pt>
    <dgm:pt modelId="{AB74F92E-4DBE-412F-AA8B-ECF699209534}" type="pres">
      <dgm:prSet presAssocID="{474011EA-4D15-49AD-BBDE-15242D0CC88D}" presName="sp" presStyleCnt="0"/>
      <dgm:spPr/>
    </dgm:pt>
    <dgm:pt modelId="{A0E177F1-5995-4FAA-9176-E97219A60FC9}" type="pres">
      <dgm:prSet presAssocID="{4F25AD5C-41D6-461A-95B6-78815874F238}" presName="linNode" presStyleCnt="0"/>
      <dgm:spPr/>
    </dgm:pt>
    <dgm:pt modelId="{942D737D-489B-4BC8-A204-0CF3D43FF5BF}" type="pres">
      <dgm:prSet presAssocID="{4F25AD5C-41D6-461A-95B6-78815874F238}" presName="parentText" presStyleLbl="node1" presStyleIdx="1" presStyleCnt="6">
        <dgm:presLayoutVars>
          <dgm:chMax val="1"/>
          <dgm:bulletEnabled val="1"/>
        </dgm:presLayoutVars>
      </dgm:prSet>
      <dgm:spPr/>
      <dgm:t>
        <a:bodyPr/>
        <a:lstStyle/>
        <a:p>
          <a:endParaRPr lang="es-EC"/>
        </a:p>
      </dgm:t>
    </dgm:pt>
    <dgm:pt modelId="{B9C2CA78-0876-41C6-9291-997E0F276581}" type="pres">
      <dgm:prSet presAssocID="{4F25AD5C-41D6-461A-95B6-78815874F238}" presName="descendantText" presStyleLbl="alignAccFollowNode1" presStyleIdx="1" presStyleCnt="6">
        <dgm:presLayoutVars>
          <dgm:bulletEnabled val="1"/>
        </dgm:presLayoutVars>
      </dgm:prSet>
      <dgm:spPr/>
      <dgm:t>
        <a:bodyPr/>
        <a:lstStyle/>
        <a:p>
          <a:endParaRPr lang="es-EC"/>
        </a:p>
      </dgm:t>
    </dgm:pt>
    <dgm:pt modelId="{E000CF09-2B60-4F0D-B025-F83A4F1115F3}" type="pres">
      <dgm:prSet presAssocID="{B0C69B31-A460-4016-8A69-8407C9016BC3}" presName="sp" presStyleCnt="0"/>
      <dgm:spPr/>
    </dgm:pt>
    <dgm:pt modelId="{AA160A92-0A26-4401-B277-529B361BD4FA}" type="pres">
      <dgm:prSet presAssocID="{F4A0F88C-6150-4A22-BBC1-7324798DCEB5}" presName="linNode" presStyleCnt="0"/>
      <dgm:spPr/>
    </dgm:pt>
    <dgm:pt modelId="{C52BE21A-C90E-4CA2-AC4B-9F1AD21F583C}" type="pres">
      <dgm:prSet presAssocID="{F4A0F88C-6150-4A22-BBC1-7324798DCEB5}" presName="parentText" presStyleLbl="node1" presStyleIdx="2" presStyleCnt="6">
        <dgm:presLayoutVars>
          <dgm:chMax val="1"/>
          <dgm:bulletEnabled val="1"/>
        </dgm:presLayoutVars>
      </dgm:prSet>
      <dgm:spPr/>
      <dgm:t>
        <a:bodyPr/>
        <a:lstStyle/>
        <a:p>
          <a:endParaRPr lang="es-EC"/>
        </a:p>
      </dgm:t>
    </dgm:pt>
    <dgm:pt modelId="{4AE3D2FA-FF0A-4A15-9718-0B523D182756}" type="pres">
      <dgm:prSet presAssocID="{F4A0F88C-6150-4A22-BBC1-7324798DCEB5}" presName="descendantText" presStyleLbl="alignAccFollowNode1" presStyleIdx="2" presStyleCnt="6">
        <dgm:presLayoutVars>
          <dgm:bulletEnabled val="1"/>
        </dgm:presLayoutVars>
      </dgm:prSet>
      <dgm:spPr/>
      <dgm:t>
        <a:bodyPr/>
        <a:lstStyle/>
        <a:p>
          <a:endParaRPr lang="es-EC"/>
        </a:p>
      </dgm:t>
    </dgm:pt>
    <dgm:pt modelId="{0D50E9D2-75F1-4FFA-A21D-4A5A6839C461}" type="pres">
      <dgm:prSet presAssocID="{ACDEB7AE-0BD9-4F6B-8CED-3FA478DF9A73}" presName="sp" presStyleCnt="0"/>
      <dgm:spPr/>
    </dgm:pt>
    <dgm:pt modelId="{611FB4E3-7F5C-4A12-8052-8711F72AB0C9}" type="pres">
      <dgm:prSet presAssocID="{779E23F5-11A2-4821-9994-389A527BF721}" presName="linNode" presStyleCnt="0"/>
      <dgm:spPr/>
    </dgm:pt>
    <dgm:pt modelId="{A3DDD9BE-DADB-45E0-B0E5-9667CAAA17F9}" type="pres">
      <dgm:prSet presAssocID="{779E23F5-11A2-4821-9994-389A527BF721}" presName="parentText" presStyleLbl="node1" presStyleIdx="3" presStyleCnt="6">
        <dgm:presLayoutVars>
          <dgm:chMax val="1"/>
          <dgm:bulletEnabled val="1"/>
        </dgm:presLayoutVars>
      </dgm:prSet>
      <dgm:spPr/>
      <dgm:t>
        <a:bodyPr/>
        <a:lstStyle/>
        <a:p>
          <a:endParaRPr lang="es-EC"/>
        </a:p>
      </dgm:t>
    </dgm:pt>
    <dgm:pt modelId="{D26095FB-9686-49F4-BA06-3FEA86205CB3}" type="pres">
      <dgm:prSet presAssocID="{779E23F5-11A2-4821-9994-389A527BF721}" presName="descendantText" presStyleLbl="alignAccFollowNode1" presStyleIdx="3" presStyleCnt="6">
        <dgm:presLayoutVars>
          <dgm:bulletEnabled val="1"/>
        </dgm:presLayoutVars>
      </dgm:prSet>
      <dgm:spPr/>
      <dgm:t>
        <a:bodyPr/>
        <a:lstStyle/>
        <a:p>
          <a:endParaRPr lang="es-EC"/>
        </a:p>
      </dgm:t>
    </dgm:pt>
    <dgm:pt modelId="{0A80A1C5-564F-49B7-A80E-F917AF7EF5F3}" type="pres">
      <dgm:prSet presAssocID="{818A3B26-A107-48CE-ADD4-6FB7E3D0CF49}" presName="sp" presStyleCnt="0"/>
      <dgm:spPr/>
    </dgm:pt>
    <dgm:pt modelId="{82C18A4B-1857-42B8-82BC-5B7F2FA1DC56}" type="pres">
      <dgm:prSet presAssocID="{6A1CD97C-9B16-45F6-AC6F-9D79F8646299}" presName="linNode" presStyleCnt="0"/>
      <dgm:spPr/>
    </dgm:pt>
    <dgm:pt modelId="{BB25DE70-9122-432F-827E-BD33B3614791}" type="pres">
      <dgm:prSet presAssocID="{6A1CD97C-9B16-45F6-AC6F-9D79F8646299}" presName="parentText" presStyleLbl="node1" presStyleIdx="4" presStyleCnt="6">
        <dgm:presLayoutVars>
          <dgm:chMax val="1"/>
          <dgm:bulletEnabled val="1"/>
        </dgm:presLayoutVars>
      </dgm:prSet>
      <dgm:spPr/>
      <dgm:t>
        <a:bodyPr/>
        <a:lstStyle/>
        <a:p>
          <a:endParaRPr lang="es-EC"/>
        </a:p>
      </dgm:t>
    </dgm:pt>
    <dgm:pt modelId="{8AEC449A-1014-4744-AA7C-C05CA9C5E540}" type="pres">
      <dgm:prSet presAssocID="{6A1CD97C-9B16-45F6-AC6F-9D79F8646299}" presName="descendantText" presStyleLbl="alignAccFollowNode1" presStyleIdx="4" presStyleCnt="6">
        <dgm:presLayoutVars>
          <dgm:bulletEnabled val="1"/>
        </dgm:presLayoutVars>
      </dgm:prSet>
      <dgm:spPr/>
      <dgm:t>
        <a:bodyPr/>
        <a:lstStyle/>
        <a:p>
          <a:endParaRPr lang="es-EC"/>
        </a:p>
      </dgm:t>
    </dgm:pt>
    <dgm:pt modelId="{A411DB25-1061-4F07-87F8-1A44F0C06D67}" type="pres">
      <dgm:prSet presAssocID="{DFC9776E-CD97-438B-A836-F9C1F1AD707B}" presName="sp" presStyleCnt="0"/>
      <dgm:spPr/>
    </dgm:pt>
    <dgm:pt modelId="{63233FE0-3CDE-43A1-BCD0-F7848C986C58}" type="pres">
      <dgm:prSet presAssocID="{162311DB-F59D-4560-9F4E-12CEEC13A102}" presName="linNode" presStyleCnt="0"/>
      <dgm:spPr/>
    </dgm:pt>
    <dgm:pt modelId="{243BF53E-C0AD-4465-9F31-8B858A19D82B}" type="pres">
      <dgm:prSet presAssocID="{162311DB-F59D-4560-9F4E-12CEEC13A102}" presName="parentText" presStyleLbl="node1" presStyleIdx="5" presStyleCnt="6">
        <dgm:presLayoutVars>
          <dgm:chMax val="1"/>
          <dgm:bulletEnabled val="1"/>
        </dgm:presLayoutVars>
      </dgm:prSet>
      <dgm:spPr/>
      <dgm:t>
        <a:bodyPr/>
        <a:lstStyle/>
        <a:p>
          <a:endParaRPr lang="es-EC"/>
        </a:p>
      </dgm:t>
    </dgm:pt>
    <dgm:pt modelId="{8A1CD859-69F7-4CE9-831D-9143D7F6B7F8}" type="pres">
      <dgm:prSet presAssocID="{162311DB-F59D-4560-9F4E-12CEEC13A102}" presName="descendantText" presStyleLbl="alignAccFollowNode1" presStyleIdx="5" presStyleCnt="6">
        <dgm:presLayoutVars>
          <dgm:bulletEnabled val="1"/>
        </dgm:presLayoutVars>
      </dgm:prSet>
      <dgm:spPr/>
      <dgm:t>
        <a:bodyPr/>
        <a:lstStyle/>
        <a:p>
          <a:endParaRPr lang="es-EC"/>
        </a:p>
      </dgm:t>
    </dgm:pt>
  </dgm:ptLst>
  <dgm:cxnLst>
    <dgm:cxn modelId="{F87DBD77-6DD0-41D4-A257-2DAF922D68F5}" type="presOf" srcId="{6A1CD97C-9B16-45F6-AC6F-9D79F8646299}" destId="{BB25DE70-9122-432F-827E-BD33B3614791}" srcOrd="0" destOrd="0" presId="urn:microsoft.com/office/officeart/2005/8/layout/vList5"/>
    <dgm:cxn modelId="{47479C6E-7909-4ADF-ABCA-64B1D76E983F}" type="presOf" srcId="{679D349B-D353-4EE2-866E-F86FC353AFAF}" destId="{6139FE16-8CE2-49C7-A779-2EEB794322C0}" srcOrd="0" destOrd="0" presId="urn:microsoft.com/office/officeart/2005/8/layout/vList5"/>
    <dgm:cxn modelId="{A1E3991A-CA1D-4C75-842F-18D321744C42}" srcId="{679D349B-D353-4EE2-866E-F86FC353AFAF}" destId="{162311DB-F59D-4560-9F4E-12CEEC13A102}" srcOrd="5" destOrd="0" parTransId="{5193C3B7-3514-4DFC-A1B0-8B2D8642F733}" sibTransId="{DDD914F4-DEED-4EE5-B971-6FAD4144916E}"/>
    <dgm:cxn modelId="{E89CF197-13B7-41EA-8841-40BD116BBFD1}" type="presOf" srcId="{75416AB1-CD38-483F-AB11-4584A347A624}" destId="{D47AB37D-F641-40AE-A2EE-89A8EBF5B287}" srcOrd="0" destOrd="0" presId="urn:microsoft.com/office/officeart/2005/8/layout/vList5"/>
    <dgm:cxn modelId="{6A030E90-4B1C-4D1F-AE82-E787CEED971B}" srcId="{679D349B-D353-4EE2-866E-F86FC353AFAF}" destId="{C580358A-E4E3-41A9-9308-AC9DA733665D}" srcOrd="0" destOrd="0" parTransId="{6849C0D4-36CA-4E2A-BDF2-B6E03042E653}" sibTransId="{474011EA-4D15-49AD-BBDE-15242D0CC88D}"/>
    <dgm:cxn modelId="{C72EC7E4-3448-46C6-A0E3-B7A08E90F21D}" srcId="{679D349B-D353-4EE2-866E-F86FC353AFAF}" destId="{6A1CD97C-9B16-45F6-AC6F-9D79F8646299}" srcOrd="4" destOrd="0" parTransId="{05ABC804-189F-4FD1-9E29-8F3246EEA1D9}" sibTransId="{DFC9776E-CD97-438B-A836-F9C1F1AD707B}"/>
    <dgm:cxn modelId="{584D2D86-9097-4102-BE92-039996036BA4}" type="presOf" srcId="{F4A0F88C-6150-4A22-BBC1-7324798DCEB5}" destId="{C52BE21A-C90E-4CA2-AC4B-9F1AD21F583C}" srcOrd="0" destOrd="0" presId="urn:microsoft.com/office/officeart/2005/8/layout/vList5"/>
    <dgm:cxn modelId="{B8DFF980-71A1-4052-BD14-D251BA761FDC}" srcId="{F4A0F88C-6150-4A22-BBC1-7324798DCEB5}" destId="{3CD7B016-4DAE-42F3-9605-987FA89F0035}" srcOrd="0" destOrd="0" parTransId="{8204C359-5A60-497B-AEBC-8E916220A4B5}" sibTransId="{60C5B0E0-EFA0-4F8A-8517-33183913A562}"/>
    <dgm:cxn modelId="{B042B59D-7907-413D-9683-5C8B40420C7C}" srcId="{679D349B-D353-4EE2-866E-F86FC353AFAF}" destId="{F4A0F88C-6150-4A22-BBC1-7324798DCEB5}" srcOrd="2" destOrd="0" parTransId="{762693E5-6FF5-4C2F-BD91-2B8FD730EDD8}" sibTransId="{ACDEB7AE-0BD9-4F6B-8CED-3FA478DF9A73}"/>
    <dgm:cxn modelId="{B1027161-3575-4F5A-8AF5-9733BE6C4709}" type="presOf" srcId="{C580358A-E4E3-41A9-9308-AC9DA733665D}" destId="{425EC456-4C1C-4274-A697-1376D3FFD692}" srcOrd="0" destOrd="0" presId="urn:microsoft.com/office/officeart/2005/8/layout/vList5"/>
    <dgm:cxn modelId="{EC5A1DA8-0B28-41DA-A622-0D680F3475F6}" srcId="{779E23F5-11A2-4821-9994-389A527BF721}" destId="{7E2BDE11-C9A2-464D-B726-37E79AF5E2B7}" srcOrd="0" destOrd="0" parTransId="{E89B94ED-F58F-456D-8B5F-185034D0D02D}" sibTransId="{0BF8B1EA-CD77-4A4E-BCAA-836EEE5690B2}"/>
    <dgm:cxn modelId="{C01B419D-9E1F-4237-8F92-926722179944}" srcId="{C580358A-E4E3-41A9-9308-AC9DA733665D}" destId="{75416AB1-CD38-483F-AB11-4584A347A624}" srcOrd="0" destOrd="0" parTransId="{11070576-372E-4241-B780-C8C01942C6B9}" sibTransId="{19E88BD0-3005-4E3E-A4D9-65B21BB849C3}"/>
    <dgm:cxn modelId="{6F0DA94B-DD55-4AA8-8ADD-41D274DCFAF2}" type="presOf" srcId="{3CD7B016-4DAE-42F3-9605-987FA89F0035}" destId="{4AE3D2FA-FF0A-4A15-9718-0B523D182756}" srcOrd="0" destOrd="0" presId="urn:microsoft.com/office/officeart/2005/8/layout/vList5"/>
    <dgm:cxn modelId="{BDA8DDA4-5892-440F-BA4C-03EECDEB71B2}" type="presOf" srcId="{B2D7D220-919B-453B-957D-EF2265BFC9FD}" destId="{8AEC449A-1014-4744-AA7C-C05CA9C5E540}" srcOrd="0" destOrd="0" presId="urn:microsoft.com/office/officeart/2005/8/layout/vList5"/>
    <dgm:cxn modelId="{37A69688-43CF-406B-A2DD-75769F32170A}" srcId="{6A1CD97C-9B16-45F6-AC6F-9D79F8646299}" destId="{B2D7D220-919B-453B-957D-EF2265BFC9FD}" srcOrd="0" destOrd="0" parTransId="{EE4F510A-4B73-4E5C-8383-9ECC784401FF}" sibTransId="{8B3E7980-692D-4C41-9196-57967459A8C2}"/>
    <dgm:cxn modelId="{9DF40F4E-C62C-409D-8B2A-1D610159D291}" srcId="{679D349B-D353-4EE2-866E-F86FC353AFAF}" destId="{779E23F5-11A2-4821-9994-389A527BF721}" srcOrd="3" destOrd="0" parTransId="{BD36B2C4-FC06-4404-A668-0067348AE819}" sibTransId="{818A3B26-A107-48CE-ADD4-6FB7E3D0CF49}"/>
    <dgm:cxn modelId="{F46075FA-2E80-4EF2-A2AB-9B353D3215CE}" srcId="{4F25AD5C-41D6-461A-95B6-78815874F238}" destId="{BE7B9474-490D-43A1-8E63-24A39CD19B26}" srcOrd="0" destOrd="0" parTransId="{DFC366CB-4810-4FEA-B35D-CF5C331CBD89}" sibTransId="{E331EF21-C544-44CD-94B6-4683DF74EED0}"/>
    <dgm:cxn modelId="{C2990EEE-CF68-4EE4-BE79-7920BE8EC435}" type="presOf" srcId="{7C83032C-64D4-46F0-8C9A-1732C6F1BFF7}" destId="{8A1CD859-69F7-4CE9-831D-9143D7F6B7F8}" srcOrd="0" destOrd="0" presId="urn:microsoft.com/office/officeart/2005/8/layout/vList5"/>
    <dgm:cxn modelId="{430DD4DD-9CA2-4DE0-B623-3EA8E18D7633}" type="presOf" srcId="{162311DB-F59D-4560-9F4E-12CEEC13A102}" destId="{243BF53E-C0AD-4465-9F31-8B858A19D82B}" srcOrd="0" destOrd="0" presId="urn:microsoft.com/office/officeart/2005/8/layout/vList5"/>
    <dgm:cxn modelId="{838D5DB2-15D1-4448-818A-96E72754C832}" type="presOf" srcId="{4F25AD5C-41D6-461A-95B6-78815874F238}" destId="{942D737D-489B-4BC8-A204-0CF3D43FF5BF}" srcOrd="0" destOrd="0" presId="urn:microsoft.com/office/officeart/2005/8/layout/vList5"/>
    <dgm:cxn modelId="{03CA5444-595E-4DB7-ACC7-D22AD4F53725}" type="presOf" srcId="{779E23F5-11A2-4821-9994-389A527BF721}" destId="{A3DDD9BE-DADB-45E0-B0E5-9667CAAA17F9}" srcOrd="0" destOrd="0" presId="urn:microsoft.com/office/officeart/2005/8/layout/vList5"/>
    <dgm:cxn modelId="{828E8FDD-8C71-4B21-973D-10459C533C1B}" type="presOf" srcId="{BE7B9474-490D-43A1-8E63-24A39CD19B26}" destId="{B9C2CA78-0876-41C6-9291-997E0F276581}" srcOrd="0" destOrd="0" presId="urn:microsoft.com/office/officeart/2005/8/layout/vList5"/>
    <dgm:cxn modelId="{4007553F-8A03-4612-8627-F95D88B5A1D5}" type="presOf" srcId="{7E2BDE11-C9A2-464D-B726-37E79AF5E2B7}" destId="{D26095FB-9686-49F4-BA06-3FEA86205CB3}" srcOrd="0" destOrd="0" presId="urn:microsoft.com/office/officeart/2005/8/layout/vList5"/>
    <dgm:cxn modelId="{9D8F866B-150D-4E99-AE20-20AACA47CF96}" srcId="{162311DB-F59D-4560-9F4E-12CEEC13A102}" destId="{7C83032C-64D4-46F0-8C9A-1732C6F1BFF7}" srcOrd="0" destOrd="0" parTransId="{CFFE4A61-F540-4F54-99A4-34CE0E00F95B}" sibTransId="{970E47D5-A902-41F3-AB41-4249501CAFD9}"/>
    <dgm:cxn modelId="{8B4DD9C3-ECCF-41D1-8CA4-B3C7E66DD0F3}" srcId="{679D349B-D353-4EE2-866E-F86FC353AFAF}" destId="{4F25AD5C-41D6-461A-95B6-78815874F238}" srcOrd="1" destOrd="0" parTransId="{21B27421-5E88-4A97-889D-8EA829501A4D}" sibTransId="{B0C69B31-A460-4016-8A69-8407C9016BC3}"/>
    <dgm:cxn modelId="{E7859977-D22D-415B-81F3-CA0366762DFB}" type="presParOf" srcId="{6139FE16-8CE2-49C7-A779-2EEB794322C0}" destId="{ACCA704D-70F2-452F-9553-E6199AE6390D}" srcOrd="0" destOrd="0" presId="urn:microsoft.com/office/officeart/2005/8/layout/vList5"/>
    <dgm:cxn modelId="{30898C63-0FA4-482E-ABE9-FF52975B0D91}" type="presParOf" srcId="{ACCA704D-70F2-452F-9553-E6199AE6390D}" destId="{425EC456-4C1C-4274-A697-1376D3FFD692}" srcOrd="0" destOrd="0" presId="urn:microsoft.com/office/officeart/2005/8/layout/vList5"/>
    <dgm:cxn modelId="{A423F2B2-EA61-4BBD-AF03-136D95B01837}" type="presParOf" srcId="{ACCA704D-70F2-452F-9553-E6199AE6390D}" destId="{D47AB37D-F641-40AE-A2EE-89A8EBF5B287}" srcOrd="1" destOrd="0" presId="urn:microsoft.com/office/officeart/2005/8/layout/vList5"/>
    <dgm:cxn modelId="{340C264D-6919-420B-9594-734E22BF217A}" type="presParOf" srcId="{6139FE16-8CE2-49C7-A779-2EEB794322C0}" destId="{AB74F92E-4DBE-412F-AA8B-ECF699209534}" srcOrd="1" destOrd="0" presId="urn:microsoft.com/office/officeart/2005/8/layout/vList5"/>
    <dgm:cxn modelId="{1250BC0C-DA41-4594-9D10-FF2BEFAA0A94}" type="presParOf" srcId="{6139FE16-8CE2-49C7-A779-2EEB794322C0}" destId="{A0E177F1-5995-4FAA-9176-E97219A60FC9}" srcOrd="2" destOrd="0" presId="urn:microsoft.com/office/officeart/2005/8/layout/vList5"/>
    <dgm:cxn modelId="{FD664B1A-79AE-4D52-9597-DA742A17AB53}" type="presParOf" srcId="{A0E177F1-5995-4FAA-9176-E97219A60FC9}" destId="{942D737D-489B-4BC8-A204-0CF3D43FF5BF}" srcOrd="0" destOrd="0" presId="urn:microsoft.com/office/officeart/2005/8/layout/vList5"/>
    <dgm:cxn modelId="{3675A6C0-6877-45CA-AE48-BB750681B720}" type="presParOf" srcId="{A0E177F1-5995-4FAA-9176-E97219A60FC9}" destId="{B9C2CA78-0876-41C6-9291-997E0F276581}" srcOrd="1" destOrd="0" presId="urn:microsoft.com/office/officeart/2005/8/layout/vList5"/>
    <dgm:cxn modelId="{7CAE8ED6-2BF6-4463-8C77-817107B2699B}" type="presParOf" srcId="{6139FE16-8CE2-49C7-A779-2EEB794322C0}" destId="{E000CF09-2B60-4F0D-B025-F83A4F1115F3}" srcOrd="3" destOrd="0" presId="urn:microsoft.com/office/officeart/2005/8/layout/vList5"/>
    <dgm:cxn modelId="{AE87973A-9A2E-449A-89B6-76C9DF829773}" type="presParOf" srcId="{6139FE16-8CE2-49C7-A779-2EEB794322C0}" destId="{AA160A92-0A26-4401-B277-529B361BD4FA}" srcOrd="4" destOrd="0" presId="urn:microsoft.com/office/officeart/2005/8/layout/vList5"/>
    <dgm:cxn modelId="{9D07CF8F-D157-4D46-AD90-DEF468D0D644}" type="presParOf" srcId="{AA160A92-0A26-4401-B277-529B361BD4FA}" destId="{C52BE21A-C90E-4CA2-AC4B-9F1AD21F583C}" srcOrd="0" destOrd="0" presId="urn:microsoft.com/office/officeart/2005/8/layout/vList5"/>
    <dgm:cxn modelId="{54DA7689-D73C-4388-ABFA-8080D9E08704}" type="presParOf" srcId="{AA160A92-0A26-4401-B277-529B361BD4FA}" destId="{4AE3D2FA-FF0A-4A15-9718-0B523D182756}" srcOrd="1" destOrd="0" presId="urn:microsoft.com/office/officeart/2005/8/layout/vList5"/>
    <dgm:cxn modelId="{B05ACA50-3D6F-4181-842E-141CD8477F9E}" type="presParOf" srcId="{6139FE16-8CE2-49C7-A779-2EEB794322C0}" destId="{0D50E9D2-75F1-4FFA-A21D-4A5A6839C461}" srcOrd="5" destOrd="0" presId="urn:microsoft.com/office/officeart/2005/8/layout/vList5"/>
    <dgm:cxn modelId="{6B672616-37D2-42E6-847A-7C82C8CE4104}" type="presParOf" srcId="{6139FE16-8CE2-49C7-A779-2EEB794322C0}" destId="{611FB4E3-7F5C-4A12-8052-8711F72AB0C9}" srcOrd="6" destOrd="0" presId="urn:microsoft.com/office/officeart/2005/8/layout/vList5"/>
    <dgm:cxn modelId="{F775BE60-7A57-4524-A6A1-FC9DFBD88F3E}" type="presParOf" srcId="{611FB4E3-7F5C-4A12-8052-8711F72AB0C9}" destId="{A3DDD9BE-DADB-45E0-B0E5-9667CAAA17F9}" srcOrd="0" destOrd="0" presId="urn:microsoft.com/office/officeart/2005/8/layout/vList5"/>
    <dgm:cxn modelId="{9F37B1B4-ABA4-4BA3-A898-583A378E4FAC}" type="presParOf" srcId="{611FB4E3-7F5C-4A12-8052-8711F72AB0C9}" destId="{D26095FB-9686-49F4-BA06-3FEA86205CB3}" srcOrd="1" destOrd="0" presId="urn:microsoft.com/office/officeart/2005/8/layout/vList5"/>
    <dgm:cxn modelId="{594A0ED9-8D02-49E6-8E55-B9710DFE0B64}" type="presParOf" srcId="{6139FE16-8CE2-49C7-A779-2EEB794322C0}" destId="{0A80A1C5-564F-49B7-A80E-F917AF7EF5F3}" srcOrd="7" destOrd="0" presId="urn:microsoft.com/office/officeart/2005/8/layout/vList5"/>
    <dgm:cxn modelId="{CCB247C1-9B93-4234-9ADF-87A758D480BD}" type="presParOf" srcId="{6139FE16-8CE2-49C7-A779-2EEB794322C0}" destId="{82C18A4B-1857-42B8-82BC-5B7F2FA1DC56}" srcOrd="8" destOrd="0" presId="urn:microsoft.com/office/officeart/2005/8/layout/vList5"/>
    <dgm:cxn modelId="{991DDCE3-B605-483B-9895-99473B6DB636}" type="presParOf" srcId="{82C18A4B-1857-42B8-82BC-5B7F2FA1DC56}" destId="{BB25DE70-9122-432F-827E-BD33B3614791}" srcOrd="0" destOrd="0" presId="urn:microsoft.com/office/officeart/2005/8/layout/vList5"/>
    <dgm:cxn modelId="{5F0BD143-8742-47D8-87F1-31A94ACCF384}" type="presParOf" srcId="{82C18A4B-1857-42B8-82BC-5B7F2FA1DC56}" destId="{8AEC449A-1014-4744-AA7C-C05CA9C5E540}" srcOrd="1" destOrd="0" presId="urn:microsoft.com/office/officeart/2005/8/layout/vList5"/>
    <dgm:cxn modelId="{D82D4929-B8D2-43A3-BE06-76692A03B3FB}" type="presParOf" srcId="{6139FE16-8CE2-49C7-A779-2EEB794322C0}" destId="{A411DB25-1061-4F07-87F8-1A44F0C06D67}" srcOrd="9" destOrd="0" presId="urn:microsoft.com/office/officeart/2005/8/layout/vList5"/>
    <dgm:cxn modelId="{DFD2A55B-6682-49AC-90DD-B918717BF0E5}" type="presParOf" srcId="{6139FE16-8CE2-49C7-A779-2EEB794322C0}" destId="{63233FE0-3CDE-43A1-BCD0-F7848C986C58}" srcOrd="10" destOrd="0" presId="urn:microsoft.com/office/officeart/2005/8/layout/vList5"/>
    <dgm:cxn modelId="{591E5EE8-E470-4C67-A3AF-1ABA8BEBBF59}" type="presParOf" srcId="{63233FE0-3CDE-43A1-BCD0-F7848C986C58}" destId="{243BF53E-C0AD-4465-9F31-8B858A19D82B}" srcOrd="0" destOrd="0" presId="urn:microsoft.com/office/officeart/2005/8/layout/vList5"/>
    <dgm:cxn modelId="{09B2FEA2-4978-46C1-B7CB-B05B6A62D8AD}" type="presParOf" srcId="{63233FE0-3CDE-43A1-BCD0-F7848C986C58}" destId="{8A1CD859-69F7-4CE9-831D-9143D7F6B7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ADEC3-DB5C-43B4-A59C-DF0F66294C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28B94125-52BF-4584-BF42-2603169DD084}">
      <dgm:prSet phldrT="[Texto]" custT="1"/>
      <dgm:spPr/>
      <dgm:t>
        <a:bodyPr/>
        <a:lstStyle/>
        <a:p>
          <a:r>
            <a:rPr lang="es-ES" sz="2000" b="1" dirty="0">
              <a:solidFill>
                <a:schemeClr val="bg1"/>
              </a:solidFill>
            </a:rPr>
            <a:t>HECHO GENERADOR</a:t>
          </a:r>
          <a:endParaRPr lang="es-EC" sz="2000" b="1" dirty="0">
            <a:solidFill>
              <a:schemeClr val="bg1"/>
            </a:solidFill>
          </a:endParaRPr>
        </a:p>
      </dgm:t>
    </dgm:pt>
    <dgm:pt modelId="{4FDC1B70-F2E6-48A0-8257-C11E4A769FEC}" type="parTrans" cxnId="{C53051B7-7ABC-477F-9571-0D969022B2EF}">
      <dgm:prSet/>
      <dgm:spPr/>
      <dgm:t>
        <a:bodyPr/>
        <a:lstStyle/>
        <a:p>
          <a:endParaRPr lang="es-EC">
            <a:solidFill>
              <a:schemeClr val="tx2"/>
            </a:solidFill>
          </a:endParaRPr>
        </a:p>
      </dgm:t>
    </dgm:pt>
    <dgm:pt modelId="{1DF5BFCC-F702-4227-838D-EEFD0B139C6D}" type="sibTrans" cxnId="{C53051B7-7ABC-477F-9571-0D969022B2EF}">
      <dgm:prSet/>
      <dgm:spPr/>
      <dgm:t>
        <a:bodyPr/>
        <a:lstStyle/>
        <a:p>
          <a:endParaRPr lang="es-EC">
            <a:solidFill>
              <a:schemeClr val="tx2"/>
            </a:solidFill>
          </a:endParaRPr>
        </a:p>
      </dgm:t>
    </dgm:pt>
    <dgm:pt modelId="{4B09201E-7D8D-4352-8EDA-70580B9F9468}">
      <dgm:prSet phldrT="[Texto]" custT="1"/>
      <dgm:spPr/>
      <dgm:t>
        <a:bodyPr/>
        <a:lstStyle/>
        <a:p>
          <a:r>
            <a:rPr lang="es-EC" sz="1400" u="none" dirty="0">
              <a:solidFill>
                <a:schemeClr val="tx2"/>
              </a:solidFill>
            </a:rPr>
            <a:t>Consumos en el exterior con tarjetas de crédito</a:t>
          </a:r>
        </a:p>
      </dgm:t>
    </dgm:pt>
    <dgm:pt modelId="{6176DF27-D90D-4CFF-A4A2-7CDD5D9E3D14}" type="parTrans" cxnId="{4F5BED59-AE66-4A0B-A214-1D2F5965EDCC}">
      <dgm:prSet/>
      <dgm:spPr/>
      <dgm:t>
        <a:bodyPr/>
        <a:lstStyle/>
        <a:p>
          <a:endParaRPr lang="es-EC">
            <a:solidFill>
              <a:schemeClr val="tx2"/>
            </a:solidFill>
          </a:endParaRPr>
        </a:p>
      </dgm:t>
    </dgm:pt>
    <dgm:pt modelId="{6B0D7739-BF95-488F-A6B0-B4EBBA45AF81}" type="sibTrans" cxnId="{4F5BED59-AE66-4A0B-A214-1D2F5965EDCC}">
      <dgm:prSet/>
      <dgm:spPr/>
      <dgm:t>
        <a:bodyPr/>
        <a:lstStyle/>
        <a:p>
          <a:endParaRPr lang="es-EC">
            <a:solidFill>
              <a:schemeClr val="tx2"/>
            </a:solidFill>
          </a:endParaRPr>
        </a:p>
      </dgm:t>
    </dgm:pt>
    <dgm:pt modelId="{C1971DA6-9ED2-444F-9813-0DD82025EFDC}">
      <dgm:prSet phldrT="[Texto]" custT="1"/>
      <dgm:spPr/>
      <dgm:t>
        <a:bodyPr/>
        <a:lstStyle/>
        <a:p>
          <a:r>
            <a:rPr lang="es-EC" sz="1400" u="none" dirty="0">
              <a:solidFill>
                <a:schemeClr val="tx2"/>
              </a:solidFill>
            </a:rPr>
            <a:t>Avances de efectivo realizados en el exterior con tarjetas de crédito</a:t>
          </a:r>
        </a:p>
      </dgm:t>
    </dgm:pt>
    <dgm:pt modelId="{2058C063-8EA6-4A05-8465-13B3A1EB6DD3}" type="parTrans" cxnId="{8DE75B69-C7CA-447F-883B-F1E1073FB014}">
      <dgm:prSet/>
      <dgm:spPr/>
      <dgm:t>
        <a:bodyPr/>
        <a:lstStyle/>
        <a:p>
          <a:endParaRPr lang="es-EC">
            <a:solidFill>
              <a:schemeClr val="tx2"/>
            </a:solidFill>
          </a:endParaRPr>
        </a:p>
      </dgm:t>
    </dgm:pt>
    <dgm:pt modelId="{1828733B-94BA-4FCD-AA3B-24AC89AB9993}" type="sibTrans" cxnId="{8DE75B69-C7CA-447F-883B-F1E1073FB014}">
      <dgm:prSet/>
      <dgm:spPr/>
      <dgm:t>
        <a:bodyPr/>
        <a:lstStyle/>
        <a:p>
          <a:endParaRPr lang="es-EC">
            <a:solidFill>
              <a:schemeClr val="tx2"/>
            </a:solidFill>
          </a:endParaRPr>
        </a:p>
      </dgm:t>
    </dgm:pt>
    <dgm:pt modelId="{0232FAC3-AF70-4C8B-8F89-A95724E11239}">
      <dgm:prSet phldrT="[Texto]" custT="1"/>
      <dgm:spPr/>
      <dgm:t>
        <a:bodyPr/>
        <a:lstStyle/>
        <a:p>
          <a:r>
            <a:rPr lang="es-EC" sz="1400" u="none" dirty="0">
              <a:solidFill>
                <a:schemeClr val="tx2"/>
              </a:solidFill>
            </a:rPr>
            <a:t>Retiro de dinero con tarjetas de débito desde el exterior</a:t>
          </a:r>
        </a:p>
      </dgm:t>
    </dgm:pt>
    <dgm:pt modelId="{74EE68BB-345E-4A9B-850C-CE0152278E1F}" type="parTrans" cxnId="{21F14AEF-A857-43D3-9E59-82F558B58049}">
      <dgm:prSet/>
      <dgm:spPr/>
      <dgm:t>
        <a:bodyPr/>
        <a:lstStyle/>
        <a:p>
          <a:endParaRPr lang="es-EC">
            <a:solidFill>
              <a:schemeClr val="tx2"/>
            </a:solidFill>
          </a:endParaRPr>
        </a:p>
      </dgm:t>
    </dgm:pt>
    <dgm:pt modelId="{76E72027-F5B7-4911-B2A7-E38D728CC72D}" type="sibTrans" cxnId="{21F14AEF-A857-43D3-9E59-82F558B58049}">
      <dgm:prSet/>
      <dgm:spPr/>
      <dgm:t>
        <a:bodyPr/>
        <a:lstStyle/>
        <a:p>
          <a:endParaRPr lang="es-EC">
            <a:solidFill>
              <a:schemeClr val="tx2"/>
            </a:solidFill>
          </a:endParaRPr>
        </a:p>
      </dgm:t>
    </dgm:pt>
    <dgm:pt modelId="{81653130-FF27-4741-A092-DE46938CE07E}">
      <dgm:prSet phldrT="[Texto]" custT="1"/>
      <dgm:spPr/>
      <dgm:t>
        <a:bodyPr/>
        <a:lstStyle/>
        <a:p>
          <a:r>
            <a:rPr lang="es-EC" sz="1400" u="none" dirty="0">
              <a:solidFill>
                <a:schemeClr val="tx2"/>
              </a:solidFill>
            </a:rPr>
            <a:t>Consumos en el exterior con tarjetas de débito</a:t>
          </a:r>
        </a:p>
      </dgm:t>
    </dgm:pt>
    <dgm:pt modelId="{AAA3A547-1D69-45C8-B9EA-70E71BE84B06}" type="parTrans" cxnId="{A8F08344-3256-4149-89E2-911CF0E3D2CA}">
      <dgm:prSet/>
      <dgm:spPr/>
      <dgm:t>
        <a:bodyPr/>
        <a:lstStyle/>
        <a:p>
          <a:endParaRPr lang="es-EC">
            <a:solidFill>
              <a:schemeClr val="tx2"/>
            </a:solidFill>
          </a:endParaRPr>
        </a:p>
      </dgm:t>
    </dgm:pt>
    <dgm:pt modelId="{9852A606-4A09-4BA2-BFF4-7B7BAE7E049B}" type="sibTrans" cxnId="{A8F08344-3256-4149-89E2-911CF0E3D2CA}">
      <dgm:prSet/>
      <dgm:spPr/>
      <dgm:t>
        <a:bodyPr/>
        <a:lstStyle/>
        <a:p>
          <a:endParaRPr lang="es-EC">
            <a:solidFill>
              <a:schemeClr val="tx2"/>
            </a:solidFill>
          </a:endParaRPr>
        </a:p>
      </dgm:t>
    </dgm:pt>
    <dgm:pt modelId="{18F0EBBE-2B94-42E6-A046-03480FCB754A}" type="pres">
      <dgm:prSet presAssocID="{4CAADEC3-DB5C-43B4-A59C-DF0F66294C16}" presName="linear" presStyleCnt="0">
        <dgm:presLayoutVars>
          <dgm:dir/>
          <dgm:animLvl val="lvl"/>
          <dgm:resizeHandles val="exact"/>
        </dgm:presLayoutVars>
      </dgm:prSet>
      <dgm:spPr/>
      <dgm:t>
        <a:bodyPr/>
        <a:lstStyle/>
        <a:p>
          <a:endParaRPr lang="es-EC"/>
        </a:p>
      </dgm:t>
    </dgm:pt>
    <dgm:pt modelId="{2DAF3AA9-B6D4-4FD4-B8C6-88BC9EAA9992}" type="pres">
      <dgm:prSet presAssocID="{28B94125-52BF-4584-BF42-2603169DD084}" presName="parentLin" presStyleCnt="0"/>
      <dgm:spPr/>
    </dgm:pt>
    <dgm:pt modelId="{40E6E5A9-21C4-43FD-8E8A-BB18CC6B7162}" type="pres">
      <dgm:prSet presAssocID="{28B94125-52BF-4584-BF42-2603169DD084}" presName="parentLeftMargin" presStyleLbl="node1" presStyleIdx="0" presStyleCnt="1"/>
      <dgm:spPr/>
      <dgm:t>
        <a:bodyPr/>
        <a:lstStyle/>
        <a:p>
          <a:endParaRPr lang="es-EC"/>
        </a:p>
      </dgm:t>
    </dgm:pt>
    <dgm:pt modelId="{0A277CB6-AC60-4480-83D7-B7CDD16C664B}" type="pres">
      <dgm:prSet presAssocID="{28B94125-52BF-4584-BF42-2603169DD084}" presName="parentText" presStyleLbl="node1" presStyleIdx="0" presStyleCnt="1" custScaleX="126437" custScaleY="97210">
        <dgm:presLayoutVars>
          <dgm:chMax val="0"/>
          <dgm:bulletEnabled val="1"/>
        </dgm:presLayoutVars>
      </dgm:prSet>
      <dgm:spPr/>
      <dgm:t>
        <a:bodyPr/>
        <a:lstStyle/>
        <a:p>
          <a:endParaRPr lang="es-EC"/>
        </a:p>
      </dgm:t>
    </dgm:pt>
    <dgm:pt modelId="{FE1F7569-C692-43CA-9677-F8080ABF78F9}" type="pres">
      <dgm:prSet presAssocID="{28B94125-52BF-4584-BF42-2603169DD084}" presName="negativeSpace" presStyleCnt="0"/>
      <dgm:spPr/>
    </dgm:pt>
    <dgm:pt modelId="{452E1C99-6AF6-4F60-9726-A6FEF18E4099}" type="pres">
      <dgm:prSet presAssocID="{28B94125-52BF-4584-BF42-2603169DD084}" presName="childText" presStyleLbl="conFgAcc1" presStyleIdx="0" presStyleCnt="1" custLinFactNeighborX="-1786" custLinFactNeighborY="11117">
        <dgm:presLayoutVars>
          <dgm:bulletEnabled val="1"/>
        </dgm:presLayoutVars>
      </dgm:prSet>
      <dgm:spPr/>
      <dgm:t>
        <a:bodyPr/>
        <a:lstStyle/>
        <a:p>
          <a:endParaRPr lang="es-EC"/>
        </a:p>
      </dgm:t>
    </dgm:pt>
  </dgm:ptLst>
  <dgm:cxnLst>
    <dgm:cxn modelId="{E5952448-EDB3-4ACB-BA48-A5DF7C8E8D60}" type="presOf" srcId="{C1971DA6-9ED2-444F-9813-0DD82025EFDC}" destId="{452E1C99-6AF6-4F60-9726-A6FEF18E4099}" srcOrd="0" destOrd="1" presId="urn:microsoft.com/office/officeart/2005/8/layout/list1"/>
    <dgm:cxn modelId="{1B7FE2AD-F5CF-497A-8722-2C21C9C62E4B}" type="presOf" srcId="{4CAADEC3-DB5C-43B4-A59C-DF0F66294C16}" destId="{18F0EBBE-2B94-42E6-A046-03480FCB754A}" srcOrd="0" destOrd="0" presId="urn:microsoft.com/office/officeart/2005/8/layout/list1"/>
    <dgm:cxn modelId="{C53051B7-7ABC-477F-9571-0D969022B2EF}" srcId="{4CAADEC3-DB5C-43B4-A59C-DF0F66294C16}" destId="{28B94125-52BF-4584-BF42-2603169DD084}" srcOrd="0" destOrd="0" parTransId="{4FDC1B70-F2E6-48A0-8257-C11E4A769FEC}" sibTransId="{1DF5BFCC-F702-4227-838D-EEFD0B139C6D}"/>
    <dgm:cxn modelId="{21F14AEF-A857-43D3-9E59-82F558B58049}" srcId="{28B94125-52BF-4584-BF42-2603169DD084}" destId="{0232FAC3-AF70-4C8B-8F89-A95724E11239}" srcOrd="2" destOrd="0" parTransId="{74EE68BB-345E-4A9B-850C-CE0152278E1F}" sibTransId="{76E72027-F5B7-4911-B2A7-E38D728CC72D}"/>
    <dgm:cxn modelId="{DDD6390B-610D-4D48-B981-E10B7BB23612}" type="presOf" srcId="{81653130-FF27-4741-A092-DE46938CE07E}" destId="{452E1C99-6AF6-4F60-9726-A6FEF18E4099}" srcOrd="0" destOrd="3" presId="urn:microsoft.com/office/officeart/2005/8/layout/list1"/>
    <dgm:cxn modelId="{8DE75B69-C7CA-447F-883B-F1E1073FB014}" srcId="{28B94125-52BF-4584-BF42-2603169DD084}" destId="{C1971DA6-9ED2-444F-9813-0DD82025EFDC}" srcOrd="1" destOrd="0" parTransId="{2058C063-8EA6-4A05-8465-13B3A1EB6DD3}" sibTransId="{1828733B-94BA-4FCD-AA3B-24AC89AB9993}"/>
    <dgm:cxn modelId="{A8F08344-3256-4149-89E2-911CF0E3D2CA}" srcId="{28B94125-52BF-4584-BF42-2603169DD084}" destId="{81653130-FF27-4741-A092-DE46938CE07E}" srcOrd="3" destOrd="0" parTransId="{AAA3A547-1D69-45C8-B9EA-70E71BE84B06}" sibTransId="{9852A606-4A09-4BA2-BFF4-7B7BAE7E049B}"/>
    <dgm:cxn modelId="{8FF485A4-4E0D-428D-B45B-3E87BE9F0BD1}" type="presOf" srcId="{0232FAC3-AF70-4C8B-8F89-A95724E11239}" destId="{452E1C99-6AF6-4F60-9726-A6FEF18E4099}" srcOrd="0" destOrd="2" presId="urn:microsoft.com/office/officeart/2005/8/layout/list1"/>
    <dgm:cxn modelId="{0B6B613B-9C12-4276-AA8C-0C24C9AB9EA1}" type="presOf" srcId="{28B94125-52BF-4584-BF42-2603169DD084}" destId="{40E6E5A9-21C4-43FD-8E8A-BB18CC6B7162}" srcOrd="0" destOrd="0" presId="urn:microsoft.com/office/officeart/2005/8/layout/list1"/>
    <dgm:cxn modelId="{D5658635-CAB8-47C3-A930-EB132E53C915}" type="presOf" srcId="{4B09201E-7D8D-4352-8EDA-70580B9F9468}" destId="{452E1C99-6AF6-4F60-9726-A6FEF18E4099}" srcOrd="0" destOrd="0" presId="urn:microsoft.com/office/officeart/2005/8/layout/list1"/>
    <dgm:cxn modelId="{4F5BED59-AE66-4A0B-A214-1D2F5965EDCC}" srcId="{28B94125-52BF-4584-BF42-2603169DD084}" destId="{4B09201E-7D8D-4352-8EDA-70580B9F9468}" srcOrd="0" destOrd="0" parTransId="{6176DF27-D90D-4CFF-A4A2-7CDD5D9E3D14}" sibTransId="{6B0D7739-BF95-488F-A6B0-B4EBBA45AF81}"/>
    <dgm:cxn modelId="{635D054E-5014-4FD1-9174-2E1114E1D8ED}" type="presOf" srcId="{28B94125-52BF-4584-BF42-2603169DD084}" destId="{0A277CB6-AC60-4480-83D7-B7CDD16C664B}" srcOrd="1" destOrd="0" presId="urn:microsoft.com/office/officeart/2005/8/layout/list1"/>
    <dgm:cxn modelId="{559550D4-B423-44A0-BB83-CF49B225D69B}" type="presParOf" srcId="{18F0EBBE-2B94-42E6-A046-03480FCB754A}" destId="{2DAF3AA9-B6D4-4FD4-B8C6-88BC9EAA9992}" srcOrd="0" destOrd="0" presId="urn:microsoft.com/office/officeart/2005/8/layout/list1"/>
    <dgm:cxn modelId="{15A466A6-3170-42A5-A2F2-587C7083DC21}" type="presParOf" srcId="{2DAF3AA9-B6D4-4FD4-B8C6-88BC9EAA9992}" destId="{40E6E5A9-21C4-43FD-8E8A-BB18CC6B7162}" srcOrd="0" destOrd="0" presId="urn:microsoft.com/office/officeart/2005/8/layout/list1"/>
    <dgm:cxn modelId="{FD2F40DF-2807-4329-ABCF-474471CAC883}" type="presParOf" srcId="{2DAF3AA9-B6D4-4FD4-B8C6-88BC9EAA9992}" destId="{0A277CB6-AC60-4480-83D7-B7CDD16C664B}" srcOrd="1" destOrd="0" presId="urn:microsoft.com/office/officeart/2005/8/layout/list1"/>
    <dgm:cxn modelId="{486C9DE9-14E4-479E-A1A3-5F48AA052F36}" type="presParOf" srcId="{18F0EBBE-2B94-42E6-A046-03480FCB754A}" destId="{FE1F7569-C692-43CA-9677-F8080ABF78F9}" srcOrd="1" destOrd="0" presId="urn:microsoft.com/office/officeart/2005/8/layout/list1"/>
    <dgm:cxn modelId="{394EBD92-26B7-43C3-B47D-861121432061}" type="presParOf" srcId="{18F0EBBE-2B94-42E6-A046-03480FCB754A}" destId="{452E1C99-6AF6-4F60-9726-A6FEF18E40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C68D-5824-4249-8077-A6F51A730397}">
      <dsp:nvSpPr>
        <dsp:cNvPr id="0" name=""/>
        <dsp:cNvSpPr/>
      </dsp:nvSpPr>
      <dsp:spPr>
        <a:xfrm>
          <a:off x="0" y="22485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05B8B5-FC96-410E-9807-BA0F2FD64073}">
      <dsp:nvSpPr>
        <dsp:cNvPr id="0" name=""/>
        <dsp:cNvSpPr/>
      </dsp:nvSpPr>
      <dsp:spPr>
        <a:xfrm>
          <a:off x="417651" y="9201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PROBLEMA DE INVESTIGACIÓN</a:t>
          </a:r>
          <a:endParaRPr lang="es-CO" sz="1050" b="1" kern="1200" dirty="0"/>
        </a:p>
      </dsp:txBody>
      <dsp:txXfrm>
        <a:off x="430620" y="104979"/>
        <a:ext cx="5821187" cy="239742"/>
      </dsp:txXfrm>
    </dsp:sp>
    <dsp:sp modelId="{B22D3C22-D599-4C65-AB4C-C2F7F4C2F4F4}">
      <dsp:nvSpPr>
        <dsp:cNvPr id="0" name=""/>
        <dsp:cNvSpPr/>
      </dsp:nvSpPr>
      <dsp:spPr>
        <a:xfrm>
          <a:off x="0" y="63309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75597-CEEE-48BA-BB99-685AA9F8AE81}">
      <dsp:nvSpPr>
        <dsp:cNvPr id="0" name=""/>
        <dsp:cNvSpPr/>
      </dsp:nvSpPr>
      <dsp:spPr>
        <a:xfrm>
          <a:off x="417651" y="50025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VARIABLES</a:t>
          </a:r>
          <a:endParaRPr lang="es-CO" sz="1050" b="1" kern="1200" dirty="0"/>
        </a:p>
      </dsp:txBody>
      <dsp:txXfrm>
        <a:off x="430620" y="513219"/>
        <a:ext cx="5821187" cy="239742"/>
      </dsp:txXfrm>
    </dsp:sp>
    <dsp:sp modelId="{3F346C2F-564A-48CD-AEB4-92AD038807E9}">
      <dsp:nvSpPr>
        <dsp:cNvPr id="0" name=""/>
        <dsp:cNvSpPr/>
      </dsp:nvSpPr>
      <dsp:spPr>
        <a:xfrm>
          <a:off x="0" y="104133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69B14-B6ED-406B-B957-EF11A6134789}">
      <dsp:nvSpPr>
        <dsp:cNvPr id="0" name=""/>
        <dsp:cNvSpPr/>
      </dsp:nvSpPr>
      <dsp:spPr>
        <a:xfrm>
          <a:off x="417651" y="90849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OBJETIVOS</a:t>
          </a:r>
          <a:endParaRPr lang="es-CO" sz="1050" b="1" kern="1200" dirty="0"/>
        </a:p>
      </dsp:txBody>
      <dsp:txXfrm>
        <a:off x="430620" y="921459"/>
        <a:ext cx="5821187" cy="239742"/>
      </dsp:txXfrm>
    </dsp:sp>
    <dsp:sp modelId="{D769D09D-5FDC-4062-AEE8-8A33FBA20E05}">
      <dsp:nvSpPr>
        <dsp:cNvPr id="0" name=""/>
        <dsp:cNvSpPr/>
      </dsp:nvSpPr>
      <dsp:spPr>
        <a:xfrm>
          <a:off x="0" y="144957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9DDD8C-B5F1-460B-A1CA-35E5AF823E21}">
      <dsp:nvSpPr>
        <dsp:cNvPr id="0" name=""/>
        <dsp:cNvSpPr/>
      </dsp:nvSpPr>
      <dsp:spPr>
        <a:xfrm>
          <a:off x="417651" y="131673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INTERROGANTES DE LA INVESTIGACIÓN</a:t>
          </a:r>
          <a:endParaRPr lang="es-CO" sz="1050" b="1" kern="1200" dirty="0"/>
        </a:p>
      </dsp:txBody>
      <dsp:txXfrm>
        <a:off x="430620" y="1329699"/>
        <a:ext cx="5821187" cy="239742"/>
      </dsp:txXfrm>
    </dsp:sp>
    <dsp:sp modelId="{A4A27617-7419-4D7E-86C4-A17CA13FDA2D}">
      <dsp:nvSpPr>
        <dsp:cNvPr id="0" name=""/>
        <dsp:cNvSpPr/>
      </dsp:nvSpPr>
      <dsp:spPr>
        <a:xfrm>
          <a:off x="0" y="185781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6EC23-6134-4A62-927C-3D1C7A0ED696}">
      <dsp:nvSpPr>
        <dsp:cNvPr id="0" name=""/>
        <dsp:cNvSpPr/>
      </dsp:nvSpPr>
      <dsp:spPr>
        <a:xfrm>
          <a:off x="417651" y="172497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MARCO TEÓRICO</a:t>
          </a:r>
          <a:endParaRPr lang="es-CO" sz="1050" b="1" kern="1200" dirty="0"/>
        </a:p>
      </dsp:txBody>
      <dsp:txXfrm>
        <a:off x="430620" y="1737939"/>
        <a:ext cx="5821187" cy="239742"/>
      </dsp:txXfrm>
    </dsp:sp>
    <dsp:sp modelId="{85205D82-6EC3-402E-9D52-FCEBC0BEC522}">
      <dsp:nvSpPr>
        <dsp:cNvPr id="0" name=""/>
        <dsp:cNvSpPr/>
      </dsp:nvSpPr>
      <dsp:spPr>
        <a:xfrm>
          <a:off x="0" y="226605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D744D-59DF-4D43-94B0-7074941D207E}">
      <dsp:nvSpPr>
        <dsp:cNvPr id="0" name=""/>
        <dsp:cNvSpPr/>
      </dsp:nvSpPr>
      <dsp:spPr>
        <a:xfrm>
          <a:off x="417651" y="213321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MARCO REFERENCIAL</a:t>
          </a:r>
          <a:endParaRPr lang="es-CO" sz="1050" b="1" kern="1200" dirty="0"/>
        </a:p>
      </dsp:txBody>
      <dsp:txXfrm>
        <a:off x="430620" y="2146179"/>
        <a:ext cx="5821187" cy="239742"/>
      </dsp:txXfrm>
    </dsp:sp>
    <dsp:sp modelId="{BF25F625-B8C4-4991-A4C1-8F5BCAA276F1}">
      <dsp:nvSpPr>
        <dsp:cNvPr id="0" name=""/>
        <dsp:cNvSpPr/>
      </dsp:nvSpPr>
      <dsp:spPr>
        <a:xfrm>
          <a:off x="0" y="267429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62FBE-5686-49EF-9D14-09EC5F8BC879}">
      <dsp:nvSpPr>
        <dsp:cNvPr id="0" name=""/>
        <dsp:cNvSpPr/>
      </dsp:nvSpPr>
      <dsp:spPr>
        <a:xfrm>
          <a:off x="417651" y="254145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METODOLOGÍA</a:t>
          </a:r>
          <a:endParaRPr lang="es-CO" sz="1050" b="1" kern="1200" dirty="0"/>
        </a:p>
      </dsp:txBody>
      <dsp:txXfrm>
        <a:off x="430620" y="2554419"/>
        <a:ext cx="5821187" cy="239742"/>
      </dsp:txXfrm>
    </dsp:sp>
    <dsp:sp modelId="{E8402370-8ECC-4638-A6DF-A1A67077A901}">
      <dsp:nvSpPr>
        <dsp:cNvPr id="0" name=""/>
        <dsp:cNvSpPr/>
      </dsp:nvSpPr>
      <dsp:spPr>
        <a:xfrm>
          <a:off x="0" y="308253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2ADF5-8AD0-44E2-8EA5-9A1B42C14F25}">
      <dsp:nvSpPr>
        <dsp:cNvPr id="0" name=""/>
        <dsp:cNvSpPr/>
      </dsp:nvSpPr>
      <dsp:spPr>
        <a:xfrm>
          <a:off x="417651" y="294969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INSTRUMENTO DE RECOLECCIÓN DE DATOS</a:t>
          </a:r>
          <a:endParaRPr lang="es-CO" sz="1050" b="1" kern="1200" dirty="0"/>
        </a:p>
      </dsp:txBody>
      <dsp:txXfrm>
        <a:off x="430620" y="2962659"/>
        <a:ext cx="5821187" cy="239742"/>
      </dsp:txXfrm>
    </dsp:sp>
    <dsp:sp modelId="{B0DFBE34-DD71-4765-A929-989CCC829A82}">
      <dsp:nvSpPr>
        <dsp:cNvPr id="0" name=""/>
        <dsp:cNvSpPr/>
      </dsp:nvSpPr>
      <dsp:spPr>
        <a:xfrm>
          <a:off x="0" y="349077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DD72F-F024-40D0-BE15-6615807FC9B9}">
      <dsp:nvSpPr>
        <dsp:cNvPr id="0" name=""/>
        <dsp:cNvSpPr/>
      </dsp:nvSpPr>
      <dsp:spPr>
        <a:xfrm>
          <a:off x="417651" y="335793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VALIDACIÓN DE INTRUMENTOS</a:t>
          </a:r>
          <a:endParaRPr lang="es-CO" sz="1050" b="1" kern="1200" dirty="0"/>
        </a:p>
      </dsp:txBody>
      <dsp:txXfrm>
        <a:off x="430620" y="3370899"/>
        <a:ext cx="5821187" cy="239742"/>
      </dsp:txXfrm>
    </dsp:sp>
    <dsp:sp modelId="{A723A06A-0BFB-41F9-BF97-5ED85605F07F}">
      <dsp:nvSpPr>
        <dsp:cNvPr id="0" name=""/>
        <dsp:cNvSpPr/>
      </dsp:nvSpPr>
      <dsp:spPr>
        <a:xfrm>
          <a:off x="0" y="3899010"/>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120B4-0685-42CF-9F15-CD397CEF156C}">
      <dsp:nvSpPr>
        <dsp:cNvPr id="0" name=""/>
        <dsp:cNvSpPr/>
      </dsp:nvSpPr>
      <dsp:spPr>
        <a:xfrm>
          <a:off x="417651" y="376617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MUESTRAS</a:t>
          </a:r>
          <a:endParaRPr lang="es-CO" sz="1050" b="1" kern="1200" dirty="0"/>
        </a:p>
      </dsp:txBody>
      <dsp:txXfrm>
        <a:off x="430620" y="3779139"/>
        <a:ext cx="5821187" cy="239742"/>
      </dsp:txXfrm>
    </dsp:sp>
    <dsp:sp modelId="{BF46D05D-5EAB-4F13-91DB-B198D4F5E58B}">
      <dsp:nvSpPr>
        <dsp:cNvPr id="0" name=""/>
        <dsp:cNvSpPr/>
      </dsp:nvSpPr>
      <dsp:spPr>
        <a:xfrm>
          <a:off x="0" y="4307249"/>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2F9EB-01C7-4485-B4E1-493E7ED2DB46}">
      <dsp:nvSpPr>
        <dsp:cNvPr id="0" name=""/>
        <dsp:cNvSpPr/>
      </dsp:nvSpPr>
      <dsp:spPr>
        <a:xfrm>
          <a:off x="417651" y="4174409"/>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BASE DE DATOS</a:t>
          </a:r>
          <a:endParaRPr lang="es-CO" sz="1050" b="1" kern="1200" dirty="0"/>
        </a:p>
      </dsp:txBody>
      <dsp:txXfrm>
        <a:off x="430620" y="4187378"/>
        <a:ext cx="5821187" cy="239742"/>
      </dsp:txXfrm>
    </dsp:sp>
    <dsp:sp modelId="{A149EE59-8A3E-4AB8-856E-4FD362A2BE5D}">
      <dsp:nvSpPr>
        <dsp:cNvPr id="0" name=""/>
        <dsp:cNvSpPr/>
      </dsp:nvSpPr>
      <dsp:spPr>
        <a:xfrm>
          <a:off x="0" y="4715489"/>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60629-D722-434C-B415-E4980A3D7CEB}">
      <dsp:nvSpPr>
        <dsp:cNvPr id="0" name=""/>
        <dsp:cNvSpPr/>
      </dsp:nvSpPr>
      <dsp:spPr>
        <a:xfrm>
          <a:off x="417651" y="4582649"/>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RESULTADOS</a:t>
          </a:r>
          <a:endParaRPr lang="es-CO" sz="1050" b="1" kern="1200" dirty="0"/>
        </a:p>
      </dsp:txBody>
      <dsp:txXfrm>
        <a:off x="430620" y="4595618"/>
        <a:ext cx="5821187" cy="239742"/>
      </dsp:txXfrm>
    </dsp:sp>
    <dsp:sp modelId="{718CD5F7-A784-4FB2-A389-B7EB98EF634C}">
      <dsp:nvSpPr>
        <dsp:cNvPr id="0" name=""/>
        <dsp:cNvSpPr/>
      </dsp:nvSpPr>
      <dsp:spPr>
        <a:xfrm>
          <a:off x="0" y="5123729"/>
          <a:ext cx="8353036" cy="226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E41AE-1017-460B-90CE-CB8C002F3255}">
      <dsp:nvSpPr>
        <dsp:cNvPr id="0" name=""/>
        <dsp:cNvSpPr/>
      </dsp:nvSpPr>
      <dsp:spPr>
        <a:xfrm>
          <a:off x="417651" y="4990890"/>
          <a:ext cx="5847125" cy="26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7" tIns="0" rIns="221007" bIns="0" numCol="1" spcCol="1270" anchor="ctr" anchorCtr="0">
          <a:noAutofit/>
        </a:bodyPr>
        <a:lstStyle/>
        <a:p>
          <a:pPr lvl="0" algn="l" defTabSz="466725">
            <a:lnSpc>
              <a:spcPct val="90000"/>
            </a:lnSpc>
            <a:spcBef>
              <a:spcPct val="0"/>
            </a:spcBef>
            <a:spcAft>
              <a:spcPct val="35000"/>
            </a:spcAft>
          </a:pPr>
          <a:r>
            <a:rPr lang="es-MX" sz="1050" b="1" kern="1200"/>
            <a:t>CONCLUSIONES Y RECOMENDACIONES</a:t>
          </a:r>
          <a:endParaRPr lang="es-CO" sz="1050" b="1" kern="1200" dirty="0"/>
        </a:p>
      </dsp:txBody>
      <dsp:txXfrm>
        <a:off x="430620" y="5003859"/>
        <a:ext cx="5821187" cy="239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E1C99-6AF6-4F60-9726-A6FEF18E4099}">
      <dsp:nvSpPr>
        <dsp:cNvPr id="0" name=""/>
        <dsp:cNvSpPr/>
      </dsp:nvSpPr>
      <dsp:spPr>
        <a:xfrm>
          <a:off x="0" y="492512"/>
          <a:ext cx="4680520" cy="325190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260" tIns="999744" rIns="363260"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a:solidFill>
                <a:srgbClr val="080808"/>
              </a:solidFill>
            </a:rPr>
            <a:t>Divisas que se portan en efectivo hasta 3 SBU</a:t>
          </a:r>
          <a:endParaRPr lang="es-EC" sz="1400" u="none"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Transferencias hasta 3 SBU</a:t>
          </a:r>
          <a:endParaRPr lang="es-EC" sz="1400" u="none" kern="1200" dirty="0">
            <a:solidFill>
              <a:srgbClr val="080808"/>
            </a:solidFill>
          </a:endParaRPr>
        </a:p>
        <a:p>
          <a:pPr marL="114300" lvl="1" indent="-114300" algn="l" defTabSz="622300">
            <a:lnSpc>
              <a:spcPct val="90000"/>
            </a:lnSpc>
            <a:spcBef>
              <a:spcPct val="0"/>
            </a:spcBef>
            <a:spcAft>
              <a:spcPct val="15000"/>
            </a:spcAft>
            <a:buChar char="••"/>
          </a:pPr>
          <a:r>
            <a:rPr lang="es-EC" sz="1400" u="none" kern="1200">
              <a:solidFill>
                <a:srgbClr val="080808"/>
              </a:solidFill>
            </a:rPr>
            <a:t>Tarjeta de crédito o debito exento USD 5017,33 </a:t>
          </a:r>
          <a:endParaRPr lang="es-EC" sz="1400" u="none" kern="1200" dirty="0">
            <a:solidFill>
              <a:srgbClr val="080808"/>
            </a:solidFill>
          </a:endParaRPr>
        </a:p>
        <a:p>
          <a:pPr marL="114300" lvl="1" indent="-114300" algn="l" defTabSz="622300">
            <a:lnSpc>
              <a:spcPct val="90000"/>
            </a:lnSpc>
            <a:spcBef>
              <a:spcPct val="0"/>
            </a:spcBef>
            <a:spcAft>
              <a:spcPct val="15000"/>
            </a:spcAft>
            <a:buChar char="••"/>
          </a:pPr>
          <a:r>
            <a:rPr lang="es-ES" sz="1400" kern="1200">
              <a:solidFill>
                <a:srgbClr val="080808"/>
              </a:solidFill>
            </a:rPr>
            <a:t>Créditos en el exterior que </a:t>
          </a:r>
          <a:r>
            <a:rPr lang="es-EC" sz="1400" kern="1200">
              <a:solidFill>
                <a:srgbClr val="080808"/>
              </a:solidFill>
            </a:rPr>
            <a:t>sean asignados al financiamiento de vivienda, microcrédito o inversiones productivas</a:t>
          </a:r>
          <a:endParaRPr lang="es-EC" sz="1400" u="none" kern="1200" dirty="0">
            <a:solidFill>
              <a:srgbClr val="080808"/>
            </a:solidFill>
          </a:endParaRPr>
        </a:p>
        <a:p>
          <a:pPr marL="114300" lvl="1" indent="-114300" algn="l" defTabSz="622300">
            <a:lnSpc>
              <a:spcPct val="90000"/>
            </a:lnSpc>
            <a:spcBef>
              <a:spcPct val="0"/>
            </a:spcBef>
            <a:spcAft>
              <a:spcPct val="15000"/>
            </a:spcAft>
            <a:buChar char="••"/>
          </a:pPr>
          <a:r>
            <a:rPr lang="es-EC" sz="1400" kern="1200">
              <a:solidFill>
                <a:srgbClr val="080808"/>
              </a:solidFill>
            </a:rPr>
            <a:t>Los pagos hechos al exterior por operadores de las Zonas Especiales de Desarrollo Económico (ZEDE) </a:t>
          </a:r>
          <a:endParaRPr lang="es-CO" sz="1400" kern="1200" dirty="0">
            <a:solidFill>
              <a:srgbClr val="080808"/>
            </a:solidFill>
          </a:endParaRPr>
        </a:p>
      </dsp:txBody>
      <dsp:txXfrm>
        <a:off x="0" y="492512"/>
        <a:ext cx="4680520" cy="3251903"/>
      </dsp:txXfrm>
    </dsp:sp>
    <dsp:sp modelId="{0A277CB6-AC60-4480-83D7-B7CDD16C664B}">
      <dsp:nvSpPr>
        <dsp:cNvPr id="0" name=""/>
        <dsp:cNvSpPr/>
      </dsp:nvSpPr>
      <dsp:spPr>
        <a:xfrm>
          <a:off x="144017" y="0"/>
          <a:ext cx="4142536" cy="11827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39" tIns="0" rIns="123839" bIns="0" numCol="1" spcCol="1270" anchor="ctr" anchorCtr="0">
          <a:noAutofit/>
        </a:bodyPr>
        <a:lstStyle/>
        <a:p>
          <a:pPr lvl="0" algn="l" defTabSz="889000">
            <a:lnSpc>
              <a:spcPct val="90000"/>
            </a:lnSpc>
            <a:spcBef>
              <a:spcPct val="0"/>
            </a:spcBef>
            <a:spcAft>
              <a:spcPct val="35000"/>
            </a:spcAft>
          </a:pPr>
          <a:r>
            <a:rPr lang="es-ES" sz="2000" b="1" kern="1200" dirty="0" smtClean="0"/>
            <a:t>EXENCIÓN DEL ISD</a:t>
          </a:r>
          <a:endParaRPr lang="es-EC" sz="2000" b="1" kern="1200" dirty="0"/>
        </a:p>
      </dsp:txBody>
      <dsp:txXfrm>
        <a:off x="201753" y="57736"/>
        <a:ext cx="4027064" cy="10672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E1C99-6AF6-4F60-9726-A6FEF18E4099}">
      <dsp:nvSpPr>
        <dsp:cNvPr id="0" name=""/>
        <dsp:cNvSpPr/>
      </dsp:nvSpPr>
      <dsp:spPr>
        <a:xfrm>
          <a:off x="0" y="1032225"/>
          <a:ext cx="4032449" cy="176144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63" tIns="187452" rIns="312963" bIns="99568" numCol="1" spcCol="1270" anchor="t" anchorCtr="0">
          <a:noAutofit/>
        </a:bodyPr>
        <a:lstStyle/>
        <a:p>
          <a:pPr marL="114300" lvl="1" indent="-114300" algn="l" defTabSz="622300">
            <a:lnSpc>
              <a:spcPct val="90000"/>
            </a:lnSpc>
            <a:spcBef>
              <a:spcPct val="0"/>
            </a:spcBef>
            <a:spcAft>
              <a:spcPct val="15000"/>
            </a:spcAft>
            <a:buChar char="••"/>
          </a:pPr>
          <a:r>
            <a:rPr lang="es-EC" sz="1400" u="none" kern="1200">
              <a:solidFill>
                <a:srgbClr val="080808"/>
              </a:solidFill>
            </a:rPr>
            <a:t>Los pagos por ISD  considerados en los próximo 4 años fiscales </a:t>
          </a:r>
          <a:endParaRPr lang="es-EC" sz="1400" u="none" kern="1200" dirty="0">
            <a:solidFill>
              <a:srgbClr val="080808"/>
            </a:solidFill>
          </a:endParaRPr>
        </a:p>
        <a:p>
          <a:pPr marL="114300" lvl="1" indent="-114300" algn="l" defTabSz="622300">
            <a:lnSpc>
              <a:spcPct val="90000"/>
            </a:lnSpc>
            <a:spcBef>
              <a:spcPct val="0"/>
            </a:spcBef>
            <a:spcAft>
              <a:spcPct val="15000"/>
            </a:spcAft>
            <a:buChar char="••"/>
          </a:pPr>
          <a:r>
            <a:rPr lang="es-EC" sz="1400" u="none" kern="1200" dirty="0">
              <a:solidFill>
                <a:srgbClr val="080808"/>
              </a:solidFill>
            </a:rPr>
            <a:t>2013 objeto de devolución NAC –DGECCGC18-0000006 18/11/2018</a:t>
          </a:r>
        </a:p>
        <a:p>
          <a:pPr marL="114300" lvl="1" indent="-114300" algn="l" defTabSz="622300">
            <a:lnSpc>
              <a:spcPct val="90000"/>
            </a:lnSpc>
            <a:spcBef>
              <a:spcPct val="0"/>
            </a:spcBef>
            <a:spcAft>
              <a:spcPct val="15000"/>
            </a:spcAft>
            <a:buChar char="••"/>
          </a:pPr>
          <a:r>
            <a:rPr lang="es-EC" sz="1400" u="none" kern="1200">
              <a:solidFill>
                <a:srgbClr val="080808"/>
              </a:solidFill>
            </a:rPr>
            <a:t>La solicitud se recepta solo cuando el sujeto pasivo presento el form 101 </a:t>
          </a:r>
          <a:endParaRPr lang="es-EC" sz="1400" u="none" kern="1200" dirty="0">
            <a:solidFill>
              <a:srgbClr val="080808"/>
            </a:solidFill>
          </a:endParaRPr>
        </a:p>
      </dsp:txBody>
      <dsp:txXfrm>
        <a:off x="0" y="1032225"/>
        <a:ext cx="4032449" cy="1761447"/>
      </dsp:txXfrm>
    </dsp:sp>
    <dsp:sp modelId="{0A277CB6-AC60-4480-83D7-B7CDD16C664B}">
      <dsp:nvSpPr>
        <dsp:cNvPr id="0" name=""/>
        <dsp:cNvSpPr/>
      </dsp:nvSpPr>
      <dsp:spPr>
        <a:xfrm>
          <a:off x="123955" y="0"/>
          <a:ext cx="3565469" cy="11455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lvl="0" algn="l" defTabSz="889000">
            <a:lnSpc>
              <a:spcPct val="90000"/>
            </a:lnSpc>
            <a:spcBef>
              <a:spcPct val="0"/>
            </a:spcBef>
            <a:spcAft>
              <a:spcPct val="35000"/>
            </a:spcAft>
          </a:pPr>
          <a:r>
            <a:rPr lang="es-ES" sz="2000" b="1" kern="1200" dirty="0" smtClean="0"/>
            <a:t>CRÉDITO </a:t>
          </a:r>
          <a:r>
            <a:rPr lang="es-ES" sz="2000" b="1" kern="1200" dirty="0"/>
            <a:t>TRIBUTARIO GENERADOS POR EL ISD </a:t>
          </a:r>
          <a:endParaRPr lang="es-EC" sz="2000" b="1" kern="1200" dirty="0"/>
        </a:p>
      </dsp:txBody>
      <dsp:txXfrm>
        <a:off x="179874" y="55919"/>
        <a:ext cx="3453631" cy="1033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3B0A-2A11-41D2-964D-DA6663313803}">
      <dsp:nvSpPr>
        <dsp:cNvPr id="0" name=""/>
        <dsp:cNvSpPr/>
      </dsp:nvSpPr>
      <dsp:spPr>
        <a:xfrm>
          <a:off x="2355" y="643483"/>
          <a:ext cx="2059578" cy="82383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s-MX" sz="1100" kern="1200" dirty="0"/>
            <a:t>LEY REFORMATORIA PARA LA EQUIDAD TRIBUTARIA EN EL ECUADOR </a:t>
          </a:r>
          <a:endParaRPr lang="es-CO" sz="1100" kern="1200" dirty="0"/>
        </a:p>
      </dsp:txBody>
      <dsp:txXfrm>
        <a:off x="2355" y="643483"/>
        <a:ext cx="1853620" cy="823831"/>
      </dsp:txXfrm>
    </dsp:sp>
    <dsp:sp modelId="{7143D848-23B2-4EDF-B339-1C54CAE5C927}">
      <dsp:nvSpPr>
        <dsp:cNvPr id="0" name=""/>
        <dsp:cNvSpPr/>
      </dsp:nvSpPr>
      <dsp:spPr>
        <a:xfrm>
          <a:off x="1650018" y="643483"/>
          <a:ext cx="2059578" cy="823831"/>
        </a:xfrm>
        <a:prstGeom prst="chevron">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MX" sz="1100" kern="1200" dirty="0"/>
            <a:t>REGLAMENTO PARA LA APLICACIÓN DEL  ISD </a:t>
          </a:r>
          <a:endParaRPr lang="es-CO" sz="1100" kern="1200" dirty="0"/>
        </a:p>
      </dsp:txBody>
      <dsp:txXfrm>
        <a:off x="2061934" y="643483"/>
        <a:ext cx="1235747" cy="823831"/>
      </dsp:txXfrm>
    </dsp:sp>
    <dsp:sp modelId="{DE261316-53CD-41BD-814A-63DAFAFE7F3A}">
      <dsp:nvSpPr>
        <dsp:cNvPr id="0" name=""/>
        <dsp:cNvSpPr/>
      </dsp:nvSpPr>
      <dsp:spPr>
        <a:xfrm>
          <a:off x="3297681" y="643483"/>
          <a:ext cx="2059578" cy="823831"/>
        </a:xfrm>
        <a:prstGeom prst="chevron">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MX" sz="1100" kern="1200" dirty="0"/>
            <a:t>LEY ORGANICA DE EQUILIBRIO DE LAS FINANZAS PUBLICAS </a:t>
          </a:r>
          <a:endParaRPr lang="es-CO" sz="1100" kern="1200" dirty="0"/>
        </a:p>
      </dsp:txBody>
      <dsp:txXfrm>
        <a:off x="3709597" y="643483"/>
        <a:ext cx="1235747" cy="8238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06B2B-739C-4771-ADBB-5AA79436B6CB}">
      <dsp:nvSpPr>
        <dsp:cNvPr id="0" name=""/>
        <dsp:cNvSpPr/>
      </dsp:nvSpPr>
      <dsp:spPr>
        <a:xfrm>
          <a:off x="435612" y="481505"/>
          <a:ext cx="2157285" cy="1763262"/>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chemeClr val="tx2"/>
              </a:solidFill>
            </a:rPr>
            <a:t>ISD 2%</a:t>
          </a:r>
          <a:endParaRPr lang="es-EC" sz="1200" kern="1200" dirty="0">
            <a:solidFill>
              <a:schemeClr val="tx2"/>
            </a:solidFill>
          </a:endParaRPr>
        </a:p>
        <a:p>
          <a:pPr marL="114300" lvl="1" indent="-114300" algn="l" defTabSz="533400">
            <a:lnSpc>
              <a:spcPct val="90000"/>
            </a:lnSpc>
            <a:spcBef>
              <a:spcPct val="0"/>
            </a:spcBef>
            <a:spcAft>
              <a:spcPct val="15000"/>
            </a:spcAft>
            <a:buChar char="••"/>
          </a:pPr>
          <a:r>
            <a:rPr lang="es-ES" sz="1200" kern="1200" dirty="0">
              <a:solidFill>
                <a:schemeClr val="tx2"/>
              </a:solidFill>
            </a:rPr>
            <a:t>Recaudación de 491 millones</a:t>
          </a:r>
          <a:endParaRPr lang="es-EC" sz="1200" kern="1200" dirty="0">
            <a:solidFill>
              <a:schemeClr val="tx2"/>
            </a:solidFill>
          </a:endParaRPr>
        </a:p>
      </dsp:txBody>
      <dsp:txXfrm>
        <a:off x="974933" y="745994"/>
        <a:ext cx="1051677" cy="1234284"/>
      </dsp:txXfrm>
    </dsp:sp>
    <dsp:sp modelId="{5FE50B48-BD06-49C8-8407-2BA938FCA236}">
      <dsp:nvSpPr>
        <dsp:cNvPr id="0" name=""/>
        <dsp:cNvSpPr/>
      </dsp:nvSpPr>
      <dsp:spPr>
        <a:xfrm>
          <a:off x="1375" y="858843"/>
          <a:ext cx="1008586" cy="100858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t>2011</a:t>
          </a:r>
          <a:endParaRPr lang="es-EC" sz="1200" b="1" kern="1200" dirty="0"/>
        </a:p>
      </dsp:txBody>
      <dsp:txXfrm>
        <a:off x="149079" y="1006547"/>
        <a:ext cx="713178" cy="713178"/>
      </dsp:txXfrm>
    </dsp:sp>
    <dsp:sp modelId="{294AF6FE-15E6-4A2E-B58E-3BC3713B80A6}">
      <dsp:nvSpPr>
        <dsp:cNvPr id="0" name=""/>
        <dsp:cNvSpPr/>
      </dsp:nvSpPr>
      <dsp:spPr>
        <a:xfrm>
          <a:off x="3153207" y="481505"/>
          <a:ext cx="2157285" cy="1763262"/>
        </a:xfrm>
        <a:prstGeom prst="rightArrow">
          <a:avLst>
            <a:gd name="adj1" fmla="val 70000"/>
            <a:gd name="adj2" fmla="val 50000"/>
          </a:avLst>
        </a:prstGeom>
        <a:solidFill>
          <a:schemeClr val="accent4">
            <a:tint val="40000"/>
            <a:alpha val="90000"/>
            <a:hueOff val="-435216"/>
            <a:satOff val="-15045"/>
            <a:lumOff val="-1092"/>
            <a:alphaOff val="0"/>
          </a:schemeClr>
        </a:solidFill>
        <a:ln w="9525" cap="flat" cmpd="sng" algn="ctr">
          <a:solidFill>
            <a:schemeClr val="accent4">
              <a:tint val="40000"/>
              <a:alpha val="90000"/>
              <a:hueOff val="-435216"/>
              <a:satOff val="-15045"/>
              <a:lumOff val="-109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chemeClr val="tx2"/>
              </a:solidFill>
            </a:rPr>
            <a:t>ISD al 5%</a:t>
          </a:r>
          <a:endParaRPr lang="es-EC" sz="1200" kern="1200" dirty="0">
            <a:solidFill>
              <a:schemeClr val="tx2"/>
            </a:solidFill>
          </a:endParaRPr>
        </a:p>
        <a:p>
          <a:pPr marL="114300" lvl="1" indent="-114300" algn="l" defTabSz="533400">
            <a:lnSpc>
              <a:spcPct val="90000"/>
            </a:lnSpc>
            <a:spcBef>
              <a:spcPct val="0"/>
            </a:spcBef>
            <a:spcAft>
              <a:spcPct val="15000"/>
            </a:spcAft>
            <a:buChar char="••"/>
          </a:pPr>
          <a:r>
            <a:rPr lang="es-ES" sz="1200" kern="1200" dirty="0">
              <a:solidFill>
                <a:schemeClr val="tx2"/>
              </a:solidFill>
            </a:rPr>
            <a:t>Recaudación de 1.159 millones</a:t>
          </a:r>
          <a:endParaRPr lang="es-EC" sz="1200" kern="1200" dirty="0">
            <a:solidFill>
              <a:schemeClr val="tx2"/>
            </a:solidFill>
          </a:endParaRPr>
        </a:p>
      </dsp:txBody>
      <dsp:txXfrm>
        <a:off x="3692528" y="745994"/>
        <a:ext cx="1051677" cy="1234284"/>
      </dsp:txXfrm>
    </dsp:sp>
    <dsp:sp modelId="{1E2CD3FD-6E5D-441D-A15E-7C27D3A74739}">
      <dsp:nvSpPr>
        <dsp:cNvPr id="0" name=""/>
        <dsp:cNvSpPr/>
      </dsp:nvSpPr>
      <dsp:spPr>
        <a:xfrm>
          <a:off x="2718970" y="858843"/>
          <a:ext cx="1008586" cy="1008586"/>
        </a:xfrm>
        <a:prstGeom prst="ellipse">
          <a:avLst/>
        </a:prstGeom>
        <a:gradFill rotWithShape="0">
          <a:gsLst>
            <a:gs pos="0">
              <a:schemeClr val="accent4">
                <a:hueOff val="-623230"/>
                <a:satOff val="-8986"/>
                <a:lumOff val="-1699"/>
                <a:alphaOff val="0"/>
                <a:shade val="51000"/>
                <a:satMod val="130000"/>
              </a:schemeClr>
            </a:gs>
            <a:gs pos="80000">
              <a:schemeClr val="accent4">
                <a:hueOff val="-623230"/>
                <a:satOff val="-8986"/>
                <a:lumOff val="-1699"/>
                <a:alphaOff val="0"/>
                <a:shade val="93000"/>
                <a:satMod val="130000"/>
              </a:schemeClr>
            </a:gs>
            <a:gs pos="100000">
              <a:schemeClr val="accent4">
                <a:hueOff val="-623230"/>
                <a:satOff val="-8986"/>
                <a:lumOff val="-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t>2012</a:t>
          </a:r>
          <a:endParaRPr lang="es-EC" sz="1200" b="1" kern="1200" dirty="0"/>
        </a:p>
      </dsp:txBody>
      <dsp:txXfrm>
        <a:off x="2866674" y="1006547"/>
        <a:ext cx="713178" cy="713178"/>
      </dsp:txXfrm>
    </dsp:sp>
    <dsp:sp modelId="{3DE92C46-AE0C-4ADE-8486-3ACC4ED44B54}">
      <dsp:nvSpPr>
        <dsp:cNvPr id="0" name=""/>
        <dsp:cNvSpPr/>
      </dsp:nvSpPr>
      <dsp:spPr>
        <a:xfrm>
          <a:off x="5870802" y="481505"/>
          <a:ext cx="2157285" cy="1763262"/>
        </a:xfrm>
        <a:prstGeom prst="rightArrow">
          <a:avLst>
            <a:gd name="adj1" fmla="val 70000"/>
            <a:gd name="adj2" fmla="val 50000"/>
          </a:avLst>
        </a:prstGeom>
        <a:solidFill>
          <a:schemeClr val="accent4">
            <a:tint val="40000"/>
            <a:alpha val="90000"/>
            <a:hueOff val="-870432"/>
            <a:satOff val="-30089"/>
            <a:lumOff val="-2184"/>
            <a:alphaOff val="0"/>
          </a:schemeClr>
        </a:solidFill>
        <a:ln w="9525" cap="flat" cmpd="sng" algn="ctr">
          <a:solidFill>
            <a:schemeClr val="accent4">
              <a:tint val="40000"/>
              <a:alpha val="90000"/>
              <a:hueOff val="-870432"/>
              <a:satOff val="-30089"/>
              <a:lumOff val="-218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chemeClr val="tx2"/>
              </a:solidFill>
            </a:rPr>
            <a:t>ISD 5%</a:t>
          </a:r>
          <a:endParaRPr lang="es-EC" sz="1200" kern="1200" dirty="0">
            <a:solidFill>
              <a:schemeClr val="tx2"/>
            </a:solidFill>
          </a:endParaRPr>
        </a:p>
        <a:p>
          <a:pPr marL="114300" lvl="1" indent="-114300" algn="l" defTabSz="533400">
            <a:lnSpc>
              <a:spcPct val="90000"/>
            </a:lnSpc>
            <a:spcBef>
              <a:spcPct val="0"/>
            </a:spcBef>
            <a:spcAft>
              <a:spcPct val="15000"/>
            </a:spcAft>
            <a:buChar char="••"/>
          </a:pPr>
          <a:r>
            <a:rPr lang="es-ES" sz="1200" kern="1200" dirty="0">
              <a:solidFill>
                <a:schemeClr val="tx2"/>
              </a:solidFill>
            </a:rPr>
            <a:t>Recaudación1.348 millones</a:t>
          </a:r>
          <a:endParaRPr lang="es-EC" sz="1200" kern="1200" dirty="0">
            <a:solidFill>
              <a:schemeClr val="tx2"/>
            </a:solidFill>
          </a:endParaRPr>
        </a:p>
      </dsp:txBody>
      <dsp:txXfrm>
        <a:off x="6410124" y="745994"/>
        <a:ext cx="1051677" cy="1234284"/>
      </dsp:txXfrm>
    </dsp:sp>
    <dsp:sp modelId="{FFC1A110-D9A9-4899-B0D3-1E864477D515}">
      <dsp:nvSpPr>
        <dsp:cNvPr id="0" name=""/>
        <dsp:cNvSpPr/>
      </dsp:nvSpPr>
      <dsp:spPr>
        <a:xfrm>
          <a:off x="5436566" y="858843"/>
          <a:ext cx="1008586" cy="1008586"/>
        </a:xfrm>
        <a:prstGeom prst="ellipse">
          <a:avLst/>
        </a:prstGeom>
        <a:gradFill rotWithShape="0">
          <a:gsLst>
            <a:gs pos="0">
              <a:schemeClr val="accent4">
                <a:hueOff val="-1246461"/>
                <a:satOff val="-17972"/>
                <a:lumOff val="-3399"/>
                <a:alphaOff val="0"/>
                <a:shade val="51000"/>
                <a:satMod val="130000"/>
              </a:schemeClr>
            </a:gs>
            <a:gs pos="80000">
              <a:schemeClr val="accent4">
                <a:hueOff val="-1246461"/>
                <a:satOff val="-17972"/>
                <a:lumOff val="-3399"/>
                <a:alphaOff val="0"/>
                <a:shade val="93000"/>
                <a:satMod val="130000"/>
              </a:schemeClr>
            </a:gs>
            <a:gs pos="100000">
              <a:schemeClr val="accent4">
                <a:hueOff val="-1246461"/>
                <a:satOff val="-17972"/>
                <a:lumOff val="-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t>2013</a:t>
          </a:r>
          <a:endParaRPr lang="es-EC" sz="1200" b="1" kern="1200" dirty="0"/>
        </a:p>
      </dsp:txBody>
      <dsp:txXfrm>
        <a:off x="5584270" y="1006547"/>
        <a:ext cx="713178" cy="713178"/>
      </dsp:txXfrm>
    </dsp:sp>
    <dsp:sp modelId="{A4BF96CA-4176-467A-BB8E-2CFDA339F4DD}">
      <dsp:nvSpPr>
        <dsp:cNvPr id="0" name=""/>
        <dsp:cNvSpPr/>
      </dsp:nvSpPr>
      <dsp:spPr>
        <a:xfrm>
          <a:off x="8588398" y="481505"/>
          <a:ext cx="2157285" cy="1763262"/>
        </a:xfrm>
        <a:prstGeom prst="rightArrow">
          <a:avLst>
            <a:gd name="adj1" fmla="val 70000"/>
            <a:gd name="adj2" fmla="val 50000"/>
          </a:avLst>
        </a:prstGeom>
        <a:solidFill>
          <a:schemeClr val="accent4">
            <a:tint val="40000"/>
            <a:alpha val="90000"/>
            <a:hueOff val="-1305648"/>
            <a:satOff val="-45134"/>
            <a:lumOff val="-3276"/>
            <a:alphaOff val="0"/>
          </a:schemeClr>
        </a:solidFill>
        <a:ln w="9525" cap="flat" cmpd="sng" algn="ctr">
          <a:solidFill>
            <a:schemeClr val="accent4">
              <a:tint val="40000"/>
              <a:alpha val="90000"/>
              <a:hueOff val="-1305648"/>
              <a:satOff val="-45134"/>
              <a:lumOff val="-327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chemeClr val="tx2"/>
              </a:solidFill>
            </a:rPr>
            <a:t>ISD 5%</a:t>
          </a:r>
          <a:endParaRPr lang="es-EC" sz="1200" kern="1200" dirty="0">
            <a:solidFill>
              <a:schemeClr val="tx2"/>
            </a:solidFill>
          </a:endParaRPr>
        </a:p>
        <a:p>
          <a:pPr marL="114300" lvl="1" indent="-114300" algn="l" defTabSz="533400">
            <a:lnSpc>
              <a:spcPct val="90000"/>
            </a:lnSpc>
            <a:spcBef>
              <a:spcPct val="0"/>
            </a:spcBef>
            <a:spcAft>
              <a:spcPct val="15000"/>
            </a:spcAft>
            <a:buChar char="••"/>
          </a:pPr>
          <a:r>
            <a:rPr lang="es-ES" sz="1200" kern="1200" dirty="0">
              <a:solidFill>
                <a:schemeClr val="tx2"/>
              </a:solidFill>
            </a:rPr>
            <a:t>Recaudación 1.292 millones</a:t>
          </a:r>
          <a:endParaRPr lang="es-EC" sz="1200" kern="1200" dirty="0">
            <a:solidFill>
              <a:schemeClr val="tx2"/>
            </a:solidFill>
          </a:endParaRPr>
        </a:p>
      </dsp:txBody>
      <dsp:txXfrm>
        <a:off x="9127719" y="745994"/>
        <a:ext cx="1051677" cy="1234284"/>
      </dsp:txXfrm>
    </dsp:sp>
    <dsp:sp modelId="{82B65905-3BB4-46E6-940F-18A411C6A926}">
      <dsp:nvSpPr>
        <dsp:cNvPr id="0" name=""/>
        <dsp:cNvSpPr/>
      </dsp:nvSpPr>
      <dsp:spPr>
        <a:xfrm>
          <a:off x="8154161" y="858843"/>
          <a:ext cx="1008586" cy="1008586"/>
        </a:xfrm>
        <a:prstGeom prst="ellipse">
          <a:avLst/>
        </a:prstGeom>
        <a:gradFill rotWithShape="0">
          <a:gsLst>
            <a:gs pos="0">
              <a:schemeClr val="accent4">
                <a:hueOff val="-1869691"/>
                <a:satOff val="-26958"/>
                <a:lumOff val="-5098"/>
                <a:alphaOff val="0"/>
                <a:shade val="51000"/>
                <a:satMod val="130000"/>
              </a:schemeClr>
            </a:gs>
            <a:gs pos="80000">
              <a:schemeClr val="accent4">
                <a:hueOff val="-1869691"/>
                <a:satOff val="-26958"/>
                <a:lumOff val="-5098"/>
                <a:alphaOff val="0"/>
                <a:shade val="93000"/>
                <a:satMod val="130000"/>
              </a:schemeClr>
            </a:gs>
            <a:gs pos="100000">
              <a:schemeClr val="accent4">
                <a:hueOff val="-1869691"/>
                <a:satOff val="-26958"/>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t>2014</a:t>
          </a:r>
          <a:endParaRPr lang="es-EC" sz="1200" b="1" kern="1200" dirty="0"/>
        </a:p>
      </dsp:txBody>
      <dsp:txXfrm>
        <a:off x="8301865" y="1006547"/>
        <a:ext cx="713178" cy="7131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0260-4AC0-415E-8CE3-0412D566B597}">
      <dsp:nvSpPr>
        <dsp:cNvPr id="0" name=""/>
        <dsp:cNvSpPr/>
      </dsp:nvSpPr>
      <dsp:spPr>
        <a:xfrm>
          <a:off x="4042" y="307301"/>
          <a:ext cx="1838086" cy="10675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S" sz="1900" kern="1200" dirty="0">
              <a:solidFill>
                <a:schemeClr val="tx2"/>
              </a:solidFill>
            </a:rPr>
            <a:t>Tipo de investigación</a:t>
          </a:r>
          <a:endParaRPr lang="es-EC" sz="1900" kern="1200" dirty="0">
            <a:solidFill>
              <a:schemeClr val="tx2"/>
            </a:solidFill>
          </a:endParaRPr>
        </a:p>
      </dsp:txBody>
      <dsp:txXfrm>
        <a:off x="4042" y="307301"/>
        <a:ext cx="1838086" cy="711730"/>
      </dsp:txXfrm>
    </dsp:sp>
    <dsp:sp modelId="{8F794768-F8E9-4C21-9318-858222D27A47}">
      <dsp:nvSpPr>
        <dsp:cNvPr id="0" name=""/>
        <dsp:cNvSpPr/>
      </dsp:nvSpPr>
      <dsp:spPr>
        <a:xfrm>
          <a:off x="380518" y="1019031"/>
          <a:ext cx="1838086" cy="1197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a:solidFill>
                <a:schemeClr val="tx2"/>
              </a:solidFill>
            </a:rPr>
            <a:t>Descriptivo</a:t>
          </a:r>
          <a:endParaRPr lang="es-EC" sz="1900" kern="1200" dirty="0">
            <a:solidFill>
              <a:schemeClr val="tx2"/>
            </a:solidFill>
          </a:endParaRPr>
        </a:p>
      </dsp:txBody>
      <dsp:txXfrm>
        <a:off x="415577" y="1054090"/>
        <a:ext cx="1767968" cy="1126882"/>
      </dsp:txXfrm>
    </dsp:sp>
    <dsp:sp modelId="{120ED1E9-1A21-4E39-883D-23353206957C}">
      <dsp:nvSpPr>
        <dsp:cNvPr id="0" name=""/>
        <dsp:cNvSpPr/>
      </dsp:nvSpPr>
      <dsp:spPr>
        <a:xfrm>
          <a:off x="2120776" y="434351"/>
          <a:ext cx="590732" cy="4576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2"/>
            </a:solidFill>
          </a:endParaRPr>
        </a:p>
      </dsp:txBody>
      <dsp:txXfrm>
        <a:off x="2120776" y="525877"/>
        <a:ext cx="453443" cy="274578"/>
      </dsp:txXfrm>
    </dsp:sp>
    <dsp:sp modelId="{AC3150DD-24D9-401B-AB9C-1DCC3E5940F8}">
      <dsp:nvSpPr>
        <dsp:cNvPr id="0" name=""/>
        <dsp:cNvSpPr/>
      </dsp:nvSpPr>
      <dsp:spPr>
        <a:xfrm>
          <a:off x="2956718" y="307301"/>
          <a:ext cx="1838086" cy="1067595"/>
        </a:xfrm>
        <a:prstGeom prst="roundRect">
          <a:avLst>
            <a:gd name="adj" fmla="val 10000"/>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S" sz="1900" kern="1200" dirty="0">
              <a:solidFill>
                <a:schemeClr val="tx2"/>
              </a:solidFill>
            </a:rPr>
            <a:t>Enfoque de investigación</a:t>
          </a:r>
          <a:endParaRPr lang="es-EC" sz="1900" kern="1200" dirty="0">
            <a:solidFill>
              <a:schemeClr val="tx2"/>
            </a:solidFill>
          </a:endParaRPr>
        </a:p>
      </dsp:txBody>
      <dsp:txXfrm>
        <a:off x="2956718" y="307301"/>
        <a:ext cx="1838086" cy="711730"/>
      </dsp:txXfrm>
    </dsp:sp>
    <dsp:sp modelId="{89D12EEE-29C6-4721-8721-02F18E32C314}">
      <dsp:nvSpPr>
        <dsp:cNvPr id="0" name=""/>
        <dsp:cNvSpPr/>
      </dsp:nvSpPr>
      <dsp:spPr>
        <a:xfrm>
          <a:off x="3333194" y="1019031"/>
          <a:ext cx="1838086" cy="1197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34845"/>
              <a:satOff val="-13479"/>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a:solidFill>
                <a:schemeClr val="tx2"/>
              </a:solidFill>
            </a:rPr>
            <a:t>Enfoque cualitativo y cuantitativo </a:t>
          </a:r>
        </a:p>
      </dsp:txBody>
      <dsp:txXfrm>
        <a:off x="3368253" y="1054090"/>
        <a:ext cx="1767968" cy="1126882"/>
      </dsp:txXfrm>
    </dsp:sp>
    <dsp:sp modelId="{B8419DC0-24B7-458C-ABD6-2653C694F66E}">
      <dsp:nvSpPr>
        <dsp:cNvPr id="0" name=""/>
        <dsp:cNvSpPr/>
      </dsp:nvSpPr>
      <dsp:spPr>
        <a:xfrm>
          <a:off x="5073452" y="434351"/>
          <a:ext cx="590732" cy="457630"/>
        </a:xfrm>
        <a:prstGeom prst="rightArrow">
          <a:avLst>
            <a:gd name="adj1" fmla="val 60000"/>
            <a:gd name="adj2" fmla="val 50000"/>
          </a:avLst>
        </a:prstGeom>
        <a:solidFill>
          <a:schemeClr val="accent4">
            <a:hueOff val="-1869691"/>
            <a:satOff val="-26958"/>
            <a:lumOff val="-5098"/>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2"/>
            </a:solidFill>
          </a:endParaRPr>
        </a:p>
      </dsp:txBody>
      <dsp:txXfrm>
        <a:off x="5073452" y="525877"/>
        <a:ext cx="453443" cy="274578"/>
      </dsp:txXfrm>
    </dsp:sp>
    <dsp:sp modelId="{2B983236-EC80-4989-9523-C7E9D6EE0C9D}">
      <dsp:nvSpPr>
        <dsp:cNvPr id="0" name=""/>
        <dsp:cNvSpPr/>
      </dsp:nvSpPr>
      <dsp:spPr>
        <a:xfrm>
          <a:off x="5909394" y="307301"/>
          <a:ext cx="1838086" cy="1067595"/>
        </a:xfrm>
        <a:prstGeom prst="roundRect">
          <a:avLst>
            <a:gd name="adj" fmla="val 10000"/>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S" sz="1900" kern="1200" dirty="0">
              <a:solidFill>
                <a:schemeClr val="tx2"/>
              </a:solidFill>
            </a:rPr>
            <a:t>Método de investigación</a:t>
          </a:r>
          <a:endParaRPr lang="es-EC" sz="1900" kern="1200" dirty="0">
            <a:solidFill>
              <a:schemeClr val="tx2"/>
            </a:solidFill>
          </a:endParaRPr>
        </a:p>
      </dsp:txBody>
      <dsp:txXfrm>
        <a:off x="5909394" y="307301"/>
        <a:ext cx="1838086" cy="711730"/>
      </dsp:txXfrm>
    </dsp:sp>
    <dsp:sp modelId="{EC5E9D2E-4B63-446D-BF9B-83FF31544D80}">
      <dsp:nvSpPr>
        <dsp:cNvPr id="0" name=""/>
        <dsp:cNvSpPr/>
      </dsp:nvSpPr>
      <dsp:spPr>
        <a:xfrm>
          <a:off x="6285870" y="1019031"/>
          <a:ext cx="1838086" cy="1197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869691"/>
              <a:satOff val="-26958"/>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a:solidFill>
                <a:schemeClr val="tx2"/>
              </a:solidFill>
            </a:rPr>
            <a:t>Analítico</a:t>
          </a:r>
          <a:endParaRPr lang="es-EC" sz="1900" kern="1200" dirty="0">
            <a:solidFill>
              <a:schemeClr val="tx2"/>
            </a:solidFill>
          </a:endParaRPr>
        </a:p>
        <a:p>
          <a:pPr marL="171450" lvl="1" indent="-171450" algn="l" defTabSz="844550">
            <a:lnSpc>
              <a:spcPct val="90000"/>
            </a:lnSpc>
            <a:spcBef>
              <a:spcPct val="0"/>
            </a:spcBef>
            <a:spcAft>
              <a:spcPct val="15000"/>
            </a:spcAft>
            <a:buChar char="••"/>
          </a:pPr>
          <a:r>
            <a:rPr lang="es-ES" sz="1900" kern="1200" dirty="0">
              <a:solidFill>
                <a:schemeClr val="tx2"/>
              </a:solidFill>
            </a:rPr>
            <a:t>Deductivo</a:t>
          </a:r>
          <a:endParaRPr lang="es-EC" sz="1900" kern="1200" dirty="0">
            <a:solidFill>
              <a:schemeClr val="tx2"/>
            </a:solidFill>
          </a:endParaRPr>
        </a:p>
        <a:p>
          <a:pPr marL="171450" lvl="1" indent="-171450" algn="l" defTabSz="844550">
            <a:lnSpc>
              <a:spcPct val="90000"/>
            </a:lnSpc>
            <a:spcBef>
              <a:spcPct val="0"/>
            </a:spcBef>
            <a:spcAft>
              <a:spcPct val="15000"/>
            </a:spcAft>
            <a:buChar char="••"/>
          </a:pPr>
          <a:r>
            <a:rPr lang="es-ES" sz="1900" kern="1200" dirty="0">
              <a:solidFill>
                <a:schemeClr val="tx2"/>
              </a:solidFill>
            </a:rPr>
            <a:t>Inductivo</a:t>
          </a:r>
          <a:endParaRPr lang="es-EC" sz="1900" kern="1200" dirty="0">
            <a:solidFill>
              <a:schemeClr val="tx2"/>
            </a:solidFill>
          </a:endParaRPr>
        </a:p>
      </dsp:txBody>
      <dsp:txXfrm>
        <a:off x="6320929" y="1054090"/>
        <a:ext cx="1767968" cy="11268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20018-9FEE-4683-94BC-FCA8A65890D5}">
      <dsp:nvSpPr>
        <dsp:cNvPr id="0" name=""/>
        <dsp:cNvSpPr/>
      </dsp:nvSpPr>
      <dsp:spPr>
        <a:xfrm>
          <a:off x="7143" y="259556"/>
          <a:ext cx="2135187" cy="12811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solidFill>
                <a:schemeClr val="tx2"/>
              </a:solidFill>
            </a:rPr>
            <a:t>Observación</a:t>
          </a:r>
          <a:endParaRPr lang="es-EC" sz="2000" b="1" kern="1200" dirty="0">
            <a:solidFill>
              <a:schemeClr val="tx2"/>
            </a:solidFill>
          </a:endParaRPr>
        </a:p>
      </dsp:txBody>
      <dsp:txXfrm>
        <a:off x="44665" y="297078"/>
        <a:ext cx="2060143" cy="1206068"/>
      </dsp:txXfrm>
    </dsp:sp>
    <dsp:sp modelId="{68D04116-8BA1-41EB-9A3C-B72AEB4BA8CA}">
      <dsp:nvSpPr>
        <dsp:cNvPr id="0" name=""/>
        <dsp:cNvSpPr/>
      </dsp:nvSpPr>
      <dsp:spPr>
        <a:xfrm>
          <a:off x="2355850" y="635349"/>
          <a:ext cx="452659" cy="529526"/>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endParaRPr>
        </a:p>
      </dsp:txBody>
      <dsp:txXfrm>
        <a:off x="2355850" y="741254"/>
        <a:ext cx="316861" cy="317716"/>
      </dsp:txXfrm>
    </dsp:sp>
    <dsp:sp modelId="{645D50E4-EDCE-413F-AE64-75289A2F51B0}">
      <dsp:nvSpPr>
        <dsp:cNvPr id="0" name=""/>
        <dsp:cNvSpPr/>
      </dsp:nvSpPr>
      <dsp:spPr>
        <a:xfrm>
          <a:off x="2996406" y="259556"/>
          <a:ext cx="2135187" cy="1281112"/>
        </a:xfrm>
        <a:prstGeom prst="roundRect">
          <a:avLst>
            <a:gd name="adj" fmla="val 10000"/>
          </a:avLst>
        </a:prstGeom>
        <a:gradFill rotWithShape="0">
          <a:gsLst>
            <a:gs pos="0">
              <a:schemeClr val="accent2">
                <a:hueOff val="-2660100"/>
                <a:satOff val="-16975"/>
                <a:lumOff val="9217"/>
                <a:alphaOff val="0"/>
                <a:shade val="51000"/>
                <a:satMod val="130000"/>
              </a:schemeClr>
            </a:gs>
            <a:gs pos="80000">
              <a:schemeClr val="accent2">
                <a:hueOff val="-2660100"/>
                <a:satOff val="-16975"/>
                <a:lumOff val="9217"/>
                <a:alphaOff val="0"/>
                <a:shade val="93000"/>
                <a:satMod val="130000"/>
              </a:schemeClr>
            </a:gs>
            <a:gs pos="100000">
              <a:schemeClr val="accent2">
                <a:hueOff val="-2660100"/>
                <a:satOff val="-16975"/>
                <a:lumOff val="92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solidFill>
                <a:schemeClr val="tx2"/>
              </a:solidFill>
            </a:rPr>
            <a:t>Encuesta</a:t>
          </a:r>
          <a:endParaRPr lang="es-EC" sz="2000" b="1" kern="1200" dirty="0">
            <a:solidFill>
              <a:schemeClr val="tx2"/>
            </a:solidFill>
          </a:endParaRPr>
        </a:p>
      </dsp:txBody>
      <dsp:txXfrm>
        <a:off x="3033928" y="297078"/>
        <a:ext cx="2060143" cy="1206068"/>
      </dsp:txXfrm>
    </dsp:sp>
    <dsp:sp modelId="{6F98E34B-86D9-47C5-8AC9-2DC27CA6375B}">
      <dsp:nvSpPr>
        <dsp:cNvPr id="0" name=""/>
        <dsp:cNvSpPr/>
      </dsp:nvSpPr>
      <dsp:spPr>
        <a:xfrm>
          <a:off x="5345112" y="635349"/>
          <a:ext cx="452659" cy="529526"/>
        </a:xfrm>
        <a:prstGeom prst="rightArrow">
          <a:avLst>
            <a:gd name="adj1" fmla="val 60000"/>
            <a:gd name="adj2" fmla="val 50000"/>
          </a:avLst>
        </a:prstGeom>
        <a:solidFill>
          <a:schemeClr val="accent2">
            <a:hueOff val="-5320199"/>
            <a:satOff val="-33950"/>
            <a:lumOff val="18433"/>
            <a:alphaOff val="0"/>
          </a:schemeClr>
        </a:solidFill>
        <a:ln>
          <a:solidFill>
            <a:schemeClr val="dk1">
              <a:hueOff val="0"/>
              <a:satOff val="0"/>
              <a:lumOff val="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2"/>
            </a:solidFill>
          </a:endParaRPr>
        </a:p>
      </dsp:txBody>
      <dsp:txXfrm>
        <a:off x="5345112" y="741254"/>
        <a:ext cx="316861" cy="317716"/>
      </dsp:txXfrm>
    </dsp:sp>
    <dsp:sp modelId="{741BAA28-F55D-487A-9973-3314EFC76DEC}">
      <dsp:nvSpPr>
        <dsp:cNvPr id="0" name=""/>
        <dsp:cNvSpPr/>
      </dsp:nvSpPr>
      <dsp:spPr>
        <a:xfrm>
          <a:off x="5985668" y="259556"/>
          <a:ext cx="2135187" cy="1281112"/>
        </a:xfrm>
        <a:prstGeom prst="roundRect">
          <a:avLst>
            <a:gd name="adj" fmla="val 10000"/>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solidFill>
                <a:schemeClr val="tx2"/>
              </a:solidFill>
            </a:rPr>
            <a:t>Entrevistas</a:t>
          </a:r>
          <a:endParaRPr lang="es-EC" sz="2000" b="1" kern="1200" dirty="0">
            <a:solidFill>
              <a:schemeClr val="tx2"/>
            </a:solidFill>
          </a:endParaRPr>
        </a:p>
      </dsp:txBody>
      <dsp:txXfrm>
        <a:off x="6023190" y="297078"/>
        <a:ext cx="2060143" cy="12060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4C84-DB52-4DC3-BCC7-3210A92E6C74}">
      <dsp:nvSpPr>
        <dsp:cNvPr id="0" name=""/>
        <dsp:cNvSpPr/>
      </dsp:nvSpPr>
      <dsp:spPr>
        <a:xfrm>
          <a:off x="2675840" y="0"/>
          <a:ext cx="4886548" cy="4886548"/>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A096-1E42-4741-B07C-8B900ACD3C4A}">
      <dsp:nvSpPr>
        <dsp:cNvPr id="0" name=""/>
        <dsp:cNvSpPr/>
      </dsp:nvSpPr>
      <dsp:spPr>
        <a:xfrm>
          <a:off x="5119114" y="491279"/>
          <a:ext cx="3176256" cy="1156737"/>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a:solidFill>
                <a:srgbClr val="080808"/>
              </a:solidFill>
            </a:rPr>
            <a:t>De acuerdo con la Revista Ekos (2021)</a:t>
          </a:r>
        </a:p>
      </dsp:txBody>
      <dsp:txXfrm>
        <a:off x="5175581" y="547746"/>
        <a:ext cx="3063322" cy="1043803"/>
      </dsp:txXfrm>
    </dsp:sp>
    <dsp:sp modelId="{55FE1B1D-0742-41F7-ADF1-A05C41DFBDBF}">
      <dsp:nvSpPr>
        <dsp:cNvPr id="0" name=""/>
        <dsp:cNvSpPr/>
      </dsp:nvSpPr>
      <dsp:spPr>
        <a:xfrm>
          <a:off x="5119114" y="1792609"/>
          <a:ext cx="3176256" cy="115673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a:solidFill>
                <a:srgbClr val="080808"/>
              </a:solidFill>
            </a:rPr>
            <a:t>Empresas especializadas en fabricación y comercialización de abonos y productos químico de uso agrícola</a:t>
          </a:r>
        </a:p>
      </dsp:txBody>
      <dsp:txXfrm>
        <a:off x="5175581" y="1849076"/>
        <a:ext cx="3063322" cy="1043803"/>
      </dsp:txXfrm>
    </dsp:sp>
    <dsp:sp modelId="{E9646121-7FF5-48C8-AAE4-9F2E861CE2E8}">
      <dsp:nvSpPr>
        <dsp:cNvPr id="0" name=""/>
        <dsp:cNvSpPr/>
      </dsp:nvSpPr>
      <dsp:spPr>
        <a:xfrm>
          <a:off x="5119114" y="3093938"/>
          <a:ext cx="3176256" cy="115673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0" kern="1200" cap="none" spc="0" dirty="0">
              <a:ln w="0"/>
              <a:solidFill>
                <a:srgbClr val="080808"/>
              </a:solidFill>
              <a:effectLst>
                <a:outerShdw blurRad="38100" dist="19050" dir="2700000" algn="tl" rotWithShape="0">
                  <a:schemeClr val="dk1">
                    <a:alpha val="40000"/>
                  </a:schemeClr>
                </a:outerShdw>
              </a:effectLst>
            </a:rPr>
            <a:t>Hay 41 entidades a nivel nacional </a:t>
          </a:r>
        </a:p>
      </dsp:txBody>
      <dsp:txXfrm>
        <a:off x="5175581" y="3150405"/>
        <a:ext cx="3063322" cy="10438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1F12D-DB85-4A93-A272-07BC41EE2E0F}">
      <dsp:nvSpPr>
        <dsp:cNvPr id="0" name=""/>
        <dsp:cNvSpPr/>
      </dsp:nvSpPr>
      <dsp:spPr>
        <a:xfrm>
          <a:off x="0" y="0"/>
          <a:ext cx="6768752" cy="3240360"/>
        </a:xfrm>
        <a:prstGeom prst="roundRect">
          <a:avLst>
            <a:gd name="adj" fmla="val 1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a:solidFill>
                <a:srgbClr val="080808"/>
              </a:solidFill>
            </a:rPr>
            <a:t>Devolución del impuesto a la salida de divisas</a:t>
          </a:r>
          <a:endParaRPr lang="es-EC" sz="2000"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Solicitud de devolución  </a:t>
          </a:r>
          <a:r>
            <a:rPr lang="es-EC" sz="1400" kern="1200" dirty="0">
              <a:solidFill>
                <a:srgbClr val="080808"/>
              </a:solidFill>
            </a:rPr>
            <a:t>con los requisitos que establece el Código Tributario en el artículo 119 y 305</a:t>
          </a:r>
        </a:p>
        <a:p>
          <a:pPr marL="114300" lvl="1" indent="-114300" algn="l" defTabSz="622300">
            <a:lnSpc>
              <a:spcPct val="90000"/>
            </a:lnSpc>
            <a:spcBef>
              <a:spcPct val="0"/>
            </a:spcBef>
            <a:spcAft>
              <a:spcPct val="15000"/>
            </a:spcAft>
            <a:buChar char="••"/>
          </a:pPr>
          <a:r>
            <a:rPr lang="es-ES" sz="1400" kern="1200" dirty="0">
              <a:solidFill>
                <a:srgbClr val="080808"/>
              </a:solidFill>
            </a:rPr>
            <a:t>Actuación del SRI</a:t>
          </a:r>
          <a:endParaRPr lang="es-EC" sz="1400"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Exceso de crédito tributario</a:t>
          </a:r>
          <a:endParaRPr lang="es-EC" sz="1400"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Objetivo del ISD</a:t>
          </a:r>
          <a:endParaRPr lang="es-EC" sz="1400"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Proceso de recuperación del ISD</a:t>
          </a:r>
          <a:endParaRPr lang="es-EC" sz="1400" kern="1200" dirty="0">
            <a:solidFill>
              <a:srgbClr val="080808"/>
            </a:solidFill>
          </a:endParaRPr>
        </a:p>
        <a:p>
          <a:pPr marL="114300" lvl="1" indent="-114300" algn="l" defTabSz="622300">
            <a:lnSpc>
              <a:spcPct val="90000"/>
            </a:lnSpc>
            <a:spcBef>
              <a:spcPct val="0"/>
            </a:spcBef>
            <a:spcAft>
              <a:spcPct val="15000"/>
            </a:spcAft>
            <a:buChar char="••"/>
          </a:pPr>
          <a:r>
            <a:rPr lang="es-ES" sz="1400" kern="1200" dirty="0">
              <a:solidFill>
                <a:srgbClr val="080808"/>
              </a:solidFill>
            </a:rPr>
            <a:t>Sobre el principio constitucional </a:t>
          </a:r>
          <a:r>
            <a:rPr lang="es-EC" sz="1400" kern="1200" dirty="0">
              <a:solidFill>
                <a:srgbClr val="080808"/>
              </a:solidFill>
            </a:rPr>
            <a:t>de eficiencia y simplicidad administrativa </a:t>
          </a:r>
        </a:p>
      </dsp:txBody>
      <dsp:txXfrm>
        <a:off x="1677786" y="0"/>
        <a:ext cx="5090965" cy="3240360"/>
      </dsp:txXfrm>
    </dsp:sp>
    <dsp:sp modelId="{2F8FF818-417D-49BD-AEB1-0D732B7A7270}">
      <dsp:nvSpPr>
        <dsp:cNvPr id="0" name=""/>
        <dsp:cNvSpPr/>
      </dsp:nvSpPr>
      <dsp:spPr>
        <a:xfrm>
          <a:off x="24335" y="313874"/>
          <a:ext cx="1665126" cy="25922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198B4-8EC3-41EC-B4F4-CC0F86B43045}">
      <dsp:nvSpPr>
        <dsp:cNvPr id="0" name=""/>
        <dsp:cNvSpPr/>
      </dsp:nvSpPr>
      <dsp:spPr>
        <a:xfrm>
          <a:off x="1283"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solidFill>
                <a:schemeClr val="bg2">
                  <a:lumMod val="25000"/>
                </a:schemeClr>
              </a:solidFill>
            </a:rPr>
            <a:t>Nombre del requisito</a:t>
          </a:r>
        </a:p>
      </dsp:txBody>
      <dsp:txXfrm>
        <a:off x="1283" y="0"/>
        <a:ext cx="3337036" cy="1624980"/>
      </dsp:txXfrm>
    </dsp:sp>
    <dsp:sp modelId="{F4679DA4-E296-48D3-98D6-035CD7F3753F}">
      <dsp:nvSpPr>
        <dsp:cNvPr id="0" name=""/>
        <dsp:cNvSpPr/>
      </dsp:nvSpPr>
      <dsp:spPr>
        <a:xfrm>
          <a:off x="334987" y="1625443"/>
          <a:ext cx="2669628" cy="1064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Solicitud de devolución </a:t>
          </a:r>
        </a:p>
      </dsp:txBody>
      <dsp:txXfrm>
        <a:off x="366155" y="1656611"/>
        <a:ext cx="2607292" cy="1001809"/>
      </dsp:txXfrm>
    </dsp:sp>
    <dsp:sp modelId="{0346E2DC-F09F-4E17-A32D-129745A0F02D}">
      <dsp:nvSpPr>
        <dsp:cNvPr id="0" name=""/>
        <dsp:cNvSpPr/>
      </dsp:nvSpPr>
      <dsp:spPr>
        <a:xfrm>
          <a:off x="334987" y="2853304"/>
          <a:ext cx="2669628" cy="1064145"/>
        </a:xfrm>
        <a:prstGeom prst="roundRect">
          <a:avLst>
            <a:gd name="adj" fmla="val 10000"/>
          </a:avLst>
        </a:prstGeom>
        <a:solidFill>
          <a:schemeClr val="accent4">
            <a:hueOff val="-233711"/>
            <a:satOff val="-3370"/>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Carta de certificación y responsabilidad de a información para el ingreso de documentación digital</a:t>
          </a:r>
        </a:p>
      </dsp:txBody>
      <dsp:txXfrm>
        <a:off x="366155" y="2884472"/>
        <a:ext cx="2607292" cy="1001809"/>
      </dsp:txXfrm>
    </dsp:sp>
    <dsp:sp modelId="{1BAD2987-7FD2-4C79-9352-D6E7D2469D70}">
      <dsp:nvSpPr>
        <dsp:cNvPr id="0" name=""/>
        <dsp:cNvSpPr/>
      </dsp:nvSpPr>
      <dsp:spPr>
        <a:xfrm>
          <a:off x="334987" y="4081164"/>
          <a:ext cx="2669628" cy="1064145"/>
        </a:xfrm>
        <a:prstGeom prst="roundRect">
          <a:avLst>
            <a:gd name="adj" fmla="val 10000"/>
          </a:avLst>
        </a:prstGeom>
        <a:solidFill>
          <a:schemeClr val="accent4">
            <a:hueOff val="-467423"/>
            <a:satOff val="-6740"/>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Nombramiento del Representante Legal</a:t>
          </a:r>
        </a:p>
      </dsp:txBody>
      <dsp:txXfrm>
        <a:off x="366155" y="4112332"/>
        <a:ext cx="2607292" cy="1001809"/>
      </dsp:txXfrm>
    </dsp:sp>
    <dsp:sp modelId="{0A0C91AF-8E3D-49DC-BE73-0994755BAC9B}">
      <dsp:nvSpPr>
        <dsp:cNvPr id="0" name=""/>
        <dsp:cNvSpPr/>
      </dsp:nvSpPr>
      <dsp:spPr>
        <a:xfrm>
          <a:off x="3588597"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Detalle del requisito</a:t>
          </a:r>
        </a:p>
      </dsp:txBody>
      <dsp:txXfrm>
        <a:off x="3588597" y="0"/>
        <a:ext cx="3337036" cy="1624980"/>
      </dsp:txXfrm>
    </dsp:sp>
    <dsp:sp modelId="{26C91930-52DC-4633-A779-DD35FFAD5461}">
      <dsp:nvSpPr>
        <dsp:cNvPr id="0" name=""/>
        <dsp:cNvSpPr/>
      </dsp:nvSpPr>
      <dsp:spPr>
        <a:xfrm>
          <a:off x="3922301" y="1625443"/>
          <a:ext cx="2669628" cy="1064145"/>
        </a:xfrm>
        <a:prstGeom prst="roundRect">
          <a:avLst>
            <a:gd name="adj" fmla="val 10000"/>
          </a:avLst>
        </a:prstGeom>
        <a:solidFill>
          <a:schemeClr val="accent4">
            <a:hueOff val="-701134"/>
            <a:satOff val="-10109"/>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Solicitud para la aplicación de la devolución del crédito tributario por ISD</a:t>
          </a:r>
        </a:p>
      </dsp:txBody>
      <dsp:txXfrm>
        <a:off x="3953469" y="1656611"/>
        <a:ext cx="2607292" cy="1001809"/>
      </dsp:txXfrm>
    </dsp:sp>
    <dsp:sp modelId="{CFCED98C-61E8-4557-9979-6257B76E1A80}">
      <dsp:nvSpPr>
        <dsp:cNvPr id="0" name=""/>
        <dsp:cNvSpPr/>
      </dsp:nvSpPr>
      <dsp:spPr>
        <a:xfrm>
          <a:off x="3922301" y="2853304"/>
          <a:ext cx="2669628" cy="1064145"/>
        </a:xfrm>
        <a:prstGeom prst="roundRect">
          <a:avLst>
            <a:gd name="adj" fmla="val 10000"/>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Carta de certificación y responsabilidad de a información para el ingreso de documentación digital</a:t>
          </a:r>
        </a:p>
      </dsp:txBody>
      <dsp:txXfrm>
        <a:off x="3953469" y="2884472"/>
        <a:ext cx="2607292" cy="1001809"/>
      </dsp:txXfrm>
    </dsp:sp>
    <dsp:sp modelId="{698D52C1-A9B4-41A3-9056-349F7A607F89}">
      <dsp:nvSpPr>
        <dsp:cNvPr id="0" name=""/>
        <dsp:cNvSpPr/>
      </dsp:nvSpPr>
      <dsp:spPr>
        <a:xfrm>
          <a:off x="3922301" y="4081164"/>
          <a:ext cx="2669628" cy="1064145"/>
        </a:xfrm>
        <a:prstGeom prst="roundRect">
          <a:avLst>
            <a:gd name="adj" fmla="val 10000"/>
          </a:avLst>
        </a:prstGeom>
        <a:solidFill>
          <a:schemeClr val="accent4">
            <a:hueOff val="-1168557"/>
            <a:satOff val="-16849"/>
            <a:lumOff val="-31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Nombramiento actualizado del Representante Legal</a:t>
          </a:r>
        </a:p>
      </dsp:txBody>
      <dsp:txXfrm>
        <a:off x="3953469" y="4112332"/>
        <a:ext cx="2607292" cy="1001809"/>
      </dsp:txXfrm>
    </dsp:sp>
    <dsp:sp modelId="{C94C5310-5D9F-4DF4-9AE1-A7EFB90941A4}">
      <dsp:nvSpPr>
        <dsp:cNvPr id="0" name=""/>
        <dsp:cNvSpPr/>
      </dsp:nvSpPr>
      <dsp:spPr>
        <a:xfrm>
          <a:off x="7175911"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Características requisito</a:t>
          </a:r>
        </a:p>
      </dsp:txBody>
      <dsp:txXfrm>
        <a:off x="7175911" y="0"/>
        <a:ext cx="3337036" cy="1624980"/>
      </dsp:txXfrm>
    </dsp:sp>
    <dsp:sp modelId="{12D8B334-BCE0-4685-9280-B140EFD53494}">
      <dsp:nvSpPr>
        <dsp:cNvPr id="0" name=""/>
        <dsp:cNvSpPr/>
      </dsp:nvSpPr>
      <dsp:spPr>
        <a:xfrm>
          <a:off x="7509614" y="1625443"/>
          <a:ext cx="2669628" cy="1064145"/>
        </a:xfrm>
        <a:prstGeom prst="roundRect">
          <a:avLst>
            <a:gd name="adj" fmla="val 10000"/>
          </a:avLst>
        </a:prstGeom>
        <a:solidFill>
          <a:schemeClr val="accent4">
            <a:hueOff val="-1402268"/>
            <a:satOff val="-20219"/>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Formulario de solicitud publicado en la página web del sitio del SRI</a:t>
          </a:r>
        </a:p>
      </dsp:txBody>
      <dsp:txXfrm>
        <a:off x="7540782" y="1656611"/>
        <a:ext cx="2607292" cy="1001809"/>
      </dsp:txXfrm>
    </dsp:sp>
    <dsp:sp modelId="{4033F5AD-5C96-47CE-88EA-5CBDDB0AEFFE}">
      <dsp:nvSpPr>
        <dsp:cNvPr id="0" name=""/>
        <dsp:cNvSpPr/>
      </dsp:nvSpPr>
      <dsp:spPr>
        <a:xfrm>
          <a:off x="7509614" y="2853304"/>
          <a:ext cx="2669628" cy="1064145"/>
        </a:xfrm>
        <a:prstGeom prst="roundRect">
          <a:avLst>
            <a:gd name="adj" fmla="val 10000"/>
          </a:avLst>
        </a:prstGeom>
        <a:solidFill>
          <a:schemeClr val="accent4">
            <a:hueOff val="-1635980"/>
            <a:satOff val="-23588"/>
            <a:lumOff val="-4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a:solidFill>
                <a:schemeClr val="bg2">
                  <a:lumMod val="25000"/>
                </a:schemeClr>
              </a:solidFill>
            </a:rPr>
            <a:t>De conformidad con el art. 5 de resolución NAC-DERCGC16-00000152 en la pág. Web del SRI se encuentra la certificación que contenga la firma del representante legal o apoderado en formato Excel o Calc.</a:t>
          </a:r>
        </a:p>
      </dsp:txBody>
      <dsp:txXfrm>
        <a:off x="7540782" y="2884472"/>
        <a:ext cx="2607292" cy="1001809"/>
      </dsp:txXfrm>
    </dsp:sp>
    <dsp:sp modelId="{4B1D65E8-5EE4-4241-BF21-5DB65E25AEE6}">
      <dsp:nvSpPr>
        <dsp:cNvPr id="0" name=""/>
        <dsp:cNvSpPr/>
      </dsp:nvSpPr>
      <dsp:spPr>
        <a:xfrm>
          <a:off x="7509614" y="4081164"/>
          <a:ext cx="2669628" cy="1064145"/>
        </a:xfrm>
        <a:prstGeom prst="roundRect">
          <a:avLst>
            <a:gd name="adj" fmla="val 10000"/>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a:solidFill>
                <a:schemeClr val="bg2">
                  <a:lumMod val="25000"/>
                </a:schemeClr>
              </a:solidFill>
            </a:rPr>
            <a:t>Escaneado del nombramiento  del RL,  únicamente cuando no se encuentre actualizado  en la pág. De la Superintendencia de Compañías </a:t>
          </a:r>
        </a:p>
      </dsp:txBody>
      <dsp:txXfrm>
        <a:off x="7540782" y="4112332"/>
        <a:ext cx="2607292" cy="10018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198B4-8EC3-41EC-B4F4-CC0F86B43045}">
      <dsp:nvSpPr>
        <dsp:cNvPr id="0" name=""/>
        <dsp:cNvSpPr/>
      </dsp:nvSpPr>
      <dsp:spPr>
        <a:xfrm>
          <a:off x="1283"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solidFill>
                <a:schemeClr val="bg2">
                  <a:lumMod val="25000"/>
                </a:schemeClr>
              </a:solidFill>
            </a:rPr>
            <a:t>Nombre del requisito</a:t>
          </a:r>
        </a:p>
      </dsp:txBody>
      <dsp:txXfrm>
        <a:off x="1283" y="0"/>
        <a:ext cx="3337036" cy="1624980"/>
      </dsp:txXfrm>
    </dsp:sp>
    <dsp:sp modelId="{F4679DA4-E296-48D3-98D6-035CD7F3753F}">
      <dsp:nvSpPr>
        <dsp:cNvPr id="0" name=""/>
        <dsp:cNvSpPr/>
      </dsp:nvSpPr>
      <dsp:spPr>
        <a:xfrm>
          <a:off x="334987" y="1625443"/>
          <a:ext cx="2669628" cy="1064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Crédito tributario por ISD</a:t>
          </a:r>
        </a:p>
      </dsp:txBody>
      <dsp:txXfrm>
        <a:off x="366155" y="1656611"/>
        <a:ext cx="2607292" cy="1001809"/>
      </dsp:txXfrm>
    </dsp:sp>
    <dsp:sp modelId="{0346E2DC-F09F-4E17-A32D-129745A0F02D}">
      <dsp:nvSpPr>
        <dsp:cNvPr id="0" name=""/>
        <dsp:cNvSpPr/>
      </dsp:nvSpPr>
      <dsp:spPr>
        <a:xfrm>
          <a:off x="334987" y="2853304"/>
          <a:ext cx="2669628" cy="1064145"/>
        </a:xfrm>
        <a:prstGeom prst="roundRect">
          <a:avLst>
            <a:gd name="adj" fmla="val 10000"/>
          </a:avLst>
        </a:prstGeom>
        <a:solidFill>
          <a:schemeClr val="accent4">
            <a:hueOff val="-233711"/>
            <a:satOff val="-3370"/>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Crédito</a:t>
          </a:r>
          <a:r>
            <a:rPr lang="es-ES" sz="1600" kern="1200" baseline="0" dirty="0">
              <a:solidFill>
                <a:schemeClr val="bg2">
                  <a:lumMod val="25000"/>
                </a:schemeClr>
              </a:solidFill>
            </a:rPr>
            <a:t> tributario por ISD</a:t>
          </a:r>
          <a:endParaRPr lang="es-ES" sz="1600" kern="1200" dirty="0">
            <a:solidFill>
              <a:schemeClr val="bg2">
                <a:lumMod val="25000"/>
              </a:schemeClr>
            </a:solidFill>
          </a:endParaRPr>
        </a:p>
      </dsp:txBody>
      <dsp:txXfrm>
        <a:off x="366155" y="2884472"/>
        <a:ext cx="2607292" cy="1001809"/>
      </dsp:txXfrm>
    </dsp:sp>
    <dsp:sp modelId="{1BAD2987-7FD2-4C79-9352-D6E7D2469D70}">
      <dsp:nvSpPr>
        <dsp:cNvPr id="0" name=""/>
        <dsp:cNvSpPr/>
      </dsp:nvSpPr>
      <dsp:spPr>
        <a:xfrm>
          <a:off x="334987" y="4081164"/>
          <a:ext cx="2669628" cy="1064145"/>
        </a:xfrm>
        <a:prstGeom prst="roundRect">
          <a:avLst>
            <a:gd name="adj" fmla="val 10000"/>
          </a:avLst>
        </a:prstGeom>
        <a:solidFill>
          <a:schemeClr val="accent4">
            <a:hueOff val="-467423"/>
            <a:satOff val="-6740"/>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Crédito tributario por ISD</a:t>
          </a:r>
        </a:p>
      </dsp:txBody>
      <dsp:txXfrm>
        <a:off x="366155" y="4112332"/>
        <a:ext cx="2607292" cy="1001809"/>
      </dsp:txXfrm>
    </dsp:sp>
    <dsp:sp modelId="{0A0C91AF-8E3D-49DC-BE73-0994755BAC9B}">
      <dsp:nvSpPr>
        <dsp:cNvPr id="0" name=""/>
        <dsp:cNvSpPr/>
      </dsp:nvSpPr>
      <dsp:spPr>
        <a:xfrm>
          <a:off x="3588597"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Detalle del requisito</a:t>
          </a:r>
        </a:p>
      </dsp:txBody>
      <dsp:txXfrm>
        <a:off x="3588597" y="0"/>
        <a:ext cx="3337036" cy="1624980"/>
      </dsp:txXfrm>
    </dsp:sp>
    <dsp:sp modelId="{26C91930-52DC-4633-A779-DD35FFAD5461}">
      <dsp:nvSpPr>
        <dsp:cNvPr id="0" name=""/>
        <dsp:cNvSpPr/>
      </dsp:nvSpPr>
      <dsp:spPr>
        <a:xfrm>
          <a:off x="3922301" y="1625443"/>
          <a:ext cx="2669628" cy="1064145"/>
        </a:xfrm>
        <a:prstGeom prst="roundRect">
          <a:avLst>
            <a:gd name="adj" fmla="val 10000"/>
          </a:avLst>
        </a:prstGeom>
        <a:solidFill>
          <a:schemeClr val="accent4">
            <a:hueOff val="-701134"/>
            <a:satOff val="-10109"/>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Declaraciones aduaneras de importación(DAI/DASI)</a:t>
          </a:r>
        </a:p>
      </dsp:txBody>
      <dsp:txXfrm>
        <a:off x="3953469" y="1656611"/>
        <a:ext cx="2607292" cy="1001809"/>
      </dsp:txXfrm>
    </dsp:sp>
    <dsp:sp modelId="{CFCED98C-61E8-4557-9979-6257B76E1A80}">
      <dsp:nvSpPr>
        <dsp:cNvPr id="0" name=""/>
        <dsp:cNvSpPr/>
      </dsp:nvSpPr>
      <dsp:spPr>
        <a:xfrm>
          <a:off x="3922301" y="2853304"/>
          <a:ext cx="2669628" cy="1064145"/>
        </a:xfrm>
        <a:prstGeom prst="roundRect">
          <a:avLst>
            <a:gd name="adj" fmla="val 10000"/>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Factura</a:t>
          </a:r>
          <a:r>
            <a:rPr lang="es-ES" sz="1600" kern="1200" baseline="0" dirty="0">
              <a:solidFill>
                <a:schemeClr val="bg2">
                  <a:lumMod val="25000"/>
                </a:schemeClr>
              </a:solidFill>
            </a:rPr>
            <a:t> comercial de la importación </a:t>
          </a:r>
          <a:endParaRPr lang="es-ES" sz="1600" kern="1200" dirty="0">
            <a:solidFill>
              <a:schemeClr val="bg2">
                <a:lumMod val="25000"/>
              </a:schemeClr>
            </a:solidFill>
          </a:endParaRPr>
        </a:p>
      </dsp:txBody>
      <dsp:txXfrm>
        <a:off x="3953469" y="2884472"/>
        <a:ext cx="2607292" cy="1001809"/>
      </dsp:txXfrm>
    </dsp:sp>
    <dsp:sp modelId="{698D52C1-A9B4-41A3-9056-349F7A607F89}">
      <dsp:nvSpPr>
        <dsp:cNvPr id="0" name=""/>
        <dsp:cNvSpPr/>
      </dsp:nvSpPr>
      <dsp:spPr>
        <a:xfrm>
          <a:off x="3922301" y="4081164"/>
          <a:ext cx="2669628" cy="1064145"/>
        </a:xfrm>
        <a:prstGeom prst="roundRect">
          <a:avLst>
            <a:gd name="adj" fmla="val 10000"/>
          </a:avLst>
        </a:prstGeom>
        <a:solidFill>
          <a:schemeClr val="accent4">
            <a:hueOff val="-1168557"/>
            <a:satOff val="-16849"/>
            <a:lumOff val="-31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Facturas del seguro y flete de las importaciones</a:t>
          </a:r>
        </a:p>
      </dsp:txBody>
      <dsp:txXfrm>
        <a:off x="3953469" y="4112332"/>
        <a:ext cx="2607292" cy="1001809"/>
      </dsp:txXfrm>
    </dsp:sp>
    <dsp:sp modelId="{C94C5310-5D9F-4DF4-9AE1-A7EFB90941A4}">
      <dsp:nvSpPr>
        <dsp:cNvPr id="0" name=""/>
        <dsp:cNvSpPr/>
      </dsp:nvSpPr>
      <dsp:spPr>
        <a:xfrm>
          <a:off x="7175911"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Características requisito</a:t>
          </a:r>
        </a:p>
      </dsp:txBody>
      <dsp:txXfrm>
        <a:off x="7175911" y="0"/>
        <a:ext cx="3337036" cy="1624980"/>
      </dsp:txXfrm>
    </dsp:sp>
    <dsp:sp modelId="{12D8B334-BCE0-4685-9280-B140EFD53494}">
      <dsp:nvSpPr>
        <dsp:cNvPr id="0" name=""/>
        <dsp:cNvSpPr/>
      </dsp:nvSpPr>
      <dsp:spPr>
        <a:xfrm>
          <a:off x="7509614" y="1625347"/>
          <a:ext cx="2669628" cy="976469"/>
        </a:xfrm>
        <a:prstGeom prst="roundRect">
          <a:avLst>
            <a:gd name="adj" fmla="val 10000"/>
          </a:avLst>
        </a:prstGeom>
        <a:solidFill>
          <a:schemeClr val="accent4">
            <a:hueOff val="-1402268"/>
            <a:satOff val="-20219"/>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Archivo digital de las DAI o DASI, se  requiere adjuntar los 3 apartados</a:t>
          </a:r>
        </a:p>
      </dsp:txBody>
      <dsp:txXfrm>
        <a:off x="7538214" y="1653947"/>
        <a:ext cx="2612428" cy="919269"/>
      </dsp:txXfrm>
    </dsp:sp>
    <dsp:sp modelId="{4033F5AD-5C96-47CE-88EA-5CBDDB0AEFFE}">
      <dsp:nvSpPr>
        <dsp:cNvPr id="0" name=""/>
        <dsp:cNvSpPr/>
      </dsp:nvSpPr>
      <dsp:spPr>
        <a:xfrm>
          <a:off x="7509614" y="2752043"/>
          <a:ext cx="2669628" cy="976469"/>
        </a:xfrm>
        <a:prstGeom prst="roundRect">
          <a:avLst>
            <a:gd name="adj" fmla="val 10000"/>
          </a:avLst>
        </a:prstGeom>
        <a:solidFill>
          <a:schemeClr val="accent4">
            <a:hueOff val="-1635980"/>
            <a:satOff val="-23588"/>
            <a:lumOff val="-4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Adicionalmente al DAI o DASI adjuntar escaneado de la factura comercial de la importación</a:t>
          </a:r>
        </a:p>
      </dsp:txBody>
      <dsp:txXfrm>
        <a:off x="7538214" y="2780643"/>
        <a:ext cx="2612428" cy="919269"/>
      </dsp:txXfrm>
    </dsp:sp>
    <dsp:sp modelId="{4B1D65E8-5EE4-4241-BF21-5DB65E25AEE6}">
      <dsp:nvSpPr>
        <dsp:cNvPr id="0" name=""/>
        <dsp:cNvSpPr/>
      </dsp:nvSpPr>
      <dsp:spPr>
        <a:xfrm>
          <a:off x="7509614" y="3878739"/>
          <a:ext cx="2669628" cy="1266666"/>
        </a:xfrm>
        <a:prstGeom prst="roundRect">
          <a:avLst>
            <a:gd name="adj" fmla="val 10000"/>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a:solidFill>
                <a:schemeClr val="bg2">
                  <a:lumMod val="25000"/>
                </a:schemeClr>
              </a:solidFill>
            </a:rPr>
            <a:t>Escaneado claro de las facturas del seguro y flete, por los  valores considerados como base imponible para la retención del ISD de los que formen parte de la devolución. </a:t>
          </a:r>
        </a:p>
      </dsp:txBody>
      <dsp:txXfrm>
        <a:off x="7546713" y="3915838"/>
        <a:ext cx="2595430" cy="1192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E78D-8E15-4940-8D39-6FA71B92E1CD}">
      <dsp:nvSpPr>
        <dsp:cNvPr id="0" name=""/>
        <dsp:cNvSpPr/>
      </dsp:nvSpPr>
      <dsp:spPr>
        <a:xfrm rot="10800000">
          <a:off x="8127920" y="2598144"/>
          <a:ext cx="2432562" cy="145897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6B4B4-94D9-475D-AC0A-155CDB320D2A}">
      <dsp:nvSpPr>
        <dsp:cNvPr id="0" name=""/>
        <dsp:cNvSpPr/>
      </dsp:nvSpPr>
      <dsp:spPr>
        <a:xfrm>
          <a:off x="8123055" y="2839140"/>
          <a:ext cx="2194171" cy="192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b="0" kern="1200" dirty="0">
              <a:solidFill>
                <a:srgbClr val="080808"/>
              </a:solidFill>
              <a:effectLst/>
            </a:rPr>
            <a:t>Impuesto recaudatorio</a:t>
          </a:r>
          <a:endParaRPr lang="es-CO" sz="2600" kern="1200" dirty="0">
            <a:solidFill>
              <a:srgbClr val="080808"/>
            </a:solidFill>
          </a:endParaRPr>
        </a:p>
      </dsp:txBody>
      <dsp:txXfrm>
        <a:off x="8123055" y="2839140"/>
        <a:ext cx="2194171" cy="1921187"/>
      </dsp:txXfrm>
    </dsp:sp>
    <dsp:sp modelId="{86B11459-9ABC-4F8D-A488-0309558C16EC}">
      <dsp:nvSpPr>
        <dsp:cNvPr id="0" name=""/>
        <dsp:cNvSpPr/>
      </dsp:nvSpPr>
      <dsp:spPr>
        <a:xfrm rot="5400000">
          <a:off x="8123055" y="1935051"/>
          <a:ext cx="413535" cy="413535"/>
        </a:xfrm>
        <a:prstGeom prst="triangle">
          <a:avLst>
            <a:gd name="adj" fmla="val 100000"/>
          </a:avLst>
        </a:prstGeom>
        <a:solidFill>
          <a:schemeClr val="accent2">
            <a:hueOff val="-886700"/>
            <a:satOff val="-5658"/>
            <a:lumOff val="3072"/>
            <a:alphaOff val="0"/>
          </a:schemeClr>
        </a:solidFill>
        <a:ln w="25400" cap="flat" cmpd="sng" algn="ctr">
          <a:solidFill>
            <a:schemeClr val="accent2">
              <a:hueOff val="-886700"/>
              <a:satOff val="-5658"/>
              <a:lumOff val="3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5E319-B53A-45A4-9A6D-420698895205}">
      <dsp:nvSpPr>
        <dsp:cNvPr id="0" name=""/>
        <dsp:cNvSpPr/>
      </dsp:nvSpPr>
      <dsp:spPr>
        <a:xfrm rot="10800000">
          <a:off x="5439939" y="1934204"/>
          <a:ext cx="2432562" cy="1458972"/>
        </a:xfrm>
        <a:prstGeom prst="corner">
          <a:avLst>
            <a:gd name="adj1" fmla="val 16120"/>
            <a:gd name="adj2" fmla="val 16110"/>
          </a:avLst>
        </a:prstGeom>
        <a:solidFill>
          <a:schemeClr val="accent2">
            <a:hueOff val="-1773400"/>
            <a:satOff val="-11317"/>
            <a:lumOff val="6144"/>
            <a:alphaOff val="0"/>
          </a:schemeClr>
        </a:solidFill>
        <a:ln w="25400" cap="flat" cmpd="sng" algn="ctr">
          <a:solidFill>
            <a:schemeClr val="accent2">
              <a:hueOff val="-1773400"/>
              <a:satOff val="-11317"/>
              <a:lumOff val="6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79F41-6649-4F61-8391-4C9740DC691A}">
      <dsp:nvSpPr>
        <dsp:cNvPr id="0" name=""/>
        <dsp:cNvSpPr/>
      </dsp:nvSpPr>
      <dsp:spPr>
        <a:xfrm>
          <a:off x="5435073" y="2175200"/>
          <a:ext cx="2194171" cy="192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b="0" kern="1200" dirty="0">
              <a:solidFill>
                <a:srgbClr val="080808"/>
              </a:solidFill>
              <a:effectLst/>
            </a:rPr>
            <a:t>Importaciones de materias primas – crédito tributario</a:t>
          </a:r>
          <a:endParaRPr lang="es-CO" sz="2600" kern="1200" dirty="0">
            <a:solidFill>
              <a:srgbClr val="080808"/>
            </a:solidFill>
          </a:endParaRPr>
        </a:p>
      </dsp:txBody>
      <dsp:txXfrm>
        <a:off x="5435073" y="2175200"/>
        <a:ext cx="2194171" cy="1921187"/>
      </dsp:txXfrm>
    </dsp:sp>
    <dsp:sp modelId="{24BA3FA6-1648-45EF-8672-5B36F95C541C}">
      <dsp:nvSpPr>
        <dsp:cNvPr id="0" name=""/>
        <dsp:cNvSpPr/>
      </dsp:nvSpPr>
      <dsp:spPr>
        <a:xfrm rot="5400000">
          <a:off x="5435073" y="1271112"/>
          <a:ext cx="413535" cy="413535"/>
        </a:xfrm>
        <a:prstGeom prst="triangle">
          <a:avLst>
            <a:gd name="adj" fmla="val 100000"/>
          </a:avLst>
        </a:prstGeom>
        <a:solidFill>
          <a:schemeClr val="accent2">
            <a:hueOff val="-2660100"/>
            <a:satOff val="-16975"/>
            <a:lumOff val="9217"/>
            <a:alphaOff val="0"/>
          </a:schemeClr>
        </a:solidFill>
        <a:ln w="25400" cap="flat" cmpd="sng" algn="ctr">
          <a:solidFill>
            <a:schemeClr val="accent2">
              <a:hueOff val="-2660100"/>
              <a:satOff val="-16975"/>
              <a:lumOff val="92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5284D-5C29-4CFE-93C2-3A810D8187F3}">
      <dsp:nvSpPr>
        <dsp:cNvPr id="0" name=""/>
        <dsp:cNvSpPr/>
      </dsp:nvSpPr>
      <dsp:spPr>
        <a:xfrm rot="10800000">
          <a:off x="2751957" y="1270264"/>
          <a:ext cx="2432562" cy="1458972"/>
        </a:xfrm>
        <a:prstGeom prst="corner">
          <a:avLst>
            <a:gd name="adj1" fmla="val 16120"/>
            <a:gd name="adj2" fmla="val 16110"/>
          </a:avLst>
        </a:prstGeom>
        <a:solidFill>
          <a:schemeClr val="accent2">
            <a:hueOff val="-3546800"/>
            <a:satOff val="-22633"/>
            <a:lumOff val="12289"/>
            <a:alphaOff val="0"/>
          </a:schemeClr>
        </a:solidFill>
        <a:ln w="25400" cap="flat" cmpd="sng" algn="ctr">
          <a:solidFill>
            <a:schemeClr val="accent2">
              <a:hueOff val="-3546800"/>
              <a:satOff val="-22633"/>
              <a:lumOff val="12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7A310-D9B4-420F-8AA0-E34D442E734F}">
      <dsp:nvSpPr>
        <dsp:cNvPr id="0" name=""/>
        <dsp:cNvSpPr/>
      </dsp:nvSpPr>
      <dsp:spPr>
        <a:xfrm>
          <a:off x="2747092" y="1511260"/>
          <a:ext cx="2194171" cy="192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b="0" kern="1200" dirty="0">
              <a:solidFill>
                <a:srgbClr val="080808"/>
              </a:solidFill>
              <a:effectLst/>
            </a:rPr>
            <a:t>Recuperación del ISD</a:t>
          </a:r>
          <a:endParaRPr lang="es-CO" sz="2600" kern="1200" dirty="0">
            <a:solidFill>
              <a:srgbClr val="080808"/>
            </a:solidFill>
          </a:endParaRPr>
        </a:p>
      </dsp:txBody>
      <dsp:txXfrm>
        <a:off x="2747092" y="1511260"/>
        <a:ext cx="2194171" cy="1921187"/>
      </dsp:txXfrm>
    </dsp:sp>
    <dsp:sp modelId="{8A571EB9-3A4A-4BBA-AA9B-D6CAC1D3BEDB}">
      <dsp:nvSpPr>
        <dsp:cNvPr id="0" name=""/>
        <dsp:cNvSpPr/>
      </dsp:nvSpPr>
      <dsp:spPr>
        <a:xfrm rot="5400000">
          <a:off x="2747092" y="607172"/>
          <a:ext cx="413535" cy="413535"/>
        </a:xfrm>
        <a:prstGeom prst="triangle">
          <a:avLst>
            <a:gd name="adj" fmla="val 100000"/>
          </a:avLst>
        </a:prstGeom>
        <a:solidFill>
          <a:schemeClr val="accent2">
            <a:hueOff val="-4433499"/>
            <a:satOff val="-28292"/>
            <a:lumOff val="15361"/>
            <a:alphaOff val="0"/>
          </a:schemeClr>
        </a:solidFill>
        <a:ln w="25400" cap="flat" cmpd="sng" algn="ctr">
          <a:solidFill>
            <a:schemeClr val="accent2">
              <a:hueOff val="-4433499"/>
              <a:satOff val="-28292"/>
              <a:lumOff val="153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635A-C035-470C-A92C-E54D8DC88890}">
      <dsp:nvSpPr>
        <dsp:cNvPr id="0" name=""/>
        <dsp:cNvSpPr/>
      </dsp:nvSpPr>
      <dsp:spPr>
        <a:xfrm rot="10800000">
          <a:off x="1361" y="656783"/>
          <a:ext cx="2495176" cy="1358055"/>
        </a:xfrm>
        <a:prstGeom prst="corner">
          <a:avLst>
            <a:gd name="adj1" fmla="val 16120"/>
            <a:gd name="adj2" fmla="val 16110"/>
          </a:avLst>
        </a:prstGeom>
        <a:solidFill>
          <a:schemeClr val="accent2">
            <a:hueOff val="-5320199"/>
            <a:satOff val="-33950"/>
            <a:lumOff val="18433"/>
            <a:alphaOff val="0"/>
          </a:schemeClr>
        </a:solidFill>
        <a:ln w="25400" cap="flat" cmpd="sng" algn="ctr">
          <a:solidFill>
            <a:schemeClr val="accent2">
              <a:hueOff val="-5320199"/>
              <a:satOff val="-33950"/>
              <a:lumOff val="184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EA0EB-4FBA-466F-8235-4D8FF3EEB951}">
      <dsp:nvSpPr>
        <dsp:cNvPr id="0" name=""/>
        <dsp:cNvSpPr/>
      </dsp:nvSpPr>
      <dsp:spPr>
        <a:xfrm>
          <a:off x="27803" y="847320"/>
          <a:ext cx="2194171" cy="192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MX" sz="2600" kern="1200" dirty="0">
              <a:solidFill>
                <a:srgbClr val="080808"/>
              </a:solidFill>
            </a:rPr>
            <a:t>Crédito Tributario </a:t>
          </a:r>
          <a:endParaRPr lang="es-CO" sz="2600" kern="1200" dirty="0">
            <a:solidFill>
              <a:srgbClr val="080808"/>
            </a:solidFill>
          </a:endParaRPr>
        </a:p>
      </dsp:txBody>
      <dsp:txXfrm>
        <a:off x="27803" y="847320"/>
        <a:ext cx="2194171" cy="19211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198B4-8EC3-41EC-B4F4-CC0F86B43045}">
      <dsp:nvSpPr>
        <dsp:cNvPr id="0" name=""/>
        <dsp:cNvSpPr/>
      </dsp:nvSpPr>
      <dsp:spPr>
        <a:xfrm>
          <a:off x="1283"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solidFill>
                <a:schemeClr val="bg2">
                  <a:lumMod val="25000"/>
                </a:schemeClr>
              </a:solidFill>
            </a:rPr>
            <a:t>Nombre del requisito</a:t>
          </a:r>
        </a:p>
      </dsp:txBody>
      <dsp:txXfrm>
        <a:off x="1283" y="0"/>
        <a:ext cx="3337036" cy="1624980"/>
      </dsp:txXfrm>
    </dsp:sp>
    <dsp:sp modelId="{F4679DA4-E296-48D3-98D6-035CD7F3753F}">
      <dsp:nvSpPr>
        <dsp:cNvPr id="0" name=""/>
        <dsp:cNvSpPr/>
      </dsp:nvSpPr>
      <dsp:spPr>
        <a:xfrm>
          <a:off x="334987" y="1625443"/>
          <a:ext cx="2669628" cy="1064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Crédito tributario por ISD</a:t>
          </a:r>
        </a:p>
      </dsp:txBody>
      <dsp:txXfrm>
        <a:off x="366155" y="1656611"/>
        <a:ext cx="2607292" cy="1001809"/>
      </dsp:txXfrm>
    </dsp:sp>
    <dsp:sp modelId="{0346E2DC-F09F-4E17-A32D-129745A0F02D}">
      <dsp:nvSpPr>
        <dsp:cNvPr id="0" name=""/>
        <dsp:cNvSpPr/>
      </dsp:nvSpPr>
      <dsp:spPr>
        <a:xfrm>
          <a:off x="334987" y="2853304"/>
          <a:ext cx="2669628" cy="1064145"/>
        </a:xfrm>
        <a:prstGeom prst="roundRect">
          <a:avLst>
            <a:gd name="adj" fmla="val 10000"/>
          </a:avLst>
        </a:prstGeom>
        <a:solidFill>
          <a:schemeClr val="accent4">
            <a:hueOff val="-233711"/>
            <a:satOff val="-3370"/>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Crédito</a:t>
          </a:r>
          <a:r>
            <a:rPr lang="es-ES" sz="1600" kern="1200" baseline="0" dirty="0">
              <a:solidFill>
                <a:schemeClr val="bg2">
                  <a:lumMod val="25000"/>
                </a:schemeClr>
              </a:solidFill>
            </a:rPr>
            <a:t> tributario por ISD</a:t>
          </a:r>
          <a:endParaRPr lang="es-ES" sz="1600" kern="1200" dirty="0">
            <a:solidFill>
              <a:schemeClr val="bg2">
                <a:lumMod val="25000"/>
              </a:schemeClr>
            </a:solidFill>
          </a:endParaRPr>
        </a:p>
      </dsp:txBody>
      <dsp:txXfrm>
        <a:off x="366155" y="2884472"/>
        <a:ext cx="2607292" cy="1001809"/>
      </dsp:txXfrm>
    </dsp:sp>
    <dsp:sp modelId="{1BAD2987-7FD2-4C79-9352-D6E7D2469D70}">
      <dsp:nvSpPr>
        <dsp:cNvPr id="0" name=""/>
        <dsp:cNvSpPr/>
      </dsp:nvSpPr>
      <dsp:spPr>
        <a:xfrm>
          <a:off x="334987" y="4081164"/>
          <a:ext cx="2669628" cy="1064145"/>
        </a:xfrm>
        <a:prstGeom prst="roundRect">
          <a:avLst>
            <a:gd name="adj" fmla="val 10000"/>
          </a:avLst>
        </a:prstGeom>
        <a:solidFill>
          <a:schemeClr val="accent4">
            <a:hueOff val="-467423"/>
            <a:satOff val="-6740"/>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Crédito tributario por ISD</a:t>
          </a:r>
        </a:p>
      </dsp:txBody>
      <dsp:txXfrm>
        <a:off x="366155" y="4112332"/>
        <a:ext cx="2607292" cy="1001809"/>
      </dsp:txXfrm>
    </dsp:sp>
    <dsp:sp modelId="{0A0C91AF-8E3D-49DC-BE73-0994755BAC9B}">
      <dsp:nvSpPr>
        <dsp:cNvPr id="0" name=""/>
        <dsp:cNvSpPr/>
      </dsp:nvSpPr>
      <dsp:spPr>
        <a:xfrm>
          <a:off x="3588597"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Detalle del requisito</a:t>
          </a:r>
        </a:p>
      </dsp:txBody>
      <dsp:txXfrm>
        <a:off x="3588597" y="0"/>
        <a:ext cx="3337036" cy="1624980"/>
      </dsp:txXfrm>
    </dsp:sp>
    <dsp:sp modelId="{26C91930-52DC-4633-A779-DD35FFAD5461}">
      <dsp:nvSpPr>
        <dsp:cNvPr id="0" name=""/>
        <dsp:cNvSpPr/>
      </dsp:nvSpPr>
      <dsp:spPr>
        <a:xfrm>
          <a:off x="3922301" y="1625443"/>
          <a:ext cx="2669628" cy="1064145"/>
        </a:xfrm>
        <a:prstGeom prst="roundRect">
          <a:avLst>
            <a:gd name="adj" fmla="val 10000"/>
          </a:avLst>
        </a:prstGeom>
        <a:solidFill>
          <a:schemeClr val="accent4">
            <a:hueOff val="-701134"/>
            <a:satOff val="-10109"/>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a:solidFill>
                <a:schemeClr val="bg2">
                  <a:lumMod val="25000"/>
                </a:schemeClr>
              </a:solidFill>
            </a:rPr>
            <a:t>Comprobantes de la retención del ISD</a:t>
          </a:r>
        </a:p>
      </dsp:txBody>
      <dsp:txXfrm>
        <a:off x="3953469" y="1656611"/>
        <a:ext cx="2607292" cy="1001809"/>
      </dsp:txXfrm>
    </dsp:sp>
    <dsp:sp modelId="{CFCED98C-61E8-4557-9979-6257B76E1A80}">
      <dsp:nvSpPr>
        <dsp:cNvPr id="0" name=""/>
        <dsp:cNvSpPr/>
      </dsp:nvSpPr>
      <dsp:spPr>
        <a:xfrm>
          <a:off x="3922301" y="2853304"/>
          <a:ext cx="2669628" cy="1064145"/>
        </a:xfrm>
        <a:prstGeom prst="roundRect">
          <a:avLst>
            <a:gd name="adj" fmla="val 10000"/>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Listado de crédito tributario por ISD generado en las importaciones</a:t>
          </a:r>
        </a:p>
      </dsp:txBody>
      <dsp:txXfrm>
        <a:off x="3953469" y="2884472"/>
        <a:ext cx="2607292" cy="1001809"/>
      </dsp:txXfrm>
    </dsp:sp>
    <dsp:sp modelId="{698D52C1-A9B4-41A3-9056-349F7A607F89}">
      <dsp:nvSpPr>
        <dsp:cNvPr id="0" name=""/>
        <dsp:cNvSpPr/>
      </dsp:nvSpPr>
      <dsp:spPr>
        <a:xfrm>
          <a:off x="3922301" y="4081164"/>
          <a:ext cx="2669628" cy="1064145"/>
        </a:xfrm>
        <a:prstGeom prst="roundRect">
          <a:avLst>
            <a:gd name="adj" fmla="val 10000"/>
          </a:avLst>
        </a:prstGeom>
        <a:solidFill>
          <a:schemeClr val="accent4">
            <a:hueOff val="-1168557"/>
            <a:satOff val="-16849"/>
            <a:lumOff val="-31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Libros</a:t>
          </a:r>
          <a:r>
            <a:rPr lang="es-ES" sz="1600" kern="1200" baseline="0" dirty="0">
              <a:solidFill>
                <a:schemeClr val="bg2">
                  <a:lumMod val="25000"/>
                </a:schemeClr>
              </a:solidFill>
            </a:rPr>
            <a:t> mayores de las cuentas de retenciones en la fuente del impuesto a la salida de divisas correspondientes a los años solicitados</a:t>
          </a:r>
          <a:endParaRPr lang="es-ES" sz="1600" kern="1200" dirty="0">
            <a:solidFill>
              <a:schemeClr val="bg2">
                <a:lumMod val="25000"/>
              </a:schemeClr>
            </a:solidFill>
          </a:endParaRPr>
        </a:p>
      </dsp:txBody>
      <dsp:txXfrm>
        <a:off x="3953469" y="4112332"/>
        <a:ext cx="2607292" cy="1001809"/>
      </dsp:txXfrm>
    </dsp:sp>
    <dsp:sp modelId="{C94C5310-5D9F-4DF4-9AE1-A7EFB90941A4}">
      <dsp:nvSpPr>
        <dsp:cNvPr id="0" name=""/>
        <dsp:cNvSpPr/>
      </dsp:nvSpPr>
      <dsp:spPr>
        <a:xfrm>
          <a:off x="7175911" y="0"/>
          <a:ext cx="3337036" cy="541660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a:t>Características requisito</a:t>
          </a:r>
        </a:p>
      </dsp:txBody>
      <dsp:txXfrm>
        <a:off x="7175911" y="0"/>
        <a:ext cx="3337036" cy="1624980"/>
      </dsp:txXfrm>
    </dsp:sp>
    <dsp:sp modelId="{12D8B334-BCE0-4685-9280-B140EFD53494}">
      <dsp:nvSpPr>
        <dsp:cNvPr id="0" name=""/>
        <dsp:cNvSpPr/>
      </dsp:nvSpPr>
      <dsp:spPr>
        <a:xfrm>
          <a:off x="7509614" y="1625347"/>
          <a:ext cx="2669628" cy="976469"/>
        </a:xfrm>
        <a:prstGeom prst="roundRect">
          <a:avLst>
            <a:gd name="adj" fmla="val 10000"/>
          </a:avLst>
        </a:prstGeom>
        <a:solidFill>
          <a:schemeClr val="accent4">
            <a:hueOff val="-1402268"/>
            <a:satOff val="-20219"/>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a:solidFill>
                <a:schemeClr val="bg2">
                  <a:lumMod val="25000"/>
                </a:schemeClr>
              </a:solidFill>
            </a:rPr>
            <a:t>Escaneado y legible de los comprobantes de retención del ISD (no incluye comprobantes electrónicos)</a:t>
          </a:r>
        </a:p>
      </dsp:txBody>
      <dsp:txXfrm>
        <a:off x="7538214" y="1653947"/>
        <a:ext cx="2612428" cy="919269"/>
      </dsp:txXfrm>
    </dsp:sp>
    <dsp:sp modelId="{4033F5AD-5C96-47CE-88EA-5CBDDB0AEFFE}">
      <dsp:nvSpPr>
        <dsp:cNvPr id="0" name=""/>
        <dsp:cNvSpPr/>
      </dsp:nvSpPr>
      <dsp:spPr>
        <a:xfrm>
          <a:off x="7509614" y="2752043"/>
          <a:ext cx="2669628" cy="976469"/>
        </a:xfrm>
        <a:prstGeom prst="roundRect">
          <a:avLst>
            <a:gd name="adj" fmla="val 10000"/>
          </a:avLst>
        </a:prstGeom>
        <a:solidFill>
          <a:schemeClr val="accent4">
            <a:hueOff val="-1635980"/>
            <a:satOff val="-23588"/>
            <a:lumOff val="-4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a:solidFill>
                <a:schemeClr val="bg2">
                  <a:lumMod val="25000"/>
                </a:schemeClr>
              </a:solidFill>
            </a:rPr>
            <a:t>Información referente al crédito tributario por ISD generado en las importaciones, conforme el formato del SRI, el listado firmado por el representante legal y archivo en formato Excel o Calc.</a:t>
          </a:r>
        </a:p>
      </dsp:txBody>
      <dsp:txXfrm>
        <a:off x="7538214" y="2780643"/>
        <a:ext cx="2612428" cy="919269"/>
      </dsp:txXfrm>
    </dsp:sp>
    <dsp:sp modelId="{4B1D65E8-5EE4-4241-BF21-5DB65E25AEE6}">
      <dsp:nvSpPr>
        <dsp:cNvPr id="0" name=""/>
        <dsp:cNvSpPr/>
      </dsp:nvSpPr>
      <dsp:spPr>
        <a:xfrm>
          <a:off x="7509614" y="3878739"/>
          <a:ext cx="2669628" cy="1266666"/>
        </a:xfrm>
        <a:prstGeom prst="roundRect">
          <a:avLst>
            <a:gd name="adj" fmla="val 10000"/>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a:solidFill>
                <a:schemeClr val="bg2">
                  <a:lumMod val="25000"/>
                </a:schemeClr>
              </a:solidFill>
            </a:rPr>
            <a:t>Solo</a:t>
          </a:r>
          <a:r>
            <a:rPr lang="es-ES" sz="1400" kern="1200" baseline="0" dirty="0">
              <a:solidFill>
                <a:schemeClr val="bg2">
                  <a:lumMod val="25000"/>
                </a:schemeClr>
              </a:solidFill>
            </a:rPr>
            <a:t> en el caso de personas Naturales obligados a llevar contabilidad y sociedades , copias firmadas por el contribuyente o Representante legal y contador de la compañía  </a:t>
          </a:r>
          <a:endParaRPr lang="es-ES" sz="1400" kern="1200" dirty="0">
            <a:solidFill>
              <a:schemeClr val="bg2">
                <a:lumMod val="25000"/>
              </a:schemeClr>
            </a:solidFill>
          </a:endParaRPr>
        </a:p>
      </dsp:txBody>
      <dsp:txXfrm>
        <a:off x="7546713" y="3915838"/>
        <a:ext cx="2595430" cy="11924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2248D-B9C2-4FEF-B9F9-D60FC57D42DC}">
      <dsp:nvSpPr>
        <dsp:cNvPr id="0" name=""/>
        <dsp:cNvSpPr/>
      </dsp:nvSpPr>
      <dsp:spPr>
        <a:xfrm>
          <a:off x="864026" y="0"/>
          <a:ext cx="4484961" cy="2690977"/>
        </a:xfrm>
        <a:prstGeom prst="rect">
          <a:avLst/>
        </a:prstGeom>
        <a:solidFill>
          <a:schemeClr val="accent3">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buFont typeface="Symbol" panose="05050102010706020507" pitchFamily="18" charset="2"/>
            <a:buChar char=""/>
          </a:pPr>
          <a:r>
            <a:rPr lang="es-EC" sz="1400" kern="1200" dirty="0">
              <a:solidFill>
                <a:srgbClr val="080808"/>
              </a:solidFill>
            </a:rPr>
            <a:t>Se identificó que existen variedades de disposiciones legales que fundamentan el Sistema Tributario del Ecuador y de los diferentes impuestos que lo conforman, en el caso del “Impuesto a la Salida de Divisas” (ISD) fue creado a través del “Ley Reformatoria para la Equidad Tributaria del Ecuador”, gravando las transacciones, transferencias o salidas monetarias que se realizan a otros países, por parte de personas naturales y jurídicas. En la búsqueda de establecer un mecanismo de regulación y control de la salida de dólares al exterior, garantizando la circulación de dinero en el mercado interno y la inversión en el territorio nacional.</a:t>
          </a:r>
          <a:endParaRPr lang="es-CO" sz="1400" kern="1200" dirty="0">
            <a:solidFill>
              <a:srgbClr val="080808"/>
            </a:solidFill>
          </a:endParaRPr>
        </a:p>
      </dsp:txBody>
      <dsp:txXfrm>
        <a:off x="864026" y="0"/>
        <a:ext cx="4484961" cy="2690977"/>
      </dsp:txXfrm>
    </dsp:sp>
    <dsp:sp modelId="{CFDAB004-F78A-4E32-A632-874E4C4E9396}">
      <dsp:nvSpPr>
        <dsp:cNvPr id="0" name=""/>
        <dsp:cNvSpPr/>
      </dsp:nvSpPr>
      <dsp:spPr>
        <a:xfrm>
          <a:off x="7416754" y="0"/>
          <a:ext cx="4484961" cy="2690977"/>
        </a:xfrm>
        <a:prstGeom prst="rect">
          <a:avLst/>
        </a:prstGeom>
        <a:solidFill>
          <a:schemeClr val="accent5">
            <a:lumMod val="20000"/>
            <a:lumOff val="8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rgbClr val="080808"/>
              </a:solidFill>
            </a:rPr>
            <a:t>En los primeros años de funcionamiento o aplicación del “Impuesto a la Salida de Divisas” (ISD), registraban un nivel de recaudación significativamente bajo, asociado a la tarifa del 0,5% sobre las divisas que son transferidas, enviadas o trasladas al exterior, pero en los años posteriores se incrementó el porcentaje que es gravado, con el objetivo de aumentar el nivel de recaudación por parte de la administración pública, alcanzado el 5% que se emplea actualmente</a:t>
          </a:r>
          <a:endParaRPr lang="es-CO" sz="1800" kern="1200" dirty="0">
            <a:solidFill>
              <a:srgbClr val="080808"/>
            </a:solidFill>
          </a:endParaRPr>
        </a:p>
      </dsp:txBody>
      <dsp:txXfrm>
        <a:off x="7416754" y="0"/>
        <a:ext cx="4484961" cy="2690977"/>
      </dsp:txXfrm>
    </dsp:sp>
    <dsp:sp modelId="{B71370A0-307C-4871-8DD8-7A420656488D}">
      <dsp:nvSpPr>
        <dsp:cNvPr id="0" name=""/>
        <dsp:cNvSpPr/>
      </dsp:nvSpPr>
      <dsp:spPr>
        <a:xfrm>
          <a:off x="901554" y="2704205"/>
          <a:ext cx="4484961" cy="2690977"/>
        </a:xfrm>
        <a:prstGeom prst="rect">
          <a:avLst/>
        </a:prstGeom>
        <a:solidFill>
          <a:schemeClr val="accent6">
            <a:lumMod val="20000"/>
            <a:lumOff val="80000"/>
            <a:alpha val="6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Symbol" panose="05050102010706020507" pitchFamily="18" charset="2"/>
            <a:buChar char=""/>
          </a:pPr>
          <a:r>
            <a:rPr lang="es-EC" sz="1600" kern="1200" dirty="0">
              <a:solidFill>
                <a:srgbClr val="080808"/>
              </a:solidFill>
            </a:rPr>
            <a:t>En los últimos años, el “impuesto a la salida de divisas” ha representado uno de los impuestos que proporciona el mayor nivel de recaudación para el estado, superado únicamente por el “impuesto al valor agregado” (IVA) y el “Impuesto a la Renta” (IR); presentando en sus inicios una representación del 0,47% en la recaudación total que registra el sistema tributario, alcanzado en el 2018 el 7,96%.</a:t>
          </a:r>
          <a:endParaRPr lang="es-CO" sz="1600" kern="1200" dirty="0">
            <a:solidFill>
              <a:srgbClr val="080808"/>
            </a:solidFill>
          </a:endParaRPr>
        </a:p>
      </dsp:txBody>
      <dsp:txXfrm>
        <a:off x="901554" y="2704205"/>
        <a:ext cx="4484961" cy="2690977"/>
      </dsp:txXfrm>
    </dsp:sp>
    <dsp:sp modelId="{A331B2BA-19A6-4112-9105-FE9AB5FE8C78}">
      <dsp:nvSpPr>
        <dsp:cNvPr id="0" name=""/>
        <dsp:cNvSpPr/>
      </dsp:nvSpPr>
      <dsp:spPr>
        <a:xfrm>
          <a:off x="7416754" y="2706572"/>
          <a:ext cx="4484961" cy="2690977"/>
        </a:xfrm>
        <a:prstGeom prst="rect">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Symbol" panose="05050102010706020507" pitchFamily="18" charset="2"/>
            <a:buChar char=""/>
          </a:pPr>
          <a:r>
            <a:rPr lang="es-EC" sz="1600" kern="1200" dirty="0">
              <a:solidFill>
                <a:srgbClr val="080808"/>
              </a:solidFill>
            </a:rPr>
            <a:t>El “Impuesto a la Salida de Divisas” presentan una serie de exenciones de acuerdo a la naturaleza y características de las actividades que realizan transferencias o envíos de dólares al exterior, en el caso de las importaciones de bienes, materiales e insumos para actividades productivas, se ven beneficiados con un “Crédito Tributario”, donde lo pagado por dicho impuesto puede ser utilizado por las empresas o compañías para la declaración del “Impuesto a la Renta” en los 5 últimos ejercicios fiscales</a:t>
          </a:r>
          <a:endParaRPr lang="es-CO" sz="1600" kern="1200" dirty="0">
            <a:solidFill>
              <a:srgbClr val="080808"/>
            </a:solidFill>
          </a:endParaRPr>
        </a:p>
      </dsp:txBody>
      <dsp:txXfrm>
        <a:off x="7416754" y="2706572"/>
        <a:ext cx="4484961" cy="26909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C88FE-0461-436A-86FC-AA647B91A0F8}">
      <dsp:nvSpPr>
        <dsp:cNvPr id="0" name=""/>
        <dsp:cNvSpPr/>
      </dsp:nvSpPr>
      <dsp:spPr>
        <a:xfrm>
          <a:off x="775766" y="455"/>
          <a:ext cx="4589043" cy="275342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Symbol" panose="05050102010706020507" pitchFamily="18" charset="2"/>
            <a:buChar char=""/>
          </a:pPr>
          <a:r>
            <a:rPr lang="es-EC" sz="1600" kern="1200" dirty="0">
              <a:solidFill>
                <a:srgbClr val="080808"/>
              </a:solidFill>
            </a:rPr>
            <a:t>En un principio las operaciones de transferencia o salida de dólares asociadas a la importaciones de materias primas, bienes de capital e insumos que se utilizan para actividades productivas, se consideraban excepciones para el pago del “Impuesto a la Salida de Divisas”; no obstante, después se adicionaron en la obligación y retención del impuesto. Proporcionando a cambio la posibilidad de acceder a un “Crédito Tributario”, sí los elementos adquiridos en el exterior están en el listado del Comité de Política Tributaria.</a:t>
          </a:r>
          <a:endParaRPr lang="es-CO" sz="1600" kern="1200" dirty="0">
            <a:solidFill>
              <a:srgbClr val="080808"/>
            </a:solidFill>
          </a:endParaRPr>
        </a:p>
      </dsp:txBody>
      <dsp:txXfrm>
        <a:off x="775766" y="455"/>
        <a:ext cx="4589043" cy="2753426"/>
      </dsp:txXfrm>
    </dsp:sp>
    <dsp:sp modelId="{576E1A73-FE5C-4DDB-8954-8117EEED70D5}">
      <dsp:nvSpPr>
        <dsp:cNvPr id="0" name=""/>
        <dsp:cNvSpPr/>
      </dsp:nvSpPr>
      <dsp:spPr>
        <a:xfrm>
          <a:off x="5823715" y="455"/>
          <a:ext cx="4589043" cy="2753426"/>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rgbClr val="080808"/>
              </a:solidFill>
            </a:rPr>
            <a:t>Uno de los sectores que dependen  fuertemente de las actividades de importación de materias primas y bienes de capital para sus actividades de producción y comercialización en el país es el agroquímico, que se especializan en la fabricación de fertilizantes y productos químicos para el desarrollo de los cultivos agrícolas. Reconociendo la influencia del “Impuesto a la Salida de Divisas”, sobre los respectivos costos asociados con la adquisición de sus elementos, y que se interpreta por la mayoría de la empresas y compañías del sector, como otro impuesto arancelario.</a:t>
          </a:r>
          <a:endParaRPr lang="es-CO" sz="1600" kern="1200" dirty="0">
            <a:solidFill>
              <a:srgbClr val="080808"/>
            </a:solidFill>
          </a:endParaRPr>
        </a:p>
      </dsp:txBody>
      <dsp:txXfrm>
        <a:off x="5823715" y="455"/>
        <a:ext cx="4589043" cy="2753426"/>
      </dsp:txXfrm>
    </dsp:sp>
    <dsp:sp modelId="{A026D659-643C-4330-83FE-BA77D6FEB643}">
      <dsp:nvSpPr>
        <dsp:cNvPr id="0" name=""/>
        <dsp:cNvSpPr/>
      </dsp:nvSpPr>
      <dsp:spPr>
        <a:xfrm>
          <a:off x="775766" y="3212786"/>
          <a:ext cx="4589043" cy="2753426"/>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Symbol" panose="05050102010706020507" pitchFamily="18" charset="2"/>
            <a:buChar char=""/>
          </a:pPr>
          <a:r>
            <a:rPr lang="es-EC" sz="1600" kern="1200" dirty="0">
              <a:solidFill>
                <a:srgbClr val="080808"/>
              </a:solidFill>
            </a:rPr>
            <a:t>“Impuesto a la Salida de Divisas”, influye en los costos de adquisición y producción de los materiales, elementos y recursos que requieren para la elaboración de los fertilizantes químicos, como también en los niveles de liquidez que presentan para cumplir con sus obligaciones y deudas en el corto plazo. Sin embargo, se observa que no han disminuido sus operaciones de importación en el país desde la creación de impuesto, especialmente entre 2015 al 2019, debido a la ausencia de infraestructuras y proveedores químicos a nivel nacional.</a:t>
          </a:r>
          <a:endParaRPr lang="es-CO" sz="1600" kern="1200" dirty="0">
            <a:solidFill>
              <a:srgbClr val="080808"/>
            </a:solidFill>
          </a:endParaRPr>
        </a:p>
      </dsp:txBody>
      <dsp:txXfrm>
        <a:off x="775766" y="3212786"/>
        <a:ext cx="4589043" cy="2753426"/>
      </dsp:txXfrm>
    </dsp:sp>
    <dsp:sp modelId="{34E86EDA-DFCA-4400-97F5-499D558B9068}">
      <dsp:nvSpPr>
        <dsp:cNvPr id="0" name=""/>
        <dsp:cNvSpPr/>
      </dsp:nvSpPr>
      <dsp:spPr>
        <a:xfrm>
          <a:off x="5823715" y="3212786"/>
          <a:ext cx="4589043" cy="2753426"/>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Symbol" panose="05050102010706020507" pitchFamily="18" charset="2"/>
            <a:buChar char=""/>
          </a:pPr>
          <a:r>
            <a:rPr lang="es-EC" sz="1600" kern="1200" dirty="0">
              <a:solidFill>
                <a:srgbClr val="080808"/>
              </a:solidFill>
            </a:rPr>
            <a:t>la importancia que tienen la adquisición en el exterior de las materias primas e insumos químicos para la fabricación y comercialización de los fertilizantes, dichos elementos están establecidos en el listado del Comité de Política Tributaria, beneficiando a la empresas del sector agroquímico con la posibilidad de acceder al “Crédito Tributario” para utilizar los valores desembolsados para el pago del “Impuesto a la Renta” en los próximos cinco últimos ejercicios fiscales; y en caso de no utilizarlos, solicitar la respectiva devolución como oportunidad de recuperar o incrementar su capacidad económica.</a:t>
          </a:r>
          <a:endParaRPr lang="es-CO" sz="1600" kern="1200" dirty="0">
            <a:solidFill>
              <a:srgbClr val="080808"/>
            </a:solidFill>
          </a:endParaRPr>
        </a:p>
      </dsp:txBody>
      <dsp:txXfrm>
        <a:off x="5823715" y="3212786"/>
        <a:ext cx="4589043" cy="27534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EAD0B-B31F-4CB3-86C6-CF8B4624B66F}">
      <dsp:nvSpPr>
        <dsp:cNvPr id="0" name=""/>
        <dsp:cNvSpPr/>
      </dsp:nvSpPr>
      <dsp:spPr>
        <a:xfrm>
          <a:off x="23" y="5"/>
          <a:ext cx="3622886" cy="262602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Establecer medios de comunicación e información, que faciliten el entendimiento y comprensión de las disposiciones legales y tributarias que influyen en las actividades empresariales, especialmente para las micros y pequeñas empresas que dependen de la asesoría y consultoría de terceros para conocer los impuestos y las operaciones administrativas que deben realizar, como es el caso del “Impuesto a la Salida de Divisas”, y los beneficios e incentivos tributarios que pueden acceder, de acuerdo a las características de las actividades que representan transferencia y salida de dólares al exterior.</a:t>
          </a:r>
          <a:endParaRPr lang="es-CO" sz="1200" kern="1200" dirty="0">
            <a:solidFill>
              <a:srgbClr val="080808"/>
            </a:solidFill>
            <a:latin typeface="Calibri" panose="020F0502020204030204" pitchFamily="34" charset="0"/>
            <a:cs typeface="Calibri" panose="020F0502020204030204" pitchFamily="34" charset="0"/>
          </a:endParaRPr>
        </a:p>
      </dsp:txBody>
      <dsp:txXfrm>
        <a:off x="23" y="5"/>
        <a:ext cx="3622886" cy="2626023"/>
      </dsp:txXfrm>
    </dsp:sp>
    <dsp:sp modelId="{5BC83609-7D91-4E19-9913-C41D6DD368F4}">
      <dsp:nvSpPr>
        <dsp:cNvPr id="0" name=""/>
        <dsp:cNvSpPr/>
      </dsp:nvSpPr>
      <dsp:spPr>
        <a:xfrm>
          <a:off x="3949196" y="5"/>
          <a:ext cx="3622886" cy="2626023"/>
        </a:xfrm>
        <a:prstGeom prst="rect">
          <a:avLst/>
        </a:prstGeom>
        <a:gradFill rotWithShape="0">
          <a:gsLst>
            <a:gs pos="0">
              <a:schemeClr val="accent3">
                <a:hueOff val="-641878"/>
                <a:satOff val="12120"/>
                <a:lumOff val="-735"/>
                <a:alphaOff val="0"/>
                <a:shade val="51000"/>
                <a:satMod val="130000"/>
              </a:schemeClr>
            </a:gs>
            <a:gs pos="80000">
              <a:schemeClr val="accent3">
                <a:hueOff val="-641878"/>
                <a:satOff val="12120"/>
                <a:lumOff val="-735"/>
                <a:alphaOff val="0"/>
                <a:shade val="93000"/>
                <a:satMod val="130000"/>
              </a:schemeClr>
            </a:gs>
            <a:gs pos="100000">
              <a:schemeClr val="accent3">
                <a:hueOff val="-641878"/>
                <a:satOff val="12120"/>
                <a:lumOff val="-7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solidFill>
                <a:srgbClr val="080808"/>
              </a:solidFill>
              <a:latin typeface="Calibri" panose="020F0502020204030204" pitchFamily="34" charset="0"/>
              <a:cs typeface="Calibri" panose="020F0502020204030204" pitchFamily="34" charset="0"/>
            </a:rPr>
            <a:t>Un estudio sobre los niveles de recaudación del “Impuesto a la Salida de Divisas”, y precisar cuales son los objetivos principales del impuesto en virtud al incremento que se viene registrando en los últimos años, reflejando que se siguen realizando transferencias, envíos y salidas de dólares al exterior. Evidenciando que no se están limitando y restringiendo efectivamente este tipo de operaciones, para garantizar el flujo de dinero e inversión en el territorio nacional. Establiendo la posibilidad de incrementar la tarifa, donde represente un factor que limite o desalienta a las personas de realizar este tipo de operaciones, y que al mismo tiempo se garantice un nivel aceptable de recaudación para el Estado. </a:t>
          </a:r>
          <a:endParaRPr lang="es-CO" sz="1200" kern="1200" dirty="0">
            <a:solidFill>
              <a:srgbClr val="080808"/>
            </a:solidFill>
            <a:latin typeface="Calibri" panose="020F0502020204030204" pitchFamily="34" charset="0"/>
            <a:cs typeface="Calibri" panose="020F0502020204030204" pitchFamily="34" charset="0"/>
          </a:endParaRPr>
        </a:p>
      </dsp:txBody>
      <dsp:txXfrm>
        <a:off x="3949196" y="5"/>
        <a:ext cx="3622886" cy="2626023"/>
      </dsp:txXfrm>
    </dsp:sp>
    <dsp:sp modelId="{2E5F778F-7541-4176-9E12-C69A044E419F}">
      <dsp:nvSpPr>
        <dsp:cNvPr id="0" name=""/>
        <dsp:cNvSpPr/>
      </dsp:nvSpPr>
      <dsp:spPr>
        <a:xfrm>
          <a:off x="7898369" y="5"/>
          <a:ext cx="3622886" cy="2626023"/>
        </a:xfrm>
        <a:prstGeom prst="rect">
          <a:avLst/>
        </a:prstGeom>
        <a:gradFill rotWithShape="0">
          <a:gsLst>
            <a:gs pos="0">
              <a:schemeClr val="accent3">
                <a:hueOff val="-1283756"/>
                <a:satOff val="24240"/>
                <a:lumOff val="-1471"/>
                <a:alphaOff val="0"/>
                <a:shade val="51000"/>
                <a:satMod val="130000"/>
              </a:schemeClr>
            </a:gs>
            <a:gs pos="80000">
              <a:schemeClr val="accent3">
                <a:hueOff val="-1283756"/>
                <a:satOff val="24240"/>
                <a:lumOff val="-1471"/>
                <a:alphaOff val="0"/>
                <a:shade val="93000"/>
                <a:satMod val="130000"/>
              </a:schemeClr>
            </a:gs>
            <a:gs pos="100000">
              <a:schemeClr val="accent3">
                <a:hueOff val="-1283756"/>
                <a:satOff val="24240"/>
                <a:lumOff val="-1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s-EC" sz="1200" kern="1200">
              <a:solidFill>
                <a:srgbClr val="080808"/>
              </a:solidFill>
              <a:latin typeface="Calibri" panose="020F0502020204030204" pitchFamily="34" charset="0"/>
              <a:cs typeface="Calibri" panose="020F0502020204030204" pitchFamily="34" charset="0"/>
            </a:rPr>
            <a:t>Proponer mejores incentivos y beneficios tributario con respecto al “Impuesto a la Salida de Divisas”, donde se reconozcan aquellas actividades económicas que dependen de la adquisición de elementos, suministros y materiales en el mercado internacional, para desempeñar sus actividades productivas y comerciales en el país. Proporcionando opciones que no representen un riesgo tributario, y que garanticen e impulsen el desarrollo de sus respectivas actividades, como es la posibilidad de ampliar las respectivas exenciones.</a:t>
          </a:r>
          <a:endParaRPr lang="es-CO" sz="1200" kern="1200" dirty="0">
            <a:solidFill>
              <a:srgbClr val="080808"/>
            </a:solidFill>
            <a:latin typeface="Calibri" panose="020F0502020204030204" pitchFamily="34" charset="0"/>
            <a:cs typeface="Calibri" panose="020F0502020204030204" pitchFamily="34" charset="0"/>
          </a:endParaRPr>
        </a:p>
      </dsp:txBody>
      <dsp:txXfrm>
        <a:off x="7898369" y="5"/>
        <a:ext cx="3622886" cy="2626023"/>
      </dsp:txXfrm>
    </dsp:sp>
    <dsp:sp modelId="{F885D493-5349-4C81-A6F8-56B49CEB72B5}">
      <dsp:nvSpPr>
        <dsp:cNvPr id="0" name=""/>
        <dsp:cNvSpPr/>
      </dsp:nvSpPr>
      <dsp:spPr>
        <a:xfrm>
          <a:off x="1974610" y="2952315"/>
          <a:ext cx="3622886" cy="2626023"/>
        </a:xfrm>
        <a:prstGeom prst="rect">
          <a:avLst/>
        </a:prstGeom>
        <a:gradFill rotWithShape="0">
          <a:gsLst>
            <a:gs pos="0">
              <a:schemeClr val="accent3">
                <a:hueOff val="-1925634"/>
                <a:satOff val="36361"/>
                <a:lumOff val="-2206"/>
                <a:alphaOff val="0"/>
                <a:shade val="51000"/>
                <a:satMod val="130000"/>
              </a:schemeClr>
            </a:gs>
            <a:gs pos="80000">
              <a:schemeClr val="accent3">
                <a:hueOff val="-1925634"/>
                <a:satOff val="36361"/>
                <a:lumOff val="-2206"/>
                <a:alphaOff val="0"/>
                <a:shade val="93000"/>
                <a:satMod val="130000"/>
              </a:schemeClr>
            </a:gs>
            <a:gs pos="100000">
              <a:schemeClr val="accent3">
                <a:hueOff val="-1925634"/>
                <a:satOff val="36361"/>
                <a:lumOff val="-22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s-EC" sz="1200" kern="1200">
              <a:solidFill>
                <a:srgbClr val="080808"/>
              </a:solidFill>
              <a:latin typeface="Calibri" panose="020F0502020204030204" pitchFamily="34" charset="0"/>
              <a:cs typeface="Calibri" panose="020F0502020204030204" pitchFamily="34" charset="0"/>
            </a:rPr>
            <a:t>A pesar que las empresas pertenecientes al sector agroquímico, se han visto beneficiadas con un crédito por el pago del “Impuesto a la Salida de Divisas” asociado a las importaciones de materiales y recursos para la fabricación de sus fertilizantes químicos, se reconoce que de igual forma como el respectivo pago influye en los costos de producción y en la liquidez de las entidades. Por lo cual, se recomiendan que este tipo de importaciones que están relacionadas con actividades productivas, sean nuevamente incluidas en las exenciones, como se estableció en la creación del impuesto. </a:t>
          </a:r>
          <a:endParaRPr lang="es-CO" sz="1200" kern="1200" dirty="0">
            <a:solidFill>
              <a:srgbClr val="080808"/>
            </a:solidFill>
            <a:latin typeface="Calibri" panose="020F0502020204030204" pitchFamily="34" charset="0"/>
            <a:cs typeface="Calibri" panose="020F0502020204030204" pitchFamily="34" charset="0"/>
          </a:endParaRPr>
        </a:p>
      </dsp:txBody>
      <dsp:txXfrm>
        <a:off x="1974610" y="2952315"/>
        <a:ext cx="3622886" cy="2626023"/>
      </dsp:txXfrm>
    </dsp:sp>
    <dsp:sp modelId="{B26929C4-02D8-4B2E-B688-AC0179D73E18}">
      <dsp:nvSpPr>
        <dsp:cNvPr id="0" name=""/>
        <dsp:cNvSpPr/>
      </dsp:nvSpPr>
      <dsp:spPr>
        <a:xfrm>
          <a:off x="5923783" y="2952315"/>
          <a:ext cx="3622886" cy="2626023"/>
        </a:xfrm>
        <a:prstGeom prst="rect">
          <a:avLst/>
        </a:prstGeom>
        <a:gradFill rotWithShape="0">
          <a:gsLst>
            <a:gs pos="0">
              <a:schemeClr val="accent3">
                <a:hueOff val="-2567512"/>
                <a:satOff val="48481"/>
                <a:lumOff val="-2941"/>
                <a:alphaOff val="0"/>
                <a:shade val="51000"/>
                <a:satMod val="130000"/>
              </a:schemeClr>
            </a:gs>
            <a:gs pos="80000">
              <a:schemeClr val="accent3">
                <a:hueOff val="-2567512"/>
                <a:satOff val="48481"/>
                <a:lumOff val="-2941"/>
                <a:alphaOff val="0"/>
                <a:shade val="93000"/>
                <a:satMod val="130000"/>
              </a:schemeClr>
            </a:gs>
            <a:gs pos="100000">
              <a:schemeClr val="accent3">
                <a:hueOff val="-2567512"/>
                <a:satOff val="48481"/>
                <a:lumOff val="-2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s-EC" sz="1200" kern="1200">
              <a:solidFill>
                <a:srgbClr val="080808"/>
              </a:solidFill>
              <a:latin typeface="Calibri" panose="020F0502020204030204" pitchFamily="34" charset="0"/>
              <a:cs typeface="Calibri" panose="020F0502020204030204" pitchFamily="34" charset="0"/>
            </a:rPr>
            <a:t>Asociado con los procedimientos del uso crédito tributario por el pago del “impuesto a la salida de divisas” y la posibilidad de solicitar la respectiva devolución por parte del contribuyente, se recomienda que se implementen operaciones que sean amigables y sencillas para las personas y sociedades, permitiendo que puedan acceder a estos beneficios e incentivos tributarios, sin necesidad de recurrir a procesos administrativos engorrosos y que representen una perdida de tiempo y dinero.</a:t>
          </a:r>
          <a:endParaRPr lang="es-CO" sz="1200" kern="1200" dirty="0">
            <a:solidFill>
              <a:srgbClr val="080808"/>
            </a:solidFill>
            <a:latin typeface="Calibri" panose="020F0502020204030204" pitchFamily="34" charset="0"/>
            <a:cs typeface="Calibri" panose="020F0502020204030204" pitchFamily="34" charset="0"/>
          </a:endParaRPr>
        </a:p>
      </dsp:txBody>
      <dsp:txXfrm>
        <a:off x="5923783" y="2952315"/>
        <a:ext cx="3622886" cy="2626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9BCCB-24D1-4545-B255-3AFDE85B6CF2}">
      <dsp:nvSpPr>
        <dsp:cNvPr id="0" name=""/>
        <dsp:cNvSpPr/>
      </dsp:nvSpPr>
      <dsp:spPr>
        <a:xfrm>
          <a:off x="1994916" y="688904"/>
          <a:ext cx="3259642" cy="38348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72623-1402-4CF8-BEEC-7A7E8DD9AE5F}">
      <dsp:nvSpPr>
        <dsp:cNvPr id="0" name=""/>
        <dsp:cNvSpPr/>
      </dsp:nvSpPr>
      <dsp:spPr>
        <a:xfrm>
          <a:off x="1994916" y="832926"/>
          <a:ext cx="239465" cy="23946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556F4-2464-45E6-A066-E0D6DE7CB44B}">
      <dsp:nvSpPr>
        <dsp:cNvPr id="0" name=""/>
        <dsp:cNvSpPr/>
      </dsp:nvSpPr>
      <dsp:spPr>
        <a:xfrm>
          <a:off x="1994916" y="0"/>
          <a:ext cx="3259642" cy="68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l" defTabSz="1911350">
            <a:lnSpc>
              <a:spcPct val="90000"/>
            </a:lnSpc>
            <a:spcBef>
              <a:spcPct val="0"/>
            </a:spcBef>
            <a:spcAft>
              <a:spcPct val="35000"/>
            </a:spcAft>
          </a:pPr>
          <a:r>
            <a:rPr lang="es-MX" sz="4300" b="1" kern="1200" dirty="0">
              <a:solidFill>
                <a:srgbClr val="080808"/>
              </a:solidFill>
            </a:rPr>
            <a:t>ISD</a:t>
          </a:r>
          <a:r>
            <a:rPr lang="es-MX" sz="4300" kern="1200" dirty="0">
              <a:solidFill>
                <a:srgbClr val="080808"/>
              </a:solidFill>
            </a:rPr>
            <a:t> </a:t>
          </a:r>
          <a:endParaRPr lang="es-CO" sz="4300" kern="1200" dirty="0">
            <a:solidFill>
              <a:srgbClr val="080808"/>
            </a:solidFill>
          </a:endParaRPr>
        </a:p>
      </dsp:txBody>
      <dsp:txXfrm>
        <a:off x="1994916" y="0"/>
        <a:ext cx="3259642" cy="688904"/>
      </dsp:txXfrm>
    </dsp:sp>
    <dsp:sp modelId="{DC2CE80B-C5B2-4838-ADD4-D9FACFA7F607}">
      <dsp:nvSpPr>
        <dsp:cNvPr id="0" name=""/>
        <dsp:cNvSpPr/>
      </dsp:nvSpPr>
      <dsp:spPr>
        <a:xfrm>
          <a:off x="1994916" y="1391112"/>
          <a:ext cx="239459" cy="23945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B7C2C-10A1-44A3-8A0B-741DAECBD2E2}">
      <dsp:nvSpPr>
        <dsp:cNvPr id="0" name=""/>
        <dsp:cNvSpPr/>
      </dsp:nvSpPr>
      <dsp:spPr>
        <a:xfrm>
          <a:off x="2223091" y="1231752"/>
          <a:ext cx="3031467" cy="55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kern="1200" dirty="0">
              <a:solidFill>
                <a:srgbClr val="080808"/>
              </a:solidFill>
            </a:rPr>
            <a:t>liquidez</a:t>
          </a:r>
          <a:endParaRPr lang="es-CO" sz="2000" kern="1200" dirty="0">
            <a:solidFill>
              <a:srgbClr val="080808"/>
            </a:solidFill>
          </a:endParaRPr>
        </a:p>
      </dsp:txBody>
      <dsp:txXfrm>
        <a:off x="2223091" y="1231752"/>
        <a:ext cx="3031467" cy="558180"/>
      </dsp:txXfrm>
    </dsp:sp>
    <dsp:sp modelId="{949490F8-E6A3-408B-BED8-A2D5D546D3B3}">
      <dsp:nvSpPr>
        <dsp:cNvPr id="0" name=""/>
        <dsp:cNvSpPr/>
      </dsp:nvSpPr>
      <dsp:spPr>
        <a:xfrm>
          <a:off x="1994916" y="1949292"/>
          <a:ext cx="239459" cy="239459"/>
        </a:xfrm>
        <a:prstGeom prst="rect">
          <a:avLst/>
        </a:prstGeom>
        <a:solidFill>
          <a:schemeClr val="lt1">
            <a:hueOff val="0"/>
            <a:satOff val="0"/>
            <a:lumOff val="0"/>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 modelId="{CD333836-63E9-4631-BD9D-B5D90C4405F0}">
      <dsp:nvSpPr>
        <dsp:cNvPr id="0" name=""/>
        <dsp:cNvSpPr/>
      </dsp:nvSpPr>
      <dsp:spPr>
        <a:xfrm>
          <a:off x="2223091" y="1789932"/>
          <a:ext cx="3031467" cy="55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kern="1200" dirty="0">
              <a:solidFill>
                <a:srgbClr val="080808"/>
              </a:solidFill>
            </a:rPr>
            <a:t>Salida de capitales </a:t>
          </a:r>
          <a:endParaRPr lang="es-CO" sz="2000" kern="1200" dirty="0">
            <a:solidFill>
              <a:srgbClr val="080808"/>
            </a:solidFill>
          </a:endParaRPr>
        </a:p>
      </dsp:txBody>
      <dsp:txXfrm>
        <a:off x="2223091" y="1789932"/>
        <a:ext cx="3031467" cy="558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07037-FA4E-4AA4-8493-909838DB8BCE}">
      <dsp:nvSpPr>
        <dsp:cNvPr id="0" name=""/>
        <dsp:cNvSpPr/>
      </dsp:nvSpPr>
      <dsp:spPr>
        <a:xfrm>
          <a:off x="4118857" y="536"/>
          <a:ext cx="6178287" cy="2091150"/>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C" sz="2200" kern="1200" dirty="0">
              <a:solidFill>
                <a:srgbClr val="080808"/>
              </a:solidFill>
            </a:rPr>
            <a:t>Incidencias económicas </a:t>
          </a:r>
          <a:r>
            <a:rPr lang="es-CO" sz="2200" kern="1200" dirty="0">
              <a:solidFill>
                <a:srgbClr val="080808"/>
              </a:solidFill>
            </a:rPr>
            <a:t>del ISD</a:t>
          </a:r>
          <a:endParaRPr lang="es-EC" sz="2200" kern="1200" dirty="0">
            <a:solidFill>
              <a:srgbClr val="080808"/>
            </a:solidFill>
          </a:endParaRPr>
        </a:p>
        <a:p>
          <a:pPr marL="228600" lvl="1" indent="-228600" algn="l" defTabSz="977900">
            <a:lnSpc>
              <a:spcPct val="90000"/>
            </a:lnSpc>
            <a:spcBef>
              <a:spcPct val="0"/>
            </a:spcBef>
            <a:spcAft>
              <a:spcPct val="15000"/>
            </a:spcAft>
            <a:buChar char="••"/>
          </a:pPr>
          <a:r>
            <a:rPr lang="es-EC" sz="2200" kern="1200" dirty="0">
              <a:solidFill>
                <a:srgbClr val="080808"/>
              </a:solidFill>
            </a:rPr>
            <a:t>Repercusión </a:t>
          </a:r>
          <a:r>
            <a:rPr lang="es-CO" sz="2200" kern="1200" dirty="0">
              <a:solidFill>
                <a:srgbClr val="080808"/>
              </a:solidFill>
            </a:rPr>
            <a:t>del crédito tributario del Impuesto a la Salida de Divisas en </a:t>
          </a:r>
          <a:r>
            <a:rPr lang="es-EC" sz="2200" kern="1200" dirty="0">
              <a:solidFill>
                <a:srgbClr val="080808"/>
              </a:solidFill>
            </a:rPr>
            <a:t>la importación de materias primas del sector de agroquímicos </a:t>
          </a:r>
        </a:p>
      </dsp:txBody>
      <dsp:txXfrm>
        <a:off x="4118857" y="261930"/>
        <a:ext cx="5394106" cy="1568362"/>
      </dsp:txXfrm>
    </dsp:sp>
    <dsp:sp modelId="{0F7096E0-D760-4115-8448-EC1626A469FB}">
      <dsp:nvSpPr>
        <dsp:cNvPr id="0" name=""/>
        <dsp:cNvSpPr/>
      </dsp:nvSpPr>
      <dsp:spPr>
        <a:xfrm>
          <a:off x="0" y="536"/>
          <a:ext cx="4118858" cy="20911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s-MX" sz="4600" kern="1200" dirty="0">
              <a:solidFill>
                <a:srgbClr val="080808"/>
              </a:solidFill>
            </a:rPr>
            <a:t>Dependiente</a:t>
          </a:r>
          <a:endParaRPr lang="es-EC" sz="4600" kern="1200" dirty="0">
            <a:solidFill>
              <a:srgbClr val="080808"/>
            </a:solidFill>
          </a:endParaRPr>
        </a:p>
      </dsp:txBody>
      <dsp:txXfrm>
        <a:off x="102082" y="102618"/>
        <a:ext cx="3914694" cy="1886986"/>
      </dsp:txXfrm>
    </dsp:sp>
    <dsp:sp modelId="{04E40505-2D72-47CB-ADB9-F02514B72A0A}">
      <dsp:nvSpPr>
        <dsp:cNvPr id="0" name=""/>
        <dsp:cNvSpPr/>
      </dsp:nvSpPr>
      <dsp:spPr>
        <a:xfrm>
          <a:off x="4118857" y="2300801"/>
          <a:ext cx="6178287" cy="2091150"/>
        </a:xfrm>
        <a:prstGeom prst="rightArrow">
          <a:avLst>
            <a:gd name="adj1" fmla="val 75000"/>
            <a:gd name="adj2" fmla="val 50000"/>
          </a:avLst>
        </a:prstGeom>
        <a:solidFill>
          <a:schemeClr val="accent4">
            <a:tint val="40000"/>
            <a:alpha val="90000"/>
            <a:hueOff val="-1305648"/>
            <a:satOff val="-45134"/>
            <a:lumOff val="-3276"/>
            <a:alphaOff val="0"/>
          </a:schemeClr>
        </a:solidFill>
        <a:ln w="9525" cap="flat" cmpd="sng" algn="ctr">
          <a:solidFill>
            <a:schemeClr val="accent4">
              <a:tint val="40000"/>
              <a:alpha val="90000"/>
              <a:hueOff val="-1305648"/>
              <a:satOff val="-45134"/>
              <a:lumOff val="-32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C" sz="2200" kern="1200" dirty="0">
              <a:solidFill>
                <a:srgbClr val="080808"/>
              </a:solidFill>
            </a:rPr>
            <a:t>El ISD en las empresas del sector agroquímicos</a:t>
          </a:r>
        </a:p>
      </dsp:txBody>
      <dsp:txXfrm>
        <a:off x="4118857" y="2562195"/>
        <a:ext cx="5394106" cy="1568362"/>
      </dsp:txXfrm>
    </dsp:sp>
    <dsp:sp modelId="{A3EEA146-21CD-43E1-B4B8-6F9F1683B2AB}">
      <dsp:nvSpPr>
        <dsp:cNvPr id="0" name=""/>
        <dsp:cNvSpPr/>
      </dsp:nvSpPr>
      <dsp:spPr>
        <a:xfrm>
          <a:off x="0" y="2300801"/>
          <a:ext cx="4118858" cy="2091150"/>
        </a:xfrm>
        <a:prstGeom prst="roundRect">
          <a:avLst/>
        </a:prstGeom>
        <a:gradFill rotWithShape="0">
          <a:gsLst>
            <a:gs pos="0">
              <a:schemeClr val="accent4">
                <a:hueOff val="-1869691"/>
                <a:satOff val="-26958"/>
                <a:lumOff val="-5098"/>
                <a:alphaOff val="0"/>
                <a:shade val="51000"/>
                <a:satMod val="130000"/>
              </a:schemeClr>
            </a:gs>
            <a:gs pos="80000">
              <a:schemeClr val="accent4">
                <a:hueOff val="-1869691"/>
                <a:satOff val="-26958"/>
                <a:lumOff val="-5098"/>
                <a:alphaOff val="0"/>
                <a:shade val="93000"/>
                <a:satMod val="130000"/>
              </a:schemeClr>
            </a:gs>
            <a:gs pos="100000">
              <a:schemeClr val="accent4">
                <a:hueOff val="-1869691"/>
                <a:satOff val="-26958"/>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s-MX" sz="4600" kern="1200">
              <a:solidFill>
                <a:srgbClr val="080808"/>
              </a:solidFill>
            </a:rPr>
            <a:t>Independiente</a:t>
          </a:r>
          <a:endParaRPr lang="es-EC" sz="4600" kern="1200" dirty="0">
            <a:solidFill>
              <a:srgbClr val="080808"/>
            </a:solidFill>
          </a:endParaRPr>
        </a:p>
      </dsp:txBody>
      <dsp:txXfrm>
        <a:off x="102082" y="2402883"/>
        <a:ext cx="3914694" cy="1886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4A8AB-77F2-4484-9DE9-D6F5B4CCC9AB}">
      <dsp:nvSpPr>
        <dsp:cNvPr id="0" name=""/>
        <dsp:cNvSpPr/>
      </dsp:nvSpPr>
      <dsp:spPr>
        <a:xfrm>
          <a:off x="1334830" y="826140"/>
          <a:ext cx="3908992" cy="45988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E4266-1AF2-4826-B448-0B3973CAB923}">
      <dsp:nvSpPr>
        <dsp:cNvPr id="0" name=""/>
        <dsp:cNvSpPr/>
      </dsp:nvSpPr>
      <dsp:spPr>
        <a:xfrm>
          <a:off x="1334830" y="998853"/>
          <a:ext cx="287168" cy="28716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2E7AA-B614-4325-818E-073F7BE88A71}">
      <dsp:nvSpPr>
        <dsp:cNvPr id="0" name=""/>
        <dsp:cNvSpPr/>
      </dsp:nvSpPr>
      <dsp:spPr>
        <a:xfrm>
          <a:off x="1334830" y="0"/>
          <a:ext cx="3908992" cy="82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C" sz="2800" b="1" kern="1200" dirty="0">
              <a:solidFill>
                <a:srgbClr val="080808"/>
              </a:solidFill>
            </a:rPr>
            <a:t>OBJETIVO GENERAL</a:t>
          </a:r>
          <a:endParaRPr lang="es-CO" sz="2800" kern="1200" dirty="0">
            <a:solidFill>
              <a:srgbClr val="080808"/>
            </a:solidFill>
          </a:endParaRPr>
        </a:p>
      </dsp:txBody>
      <dsp:txXfrm>
        <a:off x="1334830" y="0"/>
        <a:ext cx="3908992" cy="826140"/>
      </dsp:txXfrm>
    </dsp:sp>
    <dsp:sp modelId="{292B135B-DE97-4C01-870C-C1BC276F9FD5}">
      <dsp:nvSpPr>
        <dsp:cNvPr id="0" name=""/>
        <dsp:cNvSpPr/>
      </dsp:nvSpPr>
      <dsp:spPr>
        <a:xfrm>
          <a:off x="1199310" y="2488273"/>
          <a:ext cx="287161" cy="28716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57A96E-FE7F-4B8B-92C9-3780FBAD7E38}">
      <dsp:nvSpPr>
        <dsp:cNvPr id="0" name=""/>
        <dsp:cNvSpPr/>
      </dsp:nvSpPr>
      <dsp:spPr>
        <a:xfrm>
          <a:off x="1608460" y="1477128"/>
          <a:ext cx="3635362" cy="300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a:solidFill>
                <a:srgbClr val="080808"/>
              </a:solidFill>
            </a:rPr>
            <a:t>Realizar un análisis del “impuesto a la salida de divisas” (ISD) y sus influencias económicas en las empresas pertenecientes al sector agroquímicos, sobre las importaciones de materias primas y bienes de capital.</a:t>
          </a:r>
          <a:endParaRPr lang="es-CO" sz="2000" kern="1200" dirty="0">
            <a:solidFill>
              <a:srgbClr val="080808"/>
            </a:solidFill>
          </a:endParaRPr>
        </a:p>
      </dsp:txBody>
      <dsp:txXfrm>
        <a:off x="1608460" y="1477128"/>
        <a:ext cx="3635362" cy="3003951"/>
      </dsp:txXfrm>
    </dsp:sp>
    <dsp:sp modelId="{82AFB972-3A7A-4709-B913-41154D1F6D76}">
      <dsp:nvSpPr>
        <dsp:cNvPr id="0" name=""/>
        <dsp:cNvSpPr/>
      </dsp:nvSpPr>
      <dsp:spPr>
        <a:xfrm>
          <a:off x="5439272" y="826140"/>
          <a:ext cx="3908992" cy="459881"/>
        </a:xfrm>
        <a:prstGeom prst="rect">
          <a:avLst/>
        </a:prstGeom>
        <a:solidFill>
          <a:schemeClr val="accent5">
            <a:hueOff val="17161661"/>
            <a:satOff val="-34374"/>
            <a:lumOff val="-21765"/>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57431-96C2-4325-A557-88F87464EF24}">
      <dsp:nvSpPr>
        <dsp:cNvPr id="0" name=""/>
        <dsp:cNvSpPr/>
      </dsp:nvSpPr>
      <dsp:spPr>
        <a:xfrm>
          <a:off x="5439272" y="998853"/>
          <a:ext cx="287168" cy="287168"/>
        </a:xfrm>
        <a:prstGeom prst="rect">
          <a:avLst/>
        </a:prstGeom>
        <a:solidFill>
          <a:schemeClr val="lt1">
            <a:alpha val="90000"/>
            <a:hueOff val="0"/>
            <a:satOff val="0"/>
            <a:lumOff val="0"/>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dsp:style>
    </dsp:sp>
    <dsp:sp modelId="{03C69B17-539B-41F5-9133-7ADFE2F1E816}">
      <dsp:nvSpPr>
        <dsp:cNvPr id="0" name=""/>
        <dsp:cNvSpPr/>
      </dsp:nvSpPr>
      <dsp:spPr>
        <a:xfrm>
          <a:off x="5439272" y="0"/>
          <a:ext cx="3908992" cy="82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s-EC" sz="3200" b="1" kern="1200">
              <a:solidFill>
                <a:srgbClr val="080808"/>
              </a:solidFill>
            </a:rPr>
            <a:t>OBJETIVOS ESPECÍFICOS</a:t>
          </a:r>
          <a:endParaRPr lang="es-CO" sz="3200" kern="1200" dirty="0">
            <a:solidFill>
              <a:srgbClr val="080808"/>
            </a:solidFill>
          </a:endParaRPr>
        </a:p>
      </dsp:txBody>
      <dsp:txXfrm>
        <a:off x="5439272" y="0"/>
        <a:ext cx="3908992" cy="826140"/>
      </dsp:txXfrm>
    </dsp:sp>
    <dsp:sp modelId="{AF0B43AB-5E3B-467A-B11F-031ED33384F4}">
      <dsp:nvSpPr>
        <dsp:cNvPr id="0" name=""/>
        <dsp:cNvSpPr/>
      </dsp:nvSpPr>
      <dsp:spPr>
        <a:xfrm>
          <a:off x="5613538" y="1668234"/>
          <a:ext cx="287161" cy="287161"/>
        </a:xfrm>
        <a:prstGeom prst="rect">
          <a:avLst/>
        </a:prstGeom>
        <a:solidFill>
          <a:schemeClr val="lt1">
            <a:hueOff val="0"/>
            <a:satOff val="0"/>
            <a:lumOff val="0"/>
            <a:alphaOff val="0"/>
          </a:schemeClr>
        </a:solidFill>
        <a:ln w="25400" cap="flat" cmpd="sng" algn="ctr">
          <a:solidFill>
            <a:schemeClr val="accent5">
              <a:hueOff val="3432332"/>
              <a:satOff val="-6875"/>
              <a:lumOff val="-4353"/>
              <a:alphaOff val="0"/>
            </a:schemeClr>
          </a:solidFill>
          <a:prstDash val="solid"/>
        </a:ln>
        <a:effectLst/>
      </dsp:spPr>
      <dsp:style>
        <a:lnRef idx="2">
          <a:scrgbClr r="0" g="0" b="0"/>
        </a:lnRef>
        <a:fillRef idx="1">
          <a:scrgbClr r="0" g="0" b="0"/>
        </a:fillRef>
        <a:effectRef idx="0">
          <a:scrgbClr r="0" g="0" b="0"/>
        </a:effectRef>
        <a:fontRef idx="minor"/>
      </dsp:style>
    </dsp:sp>
    <dsp:sp modelId="{4F1DDDFA-6C23-4303-886D-93EC7BAECB02}">
      <dsp:nvSpPr>
        <dsp:cNvPr id="0" name=""/>
        <dsp:cNvSpPr/>
      </dsp:nvSpPr>
      <dsp:spPr>
        <a:xfrm>
          <a:off x="6048668" y="1448238"/>
          <a:ext cx="4531152" cy="6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buFont typeface="Symbol" panose="05050102010706020507" pitchFamily="18" charset="2"/>
            <a:buChar char=""/>
          </a:pPr>
          <a:r>
            <a:rPr lang="es-EC" sz="1200" kern="1200" dirty="0">
              <a:solidFill>
                <a:srgbClr val="080808"/>
              </a:solidFill>
            </a:rPr>
            <a:t>Identificar las disposiciones legales y reformas asociadas con el “impuesto a la salida de divisas” (ISD) en el Ecuador.</a:t>
          </a:r>
          <a:endParaRPr lang="es-CO" sz="1200" kern="1200" dirty="0">
            <a:solidFill>
              <a:srgbClr val="080808"/>
            </a:solidFill>
          </a:endParaRPr>
        </a:p>
      </dsp:txBody>
      <dsp:txXfrm>
        <a:off x="6048668" y="1448238"/>
        <a:ext cx="4531152" cy="669374"/>
      </dsp:txXfrm>
    </dsp:sp>
    <dsp:sp modelId="{939A963F-8D1D-45F8-916F-87058DFA9CC8}">
      <dsp:nvSpPr>
        <dsp:cNvPr id="0" name=""/>
        <dsp:cNvSpPr/>
      </dsp:nvSpPr>
      <dsp:spPr>
        <a:xfrm>
          <a:off x="5613538" y="2337609"/>
          <a:ext cx="287161" cy="287161"/>
        </a:xfrm>
        <a:prstGeom prst="rect">
          <a:avLst/>
        </a:prstGeom>
        <a:solidFill>
          <a:schemeClr val="lt1">
            <a:hueOff val="0"/>
            <a:satOff val="0"/>
            <a:lumOff val="0"/>
            <a:alphaOff val="0"/>
          </a:schemeClr>
        </a:solidFill>
        <a:ln w="25400" cap="flat" cmpd="sng" algn="ctr">
          <a:solidFill>
            <a:schemeClr val="accent5">
              <a:hueOff val="6864664"/>
              <a:satOff val="-13750"/>
              <a:lumOff val="-8706"/>
              <a:alphaOff val="0"/>
            </a:schemeClr>
          </a:solidFill>
          <a:prstDash val="solid"/>
        </a:ln>
        <a:effectLst/>
      </dsp:spPr>
      <dsp:style>
        <a:lnRef idx="2">
          <a:scrgbClr r="0" g="0" b="0"/>
        </a:lnRef>
        <a:fillRef idx="1">
          <a:scrgbClr r="0" g="0" b="0"/>
        </a:fillRef>
        <a:effectRef idx="0">
          <a:scrgbClr r="0" g="0" b="0"/>
        </a:effectRef>
        <a:fontRef idx="minor"/>
      </dsp:style>
    </dsp:sp>
    <dsp:sp modelId="{A6EA963D-DE39-4678-AB29-FA3CE95F247D}">
      <dsp:nvSpPr>
        <dsp:cNvPr id="0" name=""/>
        <dsp:cNvSpPr/>
      </dsp:nvSpPr>
      <dsp:spPr>
        <a:xfrm>
          <a:off x="6048668" y="2117612"/>
          <a:ext cx="4531152" cy="6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buFont typeface="Symbol" panose="05050102010706020507" pitchFamily="18" charset="2"/>
            <a:buChar char=""/>
          </a:pPr>
          <a:r>
            <a:rPr lang="es-EC" sz="1200" kern="1200" dirty="0">
              <a:solidFill>
                <a:srgbClr val="080808"/>
              </a:solidFill>
            </a:rPr>
            <a:t>Reconocer el nivel de recaudación del “impuesto a la salida de divisas” en la administración tributario en el período 2015 - 2019.</a:t>
          </a:r>
          <a:endParaRPr lang="es-CO" sz="1200" kern="1200" dirty="0">
            <a:solidFill>
              <a:srgbClr val="080808"/>
            </a:solidFill>
          </a:endParaRPr>
        </a:p>
      </dsp:txBody>
      <dsp:txXfrm>
        <a:off x="6048668" y="2117612"/>
        <a:ext cx="4531152" cy="669374"/>
      </dsp:txXfrm>
    </dsp:sp>
    <dsp:sp modelId="{3B7B2791-D114-4E36-A70D-D0310737C3A3}">
      <dsp:nvSpPr>
        <dsp:cNvPr id="0" name=""/>
        <dsp:cNvSpPr/>
      </dsp:nvSpPr>
      <dsp:spPr>
        <a:xfrm>
          <a:off x="5613538" y="3006983"/>
          <a:ext cx="287161" cy="287161"/>
        </a:xfrm>
        <a:prstGeom prst="rect">
          <a:avLst/>
        </a:prstGeom>
        <a:solidFill>
          <a:schemeClr val="lt1">
            <a:hueOff val="0"/>
            <a:satOff val="0"/>
            <a:lumOff val="0"/>
            <a:alphaOff val="0"/>
          </a:schemeClr>
        </a:solidFill>
        <a:ln w="25400" cap="flat" cmpd="sng" algn="ctr">
          <a:solidFill>
            <a:schemeClr val="accent5">
              <a:hueOff val="10296996"/>
              <a:satOff val="-20624"/>
              <a:lumOff val="-13059"/>
              <a:alphaOff val="0"/>
            </a:schemeClr>
          </a:solidFill>
          <a:prstDash val="solid"/>
        </a:ln>
        <a:effectLst/>
      </dsp:spPr>
      <dsp:style>
        <a:lnRef idx="2">
          <a:scrgbClr r="0" g="0" b="0"/>
        </a:lnRef>
        <a:fillRef idx="1">
          <a:scrgbClr r="0" g="0" b="0"/>
        </a:fillRef>
        <a:effectRef idx="0">
          <a:scrgbClr r="0" g="0" b="0"/>
        </a:effectRef>
        <a:fontRef idx="minor"/>
      </dsp:style>
    </dsp:sp>
    <dsp:sp modelId="{07548A63-D3AE-4631-A14B-F7B3B1E18A1C}">
      <dsp:nvSpPr>
        <dsp:cNvPr id="0" name=""/>
        <dsp:cNvSpPr/>
      </dsp:nvSpPr>
      <dsp:spPr>
        <a:xfrm>
          <a:off x="6048668" y="2786987"/>
          <a:ext cx="4531152" cy="6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buFont typeface="Symbol" panose="05050102010706020507" pitchFamily="18" charset="2"/>
            <a:buChar char=""/>
          </a:pPr>
          <a:r>
            <a:rPr lang="es-EC" sz="1200" kern="1200" dirty="0">
              <a:solidFill>
                <a:srgbClr val="080808"/>
              </a:solidFill>
            </a:rPr>
            <a:t>Identificar los incentivos o beneficios tributarios sobre el “impuesto a la salida de divisas” sobre la importación de materias y bienes para actividades producción.</a:t>
          </a:r>
          <a:endParaRPr lang="es-CO" sz="1200" kern="1200" dirty="0">
            <a:solidFill>
              <a:srgbClr val="080808"/>
            </a:solidFill>
          </a:endParaRPr>
        </a:p>
      </dsp:txBody>
      <dsp:txXfrm>
        <a:off x="6048668" y="2786987"/>
        <a:ext cx="4531152" cy="669374"/>
      </dsp:txXfrm>
    </dsp:sp>
    <dsp:sp modelId="{9A15C76C-A98B-4A57-8A66-2ECDAE7CC3CE}">
      <dsp:nvSpPr>
        <dsp:cNvPr id="0" name=""/>
        <dsp:cNvSpPr/>
      </dsp:nvSpPr>
      <dsp:spPr>
        <a:xfrm>
          <a:off x="5613538" y="3676358"/>
          <a:ext cx="287161" cy="287161"/>
        </a:xfrm>
        <a:prstGeom prst="rect">
          <a:avLst/>
        </a:prstGeom>
        <a:solidFill>
          <a:schemeClr val="lt1">
            <a:hueOff val="0"/>
            <a:satOff val="0"/>
            <a:lumOff val="0"/>
            <a:alphaOff val="0"/>
          </a:schemeClr>
        </a:solidFill>
        <a:ln w="25400" cap="flat" cmpd="sng" algn="ctr">
          <a:solidFill>
            <a:schemeClr val="accent5">
              <a:hueOff val="13729329"/>
              <a:satOff val="-27499"/>
              <a:lumOff val="-17412"/>
              <a:alphaOff val="0"/>
            </a:schemeClr>
          </a:solidFill>
          <a:prstDash val="solid"/>
        </a:ln>
        <a:effectLst/>
      </dsp:spPr>
      <dsp:style>
        <a:lnRef idx="2">
          <a:scrgbClr r="0" g="0" b="0"/>
        </a:lnRef>
        <a:fillRef idx="1">
          <a:scrgbClr r="0" g="0" b="0"/>
        </a:fillRef>
        <a:effectRef idx="0">
          <a:scrgbClr r="0" g="0" b="0"/>
        </a:effectRef>
        <a:fontRef idx="minor"/>
      </dsp:style>
    </dsp:sp>
    <dsp:sp modelId="{71448D74-DE2A-4B8F-AAD6-C81522BC8CC8}">
      <dsp:nvSpPr>
        <dsp:cNvPr id="0" name=""/>
        <dsp:cNvSpPr/>
      </dsp:nvSpPr>
      <dsp:spPr>
        <a:xfrm>
          <a:off x="6048668" y="3456361"/>
          <a:ext cx="4531152" cy="6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buFont typeface="Symbol" panose="05050102010706020507" pitchFamily="18" charset="2"/>
            <a:buChar char=""/>
          </a:pPr>
          <a:r>
            <a:rPr lang="es-EC" sz="1200" kern="1200" dirty="0">
              <a:solidFill>
                <a:srgbClr val="080808"/>
              </a:solidFill>
            </a:rPr>
            <a:t>Analizar la influencia y características del “impuesto a la salida de divisas” sobre las actividades de importación de materias primas y bienes de capital en el sector de agroquímicos en el período 2015 – 2019</a:t>
          </a:r>
          <a:endParaRPr lang="es-CO" sz="1200" kern="1200" dirty="0">
            <a:solidFill>
              <a:srgbClr val="080808"/>
            </a:solidFill>
          </a:endParaRPr>
        </a:p>
      </dsp:txBody>
      <dsp:txXfrm>
        <a:off x="6048668" y="3456361"/>
        <a:ext cx="4531152" cy="669374"/>
      </dsp:txXfrm>
    </dsp:sp>
    <dsp:sp modelId="{CD26426F-093A-4B79-9587-BAA08FCB2AE3}">
      <dsp:nvSpPr>
        <dsp:cNvPr id="0" name=""/>
        <dsp:cNvSpPr/>
      </dsp:nvSpPr>
      <dsp:spPr>
        <a:xfrm>
          <a:off x="5613538" y="4345732"/>
          <a:ext cx="287161" cy="287161"/>
        </a:xfrm>
        <a:prstGeom prst="rect">
          <a:avLst/>
        </a:prstGeom>
        <a:solidFill>
          <a:schemeClr val="lt1">
            <a:hueOff val="0"/>
            <a:satOff val="0"/>
            <a:lumOff val="0"/>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dsp:style>
    </dsp:sp>
    <dsp:sp modelId="{32866A90-9BE9-4A30-BAAC-F9FC88DF4F98}">
      <dsp:nvSpPr>
        <dsp:cNvPr id="0" name=""/>
        <dsp:cNvSpPr/>
      </dsp:nvSpPr>
      <dsp:spPr>
        <a:xfrm>
          <a:off x="6048668" y="4125735"/>
          <a:ext cx="4531152" cy="66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buFont typeface="Symbol" panose="05050102010706020507" pitchFamily="18" charset="2"/>
            <a:buChar char=""/>
          </a:pPr>
          <a:r>
            <a:rPr lang="es-EC" sz="1200" kern="1200" dirty="0">
              <a:solidFill>
                <a:srgbClr val="080808"/>
              </a:solidFill>
            </a:rPr>
            <a:t>Realizar una interpretación y sugerencia sobre el “impuesto a la salida de divisas” y el uso del crédito tributario sobre la importación de materias primas que requiere el sector de agroquímicos en el Ecuador.</a:t>
          </a:r>
          <a:endParaRPr lang="es-CO" sz="1200" kern="1200" dirty="0">
            <a:solidFill>
              <a:srgbClr val="080808"/>
            </a:solidFill>
          </a:endParaRPr>
        </a:p>
      </dsp:txBody>
      <dsp:txXfrm>
        <a:off x="6048668" y="4125735"/>
        <a:ext cx="4531152" cy="669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247EE-CD71-4A0D-8B02-45FDB7B59E37}">
      <dsp:nvSpPr>
        <dsp:cNvPr id="0" name=""/>
        <dsp:cNvSpPr/>
      </dsp:nvSpPr>
      <dsp:spPr>
        <a:xfrm rot="5400000">
          <a:off x="-199000" y="199194"/>
          <a:ext cx="1326672" cy="92867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CO" sz="2400" kern="1200" dirty="0">
            <a:solidFill>
              <a:srgbClr val="080808"/>
            </a:solidFill>
          </a:endParaRPr>
        </a:p>
      </dsp:txBody>
      <dsp:txXfrm rot="-5400000">
        <a:off x="1" y="464528"/>
        <a:ext cx="928670" cy="398002"/>
      </dsp:txXfrm>
    </dsp:sp>
    <dsp:sp modelId="{3C9A90F5-1086-4155-8CB0-BD83DE794803}">
      <dsp:nvSpPr>
        <dsp:cNvPr id="0" name=""/>
        <dsp:cNvSpPr/>
      </dsp:nvSpPr>
      <dsp:spPr>
        <a:xfrm rot="5400000">
          <a:off x="5853078" y="-4924214"/>
          <a:ext cx="862336" cy="1071115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s-EC" sz="1900" kern="1200" dirty="0">
              <a:solidFill>
                <a:srgbClr val="080808"/>
              </a:solidFill>
            </a:rPr>
            <a:t>¿Cuál es el objetivo y finalidad de la creación del “impuesto a la salida de divisas” en el Ecuador?</a:t>
          </a:r>
          <a:endParaRPr lang="es-CO" sz="1900" kern="1200" dirty="0">
            <a:solidFill>
              <a:srgbClr val="080808"/>
            </a:solidFill>
          </a:endParaRPr>
        </a:p>
      </dsp:txBody>
      <dsp:txXfrm rot="-5400000">
        <a:off x="928670" y="42290"/>
        <a:ext cx="10669056" cy="778144"/>
      </dsp:txXfrm>
    </dsp:sp>
    <dsp:sp modelId="{D226BB06-32F5-40F1-914C-3C13A811C33F}">
      <dsp:nvSpPr>
        <dsp:cNvPr id="0" name=""/>
        <dsp:cNvSpPr/>
      </dsp:nvSpPr>
      <dsp:spPr>
        <a:xfrm rot="5400000">
          <a:off x="-199000" y="1379914"/>
          <a:ext cx="1326672" cy="928670"/>
        </a:xfrm>
        <a:prstGeom prst="chevron">
          <a:avLst/>
        </a:prstGeom>
        <a:solidFill>
          <a:schemeClr val="accent5">
            <a:hueOff val="5720554"/>
            <a:satOff val="-11458"/>
            <a:lumOff val="-7255"/>
            <a:alphaOff val="0"/>
          </a:schemeClr>
        </a:solidFill>
        <a:ln w="25400" cap="flat" cmpd="sng" algn="ctr">
          <a:solidFill>
            <a:schemeClr val="accent5">
              <a:hueOff val="5720554"/>
              <a:satOff val="-11458"/>
              <a:lumOff val="-7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CO" sz="2400" kern="1200" dirty="0">
            <a:solidFill>
              <a:srgbClr val="080808"/>
            </a:solidFill>
          </a:endParaRPr>
        </a:p>
      </dsp:txBody>
      <dsp:txXfrm rot="-5400000">
        <a:off x="1" y="1645248"/>
        <a:ext cx="928670" cy="398002"/>
      </dsp:txXfrm>
    </dsp:sp>
    <dsp:sp modelId="{5F76B626-538F-411C-8829-9511226CF014}">
      <dsp:nvSpPr>
        <dsp:cNvPr id="0" name=""/>
        <dsp:cNvSpPr/>
      </dsp:nvSpPr>
      <dsp:spPr>
        <a:xfrm rot="5400000">
          <a:off x="5853078" y="-3743494"/>
          <a:ext cx="862336" cy="10711152"/>
        </a:xfrm>
        <a:prstGeom prst="round2SameRect">
          <a:avLst/>
        </a:prstGeom>
        <a:solidFill>
          <a:schemeClr val="lt1">
            <a:alpha val="90000"/>
            <a:hueOff val="0"/>
            <a:satOff val="0"/>
            <a:lumOff val="0"/>
            <a:alphaOff val="0"/>
          </a:schemeClr>
        </a:solidFill>
        <a:ln w="25400" cap="flat" cmpd="sng" algn="ctr">
          <a:solidFill>
            <a:schemeClr val="accent5">
              <a:hueOff val="5720554"/>
              <a:satOff val="-11458"/>
              <a:lumOff val="-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s-EC" sz="1900" kern="1200" dirty="0">
              <a:solidFill>
                <a:srgbClr val="080808"/>
              </a:solidFill>
            </a:rPr>
            <a:t>¿Cuál es el nivel de recaudación del “impuesto a la salida de divisas”, y sus posiciones con respecto a los otros impuestos que conforman el sistema Tributario?</a:t>
          </a:r>
          <a:endParaRPr lang="es-CO" sz="1900" kern="1200" dirty="0">
            <a:solidFill>
              <a:srgbClr val="080808"/>
            </a:solidFill>
          </a:endParaRPr>
        </a:p>
      </dsp:txBody>
      <dsp:txXfrm rot="-5400000">
        <a:off x="928670" y="1223010"/>
        <a:ext cx="10669056" cy="778144"/>
      </dsp:txXfrm>
    </dsp:sp>
    <dsp:sp modelId="{D1E7553C-5E21-466B-AFF4-BFB0F49CF73F}">
      <dsp:nvSpPr>
        <dsp:cNvPr id="0" name=""/>
        <dsp:cNvSpPr/>
      </dsp:nvSpPr>
      <dsp:spPr>
        <a:xfrm rot="5400000">
          <a:off x="-199000" y="2560634"/>
          <a:ext cx="1326672" cy="928670"/>
        </a:xfrm>
        <a:prstGeom prst="chevron">
          <a:avLst/>
        </a:prstGeom>
        <a:solidFill>
          <a:schemeClr val="accent5">
            <a:hueOff val="11441107"/>
            <a:satOff val="-22916"/>
            <a:lumOff val="-14510"/>
            <a:alphaOff val="0"/>
          </a:schemeClr>
        </a:solidFill>
        <a:ln w="25400" cap="flat" cmpd="sng" algn="ctr">
          <a:solidFill>
            <a:schemeClr val="accent5">
              <a:hueOff val="11441107"/>
              <a:satOff val="-22916"/>
              <a:lumOff val="-1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CO" sz="2400" kern="1200" dirty="0">
            <a:solidFill>
              <a:srgbClr val="080808"/>
            </a:solidFill>
          </a:endParaRPr>
        </a:p>
      </dsp:txBody>
      <dsp:txXfrm rot="-5400000">
        <a:off x="1" y="2825968"/>
        <a:ext cx="928670" cy="398002"/>
      </dsp:txXfrm>
    </dsp:sp>
    <dsp:sp modelId="{212E833C-3C19-4A6D-897B-A048EB93F3B0}">
      <dsp:nvSpPr>
        <dsp:cNvPr id="0" name=""/>
        <dsp:cNvSpPr/>
      </dsp:nvSpPr>
      <dsp:spPr>
        <a:xfrm rot="5400000">
          <a:off x="5853078" y="-2562773"/>
          <a:ext cx="862336" cy="10711152"/>
        </a:xfrm>
        <a:prstGeom prst="round2SameRect">
          <a:avLst/>
        </a:prstGeom>
        <a:solidFill>
          <a:schemeClr val="lt1">
            <a:alpha val="90000"/>
            <a:hueOff val="0"/>
            <a:satOff val="0"/>
            <a:lumOff val="0"/>
            <a:alphaOff val="0"/>
          </a:schemeClr>
        </a:solidFill>
        <a:ln w="25400" cap="flat" cmpd="sng" algn="ctr">
          <a:solidFill>
            <a:schemeClr val="accent5">
              <a:hueOff val="11441107"/>
              <a:satOff val="-22916"/>
              <a:lumOff val="-1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s-EC" sz="1900" kern="1200" dirty="0">
              <a:solidFill>
                <a:srgbClr val="080808"/>
              </a:solidFill>
            </a:rPr>
            <a:t>¿Cuáles son los incentivos o beneficios tributarios que acceden las empresas que deben realizar importación de materias primas, bienes de capital e insumos para sus actividades productivas?</a:t>
          </a:r>
          <a:endParaRPr lang="es-CO" sz="1900" kern="1200" dirty="0">
            <a:solidFill>
              <a:srgbClr val="080808"/>
            </a:solidFill>
          </a:endParaRPr>
        </a:p>
      </dsp:txBody>
      <dsp:txXfrm rot="-5400000">
        <a:off x="928670" y="2403731"/>
        <a:ext cx="10669056" cy="778144"/>
      </dsp:txXfrm>
    </dsp:sp>
    <dsp:sp modelId="{E78ABEA2-F6FE-452A-904A-A81EC6D331EF}">
      <dsp:nvSpPr>
        <dsp:cNvPr id="0" name=""/>
        <dsp:cNvSpPr/>
      </dsp:nvSpPr>
      <dsp:spPr>
        <a:xfrm rot="5400000">
          <a:off x="-199000" y="3741355"/>
          <a:ext cx="1326672" cy="928670"/>
        </a:xfrm>
        <a:prstGeom prst="chevron">
          <a:avLst/>
        </a:prstGeom>
        <a:solidFill>
          <a:schemeClr val="accent5">
            <a:hueOff val="17161661"/>
            <a:satOff val="-34374"/>
            <a:lumOff val="-21765"/>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CO" sz="2700" kern="1200" dirty="0">
            <a:solidFill>
              <a:srgbClr val="080808"/>
            </a:solidFill>
          </a:endParaRPr>
        </a:p>
      </dsp:txBody>
      <dsp:txXfrm rot="-5400000">
        <a:off x="1" y="4006689"/>
        <a:ext cx="928670" cy="398002"/>
      </dsp:txXfrm>
    </dsp:sp>
    <dsp:sp modelId="{F986EB20-D15B-4E1E-A607-C8D7DF096528}">
      <dsp:nvSpPr>
        <dsp:cNvPr id="0" name=""/>
        <dsp:cNvSpPr/>
      </dsp:nvSpPr>
      <dsp:spPr>
        <a:xfrm rot="5400000">
          <a:off x="5853078" y="-1382053"/>
          <a:ext cx="862336" cy="10711152"/>
        </a:xfrm>
        <a:prstGeom prst="round2SameRect">
          <a:avLst/>
        </a:prstGeom>
        <a:solidFill>
          <a:schemeClr val="lt1">
            <a:alpha val="90000"/>
            <a:hueOff val="0"/>
            <a:satOff val="0"/>
            <a:lumOff val="0"/>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s-EC" sz="1900" kern="1200" dirty="0">
              <a:solidFill>
                <a:srgbClr val="080808"/>
              </a:solidFill>
            </a:rPr>
            <a:t>¿Cómo se puede beneficiar desde el punto de vista tributario a las empresas que dependen de la importación de materiales, recursos y elementos para sus actividades productivas, y que no presenten un riesgo financiero y económico?</a:t>
          </a:r>
          <a:endParaRPr lang="es-CO" sz="1900" kern="1200" dirty="0">
            <a:solidFill>
              <a:srgbClr val="080808"/>
            </a:solidFill>
          </a:endParaRPr>
        </a:p>
      </dsp:txBody>
      <dsp:txXfrm rot="-5400000">
        <a:off x="928670" y="3584451"/>
        <a:ext cx="10669056" cy="778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B1500-2584-45FD-8E9A-63458041B042}">
      <dsp:nvSpPr>
        <dsp:cNvPr id="0" name=""/>
        <dsp:cNvSpPr/>
      </dsp:nvSpPr>
      <dsp:spPr>
        <a:xfrm>
          <a:off x="2704564" y="1691881"/>
          <a:ext cx="2768036" cy="1628853"/>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i="1" u="sng" kern="1200" dirty="0"/>
            <a:t>TEORIAS DE REGULACIÓN DE CAPITALES</a:t>
          </a:r>
          <a:endParaRPr lang="es-CO" sz="1400" b="1" i="1" u="sng" kern="1200" dirty="0"/>
        </a:p>
      </dsp:txBody>
      <dsp:txXfrm>
        <a:off x="3109933" y="1930421"/>
        <a:ext cx="1957298" cy="1151773"/>
      </dsp:txXfrm>
    </dsp:sp>
    <dsp:sp modelId="{30918335-BD44-4B31-9F5D-A4838673700E}">
      <dsp:nvSpPr>
        <dsp:cNvPr id="0" name=""/>
        <dsp:cNvSpPr/>
      </dsp:nvSpPr>
      <dsp:spPr>
        <a:xfrm rot="18559019">
          <a:off x="4717517" y="1296529"/>
          <a:ext cx="351695" cy="454240"/>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4736846" y="1428190"/>
        <a:ext cx="246187" cy="272544"/>
      </dsp:txXfrm>
    </dsp:sp>
    <dsp:sp modelId="{0FF0A330-51B7-4438-8F2E-479038DBCD83}">
      <dsp:nvSpPr>
        <dsp:cNvPr id="0" name=""/>
        <dsp:cNvSpPr/>
      </dsp:nvSpPr>
      <dsp:spPr>
        <a:xfrm>
          <a:off x="4588018" y="-11"/>
          <a:ext cx="2007623" cy="134164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STEPHEN YOUNGER </a:t>
          </a:r>
          <a:endParaRPr lang="es-CO" sz="1600" kern="1200" dirty="0"/>
        </a:p>
      </dsp:txBody>
      <dsp:txXfrm>
        <a:off x="4882028" y="196468"/>
        <a:ext cx="1419603" cy="948682"/>
      </dsp:txXfrm>
    </dsp:sp>
    <dsp:sp modelId="{FADC916D-27C1-4E39-B0C4-235C6781510F}">
      <dsp:nvSpPr>
        <dsp:cNvPr id="0" name=""/>
        <dsp:cNvSpPr/>
      </dsp:nvSpPr>
      <dsp:spPr>
        <a:xfrm rot="25">
          <a:off x="5624036" y="2279201"/>
          <a:ext cx="364823" cy="454240"/>
        </a:xfrm>
        <a:prstGeom prst="rightArrow">
          <a:avLst>
            <a:gd name="adj1" fmla="val 60000"/>
            <a:gd name="adj2" fmla="val 50000"/>
          </a:avLst>
        </a:prstGeom>
        <a:gradFill rotWithShape="0">
          <a:gsLst>
            <a:gs pos="0">
              <a:schemeClr val="accent4">
                <a:hueOff val="-623230"/>
                <a:satOff val="-8986"/>
                <a:lumOff val="-1699"/>
                <a:alphaOff val="0"/>
                <a:shade val="51000"/>
                <a:satMod val="130000"/>
              </a:schemeClr>
            </a:gs>
            <a:gs pos="80000">
              <a:schemeClr val="accent4">
                <a:hueOff val="-623230"/>
                <a:satOff val="-8986"/>
                <a:lumOff val="-1699"/>
                <a:alphaOff val="0"/>
                <a:shade val="93000"/>
                <a:satMod val="130000"/>
              </a:schemeClr>
            </a:gs>
            <a:gs pos="100000">
              <a:schemeClr val="accent4">
                <a:hueOff val="-623230"/>
                <a:satOff val="-8986"/>
                <a:lumOff val="-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5624036" y="2370049"/>
        <a:ext cx="255376" cy="272544"/>
      </dsp:txXfrm>
    </dsp:sp>
    <dsp:sp modelId="{B94CE94A-3CF6-460C-B100-3025BD9D958C}">
      <dsp:nvSpPr>
        <dsp:cNvPr id="0" name=""/>
        <dsp:cNvSpPr/>
      </dsp:nvSpPr>
      <dsp:spPr>
        <a:xfrm>
          <a:off x="6160947" y="1835511"/>
          <a:ext cx="2007623" cy="1341640"/>
        </a:xfrm>
        <a:prstGeom prst="ellipse">
          <a:avLst/>
        </a:prstGeom>
        <a:gradFill rotWithShape="0">
          <a:gsLst>
            <a:gs pos="0">
              <a:schemeClr val="accent4">
                <a:hueOff val="-623230"/>
                <a:satOff val="-8986"/>
                <a:lumOff val="-1699"/>
                <a:alphaOff val="0"/>
                <a:shade val="51000"/>
                <a:satMod val="130000"/>
              </a:schemeClr>
            </a:gs>
            <a:gs pos="80000">
              <a:schemeClr val="accent4">
                <a:hueOff val="-623230"/>
                <a:satOff val="-8986"/>
                <a:lumOff val="-1699"/>
                <a:alphaOff val="0"/>
                <a:shade val="93000"/>
                <a:satMod val="130000"/>
              </a:schemeClr>
            </a:gs>
            <a:gs pos="100000">
              <a:schemeClr val="accent4">
                <a:hueOff val="-623230"/>
                <a:satOff val="-8986"/>
                <a:lumOff val="-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CUMBY Y LEVICH 1986</a:t>
          </a:r>
          <a:endParaRPr lang="es-CO" sz="1600" kern="1200" dirty="0"/>
        </a:p>
      </dsp:txBody>
      <dsp:txXfrm>
        <a:off x="6454957" y="2031990"/>
        <a:ext cx="1419603" cy="948682"/>
      </dsp:txXfrm>
    </dsp:sp>
    <dsp:sp modelId="{4A08E4A7-65B6-4827-B318-3592B0822912}">
      <dsp:nvSpPr>
        <dsp:cNvPr id="0" name=""/>
        <dsp:cNvSpPr/>
      </dsp:nvSpPr>
      <dsp:spPr>
        <a:xfrm rot="5966816">
          <a:off x="3822713" y="3271610"/>
          <a:ext cx="201478" cy="454240"/>
        </a:xfrm>
        <a:prstGeom prst="rightArrow">
          <a:avLst>
            <a:gd name="adj1" fmla="val 60000"/>
            <a:gd name="adj2" fmla="val 50000"/>
          </a:avLst>
        </a:prstGeom>
        <a:gradFill rotWithShape="0">
          <a:gsLst>
            <a:gs pos="0">
              <a:schemeClr val="accent4">
                <a:hueOff val="-1246461"/>
                <a:satOff val="-17972"/>
                <a:lumOff val="-3399"/>
                <a:alphaOff val="0"/>
                <a:shade val="51000"/>
                <a:satMod val="130000"/>
              </a:schemeClr>
            </a:gs>
            <a:gs pos="80000">
              <a:schemeClr val="accent4">
                <a:hueOff val="-1246461"/>
                <a:satOff val="-17972"/>
                <a:lumOff val="-3399"/>
                <a:alphaOff val="0"/>
                <a:shade val="93000"/>
                <a:satMod val="130000"/>
              </a:schemeClr>
            </a:gs>
            <a:gs pos="100000">
              <a:schemeClr val="accent4">
                <a:hueOff val="-1246461"/>
                <a:satOff val="-17972"/>
                <a:lumOff val="-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rot="10800000">
        <a:off x="3857895" y="3332646"/>
        <a:ext cx="141035" cy="272544"/>
      </dsp:txXfrm>
    </dsp:sp>
    <dsp:sp modelId="{FF99ADB5-99DD-4FB5-9473-C4A40A76EE65}">
      <dsp:nvSpPr>
        <dsp:cNvPr id="0" name=""/>
        <dsp:cNvSpPr/>
      </dsp:nvSpPr>
      <dsp:spPr>
        <a:xfrm>
          <a:off x="2776572" y="3687742"/>
          <a:ext cx="2007623" cy="1341640"/>
        </a:xfrm>
        <a:prstGeom prst="ellipse">
          <a:avLst/>
        </a:prstGeom>
        <a:gradFill rotWithShape="0">
          <a:gsLst>
            <a:gs pos="0">
              <a:schemeClr val="accent4">
                <a:hueOff val="-1246461"/>
                <a:satOff val="-17972"/>
                <a:lumOff val="-3399"/>
                <a:alphaOff val="0"/>
                <a:shade val="51000"/>
                <a:satMod val="130000"/>
              </a:schemeClr>
            </a:gs>
            <a:gs pos="80000">
              <a:schemeClr val="accent4">
                <a:hueOff val="-1246461"/>
                <a:satOff val="-17972"/>
                <a:lumOff val="-3399"/>
                <a:alphaOff val="0"/>
                <a:shade val="93000"/>
                <a:satMod val="130000"/>
              </a:schemeClr>
            </a:gs>
            <a:gs pos="100000">
              <a:schemeClr val="accent4">
                <a:hueOff val="-1246461"/>
                <a:satOff val="-17972"/>
                <a:lumOff val="-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DOOLEY 1986</a:t>
          </a:r>
          <a:endParaRPr lang="es-CO" sz="1600" kern="1200" dirty="0"/>
        </a:p>
      </dsp:txBody>
      <dsp:txXfrm>
        <a:off x="3070582" y="3884221"/>
        <a:ext cx="1419603" cy="948682"/>
      </dsp:txXfrm>
    </dsp:sp>
    <dsp:sp modelId="{4203D10D-B8B4-4B69-9AC1-D4961C90D4CE}">
      <dsp:nvSpPr>
        <dsp:cNvPr id="0" name=""/>
        <dsp:cNvSpPr/>
      </dsp:nvSpPr>
      <dsp:spPr>
        <a:xfrm rot="11287763">
          <a:off x="2172953" y="2034542"/>
          <a:ext cx="405911" cy="454240"/>
        </a:xfrm>
        <a:prstGeom prst="rightArrow">
          <a:avLst>
            <a:gd name="adj1" fmla="val 60000"/>
            <a:gd name="adj2" fmla="val 50000"/>
          </a:avLst>
        </a:prstGeom>
        <a:gradFill rotWithShape="0">
          <a:gsLst>
            <a:gs pos="0">
              <a:schemeClr val="accent4">
                <a:hueOff val="-1869691"/>
                <a:satOff val="-26958"/>
                <a:lumOff val="-5098"/>
                <a:alphaOff val="0"/>
                <a:shade val="51000"/>
                <a:satMod val="130000"/>
              </a:schemeClr>
            </a:gs>
            <a:gs pos="80000">
              <a:schemeClr val="accent4">
                <a:hueOff val="-1869691"/>
                <a:satOff val="-26958"/>
                <a:lumOff val="-5098"/>
                <a:alphaOff val="0"/>
                <a:shade val="93000"/>
                <a:satMod val="130000"/>
              </a:schemeClr>
            </a:gs>
            <a:gs pos="100000">
              <a:schemeClr val="accent4">
                <a:hueOff val="-1869691"/>
                <a:satOff val="-26958"/>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rot="10800000">
        <a:off x="2294114" y="2134000"/>
        <a:ext cx="284138" cy="272544"/>
      </dsp:txXfrm>
    </dsp:sp>
    <dsp:sp modelId="{FC454586-CFF3-4FAB-973E-3902B3769457}">
      <dsp:nvSpPr>
        <dsp:cNvPr id="0" name=""/>
        <dsp:cNvSpPr/>
      </dsp:nvSpPr>
      <dsp:spPr>
        <a:xfrm>
          <a:off x="0" y="1394846"/>
          <a:ext cx="2007623" cy="1341640"/>
        </a:xfrm>
        <a:prstGeom prst="ellipse">
          <a:avLst/>
        </a:prstGeom>
        <a:gradFill rotWithShape="0">
          <a:gsLst>
            <a:gs pos="0">
              <a:schemeClr val="accent4">
                <a:hueOff val="-1869691"/>
                <a:satOff val="-26958"/>
                <a:lumOff val="-5098"/>
                <a:alphaOff val="0"/>
                <a:shade val="51000"/>
                <a:satMod val="130000"/>
              </a:schemeClr>
            </a:gs>
            <a:gs pos="80000">
              <a:schemeClr val="accent4">
                <a:hueOff val="-1869691"/>
                <a:satOff val="-26958"/>
                <a:lumOff val="-5098"/>
                <a:alphaOff val="0"/>
                <a:shade val="93000"/>
                <a:satMod val="130000"/>
              </a:schemeClr>
            </a:gs>
            <a:gs pos="100000">
              <a:schemeClr val="accent4">
                <a:hueOff val="-1869691"/>
                <a:satOff val="-26958"/>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CUDDITONG 1986</a:t>
          </a:r>
          <a:endParaRPr lang="es-CO" sz="1600" kern="1200" dirty="0"/>
        </a:p>
      </dsp:txBody>
      <dsp:txXfrm>
        <a:off x="294010" y="1591325"/>
        <a:ext cx="1419603" cy="948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AB37D-F641-40AE-A2EE-89A8EBF5B287}">
      <dsp:nvSpPr>
        <dsp:cNvPr id="0" name=""/>
        <dsp:cNvSpPr/>
      </dsp:nvSpPr>
      <dsp:spPr>
        <a:xfrm rot="5400000">
          <a:off x="7242058" y="-3159457"/>
          <a:ext cx="634346" cy="711457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solidFill>
                <a:srgbClr val="080808"/>
              </a:solidFill>
            </a:rPr>
            <a:t>Sistema de imposición y recaudación de ingresos por parte del Estado, a través de una serie de impuestos o tributos cuya administración está a cargo de empresas públicas como Servicios de Rentas Internas – SRI, así como también instituciones nacionales, municipales o provinciales.</a:t>
          </a:r>
          <a:endParaRPr lang="es-CO" sz="1300" kern="1200" dirty="0">
            <a:solidFill>
              <a:srgbClr val="080808"/>
            </a:solidFill>
          </a:endParaRPr>
        </a:p>
      </dsp:txBody>
      <dsp:txXfrm rot="-5400000">
        <a:off x="4001946" y="111621"/>
        <a:ext cx="7083605" cy="572414"/>
      </dsp:txXfrm>
    </dsp:sp>
    <dsp:sp modelId="{425EC456-4C1C-4274-A697-1376D3FFD692}">
      <dsp:nvSpPr>
        <dsp:cNvPr id="0" name=""/>
        <dsp:cNvSpPr/>
      </dsp:nvSpPr>
      <dsp:spPr>
        <a:xfrm>
          <a:off x="0" y="1361"/>
          <a:ext cx="4001946" cy="7929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SISTEMA TRIBUTARIO</a:t>
          </a:r>
          <a:endParaRPr lang="es-CO" sz="2300" kern="1200" dirty="0"/>
        </a:p>
      </dsp:txBody>
      <dsp:txXfrm>
        <a:off x="38708" y="40069"/>
        <a:ext cx="3924530" cy="715517"/>
      </dsp:txXfrm>
    </dsp:sp>
    <dsp:sp modelId="{B9C2CA78-0876-41C6-9291-997E0F276581}">
      <dsp:nvSpPr>
        <dsp:cNvPr id="0" name=""/>
        <dsp:cNvSpPr/>
      </dsp:nvSpPr>
      <dsp:spPr>
        <a:xfrm rot="5400000">
          <a:off x="7242058" y="-2326877"/>
          <a:ext cx="634346" cy="7114571"/>
        </a:xfrm>
        <a:prstGeom prst="round2SameRect">
          <a:avLst/>
        </a:prstGeom>
        <a:solidFill>
          <a:schemeClr val="accent5">
            <a:tint val="40000"/>
            <a:alpha val="90000"/>
            <a:hueOff val="3445789"/>
            <a:satOff val="-6933"/>
            <a:lumOff val="-950"/>
            <a:alphaOff val="0"/>
          </a:schemeClr>
        </a:solidFill>
        <a:ln w="25400" cap="flat" cmpd="sng" algn="ctr">
          <a:solidFill>
            <a:schemeClr val="accent5">
              <a:tint val="40000"/>
              <a:alpha val="90000"/>
              <a:hueOff val="3445789"/>
              <a:satOff val="-6933"/>
              <a:lumOff val="-9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solidFill>
                <a:srgbClr val="080808"/>
              </a:solidFill>
            </a:rPr>
            <a:t>Elemento principal del sistema tributario y que proporciona el mayor nivel de recaudación e ingresos para el estado, por lo cual, en la presente sección se exponen sus principales características y contexto en el Ecuador.</a:t>
          </a:r>
          <a:endParaRPr lang="es-CO" sz="1300" kern="1200" dirty="0">
            <a:solidFill>
              <a:srgbClr val="080808"/>
            </a:solidFill>
          </a:endParaRPr>
        </a:p>
      </dsp:txBody>
      <dsp:txXfrm rot="-5400000">
        <a:off x="4001946" y="944201"/>
        <a:ext cx="7083605" cy="572414"/>
      </dsp:txXfrm>
    </dsp:sp>
    <dsp:sp modelId="{942D737D-489B-4BC8-A204-0CF3D43FF5BF}">
      <dsp:nvSpPr>
        <dsp:cNvPr id="0" name=""/>
        <dsp:cNvSpPr/>
      </dsp:nvSpPr>
      <dsp:spPr>
        <a:xfrm>
          <a:off x="0" y="833941"/>
          <a:ext cx="4001946" cy="792933"/>
        </a:xfrm>
        <a:prstGeom prst="roundRect">
          <a:avLst/>
        </a:prstGeom>
        <a:solidFill>
          <a:schemeClr val="accent5">
            <a:hueOff val="3432332"/>
            <a:satOff val="-6875"/>
            <a:lumOff val="-4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IMPUESTOS</a:t>
          </a:r>
          <a:endParaRPr lang="es-CO" sz="2300" kern="1200" dirty="0"/>
        </a:p>
      </dsp:txBody>
      <dsp:txXfrm>
        <a:off x="38708" y="872649"/>
        <a:ext cx="3924530" cy="715517"/>
      </dsp:txXfrm>
    </dsp:sp>
    <dsp:sp modelId="{4AE3D2FA-FF0A-4A15-9718-0B523D182756}">
      <dsp:nvSpPr>
        <dsp:cNvPr id="0" name=""/>
        <dsp:cNvSpPr/>
      </dsp:nvSpPr>
      <dsp:spPr>
        <a:xfrm rot="5400000">
          <a:off x="7242058" y="-1494297"/>
          <a:ext cx="634346" cy="7114571"/>
        </a:xfrm>
        <a:prstGeom prst="round2SameRect">
          <a:avLst/>
        </a:prstGeom>
        <a:solidFill>
          <a:schemeClr val="accent5">
            <a:tint val="40000"/>
            <a:alpha val="90000"/>
            <a:hueOff val="6891578"/>
            <a:satOff val="-13866"/>
            <a:lumOff val="-1901"/>
            <a:alphaOff val="0"/>
          </a:schemeClr>
        </a:solidFill>
        <a:ln w="25400" cap="flat" cmpd="sng" algn="ctr">
          <a:solidFill>
            <a:schemeClr val="accent5">
              <a:tint val="40000"/>
              <a:alpha val="90000"/>
              <a:hueOff val="6891578"/>
              <a:satOff val="-13866"/>
              <a:lumOff val="-19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MX" sz="1300" b="0" i="0" kern="1200" dirty="0">
              <a:solidFill>
                <a:srgbClr val="080808"/>
              </a:solidFill>
            </a:rPr>
            <a:t>fue creado por la Ley Reformatoria para la Equidad Tributaria en el Ecuador y entró en vigencia el 29 de diciembre de 2007. Para la aplicación de este impuesto, debes entender como “divisas” cualquier medio de pago representado en una moneda aceptada internacionalmente. </a:t>
          </a:r>
          <a:endParaRPr lang="es-CO" sz="1300" kern="1200" dirty="0">
            <a:solidFill>
              <a:srgbClr val="080808"/>
            </a:solidFill>
          </a:endParaRPr>
        </a:p>
      </dsp:txBody>
      <dsp:txXfrm rot="-5400000">
        <a:off x="4001946" y="1776781"/>
        <a:ext cx="7083605" cy="572414"/>
      </dsp:txXfrm>
    </dsp:sp>
    <dsp:sp modelId="{C52BE21A-C90E-4CA2-AC4B-9F1AD21F583C}">
      <dsp:nvSpPr>
        <dsp:cNvPr id="0" name=""/>
        <dsp:cNvSpPr/>
      </dsp:nvSpPr>
      <dsp:spPr>
        <a:xfrm>
          <a:off x="0" y="1666521"/>
          <a:ext cx="4001946" cy="792933"/>
        </a:xfrm>
        <a:prstGeom prst="roundRect">
          <a:avLst/>
        </a:prstGeom>
        <a:solidFill>
          <a:schemeClr val="accent5">
            <a:hueOff val="6864664"/>
            <a:satOff val="-13750"/>
            <a:lumOff val="-8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IMPUESTOS A LA SALIDA DE DIVISAS ISD</a:t>
          </a:r>
          <a:endParaRPr lang="es-CO" sz="2300" kern="1200" dirty="0"/>
        </a:p>
      </dsp:txBody>
      <dsp:txXfrm>
        <a:off x="38708" y="1705229"/>
        <a:ext cx="3924530" cy="715517"/>
      </dsp:txXfrm>
    </dsp:sp>
    <dsp:sp modelId="{D26095FB-9686-49F4-BA06-3FEA86205CB3}">
      <dsp:nvSpPr>
        <dsp:cNvPr id="0" name=""/>
        <dsp:cNvSpPr/>
      </dsp:nvSpPr>
      <dsp:spPr>
        <a:xfrm rot="5400000">
          <a:off x="7242058" y="-661717"/>
          <a:ext cx="634346" cy="7114571"/>
        </a:xfrm>
        <a:prstGeom prst="round2SameRect">
          <a:avLst/>
        </a:prstGeom>
        <a:solidFill>
          <a:schemeClr val="accent5">
            <a:tint val="40000"/>
            <a:alpha val="90000"/>
            <a:hueOff val="10337368"/>
            <a:satOff val="-20798"/>
            <a:lumOff val="-2851"/>
            <a:alphaOff val="0"/>
          </a:schemeClr>
        </a:solidFill>
        <a:ln w="25400" cap="flat" cmpd="sng" algn="ctr">
          <a:solidFill>
            <a:schemeClr val="accent5">
              <a:tint val="40000"/>
              <a:alpha val="90000"/>
              <a:hueOff val="10337368"/>
              <a:satOff val="-20798"/>
              <a:lumOff val="-28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solidFill>
                <a:srgbClr val="080808"/>
              </a:solidFill>
            </a:rPr>
            <a:t>constituye el valor total de las operaciones y transacciones monetarias que constituyen una salida de divisas</a:t>
          </a:r>
          <a:endParaRPr lang="es-CO" sz="1300" kern="1200" dirty="0">
            <a:solidFill>
              <a:srgbClr val="080808"/>
            </a:solidFill>
          </a:endParaRPr>
        </a:p>
      </dsp:txBody>
      <dsp:txXfrm rot="-5400000">
        <a:off x="4001946" y="2609361"/>
        <a:ext cx="7083605" cy="572414"/>
      </dsp:txXfrm>
    </dsp:sp>
    <dsp:sp modelId="{A3DDD9BE-DADB-45E0-B0E5-9667CAAA17F9}">
      <dsp:nvSpPr>
        <dsp:cNvPr id="0" name=""/>
        <dsp:cNvSpPr/>
      </dsp:nvSpPr>
      <dsp:spPr>
        <a:xfrm>
          <a:off x="0" y="2499101"/>
          <a:ext cx="4001946" cy="792933"/>
        </a:xfrm>
        <a:prstGeom prst="roundRect">
          <a:avLst/>
        </a:prstGeom>
        <a:solidFill>
          <a:schemeClr val="accent5">
            <a:hueOff val="10296996"/>
            <a:satOff val="-20624"/>
            <a:lumOff val="-13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BASE IMPONIBLE</a:t>
          </a:r>
          <a:endParaRPr lang="es-CO" sz="2300" kern="1200" dirty="0"/>
        </a:p>
      </dsp:txBody>
      <dsp:txXfrm>
        <a:off x="38708" y="2537809"/>
        <a:ext cx="3924530" cy="715517"/>
      </dsp:txXfrm>
    </dsp:sp>
    <dsp:sp modelId="{8AEC449A-1014-4744-AA7C-C05CA9C5E540}">
      <dsp:nvSpPr>
        <dsp:cNvPr id="0" name=""/>
        <dsp:cNvSpPr/>
      </dsp:nvSpPr>
      <dsp:spPr>
        <a:xfrm rot="5400000">
          <a:off x="7242058" y="170861"/>
          <a:ext cx="634346" cy="7114571"/>
        </a:xfrm>
        <a:prstGeom prst="round2SameRect">
          <a:avLst/>
        </a:prstGeom>
        <a:solidFill>
          <a:schemeClr val="accent5">
            <a:tint val="40000"/>
            <a:alpha val="90000"/>
            <a:hueOff val="13783156"/>
            <a:satOff val="-27731"/>
            <a:lumOff val="-3802"/>
            <a:alphaOff val="0"/>
          </a:schemeClr>
        </a:solidFill>
        <a:ln w="25400" cap="flat" cmpd="sng" algn="ctr">
          <a:solidFill>
            <a:schemeClr val="accent5">
              <a:tint val="40000"/>
              <a:alpha val="90000"/>
              <a:hueOff val="13783156"/>
              <a:satOff val="-27731"/>
              <a:lumOff val="-38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solidFill>
                <a:srgbClr val="080808"/>
              </a:solidFill>
            </a:rPr>
            <a:t>la transferencia o traslado de divisas al exterior, sea a través de efectivo, transferencias o cheque, o cualquier pago de cualquier naturaleza en dinero</a:t>
          </a:r>
          <a:endParaRPr lang="es-CO" sz="1300" kern="1200" dirty="0">
            <a:solidFill>
              <a:srgbClr val="080808"/>
            </a:solidFill>
          </a:endParaRPr>
        </a:p>
      </dsp:txBody>
      <dsp:txXfrm rot="-5400000">
        <a:off x="4001946" y="3441939"/>
        <a:ext cx="7083605" cy="572414"/>
      </dsp:txXfrm>
    </dsp:sp>
    <dsp:sp modelId="{BB25DE70-9122-432F-827E-BD33B3614791}">
      <dsp:nvSpPr>
        <dsp:cNvPr id="0" name=""/>
        <dsp:cNvSpPr/>
      </dsp:nvSpPr>
      <dsp:spPr>
        <a:xfrm>
          <a:off x="0" y="3331681"/>
          <a:ext cx="4001946" cy="792933"/>
        </a:xfrm>
        <a:prstGeom prst="roundRect">
          <a:avLst/>
        </a:prstGeom>
        <a:solidFill>
          <a:schemeClr val="accent5">
            <a:hueOff val="13729329"/>
            <a:satOff val="-27499"/>
            <a:lumOff val="-17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HECHO GENERADOR </a:t>
          </a:r>
          <a:endParaRPr lang="es-CO" sz="2300" kern="1200" dirty="0"/>
        </a:p>
      </dsp:txBody>
      <dsp:txXfrm>
        <a:off x="38708" y="3370389"/>
        <a:ext cx="3924530" cy="715517"/>
      </dsp:txXfrm>
    </dsp:sp>
    <dsp:sp modelId="{8A1CD859-69F7-4CE9-831D-9143D7F6B7F8}">
      <dsp:nvSpPr>
        <dsp:cNvPr id="0" name=""/>
        <dsp:cNvSpPr/>
      </dsp:nvSpPr>
      <dsp:spPr>
        <a:xfrm rot="5400000">
          <a:off x="7242058" y="1003441"/>
          <a:ext cx="634346" cy="7114571"/>
        </a:xfrm>
        <a:prstGeom prst="round2SameRect">
          <a:avLst/>
        </a:prstGeom>
        <a:solidFill>
          <a:schemeClr val="accent5">
            <a:tint val="40000"/>
            <a:alpha val="90000"/>
            <a:hueOff val="17228945"/>
            <a:satOff val="-34664"/>
            <a:lumOff val="-4752"/>
            <a:alphaOff val="0"/>
          </a:schemeClr>
        </a:solidFill>
        <a:ln w="25400" cap="flat" cmpd="sng" algn="ctr">
          <a:solidFill>
            <a:schemeClr val="accent5">
              <a:tint val="40000"/>
              <a:alpha val="90000"/>
              <a:hueOff val="17228945"/>
              <a:satOff val="-34664"/>
              <a:lumOff val="-4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solidFill>
                <a:srgbClr val="080808"/>
              </a:solidFill>
            </a:rPr>
            <a:t>monto en dinero a favor de un contribuyente al momento de gestionar la declaración de un impuesto</a:t>
          </a:r>
          <a:endParaRPr lang="es-CO" sz="1300" kern="1200" dirty="0">
            <a:solidFill>
              <a:srgbClr val="080808"/>
            </a:solidFill>
          </a:endParaRPr>
        </a:p>
      </dsp:txBody>
      <dsp:txXfrm rot="-5400000">
        <a:off x="4001946" y="4274519"/>
        <a:ext cx="7083605" cy="572414"/>
      </dsp:txXfrm>
    </dsp:sp>
    <dsp:sp modelId="{243BF53E-C0AD-4465-9F31-8B858A19D82B}">
      <dsp:nvSpPr>
        <dsp:cNvPr id="0" name=""/>
        <dsp:cNvSpPr/>
      </dsp:nvSpPr>
      <dsp:spPr>
        <a:xfrm>
          <a:off x="0" y="4164260"/>
          <a:ext cx="4001946" cy="792933"/>
        </a:xfrm>
        <a:prstGeom prst="roundRect">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a:t>CREDITO TRIBUTARIO </a:t>
          </a:r>
          <a:endParaRPr lang="es-CO" sz="2300" kern="1200" dirty="0"/>
        </a:p>
      </dsp:txBody>
      <dsp:txXfrm>
        <a:off x="38708" y="4202968"/>
        <a:ext cx="3924530" cy="715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E1C99-6AF6-4F60-9726-A6FEF18E4099}">
      <dsp:nvSpPr>
        <dsp:cNvPr id="0" name=""/>
        <dsp:cNvSpPr/>
      </dsp:nvSpPr>
      <dsp:spPr>
        <a:xfrm>
          <a:off x="0" y="202540"/>
          <a:ext cx="3816424"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6197" tIns="249936" rIns="296197" bIns="99568" numCol="1" spcCol="1270" anchor="t" anchorCtr="0">
          <a:noAutofit/>
        </a:bodyPr>
        <a:lstStyle/>
        <a:p>
          <a:pPr marL="114300" lvl="1" indent="-114300" algn="l" defTabSz="622300">
            <a:lnSpc>
              <a:spcPct val="90000"/>
            </a:lnSpc>
            <a:spcBef>
              <a:spcPct val="0"/>
            </a:spcBef>
            <a:spcAft>
              <a:spcPct val="15000"/>
            </a:spcAft>
            <a:buChar char="••"/>
          </a:pPr>
          <a:r>
            <a:rPr lang="es-EC" sz="1400" u="none" kern="1200" dirty="0">
              <a:solidFill>
                <a:schemeClr val="tx2"/>
              </a:solidFill>
            </a:rPr>
            <a:t>Consumos en el exterior con tarjetas de crédito</a:t>
          </a:r>
        </a:p>
        <a:p>
          <a:pPr marL="114300" lvl="1" indent="-114300" algn="l" defTabSz="622300">
            <a:lnSpc>
              <a:spcPct val="90000"/>
            </a:lnSpc>
            <a:spcBef>
              <a:spcPct val="0"/>
            </a:spcBef>
            <a:spcAft>
              <a:spcPct val="15000"/>
            </a:spcAft>
            <a:buChar char="••"/>
          </a:pPr>
          <a:r>
            <a:rPr lang="es-EC" sz="1400" u="none" kern="1200" dirty="0">
              <a:solidFill>
                <a:schemeClr val="tx2"/>
              </a:solidFill>
            </a:rPr>
            <a:t>Avances de efectivo realizados en el exterior con tarjetas de crédito</a:t>
          </a:r>
        </a:p>
        <a:p>
          <a:pPr marL="114300" lvl="1" indent="-114300" algn="l" defTabSz="622300">
            <a:lnSpc>
              <a:spcPct val="90000"/>
            </a:lnSpc>
            <a:spcBef>
              <a:spcPct val="0"/>
            </a:spcBef>
            <a:spcAft>
              <a:spcPct val="15000"/>
            </a:spcAft>
            <a:buChar char="••"/>
          </a:pPr>
          <a:r>
            <a:rPr lang="es-EC" sz="1400" u="none" kern="1200" dirty="0">
              <a:solidFill>
                <a:schemeClr val="tx2"/>
              </a:solidFill>
            </a:rPr>
            <a:t>Retiro de dinero con tarjetas de débito desde el exterior</a:t>
          </a:r>
        </a:p>
        <a:p>
          <a:pPr marL="114300" lvl="1" indent="-114300" algn="l" defTabSz="622300">
            <a:lnSpc>
              <a:spcPct val="90000"/>
            </a:lnSpc>
            <a:spcBef>
              <a:spcPct val="0"/>
            </a:spcBef>
            <a:spcAft>
              <a:spcPct val="15000"/>
            </a:spcAft>
            <a:buChar char="••"/>
          </a:pPr>
          <a:r>
            <a:rPr lang="es-EC" sz="1400" u="none" kern="1200" dirty="0">
              <a:solidFill>
                <a:schemeClr val="tx2"/>
              </a:solidFill>
            </a:rPr>
            <a:t>Consumos en el exterior con tarjetas de débito</a:t>
          </a:r>
        </a:p>
      </dsp:txBody>
      <dsp:txXfrm>
        <a:off x="0" y="202540"/>
        <a:ext cx="3816424" cy="1927800"/>
      </dsp:txXfrm>
    </dsp:sp>
    <dsp:sp modelId="{0A277CB6-AC60-4480-83D7-B7CDD16C664B}">
      <dsp:nvSpPr>
        <dsp:cNvPr id="0" name=""/>
        <dsp:cNvSpPr/>
      </dsp:nvSpPr>
      <dsp:spPr>
        <a:xfrm>
          <a:off x="190821" y="17651"/>
          <a:ext cx="3377760" cy="3443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889000">
            <a:lnSpc>
              <a:spcPct val="90000"/>
            </a:lnSpc>
            <a:spcBef>
              <a:spcPct val="0"/>
            </a:spcBef>
            <a:spcAft>
              <a:spcPct val="35000"/>
            </a:spcAft>
          </a:pPr>
          <a:r>
            <a:rPr lang="es-ES" sz="2000" b="1" kern="1200" dirty="0">
              <a:solidFill>
                <a:schemeClr val="bg1"/>
              </a:solidFill>
            </a:rPr>
            <a:t>HECHO GENERADOR</a:t>
          </a:r>
          <a:endParaRPr lang="es-EC" sz="2000" b="1" kern="1200" dirty="0">
            <a:solidFill>
              <a:schemeClr val="bg1"/>
            </a:solidFill>
          </a:endParaRPr>
        </a:p>
      </dsp:txBody>
      <dsp:txXfrm>
        <a:off x="207631" y="34461"/>
        <a:ext cx="3344140" cy="3107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39E629F2-306B-4A20-96E8-D3E115596636}" type="datetimeFigureOut">
              <a:rPr lang="es-EC" smtClean="0"/>
              <a:pPr/>
              <a:t>25/4/2021</a:t>
            </a:fld>
            <a:endParaRPr lang="es-EC" dirty="0"/>
          </a:p>
        </p:txBody>
      </p:sp>
      <p:sp>
        <p:nvSpPr>
          <p:cNvPr id="4" name="3 Marcador de pie de página"/>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5" name="4 Marcador de número de diapositiva"/>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7F3B2AF9-0E1D-48A7-A1EA-8B873B6407C9}" type="slidenum">
              <a:rPr lang="es-EC" smtClean="0"/>
              <a:pPr/>
              <a:t>‹Nº›</a:t>
            </a:fld>
            <a:endParaRPr lang="es-EC" dirty="0"/>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5AE86944-9B6F-4A5E-B2B2-72C93A9D583A}" type="datetimeFigureOut">
              <a:rPr lang="es-EC" smtClean="0"/>
              <a:pPr/>
              <a:t>25/4/2021</a:t>
            </a:fld>
            <a:endParaRPr lang="es-EC" dirty="0"/>
          </a:p>
        </p:txBody>
      </p:sp>
      <p:sp>
        <p:nvSpPr>
          <p:cNvPr id="4" name="3 Marcador de imagen de diapositiva"/>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6616" tIns="48308" rIns="96616" bIns="48308" rtlCol="0" anchor="ctr"/>
          <a:lstStyle/>
          <a:p>
            <a:endParaRPr lang="es-EC" dirty="0"/>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CB13D4E0-B7EB-4029-984B-1D49C8B1074E}" type="slidenum">
              <a:rPr lang="es-EC" smtClean="0"/>
              <a:pPr/>
              <a:t>‹Nº›</a:t>
            </a:fld>
            <a:endParaRPr lang="es-EC" dirty="0"/>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822858" rtl="0" eaLnBrk="1" latinLnBrk="0" hangingPunct="1">
      <a:defRPr sz="1080" kern="1200">
        <a:solidFill>
          <a:schemeClr val="tx1"/>
        </a:solidFill>
        <a:latin typeface="+mn-lt"/>
        <a:ea typeface="+mn-ea"/>
        <a:cs typeface="+mn-cs"/>
      </a:defRPr>
    </a:lvl1pPr>
    <a:lvl2pPr marL="411430" algn="l" defTabSz="822858" rtl="0" eaLnBrk="1" latinLnBrk="0" hangingPunct="1">
      <a:defRPr sz="1080" kern="1200">
        <a:solidFill>
          <a:schemeClr val="tx1"/>
        </a:solidFill>
        <a:latin typeface="+mn-lt"/>
        <a:ea typeface="+mn-ea"/>
        <a:cs typeface="+mn-cs"/>
      </a:defRPr>
    </a:lvl2pPr>
    <a:lvl3pPr marL="822858" algn="l" defTabSz="822858" rtl="0" eaLnBrk="1" latinLnBrk="0" hangingPunct="1">
      <a:defRPr sz="1080" kern="1200">
        <a:solidFill>
          <a:schemeClr val="tx1"/>
        </a:solidFill>
        <a:latin typeface="+mn-lt"/>
        <a:ea typeface="+mn-ea"/>
        <a:cs typeface="+mn-cs"/>
      </a:defRPr>
    </a:lvl3pPr>
    <a:lvl4pPr marL="1234288" algn="l" defTabSz="822858" rtl="0" eaLnBrk="1" latinLnBrk="0" hangingPunct="1">
      <a:defRPr sz="1080" kern="1200">
        <a:solidFill>
          <a:schemeClr val="tx1"/>
        </a:solidFill>
        <a:latin typeface="+mn-lt"/>
        <a:ea typeface="+mn-ea"/>
        <a:cs typeface="+mn-cs"/>
      </a:defRPr>
    </a:lvl4pPr>
    <a:lvl5pPr marL="1645717" algn="l" defTabSz="822858" rtl="0" eaLnBrk="1" latinLnBrk="0" hangingPunct="1">
      <a:defRPr sz="1080" kern="1200">
        <a:solidFill>
          <a:schemeClr val="tx1"/>
        </a:solidFill>
        <a:latin typeface="+mn-lt"/>
        <a:ea typeface="+mn-ea"/>
        <a:cs typeface="+mn-cs"/>
      </a:defRPr>
    </a:lvl5pPr>
    <a:lvl6pPr marL="2057147" algn="l" defTabSz="822858" rtl="0" eaLnBrk="1" latinLnBrk="0" hangingPunct="1">
      <a:defRPr sz="1080" kern="1200">
        <a:solidFill>
          <a:schemeClr val="tx1"/>
        </a:solidFill>
        <a:latin typeface="+mn-lt"/>
        <a:ea typeface="+mn-ea"/>
        <a:cs typeface="+mn-cs"/>
      </a:defRPr>
    </a:lvl6pPr>
    <a:lvl7pPr marL="2468576" algn="l" defTabSz="822858" rtl="0" eaLnBrk="1" latinLnBrk="0" hangingPunct="1">
      <a:defRPr sz="1080" kern="1200">
        <a:solidFill>
          <a:schemeClr val="tx1"/>
        </a:solidFill>
        <a:latin typeface="+mn-lt"/>
        <a:ea typeface="+mn-ea"/>
        <a:cs typeface="+mn-cs"/>
      </a:defRPr>
    </a:lvl7pPr>
    <a:lvl8pPr marL="2880005" algn="l" defTabSz="822858" rtl="0" eaLnBrk="1" latinLnBrk="0" hangingPunct="1">
      <a:defRPr sz="1080" kern="1200">
        <a:solidFill>
          <a:schemeClr val="tx1"/>
        </a:solidFill>
        <a:latin typeface="+mn-lt"/>
        <a:ea typeface="+mn-ea"/>
        <a:cs typeface="+mn-cs"/>
      </a:defRPr>
    </a:lvl8pPr>
    <a:lvl9pPr marL="3291435" algn="l" defTabSz="822858"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2</a:t>
            </a:fld>
            <a:endParaRPr lang="es-ES" dirty="0"/>
          </a:p>
        </p:txBody>
      </p:sp>
    </p:spTree>
    <p:extLst>
      <p:ext uri="{BB962C8B-B14F-4D97-AF65-F5344CB8AC3E}">
        <p14:creationId xmlns:p14="http://schemas.microsoft.com/office/powerpoint/2010/main" val="204202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pPr/>
              <a:t>3</a:t>
            </a:fld>
            <a:endParaRPr lang="es-EC" dirty="0"/>
          </a:p>
        </p:txBody>
      </p:sp>
    </p:spTree>
    <p:extLst>
      <p:ext uri="{BB962C8B-B14F-4D97-AF65-F5344CB8AC3E}">
        <p14:creationId xmlns:p14="http://schemas.microsoft.com/office/powerpoint/2010/main" val="158217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pPr/>
              <a:t>16</a:t>
            </a:fld>
            <a:endParaRPr lang="es-EC" dirty="0"/>
          </a:p>
        </p:txBody>
      </p:sp>
    </p:spTree>
    <p:extLst>
      <p:ext uri="{BB962C8B-B14F-4D97-AF65-F5344CB8AC3E}">
        <p14:creationId xmlns:p14="http://schemas.microsoft.com/office/powerpoint/2010/main" val="304335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83"/>
          <a:ext cx="12190413" cy="5616575"/>
        </p:xfrm>
        <a:graphic>
          <a:graphicData uri="http://schemas.openxmlformats.org/presentationml/2006/ole">
            <mc:AlternateContent xmlns:mc="http://schemas.openxmlformats.org/markup-compatibility/2006">
              <mc:Choice xmlns:v="urn:schemas-microsoft-com:vml" Requires="v">
                <p:oleObj spid="_x0000_s1044" name="CorelDRAW" r:id="rId3" imgW="9151920" imgH="5621400" progId="">
                  <p:embed/>
                </p:oleObj>
              </mc:Choice>
              <mc:Fallback>
                <p:oleObj name="CorelDRAW" r:id="rId3" imgW="9151920" imgH="5621400" progId="">
                  <p:embed/>
                  <p:pic>
                    <p:nvPicPr>
                      <p:cNvPr id="0" name="Picture 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83"/>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3" name="Rectangle 25"/>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sp>
        <p:nvSpPr>
          <p:cNvPr id="17434" name="Rectangle 26"/>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5" name="Rectangle 27"/>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9"/>
            <a:ext cx="12190413" cy="1135063"/>
          </a:xfrm>
          <a:prstGeom prst="rect">
            <a:avLst/>
          </a:prstGeom>
          <a:noFill/>
        </p:spPr>
      </p:pic>
      <p:sp>
        <p:nvSpPr>
          <p:cNvPr id="17458" name="Oval 50"/>
          <p:cNvSpPr>
            <a:spLocks noChangeArrowheads="1"/>
          </p:cNvSpPr>
          <p:nvPr/>
        </p:nvSpPr>
        <p:spPr bwMode="auto">
          <a:xfrm>
            <a:off x="289949" y="260359"/>
            <a:ext cx="1056080" cy="792163"/>
          </a:xfrm>
          <a:prstGeom prst="ellipse">
            <a:avLst/>
          </a:prstGeom>
          <a:solidFill>
            <a:schemeClr val="bg1"/>
          </a:solidFill>
          <a:ln w="9525">
            <a:noFill/>
            <a:round/>
            <a:headEnd/>
            <a:tailEnd/>
          </a:ln>
          <a:effectLst/>
        </p:spPr>
        <p:txBody>
          <a:bodyPr wrap="none" anchor="ctr"/>
          <a:lstStyle/>
          <a:p>
            <a:endParaRPr lang="es-ES" sz="1351"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1"/>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2" y="1600206"/>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50"/>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2" y="274650"/>
            <a:ext cx="8025356"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0" y="1556796"/>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1" y="4406907"/>
            <a:ext cx="10361851" cy="1362076"/>
          </a:xfrm>
          <a:prstGeom prst="rect">
            <a:avLst/>
          </a:prstGeo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2961" y="2906713"/>
            <a:ext cx="10361851" cy="1500187"/>
          </a:xfrm>
          <a:prstGeom prst="rect">
            <a:avLst/>
          </a:prstGeom>
        </p:spPr>
        <p:txBody>
          <a:bodyPr anchor="b"/>
          <a:lstStyle>
            <a:lvl1pPr marL="0" indent="0">
              <a:buNone/>
              <a:defRPr sz="1500"/>
            </a:lvl1pPr>
            <a:lvl2pPr marL="342874" indent="0">
              <a:buNone/>
              <a:defRPr sz="1351"/>
            </a:lvl2pPr>
            <a:lvl3pPr marL="685747" indent="0">
              <a:buNone/>
              <a:defRPr sz="1200"/>
            </a:lvl3pPr>
            <a:lvl4pPr marL="1028621" indent="0">
              <a:buNone/>
              <a:defRPr sz="1051"/>
            </a:lvl4pPr>
            <a:lvl5pPr marL="1371495" indent="0">
              <a:buNone/>
              <a:defRPr sz="1051"/>
            </a:lvl5pPr>
            <a:lvl6pPr marL="1714369" indent="0">
              <a:buNone/>
              <a:defRPr sz="1051"/>
            </a:lvl6pPr>
            <a:lvl7pPr marL="2057243" indent="0">
              <a:buNone/>
              <a:defRPr sz="1051"/>
            </a:lvl7pPr>
            <a:lvl8pPr marL="2400116" indent="0">
              <a:buNone/>
              <a:defRPr sz="1051"/>
            </a:lvl8pPr>
            <a:lvl9pPr marL="2742990" indent="0">
              <a:buNone/>
              <a:defRPr sz="1051"/>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2"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4"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9" y="1535113"/>
            <a:ext cx="5388332"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9" y="2174875"/>
            <a:ext cx="5388332"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5" y="273051"/>
            <a:ext cx="4010562" cy="1162051"/>
          </a:xfrm>
          <a:prstGeom prst="rect">
            <a:avLst/>
          </a:prstGeo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113" y="273061"/>
            <a:ext cx="6814779"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5" y="1435104"/>
            <a:ext cx="4010562" cy="46910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2400"/>
            </a:lvl1pPr>
            <a:lvl2pPr marL="342874" indent="0">
              <a:buNone/>
              <a:defRPr sz="2100"/>
            </a:lvl2pPr>
            <a:lvl3pPr marL="685747" indent="0">
              <a:buNone/>
              <a:defRPr sz="1800"/>
            </a:lvl3pPr>
            <a:lvl4pPr marL="1028621" indent="0">
              <a:buNone/>
              <a:defRPr sz="1500"/>
            </a:lvl4pPr>
            <a:lvl5pPr marL="1371495" indent="0">
              <a:buNone/>
              <a:defRPr sz="1500"/>
            </a:lvl5pPr>
            <a:lvl6pPr marL="1714369" indent="0">
              <a:buNone/>
              <a:defRPr sz="1500"/>
            </a:lvl6pPr>
            <a:lvl7pPr marL="2057243" indent="0">
              <a:buNone/>
              <a:defRPr sz="1500"/>
            </a:lvl7pPr>
            <a:lvl8pPr marL="2400116" indent="0">
              <a:buNone/>
              <a:defRPr sz="1500"/>
            </a:lvl8pPr>
            <a:lvl9pPr marL="2742990" indent="0">
              <a:buNone/>
              <a:defRPr sz="1500"/>
            </a:lvl9pPr>
          </a:lstStyle>
          <a:p>
            <a:r>
              <a:rPr lang="es-ES" dirty="0"/>
              <a:t>Haga clic en el icono para agregar una imagen</a:t>
            </a:r>
          </a:p>
        </p:txBody>
      </p:sp>
      <p:sp>
        <p:nvSpPr>
          <p:cNvPr id="4" name="3 Marcador de texto"/>
          <p:cNvSpPr>
            <a:spLocks noGrp="1"/>
          </p:cNvSpPr>
          <p:nvPr>
            <p:ph type="body" sz="half" idx="2"/>
          </p:nvPr>
        </p:nvSpPr>
        <p:spPr>
          <a:xfrm>
            <a:off x="2389406" y="5367340"/>
            <a:ext cx="7314248" cy="8048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5" name="Rectangle 21"/>
          <p:cNvSpPr>
            <a:spLocks noChangeArrowheads="1"/>
          </p:cNvSpPr>
          <p:nvPr/>
        </p:nvSpPr>
        <p:spPr bwMode="auto">
          <a:xfrm rot="10800000">
            <a:off x="5" y="6308738"/>
            <a:ext cx="10512116"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7" name="Line 23"/>
          <p:cNvSpPr>
            <a:spLocks noChangeShapeType="1"/>
          </p:cNvSpPr>
          <p:nvPr/>
        </p:nvSpPr>
        <p:spPr bwMode="auto">
          <a:xfrm rot="10800000" flipH="1">
            <a:off x="33866" y="6296027"/>
            <a:ext cx="8878263" cy="0"/>
          </a:xfrm>
          <a:prstGeom prst="line">
            <a:avLst/>
          </a:prstGeom>
          <a:noFill/>
          <a:ln w="38100">
            <a:solidFill>
              <a:srgbClr val="FF0000"/>
            </a:solidFill>
            <a:round/>
            <a:headEnd/>
            <a:tailEnd/>
          </a:ln>
          <a:effectLst/>
        </p:spPr>
        <p:txBody>
          <a:bodyPr/>
          <a:lstStyle/>
          <a:p>
            <a:endParaRPr lang="es-ES" sz="1351" dirty="0"/>
          </a:p>
        </p:txBody>
      </p:sp>
      <p:sp>
        <p:nvSpPr>
          <p:cNvPr id="1048" name="Line 24"/>
          <p:cNvSpPr>
            <a:spLocks noChangeShapeType="1"/>
          </p:cNvSpPr>
          <p:nvPr/>
        </p:nvSpPr>
        <p:spPr bwMode="auto">
          <a:xfrm rot="10800000" flipH="1">
            <a:off x="33866" y="6245225"/>
            <a:ext cx="8878263" cy="0"/>
          </a:xfrm>
          <a:prstGeom prst="line">
            <a:avLst/>
          </a:prstGeom>
          <a:noFill/>
          <a:ln w="38100">
            <a:solidFill>
              <a:srgbClr val="006600"/>
            </a:solidFill>
            <a:round/>
            <a:headEnd/>
            <a:tailEnd/>
          </a:ln>
          <a:effectLst/>
        </p:spPr>
        <p:txBody>
          <a:bodyPr/>
          <a:lstStyle/>
          <a:p>
            <a:endParaRPr lang="es-ES" sz="1351"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5" y="5906864"/>
            <a:ext cx="3269289"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p:bodyStyle>
    <p:otherStyle>
      <a:defPPr>
        <a:defRPr lang="es-ES"/>
      </a:defPPr>
      <a:lvl1pPr marL="0" algn="l" defTabSz="685747" rtl="0" eaLnBrk="1" latinLnBrk="0" hangingPunct="1">
        <a:defRPr sz="1351" kern="1200">
          <a:solidFill>
            <a:schemeClr val="tx1"/>
          </a:solidFill>
          <a:latin typeface="+mn-lt"/>
          <a:ea typeface="+mn-ea"/>
          <a:cs typeface="+mn-cs"/>
        </a:defRPr>
      </a:lvl1pPr>
      <a:lvl2pPr marL="342874" algn="l" defTabSz="685747" rtl="0" eaLnBrk="1" latinLnBrk="0" hangingPunct="1">
        <a:defRPr sz="1351" kern="1200">
          <a:solidFill>
            <a:schemeClr val="tx1"/>
          </a:solidFill>
          <a:latin typeface="+mn-lt"/>
          <a:ea typeface="+mn-ea"/>
          <a:cs typeface="+mn-cs"/>
        </a:defRPr>
      </a:lvl2pPr>
      <a:lvl3pPr marL="685747" algn="l" defTabSz="685747" rtl="0" eaLnBrk="1" latinLnBrk="0" hangingPunct="1">
        <a:defRPr sz="1351" kern="1200">
          <a:solidFill>
            <a:schemeClr val="tx1"/>
          </a:solidFill>
          <a:latin typeface="+mn-lt"/>
          <a:ea typeface="+mn-ea"/>
          <a:cs typeface="+mn-cs"/>
        </a:defRPr>
      </a:lvl3pPr>
      <a:lvl4pPr marL="1028621" algn="l" defTabSz="685747" rtl="0" eaLnBrk="1" latinLnBrk="0" hangingPunct="1">
        <a:defRPr sz="1351" kern="1200">
          <a:solidFill>
            <a:schemeClr val="tx1"/>
          </a:solidFill>
          <a:latin typeface="+mn-lt"/>
          <a:ea typeface="+mn-ea"/>
          <a:cs typeface="+mn-cs"/>
        </a:defRPr>
      </a:lvl4pPr>
      <a:lvl5pPr marL="1371495" algn="l" defTabSz="685747" rtl="0" eaLnBrk="1" latinLnBrk="0" hangingPunct="1">
        <a:defRPr sz="1351" kern="1200">
          <a:solidFill>
            <a:schemeClr val="tx1"/>
          </a:solidFill>
          <a:latin typeface="+mn-lt"/>
          <a:ea typeface="+mn-ea"/>
          <a:cs typeface="+mn-cs"/>
        </a:defRPr>
      </a:lvl5pPr>
      <a:lvl6pPr marL="1714369" algn="l" defTabSz="685747" rtl="0" eaLnBrk="1" latinLnBrk="0" hangingPunct="1">
        <a:defRPr sz="1351" kern="1200">
          <a:solidFill>
            <a:schemeClr val="tx1"/>
          </a:solidFill>
          <a:latin typeface="+mn-lt"/>
          <a:ea typeface="+mn-ea"/>
          <a:cs typeface="+mn-cs"/>
        </a:defRPr>
      </a:lvl6pPr>
      <a:lvl7pPr marL="2057243" algn="l" defTabSz="685747" rtl="0" eaLnBrk="1" latinLnBrk="0" hangingPunct="1">
        <a:defRPr sz="1351" kern="1200">
          <a:solidFill>
            <a:schemeClr val="tx1"/>
          </a:solidFill>
          <a:latin typeface="+mn-lt"/>
          <a:ea typeface="+mn-ea"/>
          <a:cs typeface="+mn-cs"/>
        </a:defRPr>
      </a:lvl7pPr>
      <a:lvl8pPr marL="2400116" algn="l" defTabSz="685747" rtl="0" eaLnBrk="1" latinLnBrk="0" hangingPunct="1">
        <a:defRPr sz="1351" kern="1200">
          <a:solidFill>
            <a:schemeClr val="tx1"/>
          </a:solidFill>
          <a:latin typeface="+mn-lt"/>
          <a:ea typeface="+mn-ea"/>
          <a:cs typeface="+mn-cs"/>
        </a:defRPr>
      </a:lvl8pPr>
      <a:lvl9pPr marL="2742990" algn="l" defTabSz="68574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Layout" Target="../diagrams/layout13.xml"/><Relationship Id="rId7" Type="http://schemas.openxmlformats.org/officeDocument/2006/relationships/image" Target="../media/image5.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8.jpe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7.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1.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6.jp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258" y="3236441"/>
            <a:ext cx="5471896" cy="2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0" rIns="68581" bIns="34290" numCol="1" anchor="ctr" anchorCtr="0" compatLnSpc="1">
            <a:prstTxWarp prst="textNoShape">
              <a:avLst/>
            </a:prstTxWarp>
            <a:spAutoFit/>
          </a:bodyPr>
          <a:lstStyle/>
          <a:p>
            <a:pPr algn="ctr" defTabSz="685747" fontAlgn="base">
              <a:spcBef>
                <a:spcPct val="0"/>
              </a:spcBef>
              <a:spcAft>
                <a:spcPct val="0"/>
              </a:spcAft>
            </a:pPr>
            <a:endParaRPr lang="es-ES" sz="1351" dirty="0">
              <a:latin typeface="Arial" pitchFamily="34" charset="0"/>
              <a:cs typeface="Arial" pitchFamily="34" charset="0"/>
            </a:endParaRPr>
          </a:p>
        </p:txBody>
      </p:sp>
      <p:sp>
        <p:nvSpPr>
          <p:cNvPr id="7" name="2 Subtítulo"/>
          <p:cNvSpPr txBox="1">
            <a:spLocks/>
          </p:cNvSpPr>
          <p:nvPr/>
        </p:nvSpPr>
        <p:spPr>
          <a:xfrm>
            <a:off x="1054646" y="836712"/>
            <a:ext cx="10729192" cy="518457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018626" y="873285"/>
            <a:ext cx="10441160" cy="5392245"/>
          </a:xfrm>
          <a:prstGeom prst="rect">
            <a:avLst/>
          </a:prstGeom>
        </p:spPr>
        <p:txBody>
          <a:bodyPr wrap="square">
            <a:spAutoFit/>
          </a:bodyPr>
          <a:lstStyle/>
          <a:p>
            <a:pPr indent="457200" algn="ctr">
              <a:lnSpc>
                <a:spcPct val="150000"/>
              </a:lnSpc>
              <a:spcBef>
                <a:spcPts val="5"/>
              </a:spcBef>
              <a:spcAft>
                <a:spcPts val="1200"/>
              </a:spcAft>
            </a:pPr>
            <a:r>
              <a:rPr lang="es-EC" sz="1600" b="1"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El crédito tributario del Impuesto a la Salida de Divisas (ISD) y sus consecuencias económicas en la importación de materia prima del sector agroquímico 2015 – 2019.</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S" sz="1200" b="1" dirty="0">
                <a:solidFill>
                  <a:schemeClr val="bg2">
                    <a:lumMod val="10000"/>
                  </a:schemeClr>
                </a:solidFill>
                <a:latin typeface="Calibri" panose="020F0502020204030204" pitchFamily="34" charset="0"/>
                <a:ea typeface="Times New Roman" panose="02020603050405020304" pitchFamily="18" charset="0"/>
              </a:rPr>
              <a:t> </a:t>
            </a:r>
            <a:endParaRPr lang="es-EC" sz="1800" dirty="0">
              <a:solidFill>
                <a:schemeClr val="bg2">
                  <a:lumMod val="10000"/>
                </a:schemeClr>
              </a:solidFill>
              <a:latin typeface="Times New Roman" panose="02020603050405020304" pitchFamily="18" charset="0"/>
              <a:ea typeface="Times New Roman" panose="02020603050405020304" pitchFamily="18" charset="0"/>
            </a:endParaRPr>
          </a:p>
          <a:p>
            <a:pPr algn="ctr">
              <a:spcAft>
                <a:spcPts val="0"/>
              </a:spcAft>
            </a:pPr>
            <a:r>
              <a:rPr lang="es-ES" sz="1200" b="1" dirty="0">
                <a:solidFill>
                  <a:schemeClr val="bg2">
                    <a:lumMod val="10000"/>
                  </a:schemeClr>
                </a:solidFill>
                <a:latin typeface="Calibri" panose="020F0502020204030204" pitchFamily="34" charset="0"/>
                <a:ea typeface="Times New Roman" panose="02020603050405020304" pitchFamily="18" charset="0"/>
              </a:rPr>
              <a:t> </a:t>
            </a:r>
            <a:r>
              <a:rPr lang="es-EC" sz="1600" dirty="0" smtClean="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Salazar </a:t>
            </a:r>
            <a:r>
              <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García, Jhomara Katherine y Simbaña Fernandez, Kleber Javier</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ctr">
              <a:lnSpc>
                <a:spcPct val="235000"/>
              </a:lnSpc>
              <a:spcBef>
                <a:spcPts val="1200"/>
              </a:spcBef>
              <a:spcAft>
                <a:spcPts val="1200"/>
              </a:spcAft>
            </a:pPr>
            <a:r>
              <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Departamento de Ciencias Económicas, Administrativas y del Comercio </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ctr">
              <a:lnSpc>
                <a:spcPct val="235000"/>
              </a:lnSpc>
              <a:spcBef>
                <a:spcPts val="1200"/>
              </a:spcBef>
              <a:spcAft>
                <a:spcPts val="1200"/>
              </a:spcAft>
            </a:pPr>
            <a:r>
              <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Carrera de Ingeniería en Finanzas y Auditoría</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ctr">
              <a:lnSpc>
                <a:spcPct val="235000"/>
              </a:lnSpc>
              <a:spcBef>
                <a:spcPts val="1200"/>
              </a:spcBef>
              <a:spcAft>
                <a:spcPts val="1200"/>
              </a:spcAft>
            </a:pPr>
            <a:r>
              <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Ingeniero en Finanzas, Contador Público - Auditor</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ctr">
              <a:lnSpc>
                <a:spcPct val="235000"/>
              </a:lnSpc>
              <a:spcBef>
                <a:spcPts val="1200"/>
              </a:spcBef>
              <a:spcAft>
                <a:spcPts val="1200"/>
              </a:spcAft>
            </a:pPr>
            <a:r>
              <a:rPr lang="es-EC"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 Ing. Martínez Fortis, Lucía Alexandra, Mgs. </a:t>
            </a:r>
            <a:endParaRPr lang="es-EC" sz="1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s-EC" sz="1400" dirty="0">
                <a:latin typeface="Calibri" panose="020F0502020204030204" pitchFamily="34" charset="0"/>
                <a:ea typeface="Calibri" panose="020F0502020204030204" pitchFamily="34" charset="0"/>
              </a:rPr>
              <a:t/>
            </a:r>
            <a:br>
              <a:rPr lang="es-EC" sz="1400" dirty="0">
                <a:latin typeface="Calibri" panose="020F0502020204030204" pitchFamily="34" charset="0"/>
                <a:ea typeface="Calibri" panose="020F0502020204030204" pitchFamily="34" charset="0"/>
              </a:rPr>
            </a:br>
            <a:endParaRPr lang="es-EC" sz="1400" dirty="0"/>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1FAB623-1BB9-4801-8306-8561D497C9B9}"/>
              </a:ext>
            </a:extLst>
          </p:cNvPr>
          <p:cNvGraphicFramePr/>
          <p:nvPr>
            <p:extLst>
              <p:ext uri="{D42A27DB-BD31-4B8C-83A1-F6EECF244321}">
                <p14:modId xmlns:p14="http://schemas.microsoft.com/office/powerpoint/2010/main" val="2160921071"/>
              </p:ext>
            </p:extLst>
          </p:nvPr>
        </p:nvGraphicFramePr>
        <p:xfrm>
          <a:off x="721676" y="922713"/>
          <a:ext cx="10747059" cy="2726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C51413FB-9E1B-443E-92CE-B4CCBA4F5F6A}"/>
              </a:ext>
            </a:extLst>
          </p:cNvPr>
          <p:cNvPicPr/>
          <p:nvPr/>
        </p:nvPicPr>
        <p:blipFill rotWithShape="1">
          <a:blip r:embed="rId7">
            <a:extLst>
              <a:ext uri="{28A0092B-C50C-407E-A947-70E740481C1C}">
                <a14:useLocalDpi xmlns:a14="http://schemas.microsoft.com/office/drawing/2010/main" val="0"/>
              </a:ext>
            </a:extLst>
          </a:blip>
          <a:srcRect t="60851"/>
          <a:stretch/>
        </p:blipFill>
        <p:spPr bwMode="auto">
          <a:xfrm>
            <a:off x="1654393" y="4328128"/>
            <a:ext cx="2679065" cy="134493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689BBAC1-5147-4428-AF7F-7D4510649CA7}"/>
              </a:ext>
            </a:extLst>
          </p:cNvPr>
          <p:cNvSpPr txBox="1"/>
          <p:nvPr/>
        </p:nvSpPr>
        <p:spPr>
          <a:xfrm>
            <a:off x="1774726" y="3634859"/>
            <a:ext cx="2266950" cy="369332"/>
          </a:xfrm>
          <a:prstGeom prst="rect">
            <a:avLst/>
          </a:prstGeom>
          <a:noFill/>
        </p:spPr>
        <p:txBody>
          <a:bodyPr wrap="square">
            <a:spAutoFit/>
          </a:bodyPr>
          <a:lstStyle/>
          <a:p>
            <a:r>
              <a:rPr lang="es-EC" sz="1800" dirty="0">
                <a:solidFill>
                  <a:schemeClr val="tx2"/>
                </a:solidFill>
                <a:effectLst/>
                <a:latin typeface="Times New Roman" panose="02020603050405020304" pitchFamily="18" charset="0"/>
                <a:ea typeface="Calibri" panose="020F0502020204030204" pitchFamily="34" charset="0"/>
              </a:rPr>
              <a:t>Recaudación del ISD</a:t>
            </a:r>
            <a:endParaRPr lang="es-EC" dirty="0">
              <a:solidFill>
                <a:schemeClr val="tx2"/>
              </a:solidFill>
            </a:endParaRPr>
          </a:p>
        </p:txBody>
      </p:sp>
      <p:sp>
        <p:nvSpPr>
          <p:cNvPr id="8" name="CuadroTexto 7">
            <a:extLst>
              <a:ext uri="{FF2B5EF4-FFF2-40B4-BE49-F238E27FC236}">
                <a16:creationId xmlns:a16="http://schemas.microsoft.com/office/drawing/2014/main" id="{8DA9A8A1-3BB8-461D-8A30-A1DB226CE3C8}"/>
              </a:ext>
            </a:extLst>
          </p:cNvPr>
          <p:cNvSpPr txBox="1"/>
          <p:nvPr/>
        </p:nvSpPr>
        <p:spPr>
          <a:xfrm>
            <a:off x="1654393" y="4075799"/>
            <a:ext cx="2679065" cy="276999"/>
          </a:xfrm>
          <a:prstGeom prst="rect">
            <a:avLst/>
          </a:prstGeom>
          <a:noFill/>
          <a:ln>
            <a:solidFill>
              <a:schemeClr val="tx1"/>
            </a:solidFill>
          </a:ln>
        </p:spPr>
        <p:txBody>
          <a:bodyPr wrap="square" rtlCol="0">
            <a:spAutoFit/>
          </a:bodyPr>
          <a:lstStyle/>
          <a:p>
            <a:r>
              <a:rPr lang="es-ES" sz="1200" b="1" dirty="0">
                <a:solidFill>
                  <a:schemeClr val="tx2"/>
                </a:solidFill>
              </a:rPr>
              <a:t>Año                             USD</a:t>
            </a:r>
            <a:endParaRPr lang="es-EC" sz="1200" b="1" dirty="0">
              <a:solidFill>
                <a:schemeClr val="tx2"/>
              </a:solidFill>
            </a:endParaRPr>
          </a:p>
        </p:txBody>
      </p:sp>
      <p:sp>
        <p:nvSpPr>
          <p:cNvPr id="9" name="CuadroTexto 8">
            <a:extLst>
              <a:ext uri="{FF2B5EF4-FFF2-40B4-BE49-F238E27FC236}">
                <a16:creationId xmlns:a16="http://schemas.microsoft.com/office/drawing/2014/main" id="{9C94AB3D-F719-44F1-A712-C045C36BD7C0}"/>
              </a:ext>
            </a:extLst>
          </p:cNvPr>
          <p:cNvSpPr txBox="1"/>
          <p:nvPr/>
        </p:nvSpPr>
        <p:spPr>
          <a:xfrm>
            <a:off x="5608282" y="4004191"/>
            <a:ext cx="3381375" cy="276999"/>
          </a:xfrm>
          <a:prstGeom prst="rect">
            <a:avLst/>
          </a:prstGeom>
          <a:noFill/>
          <a:ln>
            <a:solidFill>
              <a:schemeClr val="tx1"/>
            </a:solidFill>
          </a:ln>
        </p:spPr>
        <p:txBody>
          <a:bodyPr wrap="square" rtlCol="0">
            <a:spAutoFit/>
          </a:bodyPr>
          <a:lstStyle/>
          <a:p>
            <a:r>
              <a:rPr lang="es-ES" sz="1200" b="1" dirty="0">
                <a:solidFill>
                  <a:schemeClr val="tx2"/>
                </a:solidFill>
              </a:rPr>
              <a:t>Año                 ISD                IR                IVA</a:t>
            </a:r>
            <a:endParaRPr lang="es-EC" sz="1200" b="1" dirty="0">
              <a:solidFill>
                <a:schemeClr val="tx2"/>
              </a:solidFill>
            </a:endParaRPr>
          </a:p>
        </p:txBody>
      </p:sp>
      <p:pic>
        <p:nvPicPr>
          <p:cNvPr id="10" name="Imagen 9">
            <a:extLst>
              <a:ext uri="{FF2B5EF4-FFF2-40B4-BE49-F238E27FC236}">
                <a16:creationId xmlns:a16="http://schemas.microsoft.com/office/drawing/2014/main" id="{0E779C86-E44B-4E44-95E6-96E5A1B3E2E1}"/>
              </a:ext>
            </a:extLst>
          </p:cNvPr>
          <p:cNvPicPr/>
          <p:nvPr/>
        </p:nvPicPr>
        <p:blipFill rotWithShape="1">
          <a:blip r:embed="rId8">
            <a:extLst>
              <a:ext uri="{28A0092B-C50C-407E-A947-70E740481C1C}">
                <a14:useLocalDpi xmlns:a14="http://schemas.microsoft.com/office/drawing/2010/main" val="0"/>
              </a:ext>
            </a:extLst>
          </a:blip>
          <a:srcRect t="61369"/>
          <a:stretch/>
        </p:blipFill>
        <p:spPr bwMode="auto">
          <a:xfrm>
            <a:off x="5608281" y="4256520"/>
            <a:ext cx="3381375" cy="1486535"/>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20BB6876-6043-46C7-9A66-ECFEC4A5F6B7}"/>
              </a:ext>
            </a:extLst>
          </p:cNvPr>
          <p:cNvSpPr txBox="1"/>
          <p:nvPr/>
        </p:nvSpPr>
        <p:spPr>
          <a:xfrm>
            <a:off x="5332057" y="3634859"/>
            <a:ext cx="4448175" cy="369332"/>
          </a:xfrm>
          <a:prstGeom prst="rect">
            <a:avLst/>
          </a:prstGeom>
          <a:noFill/>
        </p:spPr>
        <p:txBody>
          <a:bodyPr wrap="square">
            <a:spAutoFit/>
          </a:bodyPr>
          <a:lstStyle/>
          <a:p>
            <a:r>
              <a:rPr lang="es-EC" sz="1800" dirty="0">
                <a:solidFill>
                  <a:schemeClr val="tx2"/>
                </a:solidFill>
                <a:effectLst/>
                <a:latin typeface="Times New Roman" panose="02020603050405020304" pitchFamily="18" charset="0"/>
                <a:ea typeface="Calibri" panose="020F0502020204030204" pitchFamily="34" charset="0"/>
              </a:rPr>
              <a:t>Comparación de recaudación de impuestos</a:t>
            </a:r>
            <a:endParaRPr lang="es-EC" dirty="0">
              <a:solidFill>
                <a:schemeClr val="tx2"/>
              </a:solidFill>
            </a:endParaRPr>
          </a:p>
        </p:txBody>
      </p:sp>
      <p:sp>
        <p:nvSpPr>
          <p:cNvPr id="13" name="Título 1">
            <a:extLst>
              <a:ext uri="{FF2B5EF4-FFF2-40B4-BE49-F238E27FC236}">
                <a16:creationId xmlns:a16="http://schemas.microsoft.com/office/drawing/2014/main" id="{B3FB3B72-0F1F-4CD7-974E-3E2A48FEE51B}"/>
              </a:ext>
            </a:extLst>
          </p:cNvPr>
          <p:cNvSpPr txBox="1">
            <a:spLocks/>
          </p:cNvSpPr>
          <p:nvPr/>
        </p:nvSpPr>
        <p:spPr>
          <a:xfrm>
            <a:off x="609522" y="285364"/>
            <a:ext cx="5136886" cy="53914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MARCO CONCEPTUAL</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566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7756086-07B1-4BDB-BC4B-0CA4CC430FC7}"/>
              </a:ext>
            </a:extLst>
          </p:cNvPr>
          <p:cNvSpPr/>
          <p:nvPr/>
        </p:nvSpPr>
        <p:spPr>
          <a:xfrm>
            <a:off x="694606" y="980728"/>
            <a:ext cx="3921125" cy="461665"/>
          </a:xfrm>
          <a:prstGeom prst="rect">
            <a:avLst/>
          </a:prstGeom>
          <a:solidFill>
            <a:srgbClr val="FFC000">
              <a:alpha val="40000"/>
            </a:srgb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cap="none" spc="0" dirty="0">
                <a:ln/>
                <a:solidFill>
                  <a:schemeClr val="tx1">
                    <a:lumMod val="75000"/>
                  </a:schemeClr>
                </a:solidFill>
                <a:effectLst>
                  <a:outerShdw blurRad="38100" dist="38100" dir="2700000" algn="tl">
                    <a:srgbClr val="000000">
                      <a:alpha val="43137"/>
                    </a:srgbClr>
                  </a:outerShdw>
                </a:effectLst>
              </a:rPr>
              <a:t>Modelo de investigación</a:t>
            </a:r>
          </a:p>
        </p:txBody>
      </p:sp>
      <p:graphicFrame>
        <p:nvGraphicFramePr>
          <p:cNvPr id="7" name="Diagrama 6">
            <a:extLst>
              <a:ext uri="{FF2B5EF4-FFF2-40B4-BE49-F238E27FC236}">
                <a16:creationId xmlns:a16="http://schemas.microsoft.com/office/drawing/2014/main" id="{70CC84DC-8EF3-4CE4-8542-9477D1003612}"/>
              </a:ext>
            </a:extLst>
          </p:cNvPr>
          <p:cNvGraphicFramePr/>
          <p:nvPr/>
        </p:nvGraphicFramePr>
        <p:xfrm>
          <a:off x="727075" y="1441846"/>
          <a:ext cx="8128000" cy="25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7580A5BA-5C06-4F06-BD30-F37864273523}"/>
              </a:ext>
            </a:extLst>
          </p:cNvPr>
          <p:cNvGraphicFramePr/>
          <p:nvPr/>
        </p:nvGraphicFramePr>
        <p:xfrm>
          <a:off x="584199" y="4326583"/>
          <a:ext cx="8128000" cy="1800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Imagen 10">
            <a:extLst>
              <a:ext uri="{FF2B5EF4-FFF2-40B4-BE49-F238E27FC236}">
                <a16:creationId xmlns:a16="http://schemas.microsoft.com/office/drawing/2014/main" id="{B84F4F35-16C1-4D3B-B1F1-5F44C461C2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9833" y="501774"/>
            <a:ext cx="3040149" cy="1721892"/>
          </a:xfrm>
          <a:prstGeom prst="rect">
            <a:avLst/>
          </a:prstGeom>
        </p:spPr>
      </p:pic>
      <p:sp>
        <p:nvSpPr>
          <p:cNvPr id="13" name="Título 1">
            <a:extLst>
              <a:ext uri="{FF2B5EF4-FFF2-40B4-BE49-F238E27FC236}">
                <a16:creationId xmlns:a16="http://schemas.microsoft.com/office/drawing/2014/main" id="{504FD1FF-74A8-4F88-AAD3-6D70D49AA725}"/>
              </a:ext>
            </a:extLst>
          </p:cNvPr>
          <p:cNvSpPr txBox="1">
            <a:spLocks/>
          </p:cNvSpPr>
          <p:nvPr/>
        </p:nvSpPr>
        <p:spPr>
          <a:xfrm>
            <a:off x="354028" y="124669"/>
            <a:ext cx="4606925"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 METODOLOGÍA</a:t>
            </a:r>
            <a:endParaRPr lang="es-EC" kern="0" dirty="0">
              <a:solidFill>
                <a:schemeClr val="bg1"/>
              </a:solidFill>
              <a:effectLst>
                <a:outerShdw blurRad="38100" dist="38100" dir="2700000" algn="tl">
                  <a:srgbClr val="000000">
                    <a:alpha val="43137"/>
                  </a:srgbClr>
                </a:outerShdw>
              </a:effectLst>
            </a:endParaRPr>
          </a:p>
        </p:txBody>
      </p:sp>
      <p:sp>
        <p:nvSpPr>
          <p:cNvPr id="14" name="Título 1">
            <a:extLst>
              <a:ext uri="{FF2B5EF4-FFF2-40B4-BE49-F238E27FC236}">
                <a16:creationId xmlns:a16="http://schemas.microsoft.com/office/drawing/2014/main" id="{3C070891-C845-436A-A18A-0C079DB5F9F5}"/>
              </a:ext>
            </a:extLst>
          </p:cNvPr>
          <p:cNvSpPr txBox="1">
            <a:spLocks/>
          </p:cNvSpPr>
          <p:nvPr/>
        </p:nvSpPr>
        <p:spPr>
          <a:xfrm>
            <a:off x="413692" y="3843167"/>
            <a:ext cx="9503469" cy="523219"/>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TECNICA E INSTRUMENTOS DE RECOLECCION DE DATOS </a:t>
            </a:r>
            <a:endParaRPr lang="es-EC" kern="0" dirty="0">
              <a:solidFill>
                <a:schemeClr val="bg1"/>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0B3FAC50-1288-453C-81E6-CB367AA0EB9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68276" y="4501174"/>
            <a:ext cx="1759752" cy="109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74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C677DD3-455F-427C-9496-93B49881D0E9}"/>
              </a:ext>
            </a:extLst>
          </p:cNvPr>
          <p:cNvSpPr txBox="1">
            <a:spLocks/>
          </p:cNvSpPr>
          <p:nvPr/>
        </p:nvSpPr>
        <p:spPr>
          <a:xfrm>
            <a:off x="406574" y="78709"/>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VALIDACIÓN DE INSTRUMENTOS</a:t>
            </a:r>
            <a:endParaRPr lang="es-EC" kern="0" dirty="0">
              <a:solidFill>
                <a:schemeClr val="bg1"/>
              </a:solidFill>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0F6B6295-E6B1-4789-9A31-9F130474C90E}"/>
              </a:ext>
            </a:extLst>
          </p:cNvPr>
          <p:cNvSpPr txBox="1"/>
          <p:nvPr/>
        </p:nvSpPr>
        <p:spPr>
          <a:xfrm>
            <a:off x="4222998" y="1024292"/>
            <a:ext cx="4232697" cy="400110"/>
          </a:xfrm>
          <a:prstGeom prst="rect">
            <a:avLst/>
          </a:prstGeom>
          <a:noFill/>
        </p:spPr>
        <p:txBody>
          <a:bodyPr wrap="none" rtlCol="0">
            <a:spAutoFit/>
          </a:bodyPr>
          <a:lstStyle/>
          <a:p>
            <a:r>
              <a:rPr lang="es-MX" sz="2000" b="1" dirty="0">
                <a:solidFill>
                  <a:srgbClr val="080808"/>
                </a:solidFill>
              </a:rPr>
              <a:t>ALFA DE CRONBACH (IBM SPSS)</a:t>
            </a:r>
            <a:endParaRPr lang="es-CO" sz="2000" b="1" dirty="0">
              <a:solidFill>
                <a:srgbClr val="080808"/>
              </a:solidFill>
            </a:endParaRPr>
          </a:p>
        </p:txBody>
      </p:sp>
      <p:sp>
        <p:nvSpPr>
          <p:cNvPr id="9" name="CuadroTexto 8">
            <a:extLst>
              <a:ext uri="{FF2B5EF4-FFF2-40B4-BE49-F238E27FC236}">
                <a16:creationId xmlns:a16="http://schemas.microsoft.com/office/drawing/2014/main" id="{456D6F81-A829-43DA-9DAD-6DB467577114}"/>
              </a:ext>
            </a:extLst>
          </p:cNvPr>
          <p:cNvSpPr txBox="1"/>
          <p:nvPr/>
        </p:nvSpPr>
        <p:spPr>
          <a:xfrm>
            <a:off x="6462415" y="2448748"/>
            <a:ext cx="4580397" cy="341632"/>
          </a:xfrm>
          <a:prstGeom prst="rect">
            <a:avLst/>
          </a:prstGeom>
          <a:noFill/>
        </p:spPr>
        <p:txBody>
          <a:bodyPr wrap="square">
            <a:spAutoFit/>
          </a:bodyPr>
          <a:lstStyle/>
          <a:p>
            <a:r>
              <a:rPr lang="es-EC" b="1" dirty="0">
                <a:solidFill>
                  <a:srgbClr val="080808"/>
                </a:solidFill>
              </a:rPr>
              <a:t>VALIDACIÓN DE LA ENCUESTA</a:t>
            </a:r>
          </a:p>
        </p:txBody>
      </p:sp>
      <p:sp>
        <p:nvSpPr>
          <p:cNvPr id="11" name="CuadroTexto 10">
            <a:extLst>
              <a:ext uri="{FF2B5EF4-FFF2-40B4-BE49-F238E27FC236}">
                <a16:creationId xmlns:a16="http://schemas.microsoft.com/office/drawing/2014/main" id="{D22A1B04-1A6B-43BE-8682-6792E6A80912}"/>
              </a:ext>
            </a:extLst>
          </p:cNvPr>
          <p:cNvSpPr txBox="1"/>
          <p:nvPr/>
        </p:nvSpPr>
        <p:spPr>
          <a:xfrm>
            <a:off x="6439093" y="4659254"/>
            <a:ext cx="4311650" cy="523220"/>
          </a:xfrm>
          <a:prstGeom prst="rect">
            <a:avLst/>
          </a:prstGeom>
          <a:noFill/>
        </p:spPr>
        <p:txBody>
          <a:bodyPr wrap="square">
            <a:spAutoFit/>
          </a:bodyPr>
          <a:lstStyle/>
          <a:p>
            <a:r>
              <a:rPr lang="es-EC" sz="1400" dirty="0">
                <a:solidFill>
                  <a:srgbClr val="080808"/>
                </a:solidFill>
                <a:effectLst/>
                <a:latin typeface="Times New Roman" panose="02020603050405020304" pitchFamily="18" charset="0"/>
                <a:ea typeface="Times New Roman" panose="02020603050405020304" pitchFamily="18" charset="0"/>
              </a:rPr>
              <a:t>Existe correlación y consistencia de las diferentes interrogantes, demostrando confiabilidad del instrumento</a:t>
            </a:r>
            <a:endParaRPr lang="es-EC" sz="1400" dirty="0">
              <a:solidFill>
                <a:srgbClr val="080808"/>
              </a:solidFill>
            </a:endParaRPr>
          </a:p>
        </p:txBody>
      </p:sp>
      <p:pic>
        <p:nvPicPr>
          <p:cNvPr id="4" name="Imagen 3">
            <a:extLst>
              <a:ext uri="{FF2B5EF4-FFF2-40B4-BE49-F238E27FC236}">
                <a16:creationId xmlns:a16="http://schemas.microsoft.com/office/drawing/2014/main" id="{2269D208-2594-4A9A-B915-B235284D75F4}"/>
              </a:ext>
            </a:extLst>
          </p:cNvPr>
          <p:cNvPicPr>
            <a:picLocks noChangeAspect="1"/>
          </p:cNvPicPr>
          <p:nvPr/>
        </p:nvPicPr>
        <p:blipFill>
          <a:blip r:embed="rId2"/>
          <a:stretch>
            <a:fillRect/>
          </a:stretch>
        </p:blipFill>
        <p:spPr>
          <a:xfrm>
            <a:off x="6439092" y="2859222"/>
            <a:ext cx="4311649" cy="1798809"/>
          </a:xfrm>
          <a:prstGeom prst="rect">
            <a:avLst/>
          </a:prstGeom>
        </p:spPr>
      </p:pic>
      <p:pic>
        <p:nvPicPr>
          <p:cNvPr id="12" name="Imagen 11">
            <a:extLst>
              <a:ext uri="{FF2B5EF4-FFF2-40B4-BE49-F238E27FC236}">
                <a16:creationId xmlns:a16="http://schemas.microsoft.com/office/drawing/2014/main" id="{08C712F3-AEAB-40C3-A359-80DED745C142}"/>
              </a:ext>
            </a:extLst>
          </p:cNvPr>
          <p:cNvPicPr>
            <a:picLocks noChangeAspect="1"/>
          </p:cNvPicPr>
          <p:nvPr/>
        </p:nvPicPr>
        <p:blipFill>
          <a:blip r:embed="rId3"/>
          <a:stretch>
            <a:fillRect/>
          </a:stretch>
        </p:blipFill>
        <p:spPr>
          <a:xfrm>
            <a:off x="754273" y="2597379"/>
            <a:ext cx="4871195" cy="1699254"/>
          </a:xfrm>
          <a:prstGeom prst="rect">
            <a:avLst/>
          </a:prstGeom>
        </p:spPr>
      </p:pic>
      <p:sp>
        <p:nvSpPr>
          <p:cNvPr id="13" name="CuadroTexto 12">
            <a:extLst>
              <a:ext uri="{FF2B5EF4-FFF2-40B4-BE49-F238E27FC236}">
                <a16:creationId xmlns:a16="http://schemas.microsoft.com/office/drawing/2014/main" id="{8BB81319-4F57-44AD-B63F-D9C8387E401E}"/>
              </a:ext>
            </a:extLst>
          </p:cNvPr>
          <p:cNvSpPr txBox="1"/>
          <p:nvPr/>
        </p:nvSpPr>
        <p:spPr>
          <a:xfrm>
            <a:off x="5326087" y="1638957"/>
            <a:ext cx="2026517" cy="400110"/>
          </a:xfrm>
          <a:prstGeom prst="rect">
            <a:avLst/>
          </a:prstGeom>
          <a:noFill/>
        </p:spPr>
        <p:txBody>
          <a:bodyPr wrap="none" rtlCol="0">
            <a:spAutoFit/>
          </a:bodyPr>
          <a:lstStyle/>
          <a:p>
            <a:r>
              <a:rPr lang="es-MX" sz="2000" b="1" dirty="0">
                <a:solidFill>
                  <a:srgbClr val="080808"/>
                </a:solidFill>
              </a:rPr>
              <a:t>ESCALA: EME </a:t>
            </a:r>
            <a:endParaRPr lang="es-CO" sz="2000" b="1" dirty="0">
              <a:solidFill>
                <a:srgbClr val="080808"/>
              </a:solidFill>
            </a:endParaRPr>
          </a:p>
        </p:txBody>
      </p:sp>
    </p:spTree>
    <p:extLst>
      <p:ext uri="{BB962C8B-B14F-4D97-AF65-F5344CB8AC3E}">
        <p14:creationId xmlns:p14="http://schemas.microsoft.com/office/powerpoint/2010/main" val="454911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67836039"/>
              </p:ext>
            </p:extLst>
          </p:nvPr>
        </p:nvGraphicFramePr>
        <p:xfrm>
          <a:off x="-2761778" y="1255958"/>
          <a:ext cx="10971212" cy="4886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53ADD7A1-2451-4483-8D99-66541895B083}"/>
              </a:ext>
            </a:extLst>
          </p:cNvPr>
          <p:cNvSpPr txBox="1">
            <a:spLocks/>
          </p:cNvSpPr>
          <p:nvPr/>
        </p:nvSpPr>
        <p:spPr>
          <a:xfrm>
            <a:off x="524594" y="505806"/>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POBLACIÓN Y MUESTRA </a:t>
            </a:r>
            <a:endParaRPr lang="es-EC" kern="0" dirty="0">
              <a:solidFill>
                <a:schemeClr val="bg1"/>
              </a:solidFill>
              <a:effectLst>
                <a:outerShdw blurRad="38100" dist="38100" dir="2700000" algn="tl">
                  <a:srgbClr val="000000">
                    <a:alpha val="43137"/>
                  </a:srgbClr>
                </a:outerShdw>
              </a:effectLst>
            </a:endParaRPr>
          </a:p>
        </p:txBody>
      </p:sp>
      <p:pic>
        <p:nvPicPr>
          <p:cNvPr id="4098" name="Picture 2" descr="Tamaño de la muestra. Qué es y cómo calcularla. | QuestionPro">
            <a:extLst>
              <a:ext uri="{FF2B5EF4-FFF2-40B4-BE49-F238E27FC236}">
                <a16:creationId xmlns:a16="http://schemas.microsoft.com/office/drawing/2014/main" id="{C70BFBA3-DF7D-4178-86FF-DA06B97559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9222" y="1645616"/>
            <a:ext cx="5303914" cy="3566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6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F88F153-F1FC-405D-9D17-0544A3CB05EA}"/>
              </a:ext>
            </a:extLst>
          </p:cNvPr>
          <p:cNvSpPr txBox="1">
            <a:spLocks/>
          </p:cNvSpPr>
          <p:nvPr/>
        </p:nvSpPr>
        <p:spPr>
          <a:xfrm>
            <a:off x="524594" y="505806"/>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BASE DE DATOS </a:t>
            </a:r>
            <a:endParaRPr lang="es-EC" kern="0" dirty="0">
              <a:solidFill>
                <a:schemeClr val="bg1"/>
              </a:solidFill>
              <a:effectLst>
                <a:outerShdw blurRad="38100" dist="38100" dir="2700000" algn="tl">
                  <a:srgbClr val="000000">
                    <a:alpha val="43137"/>
                  </a:srgbClr>
                </a:outerShdw>
              </a:effectLst>
            </a:endParaRPr>
          </a:p>
        </p:txBody>
      </p:sp>
      <p:graphicFrame>
        <p:nvGraphicFramePr>
          <p:cNvPr id="8" name="Tabla 7">
            <a:extLst>
              <a:ext uri="{FF2B5EF4-FFF2-40B4-BE49-F238E27FC236}">
                <a16:creationId xmlns:a16="http://schemas.microsoft.com/office/drawing/2014/main" id="{621FA3F8-162C-4C58-B144-55DD94A47D91}"/>
              </a:ext>
            </a:extLst>
          </p:cNvPr>
          <p:cNvGraphicFramePr>
            <a:graphicFrameLocks noGrp="1"/>
          </p:cNvGraphicFramePr>
          <p:nvPr>
            <p:extLst>
              <p:ext uri="{D42A27DB-BD31-4B8C-83A1-F6EECF244321}">
                <p14:modId xmlns:p14="http://schemas.microsoft.com/office/powerpoint/2010/main" val="3382411542"/>
              </p:ext>
            </p:extLst>
          </p:nvPr>
        </p:nvGraphicFramePr>
        <p:xfrm>
          <a:off x="694606" y="1268760"/>
          <a:ext cx="11233247" cy="4631440"/>
        </p:xfrm>
        <a:graphic>
          <a:graphicData uri="http://schemas.openxmlformats.org/drawingml/2006/table">
            <a:tbl>
              <a:tblPr>
                <a:tableStyleId>{3C2FFA5D-87B4-456A-9821-1D502468CF0F}</a:tableStyleId>
              </a:tblPr>
              <a:tblGrid>
                <a:gridCol w="587359">
                  <a:extLst>
                    <a:ext uri="{9D8B030D-6E8A-4147-A177-3AD203B41FA5}">
                      <a16:colId xmlns:a16="http://schemas.microsoft.com/office/drawing/2014/main" val="371217955"/>
                    </a:ext>
                  </a:extLst>
                </a:gridCol>
                <a:gridCol w="3450737">
                  <a:extLst>
                    <a:ext uri="{9D8B030D-6E8A-4147-A177-3AD203B41FA5}">
                      <a16:colId xmlns:a16="http://schemas.microsoft.com/office/drawing/2014/main" val="3392452689"/>
                    </a:ext>
                  </a:extLst>
                </a:gridCol>
                <a:gridCol w="1027879">
                  <a:extLst>
                    <a:ext uri="{9D8B030D-6E8A-4147-A177-3AD203B41FA5}">
                      <a16:colId xmlns:a16="http://schemas.microsoft.com/office/drawing/2014/main" val="908489512"/>
                    </a:ext>
                  </a:extLst>
                </a:gridCol>
                <a:gridCol w="881039">
                  <a:extLst>
                    <a:ext uri="{9D8B030D-6E8A-4147-A177-3AD203B41FA5}">
                      <a16:colId xmlns:a16="http://schemas.microsoft.com/office/drawing/2014/main" val="3572046681"/>
                    </a:ext>
                  </a:extLst>
                </a:gridCol>
                <a:gridCol w="2643117">
                  <a:extLst>
                    <a:ext uri="{9D8B030D-6E8A-4147-A177-3AD203B41FA5}">
                      <a16:colId xmlns:a16="http://schemas.microsoft.com/office/drawing/2014/main" val="1416156168"/>
                    </a:ext>
                  </a:extLst>
                </a:gridCol>
                <a:gridCol w="2643116">
                  <a:extLst>
                    <a:ext uri="{9D8B030D-6E8A-4147-A177-3AD203B41FA5}">
                      <a16:colId xmlns:a16="http://schemas.microsoft.com/office/drawing/2014/main" val="1256488917"/>
                    </a:ext>
                  </a:extLst>
                </a:gridCol>
              </a:tblGrid>
              <a:tr h="78513">
                <a:tc>
                  <a:txBody>
                    <a:bodyPr/>
                    <a:lstStyle/>
                    <a:p>
                      <a:pPr algn="ctr" fontAlgn="b"/>
                      <a:r>
                        <a:rPr lang="es-CO" sz="900" b="1" u="none" strike="noStrike" cap="none" spc="0" dirty="0">
                          <a:ln/>
                          <a:solidFill>
                            <a:srgbClr val="080808"/>
                          </a:solidFill>
                          <a:effectLst/>
                        </a:rPr>
                        <a:t>NUMERO</a:t>
                      </a:r>
                      <a:endParaRPr lang="es-CO" sz="900" b="1" i="0" u="none" strike="noStrike" cap="none" spc="0" dirty="0">
                        <a:ln/>
                        <a:solidFill>
                          <a:srgbClr val="080808"/>
                        </a:solidFill>
                        <a:effectLst/>
                        <a:latin typeface="+mn-lt"/>
                      </a:endParaRPr>
                    </a:p>
                  </a:txBody>
                  <a:tcPr marL="4019" marR="4019" marT="4019" marB="0" anchor="b">
                    <a:solidFill>
                      <a:schemeClr val="bg2">
                        <a:lumMod val="75000"/>
                      </a:schemeClr>
                    </a:solidFill>
                  </a:tcPr>
                </a:tc>
                <a:tc>
                  <a:txBody>
                    <a:bodyPr/>
                    <a:lstStyle/>
                    <a:p>
                      <a:pPr algn="ctr" fontAlgn="b"/>
                      <a:r>
                        <a:rPr lang="es-CO" sz="900" b="1" u="none" strike="noStrike" cap="none" spc="0">
                          <a:ln/>
                          <a:solidFill>
                            <a:srgbClr val="080808"/>
                          </a:solidFill>
                          <a:effectLst/>
                        </a:rPr>
                        <a:t>NOMBRE DE LA EMPRESA</a:t>
                      </a:r>
                      <a:endParaRPr lang="es-CO" sz="900" b="1" i="0" u="none" strike="noStrike" cap="none" spc="0">
                        <a:ln/>
                        <a:solidFill>
                          <a:srgbClr val="080808"/>
                        </a:solidFill>
                        <a:effectLst/>
                        <a:latin typeface="+mn-lt"/>
                      </a:endParaRPr>
                    </a:p>
                  </a:txBody>
                  <a:tcPr marL="4019" marR="4019" marT="4019" marB="0" anchor="b">
                    <a:solidFill>
                      <a:schemeClr val="bg2">
                        <a:lumMod val="75000"/>
                      </a:schemeClr>
                    </a:solidFill>
                  </a:tcPr>
                </a:tc>
                <a:tc>
                  <a:txBody>
                    <a:bodyPr/>
                    <a:lstStyle/>
                    <a:p>
                      <a:pPr algn="ctr" fontAlgn="b"/>
                      <a:r>
                        <a:rPr lang="es-CO" sz="900" b="1" u="none" strike="noStrike" cap="none" spc="0">
                          <a:ln/>
                          <a:solidFill>
                            <a:srgbClr val="080808"/>
                          </a:solidFill>
                          <a:effectLst/>
                        </a:rPr>
                        <a:t>RUC</a:t>
                      </a:r>
                      <a:endParaRPr lang="es-CO" sz="900" b="1" i="0" u="none" strike="noStrike" cap="none" spc="0">
                        <a:ln/>
                        <a:solidFill>
                          <a:srgbClr val="080808"/>
                        </a:solidFill>
                        <a:effectLst/>
                        <a:latin typeface="+mn-lt"/>
                      </a:endParaRPr>
                    </a:p>
                  </a:txBody>
                  <a:tcPr marL="4019" marR="4019" marT="4019" marB="0" anchor="b">
                    <a:solidFill>
                      <a:schemeClr val="bg2">
                        <a:lumMod val="75000"/>
                      </a:schemeClr>
                    </a:solidFill>
                  </a:tcPr>
                </a:tc>
                <a:tc>
                  <a:txBody>
                    <a:bodyPr/>
                    <a:lstStyle/>
                    <a:p>
                      <a:pPr algn="ctr" fontAlgn="b"/>
                      <a:r>
                        <a:rPr lang="es-CO" sz="900" b="1" u="none" strike="noStrike" cap="none" spc="0">
                          <a:ln/>
                          <a:solidFill>
                            <a:srgbClr val="080808"/>
                          </a:solidFill>
                          <a:effectLst/>
                        </a:rPr>
                        <a:t>NUMERO</a:t>
                      </a:r>
                      <a:endParaRPr lang="es-CO" sz="900" b="1" i="0" u="none" strike="noStrike" cap="none" spc="0">
                        <a:ln/>
                        <a:solidFill>
                          <a:srgbClr val="080808"/>
                        </a:solidFill>
                        <a:effectLst/>
                        <a:latin typeface="+mn-lt"/>
                      </a:endParaRPr>
                    </a:p>
                  </a:txBody>
                  <a:tcPr marL="4019" marR="4019" marT="4019" marB="0" anchor="b">
                    <a:solidFill>
                      <a:schemeClr val="bg2">
                        <a:lumMod val="75000"/>
                      </a:schemeClr>
                    </a:solidFill>
                  </a:tcPr>
                </a:tc>
                <a:tc>
                  <a:txBody>
                    <a:bodyPr/>
                    <a:lstStyle/>
                    <a:p>
                      <a:pPr algn="ctr" fontAlgn="b"/>
                      <a:r>
                        <a:rPr lang="es-CO" sz="900" b="1" u="none" strike="noStrike" cap="none" spc="0">
                          <a:ln/>
                          <a:solidFill>
                            <a:srgbClr val="080808"/>
                          </a:solidFill>
                          <a:effectLst/>
                        </a:rPr>
                        <a:t>NOMBRE DE LA EMPRESA</a:t>
                      </a:r>
                      <a:endParaRPr lang="es-CO" sz="900" b="1" i="0" u="none" strike="noStrike" cap="none" spc="0">
                        <a:ln/>
                        <a:solidFill>
                          <a:srgbClr val="080808"/>
                        </a:solidFill>
                        <a:effectLst/>
                        <a:latin typeface="+mn-lt"/>
                      </a:endParaRPr>
                    </a:p>
                  </a:txBody>
                  <a:tcPr marL="4019" marR="4019" marT="4019" marB="0" anchor="b">
                    <a:solidFill>
                      <a:schemeClr val="bg2">
                        <a:lumMod val="75000"/>
                      </a:schemeClr>
                    </a:solidFill>
                  </a:tcPr>
                </a:tc>
                <a:tc>
                  <a:txBody>
                    <a:bodyPr/>
                    <a:lstStyle/>
                    <a:p>
                      <a:pPr algn="ctr" fontAlgn="b"/>
                      <a:r>
                        <a:rPr lang="es-CO" sz="900" b="1" u="none" strike="noStrike" cap="none" spc="0" dirty="0">
                          <a:ln/>
                          <a:solidFill>
                            <a:srgbClr val="080808"/>
                          </a:solidFill>
                          <a:effectLst/>
                        </a:rPr>
                        <a:t>RUC</a:t>
                      </a:r>
                      <a:endParaRPr lang="es-CO" sz="900" b="1" i="0" u="none" strike="noStrike" cap="none" spc="0" dirty="0">
                        <a:ln/>
                        <a:solidFill>
                          <a:srgbClr val="080808"/>
                        </a:solidFill>
                        <a:effectLst/>
                        <a:latin typeface="+mn-lt"/>
                      </a:endParaRPr>
                    </a:p>
                  </a:txBody>
                  <a:tcPr marL="4019" marR="4019" marT="4019" marB="0" anchor="b">
                    <a:solidFill>
                      <a:schemeClr val="bg2">
                        <a:lumMod val="75000"/>
                      </a:schemeClr>
                    </a:solidFill>
                  </a:tcPr>
                </a:tc>
                <a:extLst>
                  <a:ext uri="{0D108BD9-81ED-4DB2-BD59-A6C34878D82A}">
                    <a16:rowId xmlns:a16="http://schemas.microsoft.com/office/drawing/2014/main" val="2499462062"/>
                  </a:ext>
                </a:extLst>
              </a:tr>
              <a:tr h="134273">
                <a:tc>
                  <a:txBody>
                    <a:bodyPr/>
                    <a:lstStyle/>
                    <a:p>
                      <a:pPr algn="l" fontAlgn="b"/>
                      <a:r>
                        <a:rPr lang="es-CO" sz="800" u="none" strike="noStrike" dirty="0">
                          <a:solidFill>
                            <a:srgbClr val="080808"/>
                          </a:solidFill>
                          <a:effectLst/>
                        </a:rPr>
                        <a:t>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ECUAQUIMICA ECUATORIANA DE PRODUCTOS QUIMICOS C.A.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0990018707001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a:solidFill>
                            <a:srgbClr val="080808"/>
                          </a:solidFill>
                          <a:effectLst/>
                        </a:rPr>
                        <a:t>22</a:t>
                      </a:r>
                      <a:endParaRPr lang="es-CO" sz="800" b="1"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INAGRO</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1091772147001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30711686"/>
                  </a:ext>
                </a:extLst>
              </a:tr>
              <a:tr h="181613">
                <a:tc>
                  <a:txBody>
                    <a:bodyPr/>
                    <a:lstStyle/>
                    <a:p>
                      <a:pPr algn="l" fontAlgn="b"/>
                      <a:r>
                        <a:rPr lang="es-CO" sz="900" b="1" u="none" strike="noStrike" dirty="0">
                          <a:solidFill>
                            <a:srgbClr val="080808"/>
                          </a:solidFill>
                          <a:effectLst/>
                        </a:rPr>
                        <a:t>2</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PROTECALEMAN REPRESENTACIONES QUIMICAS S.A.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1792297966001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23</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dirty="0">
                          <a:solidFill>
                            <a:srgbClr val="080808"/>
                          </a:solidFill>
                          <a:effectLst/>
                        </a:rPr>
                        <a:t>LA CASA DE LOS ABONOS</a:t>
                      </a:r>
                      <a:endParaRPr lang="es-MX"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0491513691001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401283619"/>
                  </a:ext>
                </a:extLst>
              </a:tr>
              <a:tr h="241104">
                <a:tc>
                  <a:txBody>
                    <a:bodyPr/>
                    <a:lstStyle/>
                    <a:p>
                      <a:pPr algn="l" fontAlgn="b"/>
                      <a:r>
                        <a:rPr lang="es-CO" sz="900" b="1" u="none" strike="noStrike" dirty="0">
                          <a:solidFill>
                            <a:srgbClr val="080808"/>
                          </a:solidFill>
                          <a:effectLst/>
                        </a:rPr>
                        <a:t>3</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FARMAGRO S.A.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0991054103001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a:solidFill>
                            <a:srgbClr val="080808"/>
                          </a:solidFill>
                          <a:effectLst/>
                        </a:rPr>
                        <a:t>24</a:t>
                      </a:r>
                      <a:endParaRPr lang="es-CO" sz="800" b="1"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AGRICOLA SAN BLAS AGROSER CIA. LTDA.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1091732293001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658761170"/>
                  </a:ext>
                </a:extLst>
              </a:tr>
              <a:tr h="241104">
                <a:tc>
                  <a:txBody>
                    <a:bodyPr/>
                    <a:lstStyle/>
                    <a:p>
                      <a:pPr algn="l" fontAlgn="b"/>
                      <a:r>
                        <a:rPr lang="es-CO" sz="900" b="1" u="none" strike="noStrike" dirty="0">
                          <a:solidFill>
                            <a:srgbClr val="080808"/>
                          </a:solidFill>
                          <a:effectLst/>
                        </a:rPr>
                        <a:t>4</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MODERNIZADORA AGRÍCOLA MODERNAGRO CIA. LTDA.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1792607566001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a:solidFill>
                            <a:srgbClr val="080808"/>
                          </a:solidFill>
                          <a:effectLst/>
                        </a:rPr>
                        <a:t>25</a:t>
                      </a:r>
                      <a:endParaRPr lang="es-CO" sz="800" b="1"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dirty="0">
                          <a:solidFill>
                            <a:srgbClr val="080808"/>
                          </a:solidFill>
                          <a:effectLst/>
                        </a:rPr>
                        <a:t>AGRO BUENA ESPERANZA S.C.C.</a:t>
                      </a:r>
                      <a:endParaRPr lang="es-MX"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0491530812001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707031690"/>
                  </a:ext>
                </a:extLst>
              </a:tr>
              <a:tr h="181613">
                <a:tc>
                  <a:txBody>
                    <a:bodyPr/>
                    <a:lstStyle/>
                    <a:p>
                      <a:pPr algn="l" fontAlgn="b"/>
                      <a:r>
                        <a:rPr lang="es-CO" sz="900" b="1" u="none" strike="noStrike" dirty="0">
                          <a:solidFill>
                            <a:srgbClr val="080808"/>
                          </a:solidFill>
                          <a:effectLst/>
                        </a:rPr>
                        <a:t>5</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RIVERAGRO S.A.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0992778792001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a:solidFill>
                            <a:srgbClr val="080808"/>
                          </a:solidFill>
                          <a:effectLst/>
                        </a:rPr>
                        <a:t>26</a:t>
                      </a:r>
                      <a:endParaRPr lang="es-CO" sz="800" b="1"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AGRICOLA BUENOS AIRES S.C.C</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1091774425001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3913424069"/>
                  </a:ext>
                </a:extLst>
              </a:tr>
              <a:tr h="360088">
                <a:tc>
                  <a:txBody>
                    <a:bodyPr/>
                    <a:lstStyle/>
                    <a:p>
                      <a:pPr algn="l" fontAlgn="b"/>
                      <a:r>
                        <a:rPr lang="es-CO" sz="900" b="1" u="none" strike="noStrike" dirty="0">
                          <a:solidFill>
                            <a:srgbClr val="080808"/>
                          </a:solidFill>
                          <a:effectLst/>
                        </a:rPr>
                        <a:t>6</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FEBRES CORDERO COMPANIA DE COMERCIO S.A.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0990023654001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27</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dirty="0">
                          <a:solidFill>
                            <a:srgbClr val="080808"/>
                          </a:solidFill>
                          <a:effectLst/>
                        </a:rPr>
                        <a:t>SOCIEDAD CIVIL Y COMERCIAL AGROVETERINARINARIO G &amp; EQ</a:t>
                      </a:r>
                      <a:endParaRPr lang="es-MX"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1792134390001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763950263"/>
                  </a:ext>
                </a:extLst>
              </a:tr>
              <a:tr h="241104">
                <a:tc>
                  <a:txBody>
                    <a:bodyPr/>
                    <a:lstStyle/>
                    <a:p>
                      <a:pPr algn="l" fontAlgn="b"/>
                      <a:r>
                        <a:rPr lang="es-CO" sz="900" b="1" u="none" strike="noStrike" dirty="0">
                          <a:solidFill>
                            <a:srgbClr val="080808"/>
                          </a:solidFill>
                          <a:effectLst/>
                        </a:rPr>
                        <a:t>7</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AGROTA CÍA. LTDA.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0190170322001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a:solidFill>
                            <a:srgbClr val="080808"/>
                          </a:solidFill>
                          <a:effectLst/>
                        </a:rPr>
                        <a:t>28</a:t>
                      </a:r>
                      <a:endParaRPr lang="es-CO" sz="800" b="1"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ARYSTA LIFESCIENCE ECUADOR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1791853873001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681969318"/>
                  </a:ext>
                </a:extLst>
              </a:tr>
              <a:tr h="264260">
                <a:tc>
                  <a:txBody>
                    <a:bodyPr/>
                    <a:lstStyle/>
                    <a:p>
                      <a:pPr algn="l" fontAlgn="b"/>
                      <a:r>
                        <a:rPr lang="es-CO" sz="900" b="1" u="none" strike="noStrike" dirty="0">
                          <a:solidFill>
                            <a:srgbClr val="080808"/>
                          </a:solidFill>
                          <a:effectLst/>
                        </a:rPr>
                        <a:t>8</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DISTRIBUIDORA DE INSUMOS AGRICOLAS LEDESMA &amp; LEDESMA DISGRULED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1291761727001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29</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NAVARRETE MARIA SABINA</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1703386571001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11210896"/>
                  </a:ext>
                </a:extLst>
              </a:tr>
              <a:tr h="264260">
                <a:tc>
                  <a:txBody>
                    <a:bodyPr/>
                    <a:lstStyle/>
                    <a:p>
                      <a:pPr algn="l" fontAlgn="b"/>
                      <a:r>
                        <a:rPr lang="es-CO" sz="900" b="1" u="none" strike="noStrike" dirty="0">
                          <a:solidFill>
                            <a:srgbClr val="080808"/>
                          </a:solidFill>
                          <a:effectLst/>
                        </a:rPr>
                        <a:t>9</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IMPORTADORA Y COMERCIALIZADORA CORPORACION GVM GVMCORP S.A.</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0993013455001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30</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GRANDA PALADINES KATIA ANEXORA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1102769286001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17380254"/>
                  </a:ext>
                </a:extLst>
              </a:tr>
              <a:tr h="241104">
                <a:tc>
                  <a:txBody>
                    <a:bodyPr/>
                    <a:lstStyle/>
                    <a:p>
                      <a:pPr algn="l" fontAlgn="b"/>
                      <a:r>
                        <a:rPr lang="es-CO" sz="900" b="1" u="none" strike="noStrike" dirty="0">
                          <a:solidFill>
                            <a:srgbClr val="080808"/>
                          </a:solidFill>
                          <a:effectLst/>
                        </a:rPr>
                        <a:t>10</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ALEXIS MEJÍA REPRESENTACIONES CÍA. LTDA.</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1791920902001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31</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SANTILLAN VALLEJO MIGUEL ANGEL</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1709331761001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3093595604"/>
                  </a:ext>
                </a:extLst>
              </a:tr>
              <a:tr h="241104">
                <a:tc>
                  <a:txBody>
                    <a:bodyPr/>
                    <a:lstStyle/>
                    <a:p>
                      <a:pPr algn="l" fontAlgn="b"/>
                      <a:r>
                        <a:rPr lang="es-CO" sz="900" b="1" u="none" strike="noStrike" dirty="0">
                          <a:solidFill>
                            <a:srgbClr val="080808"/>
                          </a:solidFill>
                          <a:effectLst/>
                        </a:rPr>
                        <a:t>11</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COMPAÑÍA DEL AGRO AGROCONTIL CIA. LTDA.</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1792486270001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32</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CAMACHO TOBAR JENNY CARMELINA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1709310229001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336203888"/>
                  </a:ext>
                </a:extLst>
              </a:tr>
              <a:tr h="241104">
                <a:tc>
                  <a:txBody>
                    <a:bodyPr/>
                    <a:lstStyle/>
                    <a:p>
                      <a:pPr algn="l" fontAlgn="b"/>
                      <a:r>
                        <a:rPr lang="es-CO" sz="900" b="1" u="none" strike="noStrike" dirty="0">
                          <a:solidFill>
                            <a:srgbClr val="080808"/>
                          </a:solidFill>
                          <a:effectLst/>
                        </a:rPr>
                        <a:t>12</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AGRITOP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0992233222001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33</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SUAREZ VULGARIN JORGE GUILLERMO</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0918608472001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80231963"/>
                  </a:ext>
                </a:extLst>
              </a:tr>
              <a:tr h="150521">
                <a:tc>
                  <a:txBody>
                    <a:bodyPr/>
                    <a:lstStyle/>
                    <a:p>
                      <a:pPr algn="l" fontAlgn="b"/>
                      <a:r>
                        <a:rPr lang="es-CO" sz="900" b="1" u="none" strike="noStrike" dirty="0">
                          <a:solidFill>
                            <a:srgbClr val="080808"/>
                          </a:solidFill>
                          <a:effectLst/>
                        </a:rPr>
                        <a:t>13</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AGRINUT S.A. AGRICULTURA Y NUTRICION</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0992828056001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34</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PICO EGUEZ ELSA ALICIA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0906887310001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628961356"/>
                  </a:ext>
                </a:extLst>
              </a:tr>
              <a:tr h="241104">
                <a:tc>
                  <a:txBody>
                    <a:bodyPr/>
                    <a:lstStyle/>
                    <a:p>
                      <a:pPr algn="l" fontAlgn="b"/>
                      <a:r>
                        <a:rPr lang="es-CO" sz="900" b="1" u="none" strike="noStrike" dirty="0">
                          <a:solidFill>
                            <a:srgbClr val="080808"/>
                          </a:solidFill>
                          <a:effectLst/>
                        </a:rPr>
                        <a:t>14</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CORPORACION INTERNACIONAL DE CULTIVOS</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1791349547001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35</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PAREDES CEDILLO CLARA ELENA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0102718350001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171601381"/>
                  </a:ext>
                </a:extLst>
              </a:tr>
              <a:tr h="150521">
                <a:tc>
                  <a:txBody>
                    <a:bodyPr/>
                    <a:lstStyle/>
                    <a:p>
                      <a:pPr algn="l" fontAlgn="b"/>
                      <a:r>
                        <a:rPr lang="es-CO" sz="900" b="1" u="none" strike="noStrike" dirty="0">
                          <a:solidFill>
                            <a:srgbClr val="080808"/>
                          </a:solidFill>
                          <a:effectLst/>
                        </a:rPr>
                        <a:t>15</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FERTILIZANTES Y AGROQUIMICOS EUROPEOS EUROFERT S.A</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1792043034001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36</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GOLD CROPS</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1091767089001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988051460"/>
                  </a:ext>
                </a:extLst>
              </a:tr>
              <a:tr h="150521">
                <a:tc>
                  <a:txBody>
                    <a:bodyPr/>
                    <a:lstStyle/>
                    <a:p>
                      <a:pPr algn="l" fontAlgn="b"/>
                      <a:r>
                        <a:rPr lang="es-CO" sz="900" b="1" u="none" strike="noStrike" dirty="0">
                          <a:solidFill>
                            <a:srgbClr val="080808"/>
                          </a:solidFill>
                          <a:effectLst/>
                        </a:rPr>
                        <a:t>16</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MX" sz="800" u="none" strike="noStrike">
                          <a:solidFill>
                            <a:srgbClr val="080808"/>
                          </a:solidFill>
                          <a:effectLst/>
                        </a:rPr>
                        <a:t>ASESORES AGRICOLAS LA YAPA CIA LTDA</a:t>
                      </a:r>
                      <a:endParaRPr lang="es-MX"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1791956885001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37</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CHEMCROP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0992739665001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2993398245"/>
                  </a:ext>
                </a:extLst>
              </a:tr>
              <a:tr h="241104">
                <a:tc>
                  <a:txBody>
                    <a:bodyPr/>
                    <a:lstStyle/>
                    <a:p>
                      <a:pPr algn="l" fontAlgn="b"/>
                      <a:r>
                        <a:rPr lang="es-CO" sz="900" b="1" u="none" strike="noStrike" dirty="0">
                          <a:solidFill>
                            <a:srgbClr val="080808"/>
                          </a:solidFill>
                          <a:effectLst/>
                        </a:rPr>
                        <a:t>17</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ARCOTEZ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0992691980001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38</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GALAN SANCHEZ SANDRA PAULINA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0603610205001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4118823241"/>
                  </a:ext>
                </a:extLst>
              </a:tr>
              <a:tr h="150521">
                <a:tc>
                  <a:txBody>
                    <a:bodyPr/>
                    <a:lstStyle/>
                    <a:p>
                      <a:pPr algn="l" fontAlgn="b"/>
                      <a:r>
                        <a:rPr lang="es-CO" sz="900" b="1" u="none" strike="noStrike" dirty="0">
                          <a:solidFill>
                            <a:srgbClr val="080808"/>
                          </a:solidFill>
                          <a:effectLst/>
                        </a:rPr>
                        <a:t>18</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MEGA-ARCOE INDUSTRIAS ARCOE CIA. LTDA.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1792535409001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39</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AGRIMEN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1290067355001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1259388083"/>
                  </a:ext>
                </a:extLst>
              </a:tr>
              <a:tr h="241104">
                <a:tc>
                  <a:txBody>
                    <a:bodyPr/>
                    <a:lstStyle/>
                    <a:p>
                      <a:pPr algn="l" fontAlgn="b"/>
                      <a:r>
                        <a:rPr lang="es-CO" sz="900" b="1" u="none" strike="noStrike" dirty="0">
                          <a:solidFill>
                            <a:srgbClr val="080808"/>
                          </a:solidFill>
                          <a:effectLst/>
                        </a:rPr>
                        <a:t>19</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AGROPRECISION TOTAL S.A.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0591730037001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40</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ALOMÍA ARÉVALO CLARA NATALI</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0401546346001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3889464527"/>
                  </a:ext>
                </a:extLst>
              </a:tr>
              <a:tr h="181613">
                <a:tc>
                  <a:txBody>
                    <a:bodyPr/>
                    <a:lstStyle/>
                    <a:p>
                      <a:pPr algn="l" fontAlgn="b"/>
                      <a:r>
                        <a:rPr lang="es-CO" sz="900" b="1" u="none" strike="noStrike" dirty="0">
                          <a:solidFill>
                            <a:srgbClr val="080808"/>
                          </a:solidFill>
                          <a:effectLst/>
                        </a:rPr>
                        <a:t>20</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FLORAGRO VET S.C.C</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1791836200001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b="1" u="none" strike="noStrike" dirty="0">
                          <a:solidFill>
                            <a:srgbClr val="080808"/>
                          </a:solidFill>
                          <a:effectLst/>
                        </a:rPr>
                        <a:t>41</a:t>
                      </a:r>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IMPORTADORA DEL MONTE</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dirty="0">
                          <a:solidFill>
                            <a:srgbClr val="080808"/>
                          </a:solidFill>
                          <a:effectLst/>
                        </a:rPr>
                        <a:t>0991098127001</a:t>
                      </a:r>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456271230"/>
                  </a:ext>
                </a:extLst>
              </a:tr>
              <a:tr h="150521">
                <a:tc>
                  <a:txBody>
                    <a:bodyPr/>
                    <a:lstStyle/>
                    <a:p>
                      <a:pPr algn="l" fontAlgn="b"/>
                      <a:r>
                        <a:rPr lang="es-CO" sz="900" b="1" u="none" strike="noStrike" dirty="0">
                          <a:solidFill>
                            <a:srgbClr val="080808"/>
                          </a:solidFill>
                          <a:effectLst/>
                        </a:rPr>
                        <a:t>21</a:t>
                      </a:r>
                      <a:endParaRPr lang="es-CO" sz="9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SOLINAG CIA. LTDA.</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r>
                        <a:rPr lang="es-CO" sz="800" u="none" strike="noStrike">
                          <a:solidFill>
                            <a:srgbClr val="080808"/>
                          </a:solidFill>
                          <a:effectLst/>
                        </a:rPr>
                        <a:t>0190337898001</a:t>
                      </a:r>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endParaRPr lang="es-CO" sz="800" b="1" i="0" u="none" strike="noStrike" dirty="0">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endParaRPr lang="es-CO" sz="800" b="0" i="0" u="none" strike="noStrike">
                        <a:solidFill>
                          <a:srgbClr val="080808"/>
                        </a:solidFill>
                        <a:effectLst/>
                        <a:latin typeface="+mn-lt"/>
                      </a:endParaRPr>
                    </a:p>
                  </a:txBody>
                  <a:tcPr marL="4019" marR="4019" marT="4019" marB="0" anchor="b">
                    <a:solidFill>
                      <a:schemeClr val="accent3">
                        <a:lumMod val="20000"/>
                        <a:lumOff val="80000"/>
                      </a:schemeClr>
                    </a:solidFill>
                  </a:tcPr>
                </a:tc>
                <a:tc>
                  <a:txBody>
                    <a:bodyPr/>
                    <a:lstStyle/>
                    <a:p>
                      <a:pPr algn="l" fontAlgn="b"/>
                      <a:endParaRPr lang="es-CO" sz="800" b="0" i="0" u="none" strike="noStrike" dirty="0">
                        <a:solidFill>
                          <a:srgbClr val="080808"/>
                        </a:solidFill>
                        <a:effectLst/>
                        <a:latin typeface="+mn-lt"/>
                      </a:endParaRPr>
                    </a:p>
                  </a:txBody>
                  <a:tcPr marL="4019" marR="4019" marT="4019" marB="0" anchor="b">
                    <a:solidFill>
                      <a:schemeClr val="accent3">
                        <a:lumMod val="20000"/>
                        <a:lumOff val="80000"/>
                      </a:schemeClr>
                    </a:solidFill>
                  </a:tcPr>
                </a:tc>
                <a:extLst>
                  <a:ext uri="{0D108BD9-81ED-4DB2-BD59-A6C34878D82A}">
                    <a16:rowId xmlns:a16="http://schemas.microsoft.com/office/drawing/2014/main" val="978990825"/>
                  </a:ext>
                </a:extLst>
              </a:tr>
            </a:tbl>
          </a:graphicData>
        </a:graphic>
      </p:graphicFrame>
    </p:spTree>
    <p:extLst>
      <p:ext uri="{BB962C8B-B14F-4D97-AF65-F5344CB8AC3E}">
        <p14:creationId xmlns:p14="http://schemas.microsoft.com/office/powerpoint/2010/main" val="1049919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77415F36-0013-43E4-9520-DCD3557ED8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775868"/>
            <a:ext cx="6013869" cy="3724630"/>
          </a:xfrm>
          <a:prstGeom prst="rect">
            <a:avLst/>
          </a:prstGeom>
          <a:noFill/>
          <a:ln>
            <a:solidFill>
              <a:schemeClr val="accent1">
                <a:shade val="50000"/>
              </a:schemeClr>
            </a:solidFill>
          </a:ln>
        </p:spPr>
      </p:pic>
      <p:sp>
        <p:nvSpPr>
          <p:cNvPr id="15" name="Flecha: a la derecha con bandas 14">
            <a:extLst>
              <a:ext uri="{FF2B5EF4-FFF2-40B4-BE49-F238E27FC236}">
                <a16:creationId xmlns:a16="http://schemas.microsoft.com/office/drawing/2014/main" id="{5CF93E18-27FE-47B9-9449-A8EA2AE62242}"/>
              </a:ext>
            </a:extLst>
          </p:cNvPr>
          <p:cNvSpPr/>
          <p:nvPr/>
        </p:nvSpPr>
        <p:spPr>
          <a:xfrm>
            <a:off x="548346" y="2852936"/>
            <a:ext cx="2666539" cy="1872208"/>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b="1" dirty="0">
                <a:solidFill>
                  <a:schemeClr val="bg1"/>
                </a:solidFill>
                <a:effectLst/>
                <a:latin typeface="Times New Roman" panose="02020603050405020304" pitchFamily="18" charset="0"/>
                <a:ea typeface="Times New Roman" panose="02020603050405020304" pitchFamily="18" charset="0"/>
              </a:rPr>
              <a:t>Reducción de la importación de fertilizantes o agroquímicos</a:t>
            </a:r>
            <a:endParaRPr lang="es-EC" sz="1400" b="1" dirty="0">
              <a:solidFill>
                <a:schemeClr val="bg1"/>
              </a:solidFill>
            </a:endParaRPr>
          </a:p>
        </p:txBody>
      </p:sp>
      <p:sp>
        <p:nvSpPr>
          <p:cNvPr id="17" name="CuadroTexto 16">
            <a:extLst>
              <a:ext uri="{FF2B5EF4-FFF2-40B4-BE49-F238E27FC236}">
                <a16:creationId xmlns:a16="http://schemas.microsoft.com/office/drawing/2014/main" id="{AFABE958-6391-4A6B-9854-AA5FD7258EF2}"/>
              </a:ext>
            </a:extLst>
          </p:cNvPr>
          <p:cNvSpPr txBox="1"/>
          <p:nvPr/>
        </p:nvSpPr>
        <p:spPr>
          <a:xfrm>
            <a:off x="742950" y="1080302"/>
            <a:ext cx="6096000" cy="458074"/>
          </a:xfrm>
          <a:prstGeom prst="rect">
            <a:avLst/>
          </a:prstGeom>
          <a:noFill/>
        </p:spPr>
        <p:txBody>
          <a:bodyPr wrap="square">
            <a:spAutoFit/>
          </a:bodyPr>
          <a:lstStyle/>
          <a:p>
            <a:pPr algn="just">
              <a:lnSpc>
                <a:spcPct val="150000"/>
              </a:lnSpc>
            </a:pPr>
            <a:r>
              <a:rPr lang="es-EC" sz="1800" b="1" dirty="0">
                <a:solidFill>
                  <a:srgbClr val="000000"/>
                </a:solidFill>
                <a:effectLst/>
                <a:latin typeface="Times New Roman" panose="02020603050405020304" pitchFamily="18" charset="0"/>
                <a:ea typeface="Times New Roman" panose="02020603050405020304" pitchFamily="18" charset="0"/>
              </a:rPr>
              <a:t>Sector de Productos Químicos para Uso Agrícola</a:t>
            </a:r>
          </a:p>
        </p:txBody>
      </p:sp>
      <p:sp>
        <p:nvSpPr>
          <p:cNvPr id="18" name="Flecha: a la derecha 17">
            <a:extLst>
              <a:ext uri="{FF2B5EF4-FFF2-40B4-BE49-F238E27FC236}">
                <a16:creationId xmlns:a16="http://schemas.microsoft.com/office/drawing/2014/main" id="{D3792B2A-D71E-4FD4-A07F-75C92E9BC2F3}"/>
              </a:ext>
            </a:extLst>
          </p:cNvPr>
          <p:cNvSpPr/>
          <p:nvPr/>
        </p:nvSpPr>
        <p:spPr>
          <a:xfrm>
            <a:off x="404292" y="1130209"/>
            <a:ext cx="288032"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1" name="Título 1">
            <a:extLst>
              <a:ext uri="{FF2B5EF4-FFF2-40B4-BE49-F238E27FC236}">
                <a16:creationId xmlns:a16="http://schemas.microsoft.com/office/drawing/2014/main" id="{2FC02E51-F618-4345-80F1-D414469E8E10}"/>
              </a:ext>
            </a:extLst>
          </p:cNvPr>
          <p:cNvSpPr txBox="1">
            <a:spLocks/>
          </p:cNvSpPr>
          <p:nvPr/>
        </p:nvSpPr>
        <p:spPr>
          <a:xfrm>
            <a:off x="478582" y="476672"/>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RESULTADOS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119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885A58F-DD07-46F2-B7B0-389D3BCB089C}"/>
              </a:ext>
            </a:extLst>
          </p:cNvPr>
          <p:cNvSpPr txBox="1">
            <a:spLocks/>
          </p:cNvSpPr>
          <p:nvPr/>
        </p:nvSpPr>
        <p:spPr>
          <a:xfrm>
            <a:off x="478582" y="476672"/>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RESULTADOS</a:t>
            </a:r>
            <a:endParaRPr lang="es-EC" kern="0" dirty="0">
              <a:solidFill>
                <a:schemeClr val="bg1"/>
              </a:solidFill>
              <a:effectLst>
                <a:outerShdw blurRad="38100" dist="38100" dir="2700000" algn="tl">
                  <a:srgbClr val="000000">
                    <a:alpha val="43137"/>
                  </a:srgbClr>
                </a:outerShdw>
              </a:effectLst>
            </a:endParaRPr>
          </a:p>
        </p:txBody>
      </p:sp>
      <p:sp>
        <p:nvSpPr>
          <p:cNvPr id="10" name="4 CuadroTexto">
            <a:extLst>
              <a:ext uri="{FF2B5EF4-FFF2-40B4-BE49-F238E27FC236}">
                <a16:creationId xmlns:a16="http://schemas.microsoft.com/office/drawing/2014/main" id="{3DF8CEC2-E023-45D6-BD71-B7D893CF293C}"/>
              </a:ext>
            </a:extLst>
          </p:cNvPr>
          <p:cNvSpPr txBox="1"/>
          <p:nvPr/>
        </p:nvSpPr>
        <p:spPr>
          <a:xfrm>
            <a:off x="478582" y="1174710"/>
            <a:ext cx="4572032" cy="553998"/>
          </a:xfrm>
          <a:prstGeom prst="rect">
            <a:avLst/>
          </a:prstGeom>
          <a:noFill/>
        </p:spPr>
        <p:txBody>
          <a:bodyPr wrap="square" rtlCol="0">
            <a:spAutoFit/>
          </a:bodyPr>
          <a:lstStyle/>
          <a:p>
            <a:pPr lvl="0"/>
            <a:r>
              <a:rPr lang="es-EC" sz="1600" b="1" dirty="0">
                <a:solidFill>
                  <a:srgbClr val="000000"/>
                </a:solidFill>
              </a:rPr>
              <a:t>1. </a:t>
            </a:r>
            <a:r>
              <a:rPr lang="es-MX" sz="1600" b="1" dirty="0">
                <a:solidFill>
                  <a:srgbClr val="000000"/>
                </a:solidFill>
              </a:rPr>
              <a:t>Tamaño de la empresa </a:t>
            </a:r>
            <a:endParaRPr lang="es-EC" sz="1600" dirty="0">
              <a:solidFill>
                <a:srgbClr val="000000"/>
              </a:solidFill>
            </a:endParaRPr>
          </a:p>
          <a:p>
            <a:endParaRPr lang="es-EC" sz="1400" dirty="0">
              <a:solidFill>
                <a:srgbClr val="000000"/>
              </a:solidFill>
            </a:endParaRPr>
          </a:p>
        </p:txBody>
      </p:sp>
      <p:pic>
        <p:nvPicPr>
          <p:cNvPr id="11" name="image15.png">
            <a:extLst>
              <a:ext uri="{FF2B5EF4-FFF2-40B4-BE49-F238E27FC236}">
                <a16:creationId xmlns:a16="http://schemas.microsoft.com/office/drawing/2014/main" id="{5869C2F2-932D-4E61-9C44-649451261352}"/>
              </a:ext>
            </a:extLst>
          </p:cNvPr>
          <p:cNvPicPr/>
          <p:nvPr/>
        </p:nvPicPr>
        <p:blipFill>
          <a:blip r:embed="rId3" cstate="print"/>
          <a:stretch>
            <a:fillRect/>
          </a:stretch>
        </p:blipFill>
        <p:spPr>
          <a:xfrm>
            <a:off x="424440" y="1728708"/>
            <a:ext cx="5509904" cy="1268244"/>
          </a:xfrm>
          <a:prstGeom prst="rect">
            <a:avLst/>
          </a:prstGeom>
        </p:spPr>
      </p:pic>
      <p:sp>
        <p:nvSpPr>
          <p:cNvPr id="13" name="4 CuadroTexto">
            <a:extLst>
              <a:ext uri="{FF2B5EF4-FFF2-40B4-BE49-F238E27FC236}">
                <a16:creationId xmlns:a16="http://schemas.microsoft.com/office/drawing/2014/main" id="{11FAD821-0502-4E41-9B83-61F9EA950DCB}"/>
              </a:ext>
            </a:extLst>
          </p:cNvPr>
          <p:cNvSpPr txBox="1"/>
          <p:nvPr/>
        </p:nvSpPr>
        <p:spPr>
          <a:xfrm>
            <a:off x="6285757" y="1086245"/>
            <a:ext cx="5904656" cy="800219"/>
          </a:xfrm>
          <a:prstGeom prst="rect">
            <a:avLst/>
          </a:prstGeom>
          <a:noFill/>
        </p:spPr>
        <p:txBody>
          <a:bodyPr wrap="square" rtlCol="0">
            <a:spAutoFit/>
          </a:bodyPr>
          <a:lstStyle/>
          <a:p>
            <a:pPr lvl="0"/>
            <a:r>
              <a:rPr lang="es-EC" sz="1600" b="1" dirty="0">
                <a:solidFill>
                  <a:srgbClr val="000000"/>
                </a:solidFill>
              </a:rPr>
              <a:t>2. </a:t>
            </a:r>
            <a:r>
              <a:rPr lang="es-MX" sz="1600" b="1" dirty="0">
                <a:solidFill>
                  <a:srgbClr val="000000"/>
                </a:solidFill>
              </a:rPr>
              <a:t>¿Cuáles son los principales productos agroquímicos que comercializa? </a:t>
            </a:r>
            <a:endParaRPr lang="es-EC" sz="1600" dirty="0">
              <a:solidFill>
                <a:srgbClr val="000000"/>
              </a:solidFill>
            </a:endParaRPr>
          </a:p>
          <a:p>
            <a:endParaRPr lang="es-EC" sz="1400" dirty="0">
              <a:solidFill>
                <a:srgbClr val="000000"/>
              </a:solidFill>
            </a:endParaRPr>
          </a:p>
        </p:txBody>
      </p:sp>
      <p:pic>
        <p:nvPicPr>
          <p:cNvPr id="14" name="image16.png">
            <a:extLst>
              <a:ext uri="{FF2B5EF4-FFF2-40B4-BE49-F238E27FC236}">
                <a16:creationId xmlns:a16="http://schemas.microsoft.com/office/drawing/2014/main" id="{3E99EA0C-81CB-472E-942E-511E7C74348D}"/>
              </a:ext>
            </a:extLst>
          </p:cNvPr>
          <p:cNvPicPr/>
          <p:nvPr/>
        </p:nvPicPr>
        <p:blipFill>
          <a:blip r:embed="rId4" cstate="print"/>
          <a:stretch>
            <a:fillRect/>
          </a:stretch>
        </p:blipFill>
        <p:spPr>
          <a:xfrm>
            <a:off x="6256070" y="1675472"/>
            <a:ext cx="5358281" cy="1465496"/>
          </a:xfrm>
          <a:prstGeom prst="rect">
            <a:avLst/>
          </a:prstGeom>
        </p:spPr>
      </p:pic>
      <p:graphicFrame>
        <p:nvGraphicFramePr>
          <p:cNvPr id="16" name="Gráfico 15">
            <a:extLst>
              <a:ext uri="{FF2B5EF4-FFF2-40B4-BE49-F238E27FC236}">
                <a16:creationId xmlns:a16="http://schemas.microsoft.com/office/drawing/2014/main" id="{3F842B4F-5300-4D01-AA93-B3BB39C1DED3}"/>
              </a:ext>
            </a:extLst>
          </p:cNvPr>
          <p:cNvGraphicFramePr/>
          <p:nvPr>
            <p:extLst>
              <p:ext uri="{D42A27DB-BD31-4B8C-83A1-F6EECF244321}">
                <p14:modId xmlns:p14="http://schemas.microsoft.com/office/powerpoint/2010/main" val="519784304"/>
              </p:ext>
            </p:extLst>
          </p:nvPr>
        </p:nvGraphicFramePr>
        <p:xfrm>
          <a:off x="262559" y="3140968"/>
          <a:ext cx="5832648" cy="29523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a:extLst>
              <a:ext uri="{FF2B5EF4-FFF2-40B4-BE49-F238E27FC236}">
                <a16:creationId xmlns:a16="http://schemas.microsoft.com/office/drawing/2014/main" id="{998A0B2D-F04C-442E-BDF5-2A0712C01707}"/>
              </a:ext>
            </a:extLst>
          </p:cNvPr>
          <p:cNvGraphicFramePr/>
          <p:nvPr>
            <p:extLst>
              <p:ext uri="{D42A27DB-BD31-4B8C-83A1-F6EECF244321}">
                <p14:modId xmlns:p14="http://schemas.microsoft.com/office/powerpoint/2010/main" val="1527524319"/>
              </p:ext>
            </p:extLst>
          </p:nvPr>
        </p:nvGraphicFramePr>
        <p:xfrm>
          <a:off x="7288864" y="2870731"/>
          <a:ext cx="4150041" cy="34928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09373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905B5C53-D2CD-49E4-BABF-26FACB0D59D3}"/>
              </a:ext>
            </a:extLst>
          </p:cNvPr>
          <p:cNvGraphicFramePr>
            <a:graphicFrameLocks noGrp="1"/>
          </p:cNvGraphicFramePr>
          <p:nvPr>
            <p:ph idx="1"/>
            <p:extLst>
              <p:ext uri="{D42A27DB-BD31-4B8C-83A1-F6EECF244321}">
                <p14:modId xmlns:p14="http://schemas.microsoft.com/office/powerpoint/2010/main" val="2632753767"/>
              </p:ext>
            </p:extLst>
          </p:nvPr>
        </p:nvGraphicFramePr>
        <p:xfrm>
          <a:off x="334566" y="1166019"/>
          <a:ext cx="10971212"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59FB7DB9-FB14-4D8B-898C-8E59DFD3567D}"/>
              </a:ext>
            </a:extLst>
          </p:cNvPr>
          <p:cNvSpPr txBox="1">
            <a:spLocks/>
          </p:cNvSpPr>
          <p:nvPr/>
        </p:nvSpPr>
        <p:spPr>
          <a:xfrm>
            <a:off x="478582" y="476672"/>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RESULTADOS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649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3426C0E7-8F44-4008-9F1B-F22ACFE58A6B}"/>
              </a:ext>
            </a:extLst>
          </p:cNvPr>
          <p:cNvSpPr txBox="1">
            <a:spLocks/>
          </p:cNvSpPr>
          <p:nvPr/>
        </p:nvSpPr>
        <p:spPr>
          <a:xfrm>
            <a:off x="334565" y="100179"/>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RESULTADOS</a:t>
            </a:r>
            <a:endParaRPr lang="es-EC" kern="0" dirty="0">
              <a:solidFill>
                <a:schemeClr val="bg1"/>
              </a:solidFill>
              <a:effectLst>
                <a:outerShdw blurRad="38100" dist="38100" dir="2700000" algn="tl">
                  <a:srgbClr val="000000">
                    <a:alpha val="43137"/>
                  </a:srgbClr>
                </a:outerShdw>
              </a:effectLst>
            </a:endParaRPr>
          </a:p>
        </p:txBody>
      </p:sp>
      <p:sp>
        <p:nvSpPr>
          <p:cNvPr id="15" name="4 CuadroTexto">
            <a:extLst>
              <a:ext uri="{FF2B5EF4-FFF2-40B4-BE49-F238E27FC236}">
                <a16:creationId xmlns:a16="http://schemas.microsoft.com/office/drawing/2014/main" id="{49DE40CF-7201-4C1B-948B-EEE8BE787CA0}"/>
              </a:ext>
            </a:extLst>
          </p:cNvPr>
          <p:cNvSpPr txBox="1"/>
          <p:nvPr/>
        </p:nvSpPr>
        <p:spPr>
          <a:xfrm>
            <a:off x="6023197" y="673739"/>
            <a:ext cx="5616624" cy="1077218"/>
          </a:xfrm>
          <a:prstGeom prst="rect">
            <a:avLst/>
          </a:prstGeom>
          <a:noFill/>
        </p:spPr>
        <p:txBody>
          <a:bodyPr wrap="square" rtlCol="0">
            <a:spAutoFit/>
          </a:bodyPr>
          <a:lstStyle/>
          <a:p>
            <a:pPr lvl="0"/>
            <a:r>
              <a:rPr lang="es-EC" sz="1600" b="1" dirty="0">
                <a:solidFill>
                  <a:srgbClr val="080808"/>
                </a:solidFill>
              </a:rPr>
              <a:t>5. </a:t>
            </a:r>
            <a:r>
              <a:rPr lang="es-MX" b="1" dirty="0">
                <a:solidFill>
                  <a:srgbClr val="080808"/>
                </a:solidFill>
              </a:rPr>
              <a:t>¿Cuál es el nivel de relevancia que tiene la importación de materias primas para el funcionamiento de la empresa y desarrollo de sus actividades?</a:t>
            </a:r>
            <a:endParaRPr lang="es-EC" sz="1600" b="1" dirty="0">
              <a:solidFill>
                <a:srgbClr val="080808"/>
              </a:solidFill>
            </a:endParaRPr>
          </a:p>
          <a:p>
            <a:endParaRPr lang="es-EC" sz="1600" dirty="0">
              <a:solidFill>
                <a:srgbClr val="000000"/>
              </a:solidFill>
            </a:endParaRPr>
          </a:p>
        </p:txBody>
      </p:sp>
      <p:graphicFrame>
        <p:nvGraphicFramePr>
          <p:cNvPr id="16" name="Gráfico 15">
            <a:extLst>
              <a:ext uri="{FF2B5EF4-FFF2-40B4-BE49-F238E27FC236}">
                <a16:creationId xmlns:a16="http://schemas.microsoft.com/office/drawing/2014/main" id="{8B3AF158-000D-4B18-B07C-8539FC3C3969}"/>
              </a:ext>
            </a:extLst>
          </p:cNvPr>
          <p:cNvGraphicFramePr/>
          <p:nvPr>
            <p:extLst>
              <p:ext uri="{D42A27DB-BD31-4B8C-83A1-F6EECF244321}">
                <p14:modId xmlns:p14="http://schemas.microsoft.com/office/powerpoint/2010/main" val="3623128348"/>
              </p:ext>
            </p:extLst>
          </p:nvPr>
        </p:nvGraphicFramePr>
        <p:xfrm>
          <a:off x="5519142" y="1842514"/>
          <a:ext cx="5616624" cy="3261843"/>
        </p:xfrm>
        <a:graphic>
          <a:graphicData uri="http://schemas.openxmlformats.org/drawingml/2006/chart">
            <c:chart xmlns:c="http://schemas.openxmlformats.org/drawingml/2006/chart" xmlns:r="http://schemas.openxmlformats.org/officeDocument/2006/relationships" r:id="rId2"/>
          </a:graphicData>
        </a:graphic>
      </p:graphicFrame>
      <p:sp>
        <p:nvSpPr>
          <p:cNvPr id="17" name="4 CuadroTexto">
            <a:extLst>
              <a:ext uri="{FF2B5EF4-FFF2-40B4-BE49-F238E27FC236}">
                <a16:creationId xmlns:a16="http://schemas.microsoft.com/office/drawing/2014/main" id="{2D0D713C-488E-41DE-9489-D38CA803B9EA}"/>
              </a:ext>
            </a:extLst>
          </p:cNvPr>
          <p:cNvSpPr txBox="1"/>
          <p:nvPr/>
        </p:nvSpPr>
        <p:spPr>
          <a:xfrm>
            <a:off x="190550" y="765296"/>
            <a:ext cx="5616624" cy="1077218"/>
          </a:xfrm>
          <a:prstGeom prst="rect">
            <a:avLst/>
          </a:prstGeom>
          <a:noFill/>
        </p:spPr>
        <p:txBody>
          <a:bodyPr wrap="square" rtlCol="0">
            <a:spAutoFit/>
          </a:bodyPr>
          <a:lstStyle/>
          <a:p>
            <a:pPr lvl="0"/>
            <a:r>
              <a:rPr lang="es-EC" sz="1600" b="1" dirty="0">
                <a:solidFill>
                  <a:srgbClr val="080808"/>
                </a:solidFill>
              </a:rPr>
              <a:t>6. </a:t>
            </a:r>
            <a:r>
              <a:rPr lang="es-MX" sz="1600" b="1" dirty="0">
                <a:solidFill>
                  <a:srgbClr val="080808"/>
                </a:solidFill>
              </a:rPr>
              <a:t>¿</a:t>
            </a:r>
            <a:r>
              <a:rPr lang="es-MX" b="1" dirty="0">
                <a:solidFill>
                  <a:srgbClr val="080808"/>
                </a:solidFill>
              </a:rPr>
              <a:t>Desde el 2015 al 2019, como ha sido el comportamiento de las importaciones de materias primas y bienes de capital por parte de la empresa</a:t>
            </a:r>
            <a:r>
              <a:rPr lang="es-MX" sz="1600" b="1" dirty="0">
                <a:solidFill>
                  <a:srgbClr val="080808"/>
                </a:solidFill>
              </a:rPr>
              <a:t>? </a:t>
            </a:r>
            <a:endParaRPr lang="es-EC" sz="1600" b="1" dirty="0">
              <a:solidFill>
                <a:srgbClr val="080808"/>
              </a:solidFill>
            </a:endParaRPr>
          </a:p>
          <a:p>
            <a:endParaRPr lang="es-EC" sz="1600" dirty="0">
              <a:solidFill>
                <a:srgbClr val="000000"/>
              </a:solidFill>
            </a:endParaRPr>
          </a:p>
        </p:txBody>
      </p:sp>
      <p:graphicFrame>
        <p:nvGraphicFramePr>
          <p:cNvPr id="18" name="Gráfico 17">
            <a:extLst>
              <a:ext uri="{FF2B5EF4-FFF2-40B4-BE49-F238E27FC236}">
                <a16:creationId xmlns:a16="http://schemas.microsoft.com/office/drawing/2014/main" id="{99BFC4E3-0496-43C4-A9B4-E1673D387185}"/>
              </a:ext>
            </a:extLst>
          </p:cNvPr>
          <p:cNvGraphicFramePr/>
          <p:nvPr>
            <p:extLst>
              <p:ext uri="{D42A27DB-BD31-4B8C-83A1-F6EECF244321}">
                <p14:modId xmlns:p14="http://schemas.microsoft.com/office/powerpoint/2010/main" val="996272819"/>
              </p:ext>
            </p:extLst>
          </p:nvPr>
        </p:nvGraphicFramePr>
        <p:xfrm>
          <a:off x="288605" y="1845945"/>
          <a:ext cx="5544615" cy="3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662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F5EA61B-0391-4B72-B2C9-7C760AE11552}"/>
              </a:ext>
            </a:extLst>
          </p:cNvPr>
          <p:cNvGraphicFramePr/>
          <p:nvPr>
            <p:extLst>
              <p:ext uri="{D42A27DB-BD31-4B8C-83A1-F6EECF244321}">
                <p14:modId xmlns:p14="http://schemas.microsoft.com/office/powerpoint/2010/main" val="252790659"/>
              </p:ext>
            </p:extLst>
          </p:nvPr>
        </p:nvGraphicFramePr>
        <p:xfrm>
          <a:off x="2566814" y="980729"/>
          <a:ext cx="676875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B1CE3FC0-883E-4748-8E72-93DCD0BF68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3018" y="4365104"/>
            <a:ext cx="2664296" cy="1821296"/>
          </a:xfrm>
          <a:prstGeom prst="rect">
            <a:avLst/>
          </a:prstGeom>
        </p:spPr>
      </p:pic>
      <p:sp>
        <p:nvSpPr>
          <p:cNvPr id="5" name="Título 1">
            <a:extLst>
              <a:ext uri="{FF2B5EF4-FFF2-40B4-BE49-F238E27FC236}">
                <a16:creationId xmlns:a16="http://schemas.microsoft.com/office/drawing/2014/main" id="{763992F2-9E82-49F3-857D-937F66AF6D27}"/>
              </a:ext>
            </a:extLst>
          </p:cNvPr>
          <p:cNvSpPr txBox="1">
            <a:spLocks/>
          </p:cNvSpPr>
          <p:nvPr/>
        </p:nvSpPr>
        <p:spPr>
          <a:xfrm>
            <a:off x="262558" y="370934"/>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RESULTADOS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9931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E7D1D117-BC5C-430A-9FEB-B231E691511F}"/>
              </a:ext>
              <a:ext uri="{C183D7F6-B498-43B3-948B-1728B52AA6E4}">
                <adec:decorative xmlns="" xmlns:adec="http://schemas.microsoft.com/office/drawing/2017/decorative" val="1"/>
              </a:ext>
            </a:extLst>
          </p:cNvPr>
          <p:cNvSpPr/>
          <p:nvPr/>
        </p:nvSpPr>
        <p:spPr>
          <a:xfrm>
            <a:off x="713759" y="6330502"/>
            <a:ext cx="52747" cy="52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5" name="Título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r>
              <a:rPr lang="es-ES" dirty="0"/>
              <a:t>Diapositiva de recursos humanos 2</a:t>
            </a:r>
          </a:p>
        </p:txBody>
      </p:sp>
      <p:sp>
        <p:nvSpPr>
          <p:cNvPr id="18" name="Título 1">
            <a:extLst>
              <a:ext uri="{FF2B5EF4-FFF2-40B4-BE49-F238E27FC236}">
                <a16:creationId xmlns:a16="http://schemas.microsoft.com/office/drawing/2014/main" id="{908EBDBF-89B2-4DBA-8B6F-5675E095FE23}"/>
              </a:ext>
            </a:extLst>
          </p:cNvPr>
          <p:cNvSpPr txBox="1">
            <a:spLocks/>
          </p:cNvSpPr>
          <p:nvPr/>
        </p:nvSpPr>
        <p:spPr>
          <a:xfrm>
            <a:off x="609522" y="285364"/>
            <a:ext cx="4606925"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INDICE</a:t>
            </a:r>
            <a:endParaRPr lang="es-EC" kern="0"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A4498A93-9800-489C-B115-7709627BFE54}"/>
              </a:ext>
            </a:extLst>
          </p:cNvPr>
          <p:cNvGraphicFramePr/>
          <p:nvPr>
            <p:extLst>
              <p:ext uri="{D42A27DB-BD31-4B8C-83A1-F6EECF244321}">
                <p14:modId xmlns:p14="http://schemas.microsoft.com/office/powerpoint/2010/main" val="3452525016"/>
              </p:ext>
            </p:extLst>
          </p:nvPr>
        </p:nvGraphicFramePr>
        <p:xfrm>
          <a:off x="766507" y="940709"/>
          <a:ext cx="8353036" cy="544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23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838091" y="942858"/>
          <a:ext cx="10514231" cy="541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5371F4C4-22FA-462F-9061-CFC7D51BF519}"/>
              </a:ext>
            </a:extLst>
          </p:cNvPr>
          <p:cNvSpPr txBox="1">
            <a:spLocks/>
          </p:cNvSpPr>
          <p:nvPr/>
        </p:nvSpPr>
        <p:spPr>
          <a:xfrm>
            <a:off x="426220" y="250435"/>
            <a:ext cx="11141594" cy="514269"/>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a:r>
              <a:rPr lang="es-ES" kern="0" dirty="0">
                <a:solidFill>
                  <a:schemeClr val="bg1"/>
                </a:solidFill>
                <a:effectLst>
                  <a:outerShdw blurRad="38100" dist="38100" dir="2700000" algn="tl">
                    <a:srgbClr val="000000">
                      <a:alpha val="43137"/>
                    </a:srgbClr>
                  </a:outerShdw>
                </a:effectLst>
              </a:rPr>
              <a:t>REQUISITOS PARA DEVOLUCIÓN – REQUISITOS GENERALES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8836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838091" y="942858"/>
          <a:ext cx="10514231" cy="541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5371F4C4-22FA-462F-9061-CFC7D51BF519}"/>
              </a:ext>
            </a:extLst>
          </p:cNvPr>
          <p:cNvSpPr txBox="1">
            <a:spLocks/>
          </p:cNvSpPr>
          <p:nvPr/>
        </p:nvSpPr>
        <p:spPr>
          <a:xfrm>
            <a:off x="426220" y="250435"/>
            <a:ext cx="5136217" cy="53907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a:r>
              <a:rPr lang="es-ES" kern="0" dirty="0">
                <a:solidFill>
                  <a:schemeClr val="bg1"/>
                </a:solidFill>
                <a:effectLst>
                  <a:outerShdw blurRad="38100" dist="38100" dir="2700000" algn="tl">
                    <a:srgbClr val="000000">
                      <a:alpha val="43137"/>
                    </a:srgbClr>
                  </a:outerShdw>
                </a:effectLst>
              </a:rPr>
              <a:t>DOCUMENTOS PROBATORIOS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5897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838091" y="942858"/>
          <a:ext cx="10514231" cy="541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5371F4C4-22FA-462F-9061-CFC7D51BF519}"/>
              </a:ext>
            </a:extLst>
          </p:cNvPr>
          <p:cNvSpPr txBox="1">
            <a:spLocks/>
          </p:cNvSpPr>
          <p:nvPr/>
        </p:nvSpPr>
        <p:spPr>
          <a:xfrm>
            <a:off x="426220" y="250435"/>
            <a:ext cx="5136217" cy="53907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a:r>
              <a:rPr lang="es-ES" kern="0" dirty="0">
                <a:solidFill>
                  <a:schemeClr val="bg1"/>
                </a:solidFill>
                <a:effectLst>
                  <a:outerShdw blurRad="38100" dist="38100" dir="2700000" algn="tl">
                    <a:srgbClr val="000000">
                      <a:alpha val="43137"/>
                    </a:srgbClr>
                  </a:outerShdw>
                </a:effectLst>
              </a:rPr>
              <a:t>DOCUMENTOS PROBATORIOS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3053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00D23D-08DC-4E06-A343-DC56E20B2BBD}"/>
              </a:ext>
            </a:extLst>
          </p:cNvPr>
          <p:cNvPicPr>
            <a:picLocks noChangeAspect="1"/>
          </p:cNvPicPr>
          <p:nvPr/>
        </p:nvPicPr>
        <p:blipFill rotWithShape="1">
          <a:blip r:embed="rId2"/>
          <a:srcRect t="9023" r="6542"/>
          <a:stretch/>
        </p:blipFill>
        <p:spPr>
          <a:xfrm>
            <a:off x="406574" y="476672"/>
            <a:ext cx="9073008" cy="5488341"/>
          </a:xfrm>
          <a:prstGeom prst="rect">
            <a:avLst/>
          </a:prstGeom>
          <a:ln>
            <a:solidFill>
              <a:schemeClr val="accent6"/>
            </a:solidFill>
          </a:ln>
        </p:spPr>
      </p:pic>
      <p:pic>
        <p:nvPicPr>
          <p:cNvPr id="5" name="Imagen 4">
            <a:extLst>
              <a:ext uri="{FF2B5EF4-FFF2-40B4-BE49-F238E27FC236}">
                <a16:creationId xmlns:a16="http://schemas.microsoft.com/office/drawing/2014/main" id="{104E5881-5408-4509-BC78-D4073E9FB352}"/>
              </a:ext>
            </a:extLst>
          </p:cNvPr>
          <p:cNvPicPr>
            <a:picLocks noChangeAspect="1"/>
          </p:cNvPicPr>
          <p:nvPr/>
        </p:nvPicPr>
        <p:blipFill>
          <a:blip r:embed="rId3"/>
          <a:stretch>
            <a:fillRect/>
          </a:stretch>
        </p:blipFill>
        <p:spPr>
          <a:xfrm>
            <a:off x="478582" y="487530"/>
            <a:ext cx="9350542" cy="5477483"/>
          </a:xfrm>
          <a:prstGeom prst="rect">
            <a:avLst/>
          </a:prstGeom>
          <a:ln>
            <a:solidFill>
              <a:schemeClr val="accent6"/>
            </a:solidFill>
          </a:ln>
        </p:spPr>
      </p:pic>
      <p:pic>
        <p:nvPicPr>
          <p:cNvPr id="6" name="Imagen 5">
            <a:extLst>
              <a:ext uri="{FF2B5EF4-FFF2-40B4-BE49-F238E27FC236}">
                <a16:creationId xmlns:a16="http://schemas.microsoft.com/office/drawing/2014/main" id="{170C811A-0575-4284-BFCE-2D306C0E4D47}"/>
              </a:ext>
            </a:extLst>
          </p:cNvPr>
          <p:cNvPicPr>
            <a:picLocks noChangeAspect="1"/>
          </p:cNvPicPr>
          <p:nvPr/>
        </p:nvPicPr>
        <p:blipFill>
          <a:blip r:embed="rId4"/>
          <a:stretch>
            <a:fillRect/>
          </a:stretch>
        </p:blipFill>
        <p:spPr>
          <a:xfrm>
            <a:off x="579343" y="498388"/>
            <a:ext cx="9350542" cy="5477483"/>
          </a:xfrm>
          <a:prstGeom prst="rect">
            <a:avLst/>
          </a:prstGeom>
          <a:ln>
            <a:solidFill>
              <a:schemeClr val="accent6"/>
            </a:solidFill>
          </a:ln>
        </p:spPr>
      </p:pic>
    </p:spTree>
    <p:extLst>
      <p:ext uri="{BB962C8B-B14F-4D97-AF65-F5344CB8AC3E}">
        <p14:creationId xmlns:p14="http://schemas.microsoft.com/office/powerpoint/2010/main" val="3160086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B6B4250-C0E2-438D-A3F0-46C2A35EDFC4}"/>
              </a:ext>
            </a:extLst>
          </p:cNvPr>
          <p:cNvSpPr txBox="1">
            <a:spLocks/>
          </p:cNvSpPr>
          <p:nvPr/>
        </p:nvSpPr>
        <p:spPr>
          <a:xfrm>
            <a:off x="262558" y="370934"/>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CONCLUSIONES</a:t>
            </a:r>
            <a:endParaRPr lang="es-EC" kern="0"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6F903BA9-F194-4E39-A53D-E44CB3642BCD}"/>
              </a:ext>
            </a:extLst>
          </p:cNvPr>
          <p:cNvGraphicFramePr/>
          <p:nvPr>
            <p:extLst>
              <p:ext uri="{D42A27DB-BD31-4B8C-83A1-F6EECF244321}">
                <p14:modId xmlns:p14="http://schemas.microsoft.com/office/powerpoint/2010/main" val="2529980125"/>
              </p:ext>
            </p:extLst>
          </p:nvPr>
        </p:nvGraphicFramePr>
        <p:xfrm>
          <a:off x="-385445" y="908722"/>
          <a:ext cx="12287895" cy="540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096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FFE5AFB-F7EE-44DF-92AA-658CC875C7E9}"/>
              </a:ext>
            </a:extLst>
          </p:cNvPr>
          <p:cNvGraphicFramePr>
            <a:graphicFrameLocks noGrp="1"/>
          </p:cNvGraphicFramePr>
          <p:nvPr>
            <p:ph idx="1"/>
            <p:extLst>
              <p:ext uri="{D42A27DB-BD31-4B8C-83A1-F6EECF244321}">
                <p14:modId xmlns:p14="http://schemas.microsoft.com/office/powerpoint/2010/main" val="2001425121"/>
              </p:ext>
            </p:extLst>
          </p:nvPr>
        </p:nvGraphicFramePr>
        <p:xfrm>
          <a:off x="406574" y="116632"/>
          <a:ext cx="11188526" cy="596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964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3F675BC5-22A4-48D4-A6F2-551E77ACB8AC}"/>
              </a:ext>
            </a:extLst>
          </p:cNvPr>
          <p:cNvGraphicFramePr>
            <a:graphicFrameLocks noGrp="1"/>
          </p:cNvGraphicFramePr>
          <p:nvPr>
            <p:ph idx="1"/>
            <p:extLst>
              <p:ext uri="{D42A27DB-BD31-4B8C-83A1-F6EECF244321}">
                <p14:modId xmlns:p14="http://schemas.microsoft.com/office/powerpoint/2010/main" val="3493480493"/>
              </p:ext>
            </p:extLst>
          </p:nvPr>
        </p:nvGraphicFramePr>
        <p:xfrm>
          <a:off x="262558" y="908722"/>
          <a:ext cx="11521280" cy="557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D232D504-3EFC-4FCC-8815-E2DE2330FE60}"/>
              </a:ext>
            </a:extLst>
          </p:cNvPr>
          <p:cNvSpPr txBox="1">
            <a:spLocks/>
          </p:cNvSpPr>
          <p:nvPr/>
        </p:nvSpPr>
        <p:spPr>
          <a:xfrm>
            <a:off x="262558" y="370934"/>
            <a:ext cx="6120680" cy="537788"/>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RECOMENDACIONES</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120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gracias">
            <a:extLst>
              <a:ext uri="{FF2B5EF4-FFF2-40B4-BE49-F238E27FC236}">
                <a16:creationId xmlns:a16="http://schemas.microsoft.com/office/drawing/2014/main" id="{31C0D175-ABB7-40F1-836F-314D33954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14" y="1772816"/>
            <a:ext cx="9580972" cy="35433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Resultado de imagen para gorro de graduado">
            <a:extLst>
              <a:ext uri="{FF2B5EF4-FFF2-40B4-BE49-F238E27FC236}">
                <a16:creationId xmlns:a16="http://schemas.microsoft.com/office/drawing/2014/main" id="{886BDD27-1F18-49F0-8A28-3D516C037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495">
            <a:off x="8249412" y="182606"/>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2E37ABE-C01C-4482-B271-A39DBBD181A0}"/>
              </a:ext>
            </a:extLst>
          </p:cNvPr>
          <p:cNvSpPr txBox="1">
            <a:spLocks/>
          </p:cNvSpPr>
          <p:nvPr/>
        </p:nvSpPr>
        <p:spPr>
          <a:xfrm>
            <a:off x="761922" y="437764"/>
            <a:ext cx="4606925"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PROBLEMA</a:t>
            </a:r>
            <a:endParaRPr lang="es-EC" kern="0" dirty="0">
              <a:solidFill>
                <a:schemeClr val="bg1"/>
              </a:solidFill>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40DBF8CD-878C-4968-BE2B-4179D205A637}"/>
              </a:ext>
            </a:extLst>
          </p:cNvPr>
          <p:cNvGraphicFramePr/>
          <p:nvPr>
            <p:extLst>
              <p:ext uri="{D42A27DB-BD31-4B8C-83A1-F6EECF244321}">
                <p14:modId xmlns:p14="http://schemas.microsoft.com/office/powerpoint/2010/main" val="1099130257"/>
              </p:ext>
            </p:extLst>
          </p:nvPr>
        </p:nvGraphicFramePr>
        <p:xfrm>
          <a:off x="1126654" y="745250"/>
          <a:ext cx="10561845" cy="536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id="{213B3BA0-2325-4D54-84C3-68A1C9EB7E3F}"/>
              </a:ext>
            </a:extLst>
          </p:cNvPr>
          <p:cNvGraphicFramePr/>
          <p:nvPr>
            <p:extLst>
              <p:ext uri="{D42A27DB-BD31-4B8C-83A1-F6EECF244321}">
                <p14:modId xmlns:p14="http://schemas.microsoft.com/office/powerpoint/2010/main" val="4179132807"/>
              </p:ext>
            </p:extLst>
          </p:nvPr>
        </p:nvGraphicFramePr>
        <p:xfrm>
          <a:off x="-1154270" y="3091961"/>
          <a:ext cx="7249476" cy="23489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AutoShape 2" descr="ISD - Impuesto a la Salida de Divisas ¿Cómo funciona?">
            <a:extLst>
              <a:ext uri="{FF2B5EF4-FFF2-40B4-BE49-F238E27FC236}">
                <a16:creationId xmlns:a16="http://schemas.microsoft.com/office/drawing/2014/main" id="{E1FA26CF-EE8D-4185-8B98-C3B36CFA559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2" name="Picture 4" descr="ISD - Impuesto a la Salida de Divisas ¿Cómo funciona?">
            <a:extLst>
              <a:ext uri="{FF2B5EF4-FFF2-40B4-BE49-F238E27FC236}">
                <a16:creationId xmlns:a16="http://schemas.microsoft.com/office/drawing/2014/main" id="{BDC3AB71-DCD4-4A7B-8296-6F3744B666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0722" y="4542316"/>
            <a:ext cx="2239216" cy="149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651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A08CA-26B4-4AF6-8951-C368BE8FD026}"/>
              </a:ext>
            </a:extLst>
          </p:cNvPr>
          <p:cNvSpPr txBox="1">
            <a:spLocks/>
          </p:cNvSpPr>
          <p:nvPr/>
        </p:nvSpPr>
        <p:spPr>
          <a:xfrm>
            <a:off x="622598" y="332656"/>
            <a:ext cx="4606925"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VARIABLES</a:t>
            </a:r>
            <a:endParaRPr lang="es-EC" kern="0" dirty="0">
              <a:solidFill>
                <a:schemeClr val="bg1"/>
              </a:solidFill>
              <a:effectLst>
                <a:outerShdw blurRad="38100" dist="38100" dir="2700000" algn="tl">
                  <a:srgbClr val="000000">
                    <a:alpha val="43137"/>
                  </a:srgbClr>
                </a:outerShdw>
              </a:effectLst>
            </a:endParaRPr>
          </a:p>
        </p:txBody>
      </p:sp>
      <p:graphicFrame>
        <p:nvGraphicFramePr>
          <p:cNvPr id="3" name="Diagrama 2">
            <a:extLst>
              <a:ext uri="{FF2B5EF4-FFF2-40B4-BE49-F238E27FC236}">
                <a16:creationId xmlns:a16="http://schemas.microsoft.com/office/drawing/2014/main" id="{ED673BA6-9397-4AF6-B8B3-101491283AB1}"/>
              </a:ext>
            </a:extLst>
          </p:cNvPr>
          <p:cNvGraphicFramePr/>
          <p:nvPr>
            <p:extLst>
              <p:ext uri="{D42A27DB-BD31-4B8C-83A1-F6EECF244321}">
                <p14:modId xmlns:p14="http://schemas.microsoft.com/office/powerpoint/2010/main" val="1631135530"/>
              </p:ext>
            </p:extLst>
          </p:nvPr>
        </p:nvGraphicFramePr>
        <p:xfrm>
          <a:off x="766614" y="1340768"/>
          <a:ext cx="10297145"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692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78D4B-33FC-42C3-A6CF-1876B0BCC8A5}"/>
              </a:ext>
            </a:extLst>
          </p:cNvPr>
          <p:cNvSpPr txBox="1">
            <a:spLocks/>
          </p:cNvSpPr>
          <p:nvPr/>
        </p:nvSpPr>
        <p:spPr>
          <a:xfrm>
            <a:off x="550590" y="395375"/>
            <a:ext cx="4606925"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OBJETIVOS</a:t>
            </a:r>
            <a:endParaRPr lang="es-EC" kern="0" dirty="0">
              <a:solidFill>
                <a:schemeClr val="bg1"/>
              </a:solidFill>
              <a:effectLst>
                <a:outerShdw blurRad="38100" dist="38100" dir="2700000" algn="tl">
                  <a:srgbClr val="000000">
                    <a:alpha val="43137"/>
                  </a:srgbClr>
                </a:outerShdw>
              </a:effectLst>
            </a:endParaRPr>
          </a:p>
        </p:txBody>
      </p:sp>
      <p:graphicFrame>
        <p:nvGraphicFramePr>
          <p:cNvPr id="3" name="Diagrama 2">
            <a:extLst>
              <a:ext uri="{FF2B5EF4-FFF2-40B4-BE49-F238E27FC236}">
                <a16:creationId xmlns:a16="http://schemas.microsoft.com/office/drawing/2014/main" id="{4FC86D6D-7A51-41A9-8FC5-5866E1B46F7F}"/>
              </a:ext>
            </a:extLst>
          </p:cNvPr>
          <p:cNvGraphicFramePr/>
          <p:nvPr>
            <p:extLst>
              <p:ext uri="{D42A27DB-BD31-4B8C-83A1-F6EECF244321}">
                <p14:modId xmlns:p14="http://schemas.microsoft.com/office/powerpoint/2010/main" val="1602229169"/>
              </p:ext>
            </p:extLst>
          </p:nvPr>
        </p:nvGraphicFramePr>
        <p:xfrm>
          <a:off x="334567" y="1044661"/>
          <a:ext cx="11305256" cy="4832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028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931BED-6B4C-4B74-960A-5A320ED1CEF5}"/>
              </a:ext>
            </a:extLst>
          </p:cNvPr>
          <p:cNvGraphicFramePr/>
          <p:nvPr>
            <p:extLst>
              <p:ext uri="{D42A27DB-BD31-4B8C-83A1-F6EECF244321}">
                <p14:modId xmlns:p14="http://schemas.microsoft.com/office/powerpoint/2010/main" val="1294786246"/>
              </p:ext>
            </p:extLst>
          </p:nvPr>
        </p:nvGraphicFramePr>
        <p:xfrm>
          <a:off x="550590" y="1268760"/>
          <a:ext cx="11639823" cy="486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CD154882-5AA3-4556-B85B-F5F2878829F1}"/>
              </a:ext>
            </a:extLst>
          </p:cNvPr>
          <p:cNvSpPr txBox="1">
            <a:spLocks/>
          </p:cNvSpPr>
          <p:nvPr/>
        </p:nvSpPr>
        <p:spPr>
          <a:xfrm>
            <a:off x="550590" y="395375"/>
            <a:ext cx="6696744" cy="649287"/>
          </a:xfrm>
          <a:prstGeom prst="homePlate">
            <a:avLst/>
          </a:prstGeom>
          <a:solidFill>
            <a:srgbClr val="339933"/>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INTERROGANTES DE LA INVESTIGACÍÓN</a:t>
            </a:r>
            <a:endParaRPr lang="es-EC"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259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892C2-9142-4D97-A7D0-3041F7876AB5}"/>
              </a:ext>
            </a:extLst>
          </p:cNvPr>
          <p:cNvSpPr txBox="1">
            <a:spLocks/>
          </p:cNvSpPr>
          <p:nvPr/>
        </p:nvSpPr>
        <p:spPr>
          <a:xfrm>
            <a:off x="609522" y="285364"/>
            <a:ext cx="5136886" cy="53914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MARCO TEORICO</a:t>
            </a:r>
            <a:endParaRPr lang="es-EC" kern="0" dirty="0">
              <a:solidFill>
                <a:schemeClr val="bg1"/>
              </a:solidFill>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56464C7A-A1F9-4BE0-9495-78E395B42E78}"/>
              </a:ext>
            </a:extLst>
          </p:cNvPr>
          <p:cNvGraphicFramePr/>
          <p:nvPr>
            <p:extLst>
              <p:ext uri="{D42A27DB-BD31-4B8C-83A1-F6EECF244321}">
                <p14:modId xmlns:p14="http://schemas.microsoft.com/office/powerpoint/2010/main" val="485879388"/>
              </p:ext>
            </p:extLst>
          </p:nvPr>
        </p:nvGraphicFramePr>
        <p:xfrm>
          <a:off x="1158388" y="1052736"/>
          <a:ext cx="9617338" cy="5085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44F63EA2-C3B5-42A3-930A-124E71BFC7FF}"/>
              </a:ext>
            </a:extLst>
          </p:cNvPr>
          <p:cNvSpPr txBox="1"/>
          <p:nvPr/>
        </p:nvSpPr>
        <p:spPr>
          <a:xfrm>
            <a:off x="8111430" y="1052736"/>
            <a:ext cx="3240360" cy="1338828"/>
          </a:xfrm>
          <a:prstGeom prst="rect">
            <a:avLst/>
          </a:prstGeom>
          <a:noFill/>
        </p:spPr>
        <p:txBody>
          <a:bodyPr wrap="square" rtlCol="0">
            <a:spAutoFit/>
          </a:bodyPr>
          <a:lstStyle/>
          <a:p>
            <a:r>
              <a:rPr lang="es-MX" dirty="0">
                <a:solidFill>
                  <a:srgbClr val="080808"/>
                </a:solidFill>
              </a:rPr>
              <a:t>El mundo debe ser un gran mercado libre en que los capitales fluyen libremente a la inversión más atractiva en términos de riesgo y rentabilidad</a:t>
            </a:r>
            <a:endParaRPr lang="es-CO" dirty="0">
              <a:solidFill>
                <a:srgbClr val="080808"/>
              </a:solidFill>
            </a:endParaRPr>
          </a:p>
        </p:txBody>
      </p:sp>
      <p:sp>
        <p:nvSpPr>
          <p:cNvPr id="12" name="CuadroTexto 11">
            <a:extLst>
              <a:ext uri="{FF2B5EF4-FFF2-40B4-BE49-F238E27FC236}">
                <a16:creationId xmlns:a16="http://schemas.microsoft.com/office/drawing/2014/main" id="{0395D71C-035C-4D30-8846-4464AC9D922D}"/>
              </a:ext>
            </a:extLst>
          </p:cNvPr>
          <p:cNvSpPr txBox="1"/>
          <p:nvPr/>
        </p:nvSpPr>
        <p:spPr>
          <a:xfrm>
            <a:off x="9395532" y="2996952"/>
            <a:ext cx="2760387" cy="1089529"/>
          </a:xfrm>
          <a:prstGeom prst="rect">
            <a:avLst/>
          </a:prstGeom>
          <a:noFill/>
        </p:spPr>
        <p:txBody>
          <a:bodyPr wrap="square" rtlCol="0">
            <a:spAutoFit/>
          </a:bodyPr>
          <a:lstStyle/>
          <a:p>
            <a:r>
              <a:rPr lang="es-MX" dirty="0">
                <a:solidFill>
                  <a:srgbClr val="080808"/>
                </a:solidFill>
              </a:rPr>
              <a:t>“Toda inversión en el exterior representaría una pérdida en términos de bienestar social y por eso debería ser impedida”</a:t>
            </a:r>
            <a:endParaRPr lang="es-CO" dirty="0">
              <a:solidFill>
                <a:srgbClr val="080808"/>
              </a:solidFill>
            </a:endParaRPr>
          </a:p>
        </p:txBody>
      </p:sp>
      <p:sp>
        <p:nvSpPr>
          <p:cNvPr id="13" name="CuadroTexto 12">
            <a:extLst>
              <a:ext uri="{FF2B5EF4-FFF2-40B4-BE49-F238E27FC236}">
                <a16:creationId xmlns:a16="http://schemas.microsoft.com/office/drawing/2014/main" id="{5BD44591-C5E6-49AE-9614-C20D284FCA58}"/>
              </a:ext>
            </a:extLst>
          </p:cNvPr>
          <p:cNvSpPr txBox="1"/>
          <p:nvPr/>
        </p:nvSpPr>
        <p:spPr>
          <a:xfrm>
            <a:off x="6108926" y="4970947"/>
            <a:ext cx="3240360" cy="840230"/>
          </a:xfrm>
          <a:prstGeom prst="rect">
            <a:avLst/>
          </a:prstGeom>
          <a:noFill/>
        </p:spPr>
        <p:txBody>
          <a:bodyPr wrap="square" rtlCol="0">
            <a:spAutoFit/>
          </a:bodyPr>
          <a:lstStyle/>
          <a:p>
            <a:r>
              <a:rPr lang="es-MX" dirty="0">
                <a:solidFill>
                  <a:srgbClr val="080808"/>
                </a:solidFill>
              </a:rPr>
              <a:t>“Las inversiones en el exterior que sean legales son aceptables y no deben ser consideradas como fuga”</a:t>
            </a:r>
            <a:endParaRPr lang="es-CO" dirty="0">
              <a:solidFill>
                <a:srgbClr val="080808"/>
              </a:solidFill>
            </a:endParaRPr>
          </a:p>
        </p:txBody>
      </p:sp>
      <p:sp>
        <p:nvSpPr>
          <p:cNvPr id="14" name="CuadroTexto 13">
            <a:extLst>
              <a:ext uri="{FF2B5EF4-FFF2-40B4-BE49-F238E27FC236}">
                <a16:creationId xmlns:a16="http://schemas.microsoft.com/office/drawing/2014/main" id="{647AEE8C-75A1-428B-BC2B-EA1BC028B74A}"/>
              </a:ext>
            </a:extLst>
          </p:cNvPr>
          <p:cNvSpPr txBox="1"/>
          <p:nvPr/>
        </p:nvSpPr>
        <p:spPr>
          <a:xfrm>
            <a:off x="235806" y="1302035"/>
            <a:ext cx="3240360" cy="1338828"/>
          </a:xfrm>
          <a:prstGeom prst="rect">
            <a:avLst/>
          </a:prstGeom>
          <a:noFill/>
        </p:spPr>
        <p:txBody>
          <a:bodyPr wrap="square" rtlCol="0">
            <a:spAutoFit/>
          </a:bodyPr>
          <a:lstStyle/>
          <a:p>
            <a:r>
              <a:rPr lang="es-MX" dirty="0">
                <a:solidFill>
                  <a:srgbClr val="080808"/>
                </a:solidFill>
              </a:rPr>
              <a:t>“Se debe considerar como fuga de capitales el monto de activos que el gobierno, a través de cambios en políticas, pueden hacer volver al país”</a:t>
            </a:r>
            <a:endParaRPr lang="es-CO" dirty="0">
              <a:solidFill>
                <a:srgbClr val="080808"/>
              </a:solidFill>
            </a:endParaRPr>
          </a:p>
        </p:txBody>
      </p:sp>
    </p:spTree>
    <p:extLst>
      <p:ext uri="{BB962C8B-B14F-4D97-AF65-F5344CB8AC3E}">
        <p14:creationId xmlns:p14="http://schemas.microsoft.com/office/powerpoint/2010/main" val="1255144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26CD01-26F8-4E27-B728-33028B423A5F}"/>
              </a:ext>
            </a:extLst>
          </p:cNvPr>
          <p:cNvSpPr txBox="1">
            <a:spLocks/>
          </p:cNvSpPr>
          <p:nvPr/>
        </p:nvSpPr>
        <p:spPr>
          <a:xfrm>
            <a:off x="609522" y="285364"/>
            <a:ext cx="5136886" cy="53914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MARCO CONCEPTUAL</a:t>
            </a:r>
            <a:endParaRPr lang="es-EC" kern="0" dirty="0">
              <a:solidFill>
                <a:schemeClr val="bg1"/>
              </a:solidFill>
              <a:effectLst>
                <a:outerShdw blurRad="38100" dist="38100" dir="2700000" algn="tl">
                  <a:srgbClr val="000000">
                    <a:alpha val="43137"/>
                  </a:srgbClr>
                </a:outerShdw>
              </a:effectLst>
            </a:endParaRPr>
          </a:p>
        </p:txBody>
      </p:sp>
      <p:graphicFrame>
        <p:nvGraphicFramePr>
          <p:cNvPr id="8" name="Marcador de contenido 7">
            <a:extLst>
              <a:ext uri="{FF2B5EF4-FFF2-40B4-BE49-F238E27FC236}">
                <a16:creationId xmlns:a16="http://schemas.microsoft.com/office/drawing/2014/main" id="{E995FDF4-0DA6-4912-80F0-20D704524DF4}"/>
              </a:ext>
            </a:extLst>
          </p:cNvPr>
          <p:cNvGraphicFramePr>
            <a:graphicFrameLocks noGrp="1"/>
          </p:cNvGraphicFramePr>
          <p:nvPr>
            <p:ph idx="1"/>
            <p:extLst>
              <p:ext uri="{D42A27DB-BD31-4B8C-83A1-F6EECF244321}">
                <p14:modId xmlns:p14="http://schemas.microsoft.com/office/powerpoint/2010/main" val="1938036199"/>
              </p:ext>
            </p:extLst>
          </p:nvPr>
        </p:nvGraphicFramePr>
        <p:xfrm>
          <a:off x="478582" y="1124744"/>
          <a:ext cx="11116518" cy="495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294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C0EDAD-25E7-47E9-BC45-7106C31065B2}"/>
              </a:ext>
            </a:extLst>
          </p:cNvPr>
          <p:cNvSpPr txBox="1">
            <a:spLocks/>
          </p:cNvSpPr>
          <p:nvPr/>
        </p:nvSpPr>
        <p:spPr>
          <a:xfrm>
            <a:off x="609522" y="285364"/>
            <a:ext cx="5136886" cy="539141"/>
          </a:xfrm>
          <a:prstGeom prst="homePlate">
            <a:avLst/>
          </a:prstGeom>
          <a:solidFill>
            <a:srgbClr val="008000"/>
          </a:solidFill>
          <a:scene3d>
            <a:camera prst="orthographicFront"/>
            <a:lightRig rig="threePt" dir="t"/>
          </a:scene3d>
          <a:sp3d>
            <a:bevelT/>
          </a:sp3d>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algn="ctr" defTabSz="914400"/>
            <a:r>
              <a:rPr lang="es-ES" kern="0" dirty="0">
                <a:solidFill>
                  <a:schemeClr val="bg1"/>
                </a:solidFill>
                <a:effectLst>
                  <a:outerShdw blurRad="38100" dist="38100" dir="2700000" algn="tl">
                    <a:srgbClr val="000000">
                      <a:alpha val="43137"/>
                    </a:srgbClr>
                  </a:outerShdw>
                </a:effectLst>
              </a:rPr>
              <a:t>MARCO CONCEPTUAL</a:t>
            </a:r>
            <a:endParaRPr lang="es-EC" kern="0" dirty="0">
              <a:solidFill>
                <a:schemeClr val="bg1"/>
              </a:solidFill>
              <a:effectLst>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4FC5F01E-BD13-4142-9E4D-A419D40F9E9A}"/>
              </a:ext>
            </a:extLst>
          </p:cNvPr>
          <p:cNvGraphicFramePr/>
          <p:nvPr>
            <p:extLst>
              <p:ext uri="{D42A27DB-BD31-4B8C-83A1-F6EECF244321}">
                <p14:modId xmlns:p14="http://schemas.microsoft.com/office/powerpoint/2010/main" val="192137187"/>
              </p:ext>
            </p:extLst>
          </p:nvPr>
        </p:nvGraphicFramePr>
        <p:xfrm>
          <a:off x="1270670" y="866612"/>
          <a:ext cx="3816424" cy="213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a 18">
            <a:extLst>
              <a:ext uri="{FF2B5EF4-FFF2-40B4-BE49-F238E27FC236}">
                <a16:creationId xmlns:a16="http://schemas.microsoft.com/office/drawing/2014/main" id="{A926C829-813B-4FF6-ACD7-4E31590011AC}"/>
              </a:ext>
            </a:extLst>
          </p:cNvPr>
          <p:cNvGraphicFramePr/>
          <p:nvPr>
            <p:extLst>
              <p:ext uri="{D42A27DB-BD31-4B8C-83A1-F6EECF244321}">
                <p14:modId xmlns:p14="http://schemas.microsoft.com/office/powerpoint/2010/main" val="2047510802"/>
              </p:ext>
            </p:extLst>
          </p:nvPr>
        </p:nvGraphicFramePr>
        <p:xfrm>
          <a:off x="6743278" y="282766"/>
          <a:ext cx="4680520" cy="3744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a 19">
            <a:extLst>
              <a:ext uri="{FF2B5EF4-FFF2-40B4-BE49-F238E27FC236}">
                <a16:creationId xmlns:a16="http://schemas.microsoft.com/office/drawing/2014/main" id="{CFA5A9CE-FFE8-493B-9680-6F9A29EEAA93}"/>
              </a:ext>
            </a:extLst>
          </p:cNvPr>
          <p:cNvGraphicFramePr/>
          <p:nvPr>
            <p:extLst>
              <p:ext uri="{D42A27DB-BD31-4B8C-83A1-F6EECF244321}">
                <p14:modId xmlns:p14="http://schemas.microsoft.com/office/powerpoint/2010/main" val="731807219"/>
              </p:ext>
            </p:extLst>
          </p:nvPr>
        </p:nvGraphicFramePr>
        <p:xfrm>
          <a:off x="1161740" y="3177216"/>
          <a:ext cx="4032449" cy="28111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Diagrama 21">
            <a:extLst>
              <a:ext uri="{FF2B5EF4-FFF2-40B4-BE49-F238E27FC236}">
                <a16:creationId xmlns:a16="http://schemas.microsoft.com/office/drawing/2014/main" id="{E791A220-3A58-47D2-83ED-7EA76FC9F31B}"/>
              </a:ext>
            </a:extLst>
          </p:cNvPr>
          <p:cNvGraphicFramePr/>
          <p:nvPr>
            <p:extLst>
              <p:ext uri="{D42A27DB-BD31-4B8C-83A1-F6EECF244321}">
                <p14:modId xmlns:p14="http://schemas.microsoft.com/office/powerpoint/2010/main" val="260546138"/>
              </p:ext>
            </p:extLst>
          </p:nvPr>
        </p:nvGraphicFramePr>
        <p:xfrm>
          <a:off x="6311230" y="3877525"/>
          <a:ext cx="5359615" cy="211079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3" name="CuadroTexto 22">
            <a:extLst>
              <a:ext uri="{FF2B5EF4-FFF2-40B4-BE49-F238E27FC236}">
                <a16:creationId xmlns:a16="http://schemas.microsoft.com/office/drawing/2014/main" id="{BA819A57-9E34-4117-9B57-8395710ACF26}"/>
              </a:ext>
            </a:extLst>
          </p:cNvPr>
          <p:cNvSpPr txBox="1"/>
          <p:nvPr/>
        </p:nvSpPr>
        <p:spPr>
          <a:xfrm>
            <a:off x="6624454" y="5517232"/>
            <a:ext cx="4392487" cy="341632"/>
          </a:xfrm>
          <a:prstGeom prst="rect">
            <a:avLst/>
          </a:prstGeom>
          <a:noFill/>
        </p:spPr>
        <p:txBody>
          <a:bodyPr wrap="square" rtlCol="0">
            <a:spAutoFit/>
          </a:bodyPr>
          <a:lstStyle/>
          <a:p>
            <a:r>
              <a:rPr lang="es-MX" dirty="0">
                <a:solidFill>
                  <a:srgbClr val="080808"/>
                </a:solidFill>
              </a:rPr>
              <a:t>21 REFORMAS , 12 CIRCULARES</a:t>
            </a:r>
            <a:endParaRPr lang="es-CO" dirty="0">
              <a:solidFill>
                <a:srgbClr val="080808"/>
              </a:solidFill>
            </a:endParaRPr>
          </a:p>
        </p:txBody>
      </p:sp>
    </p:spTree>
    <p:extLst>
      <p:ext uri="{BB962C8B-B14F-4D97-AF65-F5344CB8AC3E}">
        <p14:creationId xmlns:p14="http://schemas.microsoft.com/office/powerpoint/2010/main" val="2891339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3632</TotalTime>
  <Words>3174</Words>
  <Application>Microsoft Office PowerPoint</Application>
  <PresentationFormat>Personalizado</PresentationFormat>
  <Paragraphs>340</Paragraphs>
  <Slides>27</Slides>
  <Notes>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3" baseType="lpstr">
      <vt:lpstr>Arial</vt:lpstr>
      <vt:lpstr>Calibri</vt:lpstr>
      <vt:lpstr>Symbol</vt:lpstr>
      <vt:lpstr>Times New Roman</vt:lpstr>
      <vt:lpstr>Tema8</vt:lpstr>
      <vt:lpstr>CorelDRAW</vt:lpstr>
      <vt:lpstr>Presentación de PowerPoint</vt:lpstr>
      <vt:lpstr>Diapositiva de recursos humanos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TODOHOGAR</cp:lastModifiedBy>
  <cp:revision>876</cp:revision>
  <cp:lastPrinted>2019-07-08T17:01:25Z</cp:lastPrinted>
  <dcterms:created xsi:type="dcterms:W3CDTF">2018-06-18T02:07:28Z</dcterms:created>
  <dcterms:modified xsi:type="dcterms:W3CDTF">2021-04-25T17:15:02Z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3a6798ae-e5e5-4367-9d4c-3bc7eeab6e7d</vt:lpwstr>
  </property>
</Properties>
</file>