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258" r:id="rId2"/>
    <p:sldId id="293" r:id="rId3"/>
    <p:sldId id="294" r:id="rId4"/>
    <p:sldId id="295" r:id="rId5"/>
    <p:sldId id="296" r:id="rId6"/>
    <p:sldId id="300" r:id="rId7"/>
    <p:sldId id="302" r:id="rId8"/>
    <p:sldId id="303" r:id="rId9"/>
    <p:sldId id="304" r:id="rId10"/>
    <p:sldId id="306" r:id="rId11"/>
    <p:sldId id="307" r:id="rId12"/>
    <p:sldId id="308" r:id="rId13"/>
    <p:sldId id="309" r:id="rId14"/>
    <p:sldId id="313" r:id="rId15"/>
    <p:sldId id="315" r:id="rId16"/>
    <p:sldId id="347" r:id="rId17"/>
    <p:sldId id="277" r:id="rId18"/>
    <p:sldId id="281" r:id="rId19"/>
    <p:sldId id="350" r:id="rId20"/>
    <p:sldId id="351" r:id="rId21"/>
    <p:sldId id="284" r:id="rId22"/>
    <p:sldId id="260" r:id="rId23"/>
    <p:sldId id="345" r:id="rId24"/>
    <p:sldId id="264" r:id="rId25"/>
    <p:sldId id="339" r:id="rId26"/>
    <p:sldId id="265" r:id="rId27"/>
    <p:sldId id="267" r:id="rId28"/>
    <p:sldId id="266" r:id="rId29"/>
    <p:sldId id="268" r:id="rId30"/>
    <p:sldId id="269" r:id="rId31"/>
    <p:sldId id="262" r:id="rId32"/>
    <p:sldId id="273" r:id="rId33"/>
    <p:sldId id="353" r:id="rId34"/>
    <p:sldId id="354" r:id="rId35"/>
    <p:sldId id="355" r:id="rId36"/>
    <p:sldId id="356" r:id="rId37"/>
    <p:sldId id="357" r:id="rId38"/>
    <p:sldId id="358" r:id="rId39"/>
    <p:sldId id="320" r:id="rId40"/>
    <p:sldId id="322" r:id="rId41"/>
    <p:sldId id="323" r:id="rId42"/>
    <p:sldId id="324" r:id="rId43"/>
    <p:sldId id="325" r:id="rId44"/>
    <p:sldId id="330" r:id="rId45"/>
    <p:sldId id="352" r:id="rId46"/>
    <p:sldId id="331" r:id="rId47"/>
    <p:sldId id="332" r:id="rId48"/>
    <p:sldId id="333" r:id="rId49"/>
    <p:sldId id="334" r:id="rId50"/>
    <p:sldId id="335" r:id="rId51"/>
    <p:sldId id="336" r:id="rId52"/>
    <p:sldId id="337" r:id="rId53"/>
  </p:sldIdLst>
  <p:sldSz cx="12192000" cy="6858000"/>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DED"/>
    <a:srgbClr val="006600"/>
    <a:srgbClr val="003300"/>
    <a:srgbClr val="E4BD2C"/>
    <a:srgbClr val="44B2F6"/>
    <a:srgbClr val="C8A0FE"/>
    <a:srgbClr val="DAE3BB"/>
    <a:srgbClr val="FCA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78699D-8356-4BBB-9BD1-650D803B5E89}" v="707" dt="2021-04-06T16:05:36.805"/>
    <p1510:client id="{738521E0-0BA9-4DFC-B4C4-25BB78822C46}" v="30" dt="2021-04-07T03:07:47.754"/>
    <p1510:client id="{74E49298-0173-DD4F-9515-87B461B1C6D3}" v="14" dt="2021-04-06T16:10:55.681"/>
    <p1510:client id="{997F6514-8551-4940-A5E8-DFC248B0FF30}" v="4" dt="2021-04-06T14:20:33.552"/>
    <p1510:client id="{9A3CB4FA-1474-4F85-BBDA-EDA11422E554}" v="924" dt="2021-04-06T19:08:37.09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Mosquera" userId="b753da5796d9e4ca" providerId="LiveId" clId="{74E49298-0173-DD4F-9515-87B461B1C6D3}"/>
    <pc:docChg chg="modSld">
      <pc:chgData name="David Mosquera" userId="b753da5796d9e4ca" providerId="LiveId" clId="{74E49298-0173-DD4F-9515-87B461B1C6D3}" dt="2021-04-06T16:10:55.681" v="13" actId="14100"/>
      <pc:docMkLst>
        <pc:docMk/>
      </pc:docMkLst>
      <pc:sldChg chg="modSp">
        <pc:chgData name="David Mosquera" userId="b753da5796d9e4ca" providerId="LiveId" clId="{74E49298-0173-DD4F-9515-87B461B1C6D3}" dt="2021-04-06T16:10:55.681" v="13" actId="14100"/>
        <pc:sldMkLst>
          <pc:docMk/>
          <pc:sldMk cId="0" sldId="347"/>
        </pc:sldMkLst>
        <pc:spChg chg="mod">
          <ac:chgData name="David Mosquera" userId="b753da5796d9e4ca" providerId="LiveId" clId="{74E49298-0173-DD4F-9515-87B461B1C6D3}" dt="2021-04-06T16:10:55.681" v="13" actId="14100"/>
          <ac:spMkLst>
            <pc:docMk/>
            <pc:sldMk cId="0" sldId="347"/>
            <ac:spMk id="6" creationId="{612C1D26-33AD-4856-9970-7DAF69D11E70}"/>
          </ac:spMkLst>
        </pc:spChg>
      </pc:sldChg>
    </pc:docChg>
  </pc:docChgLst>
  <pc:docChgLst>
    <pc:chgData name="Marco Antonio Vásquez" userId="9b8f4a2da10326cb" providerId="Windows Live" clId="Web-{159CE736-B904-447A-BF22-F1A3FFCDABC6}"/>
    <pc:docChg chg="delSld modSld">
      <pc:chgData name="Marco Antonio Vásquez" userId="9b8f4a2da10326cb" providerId="Windows Live" clId="Web-{159CE736-B904-447A-BF22-F1A3FFCDABC6}" dt="2021-04-06T02:51:05.542" v="2"/>
      <pc:docMkLst>
        <pc:docMk/>
      </pc:docMkLst>
      <pc:sldChg chg="addSp delSp modSp">
        <pc:chgData name="Marco Antonio Vásquez" userId="9b8f4a2da10326cb" providerId="Windows Live" clId="Web-{159CE736-B904-447A-BF22-F1A3FFCDABC6}" dt="2021-04-06T02:51:05.542" v="2"/>
        <pc:sldMkLst>
          <pc:docMk/>
          <pc:sldMk cId="380735764" sldId="274"/>
        </pc:sldMkLst>
        <pc:picChg chg="add del mod">
          <ac:chgData name="Marco Antonio Vásquez" userId="9b8f4a2da10326cb" providerId="Windows Live" clId="Web-{159CE736-B904-447A-BF22-F1A3FFCDABC6}" dt="2021-04-06T02:51:05.542" v="2"/>
          <ac:picMkLst>
            <pc:docMk/>
            <pc:sldMk cId="380735764" sldId="274"/>
            <ac:picMk id="2" creationId="{8F5BD554-6A7C-42A0-B0EA-BBB097810540}"/>
          </ac:picMkLst>
        </pc:picChg>
      </pc:sldChg>
      <pc:sldChg chg="del">
        <pc:chgData name="Marco Antonio Vásquez" userId="9b8f4a2da10326cb" providerId="Windows Live" clId="Web-{159CE736-B904-447A-BF22-F1A3FFCDABC6}" dt="2021-04-06T02:50:44.136" v="0"/>
        <pc:sldMkLst>
          <pc:docMk/>
          <pc:sldMk cId="2449011188" sldId="316"/>
        </pc:sldMkLst>
      </pc:sldChg>
    </pc:docChg>
  </pc:docChgLst>
  <pc:docChgLst>
    <pc:chgData name="Marco Antonio Vásquez" userId="9b8f4a2da10326cb" providerId="LiveId" clId="{738521E0-0BA9-4DFC-B4C4-25BB78822C46}"/>
    <pc:docChg chg="addSld delSld modSld">
      <pc:chgData name="Marco Antonio Vásquez" userId="9b8f4a2da10326cb" providerId="LiveId" clId="{738521E0-0BA9-4DFC-B4C4-25BB78822C46}" dt="2021-04-07T03:10:14.329" v="186" actId="20577"/>
      <pc:docMkLst>
        <pc:docMk/>
      </pc:docMkLst>
      <pc:sldChg chg="del">
        <pc:chgData name="Marco Antonio Vásquez" userId="9b8f4a2da10326cb" providerId="LiveId" clId="{738521E0-0BA9-4DFC-B4C4-25BB78822C46}" dt="2021-04-06T14:27:11.990" v="2" actId="47"/>
        <pc:sldMkLst>
          <pc:docMk/>
          <pc:sldMk cId="1327790242" sldId="316"/>
        </pc:sldMkLst>
      </pc:sldChg>
      <pc:sldChg chg="del">
        <pc:chgData name="Marco Antonio Vásquez" userId="9b8f4a2da10326cb" providerId="LiveId" clId="{738521E0-0BA9-4DFC-B4C4-25BB78822C46}" dt="2021-04-06T14:27:11.990" v="2" actId="47"/>
        <pc:sldMkLst>
          <pc:docMk/>
          <pc:sldMk cId="2892300167" sldId="317"/>
        </pc:sldMkLst>
      </pc:sldChg>
      <pc:sldChg chg="del">
        <pc:chgData name="Marco Antonio Vásquez" userId="9b8f4a2da10326cb" providerId="LiveId" clId="{738521E0-0BA9-4DFC-B4C4-25BB78822C46}" dt="2021-04-06T14:27:11.990" v="2" actId="47"/>
        <pc:sldMkLst>
          <pc:docMk/>
          <pc:sldMk cId="2308530850" sldId="318"/>
        </pc:sldMkLst>
      </pc:sldChg>
      <pc:sldChg chg="del">
        <pc:chgData name="Marco Antonio Vásquez" userId="9b8f4a2da10326cb" providerId="LiveId" clId="{738521E0-0BA9-4DFC-B4C4-25BB78822C46}" dt="2021-04-06T14:27:11.990" v="2" actId="47"/>
        <pc:sldMkLst>
          <pc:docMk/>
          <pc:sldMk cId="4157250762" sldId="319"/>
        </pc:sldMkLst>
      </pc:sldChg>
      <pc:sldChg chg="addSp modSp mod">
        <pc:chgData name="Marco Antonio Vásquez" userId="9b8f4a2da10326cb" providerId="LiveId" clId="{738521E0-0BA9-4DFC-B4C4-25BB78822C46}" dt="2021-04-07T03:08:36.655" v="106" actId="20577"/>
        <pc:sldMkLst>
          <pc:docMk/>
          <pc:sldMk cId="475960584" sldId="320"/>
        </pc:sldMkLst>
        <pc:spChg chg="add mod">
          <ac:chgData name="Marco Antonio Vásquez" userId="9b8f4a2da10326cb" providerId="LiveId" clId="{738521E0-0BA9-4DFC-B4C4-25BB78822C46}" dt="2021-04-07T03:08:36.655" v="106" actId="20577"/>
          <ac:spMkLst>
            <pc:docMk/>
            <pc:sldMk cId="475960584" sldId="320"/>
            <ac:spMk id="7" creationId="{F46B4CC3-2800-4190-9252-FAAE0444EAE3}"/>
          </ac:spMkLst>
        </pc:spChg>
      </pc:sldChg>
      <pc:sldChg chg="addSp modSp mod">
        <pc:chgData name="Marco Antonio Vásquez" userId="9b8f4a2da10326cb" providerId="LiveId" clId="{738521E0-0BA9-4DFC-B4C4-25BB78822C46}" dt="2021-04-07T03:08:42.398" v="110" actId="20577"/>
        <pc:sldMkLst>
          <pc:docMk/>
          <pc:sldMk cId="1325228930" sldId="321"/>
        </pc:sldMkLst>
        <pc:spChg chg="add mod">
          <ac:chgData name="Marco Antonio Vásquez" userId="9b8f4a2da10326cb" providerId="LiveId" clId="{738521E0-0BA9-4DFC-B4C4-25BB78822C46}" dt="2021-04-07T03:08:42.398" v="110" actId="20577"/>
          <ac:spMkLst>
            <pc:docMk/>
            <pc:sldMk cId="1325228930" sldId="321"/>
            <ac:spMk id="8" creationId="{470BD60C-73AF-4887-B27F-338F2AEB2C00}"/>
          </ac:spMkLst>
        </pc:spChg>
      </pc:sldChg>
      <pc:sldChg chg="addSp modSp mod">
        <pc:chgData name="Marco Antonio Vásquez" userId="9b8f4a2da10326cb" providerId="LiveId" clId="{738521E0-0BA9-4DFC-B4C4-25BB78822C46}" dt="2021-04-07T03:08:54.701" v="118" actId="20577"/>
        <pc:sldMkLst>
          <pc:docMk/>
          <pc:sldMk cId="3323766676" sldId="322"/>
        </pc:sldMkLst>
        <pc:spChg chg="add mod">
          <ac:chgData name="Marco Antonio Vásquez" userId="9b8f4a2da10326cb" providerId="LiveId" clId="{738521E0-0BA9-4DFC-B4C4-25BB78822C46}" dt="2021-04-07T03:08:54.701" v="118" actId="20577"/>
          <ac:spMkLst>
            <pc:docMk/>
            <pc:sldMk cId="3323766676" sldId="322"/>
            <ac:spMk id="6" creationId="{14203A78-51B3-408C-B40D-993674D51092}"/>
          </ac:spMkLst>
        </pc:spChg>
      </pc:sldChg>
      <pc:sldChg chg="addSp modSp mod">
        <pc:chgData name="Marco Antonio Vásquez" userId="9b8f4a2da10326cb" providerId="LiveId" clId="{738521E0-0BA9-4DFC-B4C4-25BB78822C46}" dt="2021-04-07T03:08:58.843" v="122" actId="20577"/>
        <pc:sldMkLst>
          <pc:docMk/>
          <pc:sldMk cId="687532454" sldId="323"/>
        </pc:sldMkLst>
        <pc:spChg chg="add mod">
          <ac:chgData name="Marco Antonio Vásquez" userId="9b8f4a2da10326cb" providerId="LiveId" clId="{738521E0-0BA9-4DFC-B4C4-25BB78822C46}" dt="2021-04-07T03:08:58.843" v="122" actId="20577"/>
          <ac:spMkLst>
            <pc:docMk/>
            <pc:sldMk cId="687532454" sldId="323"/>
            <ac:spMk id="6" creationId="{87EBBE95-DE71-49A7-AA55-1E9D28F7E314}"/>
          </ac:spMkLst>
        </pc:spChg>
      </pc:sldChg>
      <pc:sldChg chg="addSp modSp mod">
        <pc:chgData name="Marco Antonio Vásquez" userId="9b8f4a2da10326cb" providerId="LiveId" clId="{738521E0-0BA9-4DFC-B4C4-25BB78822C46}" dt="2021-04-07T03:09:02.969" v="126" actId="20577"/>
        <pc:sldMkLst>
          <pc:docMk/>
          <pc:sldMk cId="55795776" sldId="324"/>
        </pc:sldMkLst>
        <pc:spChg chg="add mod">
          <ac:chgData name="Marco Antonio Vásquez" userId="9b8f4a2da10326cb" providerId="LiveId" clId="{738521E0-0BA9-4DFC-B4C4-25BB78822C46}" dt="2021-04-07T03:09:02.969" v="126" actId="20577"/>
          <ac:spMkLst>
            <pc:docMk/>
            <pc:sldMk cId="55795776" sldId="324"/>
            <ac:spMk id="4" creationId="{1A08DB9C-FA10-4DAD-9F78-89FA119C9C3A}"/>
          </ac:spMkLst>
        </pc:spChg>
      </pc:sldChg>
      <pc:sldChg chg="addSp modSp mod">
        <pc:chgData name="Marco Antonio Vásquez" userId="9b8f4a2da10326cb" providerId="LiveId" clId="{738521E0-0BA9-4DFC-B4C4-25BB78822C46}" dt="2021-04-07T03:09:07.758" v="130" actId="20577"/>
        <pc:sldMkLst>
          <pc:docMk/>
          <pc:sldMk cId="3507913659" sldId="325"/>
        </pc:sldMkLst>
        <pc:spChg chg="add mod">
          <ac:chgData name="Marco Antonio Vásquez" userId="9b8f4a2da10326cb" providerId="LiveId" clId="{738521E0-0BA9-4DFC-B4C4-25BB78822C46}" dt="2021-04-07T03:09:07.758" v="130" actId="20577"/>
          <ac:spMkLst>
            <pc:docMk/>
            <pc:sldMk cId="3507913659" sldId="325"/>
            <ac:spMk id="7" creationId="{27ECAE18-6E0B-4B19-ACBF-FDE45CD5675C}"/>
          </ac:spMkLst>
        </pc:spChg>
      </pc:sldChg>
      <pc:sldChg chg="addSp modSp mod">
        <pc:chgData name="Marco Antonio Vásquez" userId="9b8f4a2da10326cb" providerId="LiveId" clId="{738521E0-0BA9-4DFC-B4C4-25BB78822C46}" dt="2021-04-07T03:09:11.247" v="134" actId="20577"/>
        <pc:sldMkLst>
          <pc:docMk/>
          <pc:sldMk cId="2972053634" sldId="326"/>
        </pc:sldMkLst>
        <pc:spChg chg="add mod">
          <ac:chgData name="Marco Antonio Vásquez" userId="9b8f4a2da10326cb" providerId="LiveId" clId="{738521E0-0BA9-4DFC-B4C4-25BB78822C46}" dt="2021-04-07T03:09:11.247" v="134" actId="20577"/>
          <ac:spMkLst>
            <pc:docMk/>
            <pc:sldMk cId="2972053634" sldId="326"/>
            <ac:spMk id="7" creationId="{9E7BF55A-7A2F-4A2D-8E4E-A1CFAA2B928D}"/>
          </ac:spMkLst>
        </pc:spChg>
      </pc:sldChg>
      <pc:sldChg chg="addSp modSp mod">
        <pc:chgData name="Marco Antonio Vásquez" userId="9b8f4a2da10326cb" providerId="LiveId" clId="{738521E0-0BA9-4DFC-B4C4-25BB78822C46}" dt="2021-04-07T03:09:16.166" v="138" actId="20577"/>
        <pc:sldMkLst>
          <pc:docMk/>
          <pc:sldMk cId="1079071369" sldId="327"/>
        </pc:sldMkLst>
        <pc:spChg chg="add mod">
          <ac:chgData name="Marco Antonio Vásquez" userId="9b8f4a2da10326cb" providerId="LiveId" clId="{738521E0-0BA9-4DFC-B4C4-25BB78822C46}" dt="2021-04-07T03:09:16.166" v="138" actId="20577"/>
          <ac:spMkLst>
            <pc:docMk/>
            <pc:sldMk cId="1079071369" sldId="327"/>
            <ac:spMk id="7" creationId="{610837EB-603F-47FB-8ABB-90222D667D46}"/>
          </ac:spMkLst>
        </pc:spChg>
      </pc:sldChg>
      <pc:sldChg chg="addSp modSp mod">
        <pc:chgData name="Marco Antonio Vásquez" userId="9b8f4a2da10326cb" providerId="LiveId" clId="{738521E0-0BA9-4DFC-B4C4-25BB78822C46}" dt="2021-04-07T03:09:20.292" v="142" actId="20577"/>
        <pc:sldMkLst>
          <pc:docMk/>
          <pc:sldMk cId="450769108" sldId="328"/>
        </pc:sldMkLst>
        <pc:spChg chg="add mod">
          <ac:chgData name="Marco Antonio Vásquez" userId="9b8f4a2da10326cb" providerId="LiveId" clId="{738521E0-0BA9-4DFC-B4C4-25BB78822C46}" dt="2021-04-07T03:09:20.292" v="142" actId="20577"/>
          <ac:spMkLst>
            <pc:docMk/>
            <pc:sldMk cId="450769108" sldId="328"/>
            <ac:spMk id="7" creationId="{6045F225-8527-4065-8E82-E598FD88720A}"/>
          </ac:spMkLst>
        </pc:spChg>
      </pc:sldChg>
      <pc:sldChg chg="addSp modSp mod">
        <pc:chgData name="Marco Antonio Vásquez" userId="9b8f4a2da10326cb" providerId="LiveId" clId="{738521E0-0BA9-4DFC-B4C4-25BB78822C46}" dt="2021-04-07T03:09:24.435" v="146" actId="20577"/>
        <pc:sldMkLst>
          <pc:docMk/>
          <pc:sldMk cId="2022195929" sldId="329"/>
        </pc:sldMkLst>
        <pc:spChg chg="add mod">
          <ac:chgData name="Marco Antonio Vásquez" userId="9b8f4a2da10326cb" providerId="LiveId" clId="{738521E0-0BA9-4DFC-B4C4-25BB78822C46}" dt="2021-04-07T03:09:24.435" v="146" actId="20577"/>
          <ac:spMkLst>
            <pc:docMk/>
            <pc:sldMk cId="2022195929" sldId="329"/>
            <ac:spMk id="7" creationId="{740CC043-06A3-4DB2-B9C2-A405212C2F0D}"/>
          </ac:spMkLst>
        </pc:spChg>
      </pc:sldChg>
      <pc:sldChg chg="addSp modSp mod">
        <pc:chgData name="Marco Antonio Vásquez" userId="9b8f4a2da10326cb" providerId="LiveId" clId="{738521E0-0BA9-4DFC-B4C4-25BB78822C46}" dt="2021-04-07T03:09:29.536" v="150" actId="20577"/>
        <pc:sldMkLst>
          <pc:docMk/>
          <pc:sldMk cId="2466690503" sldId="330"/>
        </pc:sldMkLst>
        <pc:spChg chg="add mod">
          <ac:chgData name="Marco Antonio Vásquez" userId="9b8f4a2da10326cb" providerId="LiveId" clId="{738521E0-0BA9-4DFC-B4C4-25BB78822C46}" dt="2021-04-07T03:09:29.536" v="150" actId="20577"/>
          <ac:spMkLst>
            <pc:docMk/>
            <pc:sldMk cId="2466690503" sldId="330"/>
            <ac:spMk id="6" creationId="{19197C4E-9318-4853-8118-9303F0A6206A}"/>
          </ac:spMkLst>
        </pc:spChg>
      </pc:sldChg>
      <pc:sldChg chg="addSp modSp mod">
        <pc:chgData name="Marco Antonio Vásquez" userId="9b8f4a2da10326cb" providerId="LiveId" clId="{738521E0-0BA9-4DFC-B4C4-25BB78822C46}" dt="2021-04-07T03:09:38.337" v="158" actId="20577"/>
        <pc:sldMkLst>
          <pc:docMk/>
          <pc:sldMk cId="2615713443" sldId="331"/>
        </pc:sldMkLst>
        <pc:spChg chg="add mod">
          <ac:chgData name="Marco Antonio Vásquez" userId="9b8f4a2da10326cb" providerId="LiveId" clId="{738521E0-0BA9-4DFC-B4C4-25BB78822C46}" dt="2021-04-07T03:09:38.337" v="158" actId="20577"/>
          <ac:spMkLst>
            <pc:docMk/>
            <pc:sldMk cId="2615713443" sldId="331"/>
            <ac:spMk id="4" creationId="{63A99EE0-5ED3-4EF9-8390-9A97BDFBDC65}"/>
          </ac:spMkLst>
        </pc:spChg>
      </pc:sldChg>
      <pc:sldChg chg="addSp modSp mod">
        <pc:chgData name="Marco Antonio Vásquez" userId="9b8f4a2da10326cb" providerId="LiveId" clId="{738521E0-0BA9-4DFC-B4C4-25BB78822C46}" dt="2021-04-07T03:09:43.388" v="162" actId="20577"/>
        <pc:sldMkLst>
          <pc:docMk/>
          <pc:sldMk cId="3182856135" sldId="332"/>
        </pc:sldMkLst>
        <pc:spChg chg="add mod">
          <ac:chgData name="Marco Antonio Vásquez" userId="9b8f4a2da10326cb" providerId="LiveId" clId="{738521E0-0BA9-4DFC-B4C4-25BB78822C46}" dt="2021-04-07T03:09:43.388" v="162" actId="20577"/>
          <ac:spMkLst>
            <pc:docMk/>
            <pc:sldMk cId="3182856135" sldId="332"/>
            <ac:spMk id="5" creationId="{B10D81E1-0065-4375-A57E-04D8924066A4}"/>
          </ac:spMkLst>
        </pc:spChg>
      </pc:sldChg>
      <pc:sldChg chg="addSp modSp mod">
        <pc:chgData name="Marco Antonio Vásquez" userId="9b8f4a2da10326cb" providerId="LiveId" clId="{738521E0-0BA9-4DFC-B4C4-25BB78822C46}" dt="2021-04-07T03:09:54.839" v="170" actId="20577"/>
        <pc:sldMkLst>
          <pc:docMk/>
          <pc:sldMk cId="2334356801" sldId="333"/>
        </pc:sldMkLst>
        <pc:spChg chg="add mod">
          <ac:chgData name="Marco Antonio Vásquez" userId="9b8f4a2da10326cb" providerId="LiveId" clId="{738521E0-0BA9-4DFC-B4C4-25BB78822C46}" dt="2021-04-07T03:09:54.839" v="170" actId="20577"/>
          <ac:spMkLst>
            <pc:docMk/>
            <pc:sldMk cId="2334356801" sldId="333"/>
            <ac:spMk id="6" creationId="{2379C373-931E-4D2C-B3F3-2C0445C23AAF}"/>
          </ac:spMkLst>
        </pc:spChg>
      </pc:sldChg>
      <pc:sldChg chg="addSp modSp mod">
        <pc:chgData name="Marco Antonio Vásquez" userId="9b8f4a2da10326cb" providerId="LiveId" clId="{738521E0-0BA9-4DFC-B4C4-25BB78822C46}" dt="2021-04-07T03:09:59.518" v="174" actId="20577"/>
        <pc:sldMkLst>
          <pc:docMk/>
          <pc:sldMk cId="621355050" sldId="334"/>
        </pc:sldMkLst>
        <pc:spChg chg="add mod">
          <ac:chgData name="Marco Antonio Vásquez" userId="9b8f4a2da10326cb" providerId="LiveId" clId="{738521E0-0BA9-4DFC-B4C4-25BB78822C46}" dt="2021-04-07T03:09:59.518" v="174" actId="20577"/>
          <ac:spMkLst>
            <pc:docMk/>
            <pc:sldMk cId="621355050" sldId="334"/>
            <ac:spMk id="7" creationId="{2C74BFE0-0A99-4299-9BCF-00BE157A8EC9}"/>
          </ac:spMkLst>
        </pc:spChg>
      </pc:sldChg>
      <pc:sldChg chg="addSp modSp mod">
        <pc:chgData name="Marco Antonio Vásquez" userId="9b8f4a2da10326cb" providerId="LiveId" clId="{738521E0-0BA9-4DFC-B4C4-25BB78822C46}" dt="2021-04-07T03:10:03.852" v="178" actId="20577"/>
        <pc:sldMkLst>
          <pc:docMk/>
          <pc:sldMk cId="3362879470" sldId="335"/>
        </pc:sldMkLst>
        <pc:spChg chg="add mod">
          <ac:chgData name="Marco Antonio Vásquez" userId="9b8f4a2da10326cb" providerId="LiveId" clId="{738521E0-0BA9-4DFC-B4C4-25BB78822C46}" dt="2021-04-07T03:10:03.852" v="178" actId="20577"/>
          <ac:spMkLst>
            <pc:docMk/>
            <pc:sldMk cId="3362879470" sldId="335"/>
            <ac:spMk id="8" creationId="{F0DAA270-385A-4A7A-8931-11401566CD2F}"/>
          </ac:spMkLst>
        </pc:spChg>
      </pc:sldChg>
      <pc:sldChg chg="addSp modSp mod">
        <pc:chgData name="Marco Antonio Vásquez" userId="9b8f4a2da10326cb" providerId="LiveId" clId="{738521E0-0BA9-4DFC-B4C4-25BB78822C46}" dt="2021-04-07T03:10:10.172" v="182" actId="20577"/>
        <pc:sldMkLst>
          <pc:docMk/>
          <pc:sldMk cId="1141968953" sldId="336"/>
        </pc:sldMkLst>
        <pc:spChg chg="add mod">
          <ac:chgData name="Marco Antonio Vásquez" userId="9b8f4a2da10326cb" providerId="LiveId" clId="{738521E0-0BA9-4DFC-B4C4-25BB78822C46}" dt="2021-04-07T03:10:10.172" v="182" actId="20577"/>
          <ac:spMkLst>
            <pc:docMk/>
            <pc:sldMk cId="1141968953" sldId="336"/>
            <ac:spMk id="7" creationId="{D9C41A08-0019-4889-9C3B-8B52F506FED0}"/>
          </ac:spMkLst>
        </pc:spChg>
      </pc:sldChg>
      <pc:sldChg chg="addSp modSp mod">
        <pc:chgData name="Marco Antonio Vásquez" userId="9b8f4a2da10326cb" providerId="LiveId" clId="{738521E0-0BA9-4DFC-B4C4-25BB78822C46}" dt="2021-04-07T03:10:14.329" v="186" actId="20577"/>
        <pc:sldMkLst>
          <pc:docMk/>
          <pc:sldMk cId="318208922" sldId="337"/>
        </pc:sldMkLst>
        <pc:spChg chg="add mod">
          <ac:chgData name="Marco Antonio Vásquez" userId="9b8f4a2da10326cb" providerId="LiveId" clId="{738521E0-0BA9-4DFC-B4C4-25BB78822C46}" dt="2021-04-07T03:10:14.329" v="186" actId="20577"/>
          <ac:spMkLst>
            <pc:docMk/>
            <pc:sldMk cId="318208922" sldId="337"/>
            <ac:spMk id="6" creationId="{56BC9976-8E39-490D-B608-FFE7622C1F89}"/>
          </ac:spMkLst>
        </pc:spChg>
      </pc:sldChg>
      <pc:sldChg chg="del">
        <pc:chgData name="Marco Antonio Vásquez" userId="9b8f4a2da10326cb" providerId="LiveId" clId="{738521E0-0BA9-4DFC-B4C4-25BB78822C46}" dt="2021-04-07T03:05:05.244" v="4" actId="47"/>
        <pc:sldMkLst>
          <pc:docMk/>
          <pc:sldMk cId="3622757112" sldId="340"/>
        </pc:sldMkLst>
      </pc:sldChg>
      <pc:sldChg chg="del">
        <pc:chgData name="Marco Antonio Vásquez" userId="9b8f4a2da10326cb" providerId="LiveId" clId="{738521E0-0BA9-4DFC-B4C4-25BB78822C46}" dt="2021-04-06T14:26:41.712" v="0" actId="2696"/>
        <pc:sldMkLst>
          <pc:docMk/>
          <pc:sldMk cId="1429863045" sldId="341"/>
        </pc:sldMkLst>
      </pc:sldChg>
      <pc:sldChg chg="add del">
        <pc:chgData name="Marco Antonio Vásquez" userId="9b8f4a2da10326cb" providerId="LiveId" clId="{738521E0-0BA9-4DFC-B4C4-25BB78822C46}" dt="2021-04-07T03:05:05.244" v="4" actId="47"/>
        <pc:sldMkLst>
          <pc:docMk/>
          <pc:sldMk cId="3037254441" sldId="341"/>
        </pc:sldMkLst>
      </pc:sldChg>
      <pc:sldChg chg="add del">
        <pc:chgData name="Marco Antonio Vásquez" userId="9b8f4a2da10326cb" providerId="LiveId" clId="{738521E0-0BA9-4DFC-B4C4-25BB78822C46}" dt="2021-04-07T03:05:05.244" v="4" actId="47"/>
        <pc:sldMkLst>
          <pc:docMk/>
          <pc:sldMk cId="2808452940" sldId="342"/>
        </pc:sldMkLst>
      </pc:sldChg>
      <pc:sldChg chg="del">
        <pc:chgData name="Marco Antonio Vásquez" userId="9b8f4a2da10326cb" providerId="LiveId" clId="{738521E0-0BA9-4DFC-B4C4-25BB78822C46}" dt="2021-04-06T14:26:41.712" v="0" actId="2696"/>
        <pc:sldMkLst>
          <pc:docMk/>
          <pc:sldMk cId="3612759304" sldId="342"/>
        </pc:sldMkLst>
      </pc:sldChg>
      <pc:sldChg chg="del">
        <pc:chgData name="Marco Antonio Vásquez" userId="9b8f4a2da10326cb" providerId="LiveId" clId="{738521E0-0BA9-4DFC-B4C4-25BB78822C46}" dt="2021-04-06T14:26:41.712" v="0" actId="2696"/>
        <pc:sldMkLst>
          <pc:docMk/>
          <pc:sldMk cId="3913413812" sldId="343"/>
        </pc:sldMkLst>
      </pc:sldChg>
      <pc:sldChg chg="add del">
        <pc:chgData name="Marco Antonio Vásquez" userId="9b8f4a2da10326cb" providerId="LiveId" clId="{738521E0-0BA9-4DFC-B4C4-25BB78822C46}" dt="2021-04-07T03:05:05.244" v="4" actId="47"/>
        <pc:sldMkLst>
          <pc:docMk/>
          <pc:sldMk cId="3933393964" sldId="343"/>
        </pc:sldMkLst>
      </pc:sldChg>
      <pc:sldChg chg="add del">
        <pc:chgData name="Marco Antonio Vásquez" userId="9b8f4a2da10326cb" providerId="LiveId" clId="{738521E0-0BA9-4DFC-B4C4-25BB78822C46}" dt="2021-04-07T03:05:05.244" v="4" actId="47"/>
        <pc:sldMkLst>
          <pc:docMk/>
          <pc:sldMk cId="592032354" sldId="344"/>
        </pc:sldMkLst>
      </pc:sldChg>
      <pc:sldChg chg="del">
        <pc:chgData name="Marco Antonio Vásquez" userId="9b8f4a2da10326cb" providerId="LiveId" clId="{738521E0-0BA9-4DFC-B4C4-25BB78822C46}" dt="2021-04-06T14:26:41.712" v="0" actId="2696"/>
        <pc:sldMkLst>
          <pc:docMk/>
          <pc:sldMk cId="2128316520" sldId="344"/>
        </pc:sldMkLst>
      </pc:sldChg>
      <pc:sldChg chg="addSp modSp mod">
        <pc:chgData name="Marco Antonio Vásquez" userId="9b8f4a2da10326cb" providerId="LiveId" clId="{738521E0-0BA9-4DFC-B4C4-25BB78822C46}" dt="2021-04-07T03:09:33.419" v="154" actId="20577"/>
        <pc:sldMkLst>
          <pc:docMk/>
          <pc:sldMk cId="734182701" sldId="352"/>
        </pc:sldMkLst>
        <pc:spChg chg="add mod">
          <ac:chgData name="Marco Antonio Vásquez" userId="9b8f4a2da10326cb" providerId="LiveId" clId="{738521E0-0BA9-4DFC-B4C4-25BB78822C46}" dt="2021-04-07T03:09:33.419" v="154" actId="20577"/>
          <ac:spMkLst>
            <pc:docMk/>
            <pc:sldMk cId="734182701" sldId="352"/>
            <ac:spMk id="6" creationId="{82188711-B710-4D97-ADF0-8E5AF20B14D7}"/>
          </ac:spMkLst>
        </pc:spChg>
      </pc:sldChg>
      <pc:sldChg chg="addSp modSp add mod">
        <pc:chgData name="Marco Antonio Vásquez" userId="9b8f4a2da10326cb" providerId="LiveId" clId="{738521E0-0BA9-4DFC-B4C4-25BB78822C46}" dt="2021-04-07T03:08:10.605" v="82" actId="20577"/>
        <pc:sldMkLst>
          <pc:docMk/>
          <pc:sldMk cId="0" sldId="353"/>
        </pc:sldMkLst>
        <pc:spChg chg="mod">
          <ac:chgData name="Marco Antonio Vásquez" userId="9b8f4a2da10326cb" providerId="LiveId" clId="{738521E0-0BA9-4DFC-B4C4-25BB78822C46}" dt="2021-04-07T03:05:11.543" v="8" actId="20577"/>
          <ac:spMkLst>
            <pc:docMk/>
            <pc:sldMk cId="0" sldId="353"/>
            <ac:spMk id="4" creationId="{12D8A3BC-D3E1-4CCD-9ED1-8DDB15F19CF9}"/>
          </ac:spMkLst>
        </pc:spChg>
        <pc:spChg chg="add mod">
          <ac:chgData name="Marco Antonio Vásquez" userId="9b8f4a2da10326cb" providerId="LiveId" clId="{738521E0-0BA9-4DFC-B4C4-25BB78822C46}" dt="2021-04-07T03:08:10.605" v="82" actId="20577"/>
          <ac:spMkLst>
            <pc:docMk/>
            <pc:sldMk cId="0" sldId="353"/>
            <ac:spMk id="21" creationId="{AF2AD72E-42CA-42FD-960C-70FC9A8E6CCF}"/>
          </ac:spMkLst>
        </pc:spChg>
      </pc:sldChg>
      <pc:sldChg chg="addSp modSp add mod">
        <pc:chgData name="Marco Antonio Vásquez" userId="9b8f4a2da10326cb" providerId="LiveId" clId="{738521E0-0BA9-4DFC-B4C4-25BB78822C46}" dt="2021-04-07T03:08:14.514" v="86" actId="20577"/>
        <pc:sldMkLst>
          <pc:docMk/>
          <pc:sldMk cId="560289393" sldId="354"/>
        </pc:sldMkLst>
        <pc:spChg chg="add mod">
          <ac:chgData name="Marco Antonio Vásquez" userId="9b8f4a2da10326cb" providerId="LiveId" clId="{738521E0-0BA9-4DFC-B4C4-25BB78822C46}" dt="2021-04-07T03:08:14.514" v="86" actId="20577"/>
          <ac:spMkLst>
            <pc:docMk/>
            <pc:sldMk cId="560289393" sldId="354"/>
            <ac:spMk id="9" creationId="{B4DD659C-ADD5-4ECB-BC06-D06437DFEE53}"/>
          </ac:spMkLst>
        </pc:spChg>
      </pc:sldChg>
      <pc:sldChg chg="addSp modSp add mod">
        <pc:chgData name="Marco Antonio Vásquez" userId="9b8f4a2da10326cb" providerId="LiveId" clId="{738521E0-0BA9-4DFC-B4C4-25BB78822C46}" dt="2021-04-07T03:08:18.497" v="90" actId="20577"/>
        <pc:sldMkLst>
          <pc:docMk/>
          <pc:sldMk cId="1429863045" sldId="355"/>
        </pc:sldMkLst>
        <pc:spChg chg="mod">
          <ac:chgData name="Marco Antonio Vásquez" userId="9b8f4a2da10326cb" providerId="LiveId" clId="{738521E0-0BA9-4DFC-B4C4-25BB78822C46}" dt="2021-04-07T03:05:15.799" v="12" actId="20577"/>
          <ac:spMkLst>
            <pc:docMk/>
            <pc:sldMk cId="1429863045" sldId="355"/>
            <ac:spMk id="4" creationId="{12D8A3BC-D3E1-4CCD-9ED1-8DDB15F19CF9}"/>
          </ac:spMkLst>
        </pc:spChg>
        <pc:spChg chg="add mod">
          <ac:chgData name="Marco Antonio Vásquez" userId="9b8f4a2da10326cb" providerId="LiveId" clId="{738521E0-0BA9-4DFC-B4C4-25BB78822C46}" dt="2021-04-07T03:08:18.497" v="90" actId="20577"/>
          <ac:spMkLst>
            <pc:docMk/>
            <pc:sldMk cId="1429863045" sldId="355"/>
            <ac:spMk id="22" creationId="{DF461C5C-82A0-4AAA-93AA-7D967C1D6200}"/>
          </ac:spMkLst>
        </pc:spChg>
      </pc:sldChg>
      <pc:sldChg chg="addSp modSp add mod">
        <pc:chgData name="Marco Antonio Vásquez" userId="9b8f4a2da10326cb" providerId="LiveId" clId="{738521E0-0BA9-4DFC-B4C4-25BB78822C46}" dt="2021-04-07T03:08:22.749" v="94" actId="20577"/>
        <pc:sldMkLst>
          <pc:docMk/>
          <pc:sldMk cId="3612759304" sldId="356"/>
        </pc:sldMkLst>
        <pc:spChg chg="mod">
          <ac:chgData name="Marco Antonio Vásquez" userId="9b8f4a2da10326cb" providerId="LiveId" clId="{738521E0-0BA9-4DFC-B4C4-25BB78822C46}" dt="2021-04-07T03:05:29.449" v="29" actId="20577"/>
          <ac:spMkLst>
            <pc:docMk/>
            <pc:sldMk cId="3612759304" sldId="356"/>
            <ac:spMk id="4" creationId="{12D8A3BC-D3E1-4CCD-9ED1-8DDB15F19CF9}"/>
          </ac:spMkLst>
        </pc:spChg>
        <pc:spChg chg="add mod">
          <ac:chgData name="Marco Antonio Vásquez" userId="9b8f4a2da10326cb" providerId="LiveId" clId="{738521E0-0BA9-4DFC-B4C4-25BB78822C46}" dt="2021-04-07T03:08:22.749" v="94" actId="20577"/>
          <ac:spMkLst>
            <pc:docMk/>
            <pc:sldMk cId="3612759304" sldId="356"/>
            <ac:spMk id="14" creationId="{3D4D7A17-F3FE-41AD-BBD2-6246DA33C1AA}"/>
          </ac:spMkLst>
        </pc:spChg>
      </pc:sldChg>
      <pc:sldChg chg="addSp modSp add mod">
        <pc:chgData name="Marco Antonio Vásquez" userId="9b8f4a2da10326cb" providerId="LiveId" clId="{738521E0-0BA9-4DFC-B4C4-25BB78822C46}" dt="2021-04-07T03:08:26.730" v="98" actId="20577"/>
        <pc:sldMkLst>
          <pc:docMk/>
          <pc:sldMk cId="3913413812" sldId="357"/>
        </pc:sldMkLst>
        <pc:spChg chg="mod">
          <ac:chgData name="Marco Antonio Vásquez" userId="9b8f4a2da10326cb" providerId="LiveId" clId="{738521E0-0BA9-4DFC-B4C4-25BB78822C46}" dt="2021-04-07T03:06:08.230" v="53" actId="20577"/>
          <ac:spMkLst>
            <pc:docMk/>
            <pc:sldMk cId="3913413812" sldId="357"/>
            <ac:spMk id="4" creationId="{12D8A3BC-D3E1-4CCD-9ED1-8DDB15F19CF9}"/>
          </ac:spMkLst>
        </pc:spChg>
        <pc:spChg chg="add mod">
          <ac:chgData name="Marco Antonio Vásquez" userId="9b8f4a2da10326cb" providerId="LiveId" clId="{738521E0-0BA9-4DFC-B4C4-25BB78822C46}" dt="2021-04-07T03:08:26.730" v="98" actId="20577"/>
          <ac:spMkLst>
            <pc:docMk/>
            <pc:sldMk cId="3913413812" sldId="357"/>
            <ac:spMk id="8" creationId="{45B4EB8C-050C-47FE-8A4F-3AE48E370F12}"/>
          </ac:spMkLst>
        </pc:spChg>
      </pc:sldChg>
      <pc:sldChg chg="addSp modSp add mod">
        <pc:chgData name="Marco Antonio Vásquez" userId="9b8f4a2da10326cb" providerId="LiveId" clId="{738521E0-0BA9-4DFC-B4C4-25BB78822C46}" dt="2021-04-07T03:08:31.688" v="102" actId="20577"/>
        <pc:sldMkLst>
          <pc:docMk/>
          <pc:sldMk cId="2128316520" sldId="358"/>
        </pc:sldMkLst>
        <pc:spChg chg="mod">
          <ac:chgData name="Marco Antonio Vásquez" userId="9b8f4a2da10326cb" providerId="LiveId" clId="{738521E0-0BA9-4DFC-B4C4-25BB78822C46}" dt="2021-04-07T03:06:01.955" v="45" actId="20577"/>
          <ac:spMkLst>
            <pc:docMk/>
            <pc:sldMk cId="2128316520" sldId="358"/>
            <ac:spMk id="4" creationId="{12D8A3BC-D3E1-4CCD-9ED1-8DDB15F19CF9}"/>
          </ac:spMkLst>
        </pc:spChg>
        <pc:spChg chg="add mod">
          <ac:chgData name="Marco Antonio Vásquez" userId="9b8f4a2da10326cb" providerId="LiveId" clId="{738521E0-0BA9-4DFC-B4C4-25BB78822C46}" dt="2021-04-07T03:08:31.688" v="102" actId="20577"/>
          <ac:spMkLst>
            <pc:docMk/>
            <pc:sldMk cId="2128316520" sldId="358"/>
            <ac:spMk id="11" creationId="{9607F111-8F58-4F01-8B31-7A1EFE1BBECB}"/>
          </ac:spMkLst>
        </pc:spChg>
      </pc:sldChg>
    </pc:docChg>
  </pc:docChgLst>
  <pc:docChgLst>
    <pc:chgData name="David Mosquera" userId="b753da5796d9e4ca" providerId="LiveId" clId="{997F6514-8551-4940-A5E8-DFC248B0FF30}"/>
    <pc:docChg chg="addSld delSld modSld">
      <pc:chgData name="David Mosquera" userId="b753da5796d9e4ca" providerId="LiveId" clId="{997F6514-8551-4940-A5E8-DFC248B0FF30}" dt="2021-04-06T14:20:33.537" v="5" actId="207"/>
      <pc:docMkLst>
        <pc:docMk/>
      </pc:docMkLst>
      <pc:sldChg chg="add">
        <pc:chgData name="David Mosquera" userId="b753da5796d9e4ca" providerId="LiveId" clId="{997F6514-8551-4940-A5E8-DFC248B0FF30}" dt="2021-04-06T14:19:40.975" v="3"/>
        <pc:sldMkLst>
          <pc:docMk/>
          <pc:sldMk cId="2893629722" sldId="276"/>
        </pc:sldMkLst>
      </pc:sldChg>
      <pc:sldChg chg="del">
        <pc:chgData name="David Mosquera" userId="b753da5796d9e4ca" providerId="LiveId" clId="{997F6514-8551-4940-A5E8-DFC248B0FF30}" dt="2021-04-06T14:18:59.281" v="0" actId="47"/>
        <pc:sldMkLst>
          <pc:docMk/>
          <pc:sldMk cId="803813212" sldId="277"/>
        </pc:sldMkLst>
      </pc:sldChg>
      <pc:sldChg chg="modSp add">
        <pc:chgData name="David Mosquera" userId="b753da5796d9e4ca" providerId="LiveId" clId="{997F6514-8551-4940-A5E8-DFC248B0FF30}" dt="2021-04-06T14:20:33.537" v="5" actId="207"/>
        <pc:sldMkLst>
          <pc:docMk/>
          <pc:sldMk cId="1208385251" sldId="277"/>
        </pc:sldMkLst>
        <pc:graphicFrameChg chg="mod">
          <ac:chgData name="David Mosquera" userId="b753da5796d9e4ca" providerId="LiveId" clId="{997F6514-8551-4940-A5E8-DFC248B0FF30}" dt="2021-04-06T14:20:33.537" v="5" actId="207"/>
          <ac:graphicFrameMkLst>
            <pc:docMk/>
            <pc:sldMk cId="1208385251" sldId="277"/>
            <ac:graphicFrameMk id="12" creationId="{51706D27-8A76-4DF6-89B2-AAFADA8FBB82}"/>
          </ac:graphicFrameMkLst>
        </pc:graphicFrameChg>
      </pc:sldChg>
      <pc:sldChg chg="add del">
        <pc:chgData name="David Mosquera" userId="b753da5796d9e4ca" providerId="LiveId" clId="{997F6514-8551-4940-A5E8-DFC248B0FF30}" dt="2021-04-06T14:19:40.975" v="3"/>
        <pc:sldMkLst>
          <pc:docMk/>
          <pc:sldMk cId="537006312" sldId="278"/>
        </pc:sldMkLst>
      </pc:sldChg>
      <pc:sldChg chg="add del">
        <pc:chgData name="David Mosquera" userId="b753da5796d9e4ca" providerId="LiveId" clId="{997F6514-8551-4940-A5E8-DFC248B0FF30}" dt="2021-04-06T14:19:40.975" v="3"/>
        <pc:sldMkLst>
          <pc:docMk/>
          <pc:sldMk cId="3076176450" sldId="279"/>
        </pc:sldMkLst>
      </pc:sldChg>
      <pc:sldChg chg="del">
        <pc:chgData name="David Mosquera" userId="b753da5796d9e4ca" providerId="LiveId" clId="{997F6514-8551-4940-A5E8-DFC248B0FF30}" dt="2021-04-06T14:18:59.281" v="0" actId="47"/>
        <pc:sldMkLst>
          <pc:docMk/>
          <pc:sldMk cId="1208385251" sldId="280"/>
        </pc:sldMkLst>
      </pc:sldChg>
      <pc:sldChg chg="add">
        <pc:chgData name="David Mosquera" userId="b753da5796d9e4ca" providerId="LiveId" clId="{997F6514-8551-4940-A5E8-DFC248B0FF30}" dt="2021-04-06T14:19:40.975" v="3"/>
        <pc:sldMkLst>
          <pc:docMk/>
          <pc:sldMk cId="2063434834" sldId="280"/>
        </pc:sldMkLst>
      </pc:sldChg>
      <pc:sldChg chg="add">
        <pc:chgData name="David Mosquera" userId="b753da5796d9e4ca" providerId="LiveId" clId="{997F6514-8551-4940-A5E8-DFC248B0FF30}" dt="2021-04-06T14:19:40.975" v="3"/>
        <pc:sldMkLst>
          <pc:docMk/>
          <pc:sldMk cId="1755663532" sldId="281"/>
        </pc:sldMkLst>
      </pc:sldChg>
      <pc:sldChg chg="del">
        <pc:chgData name="David Mosquera" userId="b753da5796d9e4ca" providerId="LiveId" clId="{997F6514-8551-4940-A5E8-DFC248B0FF30}" dt="2021-04-06T14:18:59.281" v="0" actId="47"/>
        <pc:sldMkLst>
          <pc:docMk/>
          <pc:sldMk cId="2893629722" sldId="281"/>
        </pc:sldMkLst>
      </pc:sldChg>
      <pc:sldChg chg="del">
        <pc:chgData name="David Mosquera" userId="b753da5796d9e4ca" providerId="LiveId" clId="{997F6514-8551-4940-A5E8-DFC248B0FF30}" dt="2021-04-06T14:18:59.281" v="0" actId="47"/>
        <pc:sldMkLst>
          <pc:docMk/>
          <pc:sldMk cId="2063434834" sldId="282"/>
        </pc:sldMkLst>
      </pc:sldChg>
      <pc:sldChg chg="add">
        <pc:chgData name="David Mosquera" userId="b753da5796d9e4ca" providerId="LiveId" clId="{997F6514-8551-4940-A5E8-DFC248B0FF30}" dt="2021-04-06T14:19:40.975" v="3"/>
        <pc:sldMkLst>
          <pc:docMk/>
          <pc:sldMk cId="2996346124" sldId="282"/>
        </pc:sldMkLst>
      </pc:sldChg>
      <pc:sldChg chg="del">
        <pc:chgData name="David Mosquera" userId="b753da5796d9e4ca" providerId="LiveId" clId="{997F6514-8551-4940-A5E8-DFC248B0FF30}" dt="2021-04-06T14:18:59.281" v="0" actId="47"/>
        <pc:sldMkLst>
          <pc:docMk/>
          <pc:sldMk cId="1755663532" sldId="283"/>
        </pc:sldMkLst>
      </pc:sldChg>
      <pc:sldChg chg="add">
        <pc:chgData name="David Mosquera" userId="b753da5796d9e4ca" providerId="LiveId" clId="{997F6514-8551-4940-A5E8-DFC248B0FF30}" dt="2021-04-06T14:19:40.975" v="3"/>
        <pc:sldMkLst>
          <pc:docMk/>
          <pc:sldMk cId="2510513146" sldId="283"/>
        </pc:sldMkLst>
      </pc:sldChg>
      <pc:sldChg chg="del">
        <pc:chgData name="David Mosquera" userId="b753da5796d9e4ca" providerId="LiveId" clId="{997F6514-8551-4940-A5E8-DFC248B0FF30}" dt="2021-04-06T14:18:59.281" v="0" actId="47"/>
        <pc:sldMkLst>
          <pc:docMk/>
          <pc:sldMk cId="501530056" sldId="284"/>
        </pc:sldMkLst>
      </pc:sldChg>
      <pc:sldChg chg="add">
        <pc:chgData name="David Mosquera" userId="b753da5796d9e4ca" providerId="LiveId" clId="{997F6514-8551-4940-A5E8-DFC248B0FF30}" dt="2021-04-06T14:19:40.975" v="3"/>
        <pc:sldMkLst>
          <pc:docMk/>
          <pc:sldMk cId="4049228704" sldId="284"/>
        </pc:sldMkLst>
      </pc:sldChg>
      <pc:sldChg chg="del">
        <pc:chgData name="David Mosquera" userId="b753da5796d9e4ca" providerId="LiveId" clId="{997F6514-8551-4940-A5E8-DFC248B0FF30}" dt="2021-04-06T14:18:59.281" v="0" actId="47"/>
        <pc:sldMkLst>
          <pc:docMk/>
          <pc:sldMk cId="850181727" sldId="285"/>
        </pc:sldMkLst>
      </pc:sldChg>
      <pc:sldChg chg="add">
        <pc:chgData name="David Mosquera" userId="b753da5796d9e4ca" providerId="LiveId" clId="{997F6514-8551-4940-A5E8-DFC248B0FF30}" dt="2021-04-06T14:19:40.975" v="3"/>
        <pc:sldMkLst>
          <pc:docMk/>
          <pc:sldMk cId="2425985907" sldId="285"/>
        </pc:sldMkLst>
      </pc:sldChg>
      <pc:sldChg chg="del">
        <pc:chgData name="David Mosquera" userId="b753da5796d9e4ca" providerId="LiveId" clId="{997F6514-8551-4940-A5E8-DFC248B0FF30}" dt="2021-04-06T14:18:59.281" v="0" actId="47"/>
        <pc:sldMkLst>
          <pc:docMk/>
          <pc:sldMk cId="108474038" sldId="286"/>
        </pc:sldMkLst>
      </pc:sldChg>
      <pc:sldChg chg="add">
        <pc:chgData name="David Mosquera" userId="b753da5796d9e4ca" providerId="LiveId" clId="{997F6514-8551-4940-A5E8-DFC248B0FF30}" dt="2021-04-06T14:19:40.975" v="3"/>
        <pc:sldMkLst>
          <pc:docMk/>
          <pc:sldMk cId="3735057904" sldId="286"/>
        </pc:sldMkLst>
      </pc:sldChg>
      <pc:sldChg chg="del">
        <pc:chgData name="David Mosquera" userId="b753da5796d9e4ca" providerId="LiveId" clId="{997F6514-8551-4940-A5E8-DFC248B0FF30}" dt="2021-04-06T14:18:59.281" v="0" actId="47"/>
        <pc:sldMkLst>
          <pc:docMk/>
          <pc:sldMk cId="2996346124" sldId="287"/>
        </pc:sldMkLst>
      </pc:sldChg>
      <pc:sldChg chg="add">
        <pc:chgData name="David Mosquera" userId="b753da5796d9e4ca" providerId="LiveId" clId="{997F6514-8551-4940-A5E8-DFC248B0FF30}" dt="2021-04-06T14:19:40.975" v="3"/>
        <pc:sldMkLst>
          <pc:docMk/>
          <pc:sldMk cId="3149508539" sldId="288"/>
        </pc:sldMkLst>
      </pc:sldChg>
      <pc:sldChg chg="del">
        <pc:chgData name="David Mosquera" userId="b753da5796d9e4ca" providerId="LiveId" clId="{997F6514-8551-4940-A5E8-DFC248B0FF30}" dt="2021-04-06T14:18:59.281" v="0" actId="47"/>
        <pc:sldMkLst>
          <pc:docMk/>
          <pc:sldMk cId="3735057904" sldId="288"/>
        </pc:sldMkLst>
      </pc:sldChg>
      <pc:sldChg chg="del">
        <pc:chgData name="David Mosquera" userId="b753da5796d9e4ca" providerId="LiveId" clId="{997F6514-8551-4940-A5E8-DFC248B0FF30}" dt="2021-04-06T14:18:59.281" v="0" actId="47"/>
        <pc:sldMkLst>
          <pc:docMk/>
          <pc:sldMk cId="2425985907" sldId="289"/>
        </pc:sldMkLst>
      </pc:sldChg>
      <pc:sldChg chg="del">
        <pc:chgData name="David Mosquera" userId="b753da5796d9e4ca" providerId="LiveId" clId="{997F6514-8551-4940-A5E8-DFC248B0FF30}" dt="2021-04-06T14:18:59.281" v="0" actId="47"/>
        <pc:sldMkLst>
          <pc:docMk/>
          <pc:sldMk cId="4049228704" sldId="290"/>
        </pc:sldMkLst>
      </pc:sldChg>
      <pc:sldChg chg="del">
        <pc:chgData name="David Mosquera" userId="b753da5796d9e4ca" providerId="LiveId" clId="{997F6514-8551-4940-A5E8-DFC248B0FF30}" dt="2021-04-06T14:18:59.281" v="0" actId="47"/>
        <pc:sldMkLst>
          <pc:docMk/>
          <pc:sldMk cId="2510513146" sldId="291"/>
        </pc:sldMkLst>
      </pc:sldChg>
      <pc:sldChg chg="del">
        <pc:chgData name="David Mosquera" userId="b753da5796d9e4ca" providerId="LiveId" clId="{997F6514-8551-4940-A5E8-DFC248B0FF30}" dt="2021-04-06T14:18:59.281" v="0" actId="47"/>
        <pc:sldMkLst>
          <pc:docMk/>
          <pc:sldMk cId="3149508539" sldId="292"/>
        </pc:sldMkLst>
      </pc:sldChg>
      <pc:sldChg chg="new add del">
        <pc:chgData name="David Mosquera" userId="b753da5796d9e4ca" providerId="LiveId" clId="{997F6514-8551-4940-A5E8-DFC248B0FF30}" dt="2021-04-06T14:19:45.119" v="4" actId="47"/>
        <pc:sldMkLst>
          <pc:docMk/>
          <pc:sldMk cId="1903804242" sldId="346"/>
        </pc:sldMkLst>
      </pc:sldChg>
      <pc:sldChg chg="add">
        <pc:chgData name="David Mosquera" userId="b753da5796d9e4ca" providerId="LiveId" clId="{997F6514-8551-4940-A5E8-DFC248B0FF30}" dt="2021-04-06T14:19:40.975" v="3"/>
        <pc:sldMkLst>
          <pc:docMk/>
          <pc:sldMk cId="0" sldId="347"/>
        </pc:sldMkLst>
      </pc:sldChg>
      <pc:sldChg chg="add">
        <pc:chgData name="David Mosquera" userId="b753da5796d9e4ca" providerId="LiveId" clId="{997F6514-8551-4940-A5E8-DFC248B0FF30}" dt="2021-04-06T14:19:40.975" v="3"/>
        <pc:sldMkLst>
          <pc:docMk/>
          <pc:sldMk cId="803813212" sldId="348"/>
        </pc:sldMkLst>
      </pc:sldChg>
      <pc:sldChg chg="add">
        <pc:chgData name="David Mosquera" userId="b753da5796d9e4ca" providerId="LiveId" clId="{997F6514-8551-4940-A5E8-DFC248B0FF30}" dt="2021-04-06T14:19:40.975" v="3"/>
        <pc:sldMkLst>
          <pc:docMk/>
          <pc:sldMk cId="1979280706" sldId="349"/>
        </pc:sldMkLst>
      </pc:sldChg>
      <pc:sldChg chg="add">
        <pc:chgData name="David Mosquera" userId="b753da5796d9e4ca" providerId="LiveId" clId="{997F6514-8551-4940-A5E8-DFC248B0FF30}" dt="2021-04-06T14:19:40.975" v="3"/>
        <pc:sldMkLst>
          <pc:docMk/>
          <pc:sldMk cId="4283673351" sldId="350"/>
        </pc:sldMkLst>
      </pc:sldChg>
      <pc:sldChg chg="add">
        <pc:chgData name="David Mosquera" userId="b753da5796d9e4ca" providerId="LiveId" clId="{997F6514-8551-4940-A5E8-DFC248B0FF30}" dt="2021-04-06T14:19:40.975" v="3"/>
        <pc:sldMkLst>
          <pc:docMk/>
          <pc:sldMk cId="3753370499" sldId="351"/>
        </pc:sldMkLst>
      </pc:sldChg>
    </pc:docChg>
  </pc:docChgLst>
  <pc:docChgLst>
    <pc:chgData name="David Mosquera" userId="b753da5796d9e4ca" providerId="Windows Live" clId="Web-{5878699D-8356-4BBB-9BD1-650D803B5E89}"/>
    <pc:docChg chg="addSld delSld modSld">
      <pc:chgData name="David Mosquera" userId="b753da5796d9e4ca" providerId="Windows Live" clId="Web-{5878699D-8356-4BBB-9BD1-650D803B5E89}" dt="2021-04-06T16:05:35.789" v="127" actId="20577"/>
      <pc:docMkLst>
        <pc:docMk/>
      </pc:docMkLst>
      <pc:sldChg chg="addSp modSp">
        <pc:chgData name="David Mosquera" userId="b753da5796d9e4ca" providerId="Windows Live" clId="Web-{5878699D-8356-4BBB-9BD1-650D803B5E89}" dt="2021-04-06T15:57:08.869" v="53" actId="20577"/>
        <pc:sldMkLst>
          <pc:docMk/>
          <pc:sldMk cId="2893629722" sldId="276"/>
        </pc:sldMkLst>
        <pc:spChg chg="add mod">
          <ac:chgData name="David Mosquera" userId="b753da5796d9e4ca" providerId="Windows Live" clId="Web-{5878699D-8356-4BBB-9BD1-650D803B5E89}" dt="2021-04-06T15:57:08.869" v="53" actId="20577"/>
          <ac:spMkLst>
            <pc:docMk/>
            <pc:sldMk cId="2893629722" sldId="276"/>
            <ac:spMk id="2" creationId="{1CA8BAFA-AB0F-44F8-811C-A6FAFC489D6A}"/>
          </ac:spMkLst>
        </pc:spChg>
        <pc:picChg chg="add">
          <ac:chgData name="David Mosquera" userId="b753da5796d9e4ca" providerId="Windows Live" clId="Web-{5878699D-8356-4BBB-9BD1-650D803B5E89}" dt="2021-04-06T15:55:58.914" v="26"/>
          <ac:picMkLst>
            <pc:docMk/>
            <pc:sldMk cId="2893629722" sldId="276"/>
            <ac:picMk id="3" creationId="{01D9C8FD-5A9D-4F7F-B2F2-FD874E6A7DB8}"/>
          </ac:picMkLst>
        </pc:picChg>
      </pc:sldChg>
      <pc:sldChg chg="addSp modSp">
        <pc:chgData name="David Mosquera" userId="b753da5796d9e4ca" providerId="Windows Live" clId="Web-{5878699D-8356-4BBB-9BD1-650D803B5E89}" dt="2021-04-06T15:57:04.729" v="51" actId="20577"/>
        <pc:sldMkLst>
          <pc:docMk/>
          <pc:sldMk cId="1208385251" sldId="277"/>
        </pc:sldMkLst>
        <pc:spChg chg="add mod">
          <ac:chgData name="David Mosquera" userId="b753da5796d9e4ca" providerId="Windows Live" clId="Web-{5878699D-8356-4BBB-9BD1-650D803B5E89}" dt="2021-04-06T15:57:04.729" v="51" actId="20577"/>
          <ac:spMkLst>
            <pc:docMk/>
            <pc:sldMk cId="1208385251" sldId="277"/>
            <ac:spMk id="2" creationId="{C8B17119-1AE2-43FC-B561-A5074F271B4D}"/>
          </ac:spMkLst>
        </pc:spChg>
        <pc:picChg chg="add">
          <ac:chgData name="David Mosquera" userId="b753da5796d9e4ca" providerId="Windows Live" clId="Web-{5878699D-8356-4BBB-9BD1-650D803B5E89}" dt="2021-04-06T15:55:55.367" v="24"/>
          <ac:picMkLst>
            <pc:docMk/>
            <pc:sldMk cId="1208385251" sldId="277"/>
            <ac:picMk id="3" creationId="{42788A7C-ECB6-479C-96C5-4656D5E89198}"/>
          </ac:picMkLst>
        </pc:picChg>
      </pc:sldChg>
      <pc:sldChg chg="addSp modSp">
        <pc:chgData name="David Mosquera" userId="b753da5796d9e4ca" providerId="Windows Live" clId="Web-{5878699D-8356-4BBB-9BD1-650D803B5E89}" dt="2021-04-06T15:57:01.041" v="50" actId="20577"/>
        <pc:sldMkLst>
          <pc:docMk/>
          <pc:sldMk cId="537006312" sldId="278"/>
        </pc:sldMkLst>
        <pc:spChg chg="add mod">
          <ac:chgData name="David Mosquera" userId="b753da5796d9e4ca" providerId="Windows Live" clId="Web-{5878699D-8356-4BBB-9BD1-650D803B5E89}" dt="2021-04-06T15:57:01.041" v="50" actId="20577"/>
          <ac:spMkLst>
            <pc:docMk/>
            <pc:sldMk cId="537006312" sldId="278"/>
            <ac:spMk id="2" creationId="{587B834B-0C0A-4BC8-9314-DB75EB19D3DB}"/>
          </ac:spMkLst>
        </pc:spChg>
        <pc:picChg chg="add">
          <ac:chgData name="David Mosquera" userId="b753da5796d9e4ca" providerId="Windows Live" clId="Web-{5878699D-8356-4BBB-9BD1-650D803B5E89}" dt="2021-04-06T15:55:52.383" v="22"/>
          <ac:picMkLst>
            <pc:docMk/>
            <pc:sldMk cId="537006312" sldId="278"/>
            <ac:picMk id="3" creationId="{C147642F-1DD8-4219-8753-5F6B77DB3258}"/>
          </ac:picMkLst>
        </pc:picChg>
      </pc:sldChg>
      <pc:sldChg chg="addSp modSp">
        <pc:chgData name="David Mosquera" userId="b753da5796d9e4ca" providerId="Windows Live" clId="Web-{5878699D-8356-4BBB-9BD1-650D803B5E89}" dt="2021-04-06T15:56:56.979" v="49" actId="20577"/>
        <pc:sldMkLst>
          <pc:docMk/>
          <pc:sldMk cId="3076176450" sldId="279"/>
        </pc:sldMkLst>
        <pc:spChg chg="add mod">
          <ac:chgData name="David Mosquera" userId="b753da5796d9e4ca" providerId="Windows Live" clId="Web-{5878699D-8356-4BBB-9BD1-650D803B5E89}" dt="2021-04-06T15:56:56.979" v="49" actId="20577"/>
          <ac:spMkLst>
            <pc:docMk/>
            <pc:sldMk cId="3076176450" sldId="279"/>
            <ac:spMk id="2" creationId="{B7278A50-4AAE-48BA-B385-1AA09793D976}"/>
          </ac:spMkLst>
        </pc:spChg>
        <pc:picChg chg="add">
          <ac:chgData name="David Mosquera" userId="b753da5796d9e4ca" providerId="Windows Live" clId="Web-{5878699D-8356-4BBB-9BD1-650D803B5E89}" dt="2021-04-06T15:55:50.664" v="20"/>
          <ac:picMkLst>
            <pc:docMk/>
            <pc:sldMk cId="3076176450" sldId="279"/>
            <ac:picMk id="3" creationId="{7F5BCC94-8CD2-4915-827D-42CE6652D121}"/>
          </ac:picMkLst>
        </pc:picChg>
      </pc:sldChg>
      <pc:sldChg chg="addSp modSp">
        <pc:chgData name="David Mosquera" userId="b753da5796d9e4ca" providerId="Windows Live" clId="Web-{5878699D-8356-4BBB-9BD1-650D803B5E89}" dt="2021-04-06T15:57:12.901" v="56" actId="20577"/>
        <pc:sldMkLst>
          <pc:docMk/>
          <pc:sldMk cId="2063434834" sldId="280"/>
        </pc:sldMkLst>
        <pc:spChg chg="add mod">
          <ac:chgData name="David Mosquera" userId="b753da5796d9e4ca" providerId="Windows Live" clId="Web-{5878699D-8356-4BBB-9BD1-650D803B5E89}" dt="2021-04-06T15:57:12.901" v="56" actId="20577"/>
          <ac:spMkLst>
            <pc:docMk/>
            <pc:sldMk cId="2063434834" sldId="280"/>
            <ac:spMk id="2" creationId="{CD0386E8-91CA-4924-8973-EB8D76BDF592}"/>
          </ac:spMkLst>
        </pc:spChg>
        <pc:picChg chg="add">
          <ac:chgData name="David Mosquera" userId="b753da5796d9e4ca" providerId="Windows Live" clId="Web-{5878699D-8356-4BBB-9BD1-650D803B5E89}" dt="2021-04-06T15:56:01.883" v="28"/>
          <ac:picMkLst>
            <pc:docMk/>
            <pc:sldMk cId="2063434834" sldId="280"/>
            <ac:picMk id="3" creationId="{8A15FA2D-E3E1-4231-8307-0656A8574DB9}"/>
          </ac:picMkLst>
        </pc:picChg>
      </pc:sldChg>
      <pc:sldChg chg="addSp modSp">
        <pc:chgData name="David Mosquera" userId="b753da5796d9e4ca" providerId="Windows Live" clId="Web-{5878699D-8356-4BBB-9BD1-650D803B5E89}" dt="2021-04-06T16:04:35.256" v="111" actId="20577"/>
        <pc:sldMkLst>
          <pc:docMk/>
          <pc:sldMk cId="1755663532" sldId="281"/>
        </pc:sldMkLst>
        <pc:spChg chg="add mod">
          <ac:chgData name="David Mosquera" userId="b753da5796d9e4ca" providerId="Windows Live" clId="Web-{5878699D-8356-4BBB-9BD1-650D803B5E89}" dt="2021-04-06T15:57:16.573" v="59" actId="20577"/>
          <ac:spMkLst>
            <pc:docMk/>
            <pc:sldMk cId="1755663532" sldId="281"/>
            <ac:spMk id="2" creationId="{3ED7FEA2-14C1-4E46-B729-DB7D340DFC81}"/>
          </ac:spMkLst>
        </pc:spChg>
        <pc:spChg chg="add mod">
          <ac:chgData name="David Mosquera" userId="b753da5796d9e4ca" providerId="Windows Live" clId="Web-{5878699D-8356-4BBB-9BD1-650D803B5E89}" dt="2021-04-06T16:03:17.083" v="101"/>
          <ac:spMkLst>
            <pc:docMk/>
            <pc:sldMk cId="1755663532" sldId="281"/>
            <ac:spMk id="12" creationId="{576BCAC8-D856-4D87-B352-9FD110E16D52}"/>
          </ac:spMkLst>
        </pc:spChg>
        <pc:spChg chg="add mod">
          <ac:chgData name="David Mosquera" userId="b753da5796d9e4ca" providerId="Windows Live" clId="Web-{5878699D-8356-4BBB-9BD1-650D803B5E89}" dt="2021-04-06T16:04:35.256" v="111" actId="20577"/>
          <ac:spMkLst>
            <pc:docMk/>
            <pc:sldMk cId="1755663532" sldId="281"/>
            <ac:spMk id="13" creationId="{A838CD82-DDB2-4A28-BB1C-72321E402497}"/>
          </ac:spMkLst>
        </pc:spChg>
        <pc:picChg chg="add">
          <ac:chgData name="David Mosquera" userId="b753da5796d9e4ca" providerId="Windows Live" clId="Web-{5878699D-8356-4BBB-9BD1-650D803B5E89}" dt="2021-04-06T15:56:04.430" v="30"/>
          <ac:picMkLst>
            <pc:docMk/>
            <pc:sldMk cId="1755663532" sldId="281"/>
            <ac:picMk id="3" creationId="{81571F8D-DAC8-4C4A-8389-AD31A205271C}"/>
          </ac:picMkLst>
        </pc:picChg>
      </pc:sldChg>
      <pc:sldChg chg="addSp modSp">
        <pc:chgData name="David Mosquera" userId="b753da5796d9e4ca" providerId="Windows Live" clId="Web-{5878699D-8356-4BBB-9BD1-650D803B5E89}" dt="2021-04-06T15:57:45.714" v="71" actId="20577"/>
        <pc:sldMkLst>
          <pc:docMk/>
          <pc:sldMk cId="2996346124" sldId="282"/>
        </pc:sldMkLst>
        <pc:spChg chg="add mod">
          <ac:chgData name="David Mosquera" userId="b753da5796d9e4ca" providerId="Windows Live" clId="Web-{5878699D-8356-4BBB-9BD1-650D803B5E89}" dt="2021-04-06T15:57:45.714" v="71" actId="20577"/>
          <ac:spMkLst>
            <pc:docMk/>
            <pc:sldMk cId="2996346124" sldId="282"/>
            <ac:spMk id="2" creationId="{6BA0B4A5-3C9C-413A-AA26-96EF153C0171}"/>
          </ac:spMkLst>
        </pc:spChg>
        <pc:picChg chg="add">
          <ac:chgData name="David Mosquera" userId="b753da5796d9e4ca" providerId="Windows Live" clId="Web-{5878699D-8356-4BBB-9BD1-650D803B5E89}" dt="2021-04-06T15:56:17.884" v="32"/>
          <ac:picMkLst>
            <pc:docMk/>
            <pc:sldMk cId="2996346124" sldId="282"/>
            <ac:picMk id="3" creationId="{51A1E7EF-223A-4235-ABA3-FCAE9CAD7795}"/>
          </ac:picMkLst>
        </pc:picChg>
      </pc:sldChg>
      <pc:sldChg chg="addSp modSp">
        <pc:chgData name="David Mosquera" userId="b753da5796d9e4ca" providerId="Windows Live" clId="Web-{5878699D-8356-4BBB-9BD1-650D803B5E89}" dt="2021-04-06T15:58:03.246" v="83" actId="20577"/>
        <pc:sldMkLst>
          <pc:docMk/>
          <pc:sldMk cId="2510513146" sldId="283"/>
        </pc:sldMkLst>
        <pc:spChg chg="add mod">
          <ac:chgData name="David Mosquera" userId="b753da5796d9e4ca" providerId="Windows Live" clId="Web-{5878699D-8356-4BBB-9BD1-650D803B5E89}" dt="2021-04-06T15:58:03.246" v="83" actId="20577"/>
          <ac:spMkLst>
            <pc:docMk/>
            <pc:sldMk cId="2510513146" sldId="283"/>
            <ac:spMk id="2" creationId="{09531403-7EBA-443C-9D61-421C4875AE2F}"/>
          </ac:spMkLst>
        </pc:spChg>
        <pc:picChg chg="add">
          <ac:chgData name="David Mosquera" userId="b753da5796d9e4ca" providerId="Windows Live" clId="Web-{5878699D-8356-4BBB-9BD1-650D803B5E89}" dt="2021-04-06T15:56:29.775" v="40"/>
          <ac:picMkLst>
            <pc:docMk/>
            <pc:sldMk cId="2510513146" sldId="283"/>
            <ac:picMk id="3" creationId="{D40DE559-8EB1-4C55-8226-725BC0F9E461}"/>
          </ac:picMkLst>
        </pc:picChg>
      </pc:sldChg>
      <pc:sldChg chg="addSp modSp">
        <pc:chgData name="David Mosquera" userId="b753da5796d9e4ca" providerId="Windows Live" clId="Web-{5878699D-8356-4BBB-9BD1-650D803B5E89}" dt="2021-04-06T15:57:58.199" v="81" actId="20577"/>
        <pc:sldMkLst>
          <pc:docMk/>
          <pc:sldMk cId="4049228704" sldId="284"/>
        </pc:sldMkLst>
        <pc:spChg chg="add mod">
          <ac:chgData name="David Mosquera" userId="b753da5796d9e4ca" providerId="Windows Live" clId="Web-{5878699D-8356-4BBB-9BD1-650D803B5E89}" dt="2021-04-06T15:57:58.199" v="81" actId="20577"/>
          <ac:spMkLst>
            <pc:docMk/>
            <pc:sldMk cId="4049228704" sldId="284"/>
            <ac:spMk id="2" creationId="{70CE42A7-6815-48B1-9500-AA3E39EB5F3D}"/>
          </ac:spMkLst>
        </pc:spChg>
        <pc:picChg chg="add">
          <ac:chgData name="David Mosquera" userId="b753da5796d9e4ca" providerId="Windows Live" clId="Web-{5878699D-8356-4BBB-9BD1-650D803B5E89}" dt="2021-04-06T15:56:26.368" v="38"/>
          <ac:picMkLst>
            <pc:docMk/>
            <pc:sldMk cId="4049228704" sldId="284"/>
            <ac:picMk id="3" creationId="{909DC230-EB67-49F5-AC11-0E8480042488}"/>
          </ac:picMkLst>
        </pc:picChg>
      </pc:sldChg>
      <pc:sldChg chg="addSp modSp">
        <pc:chgData name="David Mosquera" userId="b753da5796d9e4ca" providerId="Windows Live" clId="Web-{5878699D-8356-4BBB-9BD1-650D803B5E89}" dt="2021-04-06T15:57:54.668" v="78" actId="20577"/>
        <pc:sldMkLst>
          <pc:docMk/>
          <pc:sldMk cId="2425985907" sldId="285"/>
        </pc:sldMkLst>
        <pc:spChg chg="add mod">
          <ac:chgData name="David Mosquera" userId="b753da5796d9e4ca" providerId="Windows Live" clId="Web-{5878699D-8356-4BBB-9BD1-650D803B5E89}" dt="2021-04-06T15:57:54.668" v="78" actId="20577"/>
          <ac:spMkLst>
            <pc:docMk/>
            <pc:sldMk cId="2425985907" sldId="285"/>
            <ac:spMk id="2" creationId="{A731BC72-6AD3-4D50-9999-1A4202DD44C3}"/>
          </ac:spMkLst>
        </pc:spChg>
        <pc:picChg chg="add">
          <ac:chgData name="David Mosquera" userId="b753da5796d9e4ca" providerId="Windows Live" clId="Web-{5878699D-8356-4BBB-9BD1-650D803B5E89}" dt="2021-04-06T15:56:24.243" v="36"/>
          <ac:picMkLst>
            <pc:docMk/>
            <pc:sldMk cId="2425985907" sldId="285"/>
            <ac:picMk id="3" creationId="{6C1ED336-85B4-4EBF-A580-9460A79A7E2B}"/>
          </ac:picMkLst>
        </pc:picChg>
      </pc:sldChg>
      <pc:sldChg chg="addSp modSp">
        <pc:chgData name="David Mosquera" userId="b753da5796d9e4ca" providerId="Windows Live" clId="Web-{5878699D-8356-4BBB-9BD1-650D803B5E89}" dt="2021-04-06T15:57:50.011" v="75" actId="20577"/>
        <pc:sldMkLst>
          <pc:docMk/>
          <pc:sldMk cId="3735057904" sldId="286"/>
        </pc:sldMkLst>
        <pc:spChg chg="add mod">
          <ac:chgData name="David Mosquera" userId="b753da5796d9e4ca" providerId="Windows Live" clId="Web-{5878699D-8356-4BBB-9BD1-650D803B5E89}" dt="2021-04-06T15:57:50.011" v="75" actId="20577"/>
          <ac:spMkLst>
            <pc:docMk/>
            <pc:sldMk cId="3735057904" sldId="286"/>
            <ac:spMk id="2" creationId="{960ED5B1-4A19-4B36-8C24-9E0E427A35F3}"/>
          </ac:spMkLst>
        </pc:spChg>
        <pc:picChg chg="add">
          <ac:chgData name="David Mosquera" userId="b753da5796d9e4ca" providerId="Windows Live" clId="Web-{5878699D-8356-4BBB-9BD1-650D803B5E89}" dt="2021-04-06T15:56:20.665" v="34"/>
          <ac:picMkLst>
            <pc:docMk/>
            <pc:sldMk cId="3735057904" sldId="286"/>
            <ac:picMk id="3" creationId="{A7C5CB96-9FBE-458D-9B62-FC474256E98F}"/>
          </ac:picMkLst>
        </pc:picChg>
      </pc:sldChg>
      <pc:sldChg chg="addSp modSp">
        <pc:chgData name="David Mosquera" userId="b753da5796d9e4ca" providerId="Windows Live" clId="Web-{5878699D-8356-4BBB-9BD1-650D803B5E89}" dt="2021-04-06T15:58:10.121" v="89" actId="20577"/>
        <pc:sldMkLst>
          <pc:docMk/>
          <pc:sldMk cId="3149508539" sldId="288"/>
        </pc:sldMkLst>
        <pc:spChg chg="add mod">
          <ac:chgData name="David Mosquera" userId="b753da5796d9e4ca" providerId="Windows Live" clId="Web-{5878699D-8356-4BBB-9BD1-650D803B5E89}" dt="2021-04-06T15:58:10.121" v="89" actId="20577"/>
          <ac:spMkLst>
            <pc:docMk/>
            <pc:sldMk cId="3149508539" sldId="288"/>
            <ac:spMk id="2" creationId="{A62E5F72-BB4B-40F0-B71C-66F3FBE8AE18}"/>
          </ac:spMkLst>
        </pc:spChg>
        <pc:picChg chg="add">
          <ac:chgData name="David Mosquera" userId="b753da5796d9e4ca" providerId="Windows Live" clId="Web-{5878699D-8356-4BBB-9BD1-650D803B5E89}" dt="2021-04-06T15:56:31.697" v="42"/>
          <ac:picMkLst>
            <pc:docMk/>
            <pc:sldMk cId="3149508539" sldId="288"/>
            <ac:picMk id="3" creationId="{2195315C-DA8F-479D-97D9-7ACBEF399F3B}"/>
          </ac:picMkLst>
        </pc:picChg>
      </pc:sldChg>
      <pc:sldChg chg="addSp delSp modSp">
        <pc:chgData name="David Mosquera" userId="b753da5796d9e4ca" providerId="Windows Live" clId="Web-{5878699D-8356-4BBB-9BD1-650D803B5E89}" dt="2021-04-06T15:55:34.867" v="14" actId="1076"/>
        <pc:sldMkLst>
          <pc:docMk/>
          <pc:sldMk cId="2727688592" sldId="315"/>
        </pc:sldMkLst>
        <pc:picChg chg="add mod">
          <ac:chgData name="David Mosquera" userId="b753da5796d9e4ca" providerId="Windows Live" clId="Web-{5878699D-8356-4BBB-9BD1-650D803B5E89}" dt="2021-04-06T15:55:34.867" v="14" actId="1076"/>
          <ac:picMkLst>
            <pc:docMk/>
            <pc:sldMk cId="2727688592" sldId="315"/>
            <ac:picMk id="3" creationId="{0784B03C-FB4E-45B8-87AF-1FF9A6E94CF0}"/>
          </ac:picMkLst>
        </pc:picChg>
        <pc:picChg chg="del">
          <ac:chgData name="David Mosquera" userId="b753da5796d9e4ca" providerId="Windows Live" clId="Web-{5878699D-8356-4BBB-9BD1-650D803B5E89}" dt="2021-04-06T15:55:11.929" v="9"/>
          <ac:picMkLst>
            <pc:docMk/>
            <pc:sldMk cId="2727688592" sldId="315"/>
            <ac:picMk id="12291" creationId="{D8665962-359A-469B-A25F-AC64B0E6FFCD}"/>
          </ac:picMkLst>
        </pc:picChg>
      </pc:sldChg>
      <pc:sldChg chg="addSp delSp modSp">
        <pc:chgData name="David Mosquera" userId="b753da5796d9e4ca" providerId="Windows Live" clId="Web-{5878699D-8356-4BBB-9BD1-650D803B5E89}" dt="2021-04-06T16:02:10.799" v="99" actId="20577"/>
        <pc:sldMkLst>
          <pc:docMk/>
          <pc:sldMk cId="0" sldId="347"/>
        </pc:sldMkLst>
        <pc:spChg chg="add mod">
          <ac:chgData name="David Mosquera" userId="b753da5796d9e4ca" providerId="Windows Live" clId="Web-{5878699D-8356-4BBB-9BD1-650D803B5E89}" dt="2021-04-06T15:56:47.463" v="44" actId="20577"/>
          <ac:spMkLst>
            <pc:docMk/>
            <pc:sldMk cId="0" sldId="347"/>
            <ac:spMk id="3" creationId="{C7D7A18B-59E2-49AE-8238-864F6D26E6B8}"/>
          </ac:spMkLst>
        </pc:spChg>
        <pc:spChg chg="add mod">
          <ac:chgData name="David Mosquera" userId="b753da5796d9e4ca" providerId="Windows Live" clId="Web-{5878699D-8356-4BBB-9BD1-650D803B5E89}" dt="2021-04-06T16:02:10.799" v="99" actId="20577"/>
          <ac:spMkLst>
            <pc:docMk/>
            <pc:sldMk cId="0" sldId="347"/>
            <ac:spMk id="6" creationId="{612C1D26-33AD-4856-9970-7DAF69D11E70}"/>
          </ac:spMkLst>
        </pc:spChg>
        <pc:picChg chg="add">
          <ac:chgData name="David Mosquera" userId="b753da5796d9e4ca" providerId="Windows Live" clId="Web-{5878699D-8356-4BBB-9BD1-650D803B5E89}" dt="2021-04-06T15:55:45.977" v="16"/>
          <ac:picMkLst>
            <pc:docMk/>
            <pc:sldMk cId="0" sldId="347"/>
            <ac:picMk id="5" creationId="{41E2DFE1-1142-484F-A906-2B12335747B5}"/>
          </ac:picMkLst>
        </pc:picChg>
        <pc:picChg chg="del">
          <ac:chgData name="David Mosquera" userId="b753da5796d9e4ca" providerId="Windows Live" clId="Web-{5878699D-8356-4BBB-9BD1-650D803B5E89}" dt="2021-04-06T15:55:05.616" v="8"/>
          <ac:picMkLst>
            <pc:docMk/>
            <pc:sldMk cId="0" sldId="347"/>
            <ac:picMk id="4098" creationId="{2788A36D-B174-4CCB-9CE6-68FF3D3D7631}"/>
          </ac:picMkLst>
        </pc:picChg>
      </pc:sldChg>
      <pc:sldChg chg="addSp delSp modSp">
        <pc:chgData name="David Mosquera" userId="b753da5796d9e4ca" providerId="Windows Live" clId="Web-{5878699D-8356-4BBB-9BD1-650D803B5E89}" dt="2021-04-06T15:56:50.994" v="45" actId="20577"/>
        <pc:sldMkLst>
          <pc:docMk/>
          <pc:sldMk cId="803813212" sldId="348"/>
        </pc:sldMkLst>
        <pc:spChg chg="add del">
          <ac:chgData name="David Mosquera" userId="b753da5796d9e4ca" providerId="Windows Live" clId="Web-{5878699D-8356-4BBB-9BD1-650D803B5E89}" dt="2021-04-06T15:54:43.647" v="6"/>
          <ac:spMkLst>
            <pc:docMk/>
            <pc:sldMk cId="803813212" sldId="348"/>
            <ac:spMk id="3" creationId="{41CD1D9C-DFA2-49BB-AB00-D485801A92A7}"/>
          </ac:spMkLst>
        </pc:spChg>
        <pc:spChg chg="add mod">
          <ac:chgData name="David Mosquera" userId="b753da5796d9e4ca" providerId="Windows Live" clId="Web-{5878699D-8356-4BBB-9BD1-650D803B5E89}" dt="2021-04-06T15:56:50.994" v="45" actId="20577"/>
          <ac:spMkLst>
            <pc:docMk/>
            <pc:sldMk cId="803813212" sldId="348"/>
            <ac:spMk id="4" creationId="{04C7ED07-2273-4491-81CC-56B5F4599B95}"/>
          </ac:spMkLst>
        </pc:spChg>
        <pc:picChg chg="add del">
          <ac:chgData name="David Mosquera" userId="b753da5796d9e4ca" providerId="Windows Live" clId="Web-{5878699D-8356-4BBB-9BD1-650D803B5E89}" dt="2021-04-06T15:54:43.647" v="7"/>
          <ac:picMkLst>
            <pc:docMk/>
            <pc:sldMk cId="803813212" sldId="348"/>
            <ac:picMk id="2" creationId="{2A13A9FD-B07C-44F0-98AA-6C13ACF8FE06}"/>
          </ac:picMkLst>
        </pc:picChg>
        <pc:picChg chg="add">
          <ac:chgData name="David Mosquera" userId="b753da5796d9e4ca" providerId="Windows Live" clId="Web-{5878699D-8356-4BBB-9BD1-650D803B5E89}" dt="2021-04-06T15:55:48.070" v="18"/>
          <ac:picMkLst>
            <pc:docMk/>
            <pc:sldMk cId="803813212" sldId="348"/>
            <ac:picMk id="15" creationId="{C594E51D-179F-4C16-9BFD-AFFB3C935F85}"/>
          </ac:picMkLst>
        </pc:picChg>
      </pc:sldChg>
      <pc:sldChg chg="addSp modSp">
        <pc:chgData name="David Mosquera" userId="b753da5796d9e4ca" providerId="Windows Live" clId="Web-{5878699D-8356-4BBB-9BD1-650D803B5E89}" dt="2021-04-06T15:57:30.729" v="64" actId="20577"/>
        <pc:sldMkLst>
          <pc:docMk/>
          <pc:sldMk cId="1979280706" sldId="349"/>
        </pc:sldMkLst>
        <pc:spChg chg="add mod">
          <ac:chgData name="David Mosquera" userId="b753da5796d9e4ca" providerId="Windows Live" clId="Web-{5878699D-8356-4BBB-9BD1-650D803B5E89}" dt="2021-04-06T15:57:30.729" v="64" actId="20577"/>
          <ac:spMkLst>
            <pc:docMk/>
            <pc:sldMk cId="1979280706" sldId="349"/>
            <ac:spMk id="2" creationId="{80DE5E93-7CA1-475B-9E02-9C015ECB7252}"/>
          </ac:spMkLst>
        </pc:spChg>
      </pc:sldChg>
      <pc:sldChg chg="addSp modSp">
        <pc:chgData name="David Mosquera" userId="b753da5796d9e4ca" providerId="Windows Live" clId="Web-{5878699D-8356-4BBB-9BD1-650D803B5E89}" dt="2021-04-06T15:57:36.745" v="66" actId="20577"/>
        <pc:sldMkLst>
          <pc:docMk/>
          <pc:sldMk cId="4283673351" sldId="350"/>
        </pc:sldMkLst>
        <pc:spChg chg="add mod">
          <ac:chgData name="David Mosquera" userId="b753da5796d9e4ca" providerId="Windows Live" clId="Web-{5878699D-8356-4BBB-9BD1-650D803B5E89}" dt="2021-04-06T15:57:36.745" v="66" actId="20577"/>
          <ac:spMkLst>
            <pc:docMk/>
            <pc:sldMk cId="4283673351" sldId="350"/>
            <ac:spMk id="4" creationId="{F3B24959-E80B-48C3-8D92-D9F6B0E420E4}"/>
          </ac:spMkLst>
        </pc:spChg>
      </pc:sldChg>
      <pc:sldChg chg="addSp modSp">
        <pc:chgData name="David Mosquera" userId="b753da5796d9e4ca" providerId="Windows Live" clId="Web-{5878699D-8356-4BBB-9BD1-650D803B5E89}" dt="2021-04-06T16:05:35.789" v="127" actId="20577"/>
        <pc:sldMkLst>
          <pc:docMk/>
          <pc:sldMk cId="3753370499" sldId="351"/>
        </pc:sldMkLst>
        <pc:spChg chg="add mod">
          <ac:chgData name="David Mosquera" userId="b753da5796d9e4ca" providerId="Windows Live" clId="Web-{5878699D-8356-4BBB-9BD1-650D803B5E89}" dt="2021-04-06T15:57:40.902" v="68" actId="20577"/>
          <ac:spMkLst>
            <pc:docMk/>
            <pc:sldMk cId="3753370499" sldId="351"/>
            <ac:spMk id="2" creationId="{6DF7884A-A03C-49AF-BD5D-C25881617B42}"/>
          </ac:spMkLst>
        </pc:spChg>
        <pc:spChg chg="add mod">
          <ac:chgData name="David Mosquera" userId="b753da5796d9e4ca" providerId="Windows Live" clId="Web-{5878699D-8356-4BBB-9BD1-650D803B5E89}" dt="2021-04-06T16:05:35.789" v="127" actId="20577"/>
          <ac:spMkLst>
            <pc:docMk/>
            <pc:sldMk cId="3753370499" sldId="351"/>
            <ac:spMk id="3" creationId="{3DAD2222-10E3-4BEE-9AC6-E3D73932CBD0}"/>
          </ac:spMkLst>
        </pc:spChg>
      </pc:sldChg>
      <pc:sldChg chg="new del">
        <pc:chgData name="David Mosquera" userId="b753da5796d9e4ca" providerId="Windows Live" clId="Web-{5878699D-8356-4BBB-9BD1-650D803B5E89}" dt="2021-04-06T15:54:16.755" v="3"/>
        <pc:sldMkLst>
          <pc:docMk/>
          <pc:sldMk cId="3377168304" sldId="352"/>
        </pc:sldMkLst>
      </pc:sldChg>
      <pc:sldChg chg="new del">
        <pc:chgData name="David Mosquera" userId="b753da5796d9e4ca" providerId="Windows Live" clId="Web-{5878699D-8356-4BBB-9BD1-650D803B5E89}" dt="2021-04-06T15:54:07.755" v="1"/>
        <pc:sldMkLst>
          <pc:docMk/>
          <pc:sldMk cId="3899884302" sldId="352"/>
        </pc:sldMkLst>
      </pc:sldChg>
    </pc:docChg>
  </pc:docChgLst>
  <pc:docChgLst>
    <pc:chgData name="CALEB ESPINOSA" userId="199519e1b195f7ef" providerId="LiveId" clId="{36953FCB-CD38-4DA8-A817-619A263464BE}"/>
    <pc:docChg chg="custSel addSld delSld modSld">
      <pc:chgData name="CALEB ESPINOSA" userId="199519e1b195f7ef" providerId="LiveId" clId="{36953FCB-CD38-4DA8-A817-619A263464BE}" dt="2021-04-06T18:12:41.665" v="543" actId="47"/>
      <pc:docMkLst>
        <pc:docMk/>
      </pc:docMkLst>
      <pc:sldChg chg="modSp">
        <pc:chgData name="CALEB ESPINOSA" userId="199519e1b195f7ef" providerId="LiveId" clId="{36953FCB-CD38-4DA8-A817-619A263464BE}" dt="2021-04-06T18:10:04.216" v="533" actId="1076"/>
        <pc:sldMkLst>
          <pc:docMk/>
          <pc:sldMk cId="0" sldId="293"/>
        </pc:sldMkLst>
        <pc:picChg chg="mod">
          <ac:chgData name="CALEB ESPINOSA" userId="199519e1b195f7ef" providerId="LiveId" clId="{36953FCB-CD38-4DA8-A817-619A263464BE}" dt="2021-04-06T18:10:04.216" v="533" actId="1076"/>
          <ac:picMkLst>
            <pc:docMk/>
            <pc:sldMk cId="0" sldId="293"/>
            <ac:picMk id="4100" creationId="{DBB4EC7A-A949-43E6-94F9-2DA07443619D}"/>
          </ac:picMkLst>
        </pc:picChg>
      </pc:sldChg>
      <pc:sldChg chg="new">
        <pc:chgData name="CALEB ESPINOSA" userId="199519e1b195f7ef" providerId="LiveId" clId="{36953FCB-CD38-4DA8-A817-619A263464BE}" dt="2021-04-06T03:59:52.994" v="0" actId="680"/>
        <pc:sldMkLst>
          <pc:docMk/>
          <pc:sldMk cId="1327790242" sldId="316"/>
        </pc:sldMkLst>
      </pc:sldChg>
      <pc:sldChg chg="new">
        <pc:chgData name="CALEB ESPINOSA" userId="199519e1b195f7ef" providerId="LiveId" clId="{36953FCB-CD38-4DA8-A817-619A263464BE}" dt="2021-04-06T03:59:53.006" v="1" actId="680"/>
        <pc:sldMkLst>
          <pc:docMk/>
          <pc:sldMk cId="2892300167" sldId="317"/>
        </pc:sldMkLst>
      </pc:sldChg>
      <pc:sldChg chg="new">
        <pc:chgData name="CALEB ESPINOSA" userId="199519e1b195f7ef" providerId="LiveId" clId="{36953FCB-CD38-4DA8-A817-619A263464BE}" dt="2021-04-06T03:59:53.168" v="2" actId="680"/>
        <pc:sldMkLst>
          <pc:docMk/>
          <pc:sldMk cId="2308530850" sldId="318"/>
        </pc:sldMkLst>
      </pc:sldChg>
      <pc:sldChg chg="new">
        <pc:chgData name="CALEB ESPINOSA" userId="199519e1b195f7ef" providerId="LiveId" clId="{36953FCB-CD38-4DA8-A817-619A263464BE}" dt="2021-04-06T03:59:53.334" v="3" actId="680"/>
        <pc:sldMkLst>
          <pc:docMk/>
          <pc:sldMk cId="4157250762" sldId="319"/>
        </pc:sldMkLst>
      </pc:sldChg>
      <pc:sldChg chg="addSp modSp add">
        <pc:chgData name="CALEB ESPINOSA" userId="199519e1b195f7ef" providerId="LiveId" clId="{36953FCB-CD38-4DA8-A817-619A263464BE}" dt="2021-04-06T18:04:25.764" v="510" actId="1076"/>
        <pc:sldMkLst>
          <pc:docMk/>
          <pc:sldMk cId="475960584" sldId="320"/>
        </pc:sldMkLst>
        <pc:picChg chg="add mod">
          <ac:chgData name="CALEB ESPINOSA" userId="199519e1b195f7ef" providerId="LiveId" clId="{36953FCB-CD38-4DA8-A817-619A263464BE}" dt="2021-04-06T18:04:25.764" v="510" actId="1076"/>
          <ac:picMkLst>
            <pc:docMk/>
            <pc:sldMk cId="475960584" sldId="320"/>
            <ac:picMk id="6" creationId="{8531FB72-A1FF-4AE9-9B21-B1BA720A0A60}"/>
          </ac:picMkLst>
        </pc:picChg>
      </pc:sldChg>
      <pc:sldChg chg="addSp modSp add">
        <pc:chgData name="CALEB ESPINOSA" userId="199519e1b195f7ef" providerId="LiveId" clId="{36953FCB-CD38-4DA8-A817-619A263464BE}" dt="2021-04-06T18:04:31.036" v="512" actId="1076"/>
        <pc:sldMkLst>
          <pc:docMk/>
          <pc:sldMk cId="1325228930" sldId="321"/>
        </pc:sldMkLst>
        <pc:picChg chg="add mod">
          <ac:chgData name="CALEB ESPINOSA" userId="199519e1b195f7ef" providerId="LiveId" clId="{36953FCB-CD38-4DA8-A817-619A263464BE}" dt="2021-04-06T18:04:31.036" v="512" actId="1076"/>
          <ac:picMkLst>
            <pc:docMk/>
            <pc:sldMk cId="1325228930" sldId="321"/>
            <ac:picMk id="7" creationId="{43FEB1E0-4C13-4003-AE2A-ECB506D1D793}"/>
          </ac:picMkLst>
        </pc:picChg>
      </pc:sldChg>
      <pc:sldChg chg="addSp modSp add">
        <pc:chgData name="CALEB ESPINOSA" userId="199519e1b195f7ef" providerId="LiveId" clId="{36953FCB-CD38-4DA8-A817-619A263464BE}" dt="2021-04-06T18:04:32.715" v="513"/>
        <pc:sldMkLst>
          <pc:docMk/>
          <pc:sldMk cId="3323766676" sldId="322"/>
        </pc:sldMkLst>
        <pc:picChg chg="add mod">
          <ac:chgData name="CALEB ESPINOSA" userId="199519e1b195f7ef" providerId="LiveId" clId="{36953FCB-CD38-4DA8-A817-619A263464BE}" dt="2021-04-06T18:04:32.715" v="513"/>
          <ac:picMkLst>
            <pc:docMk/>
            <pc:sldMk cId="3323766676" sldId="322"/>
            <ac:picMk id="5" creationId="{7F1F1CDF-9A26-4313-BA54-10103393AD2F}"/>
          </ac:picMkLst>
        </pc:picChg>
      </pc:sldChg>
      <pc:sldChg chg="addSp modSp add mod">
        <pc:chgData name="CALEB ESPINOSA" userId="199519e1b195f7ef" providerId="LiveId" clId="{36953FCB-CD38-4DA8-A817-619A263464BE}" dt="2021-04-06T18:04:34.818" v="514"/>
        <pc:sldMkLst>
          <pc:docMk/>
          <pc:sldMk cId="687532454" sldId="323"/>
        </pc:sldMkLst>
        <pc:spChg chg="mod">
          <ac:chgData name="CALEB ESPINOSA" userId="199519e1b195f7ef" providerId="LiveId" clId="{36953FCB-CD38-4DA8-A817-619A263464BE}" dt="2021-04-06T18:03:10.600" v="501" actId="123"/>
          <ac:spMkLst>
            <pc:docMk/>
            <pc:sldMk cId="687532454" sldId="323"/>
            <ac:spMk id="3" creationId="{96582538-12EB-4414-B51F-1732CA960FCD}"/>
          </ac:spMkLst>
        </pc:spChg>
        <pc:picChg chg="add mod">
          <ac:chgData name="CALEB ESPINOSA" userId="199519e1b195f7ef" providerId="LiveId" clId="{36953FCB-CD38-4DA8-A817-619A263464BE}" dt="2021-04-06T18:04:34.818" v="514"/>
          <ac:picMkLst>
            <pc:docMk/>
            <pc:sldMk cId="687532454" sldId="323"/>
            <ac:picMk id="4" creationId="{28403F8E-380C-4082-BEA7-8D90422A795A}"/>
          </ac:picMkLst>
        </pc:picChg>
      </pc:sldChg>
      <pc:sldChg chg="addSp modSp add">
        <pc:chgData name="CALEB ESPINOSA" userId="199519e1b195f7ef" providerId="LiveId" clId="{36953FCB-CD38-4DA8-A817-619A263464BE}" dt="2021-04-06T18:04:37.393" v="515"/>
        <pc:sldMkLst>
          <pc:docMk/>
          <pc:sldMk cId="55795776" sldId="324"/>
        </pc:sldMkLst>
        <pc:picChg chg="add mod">
          <ac:chgData name="CALEB ESPINOSA" userId="199519e1b195f7ef" providerId="LiveId" clId="{36953FCB-CD38-4DA8-A817-619A263464BE}" dt="2021-04-06T18:04:37.393" v="515"/>
          <ac:picMkLst>
            <pc:docMk/>
            <pc:sldMk cId="55795776" sldId="324"/>
            <ac:picMk id="3" creationId="{DB2A6AB4-484A-4925-8315-33C8D743A0AD}"/>
          </ac:picMkLst>
        </pc:picChg>
      </pc:sldChg>
      <pc:sldChg chg="addSp modSp add mod">
        <pc:chgData name="CALEB ESPINOSA" userId="199519e1b195f7ef" providerId="LiveId" clId="{36953FCB-CD38-4DA8-A817-619A263464BE}" dt="2021-04-06T18:04:39.343" v="516"/>
        <pc:sldMkLst>
          <pc:docMk/>
          <pc:sldMk cId="3507913659" sldId="325"/>
        </pc:sldMkLst>
        <pc:spChg chg="mod">
          <ac:chgData name="CALEB ESPINOSA" userId="199519e1b195f7ef" providerId="LiveId" clId="{36953FCB-CD38-4DA8-A817-619A263464BE}" dt="2021-04-06T04:09:40.168" v="10" actId="1076"/>
          <ac:spMkLst>
            <pc:docMk/>
            <pc:sldMk cId="3507913659" sldId="325"/>
            <ac:spMk id="2" creationId="{9EEDE0EC-15B9-4BFA-B110-7F8D5FDAB1B4}"/>
          </ac:spMkLst>
        </pc:spChg>
        <pc:spChg chg="mod">
          <ac:chgData name="CALEB ESPINOSA" userId="199519e1b195f7ef" providerId="LiveId" clId="{36953FCB-CD38-4DA8-A817-619A263464BE}" dt="2021-04-06T04:09:44.480" v="11" actId="1076"/>
          <ac:spMkLst>
            <pc:docMk/>
            <pc:sldMk cId="3507913659" sldId="325"/>
            <ac:spMk id="3" creationId="{BF3C2978-F0B9-4956-A5F2-9BBB9B31A19F}"/>
          </ac:spMkLst>
        </pc:spChg>
        <pc:spChg chg="mod">
          <ac:chgData name="CALEB ESPINOSA" userId="199519e1b195f7ef" providerId="LiveId" clId="{36953FCB-CD38-4DA8-A817-619A263464BE}" dt="2021-04-06T04:09:23.632" v="6" actId="1076"/>
          <ac:spMkLst>
            <pc:docMk/>
            <pc:sldMk cId="3507913659" sldId="325"/>
            <ac:spMk id="4" creationId="{84024295-8CA3-4D8A-9F44-A677B9DA6FE8}"/>
          </ac:spMkLst>
        </pc:spChg>
        <pc:spChg chg="mod">
          <ac:chgData name="CALEB ESPINOSA" userId="199519e1b195f7ef" providerId="LiveId" clId="{36953FCB-CD38-4DA8-A817-619A263464BE}" dt="2021-04-06T04:09:21.008" v="5" actId="1076"/>
          <ac:spMkLst>
            <pc:docMk/>
            <pc:sldMk cId="3507913659" sldId="325"/>
            <ac:spMk id="5" creationId="{A1DF9D6D-6AAA-4096-825F-7692613971F0}"/>
          </ac:spMkLst>
        </pc:spChg>
        <pc:picChg chg="add mod">
          <ac:chgData name="CALEB ESPINOSA" userId="199519e1b195f7ef" providerId="LiveId" clId="{36953FCB-CD38-4DA8-A817-619A263464BE}" dt="2021-04-06T18:04:39.343" v="516"/>
          <ac:picMkLst>
            <pc:docMk/>
            <pc:sldMk cId="3507913659" sldId="325"/>
            <ac:picMk id="6" creationId="{67812EED-736B-4BA9-88C8-BC42E822ECF1}"/>
          </ac:picMkLst>
        </pc:picChg>
      </pc:sldChg>
      <pc:sldChg chg="addSp modSp add mod">
        <pc:chgData name="CALEB ESPINOSA" userId="199519e1b195f7ef" providerId="LiveId" clId="{36953FCB-CD38-4DA8-A817-619A263464BE}" dt="2021-04-06T18:04:41.782" v="517"/>
        <pc:sldMkLst>
          <pc:docMk/>
          <pc:sldMk cId="2972053634" sldId="326"/>
        </pc:sldMkLst>
        <pc:spChg chg="mod">
          <ac:chgData name="CALEB ESPINOSA" userId="199519e1b195f7ef" providerId="LiveId" clId="{36953FCB-CD38-4DA8-A817-619A263464BE}" dt="2021-04-06T04:10:39.864" v="15" actId="1076"/>
          <ac:spMkLst>
            <pc:docMk/>
            <pc:sldMk cId="2972053634" sldId="326"/>
            <ac:spMk id="2" creationId="{9EEDE0EC-15B9-4BFA-B110-7F8D5FDAB1B4}"/>
          </ac:spMkLst>
        </pc:spChg>
        <pc:spChg chg="mod">
          <ac:chgData name="CALEB ESPINOSA" userId="199519e1b195f7ef" providerId="LiveId" clId="{36953FCB-CD38-4DA8-A817-619A263464BE}" dt="2021-04-06T04:10:51.803" v="21" actId="20577"/>
          <ac:spMkLst>
            <pc:docMk/>
            <pc:sldMk cId="2972053634" sldId="326"/>
            <ac:spMk id="3" creationId="{BF3C2978-F0B9-4956-A5F2-9BBB9B31A19F}"/>
          </ac:spMkLst>
        </pc:spChg>
        <pc:spChg chg="mod">
          <ac:chgData name="CALEB ESPINOSA" userId="199519e1b195f7ef" providerId="LiveId" clId="{36953FCB-CD38-4DA8-A817-619A263464BE}" dt="2021-04-06T04:10:34.600" v="13" actId="1076"/>
          <ac:spMkLst>
            <pc:docMk/>
            <pc:sldMk cId="2972053634" sldId="326"/>
            <ac:spMk id="4" creationId="{84024295-8CA3-4D8A-9F44-A677B9DA6FE8}"/>
          </ac:spMkLst>
        </pc:spChg>
        <pc:spChg chg="mod">
          <ac:chgData name="CALEB ESPINOSA" userId="199519e1b195f7ef" providerId="LiveId" clId="{36953FCB-CD38-4DA8-A817-619A263464BE}" dt="2021-04-06T18:03:20.557" v="502" actId="123"/>
          <ac:spMkLst>
            <pc:docMk/>
            <pc:sldMk cId="2972053634" sldId="326"/>
            <ac:spMk id="5" creationId="{A1DF9D6D-6AAA-4096-825F-7692613971F0}"/>
          </ac:spMkLst>
        </pc:spChg>
        <pc:picChg chg="add mod">
          <ac:chgData name="CALEB ESPINOSA" userId="199519e1b195f7ef" providerId="LiveId" clId="{36953FCB-CD38-4DA8-A817-619A263464BE}" dt="2021-04-06T18:04:41.782" v="517"/>
          <ac:picMkLst>
            <pc:docMk/>
            <pc:sldMk cId="2972053634" sldId="326"/>
            <ac:picMk id="6" creationId="{350A4880-739F-4C8C-9786-91CD38141C45}"/>
          </ac:picMkLst>
        </pc:picChg>
      </pc:sldChg>
      <pc:sldChg chg="addSp modSp add mod">
        <pc:chgData name="CALEB ESPINOSA" userId="199519e1b195f7ef" providerId="LiveId" clId="{36953FCB-CD38-4DA8-A817-619A263464BE}" dt="2021-04-06T18:04:43.269" v="518"/>
        <pc:sldMkLst>
          <pc:docMk/>
          <pc:sldMk cId="1079071369" sldId="327"/>
        </pc:sldMkLst>
        <pc:spChg chg="mod">
          <ac:chgData name="CALEB ESPINOSA" userId="199519e1b195f7ef" providerId="LiveId" clId="{36953FCB-CD38-4DA8-A817-619A263464BE}" dt="2021-04-06T04:11:27.336" v="25" actId="1076"/>
          <ac:spMkLst>
            <pc:docMk/>
            <pc:sldMk cId="1079071369" sldId="327"/>
            <ac:spMk id="2" creationId="{9EEDE0EC-15B9-4BFA-B110-7F8D5FDAB1B4}"/>
          </ac:spMkLst>
        </pc:spChg>
        <pc:spChg chg="mod">
          <ac:chgData name="CALEB ESPINOSA" userId="199519e1b195f7ef" providerId="LiveId" clId="{36953FCB-CD38-4DA8-A817-619A263464BE}" dt="2021-04-06T04:11:23.520" v="24" actId="1076"/>
          <ac:spMkLst>
            <pc:docMk/>
            <pc:sldMk cId="1079071369" sldId="327"/>
            <ac:spMk id="3" creationId="{BF3C2978-F0B9-4956-A5F2-9BBB9B31A19F}"/>
          </ac:spMkLst>
        </pc:spChg>
        <pc:spChg chg="mod">
          <ac:chgData name="CALEB ESPINOSA" userId="199519e1b195f7ef" providerId="LiveId" clId="{36953FCB-CD38-4DA8-A817-619A263464BE}" dt="2021-04-06T04:11:13.385" v="22" actId="120"/>
          <ac:spMkLst>
            <pc:docMk/>
            <pc:sldMk cId="1079071369" sldId="327"/>
            <ac:spMk id="4" creationId="{84024295-8CA3-4D8A-9F44-A677B9DA6FE8}"/>
          </ac:spMkLst>
        </pc:spChg>
        <pc:spChg chg="mod">
          <ac:chgData name="CALEB ESPINOSA" userId="199519e1b195f7ef" providerId="LiveId" clId="{36953FCB-CD38-4DA8-A817-619A263464BE}" dt="2021-04-06T04:11:30.119" v="26" actId="1076"/>
          <ac:spMkLst>
            <pc:docMk/>
            <pc:sldMk cId="1079071369" sldId="327"/>
            <ac:spMk id="5" creationId="{A1DF9D6D-6AAA-4096-825F-7692613971F0}"/>
          </ac:spMkLst>
        </pc:spChg>
        <pc:picChg chg="add mod">
          <ac:chgData name="CALEB ESPINOSA" userId="199519e1b195f7ef" providerId="LiveId" clId="{36953FCB-CD38-4DA8-A817-619A263464BE}" dt="2021-04-06T18:04:43.269" v="518"/>
          <ac:picMkLst>
            <pc:docMk/>
            <pc:sldMk cId="1079071369" sldId="327"/>
            <ac:picMk id="6" creationId="{47CBE1DC-FA65-4230-96D1-4A5C76A3A91D}"/>
          </ac:picMkLst>
        </pc:picChg>
      </pc:sldChg>
      <pc:sldChg chg="addSp modSp add mod">
        <pc:chgData name="CALEB ESPINOSA" userId="199519e1b195f7ef" providerId="LiveId" clId="{36953FCB-CD38-4DA8-A817-619A263464BE}" dt="2021-04-06T18:04:45.389" v="519"/>
        <pc:sldMkLst>
          <pc:docMk/>
          <pc:sldMk cId="450769108" sldId="328"/>
        </pc:sldMkLst>
        <pc:spChg chg="mod">
          <ac:chgData name="CALEB ESPINOSA" userId="199519e1b195f7ef" providerId="LiveId" clId="{36953FCB-CD38-4DA8-A817-619A263464BE}" dt="2021-04-06T04:21:09.335" v="33" actId="1076"/>
          <ac:spMkLst>
            <pc:docMk/>
            <pc:sldMk cId="450769108" sldId="328"/>
            <ac:spMk id="2" creationId="{9EEDE0EC-15B9-4BFA-B110-7F8D5FDAB1B4}"/>
          </ac:spMkLst>
        </pc:spChg>
        <pc:spChg chg="mod">
          <ac:chgData name="CALEB ESPINOSA" userId="199519e1b195f7ef" providerId="LiveId" clId="{36953FCB-CD38-4DA8-A817-619A263464BE}" dt="2021-04-06T04:21:05.558" v="32" actId="1076"/>
          <ac:spMkLst>
            <pc:docMk/>
            <pc:sldMk cId="450769108" sldId="328"/>
            <ac:spMk id="3" creationId="{BF3C2978-F0B9-4956-A5F2-9BBB9B31A19F}"/>
          </ac:spMkLst>
        </pc:spChg>
        <pc:spChg chg="mod">
          <ac:chgData name="CALEB ESPINOSA" userId="199519e1b195f7ef" providerId="LiveId" clId="{36953FCB-CD38-4DA8-A817-619A263464BE}" dt="2021-04-06T04:21:36.151" v="34" actId="1076"/>
          <ac:spMkLst>
            <pc:docMk/>
            <pc:sldMk cId="450769108" sldId="328"/>
            <ac:spMk id="4" creationId="{84024295-8CA3-4D8A-9F44-A677B9DA6FE8}"/>
          </ac:spMkLst>
        </pc:spChg>
        <pc:spChg chg="mod">
          <ac:chgData name="CALEB ESPINOSA" userId="199519e1b195f7ef" providerId="LiveId" clId="{36953FCB-CD38-4DA8-A817-619A263464BE}" dt="2021-04-06T18:03:29.205" v="503" actId="123"/>
          <ac:spMkLst>
            <pc:docMk/>
            <pc:sldMk cId="450769108" sldId="328"/>
            <ac:spMk id="5" creationId="{A1DF9D6D-6AAA-4096-825F-7692613971F0}"/>
          </ac:spMkLst>
        </pc:spChg>
        <pc:picChg chg="add mod">
          <ac:chgData name="CALEB ESPINOSA" userId="199519e1b195f7ef" providerId="LiveId" clId="{36953FCB-CD38-4DA8-A817-619A263464BE}" dt="2021-04-06T18:04:45.389" v="519"/>
          <ac:picMkLst>
            <pc:docMk/>
            <pc:sldMk cId="450769108" sldId="328"/>
            <ac:picMk id="6" creationId="{9F670B98-8EC2-442D-9C2B-52F8CE91650A}"/>
          </ac:picMkLst>
        </pc:picChg>
      </pc:sldChg>
      <pc:sldChg chg="addSp modSp add mod">
        <pc:chgData name="CALEB ESPINOSA" userId="199519e1b195f7ef" providerId="LiveId" clId="{36953FCB-CD38-4DA8-A817-619A263464BE}" dt="2021-04-06T18:04:47.506" v="520"/>
        <pc:sldMkLst>
          <pc:docMk/>
          <pc:sldMk cId="2022195929" sldId="329"/>
        </pc:sldMkLst>
        <pc:spChg chg="mod">
          <ac:chgData name="CALEB ESPINOSA" userId="199519e1b195f7ef" providerId="LiveId" clId="{36953FCB-CD38-4DA8-A817-619A263464BE}" dt="2021-04-06T04:22:17.759" v="42" actId="1076"/>
          <ac:spMkLst>
            <pc:docMk/>
            <pc:sldMk cId="2022195929" sldId="329"/>
            <ac:spMk id="2" creationId="{9EEDE0EC-15B9-4BFA-B110-7F8D5FDAB1B4}"/>
          </ac:spMkLst>
        </pc:spChg>
        <pc:spChg chg="mod">
          <ac:chgData name="CALEB ESPINOSA" userId="199519e1b195f7ef" providerId="LiveId" clId="{36953FCB-CD38-4DA8-A817-619A263464BE}" dt="2021-04-06T18:03:34.540" v="505" actId="123"/>
          <ac:spMkLst>
            <pc:docMk/>
            <pc:sldMk cId="2022195929" sldId="329"/>
            <ac:spMk id="3" creationId="{BF3C2978-F0B9-4956-A5F2-9BBB9B31A19F}"/>
          </ac:spMkLst>
        </pc:spChg>
        <pc:spChg chg="mod">
          <ac:chgData name="CALEB ESPINOSA" userId="199519e1b195f7ef" providerId="LiveId" clId="{36953FCB-CD38-4DA8-A817-619A263464BE}" dt="2021-04-06T04:22:11.575" v="40" actId="1076"/>
          <ac:spMkLst>
            <pc:docMk/>
            <pc:sldMk cId="2022195929" sldId="329"/>
            <ac:spMk id="4" creationId="{84024295-8CA3-4D8A-9F44-A677B9DA6FE8}"/>
          </ac:spMkLst>
        </pc:spChg>
        <pc:spChg chg="mod">
          <ac:chgData name="CALEB ESPINOSA" userId="199519e1b195f7ef" providerId="LiveId" clId="{36953FCB-CD38-4DA8-A817-619A263464BE}" dt="2021-04-06T04:22:07.822" v="39" actId="1076"/>
          <ac:spMkLst>
            <pc:docMk/>
            <pc:sldMk cId="2022195929" sldId="329"/>
            <ac:spMk id="5" creationId="{A1DF9D6D-6AAA-4096-825F-7692613971F0}"/>
          </ac:spMkLst>
        </pc:spChg>
        <pc:picChg chg="add mod">
          <ac:chgData name="CALEB ESPINOSA" userId="199519e1b195f7ef" providerId="LiveId" clId="{36953FCB-CD38-4DA8-A817-619A263464BE}" dt="2021-04-06T18:04:47.506" v="520"/>
          <ac:picMkLst>
            <pc:docMk/>
            <pc:sldMk cId="2022195929" sldId="329"/>
            <ac:picMk id="6" creationId="{097251E7-3E9D-4620-9378-7963D3DF4276}"/>
          </ac:picMkLst>
        </pc:picChg>
      </pc:sldChg>
      <pc:sldChg chg="addSp modSp add">
        <pc:chgData name="CALEB ESPINOSA" userId="199519e1b195f7ef" providerId="LiveId" clId="{36953FCB-CD38-4DA8-A817-619A263464BE}" dt="2021-04-06T18:04:49.166" v="521"/>
        <pc:sldMkLst>
          <pc:docMk/>
          <pc:sldMk cId="2466690503" sldId="330"/>
        </pc:sldMkLst>
        <pc:graphicFrameChg chg="mod">
          <ac:chgData name="CALEB ESPINOSA" userId="199519e1b195f7ef" providerId="LiveId" clId="{36953FCB-CD38-4DA8-A817-619A263464BE}" dt="2021-04-06T04:29:40.008" v="43" actId="255"/>
          <ac:graphicFrameMkLst>
            <pc:docMk/>
            <pc:sldMk cId="2466690503" sldId="330"/>
            <ac:graphicFrameMk id="4" creationId="{94A38DD9-16BB-45F7-9E8E-24E86FBF5F01}"/>
          </ac:graphicFrameMkLst>
        </pc:graphicFrameChg>
        <pc:picChg chg="add mod">
          <ac:chgData name="CALEB ESPINOSA" userId="199519e1b195f7ef" providerId="LiveId" clId="{36953FCB-CD38-4DA8-A817-619A263464BE}" dt="2021-04-06T18:04:49.166" v="521"/>
          <ac:picMkLst>
            <pc:docMk/>
            <pc:sldMk cId="2466690503" sldId="330"/>
            <ac:picMk id="5" creationId="{6FA420E6-9125-42CF-9B20-8511651D292D}"/>
          </ac:picMkLst>
        </pc:picChg>
      </pc:sldChg>
      <pc:sldChg chg="addSp modSp add">
        <pc:chgData name="CALEB ESPINOSA" userId="199519e1b195f7ef" providerId="LiveId" clId="{36953FCB-CD38-4DA8-A817-619A263464BE}" dt="2021-04-06T18:04:52.464" v="523"/>
        <pc:sldMkLst>
          <pc:docMk/>
          <pc:sldMk cId="2615713443" sldId="331"/>
        </pc:sldMkLst>
        <pc:picChg chg="add mod">
          <ac:chgData name="CALEB ESPINOSA" userId="199519e1b195f7ef" providerId="LiveId" clId="{36953FCB-CD38-4DA8-A817-619A263464BE}" dt="2021-04-06T18:04:52.464" v="523"/>
          <ac:picMkLst>
            <pc:docMk/>
            <pc:sldMk cId="2615713443" sldId="331"/>
            <ac:picMk id="3" creationId="{749140BC-94BB-44C1-A5B9-9D019482A33C}"/>
          </ac:picMkLst>
        </pc:picChg>
      </pc:sldChg>
      <pc:sldChg chg="addSp modSp add mod">
        <pc:chgData name="CALEB ESPINOSA" userId="199519e1b195f7ef" providerId="LiveId" clId="{36953FCB-CD38-4DA8-A817-619A263464BE}" dt="2021-04-06T18:04:54.265" v="524"/>
        <pc:sldMkLst>
          <pc:docMk/>
          <pc:sldMk cId="3182856135" sldId="332"/>
        </pc:sldMkLst>
        <pc:spChg chg="mod">
          <ac:chgData name="CALEB ESPINOSA" userId="199519e1b195f7ef" providerId="LiveId" clId="{36953FCB-CD38-4DA8-A817-619A263464BE}" dt="2021-04-06T18:03:46.474" v="507" actId="123"/>
          <ac:spMkLst>
            <pc:docMk/>
            <pc:sldMk cId="3182856135" sldId="332"/>
            <ac:spMk id="3" creationId="{E9762B4E-3392-4AE8-A4C9-59E1DDE54D5D}"/>
          </ac:spMkLst>
        </pc:spChg>
        <pc:picChg chg="add mod">
          <ac:chgData name="CALEB ESPINOSA" userId="199519e1b195f7ef" providerId="LiveId" clId="{36953FCB-CD38-4DA8-A817-619A263464BE}" dt="2021-04-06T18:04:54.265" v="524"/>
          <ac:picMkLst>
            <pc:docMk/>
            <pc:sldMk cId="3182856135" sldId="332"/>
            <ac:picMk id="4" creationId="{81751E78-31BD-4F18-9789-182EE202F3F5}"/>
          </ac:picMkLst>
        </pc:picChg>
      </pc:sldChg>
      <pc:sldChg chg="addSp modSp add mod">
        <pc:chgData name="CALEB ESPINOSA" userId="199519e1b195f7ef" providerId="LiveId" clId="{36953FCB-CD38-4DA8-A817-619A263464BE}" dt="2021-04-06T18:04:56.143" v="525"/>
        <pc:sldMkLst>
          <pc:docMk/>
          <pc:sldMk cId="2334356801" sldId="333"/>
        </pc:sldMkLst>
        <pc:spChg chg="mod">
          <ac:chgData name="CALEB ESPINOSA" userId="199519e1b195f7ef" providerId="LiveId" clId="{36953FCB-CD38-4DA8-A817-619A263464BE}" dt="2021-04-06T18:03:50.676" v="508" actId="123"/>
          <ac:spMkLst>
            <pc:docMk/>
            <pc:sldMk cId="2334356801" sldId="333"/>
            <ac:spMk id="3" creationId="{ECBA1DAC-A3FA-4639-BA24-5C83E09B0451}"/>
          </ac:spMkLst>
        </pc:spChg>
        <pc:picChg chg="add mod">
          <ac:chgData name="CALEB ESPINOSA" userId="199519e1b195f7ef" providerId="LiveId" clId="{36953FCB-CD38-4DA8-A817-619A263464BE}" dt="2021-04-06T18:04:56.143" v="525"/>
          <ac:picMkLst>
            <pc:docMk/>
            <pc:sldMk cId="2334356801" sldId="333"/>
            <ac:picMk id="5" creationId="{D61DAC46-3D7C-4214-B422-21EB931CEECC}"/>
          </ac:picMkLst>
        </pc:picChg>
      </pc:sldChg>
      <pc:sldChg chg="addSp modSp add">
        <pc:chgData name="CALEB ESPINOSA" userId="199519e1b195f7ef" providerId="LiveId" clId="{36953FCB-CD38-4DA8-A817-619A263464BE}" dt="2021-04-06T18:04:59.811" v="526"/>
        <pc:sldMkLst>
          <pc:docMk/>
          <pc:sldMk cId="621355050" sldId="334"/>
        </pc:sldMkLst>
        <pc:picChg chg="add mod">
          <ac:chgData name="CALEB ESPINOSA" userId="199519e1b195f7ef" providerId="LiveId" clId="{36953FCB-CD38-4DA8-A817-619A263464BE}" dt="2021-04-06T18:04:59.811" v="526"/>
          <ac:picMkLst>
            <pc:docMk/>
            <pc:sldMk cId="621355050" sldId="334"/>
            <ac:picMk id="6" creationId="{889DAAE5-FB25-434F-96CE-9B8C132BBE89}"/>
          </ac:picMkLst>
        </pc:picChg>
      </pc:sldChg>
      <pc:sldChg chg="addSp modSp add mod">
        <pc:chgData name="CALEB ESPINOSA" userId="199519e1b195f7ef" providerId="LiveId" clId="{36953FCB-CD38-4DA8-A817-619A263464BE}" dt="2021-04-06T18:05:01.791" v="527"/>
        <pc:sldMkLst>
          <pc:docMk/>
          <pc:sldMk cId="3362879470" sldId="335"/>
        </pc:sldMkLst>
        <pc:spChg chg="mod">
          <ac:chgData name="CALEB ESPINOSA" userId="199519e1b195f7ef" providerId="LiveId" clId="{36953FCB-CD38-4DA8-A817-619A263464BE}" dt="2021-04-06T16:54:27.506" v="74" actId="20577"/>
          <ac:spMkLst>
            <pc:docMk/>
            <pc:sldMk cId="3362879470" sldId="335"/>
            <ac:spMk id="9" creationId="{BF264F12-FE46-416D-BE72-C884350BA2A2}"/>
          </ac:spMkLst>
        </pc:spChg>
        <pc:picChg chg="add mod">
          <ac:chgData name="CALEB ESPINOSA" userId="199519e1b195f7ef" providerId="LiveId" clId="{36953FCB-CD38-4DA8-A817-619A263464BE}" dt="2021-04-06T18:05:01.791" v="527"/>
          <ac:picMkLst>
            <pc:docMk/>
            <pc:sldMk cId="3362879470" sldId="335"/>
            <ac:picMk id="7" creationId="{00B2CA01-4879-4563-999F-D3BE649FFCB0}"/>
          </ac:picMkLst>
        </pc:picChg>
      </pc:sldChg>
      <pc:sldChg chg="addSp modSp add">
        <pc:chgData name="CALEB ESPINOSA" userId="199519e1b195f7ef" providerId="LiveId" clId="{36953FCB-CD38-4DA8-A817-619A263464BE}" dt="2021-04-06T18:12:22.774" v="541" actId="1076"/>
        <pc:sldMkLst>
          <pc:docMk/>
          <pc:sldMk cId="1141968953" sldId="336"/>
        </pc:sldMkLst>
        <pc:picChg chg="add mod">
          <ac:chgData name="CALEB ESPINOSA" userId="199519e1b195f7ef" providerId="LiveId" clId="{36953FCB-CD38-4DA8-A817-619A263464BE}" dt="2021-04-06T18:12:22.774" v="541" actId="1076"/>
          <ac:picMkLst>
            <pc:docMk/>
            <pc:sldMk cId="1141968953" sldId="336"/>
            <ac:picMk id="6" creationId="{6C741E74-7442-481D-8979-1BA1DFC9CC3E}"/>
          </ac:picMkLst>
        </pc:picChg>
      </pc:sldChg>
      <pc:sldChg chg="addSp delSp modSp add">
        <pc:chgData name="CALEB ESPINOSA" userId="199519e1b195f7ef" providerId="LiveId" clId="{36953FCB-CD38-4DA8-A817-619A263464BE}" dt="2021-04-06T18:10:11.650" v="535"/>
        <pc:sldMkLst>
          <pc:docMk/>
          <pc:sldMk cId="318208922" sldId="337"/>
        </pc:sldMkLst>
        <pc:picChg chg="add del mod">
          <ac:chgData name="CALEB ESPINOSA" userId="199519e1b195f7ef" providerId="LiveId" clId="{36953FCB-CD38-4DA8-A817-619A263464BE}" dt="2021-04-06T18:10:04.651" v="534"/>
          <ac:picMkLst>
            <pc:docMk/>
            <pc:sldMk cId="318208922" sldId="337"/>
            <ac:picMk id="3" creationId="{02CC7795-AB42-4748-B6D8-ED5F51932137}"/>
          </ac:picMkLst>
        </pc:picChg>
        <pc:picChg chg="add mod">
          <ac:chgData name="CALEB ESPINOSA" userId="199519e1b195f7ef" providerId="LiveId" clId="{36953FCB-CD38-4DA8-A817-619A263464BE}" dt="2021-04-06T18:10:11.650" v="535"/>
          <ac:picMkLst>
            <pc:docMk/>
            <pc:sldMk cId="318208922" sldId="337"/>
            <ac:picMk id="5" creationId="{2C8010C3-B493-43CC-90BE-C57CF5A2DCF4}"/>
          </ac:picMkLst>
        </pc:picChg>
      </pc:sldChg>
      <pc:sldChg chg="addSp delSp modSp new mod">
        <pc:chgData name="CALEB ESPINOSA" userId="199519e1b195f7ef" providerId="LiveId" clId="{36953FCB-CD38-4DA8-A817-619A263464BE}" dt="2021-04-06T18:04:50.820" v="522"/>
        <pc:sldMkLst>
          <pc:docMk/>
          <pc:sldMk cId="734182701" sldId="352"/>
        </pc:sldMkLst>
        <pc:spChg chg="del">
          <ac:chgData name="CALEB ESPINOSA" userId="199519e1b195f7ef" providerId="LiveId" clId="{36953FCB-CD38-4DA8-A817-619A263464BE}" dt="2021-04-06T17:16:18.652" v="488" actId="478"/>
          <ac:spMkLst>
            <pc:docMk/>
            <pc:sldMk cId="734182701" sldId="352"/>
            <ac:spMk id="2" creationId="{69B8AAE9-ABEB-457D-843A-0EED0AFA30A1}"/>
          </ac:spMkLst>
        </pc:spChg>
        <pc:spChg chg="mod">
          <ac:chgData name="CALEB ESPINOSA" userId="199519e1b195f7ef" providerId="LiveId" clId="{36953FCB-CD38-4DA8-A817-619A263464BE}" dt="2021-04-06T18:03:41.170" v="506" actId="123"/>
          <ac:spMkLst>
            <pc:docMk/>
            <pc:sldMk cId="734182701" sldId="352"/>
            <ac:spMk id="3" creationId="{02D51D13-E679-4779-9171-163C697D283B}"/>
          </ac:spMkLst>
        </pc:spChg>
        <pc:picChg chg="add mod">
          <ac:chgData name="CALEB ESPINOSA" userId="199519e1b195f7ef" providerId="LiveId" clId="{36953FCB-CD38-4DA8-A817-619A263464BE}" dt="2021-04-06T18:04:50.820" v="522"/>
          <ac:picMkLst>
            <pc:docMk/>
            <pc:sldMk cId="734182701" sldId="352"/>
            <ac:picMk id="5" creationId="{9965B51D-06DE-4532-8123-C137C6C41F0B}"/>
          </ac:picMkLst>
        </pc:picChg>
        <pc:picChg chg="add mod">
          <ac:chgData name="CALEB ESPINOSA" userId="199519e1b195f7ef" providerId="LiveId" clId="{36953FCB-CD38-4DA8-A817-619A263464BE}" dt="2021-04-06T17:18:53.192" v="498" actId="1076"/>
          <ac:picMkLst>
            <pc:docMk/>
            <pc:sldMk cId="734182701" sldId="352"/>
            <ac:picMk id="3074" creationId="{C64514B1-8CC7-49B2-8D66-B9BC34A397B8}"/>
          </ac:picMkLst>
        </pc:picChg>
      </pc:sldChg>
      <pc:sldChg chg="new del">
        <pc:chgData name="CALEB ESPINOSA" userId="199519e1b195f7ef" providerId="LiveId" clId="{36953FCB-CD38-4DA8-A817-619A263464BE}" dt="2021-04-06T18:12:41.665" v="543" actId="47"/>
        <pc:sldMkLst>
          <pc:docMk/>
          <pc:sldMk cId="2884532635" sldId="353"/>
        </pc:sldMkLst>
      </pc:sldChg>
    </pc:docChg>
  </pc:docChgLst>
  <pc:docChgLst>
    <pc:chgData name="Diego Rafael Guerrero Carrillo" userId="3ddac56dd584775e" providerId="LiveId" clId="{1E507117-4A9A-43DB-AFEF-ACA02CADC3D9}"/>
    <pc:docChg chg="addSld modSld">
      <pc:chgData name="Diego Rafael Guerrero Carrillo" userId="3ddac56dd584775e" providerId="LiveId" clId="{1E507117-4A9A-43DB-AFEF-ACA02CADC3D9}" dt="2021-04-06T12:34:53.314" v="46" actId="20577"/>
      <pc:docMkLst>
        <pc:docMk/>
      </pc:docMkLst>
      <pc:sldChg chg="add">
        <pc:chgData name="Diego Rafael Guerrero Carrillo" userId="3ddac56dd584775e" providerId="LiveId" clId="{1E507117-4A9A-43DB-AFEF-ACA02CADC3D9}" dt="2021-04-06T01:26:28.624" v="0"/>
        <pc:sldMkLst>
          <pc:docMk/>
          <pc:sldMk cId="0" sldId="258"/>
        </pc:sldMkLst>
      </pc:sldChg>
      <pc:sldChg chg="add">
        <pc:chgData name="Diego Rafael Guerrero Carrillo" userId="3ddac56dd584775e" providerId="LiveId" clId="{1E507117-4A9A-43DB-AFEF-ACA02CADC3D9}" dt="2021-04-06T01:26:28.624" v="0"/>
        <pc:sldMkLst>
          <pc:docMk/>
          <pc:sldMk cId="0" sldId="293"/>
        </pc:sldMkLst>
      </pc:sldChg>
      <pc:sldChg chg="modSp add mod">
        <pc:chgData name="Diego Rafael Guerrero Carrillo" userId="3ddac56dd584775e" providerId="LiveId" clId="{1E507117-4A9A-43DB-AFEF-ACA02CADC3D9}" dt="2021-04-06T12:33:56.510" v="25" actId="20577"/>
        <pc:sldMkLst>
          <pc:docMk/>
          <pc:sldMk cId="0" sldId="294"/>
        </pc:sldMkLst>
        <pc:spChg chg="mod">
          <ac:chgData name="Diego Rafael Guerrero Carrillo" userId="3ddac56dd584775e" providerId="LiveId" clId="{1E507117-4A9A-43DB-AFEF-ACA02CADC3D9}" dt="2021-04-06T12:33:56.510" v="25" actId="20577"/>
          <ac:spMkLst>
            <pc:docMk/>
            <pc:sldMk cId="0" sldId="294"/>
            <ac:spMk id="5122" creationId="{45274594-A004-46BE-BDCA-B3C485593923}"/>
          </ac:spMkLst>
        </pc:spChg>
      </pc:sldChg>
      <pc:sldChg chg="modSp add mod">
        <pc:chgData name="Diego Rafael Guerrero Carrillo" userId="3ddac56dd584775e" providerId="LiveId" clId="{1E507117-4A9A-43DB-AFEF-ACA02CADC3D9}" dt="2021-04-06T12:33:59.555" v="26" actId="20577"/>
        <pc:sldMkLst>
          <pc:docMk/>
          <pc:sldMk cId="0" sldId="295"/>
        </pc:sldMkLst>
        <pc:spChg chg="mod">
          <ac:chgData name="Diego Rafael Guerrero Carrillo" userId="3ddac56dd584775e" providerId="LiveId" clId="{1E507117-4A9A-43DB-AFEF-ACA02CADC3D9}" dt="2021-04-06T12:33:59.555" v="26" actId="20577"/>
          <ac:spMkLst>
            <pc:docMk/>
            <pc:sldMk cId="0" sldId="295"/>
            <ac:spMk id="6146" creationId="{CD0D0E0A-B6F0-4298-8F73-6F89030B0686}"/>
          </ac:spMkLst>
        </pc:spChg>
      </pc:sldChg>
      <pc:sldChg chg="modSp add mod">
        <pc:chgData name="Diego Rafael Guerrero Carrillo" userId="3ddac56dd584775e" providerId="LiveId" clId="{1E507117-4A9A-43DB-AFEF-ACA02CADC3D9}" dt="2021-04-06T12:34:01.439" v="27" actId="20577"/>
        <pc:sldMkLst>
          <pc:docMk/>
          <pc:sldMk cId="0" sldId="296"/>
        </pc:sldMkLst>
        <pc:spChg chg="mod">
          <ac:chgData name="Diego Rafael Guerrero Carrillo" userId="3ddac56dd584775e" providerId="LiveId" clId="{1E507117-4A9A-43DB-AFEF-ACA02CADC3D9}" dt="2021-04-06T12:34:01.439" v="27" actId="20577"/>
          <ac:spMkLst>
            <pc:docMk/>
            <pc:sldMk cId="0" sldId="296"/>
            <ac:spMk id="7170" creationId="{7E0605A4-125E-4103-8790-7953362D58D6}"/>
          </ac:spMkLst>
        </pc:spChg>
      </pc:sldChg>
      <pc:sldChg chg="modSp add mod">
        <pc:chgData name="Diego Rafael Guerrero Carrillo" userId="3ddac56dd584775e" providerId="LiveId" clId="{1E507117-4A9A-43DB-AFEF-ACA02CADC3D9}" dt="2021-04-06T12:34:04.177" v="28" actId="20577"/>
        <pc:sldMkLst>
          <pc:docMk/>
          <pc:sldMk cId="0" sldId="297"/>
        </pc:sldMkLst>
        <pc:spChg chg="mod">
          <ac:chgData name="Diego Rafael Guerrero Carrillo" userId="3ddac56dd584775e" providerId="LiveId" clId="{1E507117-4A9A-43DB-AFEF-ACA02CADC3D9}" dt="2021-04-06T12:34:04.177" v="28" actId="20577"/>
          <ac:spMkLst>
            <pc:docMk/>
            <pc:sldMk cId="0" sldId="297"/>
            <ac:spMk id="8194" creationId="{B7D67B00-CB6E-4726-9F67-F996D33044A4}"/>
          </ac:spMkLst>
        </pc:spChg>
      </pc:sldChg>
      <pc:sldChg chg="modSp add mod">
        <pc:chgData name="Diego Rafael Guerrero Carrillo" userId="3ddac56dd584775e" providerId="LiveId" clId="{1E507117-4A9A-43DB-AFEF-ACA02CADC3D9}" dt="2021-04-06T12:34:06.066" v="29" actId="20577"/>
        <pc:sldMkLst>
          <pc:docMk/>
          <pc:sldMk cId="2016122008" sldId="298"/>
        </pc:sldMkLst>
        <pc:spChg chg="mod">
          <ac:chgData name="Diego Rafael Guerrero Carrillo" userId="3ddac56dd584775e" providerId="LiveId" clId="{1E507117-4A9A-43DB-AFEF-ACA02CADC3D9}" dt="2021-04-06T12:34:06.066" v="29" actId="20577"/>
          <ac:spMkLst>
            <pc:docMk/>
            <pc:sldMk cId="2016122008" sldId="298"/>
            <ac:spMk id="8194" creationId="{B7D67B00-CB6E-4726-9F67-F996D33044A4}"/>
          </ac:spMkLst>
        </pc:spChg>
      </pc:sldChg>
      <pc:sldChg chg="modSp add mod">
        <pc:chgData name="Diego Rafael Guerrero Carrillo" userId="3ddac56dd584775e" providerId="LiveId" clId="{1E507117-4A9A-43DB-AFEF-ACA02CADC3D9}" dt="2021-04-06T12:34:09.727" v="30" actId="20577"/>
        <pc:sldMkLst>
          <pc:docMk/>
          <pc:sldMk cId="3453345392" sldId="299"/>
        </pc:sldMkLst>
        <pc:spChg chg="mod">
          <ac:chgData name="Diego Rafael Guerrero Carrillo" userId="3ddac56dd584775e" providerId="LiveId" clId="{1E507117-4A9A-43DB-AFEF-ACA02CADC3D9}" dt="2021-04-06T12:34:09.727" v="30" actId="20577"/>
          <ac:spMkLst>
            <pc:docMk/>
            <pc:sldMk cId="3453345392" sldId="299"/>
            <ac:spMk id="8194" creationId="{B7D67B00-CB6E-4726-9F67-F996D33044A4}"/>
          </ac:spMkLst>
        </pc:spChg>
      </pc:sldChg>
      <pc:sldChg chg="modSp add mod">
        <pc:chgData name="Diego Rafael Guerrero Carrillo" userId="3ddac56dd584775e" providerId="LiveId" clId="{1E507117-4A9A-43DB-AFEF-ACA02CADC3D9}" dt="2021-04-06T12:34:13.401" v="31" actId="20577"/>
        <pc:sldMkLst>
          <pc:docMk/>
          <pc:sldMk cId="2395952426" sldId="300"/>
        </pc:sldMkLst>
        <pc:spChg chg="mod">
          <ac:chgData name="Diego Rafael Guerrero Carrillo" userId="3ddac56dd584775e" providerId="LiveId" clId="{1E507117-4A9A-43DB-AFEF-ACA02CADC3D9}" dt="2021-04-06T12:34:13.401" v="31" actId="20577"/>
          <ac:spMkLst>
            <pc:docMk/>
            <pc:sldMk cId="2395952426" sldId="300"/>
            <ac:spMk id="8194" creationId="{B7D67B00-CB6E-4726-9F67-F996D33044A4}"/>
          </ac:spMkLst>
        </pc:spChg>
      </pc:sldChg>
      <pc:sldChg chg="modSp add mod">
        <pc:chgData name="Diego Rafael Guerrero Carrillo" userId="3ddac56dd584775e" providerId="LiveId" clId="{1E507117-4A9A-43DB-AFEF-ACA02CADC3D9}" dt="2021-04-06T12:34:15.772" v="32" actId="20577"/>
        <pc:sldMkLst>
          <pc:docMk/>
          <pc:sldMk cId="1147564819" sldId="301"/>
        </pc:sldMkLst>
        <pc:spChg chg="mod">
          <ac:chgData name="Diego Rafael Guerrero Carrillo" userId="3ddac56dd584775e" providerId="LiveId" clId="{1E507117-4A9A-43DB-AFEF-ACA02CADC3D9}" dt="2021-04-06T12:34:15.772" v="32" actId="20577"/>
          <ac:spMkLst>
            <pc:docMk/>
            <pc:sldMk cId="1147564819" sldId="301"/>
            <ac:spMk id="8194" creationId="{B7D67B00-CB6E-4726-9F67-F996D33044A4}"/>
          </ac:spMkLst>
        </pc:spChg>
      </pc:sldChg>
      <pc:sldChg chg="modSp add mod">
        <pc:chgData name="Diego Rafael Guerrero Carrillo" userId="3ddac56dd584775e" providerId="LiveId" clId="{1E507117-4A9A-43DB-AFEF-ACA02CADC3D9}" dt="2021-04-06T12:34:21.244" v="33" actId="20577"/>
        <pc:sldMkLst>
          <pc:docMk/>
          <pc:sldMk cId="0" sldId="302"/>
        </pc:sldMkLst>
        <pc:spChg chg="mod">
          <ac:chgData name="Diego Rafael Guerrero Carrillo" userId="3ddac56dd584775e" providerId="LiveId" clId="{1E507117-4A9A-43DB-AFEF-ACA02CADC3D9}" dt="2021-04-06T12:34:21.244" v="33" actId="20577"/>
          <ac:spMkLst>
            <pc:docMk/>
            <pc:sldMk cId="0" sldId="302"/>
            <ac:spMk id="9218" creationId="{D83BCEEB-3751-4904-B239-DDC672469220}"/>
          </ac:spMkLst>
        </pc:spChg>
      </pc:sldChg>
      <pc:sldChg chg="modSp add mod">
        <pc:chgData name="Diego Rafael Guerrero Carrillo" userId="3ddac56dd584775e" providerId="LiveId" clId="{1E507117-4A9A-43DB-AFEF-ACA02CADC3D9}" dt="2021-04-06T12:34:24.261" v="34" actId="20577"/>
        <pc:sldMkLst>
          <pc:docMk/>
          <pc:sldMk cId="0" sldId="303"/>
        </pc:sldMkLst>
        <pc:spChg chg="mod">
          <ac:chgData name="Diego Rafael Guerrero Carrillo" userId="3ddac56dd584775e" providerId="LiveId" clId="{1E507117-4A9A-43DB-AFEF-ACA02CADC3D9}" dt="2021-04-06T12:34:24.261" v="34" actId="20577"/>
          <ac:spMkLst>
            <pc:docMk/>
            <pc:sldMk cId="0" sldId="303"/>
            <ac:spMk id="10242" creationId="{34998936-B1CD-4213-96A5-8BAB0EFEDC2D}"/>
          </ac:spMkLst>
        </pc:spChg>
      </pc:sldChg>
      <pc:sldChg chg="modSp add mod">
        <pc:chgData name="Diego Rafael Guerrero Carrillo" userId="3ddac56dd584775e" providerId="LiveId" clId="{1E507117-4A9A-43DB-AFEF-ACA02CADC3D9}" dt="2021-04-06T12:34:25.929" v="35" actId="20577"/>
        <pc:sldMkLst>
          <pc:docMk/>
          <pc:sldMk cId="0" sldId="304"/>
        </pc:sldMkLst>
        <pc:spChg chg="mod">
          <ac:chgData name="Diego Rafael Guerrero Carrillo" userId="3ddac56dd584775e" providerId="LiveId" clId="{1E507117-4A9A-43DB-AFEF-ACA02CADC3D9}" dt="2021-04-06T12:34:25.929" v="35" actId="20577"/>
          <ac:spMkLst>
            <pc:docMk/>
            <pc:sldMk cId="0" sldId="304"/>
            <ac:spMk id="11266" creationId="{12CC9AE2-8C5F-4346-A296-A275A5709230}"/>
          </ac:spMkLst>
        </pc:spChg>
      </pc:sldChg>
      <pc:sldChg chg="modSp add mod">
        <pc:chgData name="Diego Rafael Guerrero Carrillo" userId="3ddac56dd584775e" providerId="LiveId" clId="{1E507117-4A9A-43DB-AFEF-ACA02CADC3D9}" dt="2021-04-06T12:34:29.578" v="36" actId="20577"/>
        <pc:sldMkLst>
          <pc:docMk/>
          <pc:sldMk cId="0" sldId="305"/>
        </pc:sldMkLst>
        <pc:spChg chg="mod">
          <ac:chgData name="Diego Rafael Guerrero Carrillo" userId="3ddac56dd584775e" providerId="LiveId" clId="{1E507117-4A9A-43DB-AFEF-ACA02CADC3D9}" dt="2021-04-06T12:34:29.578" v="36" actId="20577"/>
          <ac:spMkLst>
            <pc:docMk/>
            <pc:sldMk cId="0" sldId="305"/>
            <ac:spMk id="12290" creationId="{8A47E746-194E-4F55-A437-D518B186E49A}"/>
          </ac:spMkLst>
        </pc:spChg>
      </pc:sldChg>
      <pc:sldChg chg="modSp add mod">
        <pc:chgData name="Diego Rafael Guerrero Carrillo" userId="3ddac56dd584775e" providerId="LiveId" clId="{1E507117-4A9A-43DB-AFEF-ACA02CADC3D9}" dt="2021-04-06T12:34:31.648" v="37" actId="20577"/>
        <pc:sldMkLst>
          <pc:docMk/>
          <pc:sldMk cId="3676049912" sldId="306"/>
        </pc:sldMkLst>
        <pc:spChg chg="mod">
          <ac:chgData name="Diego Rafael Guerrero Carrillo" userId="3ddac56dd584775e" providerId="LiveId" clId="{1E507117-4A9A-43DB-AFEF-ACA02CADC3D9}" dt="2021-04-06T12:34:31.648" v="37" actId="20577"/>
          <ac:spMkLst>
            <pc:docMk/>
            <pc:sldMk cId="3676049912" sldId="306"/>
            <ac:spMk id="12290" creationId="{8A47E746-194E-4F55-A437-D518B186E49A}"/>
          </ac:spMkLst>
        </pc:spChg>
      </pc:sldChg>
      <pc:sldChg chg="modSp add mod">
        <pc:chgData name="Diego Rafael Guerrero Carrillo" userId="3ddac56dd584775e" providerId="LiveId" clId="{1E507117-4A9A-43DB-AFEF-ACA02CADC3D9}" dt="2021-04-06T12:34:35.035" v="38" actId="20577"/>
        <pc:sldMkLst>
          <pc:docMk/>
          <pc:sldMk cId="524803423" sldId="307"/>
        </pc:sldMkLst>
        <pc:spChg chg="mod">
          <ac:chgData name="Diego Rafael Guerrero Carrillo" userId="3ddac56dd584775e" providerId="LiveId" clId="{1E507117-4A9A-43DB-AFEF-ACA02CADC3D9}" dt="2021-04-06T12:34:35.035" v="38" actId="20577"/>
          <ac:spMkLst>
            <pc:docMk/>
            <pc:sldMk cId="524803423" sldId="307"/>
            <ac:spMk id="12290" creationId="{8A47E746-194E-4F55-A437-D518B186E49A}"/>
          </ac:spMkLst>
        </pc:spChg>
      </pc:sldChg>
      <pc:sldChg chg="modSp add mod">
        <pc:chgData name="Diego Rafael Guerrero Carrillo" userId="3ddac56dd584775e" providerId="LiveId" clId="{1E507117-4A9A-43DB-AFEF-ACA02CADC3D9}" dt="2021-04-06T12:34:37.652" v="39" actId="20577"/>
        <pc:sldMkLst>
          <pc:docMk/>
          <pc:sldMk cId="2119428527" sldId="308"/>
        </pc:sldMkLst>
        <pc:spChg chg="mod">
          <ac:chgData name="Diego Rafael Guerrero Carrillo" userId="3ddac56dd584775e" providerId="LiveId" clId="{1E507117-4A9A-43DB-AFEF-ACA02CADC3D9}" dt="2021-04-06T12:34:37.652" v="39" actId="20577"/>
          <ac:spMkLst>
            <pc:docMk/>
            <pc:sldMk cId="2119428527" sldId="308"/>
            <ac:spMk id="12290" creationId="{8A47E746-194E-4F55-A437-D518B186E49A}"/>
          </ac:spMkLst>
        </pc:spChg>
      </pc:sldChg>
      <pc:sldChg chg="modSp add mod">
        <pc:chgData name="Diego Rafael Guerrero Carrillo" userId="3ddac56dd584775e" providerId="LiveId" clId="{1E507117-4A9A-43DB-AFEF-ACA02CADC3D9}" dt="2021-04-06T12:34:39.967" v="40" actId="20577"/>
        <pc:sldMkLst>
          <pc:docMk/>
          <pc:sldMk cId="1034741893" sldId="309"/>
        </pc:sldMkLst>
        <pc:spChg chg="mod">
          <ac:chgData name="Diego Rafael Guerrero Carrillo" userId="3ddac56dd584775e" providerId="LiveId" clId="{1E507117-4A9A-43DB-AFEF-ACA02CADC3D9}" dt="2021-04-06T12:34:39.967" v="40" actId="20577"/>
          <ac:spMkLst>
            <pc:docMk/>
            <pc:sldMk cId="1034741893" sldId="309"/>
            <ac:spMk id="12290" creationId="{8A47E746-194E-4F55-A437-D518B186E49A}"/>
          </ac:spMkLst>
        </pc:spChg>
      </pc:sldChg>
      <pc:sldChg chg="modSp add mod">
        <pc:chgData name="Diego Rafael Guerrero Carrillo" userId="3ddac56dd584775e" providerId="LiveId" clId="{1E507117-4A9A-43DB-AFEF-ACA02CADC3D9}" dt="2021-04-06T12:34:42.003" v="41" actId="20577"/>
        <pc:sldMkLst>
          <pc:docMk/>
          <pc:sldMk cId="3596762708" sldId="310"/>
        </pc:sldMkLst>
        <pc:spChg chg="mod">
          <ac:chgData name="Diego Rafael Guerrero Carrillo" userId="3ddac56dd584775e" providerId="LiveId" clId="{1E507117-4A9A-43DB-AFEF-ACA02CADC3D9}" dt="2021-04-06T12:34:42.003" v="41" actId="20577"/>
          <ac:spMkLst>
            <pc:docMk/>
            <pc:sldMk cId="3596762708" sldId="310"/>
            <ac:spMk id="12290" creationId="{8A47E746-194E-4F55-A437-D518B186E49A}"/>
          </ac:spMkLst>
        </pc:spChg>
      </pc:sldChg>
      <pc:sldChg chg="modSp add mod">
        <pc:chgData name="Diego Rafael Guerrero Carrillo" userId="3ddac56dd584775e" providerId="LiveId" clId="{1E507117-4A9A-43DB-AFEF-ACA02CADC3D9}" dt="2021-04-06T12:34:45.166" v="42" actId="20577"/>
        <pc:sldMkLst>
          <pc:docMk/>
          <pc:sldMk cId="2156557995" sldId="311"/>
        </pc:sldMkLst>
        <pc:spChg chg="mod">
          <ac:chgData name="Diego Rafael Guerrero Carrillo" userId="3ddac56dd584775e" providerId="LiveId" clId="{1E507117-4A9A-43DB-AFEF-ACA02CADC3D9}" dt="2021-04-06T12:34:45.166" v="42" actId="20577"/>
          <ac:spMkLst>
            <pc:docMk/>
            <pc:sldMk cId="2156557995" sldId="311"/>
            <ac:spMk id="12290" creationId="{8A47E746-194E-4F55-A437-D518B186E49A}"/>
          </ac:spMkLst>
        </pc:spChg>
      </pc:sldChg>
      <pc:sldChg chg="modSp add mod">
        <pc:chgData name="Diego Rafael Guerrero Carrillo" userId="3ddac56dd584775e" providerId="LiveId" clId="{1E507117-4A9A-43DB-AFEF-ACA02CADC3D9}" dt="2021-04-06T12:34:47.014" v="43" actId="20577"/>
        <pc:sldMkLst>
          <pc:docMk/>
          <pc:sldMk cId="4236351608" sldId="312"/>
        </pc:sldMkLst>
        <pc:spChg chg="mod">
          <ac:chgData name="Diego Rafael Guerrero Carrillo" userId="3ddac56dd584775e" providerId="LiveId" clId="{1E507117-4A9A-43DB-AFEF-ACA02CADC3D9}" dt="2021-04-06T12:34:47.014" v="43" actId="20577"/>
          <ac:spMkLst>
            <pc:docMk/>
            <pc:sldMk cId="4236351608" sldId="312"/>
            <ac:spMk id="12290" creationId="{8A47E746-194E-4F55-A437-D518B186E49A}"/>
          </ac:spMkLst>
        </pc:spChg>
      </pc:sldChg>
      <pc:sldChg chg="modSp add mod">
        <pc:chgData name="Diego Rafael Guerrero Carrillo" userId="3ddac56dd584775e" providerId="LiveId" clId="{1E507117-4A9A-43DB-AFEF-ACA02CADC3D9}" dt="2021-04-06T12:34:49.622" v="44" actId="20577"/>
        <pc:sldMkLst>
          <pc:docMk/>
          <pc:sldMk cId="4167612291" sldId="313"/>
        </pc:sldMkLst>
        <pc:spChg chg="mod">
          <ac:chgData name="Diego Rafael Guerrero Carrillo" userId="3ddac56dd584775e" providerId="LiveId" clId="{1E507117-4A9A-43DB-AFEF-ACA02CADC3D9}" dt="2021-04-06T12:34:49.622" v="44" actId="20577"/>
          <ac:spMkLst>
            <pc:docMk/>
            <pc:sldMk cId="4167612291" sldId="313"/>
            <ac:spMk id="12290" creationId="{8A47E746-194E-4F55-A437-D518B186E49A}"/>
          </ac:spMkLst>
        </pc:spChg>
      </pc:sldChg>
      <pc:sldChg chg="modSp add mod">
        <pc:chgData name="Diego Rafael Guerrero Carrillo" userId="3ddac56dd584775e" providerId="LiveId" clId="{1E507117-4A9A-43DB-AFEF-ACA02CADC3D9}" dt="2021-04-06T12:34:51.454" v="45" actId="20577"/>
        <pc:sldMkLst>
          <pc:docMk/>
          <pc:sldMk cId="37158579" sldId="314"/>
        </pc:sldMkLst>
        <pc:spChg chg="mod">
          <ac:chgData name="Diego Rafael Guerrero Carrillo" userId="3ddac56dd584775e" providerId="LiveId" clId="{1E507117-4A9A-43DB-AFEF-ACA02CADC3D9}" dt="2021-04-06T12:34:51.454" v="45" actId="20577"/>
          <ac:spMkLst>
            <pc:docMk/>
            <pc:sldMk cId="37158579" sldId="314"/>
            <ac:spMk id="12290" creationId="{8A47E746-194E-4F55-A437-D518B186E49A}"/>
          </ac:spMkLst>
        </pc:spChg>
      </pc:sldChg>
      <pc:sldChg chg="modSp add mod">
        <pc:chgData name="Diego Rafael Guerrero Carrillo" userId="3ddac56dd584775e" providerId="LiveId" clId="{1E507117-4A9A-43DB-AFEF-ACA02CADC3D9}" dt="2021-04-06T12:34:53.314" v="46" actId="20577"/>
        <pc:sldMkLst>
          <pc:docMk/>
          <pc:sldMk cId="2727688592" sldId="315"/>
        </pc:sldMkLst>
        <pc:spChg chg="mod">
          <ac:chgData name="Diego Rafael Guerrero Carrillo" userId="3ddac56dd584775e" providerId="LiveId" clId="{1E507117-4A9A-43DB-AFEF-ACA02CADC3D9}" dt="2021-04-06T12:34:53.314" v="46" actId="20577"/>
          <ac:spMkLst>
            <pc:docMk/>
            <pc:sldMk cId="2727688592" sldId="315"/>
            <ac:spMk id="12290" creationId="{8A47E746-194E-4F55-A437-D518B186E49A}"/>
          </ac:spMkLst>
        </pc:spChg>
      </pc:sldChg>
    </pc:docChg>
  </pc:docChgLst>
  <pc:docChgLst>
    <pc:chgData name="Byron Guaman" userId="8c64c294d11fa511" providerId="LiveId" clId="{9A3CB4FA-1474-4F85-BBDA-EDA11422E554}"/>
    <pc:docChg chg="undo custSel addSld delSld modSld">
      <pc:chgData name="Byron Guaman" userId="8c64c294d11fa511" providerId="LiveId" clId="{9A3CB4FA-1474-4F85-BBDA-EDA11422E554}" dt="2021-04-06T19:08:37.090" v="1113" actId="20577"/>
      <pc:docMkLst>
        <pc:docMk/>
      </pc:docMkLst>
      <pc:sldChg chg="addSp delSp modSp mod">
        <pc:chgData name="Byron Guaman" userId="8c64c294d11fa511" providerId="LiveId" clId="{9A3CB4FA-1474-4F85-BBDA-EDA11422E554}" dt="2021-04-06T18:50:50.896" v="824" actId="1036"/>
        <pc:sldMkLst>
          <pc:docMk/>
          <pc:sldMk cId="0" sldId="260"/>
        </pc:sldMkLst>
        <pc:spChg chg="mod">
          <ac:chgData name="Byron Guaman" userId="8c64c294d11fa511" providerId="LiveId" clId="{9A3CB4FA-1474-4F85-BBDA-EDA11422E554}" dt="2021-04-06T18:33:21.422" v="775" actId="1076"/>
          <ac:spMkLst>
            <pc:docMk/>
            <pc:sldMk cId="0" sldId="260"/>
            <ac:spMk id="4" creationId="{12D8A3BC-D3E1-4CCD-9ED1-8DDB15F19CF9}"/>
          </ac:spMkLst>
        </pc:spChg>
        <pc:spChg chg="mod">
          <ac:chgData name="Byron Guaman" userId="8c64c294d11fa511" providerId="LiveId" clId="{9A3CB4FA-1474-4F85-BBDA-EDA11422E554}" dt="2021-04-06T18:33:46.020" v="785" actId="113"/>
          <ac:spMkLst>
            <pc:docMk/>
            <pc:sldMk cId="0" sldId="260"/>
            <ac:spMk id="12" creationId="{A9267E3E-9E1D-4CEA-ACCC-CFD04829E88D}"/>
          </ac:spMkLst>
        </pc:spChg>
        <pc:spChg chg="add mod">
          <ac:chgData name="Byron Guaman" userId="8c64c294d11fa511" providerId="LiveId" clId="{9A3CB4FA-1474-4F85-BBDA-EDA11422E554}" dt="2021-04-06T12:14:06.469" v="195" actId="20577"/>
          <ac:spMkLst>
            <pc:docMk/>
            <pc:sldMk cId="0" sldId="260"/>
            <ac:spMk id="13" creationId="{ED595D69-9CAD-449D-A6F4-508514DB5E98}"/>
          </ac:spMkLst>
        </pc:spChg>
        <pc:spChg chg="add mod">
          <ac:chgData name="Byron Guaman" userId="8c64c294d11fa511" providerId="LiveId" clId="{9A3CB4FA-1474-4F85-BBDA-EDA11422E554}" dt="2021-04-06T18:31:42.867" v="741" actId="1076"/>
          <ac:spMkLst>
            <pc:docMk/>
            <pc:sldMk cId="0" sldId="260"/>
            <ac:spMk id="14" creationId="{1670152F-EFFC-4C4C-BB19-2B655F26DE29}"/>
          </ac:spMkLst>
        </pc:spChg>
        <pc:spChg chg="add mod">
          <ac:chgData name="Byron Guaman" userId="8c64c294d11fa511" providerId="LiveId" clId="{9A3CB4FA-1474-4F85-BBDA-EDA11422E554}" dt="2021-04-06T18:50:50.896" v="824" actId="1036"/>
          <ac:spMkLst>
            <pc:docMk/>
            <pc:sldMk cId="0" sldId="260"/>
            <ac:spMk id="15" creationId="{3A3AFF37-0E3F-407B-B8D4-BAA52AF690D0}"/>
          </ac:spMkLst>
        </pc:spChg>
        <pc:spChg chg="add mod">
          <ac:chgData name="Byron Guaman" userId="8c64c294d11fa511" providerId="LiveId" clId="{9A3CB4FA-1474-4F85-BBDA-EDA11422E554}" dt="2021-04-06T18:34:17.976" v="794" actId="1076"/>
          <ac:spMkLst>
            <pc:docMk/>
            <pc:sldMk cId="0" sldId="260"/>
            <ac:spMk id="16" creationId="{FE3D3873-C832-42EE-A189-2C1BA315610E}"/>
          </ac:spMkLst>
        </pc:spChg>
        <pc:spChg chg="add mod">
          <ac:chgData name="Byron Guaman" userId="8c64c294d11fa511" providerId="LiveId" clId="{9A3CB4FA-1474-4F85-BBDA-EDA11422E554}" dt="2021-04-06T18:35:54.255" v="804" actId="20577"/>
          <ac:spMkLst>
            <pc:docMk/>
            <pc:sldMk cId="0" sldId="260"/>
            <ac:spMk id="17" creationId="{8132F019-43F7-43A8-8D92-8BA4771DB17A}"/>
          </ac:spMkLst>
        </pc:spChg>
        <pc:picChg chg="mod">
          <ac:chgData name="Byron Guaman" userId="8c64c294d11fa511" providerId="LiveId" clId="{9A3CB4FA-1474-4F85-BBDA-EDA11422E554}" dt="2021-04-06T18:34:11.068" v="790" actId="1076"/>
          <ac:picMkLst>
            <pc:docMk/>
            <pc:sldMk cId="0" sldId="260"/>
            <ac:picMk id="6" creationId="{D0885581-CDBD-439B-8A20-BE3AE1414132}"/>
          </ac:picMkLst>
        </pc:picChg>
        <pc:picChg chg="mod">
          <ac:chgData name="Byron Guaman" userId="8c64c294d11fa511" providerId="LiveId" clId="{9A3CB4FA-1474-4F85-BBDA-EDA11422E554}" dt="2021-04-06T18:34:17.976" v="794" actId="1076"/>
          <ac:picMkLst>
            <pc:docMk/>
            <pc:sldMk cId="0" sldId="260"/>
            <ac:picMk id="8" creationId="{9C4A1294-F6E1-4061-84C5-D44FE5D8D717}"/>
          </ac:picMkLst>
        </pc:picChg>
        <pc:picChg chg="add del">
          <ac:chgData name="Byron Guaman" userId="8c64c294d11fa511" providerId="LiveId" clId="{9A3CB4FA-1474-4F85-BBDA-EDA11422E554}" dt="2021-04-06T12:51:57.292" v="526"/>
          <ac:picMkLst>
            <pc:docMk/>
            <pc:sldMk cId="0" sldId="260"/>
            <ac:picMk id="3074" creationId="{31A20F1C-393C-417C-B339-B35B0719B318}"/>
          </ac:picMkLst>
        </pc:picChg>
      </pc:sldChg>
      <pc:sldChg chg="addSp modSp mod">
        <pc:chgData name="Byron Guaman" userId="8c64c294d11fa511" providerId="LiveId" clId="{9A3CB4FA-1474-4F85-BBDA-EDA11422E554}" dt="2021-04-06T18:52:40.093" v="939" actId="1076"/>
        <pc:sldMkLst>
          <pc:docMk/>
          <pc:sldMk cId="2291697838" sldId="261"/>
        </pc:sldMkLst>
        <pc:spChg chg="add mod">
          <ac:chgData name="Byron Guaman" userId="8c64c294d11fa511" providerId="LiveId" clId="{9A3CB4FA-1474-4F85-BBDA-EDA11422E554}" dt="2021-04-06T12:54:30.276" v="582" actId="20577"/>
          <ac:spMkLst>
            <pc:docMk/>
            <pc:sldMk cId="2291697838" sldId="261"/>
            <ac:spMk id="8" creationId="{2CEE0537-9B03-45FA-8E18-4FD83AC214D5}"/>
          </ac:spMkLst>
        </pc:spChg>
        <pc:spChg chg="add mod">
          <ac:chgData name="Byron Guaman" userId="8c64c294d11fa511" providerId="LiveId" clId="{9A3CB4FA-1474-4F85-BBDA-EDA11422E554}" dt="2021-04-06T18:52:40.093" v="939" actId="1076"/>
          <ac:spMkLst>
            <pc:docMk/>
            <pc:sldMk cId="2291697838" sldId="261"/>
            <ac:spMk id="10" creationId="{4DBB3076-7E69-4633-BF0B-14C382D0ED1A}"/>
          </ac:spMkLst>
        </pc:spChg>
        <pc:picChg chg="mod">
          <ac:chgData name="Byron Guaman" userId="8c64c294d11fa511" providerId="LiveId" clId="{9A3CB4FA-1474-4F85-BBDA-EDA11422E554}" dt="2021-04-06T18:52:08.466" v="867" actId="1076"/>
          <ac:picMkLst>
            <pc:docMk/>
            <pc:sldMk cId="2291697838" sldId="261"/>
            <ac:picMk id="9" creationId="{2285BBAC-BD7A-4A3D-8B7D-5F7C133D0421}"/>
          </ac:picMkLst>
        </pc:picChg>
      </pc:sldChg>
      <pc:sldChg chg="addSp modSp mod">
        <pc:chgData name="Byron Guaman" userId="8c64c294d11fa511" providerId="LiveId" clId="{9A3CB4FA-1474-4F85-BBDA-EDA11422E554}" dt="2021-04-06T12:54:43.619" v="590" actId="20577"/>
        <pc:sldMkLst>
          <pc:docMk/>
          <pc:sldMk cId="3851497199" sldId="262"/>
        </pc:sldMkLst>
        <pc:spChg chg="add mod">
          <ac:chgData name="Byron Guaman" userId="8c64c294d11fa511" providerId="LiveId" clId="{9A3CB4FA-1474-4F85-BBDA-EDA11422E554}" dt="2021-04-06T12:54:43.619" v="590" actId="20577"/>
          <ac:spMkLst>
            <pc:docMk/>
            <pc:sldMk cId="3851497199" sldId="262"/>
            <ac:spMk id="8" creationId="{BBFC9DED-7E94-4186-87F6-10DE21A5FFCD}"/>
          </ac:spMkLst>
        </pc:spChg>
      </pc:sldChg>
      <pc:sldChg chg="addSp modSp mod">
        <pc:chgData name="Byron Guaman" userId="8c64c294d11fa511" providerId="LiveId" clId="{9A3CB4FA-1474-4F85-BBDA-EDA11422E554}" dt="2021-04-06T12:54:04.341" v="568" actId="20577"/>
        <pc:sldMkLst>
          <pc:docMk/>
          <pc:sldMk cId="1042599793" sldId="263"/>
        </pc:sldMkLst>
        <pc:spChg chg="add mod">
          <ac:chgData name="Byron Guaman" userId="8c64c294d11fa511" providerId="LiveId" clId="{9A3CB4FA-1474-4F85-BBDA-EDA11422E554}" dt="2021-04-06T12:54:04.341" v="568" actId="20577"/>
          <ac:spMkLst>
            <pc:docMk/>
            <pc:sldMk cId="1042599793" sldId="263"/>
            <ac:spMk id="14" creationId="{295A5CD4-8675-490A-9B3B-484182428895}"/>
          </ac:spMkLst>
        </pc:spChg>
      </pc:sldChg>
      <pc:sldChg chg="addSp delSp modSp mod">
        <pc:chgData name="Byron Guaman" userId="8c64c294d11fa511" providerId="LiveId" clId="{9A3CB4FA-1474-4F85-BBDA-EDA11422E554}" dt="2021-04-06T17:19:22.230" v="663" actId="1036"/>
        <pc:sldMkLst>
          <pc:docMk/>
          <pc:sldMk cId="3324282358" sldId="264"/>
        </pc:sldMkLst>
        <pc:spChg chg="add mod">
          <ac:chgData name="Byron Guaman" userId="8c64c294d11fa511" providerId="LiveId" clId="{9A3CB4FA-1474-4F85-BBDA-EDA11422E554}" dt="2021-04-06T12:54:11.392" v="570" actId="20577"/>
          <ac:spMkLst>
            <pc:docMk/>
            <pc:sldMk cId="3324282358" sldId="264"/>
            <ac:spMk id="9" creationId="{DA055C9A-DF0F-493D-A325-EDADE434ABEB}"/>
          </ac:spMkLst>
        </pc:spChg>
        <pc:spChg chg="add del mod">
          <ac:chgData name="Byron Guaman" userId="8c64c294d11fa511" providerId="LiveId" clId="{9A3CB4FA-1474-4F85-BBDA-EDA11422E554}" dt="2021-04-06T12:33:31.414" v="270"/>
          <ac:spMkLst>
            <pc:docMk/>
            <pc:sldMk cId="3324282358" sldId="264"/>
            <ac:spMk id="10" creationId="{24BC7D33-ED43-4B7F-A784-67D5C6F5EC3A}"/>
          </ac:spMkLst>
        </pc:spChg>
        <pc:spChg chg="mod">
          <ac:chgData name="Byron Guaman" userId="8c64c294d11fa511" providerId="LiveId" clId="{9A3CB4FA-1474-4F85-BBDA-EDA11422E554}" dt="2021-04-06T17:19:22.230" v="663" actId="1036"/>
          <ac:spMkLst>
            <pc:docMk/>
            <pc:sldMk cId="3324282358" sldId="264"/>
            <ac:spMk id="12" creationId="{4670669D-332A-45C1-902A-0CC1C26B8412}"/>
          </ac:spMkLst>
        </pc:spChg>
        <pc:spChg chg="mod">
          <ac:chgData name="Byron Guaman" userId="8c64c294d11fa511" providerId="LiveId" clId="{9A3CB4FA-1474-4F85-BBDA-EDA11422E554}" dt="2021-04-06T17:19:22.230" v="663" actId="1036"/>
          <ac:spMkLst>
            <pc:docMk/>
            <pc:sldMk cId="3324282358" sldId="264"/>
            <ac:spMk id="15" creationId="{03949024-3E95-4777-BECD-1ABF56E67C9F}"/>
          </ac:spMkLst>
        </pc:spChg>
        <pc:graphicFrameChg chg="mod">
          <ac:chgData name="Byron Guaman" userId="8c64c294d11fa511" providerId="LiveId" clId="{9A3CB4FA-1474-4F85-BBDA-EDA11422E554}" dt="2021-04-06T17:19:22.230" v="663" actId="1036"/>
          <ac:graphicFrameMkLst>
            <pc:docMk/>
            <pc:sldMk cId="3324282358" sldId="264"/>
            <ac:graphicFrameMk id="13" creationId="{B913ED23-5332-4620-B65C-CD59B2FA845D}"/>
          </ac:graphicFrameMkLst>
        </pc:graphicFrameChg>
        <pc:graphicFrameChg chg="mod">
          <ac:chgData name="Byron Guaman" userId="8c64c294d11fa511" providerId="LiveId" clId="{9A3CB4FA-1474-4F85-BBDA-EDA11422E554}" dt="2021-04-06T17:19:22.230" v="663" actId="1036"/>
          <ac:graphicFrameMkLst>
            <pc:docMk/>
            <pc:sldMk cId="3324282358" sldId="264"/>
            <ac:graphicFrameMk id="16" creationId="{C11C17AD-2DD4-44FF-9EC9-6901CB4D5E9C}"/>
          </ac:graphicFrameMkLst>
        </pc:graphicFrameChg>
        <pc:picChg chg="mod">
          <ac:chgData name="Byron Guaman" userId="8c64c294d11fa511" providerId="LiveId" clId="{9A3CB4FA-1474-4F85-BBDA-EDA11422E554}" dt="2021-04-06T17:19:22.230" v="663" actId="1036"/>
          <ac:picMkLst>
            <pc:docMk/>
            <pc:sldMk cId="3324282358" sldId="264"/>
            <ac:picMk id="3" creationId="{429BCC1A-5A80-4C47-9516-D757D7096CB0}"/>
          </ac:picMkLst>
        </pc:picChg>
        <pc:picChg chg="mod">
          <ac:chgData name="Byron Guaman" userId="8c64c294d11fa511" providerId="LiveId" clId="{9A3CB4FA-1474-4F85-BBDA-EDA11422E554}" dt="2021-04-06T17:19:22.230" v="663" actId="1036"/>
          <ac:picMkLst>
            <pc:docMk/>
            <pc:sldMk cId="3324282358" sldId="264"/>
            <ac:picMk id="14" creationId="{EF73EEE8-2AFF-413F-9BC5-CD1F51F6B32F}"/>
          </ac:picMkLst>
        </pc:picChg>
      </pc:sldChg>
      <pc:sldChg chg="addSp modSp mod">
        <pc:chgData name="Byron Guaman" userId="8c64c294d11fa511" providerId="LiveId" clId="{9A3CB4FA-1474-4F85-BBDA-EDA11422E554}" dt="2021-04-06T17:27:05.805" v="695" actId="20577"/>
        <pc:sldMkLst>
          <pc:docMk/>
          <pc:sldMk cId="3616920815" sldId="265"/>
        </pc:sldMkLst>
        <pc:spChg chg="add mod">
          <ac:chgData name="Byron Guaman" userId="8c64c294d11fa511" providerId="LiveId" clId="{9A3CB4FA-1474-4F85-BBDA-EDA11422E554}" dt="2021-04-06T12:54:22.199" v="576" actId="20577"/>
          <ac:spMkLst>
            <pc:docMk/>
            <pc:sldMk cId="3616920815" sldId="265"/>
            <ac:spMk id="10" creationId="{638B8FD4-8CD0-4B46-83F6-6FB4839D51AA}"/>
          </ac:spMkLst>
        </pc:spChg>
        <pc:spChg chg="add mod">
          <ac:chgData name="Byron Guaman" userId="8c64c294d11fa511" providerId="LiveId" clId="{9A3CB4FA-1474-4F85-BBDA-EDA11422E554}" dt="2021-04-06T17:27:05.805" v="695" actId="20577"/>
          <ac:spMkLst>
            <pc:docMk/>
            <pc:sldMk cId="3616920815" sldId="265"/>
            <ac:spMk id="11" creationId="{851B21AA-6DAC-429B-A90E-54355E1A062F}"/>
          </ac:spMkLst>
        </pc:spChg>
        <pc:picChg chg="mod">
          <ac:chgData name="Byron Guaman" userId="8c64c294d11fa511" providerId="LiveId" clId="{9A3CB4FA-1474-4F85-BBDA-EDA11422E554}" dt="2021-04-06T17:25:11.300" v="666" actId="1076"/>
          <ac:picMkLst>
            <pc:docMk/>
            <pc:sldMk cId="3616920815" sldId="265"/>
            <ac:picMk id="3" creationId="{994A765C-A9F5-49BA-9FEF-0B800C55E362}"/>
          </ac:picMkLst>
        </pc:picChg>
        <pc:picChg chg="mod">
          <ac:chgData name="Byron Guaman" userId="8c64c294d11fa511" providerId="LiveId" clId="{9A3CB4FA-1474-4F85-BBDA-EDA11422E554}" dt="2021-04-06T17:25:12.641" v="667" actId="1076"/>
          <ac:picMkLst>
            <pc:docMk/>
            <pc:sldMk cId="3616920815" sldId="265"/>
            <ac:picMk id="8" creationId="{A97DF031-BB3D-4FA9-A25C-DA5BF020E9EC}"/>
          </ac:picMkLst>
        </pc:picChg>
        <pc:picChg chg="mod">
          <ac:chgData name="Byron Guaman" userId="8c64c294d11fa511" providerId="LiveId" clId="{9A3CB4FA-1474-4F85-BBDA-EDA11422E554}" dt="2021-04-06T17:25:08.734" v="664" actId="1076"/>
          <ac:picMkLst>
            <pc:docMk/>
            <pc:sldMk cId="3616920815" sldId="265"/>
            <ac:picMk id="12" creationId="{B67D03A0-FF97-459C-A88C-4D3F49C9DF5D}"/>
          </ac:picMkLst>
        </pc:picChg>
        <pc:picChg chg="mod">
          <ac:chgData name="Byron Guaman" userId="8c64c294d11fa511" providerId="LiveId" clId="{9A3CB4FA-1474-4F85-BBDA-EDA11422E554}" dt="2021-04-06T17:25:09.972" v="665" actId="1076"/>
          <ac:picMkLst>
            <pc:docMk/>
            <pc:sldMk cId="3616920815" sldId="265"/>
            <ac:picMk id="16" creationId="{41EC400F-16AE-44BC-A7D1-3BAEF77E4A10}"/>
          </ac:picMkLst>
        </pc:picChg>
      </pc:sldChg>
      <pc:sldChg chg="addSp modSp mod">
        <pc:chgData name="Byron Guaman" userId="8c64c294d11fa511" providerId="LiveId" clId="{9A3CB4FA-1474-4F85-BBDA-EDA11422E554}" dt="2021-04-06T17:27:19.222" v="700" actId="20577"/>
        <pc:sldMkLst>
          <pc:docMk/>
          <pc:sldMk cId="1661385474" sldId="266"/>
        </pc:sldMkLst>
        <pc:spChg chg="add mod">
          <ac:chgData name="Byron Guaman" userId="8c64c294d11fa511" providerId="LiveId" clId="{9A3CB4FA-1474-4F85-BBDA-EDA11422E554}" dt="2021-04-06T12:54:33.683" v="584" actId="20577"/>
          <ac:spMkLst>
            <pc:docMk/>
            <pc:sldMk cId="1661385474" sldId="266"/>
            <ac:spMk id="8" creationId="{32C4F941-C82C-4E5F-8F73-7E453BF14AE2}"/>
          </ac:spMkLst>
        </pc:spChg>
        <pc:spChg chg="add mod">
          <ac:chgData name="Byron Guaman" userId="8c64c294d11fa511" providerId="LiveId" clId="{9A3CB4FA-1474-4F85-BBDA-EDA11422E554}" dt="2021-04-06T17:27:19.222" v="700" actId="20577"/>
          <ac:spMkLst>
            <pc:docMk/>
            <pc:sldMk cId="1661385474" sldId="266"/>
            <ac:spMk id="9" creationId="{D22C0D43-7CA5-44B6-9DDE-54DAFB1C61D0}"/>
          </ac:spMkLst>
        </pc:spChg>
      </pc:sldChg>
      <pc:sldChg chg="addSp modSp mod">
        <pc:chgData name="Byron Guaman" userId="8c64c294d11fa511" providerId="LiveId" clId="{9A3CB4FA-1474-4F85-BBDA-EDA11422E554}" dt="2021-04-06T18:51:57.947" v="864" actId="20577"/>
        <pc:sldMkLst>
          <pc:docMk/>
          <pc:sldMk cId="2596624447" sldId="267"/>
        </pc:sldMkLst>
        <pc:spChg chg="mod">
          <ac:chgData name="Byron Guaman" userId="8c64c294d11fa511" providerId="LiveId" clId="{9A3CB4FA-1474-4F85-BBDA-EDA11422E554}" dt="2021-04-06T18:51:55.088" v="862" actId="313"/>
          <ac:spMkLst>
            <pc:docMk/>
            <pc:sldMk cId="2596624447" sldId="267"/>
            <ac:spMk id="8" creationId="{961263CC-B2D5-4ECF-9EA8-F285676DB161}"/>
          </ac:spMkLst>
        </pc:spChg>
        <pc:spChg chg="add mod">
          <ac:chgData name="Byron Guaman" userId="8c64c294d11fa511" providerId="LiveId" clId="{9A3CB4FA-1474-4F85-BBDA-EDA11422E554}" dt="2021-04-06T12:54:25.752" v="578" actId="20577"/>
          <ac:spMkLst>
            <pc:docMk/>
            <pc:sldMk cId="2596624447" sldId="267"/>
            <ac:spMk id="10" creationId="{C7EAC353-B14B-434F-91B4-C6228C5B5798}"/>
          </ac:spMkLst>
        </pc:spChg>
        <pc:spChg chg="add mod">
          <ac:chgData name="Byron Guaman" userId="8c64c294d11fa511" providerId="LiveId" clId="{9A3CB4FA-1474-4F85-BBDA-EDA11422E554}" dt="2021-04-06T18:51:57.947" v="864" actId="20577"/>
          <ac:spMkLst>
            <pc:docMk/>
            <pc:sldMk cId="2596624447" sldId="267"/>
            <ac:spMk id="11" creationId="{F4350A80-63A2-4B28-8FFA-008DFD191F9C}"/>
          </ac:spMkLst>
        </pc:spChg>
      </pc:sldChg>
      <pc:sldChg chg="addSp modSp mod">
        <pc:chgData name="Byron Guaman" userId="8c64c294d11fa511" providerId="LiveId" clId="{9A3CB4FA-1474-4F85-BBDA-EDA11422E554}" dt="2021-04-06T18:55:08.851" v="990" actId="313"/>
        <pc:sldMkLst>
          <pc:docMk/>
          <pc:sldMk cId="2097552269" sldId="268"/>
        </pc:sldMkLst>
        <pc:spChg chg="add mod">
          <ac:chgData name="Byron Guaman" userId="8c64c294d11fa511" providerId="LiveId" clId="{9A3CB4FA-1474-4F85-BBDA-EDA11422E554}" dt="2021-04-06T12:54:37.265" v="586" actId="20577"/>
          <ac:spMkLst>
            <pc:docMk/>
            <pc:sldMk cId="2097552269" sldId="268"/>
            <ac:spMk id="7" creationId="{1B0515ED-22EE-4162-9E27-CA16B5E34FBF}"/>
          </ac:spMkLst>
        </pc:spChg>
        <pc:spChg chg="add mod">
          <ac:chgData name="Byron Guaman" userId="8c64c294d11fa511" providerId="LiveId" clId="{9A3CB4FA-1474-4F85-BBDA-EDA11422E554}" dt="2021-04-06T18:53:49.520" v="969" actId="1076"/>
          <ac:spMkLst>
            <pc:docMk/>
            <pc:sldMk cId="2097552269" sldId="268"/>
            <ac:spMk id="8" creationId="{970DA3ED-0280-476E-A1C3-6A46719AAF29}"/>
          </ac:spMkLst>
        </pc:spChg>
        <pc:spChg chg="add mod">
          <ac:chgData name="Byron Guaman" userId="8c64c294d11fa511" providerId="LiveId" clId="{9A3CB4FA-1474-4F85-BBDA-EDA11422E554}" dt="2021-04-06T18:53:41.035" v="967" actId="20577"/>
          <ac:spMkLst>
            <pc:docMk/>
            <pc:sldMk cId="2097552269" sldId="268"/>
            <ac:spMk id="9" creationId="{F773C1F4-38A2-4C44-A895-45D1322BB62E}"/>
          </ac:spMkLst>
        </pc:spChg>
        <pc:spChg chg="add mod">
          <ac:chgData name="Byron Guaman" userId="8c64c294d11fa511" providerId="LiveId" clId="{9A3CB4FA-1474-4F85-BBDA-EDA11422E554}" dt="2021-04-06T18:55:08.851" v="990" actId="313"/>
          <ac:spMkLst>
            <pc:docMk/>
            <pc:sldMk cId="2097552269" sldId="268"/>
            <ac:spMk id="10" creationId="{4654F410-2937-4314-A55E-4FA1FDE74B9E}"/>
          </ac:spMkLst>
        </pc:spChg>
        <pc:spChg chg="mod">
          <ac:chgData name="Byron Guaman" userId="8c64c294d11fa511" providerId="LiveId" clId="{9A3CB4FA-1474-4F85-BBDA-EDA11422E554}" dt="2021-04-06T18:53:17.202" v="944" actId="1076"/>
          <ac:spMkLst>
            <pc:docMk/>
            <pc:sldMk cId="2097552269" sldId="268"/>
            <ac:spMk id="12" creationId="{9E49D6F7-F26B-4060-ACE1-EC1A5362D856}"/>
          </ac:spMkLst>
        </pc:spChg>
        <pc:picChg chg="mod">
          <ac:chgData name="Byron Guaman" userId="8c64c294d11fa511" providerId="LiveId" clId="{9A3CB4FA-1474-4F85-BBDA-EDA11422E554}" dt="2021-04-06T18:53:21.373" v="946" actId="1076"/>
          <ac:picMkLst>
            <pc:docMk/>
            <pc:sldMk cId="2097552269" sldId="268"/>
            <ac:picMk id="3" creationId="{B7417489-6A7E-4352-90B9-37E088546C22}"/>
          </ac:picMkLst>
        </pc:picChg>
        <pc:picChg chg="mod">
          <ac:chgData name="Byron Guaman" userId="8c64c294d11fa511" providerId="LiveId" clId="{9A3CB4FA-1474-4F85-BBDA-EDA11422E554}" dt="2021-04-06T18:53:18.139" v="945" actId="1076"/>
          <ac:picMkLst>
            <pc:docMk/>
            <pc:sldMk cId="2097552269" sldId="268"/>
            <ac:picMk id="6" creationId="{8FEEF281-5D61-4912-B6E9-9718675E35DD}"/>
          </ac:picMkLst>
        </pc:picChg>
        <pc:picChg chg="mod">
          <ac:chgData name="Byron Guaman" userId="8c64c294d11fa511" providerId="LiveId" clId="{9A3CB4FA-1474-4F85-BBDA-EDA11422E554}" dt="2021-04-06T18:53:52.052" v="970" actId="1076"/>
          <ac:picMkLst>
            <pc:docMk/>
            <pc:sldMk cId="2097552269" sldId="268"/>
            <ac:picMk id="11" creationId="{3A6E1B17-686A-49C1-9914-F5620F4F2394}"/>
          </ac:picMkLst>
        </pc:picChg>
      </pc:sldChg>
      <pc:sldChg chg="addSp modSp mod">
        <pc:chgData name="Byron Guaman" userId="8c64c294d11fa511" providerId="LiveId" clId="{9A3CB4FA-1474-4F85-BBDA-EDA11422E554}" dt="2021-04-06T19:07:35.637" v="1042" actId="1035"/>
        <pc:sldMkLst>
          <pc:docMk/>
          <pc:sldMk cId="261659192" sldId="269"/>
        </pc:sldMkLst>
        <pc:spChg chg="add mod">
          <ac:chgData name="Byron Guaman" userId="8c64c294d11fa511" providerId="LiveId" clId="{9A3CB4FA-1474-4F85-BBDA-EDA11422E554}" dt="2021-04-06T12:54:40.391" v="588" actId="20577"/>
          <ac:spMkLst>
            <pc:docMk/>
            <pc:sldMk cId="261659192" sldId="269"/>
            <ac:spMk id="6" creationId="{18F11BFE-4AA5-474C-A816-3627CA22297A}"/>
          </ac:spMkLst>
        </pc:spChg>
        <pc:spChg chg="add mod">
          <ac:chgData name="Byron Guaman" userId="8c64c294d11fa511" providerId="LiveId" clId="{9A3CB4FA-1474-4F85-BBDA-EDA11422E554}" dt="2021-04-06T19:06:55.357" v="998" actId="14100"/>
          <ac:spMkLst>
            <pc:docMk/>
            <pc:sldMk cId="261659192" sldId="269"/>
            <ac:spMk id="10" creationId="{E47DB6CF-C30F-459C-B486-A0180ABD03C9}"/>
          </ac:spMkLst>
        </pc:spChg>
        <pc:spChg chg="add mod">
          <ac:chgData name="Byron Guaman" userId="8c64c294d11fa511" providerId="LiveId" clId="{9A3CB4FA-1474-4F85-BBDA-EDA11422E554}" dt="2021-04-06T19:07:35.637" v="1042" actId="1035"/>
          <ac:spMkLst>
            <pc:docMk/>
            <pc:sldMk cId="261659192" sldId="269"/>
            <ac:spMk id="11" creationId="{236800FC-FE77-4BF4-9204-8E56FEA7E52B}"/>
          </ac:spMkLst>
        </pc:spChg>
        <pc:picChg chg="mod">
          <ac:chgData name="Byron Guaman" userId="8c64c294d11fa511" providerId="LiveId" clId="{9A3CB4FA-1474-4F85-BBDA-EDA11422E554}" dt="2021-04-06T19:06:13.028" v="991" actId="14826"/>
          <ac:picMkLst>
            <pc:docMk/>
            <pc:sldMk cId="261659192" sldId="269"/>
            <ac:picMk id="8" creationId="{FD609D69-5AA7-4446-BB70-5270130FB348}"/>
          </ac:picMkLst>
        </pc:picChg>
      </pc:sldChg>
      <pc:sldChg chg="addSp modSp mod">
        <pc:chgData name="Byron Guaman" userId="8c64c294d11fa511" providerId="LiveId" clId="{9A3CB4FA-1474-4F85-BBDA-EDA11422E554}" dt="2021-04-06T16:09:39.338" v="621" actId="1076"/>
        <pc:sldMkLst>
          <pc:docMk/>
          <pc:sldMk cId="3080080581" sldId="270"/>
        </pc:sldMkLst>
        <pc:spChg chg="add mod">
          <ac:chgData name="Byron Guaman" userId="8c64c294d11fa511" providerId="LiveId" clId="{9A3CB4FA-1474-4F85-BBDA-EDA11422E554}" dt="2021-04-06T12:54:50.265" v="594" actId="20577"/>
          <ac:spMkLst>
            <pc:docMk/>
            <pc:sldMk cId="3080080581" sldId="270"/>
            <ac:spMk id="10" creationId="{B6BCDE0D-A557-4D53-8DDA-4AC9565C6BBF}"/>
          </ac:spMkLst>
        </pc:spChg>
        <pc:picChg chg="mod">
          <ac:chgData name="Byron Guaman" userId="8c64c294d11fa511" providerId="LiveId" clId="{9A3CB4FA-1474-4F85-BBDA-EDA11422E554}" dt="2021-04-06T16:09:39.338" v="621" actId="1076"/>
          <ac:picMkLst>
            <pc:docMk/>
            <pc:sldMk cId="3080080581" sldId="270"/>
            <ac:picMk id="7" creationId="{5E6D493E-DE89-48AB-8BB2-23133CB240F5}"/>
          </ac:picMkLst>
        </pc:picChg>
      </pc:sldChg>
      <pc:sldChg chg="addSp modSp mod">
        <pc:chgData name="Byron Guaman" userId="8c64c294d11fa511" providerId="LiveId" clId="{9A3CB4FA-1474-4F85-BBDA-EDA11422E554}" dt="2021-04-06T16:08:01.904" v="616" actId="1076"/>
        <pc:sldMkLst>
          <pc:docMk/>
          <pc:sldMk cId="3277814726" sldId="271"/>
        </pc:sldMkLst>
        <pc:spChg chg="add mod">
          <ac:chgData name="Byron Guaman" userId="8c64c294d11fa511" providerId="LiveId" clId="{9A3CB4FA-1474-4F85-BBDA-EDA11422E554}" dt="2021-04-06T12:54:55.202" v="596" actId="20577"/>
          <ac:spMkLst>
            <pc:docMk/>
            <pc:sldMk cId="3277814726" sldId="271"/>
            <ac:spMk id="7" creationId="{13BA02E5-9953-458C-B50D-E0AFAB51AF01}"/>
          </ac:spMkLst>
        </pc:spChg>
        <pc:picChg chg="mod">
          <ac:chgData name="Byron Guaman" userId="8c64c294d11fa511" providerId="LiveId" clId="{9A3CB4FA-1474-4F85-BBDA-EDA11422E554}" dt="2021-04-06T16:08:01.904" v="616" actId="1076"/>
          <ac:picMkLst>
            <pc:docMk/>
            <pc:sldMk cId="3277814726" sldId="271"/>
            <ac:picMk id="5" creationId="{594A9FD2-C5BA-43F5-90F8-F7C75C0F36CF}"/>
          </ac:picMkLst>
        </pc:picChg>
      </pc:sldChg>
      <pc:sldChg chg="addSp modSp mod">
        <pc:chgData name="Byron Guaman" userId="8c64c294d11fa511" providerId="LiveId" clId="{9A3CB4FA-1474-4F85-BBDA-EDA11422E554}" dt="2021-04-06T16:09:46.862" v="622" actId="1076"/>
        <pc:sldMkLst>
          <pc:docMk/>
          <pc:sldMk cId="2274114576" sldId="272"/>
        </pc:sldMkLst>
        <pc:spChg chg="add mod">
          <ac:chgData name="Byron Guaman" userId="8c64c294d11fa511" providerId="LiveId" clId="{9A3CB4FA-1474-4F85-BBDA-EDA11422E554}" dt="2021-04-06T12:54:59.399" v="598" actId="20577"/>
          <ac:spMkLst>
            <pc:docMk/>
            <pc:sldMk cId="2274114576" sldId="272"/>
            <ac:spMk id="7" creationId="{493CEE2E-FECB-48CE-9454-BAE525229126}"/>
          </ac:spMkLst>
        </pc:spChg>
        <pc:picChg chg="mod">
          <ac:chgData name="Byron Guaman" userId="8c64c294d11fa511" providerId="LiveId" clId="{9A3CB4FA-1474-4F85-BBDA-EDA11422E554}" dt="2021-04-06T16:09:46.862" v="622" actId="1076"/>
          <ac:picMkLst>
            <pc:docMk/>
            <pc:sldMk cId="2274114576" sldId="272"/>
            <ac:picMk id="5" creationId="{50758301-87E8-4963-BCF3-7FFB6A338181}"/>
          </ac:picMkLst>
        </pc:picChg>
      </pc:sldChg>
      <pc:sldChg chg="addSp modSp mod">
        <pc:chgData name="Byron Guaman" userId="8c64c294d11fa511" providerId="LiveId" clId="{9A3CB4FA-1474-4F85-BBDA-EDA11422E554}" dt="2021-04-06T16:09:58.515" v="624" actId="14100"/>
        <pc:sldMkLst>
          <pc:docMk/>
          <pc:sldMk cId="1668334848" sldId="273"/>
        </pc:sldMkLst>
        <pc:spChg chg="add mod">
          <ac:chgData name="Byron Guaman" userId="8c64c294d11fa511" providerId="LiveId" clId="{9A3CB4FA-1474-4F85-BBDA-EDA11422E554}" dt="2021-04-06T12:55:03.088" v="600" actId="20577"/>
          <ac:spMkLst>
            <pc:docMk/>
            <pc:sldMk cId="1668334848" sldId="273"/>
            <ac:spMk id="9" creationId="{FF561043-1E4C-4E3D-8738-F631DF8FFBCE}"/>
          </ac:spMkLst>
        </pc:spChg>
        <pc:picChg chg="mod">
          <ac:chgData name="Byron Guaman" userId="8c64c294d11fa511" providerId="LiveId" clId="{9A3CB4FA-1474-4F85-BBDA-EDA11422E554}" dt="2021-04-06T16:09:58.515" v="624" actId="14100"/>
          <ac:picMkLst>
            <pc:docMk/>
            <pc:sldMk cId="1668334848" sldId="273"/>
            <ac:picMk id="5" creationId="{26BE2BB7-5567-43EA-A4B8-900FB07AF312}"/>
          </ac:picMkLst>
        </pc:picChg>
      </pc:sldChg>
      <pc:sldChg chg="addSp modSp mod">
        <pc:chgData name="Byron Guaman" userId="8c64c294d11fa511" providerId="LiveId" clId="{9A3CB4FA-1474-4F85-BBDA-EDA11422E554}" dt="2021-04-06T16:10:06.170" v="627" actId="1076"/>
        <pc:sldMkLst>
          <pc:docMk/>
          <pc:sldMk cId="380735764" sldId="274"/>
        </pc:sldMkLst>
        <pc:spChg chg="add mod">
          <ac:chgData name="Byron Guaman" userId="8c64c294d11fa511" providerId="LiveId" clId="{9A3CB4FA-1474-4F85-BBDA-EDA11422E554}" dt="2021-04-06T12:55:07.165" v="604" actId="20577"/>
          <ac:spMkLst>
            <pc:docMk/>
            <pc:sldMk cId="380735764" sldId="274"/>
            <ac:spMk id="10" creationId="{F692E717-FAA2-4979-B4E4-F93F16B9F43A}"/>
          </ac:spMkLst>
        </pc:spChg>
        <pc:picChg chg="mod">
          <ac:chgData name="Byron Guaman" userId="8c64c294d11fa511" providerId="LiveId" clId="{9A3CB4FA-1474-4F85-BBDA-EDA11422E554}" dt="2021-04-06T16:10:06.170" v="627" actId="1076"/>
          <ac:picMkLst>
            <pc:docMk/>
            <pc:sldMk cId="380735764" sldId="274"/>
            <ac:picMk id="7" creationId="{B82DEB29-942B-47F7-8DA1-291D18E0AFC9}"/>
          </ac:picMkLst>
        </pc:picChg>
      </pc:sldChg>
      <pc:sldChg chg="addSp modSp mod">
        <pc:chgData name="Byron Guaman" userId="8c64c294d11fa511" providerId="LiveId" clId="{9A3CB4FA-1474-4F85-BBDA-EDA11422E554}" dt="2021-04-06T19:08:37.090" v="1113" actId="20577"/>
        <pc:sldMkLst>
          <pc:docMk/>
          <pc:sldMk cId="2643927940" sldId="275"/>
        </pc:sldMkLst>
        <pc:spChg chg="add mod">
          <ac:chgData name="Byron Guaman" userId="8c64c294d11fa511" providerId="LiveId" clId="{9A3CB4FA-1474-4F85-BBDA-EDA11422E554}" dt="2021-04-06T12:54:46.984" v="592" actId="20577"/>
          <ac:spMkLst>
            <pc:docMk/>
            <pc:sldMk cId="2643927940" sldId="275"/>
            <ac:spMk id="14" creationId="{E0E994E3-EEF8-428B-BE59-AF3200FE0078}"/>
          </ac:spMkLst>
        </pc:spChg>
        <pc:spChg chg="add mod">
          <ac:chgData name="Byron Guaman" userId="8c64c294d11fa511" providerId="LiveId" clId="{9A3CB4FA-1474-4F85-BBDA-EDA11422E554}" dt="2021-04-06T19:07:59.262" v="1088" actId="1076"/>
          <ac:spMkLst>
            <pc:docMk/>
            <pc:sldMk cId="2643927940" sldId="275"/>
            <ac:spMk id="15" creationId="{085490E3-9387-43C5-96D8-AA94DEE124A6}"/>
          </ac:spMkLst>
        </pc:spChg>
        <pc:spChg chg="add mod">
          <ac:chgData name="Byron Guaman" userId="8c64c294d11fa511" providerId="LiveId" clId="{9A3CB4FA-1474-4F85-BBDA-EDA11422E554}" dt="2021-04-06T19:08:08.532" v="1100" actId="1076"/>
          <ac:spMkLst>
            <pc:docMk/>
            <pc:sldMk cId="2643927940" sldId="275"/>
            <ac:spMk id="16" creationId="{C7588519-10B1-4B54-8F52-622B49FA6A31}"/>
          </ac:spMkLst>
        </pc:spChg>
        <pc:spChg chg="add mod">
          <ac:chgData name="Byron Guaman" userId="8c64c294d11fa511" providerId="LiveId" clId="{9A3CB4FA-1474-4F85-BBDA-EDA11422E554}" dt="2021-04-06T19:08:37.090" v="1113" actId="20577"/>
          <ac:spMkLst>
            <pc:docMk/>
            <pc:sldMk cId="2643927940" sldId="275"/>
            <ac:spMk id="17" creationId="{13028B2D-FBF3-4F6B-B520-0826A903F05A}"/>
          </ac:spMkLst>
        </pc:spChg>
      </pc:sldChg>
      <pc:sldChg chg="addSp modSp mod">
        <pc:chgData name="Byron Guaman" userId="8c64c294d11fa511" providerId="LiveId" clId="{9A3CB4FA-1474-4F85-BBDA-EDA11422E554}" dt="2021-04-06T12:11:37.250" v="110" actId="20577"/>
        <pc:sldMkLst>
          <pc:docMk/>
          <pc:sldMk cId="2893629722" sldId="276"/>
        </pc:sldMkLst>
        <pc:spChg chg="add mod">
          <ac:chgData name="Byron Guaman" userId="8c64c294d11fa511" providerId="LiveId" clId="{9A3CB4FA-1474-4F85-BBDA-EDA11422E554}" dt="2021-04-06T12:11:37.250" v="110" actId="20577"/>
          <ac:spMkLst>
            <pc:docMk/>
            <pc:sldMk cId="2893629722" sldId="276"/>
            <ac:spMk id="11" creationId="{98AD6299-0497-4223-A56C-3359D1DC06D1}"/>
          </ac:spMkLst>
        </pc:spChg>
      </pc:sldChg>
      <pc:sldChg chg="addSp modSp mod">
        <pc:chgData name="Byron Guaman" userId="8c64c294d11fa511" providerId="LiveId" clId="{9A3CB4FA-1474-4F85-BBDA-EDA11422E554}" dt="2021-04-06T12:11:58.287" v="117" actId="20577"/>
        <pc:sldMkLst>
          <pc:docMk/>
          <pc:sldMk cId="803813212" sldId="277"/>
        </pc:sldMkLst>
        <pc:spChg chg="add mod">
          <ac:chgData name="Byron Guaman" userId="8c64c294d11fa511" providerId="LiveId" clId="{9A3CB4FA-1474-4F85-BBDA-EDA11422E554}" dt="2021-04-06T12:11:58.287" v="117" actId="20577"/>
          <ac:spMkLst>
            <pc:docMk/>
            <pc:sldMk cId="803813212" sldId="277"/>
            <ac:spMk id="8" creationId="{884D014B-B1B8-48AA-8694-165937903FE7}"/>
          </ac:spMkLst>
        </pc:spChg>
      </pc:sldChg>
      <pc:sldChg chg="addSp modSp mod">
        <pc:chgData name="Byron Guaman" userId="8c64c294d11fa511" providerId="LiveId" clId="{9A3CB4FA-1474-4F85-BBDA-EDA11422E554}" dt="2021-04-06T12:13:04.255" v="125" actId="20577"/>
        <pc:sldMkLst>
          <pc:docMk/>
          <pc:sldMk cId="537006312" sldId="278"/>
        </pc:sldMkLst>
        <pc:spChg chg="add mod">
          <ac:chgData name="Byron Guaman" userId="8c64c294d11fa511" providerId="LiveId" clId="{9A3CB4FA-1474-4F85-BBDA-EDA11422E554}" dt="2021-04-06T12:13:04.255" v="125" actId="20577"/>
          <ac:spMkLst>
            <pc:docMk/>
            <pc:sldMk cId="537006312" sldId="278"/>
            <ac:spMk id="10" creationId="{3412979F-2962-4A6F-8230-A808F40E21EA}"/>
          </ac:spMkLst>
        </pc:spChg>
      </pc:sldChg>
      <pc:sldChg chg="addSp modSp mod">
        <pc:chgData name="Byron Guaman" userId="8c64c294d11fa511" providerId="LiveId" clId="{9A3CB4FA-1474-4F85-BBDA-EDA11422E554}" dt="2021-04-06T12:12:59.065" v="120" actId="20577"/>
        <pc:sldMkLst>
          <pc:docMk/>
          <pc:sldMk cId="3076176450" sldId="279"/>
        </pc:sldMkLst>
        <pc:spChg chg="add mod">
          <ac:chgData name="Byron Guaman" userId="8c64c294d11fa511" providerId="LiveId" clId="{9A3CB4FA-1474-4F85-BBDA-EDA11422E554}" dt="2021-04-06T12:12:59.065" v="120" actId="20577"/>
          <ac:spMkLst>
            <pc:docMk/>
            <pc:sldMk cId="3076176450" sldId="279"/>
            <ac:spMk id="10" creationId="{23EF6A95-DFBE-49AC-9C1A-06C39781F4CC}"/>
          </ac:spMkLst>
        </pc:spChg>
      </pc:sldChg>
      <pc:sldChg chg="addSp modSp mod">
        <pc:chgData name="Byron Guaman" userId="8c64c294d11fa511" providerId="LiveId" clId="{9A3CB4FA-1474-4F85-BBDA-EDA11422E554}" dt="2021-04-06T12:13:08.684" v="130" actId="20577"/>
        <pc:sldMkLst>
          <pc:docMk/>
          <pc:sldMk cId="1208385251" sldId="280"/>
        </pc:sldMkLst>
        <pc:spChg chg="add mod">
          <ac:chgData name="Byron Guaman" userId="8c64c294d11fa511" providerId="LiveId" clId="{9A3CB4FA-1474-4F85-BBDA-EDA11422E554}" dt="2021-04-06T12:13:08.684" v="130" actId="20577"/>
          <ac:spMkLst>
            <pc:docMk/>
            <pc:sldMk cId="1208385251" sldId="280"/>
            <ac:spMk id="10" creationId="{49570C1A-8C61-4AF8-B3F6-116F0F2FBA99}"/>
          </ac:spMkLst>
        </pc:spChg>
      </pc:sldChg>
      <pc:sldChg chg="addSp modSp mod">
        <pc:chgData name="Byron Guaman" userId="8c64c294d11fa511" providerId="LiveId" clId="{9A3CB4FA-1474-4F85-BBDA-EDA11422E554}" dt="2021-04-06T12:13:12.537" v="135" actId="20577"/>
        <pc:sldMkLst>
          <pc:docMk/>
          <pc:sldMk cId="2893629722" sldId="281"/>
        </pc:sldMkLst>
        <pc:spChg chg="add mod">
          <ac:chgData name="Byron Guaman" userId="8c64c294d11fa511" providerId="LiveId" clId="{9A3CB4FA-1474-4F85-BBDA-EDA11422E554}" dt="2021-04-06T12:13:12.537" v="135" actId="20577"/>
          <ac:spMkLst>
            <pc:docMk/>
            <pc:sldMk cId="2893629722" sldId="281"/>
            <ac:spMk id="10" creationId="{04458EE8-1843-4C21-8446-B2F1988E39CA}"/>
          </ac:spMkLst>
        </pc:spChg>
      </pc:sldChg>
      <pc:sldChg chg="addSp modSp mod">
        <pc:chgData name="Byron Guaman" userId="8c64c294d11fa511" providerId="LiveId" clId="{9A3CB4FA-1474-4F85-BBDA-EDA11422E554}" dt="2021-04-06T12:13:16.962" v="140" actId="20577"/>
        <pc:sldMkLst>
          <pc:docMk/>
          <pc:sldMk cId="2063434834" sldId="282"/>
        </pc:sldMkLst>
        <pc:spChg chg="add mod">
          <ac:chgData name="Byron Guaman" userId="8c64c294d11fa511" providerId="LiveId" clId="{9A3CB4FA-1474-4F85-BBDA-EDA11422E554}" dt="2021-04-06T12:13:16.962" v="140" actId="20577"/>
          <ac:spMkLst>
            <pc:docMk/>
            <pc:sldMk cId="2063434834" sldId="282"/>
            <ac:spMk id="4" creationId="{444B6E92-DAB8-4E8F-919A-C7B3AAF71553}"/>
          </ac:spMkLst>
        </pc:spChg>
      </pc:sldChg>
      <pc:sldChg chg="addSp modSp mod">
        <pc:chgData name="Byron Guaman" userId="8c64c294d11fa511" providerId="LiveId" clId="{9A3CB4FA-1474-4F85-BBDA-EDA11422E554}" dt="2021-04-06T12:13:21.249" v="145" actId="20577"/>
        <pc:sldMkLst>
          <pc:docMk/>
          <pc:sldMk cId="1755663532" sldId="283"/>
        </pc:sldMkLst>
        <pc:spChg chg="add mod">
          <ac:chgData name="Byron Guaman" userId="8c64c294d11fa511" providerId="LiveId" clId="{9A3CB4FA-1474-4F85-BBDA-EDA11422E554}" dt="2021-04-06T12:13:21.249" v="145" actId="20577"/>
          <ac:spMkLst>
            <pc:docMk/>
            <pc:sldMk cId="1755663532" sldId="283"/>
            <ac:spMk id="10" creationId="{E5FA98E5-5DA5-402B-BA33-AD0366416FFE}"/>
          </ac:spMkLst>
        </pc:spChg>
      </pc:sldChg>
      <pc:sldChg chg="addSp modSp mod">
        <pc:chgData name="Byron Guaman" userId="8c64c294d11fa511" providerId="LiveId" clId="{9A3CB4FA-1474-4F85-BBDA-EDA11422E554}" dt="2021-04-06T12:13:26.357" v="150" actId="20577"/>
        <pc:sldMkLst>
          <pc:docMk/>
          <pc:sldMk cId="501530056" sldId="284"/>
        </pc:sldMkLst>
        <pc:spChg chg="add mod">
          <ac:chgData name="Byron Guaman" userId="8c64c294d11fa511" providerId="LiveId" clId="{9A3CB4FA-1474-4F85-BBDA-EDA11422E554}" dt="2021-04-06T12:13:26.357" v="150" actId="20577"/>
          <ac:spMkLst>
            <pc:docMk/>
            <pc:sldMk cId="501530056" sldId="284"/>
            <ac:spMk id="14" creationId="{95F90415-C15F-425C-B0CE-7D41EDD51418}"/>
          </ac:spMkLst>
        </pc:spChg>
      </pc:sldChg>
      <pc:sldChg chg="addSp modSp mod">
        <pc:chgData name="Byron Guaman" userId="8c64c294d11fa511" providerId="LiveId" clId="{9A3CB4FA-1474-4F85-BBDA-EDA11422E554}" dt="2021-04-06T12:13:30.966" v="155" actId="20577"/>
        <pc:sldMkLst>
          <pc:docMk/>
          <pc:sldMk cId="850181727" sldId="285"/>
        </pc:sldMkLst>
        <pc:spChg chg="add mod">
          <ac:chgData name="Byron Guaman" userId="8c64c294d11fa511" providerId="LiveId" clId="{9A3CB4FA-1474-4F85-BBDA-EDA11422E554}" dt="2021-04-06T12:13:30.966" v="155" actId="20577"/>
          <ac:spMkLst>
            <pc:docMk/>
            <pc:sldMk cId="850181727" sldId="285"/>
            <ac:spMk id="10" creationId="{6D37CA25-EBCB-4C3B-8B75-BF4937FCBEB6}"/>
          </ac:spMkLst>
        </pc:spChg>
      </pc:sldChg>
      <pc:sldChg chg="addSp modSp mod">
        <pc:chgData name="Byron Guaman" userId="8c64c294d11fa511" providerId="LiveId" clId="{9A3CB4FA-1474-4F85-BBDA-EDA11422E554}" dt="2021-04-06T12:13:35.344" v="160" actId="20577"/>
        <pc:sldMkLst>
          <pc:docMk/>
          <pc:sldMk cId="108474038" sldId="286"/>
        </pc:sldMkLst>
        <pc:spChg chg="add mod">
          <ac:chgData name="Byron Guaman" userId="8c64c294d11fa511" providerId="LiveId" clId="{9A3CB4FA-1474-4F85-BBDA-EDA11422E554}" dt="2021-04-06T12:13:35.344" v="160" actId="20577"/>
          <ac:spMkLst>
            <pc:docMk/>
            <pc:sldMk cId="108474038" sldId="286"/>
            <ac:spMk id="12" creationId="{EFE119DC-4EDE-482A-8D28-B0661D992C11}"/>
          </ac:spMkLst>
        </pc:spChg>
      </pc:sldChg>
      <pc:sldChg chg="addSp modSp mod">
        <pc:chgData name="Byron Guaman" userId="8c64c294d11fa511" providerId="LiveId" clId="{9A3CB4FA-1474-4F85-BBDA-EDA11422E554}" dt="2021-04-06T12:13:39.557" v="165" actId="20577"/>
        <pc:sldMkLst>
          <pc:docMk/>
          <pc:sldMk cId="2996346124" sldId="287"/>
        </pc:sldMkLst>
        <pc:spChg chg="add mod">
          <ac:chgData name="Byron Guaman" userId="8c64c294d11fa511" providerId="LiveId" clId="{9A3CB4FA-1474-4F85-BBDA-EDA11422E554}" dt="2021-04-06T12:13:39.557" v="165" actId="20577"/>
          <ac:spMkLst>
            <pc:docMk/>
            <pc:sldMk cId="2996346124" sldId="287"/>
            <ac:spMk id="7" creationId="{1563BAEF-54E7-4B82-9B1E-38E0448A9185}"/>
          </ac:spMkLst>
        </pc:spChg>
      </pc:sldChg>
      <pc:sldChg chg="addSp modSp mod">
        <pc:chgData name="Byron Guaman" userId="8c64c294d11fa511" providerId="LiveId" clId="{9A3CB4FA-1474-4F85-BBDA-EDA11422E554}" dt="2021-04-06T12:13:44.046" v="170" actId="20577"/>
        <pc:sldMkLst>
          <pc:docMk/>
          <pc:sldMk cId="3735057904" sldId="288"/>
        </pc:sldMkLst>
        <pc:spChg chg="add mod">
          <ac:chgData name="Byron Guaman" userId="8c64c294d11fa511" providerId="LiveId" clId="{9A3CB4FA-1474-4F85-BBDA-EDA11422E554}" dt="2021-04-06T12:13:44.046" v="170" actId="20577"/>
          <ac:spMkLst>
            <pc:docMk/>
            <pc:sldMk cId="3735057904" sldId="288"/>
            <ac:spMk id="8" creationId="{BEE1E560-FBCE-4F50-8554-064DAF5E9950}"/>
          </ac:spMkLst>
        </pc:spChg>
      </pc:sldChg>
      <pc:sldChg chg="addSp modSp mod">
        <pc:chgData name="Byron Guaman" userId="8c64c294d11fa511" providerId="LiveId" clId="{9A3CB4FA-1474-4F85-BBDA-EDA11422E554}" dt="2021-04-06T12:13:48.772" v="175" actId="20577"/>
        <pc:sldMkLst>
          <pc:docMk/>
          <pc:sldMk cId="2425985907" sldId="289"/>
        </pc:sldMkLst>
        <pc:spChg chg="add mod">
          <ac:chgData name="Byron Guaman" userId="8c64c294d11fa511" providerId="LiveId" clId="{9A3CB4FA-1474-4F85-BBDA-EDA11422E554}" dt="2021-04-06T12:13:48.772" v="175" actId="20577"/>
          <ac:spMkLst>
            <pc:docMk/>
            <pc:sldMk cId="2425985907" sldId="289"/>
            <ac:spMk id="7" creationId="{6114AB4A-B3A3-49BC-8E0A-FA6EB4575105}"/>
          </ac:spMkLst>
        </pc:spChg>
      </pc:sldChg>
      <pc:sldChg chg="addSp modSp mod">
        <pc:chgData name="Byron Guaman" userId="8c64c294d11fa511" providerId="LiveId" clId="{9A3CB4FA-1474-4F85-BBDA-EDA11422E554}" dt="2021-04-06T12:13:53.608" v="180" actId="20577"/>
        <pc:sldMkLst>
          <pc:docMk/>
          <pc:sldMk cId="4049228704" sldId="290"/>
        </pc:sldMkLst>
        <pc:spChg chg="add mod">
          <ac:chgData name="Byron Guaman" userId="8c64c294d11fa511" providerId="LiveId" clId="{9A3CB4FA-1474-4F85-BBDA-EDA11422E554}" dt="2021-04-06T12:13:53.608" v="180" actId="20577"/>
          <ac:spMkLst>
            <pc:docMk/>
            <pc:sldMk cId="4049228704" sldId="290"/>
            <ac:spMk id="7" creationId="{79467029-DFD7-4FED-8CB5-B8D5027E2404}"/>
          </ac:spMkLst>
        </pc:spChg>
      </pc:sldChg>
      <pc:sldChg chg="addSp modSp mod">
        <pc:chgData name="Byron Guaman" userId="8c64c294d11fa511" providerId="LiveId" clId="{9A3CB4FA-1474-4F85-BBDA-EDA11422E554}" dt="2021-04-06T12:13:58.052" v="185" actId="20577"/>
        <pc:sldMkLst>
          <pc:docMk/>
          <pc:sldMk cId="2510513146" sldId="291"/>
        </pc:sldMkLst>
        <pc:spChg chg="add mod">
          <ac:chgData name="Byron Guaman" userId="8c64c294d11fa511" providerId="LiveId" clId="{9A3CB4FA-1474-4F85-BBDA-EDA11422E554}" dt="2021-04-06T12:13:58.052" v="185" actId="20577"/>
          <ac:spMkLst>
            <pc:docMk/>
            <pc:sldMk cId="2510513146" sldId="291"/>
            <ac:spMk id="7" creationId="{13CF8BCC-2D70-4B29-9217-FDA073379B76}"/>
          </ac:spMkLst>
        </pc:spChg>
      </pc:sldChg>
      <pc:sldChg chg="addSp modSp mod">
        <pc:chgData name="Byron Guaman" userId="8c64c294d11fa511" providerId="LiveId" clId="{9A3CB4FA-1474-4F85-BBDA-EDA11422E554}" dt="2021-04-06T12:14:02.177" v="190" actId="20577"/>
        <pc:sldMkLst>
          <pc:docMk/>
          <pc:sldMk cId="3149508539" sldId="292"/>
        </pc:sldMkLst>
        <pc:spChg chg="add mod">
          <ac:chgData name="Byron Guaman" userId="8c64c294d11fa511" providerId="LiveId" clId="{9A3CB4FA-1474-4F85-BBDA-EDA11422E554}" dt="2021-04-06T12:14:02.177" v="190" actId="20577"/>
          <ac:spMkLst>
            <pc:docMk/>
            <pc:sldMk cId="3149508539" sldId="292"/>
            <ac:spMk id="4" creationId="{5F31E677-D7EC-4A1D-B659-23F88D2000B9}"/>
          </ac:spMkLst>
        </pc:spChg>
      </pc:sldChg>
      <pc:sldChg chg="addSp delSp modSp mod">
        <pc:chgData name="Byron Guaman" userId="8c64c294d11fa511" providerId="LiveId" clId="{9A3CB4FA-1474-4F85-BBDA-EDA11422E554}" dt="2021-04-06T12:10:12.929" v="58" actId="20577"/>
        <pc:sldMkLst>
          <pc:docMk/>
          <pc:sldMk cId="0" sldId="293"/>
        </pc:sldMkLst>
        <pc:spChg chg="add del mod">
          <ac:chgData name="Byron Guaman" userId="8c64c294d11fa511" providerId="LiveId" clId="{9A3CB4FA-1474-4F85-BBDA-EDA11422E554}" dt="2021-04-06T12:08:09.846" v="47" actId="767"/>
          <ac:spMkLst>
            <pc:docMk/>
            <pc:sldMk cId="0" sldId="293"/>
            <ac:spMk id="2" creationId="{B0D21F6D-F2B7-4538-A0B1-513476DE0DC3}"/>
          </ac:spMkLst>
        </pc:spChg>
        <pc:spChg chg="add del mod">
          <ac:chgData name="Byron Guaman" userId="8c64c294d11fa511" providerId="LiveId" clId="{9A3CB4FA-1474-4F85-BBDA-EDA11422E554}" dt="2021-04-06T12:08:09.577" v="38" actId="767"/>
          <ac:spMkLst>
            <pc:docMk/>
            <pc:sldMk cId="0" sldId="293"/>
            <ac:spMk id="3" creationId="{6FDFE4E8-37FF-4F2E-BB3A-1AC5C4AFEAAB}"/>
          </ac:spMkLst>
        </pc:spChg>
        <pc:spChg chg="del">
          <ac:chgData name="Byron Guaman" userId="8c64c294d11fa511" providerId="LiveId" clId="{9A3CB4FA-1474-4F85-BBDA-EDA11422E554}" dt="2021-04-06T11:56:44.150" v="0" actId="478"/>
          <ac:spMkLst>
            <pc:docMk/>
            <pc:sldMk cId="0" sldId="293"/>
            <ac:spMk id="5" creationId="{B4760113-227C-4B79-8294-E5CD7A776DC3}"/>
          </ac:spMkLst>
        </pc:spChg>
        <pc:spChg chg="add mod">
          <ac:chgData name="Byron Guaman" userId="8c64c294d11fa511" providerId="LiveId" clId="{9A3CB4FA-1474-4F85-BBDA-EDA11422E554}" dt="2021-04-06T12:10:12.929" v="58" actId="20577"/>
          <ac:spMkLst>
            <pc:docMk/>
            <pc:sldMk cId="0" sldId="293"/>
            <ac:spMk id="9" creationId="{5A1AE712-10A5-488A-B251-A486E1668D23}"/>
          </ac:spMkLst>
        </pc:spChg>
        <pc:graphicFrameChg chg="add del mod">
          <ac:chgData name="Byron Guaman" userId="8c64c294d11fa511" providerId="LiveId" clId="{9A3CB4FA-1474-4F85-BBDA-EDA11422E554}" dt="2021-04-06T12:07:36.400" v="36" actId="11529"/>
          <ac:graphicFrameMkLst>
            <pc:docMk/>
            <pc:sldMk cId="0" sldId="293"/>
            <ac:graphicFrameMk id="4" creationId="{5310A439-7062-47E8-8831-69AFF7A7F22E}"/>
          </ac:graphicFrameMkLst>
        </pc:graphicFrameChg>
      </pc:sldChg>
      <pc:sldChg chg="addSp delSp modSp mod">
        <pc:chgData name="Byron Guaman" userId="8c64c294d11fa511" providerId="LiveId" clId="{9A3CB4FA-1474-4F85-BBDA-EDA11422E554}" dt="2021-04-06T12:10:17.344" v="60" actId="20577"/>
        <pc:sldMkLst>
          <pc:docMk/>
          <pc:sldMk cId="0" sldId="294"/>
        </pc:sldMkLst>
        <pc:spChg chg="add mod">
          <ac:chgData name="Byron Guaman" userId="8c64c294d11fa511" providerId="LiveId" clId="{9A3CB4FA-1474-4F85-BBDA-EDA11422E554}" dt="2021-04-06T12:10:17.344" v="60" actId="20577"/>
          <ac:spMkLst>
            <pc:docMk/>
            <pc:sldMk cId="0" sldId="294"/>
            <ac:spMk id="9" creationId="{3E6533E0-346C-4C22-9792-B9E75E1935DB}"/>
          </ac:spMkLst>
        </pc:spChg>
        <pc:spChg chg="del">
          <ac:chgData name="Byron Guaman" userId="8c64c294d11fa511" providerId="LiveId" clId="{9A3CB4FA-1474-4F85-BBDA-EDA11422E554}" dt="2021-04-06T11:56:48.203" v="1" actId="478"/>
          <ac:spMkLst>
            <pc:docMk/>
            <pc:sldMk cId="0" sldId="294"/>
            <ac:spMk id="10" creationId="{265DEC01-BF65-42B1-91BD-406D6FC9AA64}"/>
          </ac:spMkLst>
        </pc:spChg>
      </pc:sldChg>
      <pc:sldChg chg="addSp delSp modSp mod">
        <pc:chgData name="Byron Guaman" userId="8c64c294d11fa511" providerId="LiveId" clId="{9A3CB4FA-1474-4F85-BBDA-EDA11422E554}" dt="2021-04-06T12:10:21.549" v="62" actId="20577"/>
        <pc:sldMkLst>
          <pc:docMk/>
          <pc:sldMk cId="0" sldId="295"/>
        </pc:sldMkLst>
        <pc:spChg chg="del">
          <ac:chgData name="Byron Guaman" userId="8c64c294d11fa511" providerId="LiveId" clId="{9A3CB4FA-1474-4F85-BBDA-EDA11422E554}" dt="2021-04-06T11:56:50.826" v="2" actId="478"/>
          <ac:spMkLst>
            <pc:docMk/>
            <pc:sldMk cId="0" sldId="295"/>
            <ac:spMk id="11" creationId="{6D047026-F530-4A76-A7BB-8EF4B6997BED}"/>
          </ac:spMkLst>
        </pc:spChg>
        <pc:spChg chg="add mod">
          <ac:chgData name="Byron Guaman" userId="8c64c294d11fa511" providerId="LiveId" clId="{9A3CB4FA-1474-4F85-BBDA-EDA11422E554}" dt="2021-04-06T12:10:21.549" v="62" actId="20577"/>
          <ac:spMkLst>
            <pc:docMk/>
            <pc:sldMk cId="0" sldId="295"/>
            <ac:spMk id="12" creationId="{4BED058A-EA79-4EA3-A963-2870F744A9F3}"/>
          </ac:spMkLst>
        </pc:spChg>
      </pc:sldChg>
      <pc:sldChg chg="addSp delSp modSp mod">
        <pc:chgData name="Byron Guaman" userId="8c64c294d11fa511" providerId="LiveId" clId="{9A3CB4FA-1474-4F85-BBDA-EDA11422E554}" dt="2021-04-06T12:10:27.608" v="64" actId="20577"/>
        <pc:sldMkLst>
          <pc:docMk/>
          <pc:sldMk cId="0" sldId="296"/>
        </pc:sldMkLst>
        <pc:spChg chg="del">
          <ac:chgData name="Byron Guaman" userId="8c64c294d11fa511" providerId="LiveId" clId="{9A3CB4FA-1474-4F85-BBDA-EDA11422E554}" dt="2021-04-06T11:56:54.524" v="3" actId="478"/>
          <ac:spMkLst>
            <pc:docMk/>
            <pc:sldMk cId="0" sldId="296"/>
            <ac:spMk id="11" creationId="{C3303ECB-638E-4337-A938-551CD003426C}"/>
          </ac:spMkLst>
        </pc:spChg>
        <pc:spChg chg="add mod">
          <ac:chgData name="Byron Guaman" userId="8c64c294d11fa511" providerId="LiveId" clId="{9A3CB4FA-1474-4F85-BBDA-EDA11422E554}" dt="2021-04-06T12:10:27.608" v="64" actId="20577"/>
          <ac:spMkLst>
            <pc:docMk/>
            <pc:sldMk cId="0" sldId="296"/>
            <ac:spMk id="12" creationId="{440B520B-4944-426B-AE66-5930CAA26D72}"/>
          </ac:spMkLst>
        </pc:spChg>
      </pc:sldChg>
      <pc:sldChg chg="addSp delSp modSp mod">
        <pc:chgData name="Byron Guaman" userId="8c64c294d11fa511" providerId="LiveId" clId="{9A3CB4FA-1474-4F85-BBDA-EDA11422E554}" dt="2021-04-06T12:10:31.778" v="66" actId="20577"/>
        <pc:sldMkLst>
          <pc:docMk/>
          <pc:sldMk cId="0" sldId="297"/>
        </pc:sldMkLst>
        <pc:spChg chg="add mod">
          <ac:chgData name="Byron Guaman" userId="8c64c294d11fa511" providerId="LiveId" clId="{9A3CB4FA-1474-4F85-BBDA-EDA11422E554}" dt="2021-04-06T12:10:31.778" v="66" actId="20577"/>
          <ac:spMkLst>
            <pc:docMk/>
            <pc:sldMk cId="0" sldId="297"/>
            <ac:spMk id="8" creationId="{2D9862B5-5FE0-4F81-BB76-46C07F0C2028}"/>
          </ac:spMkLst>
        </pc:spChg>
        <pc:spChg chg="del">
          <ac:chgData name="Byron Guaman" userId="8c64c294d11fa511" providerId="LiveId" clId="{9A3CB4FA-1474-4F85-BBDA-EDA11422E554}" dt="2021-04-06T11:56:57.342" v="4" actId="478"/>
          <ac:spMkLst>
            <pc:docMk/>
            <pc:sldMk cId="0" sldId="297"/>
            <ac:spMk id="11" creationId="{7CB99170-950D-4241-A1CC-AD71FD52A861}"/>
          </ac:spMkLst>
        </pc:spChg>
      </pc:sldChg>
      <pc:sldChg chg="addSp delSp modSp mod">
        <pc:chgData name="Byron Guaman" userId="8c64c294d11fa511" providerId="LiveId" clId="{9A3CB4FA-1474-4F85-BBDA-EDA11422E554}" dt="2021-04-06T12:10:35.933" v="68" actId="20577"/>
        <pc:sldMkLst>
          <pc:docMk/>
          <pc:sldMk cId="2016122008" sldId="298"/>
        </pc:sldMkLst>
        <pc:spChg chg="del">
          <ac:chgData name="Byron Guaman" userId="8c64c294d11fa511" providerId="LiveId" clId="{9A3CB4FA-1474-4F85-BBDA-EDA11422E554}" dt="2021-04-06T11:57:00.485" v="5" actId="478"/>
          <ac:spMkLst>
            <pc:docMk/>
            <pc:sldMk cId="2016122008" sldId="298"/>
            <ac:spMk id="11" creationId="{F94374EF-92AC-4084-81E7-A448367307F1}"/>
          </ac:spMkLst>
        </pc:spChg>
        <pc:spChg chg="add mod">
          <ac:chgData name="Byron Guaman" userId="8c64c294d11fa511" providerId="LiveId" clId="{9A3CB4FA-1474-4F85-BBDA-EDA11422E554}" dt="2021-04-06T12:10:35.933" v="68" actId="20577"/>
          <ac:spMkLst>
            <pc:docMk/>
            <pc:sldMk cId="2016122008" sldId="298"/>
            <ac:spMk id="12" creationId="{1D873FBB-5DCF-46F7-8054-BE78E5D38B1E}"/>
          </ac:spMkLst>
        </pc:spChg>
      </pc:sldChg>
      <pc:sldChg chg="addSp delSp modSp mod">
        <pc:chgData name="Byron Guaman" userId="8c64c294d11fa511" providerId="LiveId" clId="{9A3CB4FA-1474-4F85-BBDA-EDA11422E554}" dt="2021-04-06T12:10:40.004" v="70" actId="20577"/>
        <pc:sldMkLst>
          <pc:docMk/>
          <pc:sldMk cId="3453345392" sldId="299"/>
        </pc:sldMkLst>
        <pc:spChg chg="del">
          <ac:chgData name="Byron Guaman" userId="8c64c294d11fa511" providerId="LiveId" clId="{9A3CB4FA-1474-4F85-BBDA-EDA11422E554}" dt="2021-04-06T11:57:03.568" v="6" actId="478"/>
          <ac:spMkLst>
            <pc:docMk/>
            <pc:sldMk cId="3453345392" sldId="299"/>
            <ac:spMk id="8" creationId="{24BA52F6-4A17-44FA-9415-06E550338B2D}"/>
          </ac:spMkLst>
        </pc:spChg>
        <pc:spChg chg="add mod">
          <ac:chgData name="Byron Guaman" userId="8c64c294d11fa511" providerId="LiveId" clId="{9A3CB4FA-1474-4F85-BBDA-EDA11422E554}" dt="2021-04-06T12:10:40.004" v="70" actId="20577"/>
          <ac:spMkLst>
            <pc:docMk/>
            <pc:sldMk cId="3453345392" sldId="299"/>
            <ac:spMk id="9" creationId="{A95E72AB-ABB6-433E-BFC9-2EE1A33E7317}"/>
          </ac:spMkLst>
        </pc:spChg>
      </pc:sldChg>
      <pc:sldChg chg="addSp delSp modSp mod">
        <pc:chgData name="Byron Guaman" userId="8c64c294d11fa511" providerId="LiveId" clId="{9A3CB4FA-1474-4F85-BBDA-EDA11422E554}" dt="2021-04-06T12:10:46.110" v="72" actId="20577"/>
        <pc:sldMkLst>
          <pc:docMk/>
          <pc:sldMk cId="2395952426" sldId="300"/>
        </pc:sldMkLst>
        <pc:spChg chg="del">
          <ac:chgData name="Byron Guaman" userId="8c64c294d11fa511" providerId="LiveId" clId="{9A3CB4FA-1474-4F85-BBDA-EDA11422E554}" dt="2021-04-06T11:57:05.750" v="7" actId="478"/>
          <ac:spMkLst>
            <pc:docMk/>
            <pc:sldMk cId="2395952426" sldId="300"/>
            <ac:spMk id="8" creationId="{717EC507-815D-46AD-B267-A6DA01284C36}"/>
          </ac:spMkLst>
        </pc:spChg>
        <pc:spChg chg="add mod">
          <ac:chgData name="Byron Guaman" userId="8c64c294d11fa511" providerId="LiveId" clId="{9A3CB4FA-1474-4F85-BBDA-EDA11422E554}" dt="2021-04-06T12:10:46.110" v="72" actId="20577"/>
          <ac:spMkLst>
            <pc:docMk/>
            <pc:sldMk cId="2395952426" sldId="300"/>
            <ac:spMk id="9" creationId="{A90765ED-FF31-4A77-9381-562F5DCD8867}"/>
          </ac:spMkLst>
        </pc:spChg>
      </pc:sldChg>
      <pc:sldChg chg="addSp delSp modSp mod">
        <pc:chgData name="Byron Guaman" userId="8c64c294d11fa511" providerId="LiveId" clId="{9A3CB4FA-1474-4F85-BBDA-EDA11422E554}" dt="2021-04-06T12:10:51.416" v="75" actId="20577"/>
        <pc:sldMkLst>
          <pc:docMk/>
          <pc:sldMk cId="1147564819" sldId="301"/>
        </pc:sldMkLst>
        <pc:spChg chg="del">
          <ac:chgData name="Byron Guaman" userId="8c64c294d11fa511" providerId="LiveId" clId="{9A3CB4FA-1474-4F85-BBDA-EDA11422E554}" dt="2021-04-06T11:57:08.248" v="8" actId="478"/>
          <ac:spMkLst>
            <pc:docMk/>
            <pc:sldMk cId="1147564819" sldId="301"/>
            <ac:spMk id="8" creationId="{0409B503-58D2-414C-AA7A-E05C20621081}"/>
          </ac:spMkLst>
        </pc:spChg>
        <pc:spChg chg="add mod">
          <ac:chgData name="Byron Guaman" userId="8c64c294d11fa511" providerId="LiveId" clId="{9A3CB4FA-1474-4F85-BBDA-EDA11422E554}" dt="2021-04-06T12:10:51.416" v="75" actId="20577"/>
          <ac:spMkLst>
            <pc:docMk/>
            <pc:sldMk cId="1147564819" sldId="301"/>
            <ac:spMk id="9" creationId="{6981A16F-791A-47D5-85AE-103B597D0AAE}"/>
          </ac:spMkLst>
        </pc:spChg>
      </pc:sldChg>
      <pc:sldChg chg="addSp delSp modSp mod">
        <pc:chgData name="Byron Guaman" userId="8c64c294d11fa511" providerId="LiveId" clId="{9A3CB4FA-1474-4F85-BBDA-EDA11422E554}" dt="2021-04-06T12:10:56.159" v="78" actId="20577"/>
        <pc:sldMkLst>
          <pc:docMk/>
          <pc:sldMk cId="0" sldId="302"/>
        </pc:sldMkLst>
        <pc:spChg chg="add mod">
          <ac:chgData name="Byron Guaman" userId="8c64c294d11fa511" providerId="LiveId" clId="{9A3CB4FA-1474-4F85-BBDA-EDA11422E554}" dt="2021-04-06T12:10:56.159" v="78" actId="20577"/>
          <ac:spMkLst>
            <pc:docMk/>
            <pc:sldMk cId="0" sldId="302"/>
            <ac:spMk id="9" creationId="{C4259BD5-7D35-48F0-A8B6-900AED7F22C8}"/>
          </ac:spMkLst>
        </pc:spChg>
        <pc:spChg chg="del">
          <ac:chgData name="Byron Guaman" userId="8c64c294d11fa511" providerId="LiveId" clId="{9A3CB4FA-1474-4F85-BBDA-EDA11422E554}" dt="2021-04-06T11:57:13.716" v="9" actId="478"/>
          <ac:spMkLst>
            <pc:docMk/>
            <pc:sldMk cId="0" sldId="302"/>
            <ac:spMk id="12" creationId="{AF605D58-470B-47F0-9491-741A8F5B04FF}"/>
          </ac:spMkLst>
        </pc:spChg>
      </pc:sldChg>
      <pc:sldChg chg="addSp delSp modSp mod">
        <pc:chgData name="Byron Guaman" userId="8c64c294d11fa511" providerId="LiveId" clId="{9A3CB4FA-1474-4F85-BBDA-EDA11422E554}" dt="2021-04-06T12:11:00.625" v="81" actId="20577"/>
        <pc:sldMkLst>
          <pc:docMk/>
          <pc:sldMk cId="0" sldId="303"/>
        </pc:sldMkLst>
        <pc:spChg chg="del">
          <ac:chgData name="Byron Guaman" userId="8c64c294d11fa511" providerId="LiveId" clId="{9A3CB4FA-1474-4F85-BBDA-EDA11422E554}" dt="2021-04-06T11:57:16.234" v="10" actId="478"/>
          <ac:spMkLst>
            <pc:docMk/>
            <pc:sldMk cId="0" sldId="303"/>
            <ac:spMk id="6" creationId="{B9B25B5E-08AF-4031-972E-707ABAB8AA3B}"/>
          </ac:spMkLst>
        </pc:spChg>
        <pc:spChg chg="add mod">
          <ac:chgData name="Byron Guaman" userId="8c64c294d11fa511" providerId="LiveId" clId="{9A3CB4FA-1474-4F85-BBDA-EDA11422E554}" dt="2021-04-06T12:11:00.625" v="81" actId="20577"/>
          <ac:spMkLst>
            <pc:docMk/>
            <pc:sldMk cId="0" sldId="303"/>
            <ac:spMk id="7" creationId="{6A8DCC0E-7151-4CD1-A155-B29718C203CE}"/>
          </ac:spMkLst>
        </pc:spChg>
      </pc:sldChg>
      <pc:sldChg chg="addSp delSp modSp mod">
        <pc:chgData name="Byron Guaman" userId="8c64c294d11fa511" providerId="LiveId" clId="{9A3CB4FA-1474-4F85-BBDA-EDA11422E554}" dt="2021-04-06T12:11:07.721" v="86" actId="20577"/>
        <pc:sldMkLst>
          <pc:docMk/>
          <pc:sldMk cId="0" sldId="304"/>
        </pc:sldMkLst>
        <pc:spChg chg="add mod">
          <ac:chgData name="Byron Guaman" userId="8c64c294d11fa511" providerId="LiveId" clId="{9A3CB4FA-1474-4F85-BBDA-EDA11422E554}" dt="2021-04-06T12:11:07.721" v="86" actId="20577"/>
          <ac:spMkLst>
            <pc:docMk/>
            <pc:sldMk cId="0" sldId="304"/>
            <ac:spMk id="6" creationId="{B19C02E1-F11C-480E-BBF4-213D06C673CF}"/>
          </ac:spMkLst>
        </pc:spChg>
        <pc:spChg chg="del">
          <ac:chgData name="Byron Guaman" userId="8c64c294d11fa511" providerId="LiveId" clId="{9A3CB4FA-1474-4F85-BBDA-EDA11422E554}" dt="2021-04-06T11:57:18.530" v="11" actId="478"/>
          <ac:spMkLst>
            <pc:docMk/>
            <pc:sldMk cId="0" sldId="304"/>
            <ac:spMk id="9" creationId="{DD5B44ED-E9E3-4352-936C-6DED5A79A77D}"/>
          </ac:spMkLst>
        </pc:spChg>
      </pc:sldChg>
      <pc:sldChg chg="addSp delSp modSp mod">
        <pc:chgData name="Byron Guaman" userId="8c64c294d11fa511" providerId="LiveId" clId="{9A3CB4FA-1474-4F85-BBDA-EDA11422E554}" dt="2021-04-06T12:11:10.709" v="88"/>
        <pc:sldMkLst>
          <pc:docMk/>
          <pc:sldMk cId="0" sldId="305"/>
        </pc:sldMkLst>
        <pc:spChg chg="add del mod">
          <ac:chgData name="Byron Guaman" userId="8c64c294d11fa511" providerId="LiveId" clId="{9A3CB4FA-1474-4F85-BBDA-EDA11422E554}" dt="2021-04-06T12:11:10.709" v="88"/>
          <ac:spMkLst>
            <pc:docMk/>
            <pc:sldMk cId="0" sldId="305"/>
            <ac:spMk id="8" creationId="{A3858DDC-24DD-4988-A81B-A424BFDB82FD}"/>
          </ac:spMkLst>
        </pc:spChg>
        <pc:spChg chg="add del">
          <ac:chgData name="Byron Guaman" userId="8c64c294d11fa511" providerId="LiveId" clId="{9A3CB4FA-1474-4F85-BBDA-EDA11422E554}" dt="2021-04-06T12:08:09.909" v="48" actId="478"/>
          <ac:spMkLst>
            <pc:docMk/>
            <pc:sldMk cId="0" sldId="305"/>
            <ac:spMk id="9" creationId="{826BC624-5F8B-4069-ADF0-3693A82DA05A}"/>
          </ac:spMkLst>
        </pc:spChg>
      </pc:sldChg>
      <pc:sldChg chg="addSp delSp mod">
        <pc:chgData name="Byron Guaman" userId="8c64c294d11fa511" providerId="LiveId" clId="{9A3CB4FA-1474-4F85-BBDA-EDA11422E554}" dt="2021-04-06T12:08:09.940" v="49" actId="478"/>
        <pc:sldMkLst>
          <pc:docMk/>
          <pc:sldMk cId="3676049912" sldId="306"/>
        </pc:sldMkLst>
        <pc:spChg chg="add del">
          <ac:chgData name="Byron Guaman" userId="8c64c294d11fa511" providerId="LiveId" clId="{9A3CB4FA-1474-4F85-BBDA-EDA11422E554}" dt="2021-04-06T12:08:09.940" v="49" actId="478"/>
          <ac:spMkLst>
            <pc:docMk/>
            <pc:sldMk cId="3676049912" sldId="306"/>
            <ac:spMk id="23" creationId="{13EA533D-0DC3-4C17-90F1-9B0497A1FF35}"/>
          </ac:spMkLst>
        </pc:spChg>
      </pc:sldChg>
      <pc:sldChg chg="addSp delSp mod">
        <pc:chgData name="Byron Guaman" userId="8c64c294d11fa511" providerId="LiveId" clId="{9A3CB4FA-1474-4F85-BBDA-EDA11422E554}" dt="2021-04-06T12:08:09.987" v="50" actId="478"/>
        <pc:sldMkLst>
          <pc:docMk/>
          <pc:sldMk cId="524803423" sldId="307"/>
        </pc:sldMkLst>
        <pc:spChg chg="add del">
          <ac:chgData name="Byron Guaman" userId="8c64c294d11fa511" providerId="LiveId" clId="{9A3CB4FA-1474-4F85-BBDA-EDA11422E554}" dt="2021-04-06T12:08:09.987" v="50" actId="478"/>
          <ac:spMkLst>
            <pc:docMk/>
            <pc:sldMk cId="524803423" sldId="307"/>
            <ac:spMk id="33" creationId="{76523097-0032-48B6-AF62-3BE5B6EE9894}"/>
          </ac:spMkLst>
        </pc:spChg>
      </pc:sldChg>
      <pc:sldChg chg="addSp delSp mod">
        <pc:chgData name="Byron Guaman" userId="8c64c294d11fa511" providerId="LiveId" clId="{9A3CB4FA-1474-4F85-BBDA-EDA11422E554}" dt="2021-04-06T12:08:10.018" v="51" actId="478"/>
        <pc:sldMkLst>
          <pc:docMk/>
          <pc:sldMk cId="2119428527" sldId="308"/>
        </pc:sldMkLst>
        <pc:spChg chg="add del">
          <ac:chgData name="Byron Guaman" userId="8c64c294d11fa511" providerId="LiveId" clId="{9A3CB4FA-1474-4F85-BBDA-EDA11422E554}" dt="2021-04-06T12:08:10.018" v="51" actId="478"/>
          <ac:spMkLst>
            <pc:docMk/>
            <pc:sldMk cId="2119428527" sldId="308"/>
            <ac:spMk id="27" creationId="{53861B4A-305F-4D66-8BB1-99ED3229EB58}"/>
          </ac:spMkLst>
        </pc:spChg>
      </pc:sldChg>
      <pc:sldChg chg="addSp delSp mod">
        <pc:chgData name="Byron Guaman" userId="8c64c294d11fa511" providerId="LiveId" clId="{9A3CB4FA-1474-4F85-BBDA-EDA11422E554}" dt="2021-04-06T12:08:10.033" v="52" actId="478"/>
        <pc:sldMkLst>
          <pc:docMk/>
          <pc:sldMk cId="1034741893" sldId="309"/>
        </pc:sldMkLst>
        <pc:spChg chg="add del">
          <ac:chgData name="Byron Guaman" userId="8c64c294d11fa511" providerId="LiveId" clId="{9A3CB4FA-1474-4F85-BBDA-EDA11422E554}" dt="2021-04-06T12:08:10.033" v="52" actId="478"/>
          <ac:spMkLst>
            <pc:docMk/>
            <pc:sldMk cId="1034741893" sldId="309"/>
            <ac:spMk id="7" creationId="{582CECCB-6E90-4AE4-8A81-78D74151088C}"/>
          </ac:spMkLst>
        </pc:spChg>
      </pc:sldChg>
      <pc:sldChg chg="addSp delSp mod">
        <pc:chgData name="Byron Guaman" userId="8c64c294d11fa511" providerId="LiveId" clId="{9A3CB4FA-1474-4F85-BBDA-EDA11422E554}" dt="2021-04-06T12:08:10.096" v="53" actId="478"/>
        <pc:sldMkLst>
          <pc:docMk/>
          <pc:sldMk cId="3596762708" sldId="310"/>
        </pc:sldMkLst>
        <pc:spChg chg="add del">
          <ac:chgData name="Byron Guaman" userId="8c64c294d11fa511" providerId="LiveId" clId="{9A3CB4FA-1474-4F85-BBDA-EDA11422E554}" dt="2021-04-06T12:08:10.096" v="53" actId="478"/>
          <ac:spMkLst>
            <pc:docMk/>
            <pc:sldMk cId="3596762708" sldId="310"/>
            <ac:spMk id="9" creationId="{A9BC130C-43E3-4E84-A690-EE0ED6B6804E}"/>
          </ac:spMkLst>
        </pc:spChg>
      </pc:sldChg>
      <pc:sldChg chg="addSp delSp mod">
        <pc:chgData name="Byron Guaman" userId="8c64c294d11fa511" providerId="LiveId" clId="{9A3CB4FA-1474-4F85-BBDA-EDA11422E554}" dt="2021-04-06T12:08:10.143" v="54" actId="478"/>
        <pc:sldMkLst>
          <pc:docMk/>
          <pc:sldMk cId="2156557995" sldId="311"/>
        </pc:sldMkLst>
        <pc:spChg chg="add del">
          <ac:chgData name="Byron Guaman" userId="8c64c294d11fa511" providerId="LiveId" clId="{9A3CB4FA-1474-4F85-BBDA-EDA11422E554}" dt="2021-04-06T12:08:10.143" v="54" actId="478"/>
          <ac:spMkLst>
            <pc:docMk/>
            <pc:sldMk cId="2156557995" sldId="311"/>
            <ac:spMk id="8" creationId="{5C5E7CDE-42FA-4123-A960-FE0CBE8F2362}"/>
          </ac:spMkLst>
        </pc:spChg>
      </pc:sldChg>
      <pc:sldChg chg="addSp delSp modSp mod">
        <pc:chgData name="Byron Guaman" userId="8c64c294d11fa511" providerId="LiveId" clId="{9A3CB4FA-1474-4F85-BBDA-EDA11422E554}" dt="2021-04-06T12:11:17.836" v="93" actId="20577"/>
        <pc:sldMkLst>
          <pc:docMk/>
          <pc:sldMk cId="4236351608" sldId="312"/>
        </pc:sldMkLst>
        <pc:spChg chg="add mod">
          <ac:chgData name="Byron Guaman" userId="8c64c294d11fa511" providerId="LiveId" clId="{9A3CB4FA-1474-4F85-BBDA-EDA11422E554}" dt="2021-04-06T12:11:17.836" v="93" actId="20577"/>
          <ac:spMkLst>
            <pc:docMk/>
            <pc:sldMk cId="4236351608" sldId="312"/>
            <ac:spMk id="7" creationId="{3B6676B6-C671-4C0E-8A1D-757CD98CC842}"/>
          </ac:spMkLst>
        </pc:spChg>
        <pc:spChg chg="del">
          <ac:chgData name="Byron Guaman" userId="8c64c294d11fa511" providerId="LiveId" clId="{9A3CB4FA-1474-4F85-BBDA-EDA11422E554}" dt="2021-04-06T11:57:34.859" v="14" actId="478"/>
          <ac:spMkLst>
            <pc:docMk/>
            <pc:sldMk cId="4236351608" sldId="312"/>
            <ac:spMk id="8" creationId="{C696B54A-656E-4736-98F7-E1DAD73622CF}"/>
          </ac:spMkLst>
        </pc:spChg>
      </pc:sldChg>
      <pc:sldChg chg="addSp delSp modSp mod">
        <pc:chgData name="Byron Guaman" userId="8c64c294d11fa511" providerId="LiveId" clId="{9A3CB4FA-1474-4F85-BBDA-EDA11422E554}" dt="2021-04-06T12:11:25.571" v="98" actId="20577"/>
        <pc:sldMkLst>
          <pc:docMk/>
          <pc:sldMk cId="4167612291" sldId="313"/>
        </pc:sldMkLst>
        <pc:spChg chg="add mod">
          <ac:chgData name="Byron Guaman" userId="8c64c294d11fa511" providerId="LiveId" clId="{9A3CB4FA-1474-4F85-BBDA-EDA11422E554}" dt="2021-04-06T12:11:25.571" v="98" actId="20577"/>
          <ac:spMkLst>
            <pc:docMk/>
            <pc:sldMk cId="4167612291" sldId="313"/>
            <ac:spMk id="7" creationId="{BF66B3AB-2798-424F-994A-394D45BE4837}"/>
          </ac:spMkLst>
        </pc:spChg>
        <pc:spChg chg="del">
          <ac:chgData name="Byron Guaman" userId="8c64c294d11fa511" providerId="LiveId" clId="{9A3CB4FA-1474-4F85-BBDA-EDA11422E554}" dt="2021-04-06T11:57:32.658" v="13" actId="478"/>
          <ac:spMkLst>
            <pc:docMk/>
            <pc:sldMk cId="4167612291" sldId="313"/>
            <ac:spMk id="9" creationId="{CD64E9E8-B3BD-487A-BD89-A243E14B8A7D}"/>
          </ac:spMkLst>
        </pc:spChg>
      </pc:sldChg>
      <pc:sldChg chg="addSp delSp modSp mod">
        <pc:chgData name="Byron Guaman" userId="8c64c294d11fa511" providerId="LiveId" clId="{9A3CB4FA-1474-4F85-BBDA-EDA11422E554}" dt="2021-04-06T12:11:30.208" v="103" actId="20577"/>
        <pc:sldMkLst>
          <pc:docMk/>
          <pc:sldMk cId="37158579" sldId="314"/>
        </pc:sldMkLst>
        <pc:spChg chg="add mod">
          <ac:chgData name="Byron Guaman" userId="8c64c294d11fa511" providerId="LiveId" clId="{9A3CB4FA-1474-4F85-BBDA-EDA11422E554}" dt="2021-04-06T12:11:30.208" v="103" actId="20577"/>
          <ac:spMkLst>
            <pc:docMk/>
            <pc:sldMk cId="37158579" sldId="314"/>
            <ac:spMk id="8" creationId="{3CDF78F2-A55F-417A-87FB-26CAC54A3C6C}"/>
          </ac:spMkLst>
        </pc:spChg>
        <pc:spChg chg="del">
          <ac:chgData name="Byron Guaman" userId="8c64c294d11fa511" providerId="LiveId" clId="{9A3CB4FA-1474-4F85-BBDA-EDA11422E554}" dt="2021-04-06T11:57:30.342" v="12" actId="478"/>
          <ac:spMkLst>
            <pc:docMk/>
            <pc:sldMk cId="37158579" sldId="314"/>
            <ac:spMk id="9" creationId="{21FE44B3-FC92-45D1-99F4-0FF390B7FEC1}"/>
          </ac:spMkLst>
        </pc:spChg>
      </pc:sldChg>
      <pc:sldChg chg="addSp delSp modSp">
        <pc:chgData name="Byron Guaman" userId="8c64c294d11fa511" providerId="LiveId" clId="{9A3CB4FA-1474-4F85-BBDA-EDA11422E554}" dt="2021-04-06T12:11:32.680" v="105"/>
        <pc:sldMkLst>
          <pc:docMk/>
          <pc:sldMk cId="2727688592" sldId="315"/>
        </pc:sldMkLst>
        <pc:spChg chg="add del mod">
          <ac:chgData name="Byron Guaman" userId="8c64c294d11fa511" providerId="LiveId" clId="{9A3CB4FA-1474-4F85-BBDA-EDA11422E554}" dt="2021-04-06T12:11:32.680" v="105"/>
          <ac:spMkLst>
            <pc:docMk/>
            <pc:sldMk cId="2727688592" sldId="315"/>
            <ac:spMk id="9" creationId="{4B885739-C1EF-490A-9E51-DC926B870125}"/>
          </ac:spMkLst>
        </pc:spChg>
      </pc:sldChg>
      <pc:sldChg chg="addSp delSp modSp add mod">
        <pc:chgData name="Byron Guaman" userId="8c64c294d11fa511" providerId="LiveId" clId="{9A3CB4FA-1474-4F85-BBDA-EDA11422E554}" dt="2021-04-06T18:44:38.988" v="823" actId="14826"/>
        <pc:sldMkLst>
          <pc:docMk/>
          <pc:sldMk cId="2884365276" sldId="338"/>
        </pc:sldMkLst>
        <pc:spChg chg="add del">
          <ac:chgData name="Byron Guaman" userId="8c64c294d11fa511" providerId="LiveId" clId="{9A3CB4FA-1474-4F85-BBDA-EDA11422E554}" dt="2021-04-06T12:37:27.617" v="413"/>
          <ac:spMkLst>
            <pc:docMk/>
            <pc:sldMk cId="2884365276" sldId="338"/>
            <ac:spMk id="2" creationId="{E4A3AF09-084D-44CD-9810-89D994FE67DD}"/>
          </ac:spMkLst>
        </pc:spChg>
        <pc:spChg chg="del">
          <ac:chgData name="Byron Guaman" userId="8c64c294d11fa511" providerId="LiveId" clId="{9A3CB4FA-1474-4F85-BBDA-EDA11422E554}" dt="2021-04-06T12:33:43.436" v="275" actId="478"/>
          <ac:spMkLst>
            <pc:docMk/>
            <pc:sldMk cId="2884365276" sldId="338"/>
            <ac:spMk id="12" creationId="{4670669D-332A-45C1-902A-0CC1C26B8412}"/>
          </ac:spMkLst>
        </pc:spChg>
        <pc:spChg chg="mod">
          <ac:chgData name="Byron Guaman" userId="8c64c294d11fa511" providerId="LiveId" clId="{9A3CB4FA-1474-4F85-BBDA-EDA11422E554}" dt="2021-04-06T12:54:14.947" v="572" actId="20577"/>
          <ac:spMkLst>
            <pc:docMk/>
            <pc:sldMk cId="2884365276" sldId="338"/>
            <ac:spMk id="14" creationId="{295A5CD4-8675-490A-9B3B-484182428895}"/>
          </ac:spMkLst>
        </pc:spChg>
        <pc:spChg chg="add mod">
          <ac:chgData name="Byron Guaman" userId="8c64c294d11fa511" providerId="LiveId" clId="{9A3CB4FA-1474-4F85-BBDA-EDA11422E554}" dt="2021-04-06T18:40:35.593" v="822" actId="20578"/>
          <ac:spMkLst>
            <pc:docMk/>
            <pc:sldMk cId="2884365276" sldId="338"/>
            <ac:spMk id="15" creationId="{7F3E349C-1EB5-4C32-B10B-33876CC6CC7D}"/>
          </ac:spMkLst>
        </pc:spChg>
        <pc:spChg chg="mod">
          <ac:chgData name="Byron Guaman" userId="8c64c294d11fa511" providerId="LiveId" clId="{9A3CB4FA-1474-4F85-BBDA-EDA11422E554}" dt="2021-04-06T12:34:35.186" v="284" actId="1076"/>
          <ac:spMkLst>
            <pc:docMk/>
            <pc:sldMk cId="2884365276" sldId="338"/>
            <ac:spMk id="21" creationId="{1EA22B72-8025-4B2D-9287-CE917538D619}"/>
          </ac:spMkLst>
        </pc:spChg>
        <pc:spChg chg="del">
          <ac:chgData name="Byron Guaman" userId="8c64c294d11fa511" providerId="LiveId" clId="{9A3CB4FA-1474-4F85-BBDA-EDA11422E554}" dt="2021-04-06T12:34:00.222" v="280" actId="478"/>
          <ac:spMkLst>
            <pc:docMk/>
            <pc:sldMk cId="2884365276" sldId="338"/>
            <ac:spMk id="24" creationId="{2A54ED8F-A64B-453E-9309-5291A9F160E7}"/>
          </ac:spMkLst>
        </pc:spChg>
        <pc:graphicFrameChg chg="del">
          <ac:chgData name="Byron Guaman" userId="8c64c294d11fa511" providerId="LiveId" clId="{9A3CB4FA-1474-4F85-BBDA-EDA11422E554}" dt="2021-04-06T12:33:43.436" v="275" actId="478"/>
          <ac:graphicFrameMkLst>
            <pc:docMk/>
            <pc:sldMk cId="2884365276" sldId="338"/>
            <ac:graphicFrameMk id="13" creationId="{B913ED23-5332-4620-B65C-CD59B2FA845D}"/>
          </ac:graphicFrameMkLst>
        </pc:graphicFrameChg>
        <pc:graphicFrameChg chg="mod">
          <ac:chgData name="Byron Guaman" userId="8c64c294d11fa511" providerId="LiveId" clId="{9A3CB4FA-1474-4F85-BBDA-EDA11422E554}" dt="2021-04-06T12:34:35.186" v="284" actId="1076"/>
          <ac:graphicFrameMkLst>
            <pc:docMk/>
            <pc:sldMk cId="2884365276" sldId="338"/>
            <ac:graphicFrameMk id="22" creationId="{3720E72D-A80D-474A-BCBB-48081AF6372F}"/>
          </ac:graphicFrameMkLst>
        </pc:graphicFrameChg>
        <pc:graphicFrameChg chg="del">
          <ac:chgData name="Byron Guaman" userId="8c64c294d11fa511" providerId="LiveId" clId="{9A3CB4FA-1474-4F85-BBDA-EDA11422E554}" dt="2021-04-06T12:34:00.222" v="280" actId="478"/>
          <ac:graphicFrameMkLst>
            <pc:docMk/>
            <pc:sldMk cId="2884365276" sldId="338"/>
            <ac:graphicFrameMk id="25" creationId="{70231FB9-22A6-41A0-AD7C-D1E7E9A0CD69}"/>
          </ac:graphicFrameMkLst>
        </pc:graphicFrameChg>
        <pc:picChg chg="del">
          <ac:chgData name="Byron Guaman" userId="8c64c294d11fa511" providerId="LiveId" clId="{9A3CB4FA-1474-4F85-BBDA-EDA11422E554}" dt="2021-04-06T12:33:41.176" v="274" actId="478"/>
          <ac:picMkLst>
            <pc:docMk/>
            <pc:sldMk cId="2884365276" sldId="338"/>
            <ac:picMk id="3" creationId="{429BCC1A-5A80-4C47-9516-D757D7096CB0}"/>
          </ac:picMkLst>
        </pc:picChg>
        <pc:picChg chg="add del">
          <ac:chgData name="Byron Guaman" userId="8c64c294d11fa511" providerId="LiveId" clId="{9A3CB4FA-1474-4F85-BBDA-EDA11422E554}" dt="2021-04-06T12:38:53.318" v="423" actId="478"/>
          <ac:picMkLst>
            <pc:docMk/>
            <pc:sldMk cId="2884365276" sldId="338"/>
            <ac:picMk id="4" creationId="{5D2BCD38-5CAF-47F1-A4E6-560C8A7CBBFC}"/>
          </ac:picMkLst>
        </pc:picChg>
        <pc:picChg chg="add del mod">
          <ac:chgData name="Byron Guaman" userId="8c64c294d11fa511" providerId="LiveId" clId="{9A3CB4FA-1474-4F85-BBDA-EDA11422E554}" dt="2021-04-06T12:38:52.902" v="422" actId="478"/>
          <ac:picMkLst>
            <pc:docMk/>
            <pc:sldMk cId="2884365276" sldId="338"/>
            <ac:picMk id="5" creationId="{1E3F445D-5991-4DDF-850B-47BFC2A08B49}"/>
          </ac:picMkLst>
        </pc:picChg>
        <pc:picChg chg="add del mod modCrop">
          <ac:chgData name="Byron Guaman" userId="8c64c294d11fa511" providerId="LiveId" clId="{9A3CB4FA-1474-4F85-BBDA-EDA11422E554}" dt="2021-04-06T12:38:52.492" v="421" actId="478"/>
          <ac:picMkLst>
            <pc:docMk/>
            <pc:sldMk cId="2884365276" sldId="338"/>
            <ac:picMk id="6" creationId="{3C7F8E16-E0CD-444B-838A-05CE1566612D}"/>
          </ac:picMkLst>
        </pc:picChg>
        <pc:picChg chg="add del mod">
          <ac:chgData name="Byron Guaman" userId="8c64c294d11fa511" providerId="LiveId" clId="{9A3CB4FA-1474-4F85-BBDA-EDA11422E554}" dt="2021-04-06T18:39:27.837" v="819" actId="478"/>
          <ac:picMkLst>
            <pc:docMk/>
            <pc:sldMk cId="2884365276" sldId="338"/>
            <ac:picMk id="11" creationId="{902DDF5B-2477-4830-8732-A73956A6997C}"/>
          </ac:picMkLst>
        </pc:picChg>
        <pc:picChg chg="add mod modCrop">
          <ac:chgData name="Byron Guaman" userId="8c64c294d11fa511" providerId="LiveId" clId="{9A3CB4FA-1474-4F85-BBDA-EDA11422E554}" dt="2021-04-06T18:39:01.808" v="813" actId="1076"/>
          <ac:picMkLst>
            <pc:docMk/>
            <pc:sldMk cId="2884365276" sldId="338"/>
            <ac:picMk id="18" creationId="{337090C0-670D-4F8F-A404-EB64F9BA7E63}"/>
          </ac:picMkLst>
        </pc:picChg>
        <pc:picChg chg="add mod modCrop">
          <ac:chgData name="Byron Guaman" userId="8c64c294d11fa511" providerId="LiveId" clId="{9A3CB4FA-1474-4F85-BBDA-EDA11422E554}" dt="2021-04-06T18:44:38.988" v="823" actId="14826"/>
          <ac:picMkLst>
            <pc:docMk/>
            <pc:sldMk cId="2884365276" sldId="338"/>
            <ac:picMk id="19" creationId="{71BE90FD-507D-43CB-B4DC-99761F3DB2FD}"/>
          </ac:picMkLst>
        </pc:picChg>
        <pc:picChg chg="mod">
          <ac:chgData name="Byron Guaman" userId="8c64c294d11fa511" providerId="LiveId" clId="{9A3CB4FA-1474-4F85-BBDA-EDA11422E554}" dt="2021-04-06T12:34:35.186" v="284" actId="1076"/>
          <ac:picMkLst>
            <pc:docMk/>
            <pc:sldMk cId="2884365276" sldId="338"/>
            <ac:picMk id="20" creationId="{5EEE8C6A-1D93-4C66-8EE0-D41727757C41}"/>
          </ac:picMkLst>
        </pc:picChg>
        <pc:picChg chg="del">
          <ac:chgData name="Byron Guaman" userId="8c64c294d11fa511" providerId="LiveId" clId="{9A3CB4FA-1474-4F85-BBDA-EDA11422E554}" dt="2021-04-06T12:34:00.222" v="280" actId="478"/>
          <ac:picMkLst>
            <pc:docMk/>
            <pc:sldMk cId="2884365276" sldId="338"/>
            <ac:picMk id="23" creationId="{E93B981B-7BA0-4161-A2B7-543EDD5B4559}"/>
          </ac:picMkLst>
        </pc:picChg>
        <pc:picChg chg="add mod modCrop">
          <ac:chgData name="Byron Guaman" userId="8c64c294d11fa511" providerId="LiveId" clId="{9A3CB4FA-1474-4F85-BBDA-EDA11422E554}" dt="2021-04-06T18:38:59.593" v="811" actId="1076"/>
          <ac:picMkLst>
            <pc:docMk/>
            <pc:sldMk cId="2884365276" sldId="338"/>
            <ac:picMk id="26" creationId="{EE5C7687-C118-41A1-82CD-04551B6D467B}"/>
          </ac:picMkLst>
        </pc:picChg>
      </pc:sldChg>
      <pc:sldChg chg="add del">
        <pc:chgData name="Byron Guaman" userId="8c64c294d11fa511" providerId="LiveId" clId="{9A3CB4FA-1474-4F85-BBDA-EDA11422E554}" dt="2021-04-06T12:33:34.181" v="272"/>
        <pc:sldMkLst>
          <pc:docMk/>
          <pc:sldMk cId="2972074434" sldId="338"/>
        </pc:sldMkLst>
      </pc:sldChg>
      <pc:sldChg chg="addSp delSp modSp add mod">
        <pc:chgData name="Byron Guaman" userId="8c64c294d11fa511" providerId="LiveId" clId="{9A3CB4FA-1474-4F85-BBDA-EDA11422E554}" dt="2021-04-06T13:10:09.375" v="614" actId="20577"/>
        <pc:sldMkLst>
          <pc:docMk/>
          <pc:sldMk cId="3988975252" sldId="339"/>
        </pc:sldMkLst>
        <pc:spChg chg="add mod">
          <ac:chgData name="Byron Guaman" userId="8c64c294d11fa511" providerId="LiveId" clId="{9A3CB4FA-1474-4F85-BBDA-EDA11422E554}" dt="2021-04-06T13:10:09.375" v="614" actId="20577"/>
          <ac:spMkLst>
            <pc:docMk/>
            <pc:sldMk cId="3988975252" sldId="339"/>
            <ac:spMk id="11" creationId="{5D8EF97B-DC2E-49B5-87A6-E07F44FE96F3}"/>
          </ac:spMkLst>
        </pc:spChg>
        <pc:spChg chg="mod">
          <ac:chgData name="Byron Guaman" userId="8c64c294d11fa511" providerId="LiveId" clId="{9A3CB4FA-1474-4F85-BBDA-EDA11422E554}" dt="2021-04-06T12:54:18.622" v="574" actId="20577"/>
          <ac:spMkLst>
            <pc:docMk/>
            <pc:sldMk cId="3988975252" sldId="339"/>
            <ac:spMk id="14" creationId="{295A5CD4-8675-490A-9B3B-484182428895}"/>
          </ac:spMkLst>
        </pc:spChg>
        <pc:spChg chg="del">
          <ac:chgData name="Byron Guaman" userId="8c64c294d11fa511" providerId="LiveId" clId="{9A3CB4FA-1474-4F85-BBDA-EDA11422E554}" dt="2021-04-06T12:42:14.875" v="447" actId="478"/>
          <ac:spMkLst>
            <pc:docMk/>
            <pc:sldMk cId="3988975252" sldId="339"/>
            <ac:spMk id="15" creationId="{7F3E349C-1EB5-4C32-B10B-33876CC6CC7D}"/>
          </ac:spMkLst>
        </pc:spChg>
        <pc:spChg chg="del">
          <ac:chgData name="Byron Guaman" userId="8c64c294d11fa511" providerId="LiveId" clId="{9A3CB4FA-1474-4F85-BBDA-EDA11422E554}" dt="2021-04-06T12:42:14.875" v="447" actId="478"/>
          <ac:spMkLst>
            <pc:docMk/>
            <pc:sldMk cId="3988975252" sldId="339"/>
            <ac:spMk id="21" creationId="{1EA22B72-8025-4B2D-9287-CE917538D619}"/>
          </ac:spMkLst>
        </pc:spChg>
        <pc:graphicFrameChg chg="del">
          <ac:chgData name="Byron Guaman" userId="8c64c294d11fa511" providerId="LiveId" clId="{9A3CB4FA-1474-4F85-BBDA-EDA11422E554}" dt="2021-04-06T12:42:14.875" v="447" actId="478"/>
          <ac:graphicFrameMkLst>
            <pc:docMk/>
            <pc:sldMk cId="3988975252" sldId="339"/>
            <ac:graphicFrameMk id="22" creationId="{3720E72D-A80D-474A-BCBB-48081AF6372F}"/>
          </ac:graphicFrameMkLst>
        </pc:graphicFrameChg>
        <pc:picChg chg="add mod">
          <ac:chgData name="Byron Guaman" userId="8c64c294d11fa511" providerId="LiveId" clId="{9A3CB4FA-1474-4F85-BBDA-EDA11422E554}" dt="2021-04-06T12:47:42.229" v="484" actId="1076"/>
          <ac:picMkLst>
            <pc:docMk/>
            <pc:sldMk cId="3988975252" sldId="339"/>
            <ac:picMk id="2" creationId="{D49C3B14-2E97-4ECB-8D41-8E8ACA091C3A}"/>
          </ac:picMkLst>
        </pc:picChg>
        <pc:picChg chg="add mod">
          <ac:chgData name="Byron Guaman" userId="8c64c294d11fa511" providerId="LiveId" clId="{9A3CB4FA-1474-4F85-BBDA-EDA11422E554}" dt="2021-04-06T12:48:03.356" v="487" actId="1076"/>
          <ac:picMkLst>
            <pc:docMk/>
            <pc:sldMk cId="3988975252" sldId="339"/>
            <ac:picMk id="3" creationId="{9ED68D7A-75A6-4C33-A185-3D7F9F4D7A0C}"/>
          </ac:picMkLst>
        </pc:picChg>
        <pc:picChg chg="del">
          <ac:chgData name="Byron Guaman" userId="8c64c294d11fa511" providerId="LiveId" clId="{9A3CB4FA-1474-4F85-BBDA-EDA11422E554}" dt="2021-04-06T12:42:14.875" v="447" actId="478"/>
          <ac:picMkLst>
            <pc:docMk/>
            <pc:sldMk cId="3988975252" sldId="339"/>
            <ac:picMk id="18" creationId="{337090C0-670D-4F8F-A404-EB64F9BA7E63}"/>
          </ac:picMkLst>
        </pc:picChg>
        <pc:picChg chg="del">
          <ac:chgData name="Byron Guaman" userId="8c64c294d11fa511" providerId="LiveId" clId="{9A3CB4FA-1474-4F85-BBDA-EDA11422E554}" dt="2021-04-06T12:42:14.875" v="447" actId="478"/>
          <ac:picMkLst>
            <pc:docMk/>
            <pc:sldMk cId="3988975252" sldId="339"/>
            <ac:picMk id="19" creationId="{71BE90FD-507D-43CB-B4DC-99761F3DB2FD}"/>
          </ac:picMkLst>
        </pc:picChg>
        <pc:picChg chg="del">
          <ac:chgData name="Byron Guaman" userId="8c64c294d11fa511" providerId="LiveId" clId="{9A3CB4FA-1474-4F85-BBDA-EDA11422E554}" dt="2021-04-06T12:42:14.875" v="447" actId="478"/>
          <ac:picMkLst>
            <pc:docMk/>
            <pc:sldMk cId="3988975252" sldId="339"/>
            <ac:picMk id="20" creationId="{5EEE8C6A-1D93-4C66-8EE0-D41727757C41}"/>
          </ac:picMkLst>
        </pc:picChg>
        <pc:picChg chg="del">
          <ac:chgData name="Byron Guaman" userId="8c64c294d11fa511" providerId="LiveId" clId="{9A3CB4FA-1474-4F85-BBDA-EDA11422E554}" dt="2021-04-06T12:42:14.875" v="447" actId="478"/>
          <ac:picMkLst>
            <pc:docMk/>
            <pc:sldMk cId="3988975252" sldId="339"/>
            <ac:picMk id="26" creationId="{EE5C7687-C118-41A1-82CD-04551B6D467B}"/>
          </ac:picMkLst>
        </pc:picChg>
        <pc:picChg chg="add mod">
          <ac:chgData name="Byron Guaman" userId="8c64c294d11fa511" providerId="LiveId" clId="{9A3CB4FA-1474-4F85-BBDA-EDA11422E554}" dt="2021-04-06T12:46:39.319" v="479" actId="1076"/>
          <ac:picMkLst>
            <pc:docMk/>
            <pc:sldMk cId="3988975252" sldId="339"/>
            <ac:picMk id="2050" creationId="{F4921D91-2572-411C-9930-F04E08F6C19A}"/>
          </ac:picMkLst>
        </pc:picChg>
        <pc:picChg chg="add mod">
          <ac:chgData name="Byron Guaman" userId="8c64c294d11fa511" providerId="LiveId" clId="{9A3CB4FA-1474-4F85-BBDA-EDA11422E554}" dt="2021-04-06T12:48:26.725" v="490" actId="1076"/>
          <ac:picMkLst>
            <pc:docMk/>
            <pc:sldMk cId="3988975252" sldId="339"/>
            <ac:picMk id="2052" creationId="{087FC5F6-29CA-4790-9D37-2B0E0697E675}"/>
          </ac:picMkLst>
        </pc:picChg>
      </pc:sldChg>
      <pc:sldChg chg="addSp delSp modSp add mod">
        <pc:chgData name="Byron Guaman" userId="8c64c294d11fa511" providerId="LiveId" clId="{9A3CB4FA-1474-4F85-BBDA-EDA11422E554}" dt="2021-04-06T17:18:01.834" v="654" actId="20577"/>
        <pc:sldMkLst>
          <pc:docMk/>
          <pc:sldMk cId="1546582687" sldId="345"/>
        </pc:sldMkLst>
        <pc:spChg chg="add mod">
          <ac:chgData name="Byron Guaman" userId="8c64c294d11fa511" providerId="LiveId" clId="{9A3CB4FA-1474-4F85-BBDA-EDA11422E554}" dt="2021-04-06T17:18:01.834" v="654" actId="20577"/>
          <ac:spMkLst>
            <pc:docMk/>
            <pc:sldMk cId="1546582687" sldId="345"/>
            <ac:spMk id="7" creationId="{E63ED62D-33FF-43DA-BD96-082520971022}"/>
          </ac:spMkLst>
        </pc:spChg>
        <pc:spChg chg="del">
          <ac:chgData name="Byron Guaman" userId="8c64c294d11fa511" providerId="LiveId" clId="{9A3CB4FA-1474-4F85-BBDA-EDA11422E554}" dt="2021-04-06T12:52:03.802" v="528" actId="478"/>
          <ac:spMkLst>
            <pc:docMk/>
            <pc:sldMk cId="1546582687" sldId="345"/>
            <ac:spMk id="10" creationId="{25FA103F-242A-4BA5-BCB8-17F66261488D}"/>
          </ac:spMkLst>
        </pc:spChg>
        <pc:spChg chg="del">
          <ac:chgData name="Byron Guaman" userId="8c64c294d11fa511" providerId="LiveId" clId="{9A3CB4FA-1474-4F85-BBDA-EDA11422E554}" dt="2021-04-06T12:52:03.802" v="528" actId="478"/>
          <ac:spMkLst>
            <pc:docMk/>
            <pc:sldMk cId="1546582687" sldId="345"/>
            <ac:spMk id="11" creationId="{F4C5D023-B46E-4DD9-ABF5-8D30BF6F9895}"/>
          </ac:spMkLst>
        </pc:spChg>
        <pc:spChg chg="del">
          <ac:chgData name="Byron Guaman" userId="8c64c294d11fa511" providerId="LiveId" clId="{9A3CB4FA-1474-4F85-BBDA-EDA11422E554}" dt="2021-04-06T12:52:03.802" v="528" actId="478"/>
          <ac:spMkLst>
            <pc:docMk/>
            <pc:sldMk cId="1546582687" sldId="345"/>
            <ac:spMk id="12" creationId="{A9267E3E-9E1D-4CEA-ACCC-CFD04829E88D}"/>
          </ac:spMkLst>
        </pc:spChg>
        <pc:spChg chg="mod">
          <ac:chgData name="Byron Guaman" userId="8c64c294d11fa511" providerId="LiveId" clId="{9A3CB4FA-1474-4F85-BBDA-EDA11422E554}" dt="2021-04-06T12:54:00.765" v="566" actId="20577"/>
          <ac:spMkLst>
            <pc:docMk/>
            <pc:sldMk cId="1546582687" sldId="345"/>
            <ac:spMk id="13" creationId="{ED595D69-9CAD-449D-A6F4-508514DB5E98}"/>
          </ac:spMkLst>
        </pc:spChg>
        <pc:spChg chg="add mod">
          <ac:chgData name="Byron Guaman" userId="8c64c294d11fa511" providerId="LiveId" clId="{9A3CB4FA-1474-4F85-BBDA-EDA11422E554}" dt="2021-04-06T12:53:44.241" v="564" actId="20577"/>
          <ac:spMkLst>
            <pc:docMk/>
            <pc:sldMk cId="1546582687" sldId="345"/>
            <ac:spMk id="14" creationId="{16741864-B760-4161-9738-F98323A28AE8}"/>
          </ac:spMkLst>
        </pc:spChg>
        <pc:picChg chg="add mod">
          <ac:chgData name="Byron Guaman" userId="8c64c294d11fa511" providerId="LiveId" clId="{9A3CB4FA-1474-4F85-BBDA-EDA11422E554}" dt="2021-04-06T17:12:48.089" v="628" actId="1076"/>
          <ac:picMkLst>
            <pc:docMk/>
            <pc:sldMk cId="1546582687" sldId="345"/>
            <ac:picMk id="3" creationId="{18C71762-E88D-48FE-AEE7-A2C493D37367}"/>
          </ac:picMkLst>
        </pc:picChg>
        <pc:picChg chg="del">
          <ac:chgData name="Byron Guaman" userId="8c64c294d11fa511" providerId="LiveId" clId="{9A3CB4FA-1474-4F85-BBDA-EDA11422E554}" dt="2021-04-06T12:52:03.802" v="528" actId="478"/>
          <ac:picMkLst>
            <pc:docMk/>
            <pc:sldMk cId="1546582687" sldId="345"/>
            <ac:picMk id="6" creationId="{D0885581-CDBD-439B-8A20-BE3AE1414132}"/>
          </ac:picMkLst>
        </pc:picChg>
        <pc:picChg chg="del">
          <ac:chgData name="Byron Guaman" userId="8c64c294d11fa511" providerId="LiveId" clId="{9A3CB4FA-1474-4F85-BBDA-EDA11422E554}" dt="2021-04-06T12:52:03.802" v="528" actId="478"/>
          <ac:picMkLst>
            <pc:docMk/>
            <pc:sldMk cId="1546582687" sldId="345"/>
            <ac:picMk id="7" creationId="{96116906-A6D7-480D-8744-872233554056}"/>
          </ac:picMkLst>
        </pc:picChg>
        <pc:picChg chg="del">
          <ac:chgData name="Byron Guaman" userId="8c64c294d11fa511" providerId="LiveId" clId="{9A3CB4FA-1474-4F85-BBDA-EDA11422E554}" dt="2021-04-06T12:52:03.802" v="528" actId="478"/>
          <ac:picMkLst>
            <pc:docMk/>
            <pc:sldMk cId="1546582687" sldId="345"/>
            <ac:picMk id="8" creationId="{9C4A1294-F6E1-4061-84C5-D44FE5D8D717}"/>
          </ac:picMkLst>
        </pc:picChg>
        <pc:picChg chg="del">
          <ac:chgData name="Byron Guaman" userId="8c64c294d11fa511" providerId="LiveId" clId="{9A3CB4FA-1474-4F85-BBDA-EDA11422E554}" dt="2021-04-06T12:52:03.802" v="528" actId="478"/>
          <ac:picMkLst>
            <pc:docMk/>
            <pc:sldMk cId="1546582687" sldId="345"/>
            <ac:picMk id="9" creationId="{E04DCA21-CF99-4B99-954A-30DFA9432977}"/>
          </ac:picMkLst>
        </pc:picChg>
      </pc:sldChg>
    </pc:docChg>
  </pc:docChgLst>
  <pc:docChgLst>
    <pc:chgData name="Usuario invitado" providerId="Windows Live" clId="Web-{82711F46-7773-41C0-B499-DDAB51925640}"/>
    <pc:docChg chg="addSld modSld sldOrd">
      <pc:chgData name="Usuario invitado" userId="" providerId="Windows Live" clId="Web-{82711F46-7773-41C0-B499-DDAB51925640}" dt="2021-04-06T02:34:43.374" v="44"/>
      <pc:docMkLst>
        <pc:docMk/>
      </pc:docMkLst>
      <pc:sldChg chg="modSp">
        <pc:chgData name="Usuario invitado" userId="" providerId="Windows Live" clId="Web-{82711F46-7773-41C0-B499-DDAB51925640}" dt="2021-04-06T02:32:26.058" v="40" actId="20577"/>
        <pc:sldMkLst>
          <pc:docMk/>
          <pc:sldMk cId="0" sldId="293"/>
        </pc:sldMkLst>
        <pc:graphicFrameChg chg="modGraphic">
          <ac:chgData name="Usuario invitado" userId="" providerId="Windows Live" clId="Web-{82711F46-7773-41C0-B499-DDAB51925640}" dt="2021-04-06T02:32:26.058" v="40" actId="20577"/>
          <ac:graphicFrameMkLst>
            <pc:docMk/>
            <pc:sldMk cId="0" sldId="293"/>
            <ac:graphicFrameMk id="8" creationId="{852E4746-ABFD-46E0-9F9E-DE82A8AC27A0}"/>
          </ac:graphicFrameMkLst>
        </pc:graphicFrameChg>
      </pc:sldChg>
      <pc:sldChg chg="addSp delSp modSp add ord replId">
        <pc:chgData name="Usuario invitado" userId="" providerId="Windows Live" clId="Web-{82711F46-7773-41C0-B499-DDAB51925640}" dt="2021-04-06T02:34:43.374" v="44"/>
        <pc:sldMkLst>
          <pc:docMk/>
          <pc:sldMk cId="2449011188" sldId="316"/>
        </pc:sldMkLst>
        <pc:picChg chg="add del mod">
          <ac:chgData name="Usuario invitado" userId="" providerId="Windows Live" clId="Web-{82711F46-7773-41C0-B499-DDAB51925640}" dt="2021-04-06T02:34:43.374" v="44"/>
          <ac:picMkLst>
            <pc:docMk/>
            <pc:sldMk cId="2449011188" sldId="316"/>
            <ac:picMk id="2" creationId="{0C9D7B18-3F6B-4406-BCB9-295330B3DB68}"/>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2.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3.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4.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5.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3" Type="http://schemas.openxmlformats.org/officeDocument/2006/relationships/oleObject" Target="file:///C:\Users\USUARIO\Desktop\INGENIERIA%20CIVIL\IX%20SEMESTRE\MIC%20PROFESIONALIZANTE\PRESENTACI&#211;N\PORCENTAJES%20COMERCIALE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 MI'!$AA$47</c:f>
              <c:strCache>
                <c:ptCount val="1"/>
                <c:pt idx="0">
                  <c:v>Borde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MI'!$AA$46</c:f>
              <c:numCache>
                <c:formatCode>0%</c:formatCode>
                <c:ptCount val="1"/>
                <c:pt idx="0">
                  <c:v>0.15873015873015872</c:v>
                </c:pt>
              </c:numCache>
              <c:extLst/>
            </c:numRef>
          </c:val>
          <c:extLst>
            <c:ext xmlns:c16="http://schemas.microsoft.com/office/drawing/2014/chart" uri="{C3380CC4-5D6E-409C-BE32-E72D297353CC}">
              <c16:uniqueId val="{00000000-E3D8-4F7B-B0CC-16AD82BD6B52}"/>
            </c:ext>
          </c:extLst>
        </c:ser>
        <c:ser>
          <c:idx val="1"/>
          <c:order val="1"/>
          <c:tx>
            <c:strRef>
              <c:f>'SH MI'!$AB$47</c:f>
              <c:strCache>
                <c:ptCount val="1"/>
                <c:pt idx="0">
                  <c:v>Separación de carril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MI'!$AB$46</c:f>
              <c:numCache>
                <c:formatCode>0%</c:formatCode>
                <c:ptCount val="1"/>
                <c:pt idx="0">
                  <c:v>0.11904761904761904</c:v>
                </c:pt>
              </c:numCache>
              <c:extLst/>
            </c:numRef>
          </c:val>
          <c:extLst>
            <c:ext xmlns:c16="http://schemas.microsoft.com/office/drawing/2014/chart" uri="{C3380CC4-5D6E-409C-BE32-E72D297353CC}">
              <c16:uniqueId val="{00000001-E3D8-4F7B-B0CC-16AD82BD6B52}"/>
            </c:ext>
          </c:extLst>
        </c:ser>
        <c:ser>
          <c:idx val="2"/>
          <c:order val="2"/>
          <c:tx>
            <c:strRef>
              <c:f>'SH MI'!$AC$47</c:f>
              <c:strCache>
                <c:ptCount val="1"/>
                <c:pt idx="0">
                  <c:v>Prohibición</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MI'!$AC$46</c:f>
              <c:numCache>
                <c:formatCode>0%</c:formatCode>
                <c:ptCount val="1"/>
                <c:pt idx="0">
                  <c:v>0.15873015873015872</c:v>
                </c:pt>
              </c:numCache>
              <c:extLst/>
            </c:numRef>
          </c:val>
          <c:extLst>
            <c:ext xmlns:c16="http://schemas.microsoft.com/office/drawing/2014/chart" uri="{C3380CC4-5D6E-409C-BE32-E72D297353CC}">
              <c16:uniqueId val="{00000002-E3D8-4F7B-B0CC-16AD82BD6B52}"/>
            </c:ext>
          </c:extLst>
        </c:ser>
        <c:ser>
          <c:idx val="3"/>
          <c:order val="3"/>
          <c:tx>
            <c:strRef>
              <c:f>'SH MI'!$AD$47</c:f>
              <c:strCache>
                <c:ptCount val="1"/>
                <c:pt idx="0">
                  <c:v>Doble continua</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MI'!$AD$46</c:f>
              <c:numCache>
                <c:formatCode>0%</c:formatCode>
                <c:ptCount val="1"/>
                <c:pt idx="0">
                  <c:v>6.3492063492063489E-2</c:v>
                </c:pt>
              </c:numCache>
              <c:extLst/>
            </c:numRef>
          </c:val>
          <c:extLst>
            <c:ext xmlns:c16="http://schemas.microsoft.com/office/drawing/2014/chart" uri="{C3380CC4-5D6E-409C-BE32-E72D297353CC}">
              <c16:uniqueId val="{00000003-E3D8-4F7B-B0CC-16AD82BD6B52}"/>
            </c:ext>
          </c:extLst>
        </c:ser>
        <c:ser>
          <c:idx val="4"/>
          <c:order val="4"/>
          <c:tx>
            <c:strRef>
              <c:f>'SH MI'!$AE$47</c:f>
              <c:strCache>
                <c:ptCount val="1"/>
                <c:pt idx="0">
                  <c:v>Continuidad</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MI'!$AE$46</c:f>
              <c:numCache>
                <c:formatCode>0%</c:formatCode>
                <c:ptCount val="1"/>
                <c:pt idx="0">
                  <c:v>2.3809523809523808E-2</c:v>
                </c:pt>
              </c:numCache>
              <c:extLst/>
            </c:numRef>
          </c:val>
          <c:extLst>
            <c:ext xmlns:c16="http://schemas.microsoft.com/office/drawing/2014/chart" uri="{C3380CC4-5D6E-409C-BE32-E72D297353CC}">
              <c16:uniqueId val="{00000004-E3D8-4F7B-B0CC-16AD82BD6B52}"/>
            </c:ext>
          </c:extLst>
        </c:ser>
        <c:ser>
          <c:idx val="5"/>
          <c:order val="5"/>
          <c:tx>
            <c:strRef>
              <c:f>'SH MI'!$AF$47</c:f>
              <c:strCache>
                <c:ptCount val="1"/>
                <c:pt idx="0">
                  <c:v>Pare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MI'!$AF$46</c:f>
              <c:numCache>
                <c:formatCode>0%</c:formatCode>
                <c:ptCount val="1"/>
                <c:pt idx="0">
                  <c:v>7.9365079365079361E-3</c:v>
                </c:pt>
              </c:numCache>
              <c:extLst/>
            </c:numRef>
          </c:val>
          <c:extLst>
            <c:ext xmlns:c16="http://schemas.microsoft.com/office/drawing/2014/chart" uri="{C3380CC4-5D6E-409C-BE32-E72D297353CC}">
              <c16:uniqueId val="{00000005-E3D8-4F7B-B0CC-16AD82BD6B52}"/>
            </c:ext>
          </c:extLst>
        </c:ser>
        <c:ser>
          <c:idx val="6"/>
          <c:order val="6"/>
          <c:tx>
            <c:strRef>
              <c:f>'SH MI'!$AG$47</c:f>
              <c:strCache>
                <c:ptCount val="1"/>
                <c:pt idx="0">
                  <c:v>Ceda el paso</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MI'!$AG$46</c:f>
              <c:numCache>
                <c:formatCode>0%</c:formatCode>
                <c:ptCount val="1"/>
                <c:pt idx="0">
                  <c:v>5.5555555555555552E-2</c:v>
                </c:pt>
              </c:numCache>
              <c:extLst/>
            </c:numRef>
          </c:val>
          <c:extLst>
            <c:ext xmlns:c16="http://schemas.microsoft.com/office/drawing/2014/chart" uri="{C3380CC4-5D6E-409C-BE32-E72D297353CC}">
              <c16:uniqueId val="{00000006-E3D8-4F7B-B0CC-16AD82BD6B52}"/>
            </c:ext>
          </c:extLst>
        </c:ser>
        <c:ser>
          <c:idx val="7"/>
          <c:order val="7"/>
          <c:tx>
            <c:strRef>
              <c:f>'SH MI'!$AH$47</c:f>
              <c:strCache>
                <c:ptCount val="1"/>
                <c:pt idx="0">
                  <c:v>Cebra</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MI'!$AH$46</c:f>
              <c:numCache>
                <c:formatCode>0%</c:formatCode>
                <c:ptCount val="1"/>
                <c:pt idx="0">
                  <c:v>0.12698412698412698</c:v>
                </c:pt>
              </c:numCache>
              <c:extLst/>
            </c:numRef>
          </c:val>
          <c:extLst>
            <c:ext xmlns:c16="http://schemas.microsoft.com/office/drawing/2014/chart" uri="{C3380CC4-5D6E-409C-BE32-E72D297353CC}">
              <c16:uniqueId val="{00000007-E3D8-4F7B-B0CC-16AD82BD6B52}"/>
            </c:ext>
          </c:extLst>
        </c:ser>
        <c:ser>
          <c:idx val="8"/>
          <c:order val="8"/>
          <c:tx>
            <c:strRef>
              <c:f>'SH MI'!$AI$47</c:f>
              <c:strCache>
                <c:ptCount val="1"/>
                <c:pt idx="0">
                  <c:v>Cruce controlado</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MI'!$AI$46</c:f>
              <c:numCache>
                <c:formatCode>0%</c:formatCode>
                <c:ptCount val="1"/>
                <c:pt idx="0">
                  <c:v>4.7619047619047616E-2</c:v>
                </c:pt>
              </c:numCache>
              <c:extLst/>
            </c:numRef>
          </c:val>
          <c:extLst>
            <c:ext xmlns:c16="http://schemas.microsoft.com/office/drawing/2014/chart" uri="{C3380CC4-5D6E-409C-BE32-E72D297353CC}">
              <c16:uniqueId val="{00000008-E3D8-4F7B-B0CC-16AD82BD6B52}"/>
            </c:ext>
          </c:extLst>
        </c:ser>
        <c:ser>
          <c:idx val="9"/>
          <c:order val="9"/>
          <c:tx>
            <c:strRef>
              <c:f>'SH MI'!$AJ$47</c:f>
              <c:strCache>
                <c:ptCount val="1"/>
                <c:pt idx="0">
                  <c:v>Logarítmicas</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MI'!$AJ$46</c:f>
              <c:numCache>
                <c:formatCode>0%</c:formatCode>
                <c:ptCount val="1"/>
                <c:pt idx="0">
                  <c:v>0</c:v>
                </c:pt>
              </c:numCache>
              <c:extLst/>
            </c:numRef>
          </c:val>
          <c:extLst>
            <c:ext xmlns:c16="http://schemas.microsoft.com/office/drawing/2014/chart" uri="{C3380CC4-5D6E-409C-BE32-E72D297353CC}">
              <c16:uniqueId val="{00000009-E3D8-4F7B-B0CC-16AD82BD6B52}"/>
            </c:ext>
          </c:extLst>
        </c:ser>
        <c:ser>
          <c:idx val="10"/>
          <c:order val="10"/>
          <c:tx>
            <c:strRef>
              <c:f>'SH MI'!$AK$47</c:f>
              <c:strCache>
                <c:ptCount val="1"/>
                <c:pt idx="0">
                  <c:v>Flechas</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MI'!$AK$46</c:f>
              <c:numCache>
                <c:formatCode>0%</c:formatCode>
                <c:ptCount val="1"/>
                <c:pt idx="0">
                  <c:v>5.5555555555555552E-2</c:v>
                </c:pt>
              </c:numCache>
              <c:extLst/>
            </c:numRef>
          </c:val>
          <c:extLst>
            <c:ext xmlns:c16="http://schemas.microsoft.com/office/drawing/2014/chart" uri="{C3380CC4-5D6E-409C-BE32-E72D297353CC}">
              <c16:uniqueId val="{0000000A-E3D8-4F7B-B0CC-16AD82BD6B52}"/>
            </c:ext>
          </c:extLst>
        </c:ser>
        <c:ser>
          <c:idx val="11"/>
          <c:order val="11"/>
          <c:tx>
            <c:strRef>
              <c:f>'SH MI'!$AL$47</c:f>
              <c:strCache>
                <c:ptCount val="1"/>
                <c:pt idx="0">
                  <c:v>Parterre</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MI'!$AL$46</c:f>
              <c:numCache>
                <c:formatCode>0%</c:formatCode>
                <c:ptCount val="1"/>
                <c:pt idx="0">
                  <c:v>0.11904761904761904</c:v>
                </c:pt>
              </c:numCache>
              <c:extLst/>
            </c:numRef>
          </c:val>
          <c:extLst>
            <c:ext xmlns:c16="http://schemas.microsoft.com/office/drawing/2014/chart" uri="{C3380CC4-5D6E-409C-BE32-E72D297353CC}">
              <c16:uniqueId val="{0000000B-E3D8-4F7B-B0CC-16AD82BD6B52}"/>
            </c:ext>
          </c:extLst>
        </c:ser>
        <c:ser>
          <c:idx val="12"/>
          <c:order val="12"/>
          <c:tx>
            <c:strRef>
              <c:f>'SH MI'!$AM$47</c:f>
              <c:strCache>
                <c:ptCount val="1"/>
                <c:pt idx="0">
                  <c:v>Rejilla</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MI'!$AM$46</c:f>
              <c:numCache>
                <c:formatCode>0%</c:formatCode>
                <c:ptCount val="1"/>
                <c:pt idx="0">
                  <c:v>0</c:v>
                </c:pt>
              </c:numCache>
              <c:extLst/>
            </c:numRef>
          </c:val>
          <c:extLst>
            <c:ext xmlns:c16="http://schemas.microsoft.com/office/drawing/2014/chart" uri="{C3380CC4-5D6E-409C-BE32-E72D297353CC}">
              <c16:uniqueId val="{0000000C-E3D8-4F7B-B0CC-16AD82BD6B52}"/>
            </c:ext>
          </c:extLst>
        </c:ser>
        <c:ser>
          <c:idx val="13"/>
          <c:order val="13"/>
          <c:tx>
            <c:strRef>
              <c:f>'SH MI'!$AN$47</c:f>
              <c:strCache>
                <c:ptCount val="1"/>
                <c:pt idx="0">
                  <c:v>Bus</c:v>
                </c:pt>
              </c:strCache>
            </c:strRef>
          </c:tx>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MI'!$AN$46</c:f>
              <c:numCache>
                <c:formatCode>0%</c:formatCode>
                <c:ptCount val="1"/>
                <c:pt idx="0">
                  <c:v>3.968253968253968E-2</c:v>
                </c:pt>
              </c:numCache>
              <c:extLst/>
            </c:numRef>
          </c:val>
          <c:extLst>
            <c:ext xmlns:c16="http://schemas.microsoft.com/office/drawing/2014/chart" uri="{C3380CC4-5D6E-409C-BE32-E72D297353CC}">
              <c16:uniqueId val="{0000000D-E3D8-4F7B-B0CC-16AD82BD6B52}"/>
            </c:ext>
          </c:extLst>
        </c:ser>
        <c:ser>
          <c:idx val="14"/>
          <c:order val="14"/>
          <c:tx>
            <c:strRef>
              <c:f>'SH MI'!$AO$47</c:f>
              <c:strCache>
                <c:ptCount val="1"/>
                <c:pt idx="0">
                  <c:v>Taxi</c:v>
                </c:pt>
              </c:strCache>
            </c:strRef>
          </c:tx>
          <c:spPr>
            <a:solidFill>
              <a:schemeClr val="accent3">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MI'!$AO$46</c:f>
              <c:numCache>
                <c:formatCode>0%</c:formatCode>
                <c:ptCount val="1"/>
                <c:pt idx="0">
                  <c:v>7.9365079365079361E-3</c:v>
                </c:pt>
              </c:numCache>
              <c:extLst/>
            </c:numRef>
          </c:val>
          <c:extLst>
            <c:ext xmlns:c16="http://schemas.microsoft.com/office/drawing/2014/chart" uri="{C3380CC4-5D6E-409C-BE32-E72D297353CC}">
              <c16:uniqueId val="{0000000E-E3D8-4F7B-B0CC-16AD82BD6B52}"/>
            </c:ext>
          </c:extLst>
        </c:ser>
        <c:ser>
          <c:idx val="15"/>
          <c:order val="15"/>
          <c:tx>
            <c:strRef>
              <c:f>'SH MI'!$AP$47</c:f>
              <c:strCache>
                <c:ptCount val="1"/>
                <c:pt idx="0">
                  <c:v>Redondel</c:v>
                </c:pt>
              </c:strCache>
            </c:strRef>
          </c:tx>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MI'!$AP$46</c:f>
              <c:numCache>
                <c:formatCode>0%</c:formatCode>
                <c:ptCount val="1"/>
                <c:pt idx="0">
                  <c:v>7.9365079365079361E-3</c:v>
                </c:pt>
              </c:numCache>
              <c:extLst/>
            </c:numRef>
          </c:val>
          <c:extLst>
            <c:ext xmlns:c16="http://schemas.microsoft.com/office/drawing/2014/chart" uri="{C3380CC4-5D6E-409C-BE32-E72D297353CC}">
              <c16:uniqueId val="{0000000F-E3D8-4F7B-B0CC-16AD82BD6B52}"/>
            </c:ext>
          </c:extLst>
        </c:ser>
        <c:ser>
          <c:idx val="16"/>
          <c:order val="16"/>
          <c:tx>
            <c:strRef>
              <c:f>'SH MI'!$AQ$47</c:f>
              <c:strCache>
                <c:ptCount val="1"/>
                <c:pt idx="0">
                  <c:v>Resalto</c:v>
                </c:pt>
              </c:strCache>
            </c:strRef>
          </c:tx>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MI'!$AQ$46</c:f>
              <c:numCache>
                <c:formatCode>0%</c:formatCode>
                <c:ptCount val="1"/>
                <c:pt idx="0">
                  <c:v>7.9365079365079361E-3</c:v>
                </c:pt>
              </c:numCache>
              <c:extLst/>
            </c:numRef>
          </c:val>
          <c:extLst>
            <c:ext xmlns:c16="http://schemas.microsoft.com/office/drawing/2014/chart" uri="{C3380CC4-5D6E-409C-BE32-E72D297353CC}">
              <c16:uniqueId val="{00000010-E3D8-4F7B-B0CC-16AD82BD6B52}"/>
            </c:ext>
          </c:extLst>
        </c:ser>
        <c:dLbls>
          <c:dLblPos val="outEnd"/>
          <c:showLegendKey val="0"/>
          <c:showVal val="1"/>
          <c:showCatName val="0"/>
          <c:showSerName val="0"/>
          <c:showPercent val="0"/>
          <c:showBubbleSize val="0"/>
        </c:dLbls>
        <c:gapWidth val="219"/>
        <c:overlap val="-27"/>
        <c:axId val="1571587744"/>
        <c:axId val="1571589408"/>
      </c:barChart>
      <c:catAx>
        <c:axId val="1571587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crossAx val="1571589408"/>
        <c:crosses val="autoZero"/>
        <c:auto val="1"/>
        <c:lblAlgn val="ctr"/>
        <c:lblOffset val="100"/>
        <c:noMultiLvlLbl val="0"/>
      </c:catAx>
      <c:valAx>
        <c:axId val="1571589408"/>
        <c:scaling>
          <c:orientation val="minMax"/>
        </c:scaling>
        <c:delete val="1"/>
        <c:axPos val="l"/>
        <c:numFmt formatCode="0%" sourceLinked="1"/>
        <c:majorTickMark val="none"/>
        <c:minorTickMark val="none"/>
        <c:tickLblPos val="nextTo"/>
        <c:crossAx val="1571587744"/>
        <c:crosses val="autoZero"/>
        <c:crossBetween val="between"/>
      </c:valAx>
      <c:spPr>
        <a:noFill/>
        <a:ln>
          <a:solidFill>
            <a:srgbClr val="000000"/>
          </a:solidFill>
        </a:ln>
        <a:effectLst/>
      </c:spPr>
    </c:plotArea>
    <c:plotVisOnly val="1"/>
    <c:dispBlanksAs val="gap"/>
    <c:showDLblsOverMax val="0"/>
  </c:chart>
  <c:spPr>
    <a:noFill/>
    <a:ln>
      <a:noFill/>
    </a:ln>
    <a:effectLst/>
  </c:spPr>
  <c:txPr>
    <a:bodyPr/>
    <a:lstStyle/>
    <a:p>
      <a:pPr>
        <a:defRPr>
          <a:solidFill>
            <a:schemeClr val="tx1"/>
          </a:solidFill>
        </a:defRPr>
      </a:pPr>
      <a:endParaRPr lang="es-EC"/>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659295308651341E-2"/>
          <c:y val="4.5267489711934158E-2"/>
          <c:w val="0.69327079599851227"/>
          <c:h val="0.86749489647127442"/>
        </c:manualLayout>
      </c:layout>
      <c:barChart>
        <c:barDir val="col"/>
        <c:grouping val="clustered"/>
        <c:varyColors val="0"/>
        <c:ser>
          <c:idx val="0"/>
          <c:order val="0"/>
          <c:tx>
            <c:strRef>
              <c:f>'SH MD'!$Y$46</c:f>
              <c:strCache>
                <c:ptCount val="1"/>
                <c:pt idx="0">
                  <c:v>Borde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MD'!$Y$45</c:f>
              <c:numCache>
                <c:formatCode>0%</c:formatCode>
                <c:ptCount val="1"/>
                <c:pt idx="0">
                  <c:v>0.14074074074074075</c:v>
                </c:pt>
              </c:numCache>
              <c:extLst/>
            </c:numRef>
          </c:val>
          <c:extLst>
            <c:ext xmlns:c16="http://schemas.microsoft.com/office/drawing/2014/chart" uri="{C3380CC4-5D6E-409C-BE32-E72D297353CC}">
              <c16:uniqueId val="{00000000-AD8B-4579-894D-6124DBFD52AA}"/>
            </c:ext>
          </c:extLst>
        </c:ser>
        <c:ser>
          <c:idx val="1"/>
          <c:order val="1"/>
          <c:tx>
            <c:strRef>
              <c:f>'SH MD'!$Z$46</c:f>
              <c:strCache>
                <c:ptCount val="1"/>
                <c:pt idx="0">
                  <c:v>Separación de carril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MD'!$Z$45</c:f>
              <c:numCache>
                <c:formatCode>0%</c:formatCode>
                <c:ptCount val="1"/>
                <c:pt idx="0">
                  <c:v>9.6296296296296297E-2</c:v>
                </c:pt>
              </c:numCache>
              <c:extLst/>
            </c:numRef>
          </c:val>
          <c:extLst>
            <c:ext xmlns:c16="http://schemas.microsoft.com/office/drawing/2014/chart" uri="{C3380CC4-5D6E-409C-BE32-E72D297353CC}">
              <c16:uniqueId val="{00000001-AD8B-4579-894D-6124DBFD52AA}"/>
            </c:ext>
          </c:extLst>
        </c:ser>
        <c:ser>
          <c:idx val="2"/>
          <c:order val="2"/>
          <c:tx>
            <c:strRef>
              <c:f>'SH MD'!$AA$46</c:f>
              <c:strCache>
                <c:ptCount val="1"/>
                <c:pt idx="0">
                  <c:v>Prohibición</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MD'!$AA$45</c:f>
              <c:numCache>
                <c:formatCode>0%</c:formatCode>
                <c:ptCount val="1"/>
                <c:pt idx="0">
                  <c:v>0.14074074074074075</c:v>
                </c:pt>
              </c:numCache>
              <c:extLst/>
            </c:numRef>
          </c:val>
          <c:extLst>
            <c:ext xmlns:c16="http://schemas.microsoft.com/office/drawing/2014/chart" uri="{C3380CC4-5D6E-409C-BE32-E72D297353CC}">
              <c16:uniqueId val="{00000002-AD8B-4579-894D-6124DBFD52AA}"/>
            </c:ext>
          </c:extLst>
        </c:ser>
        <c:ser>
          <c:idx val="3"/>
          <c:order val="3"/>
          <c:tx>
            <c:strRef>
              <c:f>'SH MD'!$AB$46</c:f>
              <c:strCache>
                <c:ptCount val="1"/>
                <c:pt idx="0">
                  <c:v>Doble continua</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MD'!$AB$45</c:f>
              <c:numCache>
                <c:formatCode>0%</c:formatCode>
                <c:ptCount val="1"/>
                <c:pt idx="0">
                  <c:v>5.9259259259259262E-2</c:v>
                </c:pt>
              </c:numCache>
              <c:extLst/>
            </c:numRef>
          </c:val>
          <c:extLst>
            <c:ext xmlns:c16="http://schemas.microsoft.com/office/drawing/2014/chart" uri="{C3380CC4-5D6E-409C-BE32-E72D297353CC}">
              <c16:uniqueId val="{00000003-AD8B-4579-894D-6124DBFD52AA}"/>
            </c:ext>
          </c:extLst>
        </c:ser>
        <c:ser>
          <c:idx val="4"/>
          <c:order val="4"/>
          <c:tx>
            <c:strRef>
              <c:f>'SH MD'!$AC$46</c:f>
              <c:strCache>
                <c:ptCount val="1"/>
                <c:pt idx="0">
                  <c:v>Continuidad</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MD'!$AC$45</c:f>
              <c:numCache>
                <c:formatCode>0%</c:formatCode>
                <c:ptCount val="1"/>
                <c:pt idx="0">
                  <c:v>3.7037037037037035E-2</c:v>
                </c:pt>
              </c:numCache>
              <c:extLst/>
            </c:numRef>
          </c:val>
          <c:extLst>
            <c:ext xmlns:c16="http://schemas.microsoft.com/office/drawing/2014/chart" uri="{C3380CC4-5D6E-409C-BE32-E72D297353CC}">
              <c16:uniqueId val="{00000004-AD8B-4579-894D-6124DBFD52AA}"/>
            </c:ext>
          </c:extLst>
        </c:ser>
        <c:ser>
          <c:idx val="5"/>
          <c:order val="5"/>
          <c:tx>
            <c:strRef>
              <c:f>'SH MD'!$AD$46</c:f>
              <c:strCache>
                <c:ptCount val="1"/>
                <c:pt idx="0">
                  <c:v>Pare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MD'!$AD$45</c:f>
              <c:numCache>
                <c:formatCode>0%</c:formatCode>
                <c:ptCount val="1"/>
                <c:pt idx="0">
                  <c:v>5.9259259259259262E-2</c:v>
                </c:pt>
              </c:numCache>
              <c:extLst/>
            </c:numRef>
          </c:val>
          <c:extLst>
            <c:ext xmlns:c16="http://schemas.microsoft.com/office/drawing/2014/chart" uri="{C3380CC4-5D6E-409C-BE32-E72D297353CC}">
              <c16:uniqueId val="{00000005-AD8B-4579-894D-6124DBFD52AA}"/>
            </c:ext>
          </c:extLst>
        </c:ser>
        <c:ser>
          <c:idx val="6"/>
          <c:order val="6"/>
          <c:tx>
            <c:strRef>
              <c:f>'SH MD'!$AE$46</c:f>
              <c:strCache>
                <c:ptCount val="1"/>
                <c:pt idx="0">
                  <c:v>Ceda el paso</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MD'!$AE$45</c:f>
              <c:numCache>
                <c:formatCode>0%</c:formatCode>
                <c:ptCount val="1"/>
                <c:pt idx="0">
                  <c:v>5.185185185185185E-2</c:v>
                </c:pt>
              </c:numCache>
              <c:extLst/>
            </c:numRef>
          </c:val>
          <c:extLst>
            <c:ext xmlns:c16="http://schemas.microsoft.com/office/drawing/2014/chart" uri="{C3380CC4-5D6E-409C-BE32-E72D297353CC}">
              <c16:uniqueId val="{00000006-AD8B-4579-894D-6124DBFD52AA}"/>
            </c:ext>
          </c:extLst>
        </c:ser>
        <c:ser>
          <c:idx val="7"/>
          <c:order val="7"/>
          <c:tx>
            <c:strRef>
              <c:f>'SH MD'!$AF$46</c:f>
              <c:strCache>
                <c:ptCount val="1"/>
                <c:pt idx="0">
                  <c:v>Cebra</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MD'!$AF$45</c:f>
              <c:numCache>
                <c:formatCode>0%</c:formatCode>
                <c:ptCount val="1"/>
                <c:pt idx="0">
                  <c:v>0.1037037037037037</c:v>
                </c:pt>
              </c:numCache>
              <c:extLst/>
            </c:numRef>
          </c:val>
          <c:extLst>
            <c:ext xmlns:c16="http://schemas.microsoft.com/office/drawing/2014/chart" uri="{C3380CC4-5D6E-409C-BE32-E72D297353CC}">
              <c16:uniqueId val="{00000007-AD8B-4579-894D-6124DBFD52AA}"/>
            </c:ext>
          </c:extLst>
        </c:ser>
        <c:ser>
          <c:idx val="8"/>
          <c:order val="8"/>
          <c:tx>
            <c:strRef>
              <c:f>'SH MD'!$AG$46</c:f>
              <c:strCache>
                <c:ptCount val="1"/>
                <c:pt idx="0">
                  <c:v>Cruce controlado</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MD'!$AG$45</c:f>
              <c:numCache>
                <c:formatCode>0%</c:formatCode>
                <c:ptCount val="1"/>
                <c:pt idx="0">
                  <c:v>8.1481481481481488E-2</c:v>
                </c:pt>
              </c:numCache>
              <c:extLst/>
            </c:numRef>
          </c:val>
          <c:extLst>
            <c:ext xmlns:c16="http://schemas.microsoft.com/office/drawing/2014/chart" uri="{C3380CC4-5D6E-409C-BE32-E72D297353CC}">
              <c16:uniqueId val="{00000008-AD8B-4579-894D-6124DBFD52AA}"/>
            </c:ext>
          </c:extLst>
        </c:ser>
        <c:ser>
          <c:idx val="9"/>
          <c:order val="9"/>
          <c:tx>
            <c:strRef>
              <c:f>'SH MD'!$AH$46</c:f>
              <c:strCache>
                <c:ptCount val="1"/>
                <c:pt idx="0">
                  <c:v>Logarítmicas</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MD'!$AH$45</c:f>
              <c:numCache>
                <c:formatCode>0%</c:formatCode>
                <c:ptCount val="1"/>
                <c:pt idx="0">
                  <c:v>7.4074074074074077E-3</c:v>
                </c:pt>
              </c:numCache>
              <c:extLst/>
            </c:numRef>
          </c:val>
          <c:extLst>
            <c:ext xmlns:c16="http://schemas.microsoft.com/office/drawing/2014/chart" uri="{C3380CC4-5D6E-409C-BE32-E72D297353CC}">
              <c16:uniqueId val="{00000009-AD8B-4579-894D-6124DBFD52AA}"/>
            </c:ext>
          </c:extLst>
        </c:ser>
        <c:ser>
          <c:idx val="10"/>
          <c:order val="10"/>
          <c:tx>
            <c:strRef>
              <c:f>'SH MD'!$AI$46</c:f>
              <c:strCache>
                <c:ptCount val="1"/>
                <c:pt idx="0">
                  <c:v>Flechas</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MD'!$AI$45</c:f>
              <c:numCache>
                <c:formatCode>0%</c:formatCode>
                <c:ptCount val="1"/>
                <c:pt idx="0">
                  <c:v>2.9629629629629631E-2</c:v>
                </c:pt>
              </c:numCache>
              <c:extLst/>
            </c:numRef>
          </c:val>
          <c:extLst>
            <c:ext xmlns:c16="http://schemas.microsoft.com/office/drawing/2014/chart" uri="{C3380CC4-5D6E-409C-BE32-E72D297353CC}">
              <c16:uniqueId val="{0000000A-AD8B-4579-894D-6124DBFD52AA}"/>
            </c:ext>
          </c:extLst>
        </c:ser>
        <c:ser>
          <c:idx val="11"/>
          <c:order val="11"/>
          <c:tx>
            <c:strRef>
              <c:f>'SH MD'!$AJ$46</c:f>
              <c:strCache>
                <c:ptCount val="1"/>
                <c:pt idx="0">
                  <c:v>Parterre</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MD'!$AJ$45</c:f>
              <c:numCache>
                <c:formatCode>0%</c:formatCode>
                <c:ptCount val="1"/>
                <c:pt idx="0">
                  <c:v>9.6296296296296297E-2</c:v>
                </c:pt>
              </c:numCache>
              <c:extLst/>
            </c:numRef>
          </c:val>
          <c:extLst>
            <c:ext xmlns:c16="http://schemas.microsoft.com/office/drawing/2014/chart" uri="{C3380CC4-5D6E-409C-BE32-E72D297353CC}">
              <c16:uniqueId val="{0000000B-AD8B-4579-894D-6124DBFD52AA}"/>
            </c:ext>
          </c:extLst>
        </c:ser>
        <c:ser>
          <c:idx val="12"/>
          <c:order val="12"/>
          <c:tx>
            <c:strRef>
              <c:f>'SH MD'!$AK$46</c:f>
              <c:strCache>
                <c:ptCount val="1"/>
                <c:pt idx="0">
                  <c:v>Rejilla</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MD'!$AK$45</c:f>
              <c:numCache>
                <c:formatCode>0%</c:formatCode>
                <c:ptCount val="1"/>
                <c:pt idx="0">
                  <c:v>7.4074074074074077E-3</c:v>
                </c:pt>
              </c:numCache>
              <c:extLst/>
            </c:numRef>
          </c:val>
          <c:extLst>
            <c:ext xmlns:c16="http://schemas.microsoft.com/office/drawing/2014/chart" uri="{C3380CC4-5D6E-409C-BE32-E72D297353CC}">
              <c16:uniqueId val="{0000000C-AD8B-4579-894D-6124DBFD52AA}"/>
            </c:ext>
          </c:extLst>
        </c:ser>
        <c:ser>
          <c:idx val="13"/>
          <c:order val="13"/>
          <c:tx>
            <c:strRef>
              <c:f>'SH MD'!$AL$46</c:f>
              <c:strCache>
                <c:ptCount val="1"/>
                <c:pt idx="0">
                  <c:v>Bus</c:v>
                </c:pt>
              </c:strCache>
            </c:strRef>
          </c:tx>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MD'!$AL$45</c:f>
              <c:numCache>
                <c:formatCode>0%</c:formatCode>
                <c:ptCount val="1"/>
                <c:pt idx="0">
                  <c:v>4.4444444444444446E-2</c:v>
                </c:pt>
              </c:numCache>
              <c:extLst/>
            </c:numRef>
          </c:val>
          <c:extLst>
            <c:ext xmlns:c16="http://schemas.microsoft.com/office/drawing/2014/chart" uri="{C3380CC4-5D6E-409C-BE32-E72D297353CC}">
              <c16:uniqueId val="{0000000D-AD8B-4579-894D-6124DBFD52AA}"/>
            </c:ext>
          </c:extLst>
        </c:ser>
        <c:ser>
          <c:idx val="14"/>
          <c:order val="14"/>
          <c:tx>
            <c:strRef>
              <c:f>'SH MD'!$AM$46</c:f>
              <c:strCache>
                <c:ptCount val="1"/>
                <c:pt idx="0">
                  <c:v>Taxi</c:v>
                </c:pt>
              </c:strCache>
            </c:strRef>
          </c:tx>
          <c:spPr>
            <a:solidFill>
              <a:schemeClr val="accent3">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MD'!$AM$45</c:f>
              <c:numCache>
                <c:formatCode>0%</c:formatCode>
                <c:ptCount val="1"/>
                <c:pt idx="0">
                  <c:v>1.4814814814814815E-2</c:v>
                </c:pt>
              </c:numCache>
              <c:extLst/>
            </c:numRef>
          </c:val>
          <c:extLst>
            <c:ext xmlns:c16="http://schemas.microsoft.com/office/drawing/2014/chart" uri="{C3380CC4-5D6E-409C-BE32-E72D297353CC}">
              <c16:uniqueId val="{0000000E-AD8B-4579-894D-6124DBFD52AA}"/>
            </c:ext>
          </c:extLst>
        </c:ser>
        <c:ser>
          <c:idx val="15"/>
          <c:order val="15"/>
          <c:tx>
            <c:strRef>
              <c:f>'SH MD'!$AN$46</c:f>
              <c:strCache>
                <c:ptCount val="1"/>
                <c:pt idx="0">
                  <c:v>Redondel</c:v>
                </c:pt>
              </c:strCache>
            </c:strRef>
          </c:tx>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MD'!$AN$45</c:f>
              <c:numCache>
                <c:formatCode>0%</c:formatCode>
                <c:ptCount val="1"/>
                <c:pt idx="0">
                  <c:v>1.4814814814814815E-2</c:v>
                </c:pt>
              </c:numCache>
              <c:extLst/>
            </c:numRef>
          </c:val>
          <c:extLst>
            <c:ext xmlns:c16="http://schemas.microsoft.com/office/drawing/2014/chart" uri="{C3380CC4-5D6E-409C-BE32-E72D297353CC}">
              <c16:uniqueId val="{0000000F-AD8B-4579-894D-6124DBFD52AA}"/>
            </c:ext>
          </c:extLst>
        </c:ser>
        <c:ser>
          <c:idx val="16"/>
          <c:order val="16"/>
          <c:tx>
            <c:strRef>
              <c:f>'SH MD'!$AO$46</c:f>
              <c:strCache>
                <c:ptCount val="1"/>
                <c:pt idx="0">
                  <c:v>Resalto</c:v>
                </c:pt>
              </c:strCache>
            </c:strRef>
          </c:tx>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1</c:v>
              </c:pt>
              <c:extLst>
                <c:ext xmlns:c15="http://schemas.microsoft.com/office/drawing/2012/chart" uri="{02D57815-91ED-43cb-92C2-25804820EDAC}">
                  <c15:autoCat val="1"/>
                </c:ext>
              </c:extLst>
            </c:strLit>
          </c:cat>
          <c:val>
            <c:numRef>
              <c:f>'SH MD'!$AO$45</c:f>
              <c:numCache>
                <c:formatCode>0%</c:formatCode>
                <c:ptCount val="1"/>
                <c:pt idx="0">
                  <c:v>1.4814814814814815E-2</c:v>
                </c:pt>
              </c:numCache>
              <c:extLst/>
            </c:numRef>
          </c:val>
          <c:extLst>
            <c:ext xmlns:c16="http://schemas.microsoft.com/office/drawing/2014/chart" uri="{C3380CC4-5D6E-409C-BE32-E72D297353CC}">
              <c16:uniqueId val="{00000010-AD8B-4579-894D-6124DBFD52AA}"/>
            </c:ext>
          </c:extLst>
        </c:ser>
        <c:dLbls>
          <c:dLblPos val="outEnd"/>
          <c:showLegendKey val="0"/>
          <c:showVal val="1"/>
          <c:showCatName val="0"/>
          <c:showSerName val="0"/>
          <c:showPercent val="0"/>
          <c:showBubbleSize val="0"/>
        </c:dLbls>
        <c:gapWidth val="219"/>
        <c:overlap val="-27"/>
        <c:axId val="1571593152"/>
        <c:axId val="1571578592"/>
      </c:barChart>
      <c:catAx>
        <c:axId val="1571593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crossAx val="1571578592"/>
        <c:crosses val="autoZero"/>
        <c:auto val="1"/>
        <c:lblAlgn val="ctr"/>
        <c:lblOffset val="100"/>
        <c:noMultiLvlLbl val="0"/>
      </c:catAx>
      <c:valAx>
        <c:axId val="1571578592"/>
        <c:scaling>
          <c:orientation val="minMax"/>
        </c:scaling>
        <c:delete val="1"/>
        <c:axPos val="l"/>
        <c:numFmt formatCode="0%" sourceLinked="1"/>
        <c:majorTickMark val="none"/>
        <c:minorTickMark val="none"/>
        <c:tickLblPos val="nextTo"/>
        <c:crossAx val="1571593152"/>
        <c:crosses val="autoZero"/>
        <c:crossBetween val="between"/>
      </c:valAx>
      <c:spPr>
        <a:noFill/>
        <a:ln>
          <a:solidFill>
            <a:srgbClr val="000000"/>
          </a:solidFill>
        </a:ln>
        <a:effectLst/>
      </c:spPr>
    </c:plotArea>
    <c:legend>
      <c:legendPos val="b"/>
      <c:layout>
        <c:manualLayout>
          <c:xMode val="edge"/>
          <c:yMode val="edge"/>
          <c:x val="0.77052398767286723"/>
          <c:y val="2.8804640160720651E-2"/>
          <c:w val="0.20342486100578194"/>
          <c:h val="0.8559690223907194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legend>
    <c:plotVisOnly val="1"/>
    <c:dispBlanksAs val="gap"/>
    <c:showDLblsOverMax val="0"/>
  </c:chart>
  <c:spPr>
    <a:noFill/>
    <a:ln>
      <a:noFill/>
    </a:ln>
    <a:effectLst/>
  </c:spPr>
  <c:txPr>
    <a:bodyPr/>
    <a:lstStyle/>
    <a:p>
      <a:pPr>
        <a:defRPr>
          <a:solidFill>
            <a:schemeClr val="tx1"/>
          </a:solidFill>
        </a:defRPr>
      </a:pPr>
      <a:endParaRPr lang="es-EC"/>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s-EC"/>
              <a:t>Señalización Horizontal Total</a:t>
            </a:r>
          </a:p>
        </c:rich>
      </c:tx>
      <c:layout>
        <c:manualLayout>
          <c:xMode val="edge"/>
          <c:yMode val="edge"/>
          <c:x val="0.27322340832186254"/>
          <c:y val="2.688729776306151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s-EC"/>
        </a:p>
      </c:txPr>
    </c:title>
    <c:autoTitleDeleted val="0"/>
    <c:plotArea>
      <c:layout>
        <c:manualLayout>
          <c:layoutTarget val="inner"/>
          <c:xMode val="edge"/>
          <c:yMode val="edge"/>
          <c:x val="3.2882410428973052E-2"/>
          <c:y val="0.24784711077990101"/>
          <c:w val="0.68363144835758982"/>
          <c:h val="0.6689987339681841"/>
        </c:manualLayout>
      </c:layout>
      <c:barChart>
        <c:barDir val="col"/>
        <c:grouping val="clustered"/>
        <c:varyColors val="0"/>
        <c:ser>
          <c:idx val="0"/>
          <c:order val="0"/>
          <c:tx>
            <c:strRef>
              <c:f>'SH MI'!$AW$97</c:f>
              <c:strCache>
                <c:ptCount val="1"/>
                <c:pt idx="0">
                  <c:v>LÍNEA LONGITUDINAL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 MI'!$AV$99</c:f>
              <c:numCache>
                <c:formatCode>General</c:formatCode>
                <c:ptCount val="1"/>
              </c:numCache>
              <c:extLst/>
            </c:numRef>
          </c:cat>
          <c:val>
            <c:numRef>
              <c:f>'SH MI'!$AW$96</c:f>
              <c:numCache>
                <c:formatCode>0%</c:formatCode>
                <c:ptCount val="1"/>
                <c:pt idx="0">
                  <c:v>9.9788359788359787E-2</c:v>
                </c:pt>
              </c:numCache>
              <c:extLst/>
            </c:numRef>
          </c:val>
          <c:extLst>
            <c:ext xmlns:c16="http://schemas.microsoft.com/office/drawing/2014/chart" uri="{C3380CC4-5D6E-409C-BE32-E72D297353CC}">
              <c16:uniqueId val="{00000000-68C0-4B3B-95F7-6F70B7CE2B0A}"/>
            </c:ext>
          </c:extLst>
        </c:ser>
        <c:ser>
          <c:idx val="1"/>
          <c:order val="1"/>
          <c:tx>
            <c:strRef>
              <c:f>'SH MI'!$AX$97</c:f>
              <c:strCache>
                <c:ptCount val="1"/>
                <c:pt idx="0">
                  <c:v>LÍNEA TRANSVERSAL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 MI'!$AV$99</c:f>
              <c:numCache>
                <c:formatCode>General</c:formatCode>
                <c:ptCount val="1"/>
              </c:numCache>
              <c:extLst/>
            </c:numRef>
          </c:cat>
          <c:val>
            <c:numRef>
              <c:f>'SH MI'!$AX$96</c:f>
              <c:numCache>
                <c:formatCode>0%</c:formatCode>
                <c:ptCount val="1"/>
                <c:pt idx="0">
                  <c:v>5.4179894179894182E-2</c:v>
                </c:pt>
              </c:numCache>
              <c:extLst/>
            </c:numRef>
          </c:val>
          <c:extLst>
            <c:ext xmlns:c16="http://schemas.microsoft.com/office/drawing/2014/chart" uri="{C3380CC4-5D6E-409C-BE32-E72D297353CC}">
              <c16:uniqueId val="{00000001-68C0-4B3B-95F7-6F70B7CE2B0A}"/>
            </c:ext>
          </c:extLst>
        </c:ser>
        <c:ser>
          <c:idx val="2"/>
          <c:order val="2"/>
          <c:tx>
            <c:strRef>
              <c:f>'SH MI'!$AY$97</c:f>
              <c:strCache>
                <c:ptCount val="1"/>
                <c:pt idx="0">
                  <c:v>SIMBOLOS Y LEYENDAS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 MI'!$AV$99</c:f>
              <c:numCache>
                <c:formatCode>General</c:formatCode>
                <c:ptCount val="1"/>
              </c:numCache>
              <c:extLst/>
            </c:numRef>
          </c:cat>
          <c:val>
            <c:numRef>
              <c:f>'SH MI'!$AY$96</c:f>
              <c:numCache>
                <c:formatCode>0%</c:formatCode>
                <c:ptCount val="1"/>
                <c:pt idx="0">
                  <c:v>6.9731040564373889E-2</c:v>
                </c:pt>
              </c:numCache>
              <c:extLst/>
            </c:numRef>
          </c:val>
          <c:extLst>
            <c:ext xmlns:c16="http://schemas.microsoft.com/office/drawing/2014/chart" uri="{C3380CC4-5D6E-409C-BE32-E72D297353CC}">
              <c16:uniqueId val="{00000002-68C0-4B3B-95F7-6F70B7CE2B0A}"/>
            </c:ext>
          </c:extLst>
        </c:ser>
        <c:ser>
          <c:idx val="3"/>
          <c:order val="3"/>
          <c:tx>
            <c:strRef>
              <c:f>'SH MI'!$AZ$97</c:f>
              <c:strCache>
                <c:ptCount val="1"/>
                <c:pt idx="0">
                  <c:v>PARTERRE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 MI'!$AV$99</c:f>
              <c:numCache>
                <c:formatCode>General</c:formatCode>
                <c:ptCount val="1"/>
              </c:numCache>
              <c:extLst/>
            </c:numRef>
          </c:cat>
          <c:val>
            <c:numRef>
              <c:f>'SH MI'!$AZ$96</c:f>
              <c:numCache>
                <c:formatCode>0%</c:formatCode>
                <c:ptCount val="1"/>
                <c:pt idx="0">
                  <c:v>0.11335978835978835</c:v>
                </c:pt>
              </c:numCache>
              <c:extLst/>
            </c:numRef>
          </c:val>
          <c:extLst>
            <c:ext xmlns:c16="http://schemas.microsoft.com/office/drawing/2014/chart" uri="{C3380CC4-5D6E-409C-BE32-E72D297353CC}">
              <c16:uniqueId val="{00000003-68C0-4B3B-95F7-6F70B7CE2B0A}"/>
            </c:ext>
          </c:extLst>
        </c:ser>
        <c:dLbls>
          <c:dLblPos val="outEnd"/>
          <c:showLegendKey val="0"/>
          <c:showVal val="1"/>
          <c:showCatName val="0"/>
          <c:showSerName val="0"/>
          <c:showPercent val="0"/>
          <c:showBubbleSize val="0"/>
        </c:dLbls>
        <c:gapWidth val="219"/>
        <c:overlap val="-27"/>
        <c:axId val="1821716255"/>
        <c:axId val="1821713759"/>
      </c:barChart>
      <c:catAx>
        <c:axId val="1821716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crossAx val="1821713759"/>
        <c:crosses val="autoZero"/>
        <c:auto val="1"/>
        <c:lblAlgn val="ctr"/>
        <c:lblOffset val="100"/>
        <c:noMultiLvlLbl val="0"/>
      </c:catAx>
      <c:valAx>
        <c:axId val="1821713759"/>
        <c:scaling>
          <c:orientation val="minMax"/>
        </c:scaling>
        <c:delete val="1"/>
        <c:axPos val="l"/>
        <c:numFmt formatCode="0%" sourceLinked="1"/>
        <c:majorTickMark val="none"/>
        <c:minorTickMark val="none"/>
        <c:tickLblPos val="nextTo"/>
        <c:crossAx val="1821716255"/>
        <c:crosses val="autoZero"/>
        <c:crossBetween val="between"/>
      </c:valAx>
      <c:spPr>
        <a:noFill/>
        <a:ln>
          <a:noFill/>
        </a:ln>
        <a:effectLst/>
      </c:spPr>
    </c:plotArea>
    <c:legend>
      <c:legendPos val="b"/>
      <c:layout>
        <c:manualLayout>
          <c:xMode val="edge"/>
          <c:yMode val="edge"/>
          <c:x val="0.71385401622042011"/>
          <c:y val="0.18128051284874103"/>
          <c:w val="0.26391882383438875"/>
          <c:h val="0.7864547298355851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legend>
    <c:plotVisOnly val="1"/>
    <c:dispBlanksAs val="gap"/>
    <c:showDLblsOverMax val="0"/>
  </c:chart>
  <c:spPr>
    <a:noFill/>
    <a:ln>
      <a:noFill/>
    </a:ln>
    <a:effectLst/>
  </c:spPr>
  <c:txPr>
    <a:bodyPr/>
    <a:lstStyle/>
    <a:p>
      <a:pPr>
        <a:defRPr>
          <a:solidFill>
            <a:schemeClr val="tx1"/>
          </a:solidFill>
        </a:defRPr>
      </a:pPr>
      <a:endParaRPr lang="es-EC"/>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s-EC"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s-EC" b="1"/>
              <a:t>EQUIPAMIENTO PARADAS DE BUSES</a:t>
            </a:r>
          </a:p>
        </c:rich>
      </c:tx>
      <c:layout>
        <c:manualLayout>
          <c:xMode val="edge"/>
          <c:yMode val="edge"/>
          <c:x val="0.29389380712084623"/>
          <c:y val="2.5195613185836494E-2"/>
        </c:manualLayout>
      </c:layout>
      <c:overlay val="0"/>
      <c:spPr>
        <a:noFill/>
        <a:ln>
          <a:noFill/>
        </a:ln>
        <a:effectLst/>
      </c:spPr>
      <c:txPr>
        <a:bodyPr rot="0" spcFirstLastPara="1" vertOverflow="ellipsis" vert="horz" wrap="square" anchor="ctr" anchorCtr="1"/>
        <a:lstStyle/>
        <a:p>
          <a:pPr>
            <a:defRPr lang="es-EC"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s-EC"/>
        </a:p>
      </c:txPr>
    </c:title>
    <c:autoTitleDeleted val="0"/>
    <c:plotArea>
      <c:layout>
        <c:manualLayout>
          <c:layoutTarget val="inner"/>
          <c:xMode val="edge"/>
          <c:yMode val="edge"/>
          <c:x val="2.0421707529572737E-2"/>
          <c:y val="0.18814840679077982"/>
          <c:w val="0.74751343417982796"/>
          <c:h val="0.70854990979838217"/>
        </c:manualLayout>
      </c:layout>
      <c:barChart>
        <c:barDir val="col"/>
        <c:grouping val="clustered"/>
        <c:varyColors val="0"/>
        <c:ser>
          <c:idx val="0"/>
          <c:order val="0"/>
          <c:tx>
            <c:strRef>
              <c:f>'paradas de buses'!$C$32</c:f>
              <c:strCache>
                <c:ptCount val="1"/>
                <c:pt idx="0">
                  <c:v>SEÑALÉTICA HORIZONTAL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lang="es-EC"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'paradas de buses'!$L$32</c:f>
              <c:numCache>
                <c:formatCode>General</c:formatCode>
                <c:ptCount val="1"/>
              </c:numCache>
              <c:extLst/>
            </c:numRef>
          </c:cat>
          <c:val>
            <c:numRef>
              <c:f>'paradas de buses'!$C$31</c:f>
              <c:numCache>
                <c:formatCode>0%</c:formatCode>
                <c:ptCount val="1"/>
                <c:pt idx="0">
                  <c:v>0.46153846153846156</c:v>
                </c:pt>
              </c:numCache>
              <c:extLst/>
            </c:numRef>
          </c:val>
          <c:extLst>
            <c:ext xmlns:c16="http://schemas.microsoft.com/office/drawing/2014/chart" uri="{C3380CC4-5D6E-409C-BE32-E72D297353CC}">
              <c16:uniqueId val="{00000000-A36D-4A17-B4CA-A477B17073EF}"/>
            </c:ext>
          </c:extLst>
        </c:ser>
        <c:ser>
          <c:idx val="1"/>
          <c:order val="1"/>
          <c:tx>
            <c:strRef>
              <c:f>'paradas de buses'!$D$32</c:f>
              <c:strCache>
                <c:ptCount val="1"/>
                <c:pt idx="0">
                  <c:v>SEÑALÉTICA VERTICAL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lang="es-EC"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'paradas de buses'!$L$32</c:f>
              <c:numCache>
                <c:formatCode>General</c:formatCode>
                <c:ptCount val="1"/>
              </c:numCache>
              <c:extLst/>
            </c:numRef>
          </c:cat>
          <c:val>
            <c:numRef>
              <c:f>'paradas de buses'!$D$31</c:f>
              <c:numCache>
                <c:formatCode>0%</c:formatCode>
                <c:ptCount val="1"/>
                <c:pt idx="0">
                  <c:v>0.65384615384615385</c:v>
                </c:pt>
              </c:numCache>
              <c:extLst/>
            </c:numRef>
          </c:val>
          <c:extLst>
            <c:ext xmlns:c16="http://schemas.microsoft.com/office/drawing/2014/chart" uri="{C3380CC4-5D6E-409C-BE32-E72D297353CC}">
              <c16:uniqueId val="{00000001-A36D-4A17-B4CA-A477B17073EF}"/>
            </c:ext>
          </c:extLst>
        </c:ser>
        <c:ser>
          <c:idx val="2"/>
          <c:order val="2"/>
          <c:tx>
            <c:strRef>
              <c:f>'paradas de buses'!$E$32</c:f>
              <c:strCache>
                <c:ptCount val="1"/>
                <c:pt idx="0">
                  <c:v>ESPERA DE BUS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lang="es-EC"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'paradas de buses'!$L$32</c:f>
              <c:numCache>
                <c:formatCode>General</c:formatCode>
                <c:ptCount val="1"/>
              </c:numCache>
              <c:extLst/>
            </c:numRef>
          </c:cat>
          <c:val>
            <c:numRef>
              <c:f>'paradas de buses'!$E$31</c:f>
              <c:numCache>
                <c:formatCode>0%</c:formatCode>
                <c:ptCount val="1"/>
                <c:pt idx="0">
                  <c:v>0.15384615384615385</c:v>
                </c:pt>
              </c:numCache>
              <c:extLst/>
            </c:numRef>
          </c:val>
          <c:extLst>
            <c:ext xmlns:c16="http://schemas.microsoft.com/office/drawing/2014/chart" uri="{C3380CC4-5D6E-409C-BE32-E72D297353CC}">
              <c16:uniqueId val="{00000002-A36D-4A17-B4CA-A477B17073EF}"/>
            </c:ext>
          </c:extLst>
        </c:ser>
        <c:ser>
          <c:idx val="3"/>
          <c:order val="3"/>
          <c:tx>
            <c:strRef>
              <c:f>'paradas de buses'!$F$32</c:f>
              <c:strCache>
                <c:ptCount val="1"/>
                <c:pt idx="0">
                  <c:v>ESPERA DE PEATON</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lang="es-EC"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'paradas de buses'!$L$32</c:f>
              <c:numCache>
                <c:formatCode>General</c:formatCode>
                <c:ptCount val="1"/>
              </c:numCache>
              <c:extLst/>
            </c:numRef>
          </c:cat>
          <c:val>
            <c:numRef>
              <c:f>'paradas de buses'!$F$31</c:f>
              <c:numCache>
                <c:formatCode>0%</c:formatCode>
                <c:ptCount val="1"/>
                <c:pt idx="0">
                  <c:v>0.5</c:v>
                </c:pt>
              </c:numCache>
              <c:extLst/>
            </c:numRef>
          </c:val>
          <c:extLst>
            <c:ext xmlns:c16="http://schemas.microsoft.com/office/drawing/2014/chart" uri="{C3380CC4-5D6E-409C-BE32-E72D297353CC}">
              <c16:uniqueId val="{00000003-A36D-4A17-B4CA-A477B17073EF}"/>
            </c:ext>
          </c:extLst>
        </c:ser>
        <c:dLbls>
          <c:dLblPos val="outEnd"/>
          <c:showLegendKey val="0"/>
          <c:showVal val="1"/>
          <c:showCatName val="0"/>
          <c:showSerName val="0"/>
          <c:showPercent val="0"/>
          <c:showBubbleSize val="0"/>
        </c:dLbls>
        <c:gapWidth val="219"/>
        <c:overlap val="-27"/>
        <c:axId val="1824291823"/>
        <c:axId val="1824305967"/>
      </c:barChart>
      <c:catAx>
        <c:axId val="1824291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s-EC"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crossAx val="1824305967"/>
        <c:crosses val="autoZero"/>
        <c:auto val="1"/>
        <c:lblAlgn val="ctr"/>
        <c:lblOffset val="100"/>
        <c:noMultiLvlLbl val="0"/>
      </c:catAx>
      <c:valAx>
        <c:axId val="1824305967"/>
        <c:scaling>
          <c:orientation val="minMax"/>
        </c:scaling>
        <c:delete val="1"/>
        <c:axPos val="l"/>
        <c:numFmt formatCode="0%" sourceLinked="1"/>
        <c:majorTickMark val="none"/>
        <c:minorTickMark val="none"/>
        <c:tickLblPos val="nextTo"/>
        <c:crossAx val="1824291823"/>
        <c:crosses val="autoZero"/>
        <c:crossBetween val="between"/>
      </c:valAx>
      <c:spPr>
        <a:noFill/>
        <a:ln>
          <a:noFill/>
        </a:ln>
        <a:effectLst/>
      </c:spPr>
    </c:plotArea>
    <c:legend>
      <c:legendPos val="b"/>
      <c:layout>
        <c:manualLayout>
          <c:xMode val="edge"/>
          <c:yMode val="edge"/>
          <c:x val="0.76847280126769535"/>
          <c:y val="7.1696068161738694E-2"/>
          <c:w val="0.2205140949251253"/>
          <c:h val="0.90310831865242491"/>
        </c:manualLayout>
      </c:layout>
      <c:overlay val="0"/>
      <c:spPr>
        <a:noFill/>
        <a:ln>
          <a:noFill/>
        </a:ln>
        <a:effectLst/>
      </c:spPr>
      <c:txPr>
        <a:bodyPr rot="0" spcFirstLastPara="1" vertOverflow="ellipsis" vert="horz" wrap="square" anchor="ctr" anchorCtr="1"/>
        <a:lstStyle/>
        <a:p>
          <a:pPr>
            <a:defRPr lang="es-EC"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lang="es-EC"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59B4-42FC-A4BF-7BE39ABEF7DD}"/>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3-59B4-42FC-A4BF-7BE39ABEF7DD}"/>
              </c:ext>
            </c:extLst>
          </c:dPt>
          <c:dLbls>
            <c:dLbl>
              <c:idx val="0"/>
              <c:tx>
                <c:rich>
                  <a:bodyPr/>
                  <a:lstStyle/>
                  <a:p>
                    <a:fld id="{E06AA41F-06EA-42B9-8DA6-C50571A5CED1}" type="CELLRANGE">
                      <a:rPr lang="en-US" baseline="0"/>
                      <a:pPr/>
                      <a:t>[CELLRANGE]</a:t>
                    </a:fld>
                    <a:r>
                      <a:rPr lang="en-US" baseline="0"/>
                      <a:t>; </a:t>
                    </a:r>
                    <a:fld id="{AB63F545-EC62-4A8D-AAFE-63AF1A575C66}" type="VALUE">
                      <a:rPr lang="en-US" baseline="0"/>
                      <a:pPr/>
                      <a:t>[VALOR]</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59B4-42FC-A4BF-7BE39ABEF7DD}"/>
                </c:ext>
              </c:extLst>
            </c:dLbl>
            <c:dLbl>
              <c:idx val="1"/>
              <c:tx>
                <c:rich>
                  <a:bodyPr/>
                  <a:lstStyle/>
                  <a:p>
                    <a:fld id="{4BBC9D8E-2C18-4983-BB2A-36AB7383B304}" type="CELLRANGE">
                      <a:rPr lang="es-EC"/>
                      <a:pPr/>
                      <a:t>[CELLRANGE]</a:t>
                    </a:fld>
                    <a:r>
                      <a:rPr lang="es-EC" baseline="0"/>
                      <a:t>; </a:t>
                    </a:r>
                    <a:fld id="{EE4AB2EF-6551-4B7B-9509-274CB4EBA49D}" type="VALUE">
                      <a:rPr lang="es-EC" baseline="0"/>
                      <a:pPr/>
                      <a:t>[VALOR]</a:t>
                    </a:fld>
                    <a:endParaRPr lang="es-EC"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59B4-42FC-A4BF-7BE39ABEF7DD}"/>
                </c:ext>
              </c:extLst>
            </c:dLbl>
            <c:dLbl>
              <c:idx val="2"/>
              <c:tx>
                <c:rich>
                  <a:bodyPr/>
                  <a:lstStyle/>
                  <a:p>
                    <a:fld id="{FB4A8229-9280-477B-9716-A2FAFD80CC33}" type="CELLRANGE">
                      <a:rPr lang="es-EC"/>
                      <a:pPr/>
                      <a:t>[CELLRANGE]</a:t>
                    </a:fld>
                    <a:r>
                      <a:rPr lang="es-EC" baseline="0"/>
                      <a:t>; </a:t>
                    </a:r>
                    <a:fld id="{96E5EAE0-6775-4107-B2AB-96FE29E0354B}" type="VALUE">
                      <a:rPr lang="es-EC" baseline="0"/>
                      <a:pPr/>
                      <a:t>[VALOR]</a:t>
                    </a:fld>
                    <a:endParaRPr lang="es-EC"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59B4-42FC-A4BF-7BE39ABEF7DD}"/>
                </c:ext>
              </c:extLst>
            </c:dLbl>
            <c:dLbl>
              <c:idx val="3"/>
              <c:tx>
                <c:rich>
                  <a:bodyPr/>
                  <a:lstStyle/>
                  <a:p>
                    <a:fld id="{C4B29F92-D3F4-4946-9ACD-E42606CC18B3}" type="VALUE">
                      <a:rPr lang="en-US"/>
                      <a:pPr/>
                      <a:t>[VALOR]</a:t>
                    </a:fld>
                    <a:endParaRPr lang="es-EC"/>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59B4-42FC-A4BF-7BE39ABEF7DD}"/>
                </c:ext>
              </c:extLst>
            </c:dLbl>
            <c:dLbl>
              <c:idx val="4"/>
              <c:tx>
                <c:rich>
                  <a:bodyPr/>
                  <a:lstStyle/>
                  <a:p>
                    <a:fld id="{377093B8-AF69-4A74-BFDE-08F17752ADFA}" type="VALUE">
                      <a:rPr lang="en-US"/>
                      <a:pPr/>
                      <a:t>[VALOR]</a:t>
                    </a:fld>
                    <a:endParaRPr lang="es-EC"/>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59B4-42FC-A4BF-7BE39ABEF7DD}"/>
                </c:ext>
              </c:extLst>
            </c:dLbl>
            <c:dLbl>
              <c:idx val="5"/>
              <c:tx>
                <c:rich>
                  <a:bodyPr/>
                  <a:lstStyle/>
                  <a:p>
                    <a:fld id="{B0B60421-1FBB-4213-B88F-DBAD7A268863}" type="VALUE">
                      <a:rPr lang="en-US"/>
                      <a:pPr/>
                      <a:t>[VALOR]</a:t>
                    </a:fld>
                    <a:endParaRPr lang="es-EC"/>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59B4-42FC-A4BF-7BE39ABEF7DD}"/>
                </c:ext>
              </c:extLst>
            </c:dLbl>
            <c:dLbl>
              <c:idx val="6"/>
              <c:tx>
                <c:rich>
                  <a:bodyPr/>
                  <a:lstStyle/>
                  <a:p>
                    <a:fld id="{1CAA4E3B-2F5F-4A09-BF32-D447F5FB6076}" type="VALUE">
                      <a:rPr lang="en-US"/>
                      <a:pPr/>
                      <a:t>[VALOR]</a:t>
                    </a:fld>
                    <a:endParaRPr lang="es-EC"/>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59B4-42FC-A4BF-7BE39ABEF7DD}"/>
                </c:ext>
              </c:extLst>
            </c:dLbl>
            <c:dLbl>
              <c:idx val="7"/>
              <c:tx>
                <c:rich>
                  <a:bodyPr/>
                  <a:lstStyle/>
                  <a:p>
                    <a:fld id="{8FF1E723-9495-422B-9A63-56F5D2DBC707}" type="VALUE">
                      <a:rPr lang="en-US"/>
                      <a:pPr/>
                      <a:t>[VALOR]</a:t>
                    </a:fld>
                    <a:endParaRPr lang="es-EC"/>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59B4-42FC-A4BF-7BE39ABEF7D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Hoja1!$B$39:$B$46</c:f>
              <c:strCache>
                <c:ptCount val="8"/>
                <c:pt idx="0">
                  <c:v>Comercial </c:v>
                </c:pt>
                <c:pt idx="1">
                  <c:v>Residencial </c:v>
                </c:pt>
                <c:pt idx="2">
                  <c:v>Alimentación </c:v>
                </c:pt>
                <c:pt idx="3">
                  <c:v>Deporte </c:v>
                </c:pt>
                <c:pt idx="4">
                  <c:v>Educación </c:v>
                </c:pt>
                <c:pt idx="5">
                  <c:v>Salud </c:v>
                </c:pt>
                <c:pt idx="6">
                  <c:v>Social </c:v>
                </c:pt>
                <c:pt idx="7">
                  <c:v>Otro </c:v>
                </c:pt>
              </c:strCache>
            </c:strRef>
          </c:cat>
          <c:val>
            <c:numRef>
              <c:f>Hoja1!$D$39:$D$46</c:f>
              <c:numCache>
                <c:formatCode>0.0%</c:formatCode>
                <c:ptCount val="8"/>
                <c:pt idx="0">
                  <c:v>0.58885017421602792</c:v>
                </c:pt>
                <c:pt idx="1">
                  <c:v>0.17682926829268292</c:v>
                </c:pt>
                <c:pt idx="2">
                  <c:v>0.10714285714285714</c:v>
                </c:pt>
                <c:pt idx="3">
                  <c:v>1.7421602787456446E-3</c:v>
                </c:pt>
                <c:pt idx="4">
                  <c:v>8.7108013937282226E-3</c:v>
                </c:pt>
                <c:pt idx="5">
                  <c:v>5.9233449477351915E-2</c:v>
                </c:pt>
                <c:pt idx="6">
                  <c:v>1.2195121951219513E-2</c:v>
                </c:pt>
                <c:pt idx="7">
                  <c:v>4.5296167247386762E-2</c:v>
                </c:pt>
              </c:numCache>
            </c:numRef>
          </c:val>
          <c:extLst>
            <c:ext xmlns:c15="http://schemas.microsoft.com/office/drawing/2012/chart" uri="{02D57815-91ED-43cb-92C2-25804820EDAC}">
              <c15:datalabelsRange>
                <c15:f>Hoja1!$C$3:$C$5</c15:f>
                <c15:dlblRangeCache>
                  <c:ptCount val="3"/>
                  <c:pt idx="0">
                    <c:v>578</c:v>
                  </c:pt>
                  <c:pt idx="1">
                    <c:v>118</c:v>
                  </c:pt>
                  <c:pt idx="2">
                    <c:v>68</c:v>
                  </c:pt>
                </c15:dlblRangeCache>
              </c15:datalabelsRange>
            </c:ext>
            <c:ext xmlns:c16="http://schemas.microsoft.com/office/drawing/2014/chart" uri="{C3380CC4-5D6E-409C-BE32-E72D297353CC}">
              <c16:uniqueId val="{0000000A-59B4-42FC-A4BF-7BE39ABEF7DD}"/>
            </c:ext>
          </c:extLst>
        </c:ser>
        <c:dLbls>
          <c:showLegendKey val="0"/>
          <c:showVal val="1"/>
          <c:showCatName val="0"/>
          <c:showSerName val="0"/>
          <c:showPercent val="0"/>
          <c:showBubbleSize val="0"/>
        </c:dLbls>
        <c:gapWidth val="40"/>
        <c:overlap val="-100"/>
        <c:axId val="959419216"/>
        <c:axId val="959420880"/>
      </c:barChart>
      <c:catAx>
        <c:axId val="959419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959420880"/>
        <c:crosses val="autoZero"/>
        <c:auto val="1"/>
        <c:lblAlgn val="ctr"/>
        <c:lblOffset val="100"/>
        <c:noMultiLvlLbl val="0"/>
      </c:catAx>
      <c:valAx>
        <c:axId val="95942088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959419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ROJO</c:v>
                </c:pt>
              </c:strCache>
            </c:strRef>
          </c:tx>
          <c:spPr>
            <a:solidFill>
              <a:srgbClr val="FF1D1D"/>
            </a:solidFill>
            <a:ln>
              <a:solidFill>
                <a:srgbClr val="FF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Hoja1!$B$236</c:f>
              <c:numCache>
                <c:formatCode>0%</c:formatCode>
                <c:ptCount val="1"/>
                <c:pt idx="0">
                  <c:v>0.10434782608695652</c:v>
                </c:pt>
              </c:numCache>
            </c:numRef>
          </c:val>
          <c:extLst>
            <c:ext xmlns:c16="http://schemas.microsoft.com/office/drawing/2014/chart" uri="{C3380CC4-5D6E-409C-BE32-E72D297353CC}">
              <c16:uniqueId val="{00000000-AB37-48BC-9432-A6A1CCD12E15}"/>
            </c:ext>
          </c:extLst>
        </c:ser>
        <c:ser>
          <c:idx val="1"/>
          <c:order val="1"/>
          <c:tx>
            <c:strRef>
              <c:f>Hoja1!$C$1</c:f>
              <c:strCache>
                <c:ptCount val="1"/>
                <c:pt idx="0">
                  <c:v>SALMON</c:v>
                </c:pt>
              </c:strCache>
            </c:strRef>
          </c:tx>
          <c:spPr>
            <a:solidFill>
              <a:srgbClr val="FFAB7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Hoja1!$C$236</c:f>
              <c:numCache>
                <c:formatCode>0%</c:formatCode>
                <c:ptCount val="1"/>
                <c:pt idx="0">
                  <c:v>0.36086956521739133</c:v>
                </c:pt>
              </c:numCache>
            </c:numRef>
          </c:val>
          <c:extLst>
            <c:ext xmlns:c16="http://schemas.microsoft.com/office/drawing/2014/chart" uri="{C3380CC4-5D6E-409C-BE32-E72D297353CC}">
              <c16:uniqueId val="{00000001-AB37-48BC-9432-A6A1CCD12E15}"/>
            </c:ext>
          </c:extLst>
        </c:ser>
        <c:ser>
          <c:idx val="2"/>
          <c:order val="2"/>
          <c:tx>
            <c:strRef>
              <c:f>Hoja1!$D$1</c:f>
              <c:strCache>
                <c:ptCount val="1"/>
                <c:pt idx="0">
                  <c:v>AMARILLO</c:v>
                </c:pt>
              </c:strCache>
            </c:strRef>
          </c:tx>
          <c:spPr>
            <a:solidFill>
              <a:srgbClr val="F9E07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Hoja1!$D$236</c:f>
              <c:numCache>
                <c:formatCode>0%</c:formatCode>
                <c:ptCount val="1"/>
                <c:pt idx="0">
                  <c:v>0.28695652173913044</c:v>
                </c:pt>
              </c:numCache>
            </c:numRef>
          </c:val>
          <c:extLst>
            <c:ext xmlns:c16="http://schemas.microsoft.com/office/drawing/2014/chart" uri="{C3380CC4-5D6E-409C-BE32-E72D297353CC}">
              <c16:uniqueId val="{00000002-AB37-48BC-9432-A6A1CCD12E15}"/>
            </c:ext>
          </c:extLst>
        </c:ser>
        <c:ser>
          <c:idx val="3"/>
          <c:order val="3"/>
          <c:tx>
            <c:strRef>
              <c:f>Hoja1!$E$1</c:f>
              <c:strCache>
                <c:ptCount val="1"/>
                <c:pt idx="0">
                  <c:v>CELESTE</c:v>
                </c:pt>
              </c:strCache>
            </c:strRef>
          </c:tx>
          <c:spPr>
            <a:solidFill>
              <a:srgbClr val="73A7D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Hoja1!$E$236</c:f>
              <c:numCache>
                <c:formatCode>0%</c:formatCode>
                <c:ptCount val="1"/>
                <c:pt idx="0">
                  <c:v>0.20869565217391303</c:v>
                </c:pt>
              </c:numCache>
            </c:numRef>
          </c:val>
          <c:extLst>
            <c:ext xmlns:c16="http://schemas.microsoft.com/office/drawing/2014/chart" uri="{C3380CC4-5D6E-409C-BE32-E72D297353CC}">
              <c16:uniqueId val="{00000003-AB37-48BC-9432-A6A1CCD12E15}"/>
            </c:ext>
          </c:extLst>
        </c:ser>
        <c:ser>
          <c:idx val="4"/>
          <c:order val="4"/>
          <c:tx>
            <c:strRef>
              <c:f>Hoja1!$F$1</c:f>
              <c:strCache>
                <c:ptCount val="1"/>
                <c:pt idx="0">
                  <c:v>VERDE</c:v>
                </c:pt>
              </c:strCache>
            </c:strRef>
          </c:tx>
          <c:spPr>
            <a:solidFill>
              <a:srgbClr val="A5FE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Hoja1!$F$236</c:f>
              <c:numCache>
                <c:formatCode>0%</c:formatCode>
                <c:ptCount val="1"/>
                <c:pt idx="0">
                  <c:v>3.9130434782608699E-2</c:v>
                </c:pt>
              </c:numCache>
            </c:numRef>
          </c:val>
          <c:extLst>
            <c:ext xmlns:c16="http://schemas.microsoft.com/office/drawing/2014/chart" uri="{C3380CC4-5D6E-409C-BE32-E72D297353CC}">
              <c16:uniqueId val="{00000004-AB37-48BC-9432-A6A1CCD12E15}"/>
            </c:ext>
          </c:extLst>
        </c:ser>
        <c:dLbls>
          <c:dLblPos val="outEnd"/>
          <c:showLegendKey val="0"/>
          <c:showVal val="1"/>
          <c:showCatName val="0"/>
          <c:showSerName val="0"/>
          <c:showPercent val="0"/>
          <c:showBubbleSize val="0"/>
        </c:dLbls>
        <c:gapWidth val="219"/>
        <c:overlap val="-27"/>
        <c:axId val="983539040"/>
        <c:axId val="983538208"/>
      </c:barChart>
      <c:catAx>
        <c:axId val="983539040"/>
        <c:scaling>
          <c:orientation val="minMax"/>
        </c:scaling>
        <c:delete val="1"/>
        <c:axPos val="b"/>
        <c:numFmt formatCode="General" sourceLinked="1"/>
        <c:majorTickMark val="none"/>
        <c:minorTickMark val="none"/>
        <c:tickLblPos val="nextTo"/>
        <c:crossAx val="983538208"/>
        <c:crosses val="autoZero"/>
        <c:auto val="1"/>
        <c:lblAlgn val="ctr"/>
        <c:lblOffset val="100"/>
        <c:noMultiLvlLbl val="0"/>
      </c:catAx>
      <c:valAx>
        <c:axId val="9835382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9835390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6B1774-7C67-4D13-8D8D-79C88FFF38CB}" type="doc">
      <dgm:prSet loTypeId="urn:microsoft.com/office/officeart/2005/8/layout/vList2" loCatId="list" qsTypeId="urn:microsoft.com/office/officeart/2005/8/quickstyle/simple1" qsCatId="simple" csTypeId="urn:microsoft.com/office/officeart/2005/8/colors/accent5_5" csCatId="accent5" phldr="1"/>
      <dgm:spPr/>
      <dgm:t>
        <a:bodyPr/>
        <a:lstStyle/>
        <a:p>
          <a:endParaRPr lang="es-EC"/>
        </a:p>
      </dgm:t>
    </dgm:pt>
    <dgm:pt modelId="{9047D619-7E4C-4BBB-9A80-C93AE5F7DFFE}">
      <dgm:prSet phldrT="[Texto]" custT="1"/>
      <dgm:spPr/>
      <dgm:t>
        <a:bodyPr/>
        <a:lstStyle/>
        <a:p>
          <a:r>
            <a:rPr lang="es-EC" sz="1400">
              <a:solidFill>
                <a:schemeClr val="tx1"/>
              </a:solidFill>
            </a:rPr>
            <a:t>1 ASPECTOS GENERALES</a:t>
          </a:r>
        </a:p>
      </dgm:t>
    </dgm:pt>
    <dgm:pt modelId="{B4065C63-072A-494D-BA5D-1D9DB7059FBB}" type="parTrans" cxnId="{D1B4291E-0540-4787-8DD2-3BAA8F48BA4B}">
      <dgm:prSet/>
      <dgm:spPr/>
      <dgm:t>
        <a:bodyPr/>
        <a:lstStyle/>
        <a:p>
          <a:endParaRPr lang="es-EC" sz="1400"/>
        </a:p>
      </dgm:t>
    </dgm:pt>
    <dgm:pt modelId="{5B851D31-997E-4A9C-A126-70E6B6AFF8FC}" type="sibTrans" cxnId="{D1B4291E-0540-4787-8DD2-3BAA8F48BA4B}">
      <dgm:prSet/>
      <dgm:spPr/>
      <dgm:t>
        <a:bodyPr/>
        <a:lstStyle/>
        <a:p>
          <a:endParaRPr lang="es-EC" sz="1400"/>
        </a:p>
      </dgm:t>
    </dgm:pt>
    <dgm:pt modelId="{4184B0A5-DFC9-4A98-AC5D-A60687E82835}">
      <dgm:prSet phldrT="[Texto]" custT="1"/>
      <dgm:spPr/>
      <dgm:t>
        <a:bodyPr/>
        <a:lstStyle/>
        <a:p>
          <a:r>
            <a:rPr lang="es-EC" sz="1400">
              <a:solidFill>
                <a:schemeClr val="tx1"/>
              </a:solidFill>
            </a:rPr>
            <a:t>2 PLANTEAMIENTO DEL PROBLEMA</a:t>
          </a:r>
        </a:p>
      </dgm:t>
    </dgm:pt>
    <dgm:pt modelId="{C5B7FDED-CC7A-434A-82C4-0C001DB1604D}" type="parTrans" cxnId="{6B464F02-6257-42F4-9CAE-4F968F026845}">
      <dgm:prSet/>
      <dgm:spPr/>
      <dgm:t>
        <a:bodyPr/>
        <a:lstStyle/>
        <a:p>
          <a:endParaRPr lang="es-EC" sz="1400"/>
        </a:p>
      </dgm:t>
    </dgm:pt>
    <dgm:pt modelId="{E7324C5F-B488-4A7B-A4D9-7802FF9DC129}" type="sibTrans" cxnId="{6B464F02-6257-42F4-9CAE-4F968F026845}">
      <dgm:prSet/>
      <dgm:spPr/>
      <dgm:t>
        <a:bodyPr/>
        <a:lstStyle/>
        <a:p>
          <a:endParaRPr lang="es-EC" sz="1400"/>
        </a:p>
      </dgm:t>
    </dgm:pt>
    <dgm:pt modelId="{035B981F-491C-43EA-82AC-EECC180541F3}">
      <dgm:prSet custT="1"/>
      <dgm:spPr/>
      <dgm:t>
        <a:bodyPr/>
        <a:lstStyle/>
        <a:p>
          <a:r>
            <a:rPr lang="es-EC" sz="1400">
              <a:solidFill>
                <a:schemeClr val="tx1"/>
              </a:solidFill>
            </a:rPr>
            <a:t>3 OBJETIVOS</a:t>
          </a:r>
        </a:p>
      </dgm:t>
    </dgm:pt>
    <dgm:pt modelId="{9B145193-5850-4F61-B610-E3E20D5A0ED5}" type="parTrans" cxnId="{D73051BF-54FA-4F3B-B23B-C98793F19737}">
      <dgm:prSet/>
      <dgm:spPr/>
      <dgm:t>
        <a:bodyPr/>
        <a:lstStyle/>
        <a:p>
          <a:endParaRPr lang="es-EC" sz="1400"/>
        </a:p>
      </dgm:t>
    </dgm:pt>
    <dgm:pt modelId="{01D9AAB3-D14D-4E5F-8233-6816D71C9DFF}" type="sibTrans" cxnId="{D73051BF-54FA-4F3B-B23B-C98793F19737}">
      <dgm:prSet/>
      <dgm:spPr/>
      <dgm:t>
        <a:bodyPr/>
        <a:lstStyle/>
        <a:p>
          <a:endParaRPr lang="es-EC" sz="1400"/>
        </a:p>
      </dgm:t>
    </dgm:pt>
    <dgm:pt modelId="{6D002F78-3134-46A3-A173-5E53160982E3}">
      <dgm:prSet custT="1"/>
      <dgm:spPr/>
      <dgm:t>
        <a:bodyPr/>
        <a:lstStyle/>
        <a:p>
          <a:r>
            <a:rPr lang="es-EC" sz="1400">
              <a:solidFill>
                <a:schemeClr val="tx1"/>
              </a:solidFill>
            </a:rPr>
            <a:t>4 SEÑALÉTICA VERTICAL</a:t>
          </a:r>
        </a:p>
      </dgm:t>
    </dgm:pt>
    <dgm:pt modelId="{44F0323B-D512-455D-900D-71D41AAD0B7C}" type="parTrans" cxnId="{361F7A8D-0792-49FB-8347-5BD8B743BB7F}">
      <dgm:prSet/>
      <dgm:spPr/>
      <dgm:t>
        <a:bodyPr/>
        <a:lstStyle/>
        <a:p>
          <a:endParaRPr lang="es-EC" sz="1400"/>
        </a:p>
      </dgm:t>
    </dgm:pt>
    <dgm:pt modelId="{0CBB72F6-2BE1-4EE5-80DE-B9DC211D8731}" type="sibTrans" cxnId="{361F7A8D-0792-49FB-8347-5BD8B743BB7F}">
      <dgm:prSet/>
      <dgm:spPr/>
      <dgm:t>
        <a:bodyPr/>
        <a:lstStyle/>
        <a:p>
          <a:endParaRPr lang="es-EC" sz="1400"/>
        </a:p>
      </dgm:t>
    </dgm:pt>
    <dgm:pt modelId="{6928C978-5BB1-4D9F-A746-9D9BC6940B43}">
      <dgm:prSet custT="1"/>
      <dgm:spPr/>
      <dgm:t>
        <a:bodyPr/>
        <a:lstStyle/>
        <a:p>
          <a:r>
            <a:rPr lang="es-EC" sz="1400">
              <a:solidFill>
                <a:schemeClr val="tx1"/>
              </a:solidFill>
            </a:rPr>
            <a:t>5 SEÑALÉTICA HORIZONTAL</a:t>
          </a:r>
        </a:p>
      </dgm:t>
    </dgm:pt>
    <dgm:pt modelId="{C3F4EB3D-99FB-4D1C-8CDE-A86DB59AFF39}" type="parTrans" cxnId="{208A381C-3A77-41C5-80EB-1F45A520349D}">
      <dgm:prSet/>
      <dgm:spPr/>
      <dgm:t>
        <a:bodyPr/>
        <a:lstStyle/>
        <a:p>
          <a:endParaRPr lang="es-EC" sz="1400"/>
        </a:p>
      </dgm:t>
    </dgm:pt>
    <dgm:pt modelId="{CE3CB069-548E-492A-AC99-4D296FE2D576}" type="sibTrans" cxnId="{208A381C-3A77-41C5-80EB-1F45A520349D}">
      <dgm:prSet/>
      <dgm:spPr/>
      <dgm:t>
        <a:bodyPr/>
        <a:lstStyle/>
        <a:p>
          <a:endParaRPr lang="es-EC" sz="1400"/>
        </a:p>
      </dgm:t>
    </dgm:pt>
    <dgm:pt modelId="{82B4691A-1970-4D2A-8644-122190CF3D09}">
      <dgm:prSet custT="1"/>
      <dgm:spPr/>
      <dgm:t>
        <a:bodyPr/>
        <a:lstStyle/>
        <a:p>
          <a:r>
            <a:rPr lang="es-EC" sz="1400">
              <a:solidFill>
                <a:schemeClr val="tx1"/>
              </a:solidFill>
            </a:rPr>
            <a:t>6 SEÑALÉTICA ESPACIAL</a:t>
          </a:r>
        </a:p>
      </dgm:t>
    </dgm:pt>
    <dgm:pt modelId="{075F2756-953A-4F05-AF6B-4392596BAB91}" type="parTrans" cxnId="{8A4C3A63-5CE0-445A-94EA-AE5EB91436F3}">
      <dgm:prSet/>
      <dgm:spPr/>
      <dgm:t>
        <a:bodyPr/>
        <a:lstStyle/>
        <a:p>
          <a:endParaRPr lang="es-EC" sz="1400"/>
        </a:p>
      </dgm:t>
    </dgm:pt>
    <dgm:pt modelId="{F984D893-DC85-47D6-9FCD-08F9BE6D3E4F}" type="sibTrans" cxnId="{8A4C3A63-5CE0-445A-94EA-AE5EB91436F3}">
      <dgm:prSet/>
      <dgm:spPr/>
      <dgm:t>
        <a:bodyPr/>
        <a:lstStyle/>
        <a:p>
          <a:endParaRPr lang="es-EC" sz="1400"/>
        </a:p>
      </dgm:t>
    </dgm:pt>
    <dgm:pt modelId="{19D9628A-CEDF-4386-AB49-B0C83BFCCF80}">
      <dgm:prSet custT="1"/>
      <dgm:spPr/>
      <dgm:t>
        <a:bodyPr/>
        <a:lstStyle/>
        <a:p>
          <a:r>
            <a:rPr lang="es-EC" sz="1400">
              <a:solidFill>
                <a:schemeClr val="tx1"/>
              </a:solidFill>
            </a:rPr>
            <a:t>7 PARADAS DE BUSES</a:t>
          </a:r>
        </a:p>
      </dgm:t>
    </dgm:pt>
    <dgm:pt modelId="{4416C6ED-46C7-42BF-83BE-3F5B184690F2}" type="parTrans" cxnId="{F81983E9-11D8-431A-B01B-EB7BED63D3B4}">
      <dgm:prSet/>
      <dgm:spPr/>
      <dgm:t>
        <a:bodyPr/>
        <a:lstStyle/>
        <a:p>
          <a:endParaRPr lang="es-EC" sz="1400"/>
        </a:p>
      </dgm:t>
    </dgm:pt>
    <dgm:pt modelId="{FE62DD8B-EC3C-4EA9-91C1-8F3D0D6970CD}" type="sibTrans" cxnId="{F81983E9-11D8-431A-B01B-EB7BED63D3B4}">
      <dgm:prSet/>
      <dgm:spPr/>
      <dgm:t>
        <a:bodyPr/>
        <a:lstStyle/>
        <a:p>
          <a:endParaRPr lang="es-EC" sz="1400"/>
        </a:p>
      </dgm:t>
    </dgm:pt>
    <dgm:pt modelId="{D55A2208-C849-488C-B067-6D235176A6BB}">
      <dgm:prSet custT="1"/>
      <dgm:spPr/>
      <dgm:t>
        <a:bodyPr/>
        <a:lstStyle/>
        <a:p>
          <a:r>
            <a:rPr lang="es-EC" sz="1400">
              <a:solidFill>
                <a:schemeClr val="tx1"/>
              </a:solidFill>
            </a:rPr>
            <a:t>8 PARADAS DE TAXIS Y CAMIONETAS</a:t>
          </a:r>
        </a:p>
      </dgm:t>
    </dgm:pt>
    <dgm:pt modelId="{C126D476-0081-474F-BC71-6715C1E165F6}" type="parTrans" cxnId="{EA94A9B2-F80F-4428-8044-D4DAD87015AC}">
      <dgm:prSet/>
      <dgm:spPr/>
      <dgm:t>
        <a:bodyPr/>
        <a:lstStyle/>
        <a:p>
          <a:endParaRPr lang="es-EC" sz="1400"/>
        </a:p>
      </dgm:t>
    </dgm:pt>
    <dgm:pt modelId="{818957A8-5CBF-4A5B-BB4B-7334FD2F2755}" type="sibTrans" cxnId="{EA94A9B2-F80F-4428-8044-D4DAD87015AC}">
      <dgm:prSet/>
      <dgm:spPr/>
      <dgm:t>
        <a:bodyPr/>
        <a:lstStyle/>
        <a:p>
          <a:endParaRPr lang="es-EC" sz="1400"/>
        </a:p>
      </dgm:t>
    </dgm:pt>
    <dgm:pt modelId="{25397341-5063-46C3-AFED-F8692D736D9C}">
      <dgm:prSet custT="1"/>
      <dgm:spPr/>
      <dgm:t>
        <a:bodyPr/>
        <a:lstStyle/>
        <a:p>
          <a:r>
            <a:rPr lang="es-EC" sz="1400">
              <a:solidFill>
                <a:schemeClr val="tx1"/>
              </a:solidFill>
            </a:rPr>
            <a:t>9 PARQUEADEROS PÚBLICOS</a:t>
          </a:r>
        </a:p>
      </dgm:t>
    </dgm:pt>
    <dgm:pt modelId="{DCCA95B3-D9F6-4B66-8F27-E9A4B9826F9F}" type="parTrans" cxnId="{F1B570A0-05A6-4948-BCD1-C55E966EDFA0}">
      <dgm:prSet/>
      <dgm:spPr/>
      <dgm:t>
        <a:bodyPr/>
        <a:lstStyle/>
        <a:p>
          <a:endParaRPr lang="es-EC" sz="1400"/>
        </a:p>
      </dgm:t>
    </dgm:pt>
    <dgm:pt modelId="{6D888CC6-7F44-4619-BCE2-6DA67F9ABFA3}" type="sibTrans" cxnId="{F1B570A0-05A6-4948-BCD1-C55E966EDFA0}">
      <dgm:prSet/>
      <dgm:spPr/>
      <dgm:t>
        <a:bodyPr/>
        <a:lstStyle/>
        <a:p>
          <a:endParaRPr lang="es-EC" sz="1400"/>
        </a:p>
      </dgm:t>
    </dgm:pt>
    <dgm:pt modelId="{C00F2441-0001-4B07-B3B9-3B0D8995B83E}">
      <dgm:prSet custT="1"/>
      <dgm:spPr/>
      <dgm:t>
        <a:bodyPr/>
        <a:lstStyle/>
        <a:p>
          <a:r>
            <a:rPr lang="es-EC" sz="1400">
              <a:solidFill>
                <a:schemeClr val="tx1"/>
              </a:solidFill>
            </a:rPr>
            <a:t>10 LOCALES COMERCIALES</a:t>
          </a:r>
        </a:p>
      </dgm:t>
    </dgm:pt>
    <dgm:pt modelId="{E65CA485-A768-41CB-9682-1C1A229A4387}" type="parTrans" cxnId="{1EB924C9-64C5-4E52-946F-C88DF776FD03}">
      <dgm:prSet/>
      <dgm:spPr/>
      <dgm:t>
        <a:bodyPr/>
        <a:lstStyle/>
        <a:p>
          <a:endParaRPr lang="es-EC" sz="1400"/>
        </a:p>
      </dgm:t>
    </dgm:pt>
    <dgm:pt modelId="{D23600C4-E74E-484B-B482-CD593D1E725A}" type="sibTrans" cxnId="{1EB924C9-64C5-4E52-946F-C88DF776FD03}">
      <dgm:prSet/>
      <dgm:spPr/>
      <dgm:t>
        <a:bodyPr/>
        <a:lstStyle/>
        <a:p>
          <a:endParaRPr lang="es-EC" sz="1400"/>
        </a:p>
      </dgm:t>
    </dgm:pt>
    <dgm:pt modelId="{FCCF551A-9900-4B77-9EDB-E810F9FA88B5}">
      <dgm:prSet custT="1"/>
      <dgm:spPr/>
      <dgm:t>
        <a:bodyPr/>
        <a:lstStyle/>
        <a:p>
          <a:r>
            <a:rPr lang="es-EC" sz="1400">
              <a:solidFill>
                <a:schemeClr val="tx1"/>
              </a:solidFill>
            </a:rPr>
            <a:t>11 </a:t>
          </a:r>
          <a:r>
            <a:rPr lang="es-EC" sz="1400">
              <a:solidFill>
                <a:schemeClr val="tx1"/>
              </a:solidFill>
              <a:latin typeface="Arial"/>
            </a:rPr>
            <a:t>ACCIDENTABILIDAD</a:t>
          </a:r>
          <a:endParaRPr lang="es-EC" sz="1400">
            <a:solidFill>
              <a:schemeClr val="tx1"/>
            </a:solidFill>
          </a:endParaRPr>
        </a:p>
      </dgm:t>
    </dgm:pt>
    <dgm:pt modelId="{1A47F015-164E-41DA-A851-6A00D012CE46}" type="parTrans" cxnId="{C7DBF10C-8740-46B4-8FC8-9F3FF7BB8AD4}">
      <dgm:prSet/>
      <dgm:spPr/>
      <dgm:t>
        <a:bodyPr/>
        <a:lstStyle/>
        <a:p>
          <a:endParaRPr lang="es-EC" sz="1400"/>
        </a:p>
      </dgm:t>
    </dgm:pt>
    <dgm:pt modelId="{8909909D-B2FF-4D8C-A965-4DB366B24490}" type="sibTrans" cxnId="{C7DBF10C-8740-46B4-8FC8-9F3FF7BB8AD4}">
      <dgm:prSet/>
      <dgm:spPr/>
      <dgm:t>
        <a:bodyPr/>
        <a:lstStyle/>
        <a:p>
          <a:endParaRPr lang="es-EC" sz="1400"/>
        </a:p>
      </dgm:t>
    </dgm:pt>
    <dgm:pt modelId="{A2AB3D19-FD6A-4173-B0F8-E92F2566FF0F}">
      <dgm:prSet custT="1"/>
      <dgm:spPr/>
      <dgm:t>
        <a:bodyPr/>
        <a:lstStyle/>
        <a:p>
          <a:pPr rtl="0"/>
          <a:r>
            <a:rPr lang="es-EC" sz="1400">
              <a:solidFill>
                <a:schemeClr val="tx1"/>
              </a:solidFill>
            </a:rPr>
            <a:t>12 </a:t>
          </a:r>
          <a:r>
            <a:rPr lang="es-EC" sz="1400">
              <a:solidFill>
                <a:schemeClr val="tx1"/>
              </a:solidFill>
              <a:latin typeface="Arial"/>
            </a:rPr>
            <a:t>CONTEO VEHÍCULAR</a:t>
          </a:r>
          <a:endParaRPr lang="es-EC" sz="1400">
            <a:solidFill>
              <a:schemeClr val="tx1"/>
            </a:solidFill>
          </a:endParaRPr>
        </a:p>
      </dgm:t>
    </dgm:pt>
    <dgm:pt modelId="{39C827F9-2732-4CC3-B3B2-5C66425F7CB7}" type="parTrans" cxnId="{145F5165-087A-4F69-B5BD-AE669DC2941B}">
      <dgm:prSet/>
      <dgm:spPr/>
      <dgm:t>
        <a:bodyPr/>
        <a:lstStyle/>
        <a:p>
          <a:endParaRPr lang="es-EC" sz="1400"/>
        </a:p>
      </dgm:t>
    </dgm:pt>
    <dgm:pt modelId="{27548F1A-7526-499D-9C88-C4AED9E051B5}" type="sibTrans" cxnId="{145F5165-087A-4F69-B5BD-AE669DC2941B}">
      <dgm:prSet/>
      <dgm:spPr/>
      <dgm:t>
        <a:bodyPr/>
        <a:lstStyle/>
        <a:p>
          <a:endParaRPr lang="es-EC" sz="1400"/>
        </a:p>
      </dgm:t>
    </dgm:pt>
    <dgm:pt modelId="{C71A2727-836B-4C38-BB40-0006D7DB8611}">
      <dgm:prSet custT="1"/>
      <dgm:spPr/>
      <dgm:t>
        <a:bodyPr/>
        <a:lstStyle/>
        <a:p>
          <a:pPr rtl="0"/>
          <a:r>
            <a:rPr lang="es-EC" sz="1400">
              <a:solidFill>
                <a:schemeClr val="tx1"/>
              </a:solidFill>
            </a:rPr>
            <a:t>13 </a:t>
          </a:r>
          <a:r>
            <a:rPr lang="es-EC" sz="1400">
              <a:solidFill>
                <a:schemeClr val="tx1"/>
              </a:solidFill>
              <a:latin typeface="Arial"/>
            </a:rPr>
            <a:t>REGISTRO DE BUSES</a:t>
          </a:r>
          <a:endParaRPr lang="es-EC" sz="1400">
            <a:solidFill>
              <a:schemeClr val="tx1"/>
            </a:solidFill>
          </a:endParaRPr>
        </a:p>
      </dgm:t>
    </dgm:pt>
    <dgm:pt modelId="{DC242C98-C239-43BF-9F81-F54C1DA3859A}" type="parTrans" cxnId="{3E58D676-3C29-43D3-8C34-EC24598813F2}">
      <dgm:prSet/>
      <dgm:spPr/>
      <dgm:t>
        <a:bodyPr/>
        <a:lstStyle/>
        <a:p>
          <a:endParaRPr lang="es-EC" sz="1400"/>
        </a:p>
      </dgm:t>
    </dgm:pt>
    <dgm:pt modelId="{6A9E2D21-31EB-4A82-857B-1924B2086196}" type="sibTrans" cxnId="{3E58D676-3C29-43D3-8C34-EC24598813F2}">
      <dgm:prSet/>
      <dgm:spPr/>
      <dgm:t>
        <a:bodyPr/>
        <a:lstStyle/>
        <a:p>
          <a:endParaRPr lang="es-EC" sz="1400"/>
        </a:p>
      </dgm:t>
    </dgm:pt>
    <dgm:pt modelId="{409CE185-744A-4307-942D-18907FEC4972}">
      <dgm:prSet custT="1"/>
      <dgm:spPr/>
      <dgm:t>
        <a:bodyPr/>
        <a:lstStyle/>
        <a:p>
          <a:r>
            <a:rPr lang="es-EC" sz="1400">
              <a:solidFill>
                <a:schemeClr val="tx1"/>
              </a:solidFill>
            </a:rPr>
            <a:t>14 RESULTADOS Y MAPEO (GOOGLE EARTH)</a:t>
          </a:r>
        </a:p>
      </dgm:t>
    </dgm:pt>
    <dgm:pt modelId="{C0DADD9D-5834-4740-AB2F-A955840F2C85}" type="parTrans" cxnId="{910A66FD-DA9A-40DA-A09E-9FAF964E88DB}">
      <dgm:prSet/>
      <dgm:spPr/>
      <dgm:t>
        <a:bodyPr/>
        <a:lstStyle/>
        <a:p>
          <a:endParaRPr lang="es-EC" sz="1400"/>
        </a:p>
      </dgm:t>
    </dgm:pt>
    <dgm:pt modelId="{DC23349C-C72E-4919-ACF1-A7C6DB81F97A}" type="sibTrans" cxnId="{910A66FD-DA9A-40DA-A09E-9FAF964E88DB}">
      <dgm:prSet/>
      <dgm:spPr/>
      <dgm:t>
        <a:bodyPr/>
        <a:lstStyle/>
        <a:p>
          <a:endParaRPr lang="es-EC" sz="1400"/>
        </a:p>
      </dgm:t>
    </dgm:pt>
    <dgm:pt modelId="{F894EDF7-6A2B-4C64-8D7D-C0371514CCD4}">
      <dgm:prSet custT="1"/>
      <dgm:spPr/>
      <dgm:t>
        <a:bodyPr/>
        <a:lstStyle/>
        <a:p>
          <a:r>
            <a:rPr lang="es-EC" sz="1400">
              <a:solidFill>
                <a:schemeClr val="tx1"/>
              </a:solidFill>
            </a:rPr>
            <a:t>15 CONCLUSIONES</a:t>
          </a:r>
        </a:p>
      </dgm:t>
    </dgm:pt>
    <dgm:pt modelId="{8FDF8642-18DF-47A7-97A4-98E69DA4424E}" type="parTrans" cxnId="{728835ED-21CB-40A5-929A-955E4FCF31C1}">
      <dgm:prSet/>
      <dgm:spPr/>
      <dgm:t>
        <a:bodyPr/>
        <a:lstStyle/>
        <a:p>
          <a:endParaRPr lang="es-EC" sz="1400"/>
        </a:p>
      </dgm:t>
    </dgm:pt>
    <dgm:pt modelId="{1ECC8AE4-0B57-47D1-9367-CDD5B471C804}" type="sibTrans" cxnId="{728835ED-21CB-40A5-929A-955E4FCF31C1}">
      <dgm:prSet/>
      <dgm:spPr/>
      <dgm:t>
        <a:bodyPr/>
        <a:lstStyle/>
        <a:p>
          <a:endParaRPr lang="es-EC" sz="1400"/>
        </a:p>
      </dgm:t>
    </dgm:pt>
    <dgm:pt modelId="{A3F129C5-312B-4C15-96B9-515A8028AE52}">
      <dgm:prSet custT="1"/>
      <dgm:spPr/>
      <dgm:t>
        <a:bodyPr/>
        <a:lstStyle/>
        <a:p>
          <a:r>
            <a:rPr lang="es-EC" sz="1400">
              <a:solidFill>
                <a:schemeClr val="tx1"/>
              </a:solidFill>
            </a:rPr>
            <a:t>16 RECOMENDACIONES</a:t>
          </a:r>
        </a:p>
      </dgm:t>
    </dgm:pt>
    <dgm:pt modelId="{0C556B8E-B699-426D-ABC7-2E32EF159CA8}" type="parTrans" cxnId="{6D6212AB-9B1B-483E-99BE-59C4590C2FBF}">
      <dgm:prSet/>
      <dgm:spPr/>
      <dgm:t>
        <a:bodyPr/>
        <a:lstStyle/>
        <a:p>
          <a:endParaRPr lang="es-EC" sz="1400"/>
        </a:p>
      </dgm:t>
    </dgm:pt>
    <dgm:pt modelId="{C6EB2F86-3129-4C1E-B601-1FDF3DF33CCB}" type="sibTrans" cxnId="{6D6212AB-9B1B-483E-99BE-59C4590C2FBF}">
      <dgm:prSet/>
      <dgm:spPr/>
      <dgm:t>
        <a:bodyPr/>
        <a:lstStyle/>
        <a:p>
          <a:endParaRPr lang="es-EC" sz="1400"/>
        </a:p>
      </dgm:t>
    </dgm:pt>
    <dgm:pt modelId="{AA91CA64-08EE-4CD6-9F34-F100F996E0D9}" type="pres">
      <dgm:prSet presAssocID="{486B1774-7C67-4D13-8D8D-79C88FFF38CB}" presName="linear" presStyleCnt="0">
        <dgm:presLayoutVars>
          <dgm:animLvl val="lvl"/>
          <dgm:resizeHandles val="exact"/>
        </dgm:presLayoutVars>
      </dgm:prSet>
      <dgm:spPr/>
    </dgm:pt>
    <dgm:pt modelId="{6BB35706-1737-4117-96E0-03F3EAB6CB9F}" type="pres">
      <dgm:prSet presAssocID="{9047D619-7E4C-4BBB-9A80-C93AE5F7DFFE}" presName="parentText" presStyleLbl="node1" presStyleIdx="0" presStyleCnt="16">
        <dgm:presLayoutVars>
          <dgm:chMax val="0"/>
          <dgm:bulletEnabled val="1"/>
        </dgm:presLayoutVars>
      </dgm:prSet>
      <dgm:spPr/>
    </dgm:pt>
    <dgm:pt modelId="{DB0C1130-64DB-4A5F-B5B1-3CE7824084C2}" type="pres">
      <dgm:prSet presAssocID="{5B851D31-997E-4A9C-A126-70E6B6AFF8FC}" presName="spacer" presStyleCnt="0"/>
      <dgm:spPr/>
    </dgm:pt>
    <dgm:pt modelId="{4644FB11-E5A2-4757-80A5-5C823CFEB085}" type="pres">
      <dgm:prSet presAssocID="{4184B0A5-DFC9-4A98-AC5D-A60687E82835}" presName="parentText" presStyleLbl="node1" presStyleIdx="1" presStyleCnt="16">
        <dgm:presLayoutVars>
          <dgm:chMax val="0"/>
          <dgm:bulletEnabled val="1"/>
        </dgm:presLayoutVars>
      </dgm:prSet>
      <dgm:spPr/>
    </dgm:pt>
    <dgm:pt modelId="{3040BC15-14F9-4082-8E61-BE9150B281C7}" type="pres">
      <dgm:prSet presAssocID="{E7324C5F-B488-4A7B-A4D9-7802FF9DC129}" presName="spacer" presStyleCnt="0"/>
      <dgm:spPr/>
    </dgm:pt>
    <dgm:pt modelId="{CCB45109-7673-448A-A8BC-6C0B097765D3}" type="pres">
      <dgm:prSet presAssocID="{035B981F-491C-43EA-82AC-EECC180541F3}" presName="parentText" presStyleLbl="node1" presStyleIdx="2" presStyleCnt="16">
        <dgm:presLayoutVars>
          <dgm:chMax val="0"/>
          <dgm:bulletEnabled val="1"/>
        </dgm:presLayoutVars>
      </dgm:prSet>
      <dgm:spPr/>
    </dgm:pt>
    <dgm:pt modelId="{33A8A31E-BFAE-4D33-A835-1E7E9956EB76}" type="pres">
      <dgm:prSet presAssocID="{01D9AAB3-D14D-4E5F-8233-6816D71C9DFF}" presName="spacer" presStyleCnt="0"/>
      <dgm:spPr/>
    </dgm:pt>
    <dgm:pt modelId="{18464272-5A04-402E-9859-EAAC372C46B7}" type="pres">
      <dgm:prSet presAssocID="{6D002F78-3134-46A3-A173-5E53160982E3}" presName="parentText" presStyleLbl="node1" presStyleIdx="3" presStyleCnt="16">
        <dgm:presLayoutVars>
          <dgm:chMax val="0"/>
          <dgm:bulletEnabled val="1"/>
        </dgm:presLayoutVars>
      </dgm:prSet>
      <dgm:spPr/>
    </dgm:pt>
    <dgm:pt modelId="{9A575AB2-AD6A-4144-8687-B63A12BAB16D}" type="pres">
      <dgm:prSet presAssocID="{0CBB72F6-2BE1-4EE5-80DE-B9DC211D8731}" presName="spacer" presStyleCnt="0"/>
      <dgm:spPr/>
    </dgm:pt>
    <dgm:pt modelId="{7A85051D-75C1-4662-8EBE-ACD079531AB3}" type="pres">
      <dgm:prSet presAssocID="{6928C978-5BB1-4D9F-A746-9D9BC6940B43}" presName="parentText" presStyleLbl="node1" presStyleIdx="4" presStyleCnt="16" custLinFactNeighborY="-7650">
        <dgm:presLayoutVars>
          <dgm:chMax val="0"/>
          <dgm:bulletEnabled val="1"/>
        </dgm:presLayoutVars>
      </dgm:prSet>
      <dgm:spPr/>
    </dgm:pt>
    <dgm:pt modelId="{A84CF89D-A775-4DA4-9BEF-DC54E5316B03}" type="pres">
      <dgm:prSet presAssocID="{CE3CB069-548E-492A-AC99-4D296FE2D576}" presName="spacer" presStyleCnt="0"/>
      <dgm:spPr/>
    </dgm:pt>
    <dgm:pt modelId="{68FAFDC0-E727-4C00-8603-53D0458CB9F8}" type="pres">
      <dgm:prSet presAssocID="{82B4691A-1970-4D2A-8644-122190CF3D09}" presName="parentText" presStyleLbl="node1" presStyleIdx="5" presStyleCnt="16">
        <dgm:presLayoutVars>
          <dgm:chMax val="0"/>
          <dgm:bulletEnabled val="1"/>
        </dgm:presLayoutVars>
      </dgm:prSet>
      <dgm:spPr/>
    </dgm:pt>
    <dgm:pt modelId="{EBDB6889-5619-4819-8A0C-8770991AE38D}" type="pres">
      <dgm:prSet presAssocID="{F984D893-DC85-47D6-9FCD-08F9BE6D3E4F}" presName="spacer" presStyleCnt="0"/>
      <dgm:spPr/>
    </dgm:pt>
    <dgm:pt modelId="{654CAFBB-C3D2-427A-AE92-E9A93E24D00F}" type="pres">
      <dgm:prSet presAssocID="{19D9628A-CEDF-4386-AB49-B0C83BFCCF80}" presName="parentText" presStyleLbl="node1" presStyleIdx="6" presStyleCnt="16">
        <dgm:presLayoutVars>
          <dgm:chMax val="0"/>
          <dgm:bulletEnabled val="1"/>
        </dgm:presLayoutVars>
      </dgm:prSet>
      <dgm:spPr/>
    </dgm:pt>
    <dgm:pt modelId="{8BD1AC60-FF60-48B1-8E22-45D3998CFE83}" type="pres">
      <dgm:prSet presAssocID="{FE62DD8B-EC3C-4EA9-91C1-8F3D0D6970CD}" presName="spacer" presStyleCnt="0"/>
      <dgm:spPr/>
    </dgm:pt>
    <dgm:pt modelId="{E56C942A-FB00-4800-B09B-1A386F44C67A}" type="pres">
      <dgm:prSet presAssocID="{D55A2208-C849-488C-B067-6D235176A6BB}" presName="parentText" presStyleLbl="node1" presStyleIdx="7" presStyleCnt="16">
        <dgm:presLayoutVars>
          <dgm:chMax val="0"/>
          <dgm:bulletEnabled val="1"/>
        </dgm:presLayoutVars>
      </dgm:prSet>
      <dgm:spPr/>
    </dgm:pt>
    <dgm:pt modelId="{19C9130D-46F8-4646-8D68-0A88EC861AC7}" type="pres">
      <dgm:prSet presAssocID="{818957A8-5CBF-4A5B-BB4B-7334FD2F2755}" presName="spacer" presStyleCnt="0"/>
      <dgm:spPr/>
    </dgm:pt>
    <dgm:pt modelId="{B88FD7F1-9E78-4E91-99A1-BDD7623ECD38}" type="pres">
      <dgm:prSet presAssocID="{25397341-5063-46C3-AFED-F8692D736D9C}" presName="parentText" presStyleLbl="node1" presStyleIdx="8" presStyleCnt="16">
        <dgm:presLayoutVars>
          <dgm:chMax val="0"/>
          <dgm:bulletEnabled val="1"/>
        </dgm:presLayoutVars>
      </dgm:prSet>
      <dgm:spPr/>
    </dgm:pt>
    <dgm:pt modelId="{0A28DCB7-4F76-430B-8D71-4621359C626A}" type="pres">
      <dgm:prSet presAssocID="{6D888CC6-7F44-4619-BCE2-6DA67F9ABFA3}" presName="spacer" presStyleCnt="0"/>
      <dgm:spPr/>
    </dgm:pt>
    <dgm:pt modelId="{11FE7618-50F4-4487-9359-47BD7488F068}" type="pres">
      <dgm:prSet presAssocID="{C00F2441-0001-4B07-B3B9-3B0D8995B83E}" presName="parentText" presStyleLbl="node1" presStyleIdx="9" presStyleCnt="16">
        <dgm:presLayoutVars>
          <dgm:chMax val="0"/>
          <dgm:bulletEnabled val="1"/>
        </dgm:presLayoutVars>
      </dgm:prSet>
      <dgm:spPr/>
    </dgm:pt>
    <dgm:pt modelId="{1D31E38E-3FA6-4810-B9A6-935383398A04}" type="pres">
      <dgm:prSet presAssocID="{D23600C4-E74E-484B-B482-CD593D1E725A}" presName="spacer" presStyleCnt="0"/>
      <dgm:spPr/>
    </dgm:pt>
    <dgm:pt modelId="{5065FA4A-F101-4524-9C79-DAE7F13651D8}" type="pres">
      <dgm:prSet presAssocID="{FCCF551A-9900-4B77-9EDB-E810F9FA88B5}" presName="parentText" presStyleLbl="node1" presStyleIdx="10" presStyleCnt="16">
        <dgm:presLayoutVars>
          <dgm:chMax val="0"/>
          <dgm:bulletEnabled val="1"/>
        </dgm:presLayoutVars>
      </dgm:prSet>
      <dgm:spPr/>
    </dgm:pt>
    <dgm:pt modelId="{660197CD-1C05-4FA4-A104-0CDF36FF0B21}" type="pres">
      <dgm:prSet presAssocID="{8909909D-B2FF-4D8C-A965-4DB366B24490}" presName="spacer" presStyleCnt="0"/>
      <dgm:spPr/>
    </dgm:pt>
    <dgm:pt modelId="{3D389E53-EDED-4E0D-BDCA-8EA132A08D61}" type="pres">
      <dgm:prSet presAssocID="{A2AB3D19-FD6A-4173-B0F8-E92F2566FF0F}" presName="parentText" presStyleLbl="node1" presStyleIdx="11" presStyleCnt="16">
        <dgm:presLayoutVars>
          <dgm:chMax val="0"/>
          <dgm:bulletEnabled val="1"/>
        </dgm:presLayoutVars>
      </dgm:prSet>
      <dgm:spPr/>
    </dgm:pt>
    <dgm:pt modelId="{273DABDA-6727-4BC4-BB99-7A98961B2194}" type="pres">
      <dgm:prSet presAssocID="{27548F1A-7526-499D-9C88-C4AED9E051B5}" presName="spacer" presStyleCnt="0"/>
      <dgm:spPr/>
    </dgm:pt>
    <dgm:pt modelId="{543F1DE3-0310-4849-B211-098189902132}" type="pres">
      <dgm:prSet presAssocID="{C71A2727-836B-4C38-BB40-0006D7DB8611}" presName="parentText" presStyleLbl="node1" presStyleIdx="12" presStyleCnt="16">
        <dgm:presLayoutVars>
          <dgm:chMax val="0"/>
          <dgm:bulletEnabled val="1"/>
        </dgm:presLayoutVars>
      </dgm:prSet>
      <dgm:spPr/>
    </dgm:pt>
    <dgm:pt modelId="{CFED81FE-9416-41E9-80C2-B7385B739573}" type="pres">
      <dgm:prSet presAssocID="{6A9E2D21-31EB-4A82-857B-1924B2086196}" presName="spacer" presStyleCnt="0"/>
      <dgm:spPr/>
    </dgm:pt>
    <dgm:pt modelId="{954A9A95-7451-4D1F-ABE2-06BAC230B0A8}" type="pres">
      <dgm:prSet presAssocID="{409CE185-744A-4307-942D-18907FEC4972}" presName="parentText" presStyleLbl="node1" presStyleIdx="13" presStyleCnt="16">
        <dgm:presLayoutVars>
          <dgm:chMax val="0"/>
          <dgm:bulletEnabled val="1"/>
        </dgm:presLayoutVars>
      </dgm:prSet>
      <dgm:spPr/>
    </dgm:pt>
    <dgm:pt modelId="{6E1A1105-5EC0-4C8B-BB95-F10E30C2E088}" type="pres">
      <dgm:prSet presAssocID="{DC23349C-C72E-4919-ACF1-A7C6DB81F97A}" presName="spacer" presStyleCnt="0"/>
      <dgm:spPr/>
    </dgm:pt>
    <dgm:pt modelId="{5D2154B2-54D7-4BCC-BD26-C64906393990}" type="pres">
      <dgm:prSet presAssocID="{F894EDF7-6A2B-4C64-8D7D-C0371514CCD4}" presName="parentText" presStyleLbl="node1" presStyleIdx="14" presStyleCnt="16">
        <dgm:presLayoutVars>
          <dgm:chMax val="0"/>
          <dgm:bulletEnabled val="1"/>
        </dgm:presLayoutVars>
      </dgm:prSet>
      <dgm:spPr/>
    </dgm:pt>
    <dgm:pt modelId="{04DD1E88-E537-4C52-B809-0A592A74D703}" type="pres">
      <dgm:prSet presAssocID="{1ECC8AE4-0B57-47D1-9367-CDD5B471C804}" presName="spacer" presStyleCnt="0"/>
      <dgm:spPr/>
    </dgm:pt>
    <dgm:pt modelId="{CB9C6AAC-B4BA-4AC0-9A0B-2CB157054D96}" type="pres">
      <dgm:prSet presAssocID="{A3F129C5-312B-4C15-96B9-515A8028AE52}" presName="parentText" presStyleLbl="node1" presStyleIdx="15" presStyleCnt="16">
        <dgm:presLayoutVars>
          <dgm:chMax val="0"/>
          <dgm:bulletEnabled val="1"/>
        </dgm:presLayoutVars>
      </dgm:prSet>
      <dgm:spPr/>
    </dgm:pt>
  </dgm:ptLst>
  <dgm:cxnLst>
    <dgm:cxn modelId="{6B464F02-6257-42F4-9CAE-4F968F026845}" srcId="{486B1774-7C67-4D13-8D8D-79C88FFF38CB}" destId="{4184B0A5-DFC9-4A98-AC5D-A60687E82835}" srcOrd="1" destOrd="0" parTransId="{C5B7FDED-CC7A-434A-82C4-0C001DB1604D}" sibTransId="{E7324C5F-B488-4A7B-A4D9-7802FF9DC129}"/>
    <dgm:cxn modelId="{C7DBF10C-8740-46B4-8FC8-9F3FF7BB8AD4}" srcId="{486B1774-7C67-4D13-8D8D-79C88FFF38CB}" destId="{FCCF551A-9900-4B77-9EDB-E810F9FA88B5}" srcOrd="10" destOrd="0" parTransId="{1A47F015-164E-41DA-A851-6A00D012CE46}" sibTransId="{8909909D-B2FF-4D8C-A965-4DB366B24490}"/>
    <dgm:cxn modelId="{53CA1515-FC3D-475B-A32D-370BD6B3D776}" type="presOf" srcId="{035B981F-491C-43EA-82AC-EECC180541F3}" destId="{CCB45109-7673-448A-A8BC-6C0B097765D3}" srcOrd="0" destOrd="0" presId="urn:microsoft.com/office/officeart/2005/8/layout/vList2"/>
    <dgm:cxn modelId="{208A381C-3A77-41C5-80EB-1F45A520349D}" srcId="{486B1774-7C67-4D13-8D8D-79C88FFF38CB}" destId="{6928C978-5BB1-4D9F-A746-9D9BC6940B43}" srcOrd="4" destOrd="0" parTransId="{C3F4EB3D-99FB-4D1C-8CDE-A86DB59AFF39}" sibTransId="{CE3CB069-548E-492A-AC99-4D296FE2D576}"/>
    <dgm:cxn modelId="{D1B4291E-0540-4787-8DD2-3BAA8F48BA4B}" srcId="{486B1774-7C67-4D13-8D8D-79C88FFF38CB}" destId="{9047D619-7E4C-4BBB-9A80-C93AE5F7DFFE}" srcOrd="0" destOrd="0" parTransId="{B4065C63-072A-494D-BA5D-1D9DB7059FBB}" sibTransId="{5B851D31-997E-4A9C-A126-70E6B6AFF8FC}"/>
    <dgm:cxn modelId="{3867C62C-E1A7-4F25-B8DA-F4D7A2F88242}" type="presOf" srcId="{409CE185-744A-4307-942D-18907FEC4972}" destId="{954A9A95-7451-4D1F-ABE2-06BAC230B0A8}" srcOrd="0" destOrd="0" presId="urn:microsoft.com/office/officeart/2005/8/layout/vList2"/>
    <dgm:cxn modelId="{68287C37-019C-404F-9424-711BF5D0A344}" type="presOf" srcId="{6D002F78-3134-46A3-A173-5E53160982E3}" destId="{18464272-5A04-402E-9859-EAAC372C46B7}" srcOrd="0" destOrd="0" presId="urn:microsoft.com/office/officeart/2005/8/layout/vList2"/>
    <dgm:cxn modelId="{B426A65D-36B1-40FD-B2C5-1ACD41675CA0}" type="presOf" srcId="{C71A2727-836B-4C38-BB40-0006D7DB8611}" destId="{543F1DE3-0310-4849-B211-098189902132}" srcOrd="0" destOrd="0" presId="urn:microsoft.com/office/officeart/2005/8/layout/vList2"/>
    <dgm:cxn modelId="{8A4C3A63-5CE0-445A-94EA-AE5EB91436F3}" srcId="{486B1774-7C67-4D13-8D8D-79C88FFF38CB}" destId="{82B4691A-1970-4D2A-8644-122190CF3D09}" srcOrd="5" destOrd="0" parTransId="{075F2756-953A-4F05-AF6B-4392596BAB91}" sibTransId="{F984D893-DC85-47D6-9FCD-08F9BE6D3E4F}"/>
    <dgm:cxn modelId="{145F5165-087A-4F69-B5BD-AE669DC2941B}" srcId="{486B1774-7C67-4D13-8D8D-79C88FFF38CB}" destId="{A2AB3D19-FD6A-4173-B0F8-E92F2566FF0F}" srcOrd="11" destOrd="0" parTransId="{39C827F9-2732-4CC3-B3B2-5C66425F7CB7}" sibTransId="{27548F1A-7526-499D-9C88-C4AED9E051B5}"/>
    <dgm:cxn modelId="{FB3E154A-CAB4-466C-81D5-149C0D451387}" type="presOf" srcId="{F894EDF7-6A2B-4C64-8D7D-C0371514CCD4}" destId="{5D2154B2-54D7-4BCC-BD26-C64906393990}" srcOrd="0" destOrd="0" presId="urn:microsoft.com/office/officeart/2005/8/layout/vList2"/>
    <dgm:cxn modelId="{2A91E86C-FEF2-4B6B-BD32-939B1D065A10}" type="presOf" srcId="{25397341-5063-46C3-AFED-F8692D736D9C}" destId="{B88FD7F1-9E78-4E91-99A1-BDD7623ECD38}" srcOrd="0" destOrd="0" presId="urn:microsoft.com/office/officeart/2005/8/layout/vList2"/>
    <dgm:cxn modelId="{FB990C6F-F9EE-4BD6-B437-402218D909BD}" type="presOf" srcId="{6928C978-5BB1-4D9F-A746-9D9BC6940B43}" destId="{7A85051D-75C1-4662-8EBE-ACD079531AB3}" srcOrd="0" destOrd="0" presId="urn:microsoft.com/office/officeart/2005/8/layout/vList2"/>
    <dgm:cxn modelId="{9F8FAF71-2566-40A4-A1B2-D758536AEBA5}" type="presOf" srcId="{4184B0A5-DFC9-4A98-AC5D-A60687E82835}" destId="{4644FB11-E5A2-4757-80A5-5C823CFEB085}" srcOrd="0" destOrd="0" presId="urn:microsoft.com/office/officeart/2005/8/layout/vList2"/>
    <dgm:cxn modelId="{3E58D676-3C29-43D3-8C34-EC24598813F2}" srcId="{486B1774-7C67-4D13-8D8D-79C88FFF38CB}" destId="{C71A2727-836B-4C38-BB40-0006D7DB8611}" srcOrd="12" destOrd="0" parTransId="{DC242C98-C239-43BF-9F81-F54C1DA3859A}" sibTransId="{6A9E2D21-31EB-4A82-857B-1924B2086196}"/>
    <dgm:cxn modelId="{361F7A8D-0792-49FB-8347-5BD8B743BB7F}" srcId="{486B1774-7C67-4D13-8D8D-79C88FFF38CB}" destId="{6D002F78-3134-46A3-A173-5E53160982E3}" srcOrd="3" destOrd="0" parTransId="{44F0323B-D512-455D-900D-71D41AAD0B7C}" sibTransId="{0CBB72F6-2BE1-4EE5-80DE-B9DC211D8731}"/>
    <dgm:cxn modelId="{87338E8F-74CC-49B8-A82A-5F32B5C874DB}" type="presOf" srcId="{82B4691A-1970-4D2A-8644-122190CF3D09}" destId="{68FAFDC0-E727-4C00-8603-53D0458CB9F8}" srcOrd="0" destOrd="0" presId="urn:microsoft.com/office/officeart/2005/8/layout/vList2"/>
    <dgm:cxn modelId="{EFDD1A9B-1C34-4D85-944E-1EA4E27344F4}" type="presOf" srcId="{A2AB3D19-FD6A-4173-B0F8-E92F2566FF0F}" destId="{3D389E53-EDED-4E0D-BDCA-8EA132A08D61}" srcOrd="0" destOrd="0" presId="urn:microsoft.com/office/officeart/2005/8/layout/vList2"/>
    <dgm:cxn modelId="{F1B570A0-05A6-4948-BCD1-C55E966EDFA0}" srcId="{486B1774-7C67-4D13-8D8D-79C88FFF38CB}" destId="{25397341-5063-46C3-AFED-F8692D736D9C}" srcOrd="8" destOrd="0" parTransId="{DCCA95B3-D9F6-4B66-8F27-E9A4B9826F9F}" sibTransId="{6D888CC6-7F44-4619-BCE2-6DA67F9ABFA3}"/>
    <dgm:cxn modelId="{6D6212AB-9B1B-483E-99BE-59C4590C2FBF}" srcId="{486B1774-7C67-4D13-8D8D-79C88FFF38CB}" destId="{A3F129C5-312B-4C15-96B9-515A8028AE52}" srcOrd="15" destOrd="0" parTransId="{0C556B8E-B699-426D-ABC7-2E32EF159CA8}" sibTransId="{C6EB2F86-3129-4C1E-B601-1FDF3DF33CCB}"/>
    <dgm:cxn modelId="{EA94A9B2-F80F-4428-8044-D4DAD87015AC}" srcId="{486B1774-7C67-4D13-8D8D-79C88FFF38CB}" destId="{D55A2208-C849-488C-B067-6D235176A6BB}" srcOrd="7" destOrd="0" parTransId="{C126D476-0081-474F-BC71-6715C1E165F6}" sibTransId="{818957A8-5CBF-4A5B-BB4B-7334FD2F2755}"/>
    <dgm:cxn modelId="{9A3A87B5-E3A4-459E-9F33-11D253D4FFCB}" type="presOf" srcId="{486B1774-7C67-4D13-8D8D-79C88FFF38CB}" destId="{AA91CA64-08EE-4CD6-9F34-F100F996E0D9}" srcOrd="0" destOrd="0" presId="urn:microsoft.com/office/officeart/2005/8/layout/vList2"/>
    <dgm:cxn modelId="{7A9F35BA-1B82-41FC-9AE6-485A25B91B70}" type="presOf" srcId="{19D9628A-CEDF-4386-AB49-B0C83BFCCF80}" destId="{654CAFBB-C3D2-427A-AE92-E9A93E24D00F}" srcOrd="0" destOrd="0" presId="urn:microsoft.com/office/officeart/2005/8/layout/vList2"/>
    <dgm:cxn modelId="{726F49BC-77BB-4464-A89A-33D61449CD76}" type="presOf" srcId="{9047D619-7E4C-4BBB-9A80-C93AE5F7DFFE}" destId="{6BB35706-1737-4117-96E0-03F3EAB6CB9F}" srcOrd="0" destOrd="0" presId="urn:microsoft.com/office/officeart/2005/8/layout/vList2"/>
    <dgm:cxn modelId="{7430C7BE-1FC6-4742-BE58-2C2E4DD6EEE7}" type="presOf" srcId="{A3F129C5-312B-4C15-96B9-515A8028AE52}" destId="{CB9C6AAC-B4BA-4AC0-9A0B-2CB157054D96}" srcOrd="0" destOrd="0" presId="urn:microsoft.com/office/officeart/2005/8/layout/vList2"/>
    <dgm:cxn modelId="{D73051BF-54FA-4F3B-B23B-C98793F19737}" srcId="{486B1774-7C67-4D13-8D8D-79C88FFF38CB}" destId="{035B981F-491C-43EA-82AC-EECC180541F3}" srcOrd="2" destOrd="0" parTransId="{9B145193-5850-4F61-B610-E3E20D5A0ED5}" sibTransId="{01D9AAB3-D14D-4E5F-8233-6816D71C9DFF}"/>
    <dgm:cxn modelId="{2CF116C4-0B37-42B1-ACC9-20464E8B349A}" type="presOf" srcId="{D55A2208-C849-488C-B067-6D235176A6BB}" destId="{E56C942A-FB00-4800-B09B-1A386F44C67A}" srcOrd="0" destOrd="0" presId="urn:microsoft.com/office/officeart/2005/8/layout/vList2"/>
    <dgm:cxn modelId="{1EB924C9-64C5-4E52-946F-C88DF776FD03}" srcId="{486B1774-7C67-4D13-8D8D-79C88FFF38CB}" destId="{C00F2441-0001-4B07-B3B9-3B0D8995B83E}" srcOrd="9" destOrd="0" parTransId="{E65CA485-A768-41CB-9682-1C1A229A4387}" sibTransId="{D23600C4-E74E-484B-B482-CD593D1E725A}"/>
    <dgm:cxn modelId="{481167D5-B2BD-4486-9DAA-A94AF9AC7D6A}" type="presOf" srcId="{C00F2441-0001-4B07-B3B9-3B0D8995B83E}" destId="{11FE7618-50F4-4487-9359-47BD7488F068}" srcOrd="0" destOrd="0" presId="urn:microsoft.com/office/officeart/2005/8/layout/vList2"/>
    <dgm:cxn modelId="{71F036E7-5AD3-416B-84B9-C841478EF1A2}" type="presOf" srcId="{FCCF551A-9900-4B77-9EDB-E810F9FA88B5}" destId="{5065FA4A-F101-4524-9C79-DAE7F13651D8}" srcOrd="0" destOrd="0" presId="urn:microsoft.com/office/officeart/2005/8/layout/vList2"/>
    <dgm:cxn modelId="{F81983E9-11D8-431A-B01B-EB7BED63D3B4}" srcId="{486B1774-7C67-4D13-8D8D-79C88FFF38CB}" destId="{19D9628A-CEDF-4386-AB49-B0C83BFCCF80}" srcOrd="6" destOrd="0" parTransId="{4416C6ED-46C7-42BF-83BE-3F5B184690F2}" sibTransId="{FE62DD8B-EC3C-4EA9-91C1-8F3D0D6970CD}"/>
    <dgm:cxn modelId="{728835ED-21CB-40A5-929A-955E4FCF31C1}" srcId="{486B1774-7C67-4D13-8D8D-79C88FFF38CB}" destId="{F894EDF7-6A2B-4C64-8D7D-C0371514CCD4}" srcOrd="14" destOrd="0" parTransId="{8FDF8642-18DF-47A7-97A4-98E69DA4424E}" sibTransId="{1ECC8AE4-0B57-47D1-9367-CDD5B471C804}"/>
    <dgm:cxn modelId="{910A66FD-DA9A-40DA-A09E-9FAF964E88DB}" srcId="{486B1774-7C67-4D13-8D8D-79C88FFF38CB}" destId="{409CE185-744A-4307-942D-18907FEC4972}" srcOrd="13" destOrd="0" parTransId="{C0DADD9D-5834-4740-AB2F-A955840F2C85}" sibTransId="{DC23349C-C72E-4919-ACF1-A7C6DB81F97A}"/>
    <dgm:cxn modelId="{8A3BE9CB-F9DF-4A3B-B885-93769C460788}" type="presParOf" srcId="{AA91CA64-08EE-4CD6-9F34-F100F996E0D9}" destId="{6BB35706-1737-4117-96E0-03F3EAB6CB9F}" srcOrd="0" destOrd="0" presId="urn:microsoft.com/office/officeart/2005/8/layout/vList2"/>
    <dgm:cxn modelId="{9A4DC7A8-E624-4E3A-8764-0B999F4A249C}" type="presParOf" srcId="{AA91CA64-08EE-4CD6-9F34-F100F996E0D9}" destId="{DB0C1130-64DB-4A5F-B5B1-3CE7824084C2}" srcOrd="1" destOrd="0" presId="urn:microsoft.com/office/officeart/2005/8/layout/vList2"/>
    <dgm:cxn modelId="{E947774B-7C88-4A18-9F82-7C1582B9F51D}" type="presParOf" srcId="{AA91CA64-08EE-4CD6-9F34-F100F996E0D9}" destId="{4644FB11-E5A2-4757-80A5-5C823CFEB085}" srcOrd="2" destOrd="0" presId="urn:microsoft.com/office/officeart/2005/8/layout/vList2"/>
    <dgm:cxn modelId="{9549CC01-0520-442C-B456-288053421AEA}" type="presParOf" srcId="{AA91CA64-08EE-4CD6-9F34-F100F996E0D9}" destId="{3040BC15-14F9-4082-8E61-BE9150B281C7}" srcOrd="3" destOrd="0" presId="urn:microsoft.com/office/officeart/2005/8/layout/vList2"/>
    <dgm:cxn modelId="{A747AD42-0DCC-4EC3-8F5B-50A2B3984462}" type="presParOf" srcId="{AA91CA64-08EE-4CD6-9F34-F100F996E0D9}" destId="{CCB45109-7673-448A-A8BC-6C0B097765D3}" srcOrd="4" destOrd="0" presId="urn:microsoft.com/office/officeart/2005/8/layout/vList2"/>
    <dgm:cxn modelId="{7C8DCE3A-5284-41C0-9876-8580AA46A829}" type="presParOf" srcId="{AA91CA64-08EE-4CD6-9F34-F100F996E0D9}" destId="{33A8A31E-BFAE-4D33-A835-1E7E9956EB76}" srcOrd="5" destOrd="0" presId="urn:microsoft.com/office/officeart/2005/8/layout/vList2"/>
    <dgm:cxn modelId="{2B3579D3-6C35-4CA7-81C7-66A8EE53B027}" type="presParOf" srcId="{AA91CA64-08EE-4CD6-9F34-F100F996E0D9}" destId="{18464272-5A04-402E-9859-EAAC372C46B7}" srcOrd="6" destOrd="0" presId="urn:microsoft.com/office/officeart/2005/8/layout/vList2"/>
    <dgm:cxn modelId="{F202DAEC-0243-428A-BC24-D07E131DA138}" type="presParOf" srcId="{AA91CA64-08EE-4CD6-9F34-F100F996E0D9}" destId="{9A575AB2-AD6A-4144-8687-B63A12BAB16D}" srcOrd="7" destOrd="0" presId="urn:microsoft.com/office/officeart/2005/8/layout/vList2"/>
    <dgm:cxn modelId="{53B4B936-2A93-4DCA-A3BF-C40C370355BD}" type="presParOf" srcId="{AA91CA64-08EE-4CD6-9F34-F100F996E0D9}" destId="{7A85051D-75C1-4662-8EBE-ACD079531AB3}" srcOrd="8" destOrd="0" presId="urn:microsoft.com/office/officeart/2005/8/layout/vList2"/>
    <dgm:cxn modelId="{BE5594E3-549E-47AA-80C0-98CB8A3FAB3F}" type="presParOf" srcId="{AA91CA64-08EE-4CD6-9F34-F100F996E0D9}" destId="{A84CF89D-A775-4DA4-9BEF-DC54E5316B03}" srcOrd="9" destOrd="0" presId="urn:microsoft.com/office/officeart/2005/8/layout/vList2"/>
    <dgm:cxn modelId="{BABC162A-F0BD-486A-955C-D491D5CF7A55}" type="presParOf" srcId="{AA91CA64-08EE-4CD6-9F34-F100F996E0D9}" destId="{68FAFDC0-E727-4C00-8603-53D0458CB9F8}" srcOrd="10" destOrd="0" presId="urn:microsoft.com/office/officeart/2005/8/layout/vList2"/>
    <dgm:cxn modelId="{41EC6E9A-E4A6-4183-B87B-0A8B4A6A4AE5}" type="presParOf" srcId="{AA91CA64-08EE-4CD6-9F34-F100F996E0D9}" destId="{EBDB6889-5619-4819-8A0C-8770991AE38D}" srcOrd="11" destOrd="0" presId="urn:microsoft.com/office/officeart/2005/8/layout/vList2"/>
    <dgm:cxn modelId="{0DA00919-66C7-463D-A65A-9192C9F61FA0}" type="presParOf" srcId="{AA91CA64-08EE-4CD6-9F34-F100F996E0D9}" destId="{654CAFBB-C3D2-427A-AE92-E9A93E24D00F}" srcOrd="12" destOrd="0" presId="urn:microsoft.com/office/officeart/2005/8/layout/vList2"/>
    <dgm:cxn modelId="{033D7128-A184-49AB-B673-7F1CE262A407}" type="presParOf" srcId="{AA91CA64-08EE-4CD6-9F34-F100F996E0D9}" destId="{8BD1AC60-FF60-48B1-8E22-45D3998CFE83}" srcOrd="13" destOrd="0" presId="urn:microsoft.com/office/officeart/2005/8/layout/vList2"/>
    <dgm:cxn modelId="{4DD1D803-F504-4FBD-AEE5-6390AD453B1A}" type="presParOf" srcId="{AA91CA64-08EE-4CD6-9F34-F100F996E0D9}" destId="{E56C942A-FB00-4800-B09B-1A386F44C67A}" srcOrd="14" destOrd="0" presId="urn:microsoft.com/office/officeart/2005/8/layout/vList2"/>
    <dgm:cxn modelId="{D3FFFA84-BBD2-4996-B8BC-33EF3DE1B330}" type="presParOf" srcId="{AA91CA64-08EE-4CD6-9F34-F100F996E0D9}" destId="{19C9130D-46F8-4646-8D68-0A88EC861AC7}" srcOrd="15" destOrd="0" presId="urn:microsoft.com/office/officeart/2005/8/layout/vList2"/>
    <dgm:cxn modelId="{85B06E5F-11DD-4181-81BF-D3AFABFCC407}" type="presParOf" srcId="{AA91CA64-08EE-4CD6-9F34-F100F996E0D9}" destId="{B88FD7F1-9E78-4E91-99A1-BDD7623ECD38}" srcOrd="16" destOrd="0" presId="urn:microsoft.com/office/officeart/2005/8/layout/vList2"/>
    <dgm:cxn modelId="{9FE0CB2A-4D83-4834-9511-B5EC9B10BFAF}" type="presParOf" srcId="{AA91CA64-08EE-4CD6-9F34-F100F996E0D9}" destId="{0A28DCB7-4F76-430B-8D71-4621359C626A}" srcOrd="17" destOrd="0" presId="urn:microsoft.com/office/officeart/2005/8/layout/vList2"/>
    <dgm:cxn modelId="{4F6AC385-EC4B-4307-9A26-9415C49ECB84}" type="presParOf" srcId="{AA91CA64-08EE-4CD6-9F34-F100F996E0D9}" destId="{11FE7618-50F4-4487-9359-47BD7488F068}" srcOrd="18" destOrd="0" presId="urn:microsoft.com/office/officeart/2005/8/layout/vList2"/>
    <dgm:cxn modelId="{165B0E6A-A61A-4358-9815-B2E111E15686}" type="presParOf" srcId="{AA91CA64-08EE-4CD6-9F34-F100F996E0D9}" destId="{1D31E38E-3FA6-4810-B9A6-935383398A04}" srcOrd="19" destOrd="0" presId="urn:microsoft.com/office/officeart/2005/8/layout/vList2"/>
    <dgm:cxn modelId="{573A43B6-9028-4FE9-A9DF-530E1A1FACE7}" type="presParOf" srcId="{AA91CA64-08EE-4CD6-9F34-F100F996E0D9}" destId="{5065FA4A-F101-4524-9C79-DAE7F13651D8}" srcOrd="20" destOrd="0" presId="urn:microsoft.com/office/officeart/2005/8/layout/vList2"/>
    <dgm:cxn modelId="{62F6ED4C-B6F7-4EB3-9392-8FE084DF8A43}" type="presParOf" srcId="{AA91CA64-08EE-4CD6-9F34-F100F996E0D9}" destId="{660197CD-1C05-4FA4-A104-0CDF36FF0B21}" srcOrd="21" destOrd="0" presId="urn:microsoft.com/office/officeart/2005/8/layout/vList2"/>
    <dgm:cxn modelId="{24B52240-3DF8-4170-AD02-1F9E94BBA4AD}" type="presParOf" srcId="{AA91CA64-08EE-4CD6-9F34-F100F996E0D9}" destId="{3D389E53-EDED-4E0D-BDCA-8EA132A08D61}" srcOrd="22" destOrd="0" presId="urn:microsoft.com/office/officeart/2005/8/layout/vList2"/>
    <dgm:cxn modelId="{845A8A29-E3B8-4163-90D5-05860B25B0EE}" type="presParOf" srcId="{AA91CA64-08EE-4CD6-9F34-F100F996E0D9}" destId="{273DABDA-6727-4BC4-BB99-7A98961B2194}" srcOrd="23" destOrd="0" presId="urn:microsoft.com/office/officeart/2005/8/layout/vList2"/>
    <dgm:cxn modelId="{3FA960E3-F34E-4C5A-BE2F-E7AD4CF3E9B4}" type="presParOf" srcId="{AA91CA64-08EE-4CD6-9F34-F100F996E0D9}" destId="{543F1DE3-0310-4849-B211-098189902132}" srcOrd="24" destOrd="0" presId="urn:microsoft.com/office/officeart/2005/8/layout/vList2"/>
    <dgm:cxn modelId="{3C2BCEA7-3506-4077-B01D-BCACE1E8464F}" type="presParOf" srcId="{AA91CA64-08EE-4CD6-9F34-F100F996E0D9}" destId="{CFED81FE-9416-41E9-80C2-B7385B739573}" srcOrd="25" destOrd="0" presId="urn:microsoft.com/office/officeart/2005/8/layout/vList2"/>
    <dgm:cxn modelId="{EF38400E-341C-452B-9C4D-AD6792AAAFE0}" type="presParOf" srcId="{AA91CA64-08EE-4CD6-9F34-F100F996E0D9}" destId="{954A9A95-7451-4D1F-ABE2-06BAC230B0A8}" srcOrd="26" destOrd="0" presId="urn:microsoft.com/office/officeart/2005/8/layout/vList2"/>
    <dgm:cxn modelId="{31C0E214-AB75-4B58-A43C-44CE70D2425A}" type="presParOf" srcId="{AA91CA64-08EE-4CD6-9F34-F100F996E0D9}" destId="{6E1A1105-5EC0-4C8B-BB95-F10E30C2E088}" srcOrd="27" destOrd="0" presId="urn:microsoft.com/office/officeart/2005/8/layout/vList2"/>
    <dgm:cxn modelId="{F738B9A2-D191-4421-9A92-BA86630271A9}" type="presParOf" srcId="{AA91CA64-08EE-4CD6-9F34-F100F996E0D9}" destId="{5D2154B2-54D7-4BCC-BD26-C64906393990}" srcOrd="28" destOrd="0" presId="urn:microsoft.com/office/officeart/2005/8/layout/vList2"/>
    <dgm:cxn modelId="{5A7263D8-48BD-4A0E-8D77-DDF59C0F178B}" type="presParOf" srcId="{AA91CA64-08EE-4CD6-9F34-F100F996E0D9}" destId="{04DD1E88-E537-4C52-B809-0A592A74D703}" srcOrd="29" destOrd="0" presId="urn:microsoft.com/office/officeart/2005/8/layout/vList2"/>
    <dgm:cxn modelId="{A7203A3D-599D-431B-9D64-341BEFCDB6EE}" type="presParOf" srcId="{AA91CA64-08EE-4CD6-9F34-F100F996E0D9}" destId="{CB9C6AAC-B4BA-4AC0-9A0B-2CB157054D96}" srcOrd="3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05D66E-2E39-4C00-AAA9-34DFC556DBF6}"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s-EC"/>
        </a:p>
      </dgm:t>
    </dgm:pt>
    <dgm:pt modelId="{1A3C6040-1F80-4ABC-9F9B-86144D3B950E}">
      <dgm:prSet phldrT="[Texto]"/>
      <dgm:spPr/>
      <dgm:t>
        <a:bodyPr/>
        <a:lstStyle/>
        <a:p>
          <a:r>
            <a:rPr lang="es-EC"/>
            <a:t>Objetivo General</a:t>
          </a:r>
        </a:p>
      </dgm:t>
    </dgm:pt>
    <dgm:pt modelId="{1698924A-1E5D-473A-9BE9-D41530A1F2EC}" type="parTrans" cxnId="{27ADB64B-2135-43B2-BAEA-594D194DC540}">
      <dgm:prSet/>
      <dgm:spPr/>
      <dgm:t>
        <a:bodyPr/>
        <a:lstStyle/>
        <a:p>
          <a:endParaRPr lang="es-EC"/>
        </a:p>
      </dgm:t>
    </dgm:pt>
    <dgm:pt modelId="{21F272E2-F4B4-43F0-BFA4-D1AD2806D7A0}" type="sibTrans" cxnId="{27ADB64B-2135-43B2-BAEA-594D194DC540}">
      <dgm:prSet/>
      <dgm:spPr/>
      <dgm:t>
        <a:bodyPr/>
        <a:lstStyle/>
        <a:p>
          <a:endParaRPr lang="es-EC"/>
        </a:p>
      </dgm:t>
    </dgm:pt>
    <dgm:pt modelId="{8E0BE392-AF97-4C2C-9323-613C24E5082C}">
      <dgm:prSet phldrT="[Texto]" custT="1"/>
      <dgm:spPr/>
      <dgm:t>
        <a:bodyPr anchor="ctr"/>
        <a:lstStyle/>
        <a:p>
          <a:pPr algn="ctr"/>
          <a:r>
            <a:rPr lang="es-MX" sz="2400" dirty="0"/>
            <a:t>“Análisis de accidentabilidad, seguridad vehicular y peatonal en el </a:t>
          </a:r>
          <a:r>
            <a:rPr lang="es-ES" sz="2400" dirty="0"/>
            <a:t>eje longitudinal de la Avenida General Enríquez entre la avenida Ilaló y el Monumento al Maíz (El Choclo)</a:t>
          </a:r>
          <a:endParaRPr lang="es-EC" sz="2400" dirty="0"/>
        </a:p>
      </dgm:t>
    </dgm:pt>
    <dgm:pt modelId="{879CA36F-83A4-4F8B-AB44-DDD35DD6AD9A}" type="parTrans" cxnId="{3FA5720C-FCF5-4121-9406-C2213846FAC1}">
      <dgm:prSet/>
      <dgm:spPr/>
      <dgm:t>
        <a:bodyPr/>
        <a:lstStyle/>
        <a:p>
          <a:endParaRPr lang="es-EC"/>
        </a:p>
      </dgm:t>
    </dgm:pt>
    <dgm:pt modelId="{C3E127B3-711A-49C5-96D0-14CB76211A20}" type="sibTrans" cxnId="{3FA5720C-FCF5-4121-9406-C2213846FAC1}">
      <dgm:prSet/>
      <dgm:spPr/>
      <dgm:t>
        <a:bodyPr/>
        <a:lstStyle/>
        <a:p>
          <a:endParaRPr lang="es-EC"/>
        </a:p>
      </dgm:t>
    </dgm:pt>
    <dgm:pt modelId="{9F5355FC-19BE-4C46-9750-00DA98EDD45D}" type="pres">
      <dgm:prSet presAssocID="{1A05D66E-2E39-4C00-AAA9-34DFC556DBF6}" presName="Name0" presStyleCnt="0">
        <dgm:presLayoutVars>
          <dgm:dir/>
          <dgm:animLvl val="lvl"/>
          <dgm:resizeHandles/>
        </dgm:presLayoutVars>
      </dgm:prSet>
      <dgm:spPr/>
    </dgm:pt>
    <dgm:pt modelId="{2AA99E18-B294-4C4F-A9AB-76EE02CEBF80}" type="pres">
      <dgm:prSet presAssocID="{1A3C6040-1F80-4ABC-9F9B-86144D3B950E}" presName="linNode" presStyleCnt="0"/>
      <dgm:spPr/>
    </dgm:pt>
    <dgm:pt modelId="{255E0B9B-C7AB-4207-9E67-FE2C50D0DFF6}" type="pres">
      <dgm:prSet presAssocID="{1A3C6040-1F80-4ABC-9F9B-86144D3B950E}" presName="parentShp" presStyleLbl="node1" presStyleIdx="0" presStyleCnt="1" custScaleY="39867">
        <dgm:presLayoutVars>
          <dgm:bulletEnabled val="1"/>
        </dgm:presLayoutVars>
      </dgm:prSet>
      <dgm:spPr/>
    </dgm:pt>
    <dgm:pt modelId="{83C696B8-071B-448E-8D1B-5C61840D773F}" type="pres">
      <dgm:prSet presAssocID="{1A3C6040-1F80-4ABC-9F9B-86144D3B950E}" presName="childShp" presStyleLbl="bgAccFollowNode1" presStyleIdx="0" presStyleCnt="1" custLinFactNeighborX="1974">
        <dgm:presLayoutVars>
          <dgm:bulletEnabled val="1"/>
        </dgm:presLayoutVars>
      </dgm:prSet>
      <dgm:spPr/>
    </dgm:pt>
  </dgm:ptLst>
  <dgm:cxnLst>
    <dgm:cxn modelId="{3FA5720C-FCF5-4121-9406-C2213846FAC1}" srcId="{1A3C6040-1F80-4ABC-9F9B-86144D3B950E}" destId="{8E0BE392-AF97-4C2C-9323-613C24E5082C}" srcOrd="0" destOrd="0" parTransId="{879CA36F-83A4-4F8B-AB44-DDD35DD6AD9A}" sibTransId="{C3E127B3-711A-49C5-96D0-14CB76211A20}"/>
    <dgm:cxn modelId="{7CB79266-56D0-480D-88ED-032FA87BC345}" type="presOf" srcId="{1A05D66E-2E39-4C00-AAA9-34DFC556DBF6}" destId="{9F5355FC-19BE-4C46-9750-00DA98EDD45D}" srcOrd="0" destOrd="0" presId="urn:microsoft.com/office/officeart/2005/8/layout/vList6"/>
    <dgm:cxn modelId="{0756D147-794F-4683-9081-F2072C1A72FE}" type="presOf" srcId="{1A3C6040-1F80-4ABC-9F9B-86144D3B950E}" destId="{255E0B9B-C7AB-4207-9E67-FE2C50D0DFF6}" srcOrd="0" destOrd="0" presId="urn:microsoft.com/office/officeart/2005/8/layout/vList6"/>
    <dgm:cxn modelId="{6E22C769-3B07-4725-822D-174F65DC9233}" type="presOf" srcId="{8E0BE392-AF97-4C2C-9323-613C24E5082C}" destId="{83C696B8-071B-448E-8D1B-5C61840D773F}" srcOrd="0" destOrd="0" presId="urn:microsoft.com/office/officeart/2005/8/layout/vList6"/>
    <dgm:cxn modelId="{27ADB64B-2135-43B2-BAEA-594D194DC540}" srcId="{1A05D66E-2E39-4C00-AAA9-34DFC556DBF6}" destId="{1A3C6040-1F80-4ABC-9F9B-86144D3B950E}" srcOrd="0" destOrd="0" parTransId="{1698924A-1E5D-473A-9BE9-D41530A1F2EC}" sibTransId="{21F272E2-F4B4-43F0-BFA4-D1AD2806D7A0}"/>
    <dgm:cxn modelId="{CB10433A-29EE-4B1B-B422-929967927758}" type="presParOf" srcId="{9F5355FC-19BE-4C46-9750-00DA98EDD45D}" destId="{2AA99E18-B294-4C4F-A9AB-76EE02CEBF80}" srcOrd="0" destOrd="0" presId="urn:microsoft.com/office/officeart/2005/8/layout/vList6"/>
    <dgm:cxn modelId="{C8709749-8B64-4A02-9C0B-D25AA095876A}" type="presParOf" srcId="{2AA99E18-B294-4C4F-A9AB-76EE02CEBF80}" destId="{255E0B9B-C7AB-4207-9E67-FE2C50D0DFF6}" srcOrd="0" destOrd="0" presId="urn:microsoft.com/office/officeart/2005/8/layout/vList6"/>
    <dgm:cxn modelId="{B071EDE9-E4BB-4FFE-BDF6-1201E27A0D85}" type="presParOf" srcId="{2AA99E18-B294-4C4F-A9AB-76EE02CEBF80}" destId="{83C696B8-071B-448E-8D1B-5C61840D773F}"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28F8E5-E074-4371-87C4-6B78F54BD3A3}"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C"/>
        </a:p>
      </dgm:t>
    </dgm:pt>
    <dgm:pt modelId="{C4567151-CFAA-44D7-AFDC-32E0F686532C}">
      <dgm:prSet phldrT="[Texto]" custT="1"/>
      <dgm:spPr/>
      <dgm:t>
        <a:bodyPr/>
        <a:lstStyle/>
        <a:p>
          <a:r>
            <a:rPr lang="es-EC" sz="1600"/>
            <a:t>Ubicar y mapear las intersecciones de señalética horizontal y vertical</a:t>
          </a:r>
        </a:p>
      </dgm:t>
    </dgm:pt>
    <dgm:pt modelId="{BEF595E3-0CEA-42C6-935F-4DBF1A61C5B5}" type="parTrans" cxnId="{1CFAB298-59F5-4BF4-A8C4-A297B27E50CE}">
      <dgm:prSet/>
      <dgm:spPr/>
      <dgm:t>
        <a:bodyPr/>
        <a:lstStyle/>
        <a:p>
          <a:endParaRPr lang="es-EC" sz="1600"/>
        </a:p>
      </dgm:t>
    </dgm:pt>
    <dgm:pt modelId="{AF60656E-33F6-43C7-90E2-30DCFF1FDB45}" type="sibTrans" cxnId="{1CFAB298-59F5-4BF4-A8C4-A297B27E50CE}">
      <dgm:prSet/>
      <dgm:spPr/>
      <dgm:t>
        <a:bodyPr/>
        <a:lstStyle/>
        <a:p>
          <a:endParaRPr lang="es-EC" sz="1600"/>
        </a:p>
      </dgm:t>
    </dgm:pt>
    <dgm:pt modelId="{EEF56808-2F88-43D4-BF79-363325E52561}">
      <dgm:prSet phldrT="[Texto]" custT="1"/>
      <dgm:spPr/>
      <dgm:t>
        <a:bodyPr/>
        <a:lstStyle/>
        <a:p>
          <a:pPr>
            <a:buFont typeface="Symbol" panose="05050102010706020507" pitchFamily="18" charset="2"/>
            <a:buChar char=""/>
          </a:pPr>
          <a:r>
            <a:rPr lang="es-ES" sz="1600"/>
            <a:t>Investigar sobre los sitios de mayor afluencia de peatones </a:t>
          </a:r>
          <a:endParaRPr lang="es-EC" sz="1600"/>
        </a:p>
      </dgm:t>
    </dgm:pt>
    <dgm:pt modelId="{9147DAFE-75D4-4E42-8C0C-584C50BFD89F}" type="parTrans" cxnId="{8CE53166-436C-4845-A237-9999CDBF3B35}">
      <dgm:prSet/>
      <dgm:spPr/>
      <dgm:t>
        <a:bodyPr/>
        <a:lstStyle/>
        <a:p>
          <a:endParaRPr lang="es-EC" sz="1600"/>
        </a:p>
      </dgm:t>
    </dgm:pt>
    <dgm:pt modelId="{777986A9-6BB8-4A1C-B92A-D147A00A0995}" type="sibTrans" cxnId="{8CE53166-436C-4845-A237-9999CDBF3B35}">
      <dgm:prSet/>
      <dgm:spPr/>
      <dgm:t>
        <a:bodyPr/>
        <a:lstStyle/>
        <a:p>
          <a:endParaRPr lang="es-EC" sz="1600"/>
        </a:p>
      </dgm:t>
    </dgm:pt>
    <dgm:pt modelId="{13EE74DE-8906-4170-B879-54083CA7D229}">
      <dgm:prSet phldrT="[Texto]" custT="1"/>
      <dgm:spPr/>
      <dgm:t>
        <a:bodyPr/>
        <a:lstStyle/>
        <a:p>
          <a:pPr>
            <a:buFont typeface="Symbol" panose="05050102010706020507" pitchFamily="18" charset="2"/>
            <a:buChar char=""/>
          </a:pPr>
          <a:r>
            <a:rPr lang="es-ES" sz="1600"/>
            <a:t>Analizar de los </a:t>
          </a:r>
          <a:r>
            <a:rPr lang="es-ES" sz="1600" err="1"/>
            <a:t>records</a:t>
          </a:r>
          <a:r>
            <a:rPr lang="es-ES" sz="1600"/>
            <a:t> históricos de accidentabilidad dentro del tramo de estudio</a:t>
          </a:r>
          <a:endParaRPr lang="es-EC" sz="1600"/>
        </a:p>
      </dgm:t>
    </dgm:pt>
    <dgm:pt modelId="{636E9E46-8B75-4DF9-AA65-427D59F2BB35}" type="parTrans" cxnId="{99F76693-9768-429A-916D-584F8B5618AF}">
      <dgm:prSet/>
      <dgm:spPr/>
      <dgm:t>
        <a:bodyPr/>
        <a:lstStyle/>
        <a:p>
          <a:endParaRPr lang="es-EC" sz="1600"/>
        </a:p>
      </dgm:t>
    </dgm:pt>
    <dgm:pt modelId="{C46F5963-27E8-4D32-9207-ECF4016EA181}" type="sibTrans" cxnId="{99F76693-9768-429A-916D-584F8B5618AF}">
      <dgm:prSet/>
      <dgm:spPr/>
      <dgm:t>
        <a:bodyPr/>
        <a:lstStyle/>
        <a:p>
          <a:endParaRPr lang="es-EC" sz="1600"/>
        </a:p>
      </dgm:t>
    </dgm:pt>
    <dgm:pt modelId="{DEC3AFB1-536A-4E2D-8805-F80A7B8294FC}">
      <dgm:prSet custT="1"/>
      <dgm:spPr/>
      <dgm:t>
        <a:bodyPr/>
        <a:lstStyle/>
        <a:p>
          <a:pPr>
            <a:buFont typeface="Symbol" panose="05050102010706020507" pitchFamily="18" charset="2"/>
            <a:buChar char=""/>
          </a:pPr>
          <a:r>
            <a:rPr lang="es-ES" sz="1600"/>
            <a:t>Ubicar las paradas de transporte público de buses y taxis</a:t>
          </a:r>
          <a:endParaRPr lang="es-EC" sz="1600"/>
        </a:p>
      </dgm:t>
    </dgm:pt>
    <dgm:pt modelId="{3587F495-5B46-4F4D-8548-7567BD7E1DA0}" type="parTrans" cxnId="{6535576E-B3A1-4AFA-B5AF-82962E6C5E3E}">
      <dgm:prSet/>
      <dgm:spPr/>
      <dgm:t>
        <a:bodyPr/>
        <a:lstStyle/>
        <a:p>
          <a:endParaRPr lang="es-EC" sz="1600"/>
        </a:p>
      </dgm:t>
    </dgm:pt>
    <dgm:pt modelId="{A3B97D55-FE1A-4A9D-89A8-CA0FFD0A48A0}" type="sibTrans" cxnId="{6535576E-B3A1-4AFA-B5AF-82962E6C5E3E}">
      <dgm:prSet/>
      <dgm:spPr/>
      <dgm:t>
        <a:bodyPr/>
        <a:lstStyle/>
        <a:p>
          <a:endParaRPr lang="es-EC" sz="1600"/>
        </a:p>
      </dgm:t>
    </dgm:pt>
    <dgm:pt modelId="{92A0DFD4-C0D3-45E8-A95B-DBE9AF0EEA4B}">
      <dgm:prSet custT="1"/>
      <dgm:spPr/>
      <dgm:t>
        <a:bodyPr/>
        <a:lstStyle/>
        <a:p>
          <a:pPr>
            <a:buFont typeface="Symbol" panose="05050102010706020507" pitchFamily="18" charset="2"/>
            <a:buChar char=""/>
          </a:pPr>
          <a:r>
            <a:rPr lang="es-ES" sz="1600"/>
            <a:t>Investigar sobre las líneas de buses y servicios que ocupan en eje vial de estudio, con un mapeo y tiempos de ocupación</a:t>
          </a:r>
          <a:endParaRPr lang="es-EC" sz="1600"/>
        </a:p>
      </dgm:t>
    </dgm:pt>
    <dgm:pt modelId="{FF8051C5-A1EC-4C6D-83D1-C58CBAC12BCF}" type="parTrans" cxnId="{53E0B35A-25C0-47F2-B353-503A0CC9DB9B}">
      <dgm:prSet/>
      <dgm:spPr/>
      <dgm:t>
        <a:bodyPr/>
        <a:lstStyle/>
        <a:p>
          <a:endParaRPr lang="es-EC" sz="1600"/>
        </a:p>
      </dgm:t>
    </dgm:pt>
    <dgm:pt modelId="{59C01249-21DA-41E3-BB9C-2EA199901CE5}" type="sibTrans" cxnId="{53E0B35A-25C0-47F2-B353-503A0CC9DB9B}">
      <dgm:prSet/>
      <dgm:spPr/>
      <dgm:t>
        <a:bodyPr/>
        <a:lstStyle/>
        <a:p>
          <a:endParaRPr lang="es-EC" sz="1600"/>
        </a:p>
      </dgm:t>
    </dgm:pt>
    <dgm:pt modelId="{395CB5A5-EA2B-418B-8ECC-D84BD1C392E0}">
      <dgm:prSet custT="1"/>
      <dgm:spPr/>
      <dgm:t>
        <a:bodyPr/>
        <a:lstStyle/>
        <a:p>
          <a:pPr>
            <a:buFont typeface="Symbol" panose="05050102010706020507" pitchFamily="18" charset="2"/>
            <a:buChar char=""/>
          </a:pPr>
          <a:r>
            <a:rPr lang="es-ES" sz="1600"/>
            <a:t>Investigar el tipo de comercio, sitios de parqueo, y paradas sobre el eje vial de estudio, así como las condiciones para el peatón</a:t>
          </a:r>
          <a:endParaRPr lang="es-EC" sz="1600"/>
        </a:p>
      </dgm:t>
    </dgm:pt>
    <dgm:pt modelId="{B1FF6121-74F3-43D4-82B1-1DF943903D3D}" type="parTrans" cxnId="{2ABE3796-C613-4C43-991B-F0D13AA874FF}">
      <dgm:prSet/>
      <dgm:spPr/>
      <dgm:t>
        <a:bodyPr/>
        <a:lstStyle/>
        <a:p>
          <a:endParaRPr lang="es-EC" sz="1600"/>
        </a:p>
      </dgm:t>
    </dgm:pt>
    <dgm:pt modelId="{97AE6704-1C33-45C4-A713-0B35EB14382E}" type="sibTrans" cxnId="{2ABE3796-C613-4C43-991B-F0D13AA874FF}">
      <dgm:prSet/>
      <dgm:spPr/>
      <dgm:t>
        <a:bodyPr/>
        <a:lstStyle/>
        <a:p>
          <a:endParaRPr lang="es-EC" sz="1600"/>
        </a:p>
      </dgm:t>
    </dgm:pt>
    <dgm:pt modelId="{82999FA5-6531-4E5C-B093-0E9448668A1D}">
      <dgm:prSet custT="1"/>
      <dgm:spPr/>
      <dgm:t>
        <a:bodyPr/>
        <a:lstStyle/>
        <a:p>
          <a:pPr>
            <a:buFont typeface="Symbol" panose="05050102010706020507" pitchFamily="18" charset="2"/>
            <a:buChar char=""/>
          </a:pPr>
          <a:r>
            <a:rPr lang="es-ES" sz="1600"/>
            <a:t>Analizar y determinar el tipo de tráfico en las horas pico determinadas por el GAD</a:t>
          </a:r>
          <a:endParaRPr lang="es-EC" sz="1600"/>
        </a:p>
      </dgm:t>
    </dgm:pt>
    <dgm:pt modelId="{2933579A-8A63-4F1F-B961-CD9A5DF2703D}" type="parTrans" cxnId="{F1C30A8C-BD82-43E1-9AB1-8C3140A317A8}">
      <dgm:prSet/>
      <dgm:spPr/>
      <dgm:t>
        <a:bodyPr/>
        <a:lstStyle/>
        <a:p>
          <a:endParaRPr lang="es-EC" sz="1600"/>
        </a:p>
      </dgm:t>
    </dgm:pt>
    <dgm:pt modelId="{A3743087-3022-4F47-96D9-0B7DDAC524D5}" type="sibTrans" cxnId="{F1C30A8C-BD82-43E1-9AB1-8C3140A317A8}">
      <dgm:prSet/>
      <dgm:spPr/>
      <dgm:t>
        <a:bodyPr/>
        <a:lstStyle/>
        <a:p>
          <a:endParaRPr lang="es-EC" sz="1600"/>
        </a:p>
      </dgm:t>
    </dgm:pt>
    <dgm:pt modelId="{C8CDD098-DBFE-42F4-BA58-908F19717A8D}">
      <dgm:prSet custT="1"/>
      <dgm:spPr/>
      <dgm:t>
        <a:bodyPr/>
        <a:lstStyle/>
        <a:p>
          <a:pPr>
            <a:buFont typeface="Symbol" panose="05050102010706020507" pitchFamily="18" charset="2"/>
            <a:buChar char=""/>
          </a:pPr>
          <a:r>
            <a:rPr lang="es-ES" sz="1600"/>
            <a:t>Resumir en un mapa con codificación el eje vial con toda su información</a:t>
          </a:r>
          <a:endParaRPr lang="es-EC" sz="1600"/>
        </a:p>
      </dgm:t>
    </dgm:pt>
    <dgm:pt modelId="{2F69F136-91C6-40F3-A288-F5DCD48E4EB8}" type="parTrans" cxnId="{6496D64A-B275-4DE0-A423-283FB384CEC1}">
      <dgm:prSet/>
      <dgm:spPr/>
      <dgm:t>
        <a:bodyPr/>
        <a:lstStyle/>
        <a:p>
          <a:endParaRPr lang="es-EC" sz="1600"/>
        </a:p>
      </dgm:t>
    </dgm:pt>
    <dgm:pt modelId="{3A645B66-980B-4264-96E7-7FE8DBD73278}" type="sibTrans" cxnId="{6496D64A-B275-4DE0-A423-283FB384CEC1}">
      <dgm:prSet/>
      <dgm:spPr/>
      <dgm:t>
        <a:bodyPr/>
        <a:lstStyle/>
        <a:p>
          <a:endParaRPr lang="es-EC" sz="1600"/>
        </a:p>
      </dgm:t>
    </dgm:pt>
    <dgm:pt modelId="{E3E9909F-84B7-4120-86B1-C97063C5473C}" type="pres">
      <dgm:prSet presAssocID="{E628F8E5-E074-4371-87C4-6B78F54BD3A3}" presName="linear" presStyleCnt="0">
        <dgm:presLayoutVars>
          <dgm:dir/>
          <dgm:animLvl val="lvl"/>
          <dgm:resizeHandles val="exact"/>
        </dgm:presLayoutVars>
      </dgm:prSet>
      <dgm:spPr/>
    </dgm:pt>
    <dgm:pt modelId="{004DCBA3-BCD0-425B-92BF-15C75675CD26}" type="pres">
      <dgm:prSet presAssocID="{C4567151-CFAA-44D7-AFDC-32E0F686532C}" presName="parentLin" presStyleCnt="0"/>
      <dgm:spPr/>
    </dgm:pt>
    <dgm:pt modelId="{CCB813D0-4DC3-4E72-9773-BCFF9A072CDF}" type="pres">
      <dgm:prSet presAssocID="{C4567151-CFAA-44D7-AFDC-32E0F686532C}" presName="parentLeftMargin" presStyleLbl="node1" presStyleIdx="0" presStyleCnt="8"/>
      <dgm:spPr/>
    </dgm:pt>
    <dgm:pt modelId="{9B837ED3-4E24-456B-9BC9-35A6479B3376}" type="pres">
      <dgm:prSet presAssocID="{C4567151-CFAA-44D7-AFDC-32E0F686532C}" presName="parentText" presStyleLbl="node1" presStyleIdx="0" presStyleCnt="8" custScaleX="128011">
        <dgm:presLayoutVars>
          <dgm:chMax val="0"/>
          <dgm:bulletEnabled val="1"/>
        </dgm:presLayoutVars>
      </dgm:prSet>
      <dgm:spPr/>
    </dgm:pt>
    <dgm:pt modelId="{87BA627D-0980-496A-BBDA-DE510BF4A422}" type="pres">
      <dgm:prSet presAssocID="{C4567151-CFAA-44D7-AFDC-32E0F686532C}" presName="negativeSpace" presStyleCnt="0"/>
      <dgm:spPr/>
    </dgm:pt>
    <dgm:pt modelId="{6293CF1A-88EE-4505-B574-07BC1FC658D5}" type="pres">
      <dgm:prSet presAssocID="{C4567151-CFAA-44D7-AFDC-32E0F686532C}" presName="childText" presStyleLbl="conFgAcc1" presStyleIdx="0" presStyleCnt="8">
        <dgm:presLayoutVars>
          <dgm:bulletEnabled val="1"/>
        </dgm:presLayoutVars>
      </dgm:prSet>
      <dgm:spPr/>
    </dgm:pt>
    <dgm:pt modelId="{1C673235-90B1-4136-A14F-8F29B238FE15}" type="pres">
      <dgm:prSet presAssocID="{AF60656E-33F6-43C7-90E2-30DCFF1FDB45}" presName="spaceBetweenRectangles" presStyleCnt="0"/>
      <dgm:spPr/>
    </dgm:pt>
    <dgm:pt modelId="{1EFC30C6-FA1F-444D-8A4F-DFDF7C0FE917}" type="pres">
      <dgm:prSet presAssocID="{EEF56808-2F88-43D4-BF79-363325E52561}" presName="parentLin" presStyleCnt="0"/>
      <dgm:spPr/>
    </dgm:pt>
    <dgm:pt modelId="{434F906A-7749-4074-A85D-A20F4BCEA237}" type="pres">
      <dgm:prSet presAssocID="{EEF56808-2F88-43D4-BF79-363325E52561}" presName="parentLeftMargin" presStyleLbl="node1" presStyleIdx="0" presStyleCnt="8"/>
      <dgm:spPr/>
    </dgm:pt>
    <dgm:pt modelId="{A33DC161-D291-4D84-9F18-31505293BC92}" type="pres">
      <dgm:prSet presAssocID="{EEF56808-2F88-43D4-BF79-363325E52561}" presName="parentText" presStyleLbl="node1" presStyleIdx="1" presStyleCnt="8" custScaleX="128011">
        <dgm:presLayoutVars>
          <dgm:chMax val="0"/>
          <dgm:bulletEnabled val="1"/>
        </dgm:presLayoutVars>
      </dgm:prSet>
      <dgm:spPr/>
    </dgm:pt>
    <dgm:pt modelId="{E6720DD0-AF61-4989-AA19-2B16E79C74A5}" type="pres">
      <dgm:prSet presAssocID="{EEF56808-2F88-43D4-BF79-363325E52561}" presName="negativeSpace" presStyleCnt="0"/>
      <dgm:spPr/>
    </dgm:pt>
    <dgm:pt modelId="{75E5023B-AECB-40FA-A44D-6B88CF62142B}" type="pres">
      <dgm:prSet presAssocID="{EEF56808-2F88-43D4-BF79-363325E52561}" presName="childText" presStyleLbl="conFgAcc1" presStyleIdx="1" presStyleCnt="8">
        <dgm:presLayoutVars>
          <dgm:bulletEnabled val="1"/>
        </dgm:presLayoutVars>
      </dgm:prSet>
      <dgm:spPr/>
    </dgm:pt>
    <dgm:pt modelId="{5BE8D662-619D-416D-ACC6-D6E978B746B5}" type="pres">
      <dgm:prSet presAssocID="{777986A9-6BB8-4A1C-B92A-D147A00A0995}" presName="spaceBetweenRectangles" presStyleCnt="0"/>
      <dgm:spPr/>
    </dgm:pt>
    <dgm:pt modelId="{CBF13DBB-CF41-4159-8E50-601275F87917}" type="pres">
      <dgm:prSet presAssocID="{13EE74DE-8906-4170-B879-54083CA7D229}" presName="parentLin" presStyleCnt="0"/>
      <dgm:spPr/>
    </dgm:pt>
    <dgm:pt modelId="{C7BCB3FA-297D-42FC-B5FB-F8C540D4E45D}" type="pres">
      <dgm:prSet presAssocID="{13EE74DE-8906-4170-B879-54083CA7D229}" presName="parentLeftMargin" presStyleLbl="node1" presStyleIdx="1" presStyleCnt="8"/>
      <dgm:spPr/>
    </dgm:pt>
    <dgm:pt modelId="{929F71DC-7854-4C7A-9A44-6388CC6134C0}" type="pres">
      <dgm:prSet presAssocID="{13EE74DE-8906-4170-B879-54083CA7D229}" presName="parentText" presStyleLbl="node1" presStyleIdx="2" presStyleCnt="8" custScaleX="128011">
        <dgm:presLayoutVars>
          <dgm:chMax val="0"/>
          <dgm:bulletEnabled val="1"/>
        </dgm:presLayoutVars>
      </dgm:prSet>
      <dgm:spPr/>
    </dgm:pt>
    <dgm:pt modelId="{5EE03E0B-1D1E-49C2-BD08-BC57968D5547}" type="pres">
      <dgm:prSet presAssocID="{13EE74DE-8906-4170-B879-54083CA7D229}" presName="negativeSpace" presStyleCnt="0"/>
      <dgm:spPr/>
    </dgm:pt>
    <dgm:pt modelId="{E2C8B233-5737-4BC4-9B09-729DF61FBE48}" type="pres">
      <dgm:prSet presAssocID="{13EE74DE-8906-4170-B879-54083CA7D229}" presName="childText" presStyleLbl="conFgAcc1" presStyleIdx="2" presStyleCnt="8">
        <dgm:presLayoutVars>
          <dgm:bulletEnabled val="1"/>
        </dgm:presLayoutVars>
      </dgm:prSet>
      <dgm:spPr/>
    </dgm:pt>
    <dgm:pt modelId="{2B488ED8-1B17-4A17-821A-B602BB879C1C}" type="pres">
      <dgm:prSet presAssocID="{C46F5963-27E8-4D32-9207-ECF4016EA181}" presName="spaceBetweenRectangles" presStyleCnt="0"/>
      <dgm:spPr/>
    </dgm:pt>
    <dgm:pt modelId="{C3C5D477-9046-44DA-B27C-F943F4BE3DEB}" type="pres">
      <dgm:prSet presAssocID="{DEC3AFB1-536A-4E2D-8805-F80A7B8294FC}" presName="parentLin" presStyleCnt="0"/>
      <dgm:spPr/>
    </dgm:pt>
    <dgm:pt modelId="{B340B702-6306-4F54-84BA-8D802506B216}" type="pres">
      <dgm:prSet presAssocID="{DEC3AFB1-536A-4E2D-8805-F80A7B8294FC}" presName="parentLeftMargin" presStyleLbl="node1" presStyleIdx="2" presStyleCnt="8"/>
      <dgm:spPr/>
    </dgm:pt>
    <dgm:pt modelId="{04790408-844B-4551-89B8-81909DFAA469}" type="pres">
      <dgm:prSet presAssocID="{DEC3AFB1-536A-4E2D-8805-F80A7B8294FC}" presName="parentText" presStyleLbl="node1" presStyleIdx="3" presStyleCnt="8" custScaleX="128011">
        <dgm:presLayoutVars>
          <dgm:chMax val="0"/>
          <dgm:bulletEnabled val="1"/>
        </dgm:presLayoutVars>
      </dgm:prSet>
      <dgm:spPr/>
    </dgm:pt>
    <dgm:pt modelId="{DD2314C6-CB9D-4FA7-903D-65A776EAE9E9}" type="pres">
      <dgm:prSet presAssocID="{DEC3AFB1-536A-4E2D-8805-F80A7B8294FC}" presName="negativeSpace" presStyleCnt="0"/>
      <dgm:spPr/>
    </dgm:pt>
    <dgm:pt modelId="{DBA48C4C-3BFA-4E13-822C-CD3AA563BE5F}" type="pres">
      <dgm:prSet presAssocID="{DEC3AFB1-536A-4E2D-8805-F80A7B8294FC}" presName="childText" presStyleLbl="conFgAcc1" presStyleIdx="3" presStyleCnt="8">
        <dgm:presLayoutVars>
          <dgm:bulletEnabled val="1"/>
        </dgm:presLayoutVars>
      </dgm:prSet>
      <dgm:spPr/>
    </dgm:pt>
    <dgm:pt modelId="{703F57FA-6465-4DB8-9F96-B4A1976690B4}" type="pres">
      <dgm:prSet presAssocID="{A3B97D55-FE1A-4A9D-89A8-CA0FFD0A48A0}" presName="spaceBetweenRectangles" presStyleCnt="0"/>
      <dgm:spPr/>
    </dgm:pt>
    <dgm:pt modelId="{1132E912-4BEF-44C7-8D17-80E42F83D1D9}" type="pres">
      <dgm:prSet presAssocID="{92A0DFD4-C0D3-45E8-A95B-DBE9AF0EEA4B}" presName="parentLin" presStyleCnt="0"/>
      <dgm:spPr/>
    </dgm:pt>
    <dgm:pt modelId="{C5A9C422-9F2B-461C-BD42-DC8D5D609499}" type="pres">
      <dgm:prSet presAssocID="{92A0DFD4-C0D3-45E8-A95B-DBE9AF0EEA4B}" presName="parentLeftMargin" presStyleLbl="node1" presStyleIdx="3" presStyleCnt="8"/>
      <dgm:spPr/>
    </dgm:pt>
    <dgm:pt modelId="{16D76409-9FD9-4E40-9149-3E5B397B5277}" type="pres">
      <dgm:prSet presAssocID="{92A0DFD4-C0D3-45E8-A95B-DBE9AF0EEA4B}" presName="parentText" presStyleLbl="node1" presStyleIdx="4" presStyleCnt="8" custScaleX="128011">
        <dgm:presLayoutVars>
          <dgm:chMax val="0"/>
          <dgm:bulletEnabled val="1"/>
        </dgm:presLayoutVars>
      </dgm:prSet>
      <dgm:spPr/>
    </dgm:pt>
    <dgm:pt modelId="{35D40F07-2518-4971-8B42-D5DDB2B5B6C1}" type="pres">
      <dgm:prSet presAssocID="{92A0DFD4-C0D3-45E8-A95B-DBE9AF0EEA4B}" presName="negativeSpace" presStyleCnt="0"/>
      <dgm:spPr/>
    </dgm:pt>
    <dgm:pt modelId="{1C5F8FDF-7A8D-4FBD-AD3E-E33859A1A212}" type="pres">
      <dgm:prSet presAssocID="{92A0DFD4-C0D3-45E8-A95B-DBE9AF0EEA4B}" presName="childText" presStyleLbl="conFgAcc1" presStyleIdx="4" presStyleCnt="8">
        <dgm:presLayoutVars>
          <dgm:bulletEnabled val="1"/>
        </dgm:presLayoutVars>
      </dgm:prSet>
      <dgm:spPr/>
    </dgm:pt>
    <dgm:pt modelId="{9395341C-8D81-434B-981F-9B86F8E350BD}" type="pres">
      <dgm:prSet presAssocID="{59C01249-21DA-41E3-BB9C-2EA199901CE5}" presName="spaceBetweenRectangles" presStyleCnt="0"/>
      <dgm:spPr/>
    </dgm:pt>
    <dgm:pt modelId="{65DEC11C-416C-43F0-8E0C-E8F8C69303B3}" type="pres">
      <dgm:prSet presAssocID="{395CB5A5-EA2B-418B-8ECC-D84BD1C392E0}" presName="parentLin" presStyleCnt="0"/>
      <dgm:spPr/>
    </dgm:pt>
    <dgm:pt modelId="{859173E6-495E-42F9-85CD-E4A09D40D273}" type="pres">
      <dgm:prSet presAssocID="{395CB5A5-EA2B-418B-8ECC-D84BD1C392E0}" presName="parentLeftMargin" presStyleLbl="node1" presStyleIdx="4" presStyleCnt="8"/>
      <dgm:spPr/>
    </dgm:pt>
    <dgm:pt modelId="{068C92D9-EDE4-4F39-BC6C-59844C9E5412}" type="pres">
      <dgm:prSet presAssocID="{395CB5A5-EA2B-418B-8ECC-D84BD1C392E0}" presName="parentText" presStyleLbl="node1" presStyleIdx="5" presStyleCnt="8" custScaleX="128011">
        <dgm:presLayoutVars>
          <dgm:chMax val="0"/>
          <dgm:bulletEnabled val="1"/>
        </dgm:presLayoutVars>
      </dgm:prSet>
      <dgm:spPr/>
    </dgm:pt>
    <dgm:pt modelId="{12EF691C-C890-482A-9EE3-3FA00B9919E8}" type="pres">
      <dgm:prSet presAssocID="{395CB5A5-EA2B-418B-8ECC-D84BD1C392E0}" presName="negativeSpace" presStyleCnt="0"/>
      <dgm:spPr/>
    </dgm:pt>
    <dgm:pt modelId="{2C702C4A-6267-4C53-8350-4BD37A08BDAB}" type="pres">
      <dgm:prSet presAssocID="{395CB5A5-EA2B-418B-8ECC-D84BD1C392E0}" presName="childText" presStyleLbl="conFgAcc1" presStyleIdx="5" presStyleCnt="8">
        <dgm:presLayoutVars>
          <dgm:bulletEnabled val="1"/>
        </dgm:presLayoutVars>
      </dgm:prSet>
      <dgm:spPr/>
    </dgm:pt>
    <dgm:pt modelId="{0E986499-3CBE-4705-80F2-5C91AFF6B336}" type="pres">
      <dgm:prSet presAssocID="{97AE6704-1C33-45C4-A713-0B35EB14382E}" presName="spaceBetweenRectangles" presStyleCnt="0"/>
      <dgm:spPr/>
    </dgm:pt>
    <dgm:pt modelId="{A1B6C43A-40F5-4D53-B447-27D0DA9B0661}" type="pres">
      <dgm:prSet presAssocID="{82999FA5-6531-4E5C-B093-0E9448668A1D}" presName="parentLin" presStyleCnt="0"/>
      <dgm:spPr/>
    </dgm:pt>
    <dgm:pt modelId="{FB369BCE-97E5-4478-8759-37C57B67A267}" type="pres">
      <dgm:prSet presAssocID="{82999FA5-6531-4E5C-B093-0E9448668A1D}" presName="parentLeftMargin" presStyleLbl="node1" presStyleIdx="5" presStyleCnt="8"/>
      <dgm:spPr/>
    </dgm:pt>
    <dgm:pt modelId="{A5AEF594-573C-40D6-A0A1-3380D534192D}" type="pres">
      <dgm:prSet presAssocID="{82999FA5-6531-4E5C-B093-0E9448668A1D}" presName="parentText" presStyleLbl="node1" presStyleIdx="6" presStyleCnt="8" custScaleX="128011">
        <dgm:presLayoutVars>
          <dgm:chMax val="0"/>
          <dgm:bulletEnabled val="1"/>
        </dgm:presLayoutVars>
      </dgm:prSet>
      <dgm:spPr/>
    </dgm:pt>
    <dgm:pt modelId="{0820CA79-3A84-4953-BDBC-5EFCEAD29471}" type="pres">
      <dgm:prSet presAssocID="{82999FA5-6531-4E5C-B093-0E9448668A1D}" presName="negativeSpace" presStyleCnt="0"/>
      <dgm:spPr/>
    </dgm:pt>
    <dgm:pt modelId="{40841DE0-82A7-45DA-8CC4-B683C7ED3920}" type="pres">
      <dgm:prSet presAssocID="{82999FA5-6531-4E5C-B093-0E9448668A1D}" presName="childText" presStyleLbl="conFgAcc1" presStyleIdx="6" presStyleCnt="8">
        <dgm:presLayoutVars>
          <dgm:bulletEnabled val="1"/>
        </dgm:presLayoutVars>
      </dgm:prSet>
      <dgm:spPr/>
    </dgm:pt>
    <dgm:pt modelId="{42B8046D-58F8-4D18-9F23-22334F41B676}" type="pres">
      <dgm:prSet presAssocID="{A3743087-3022-4F47-96D9-0B7DDAC524D5}" presName="spaceBetweenRectangles" presStyleCnt="0"/>
      <dgm:spPr/>
    </dgm:pt>
    <dgm:pt modelId="{8A0AD2CD-C4B2-48F5-9E64-591761421D78}" type="pres">
      <dgm:prSet presAssocID="{C8CDD098-DBFE-42F4-BA58-908F19717A8D}" presName="parentLin" presStyleCnt="0"/>
      <dgm:spPr/>
    </dgm:pt>
    <dgm:pt modelId="{B4504ADC-B67C-4EED-9379-489E95DAB8E6}" type="pres">
      <dgm:prSet presAssocID="{C8CDD098-DBFE-42F4-BA58-908F19717A8D}" presName="parentLeftMargin" presStyleLbl="node1" presStyleIdx="6" presStyleCnt="8"/>
      <dgm:spPr/>
    </dgm:pt>
    <dgm:pt modelId="{D36A9647-A675-4985-BEBA-305DC7436F54}" type="pres">
      <dgm:prSet presAssocID="{C8CDD098-DBFE-42F4-BA58-908F19717A8D}" presName="parentText" presStyleLbl="node1" presStyleIdx="7" presStyleCnt="8" custScaleX="128011">
        <dgm:presLayoutVars>
          <dgm:chMax val="0"/>
          <dgm:bulletEnabled val="1"/>
        </dgm:presLayoutVars>
      </dgm:prSet>
      <dgm:spPr/>
    </dgm:pt>
    <dgm:pt modelId="{9119D916-9AA2-4C6F-A794-5976E45A0446}" type="pres">
      <dgm:prSet presAssocID="{C8CDD098-DBFE-42F4-BA58-908F19717A8D}" presName="negativeSpace" presStyleCnt="0"/>
      <dgm:spPr/>
    </dgm:pt>
    <dgm:pt modelId="{A97458EC-5B36-45E0-8081-DC0D7B64DFE0}" type="pres">
      <dgm:prSet presAssocID="{C8CDD098-DBFE-42F4-BA58-908F19717A8D}" presName="childText" presStyleLbl="conFgAcc1" presStyleIdx="7" presStyleCnt="8">
        <dgm:presLayoutVars>
          <dgm:bulletEnabled val="1"/>
        </dgm:presLayoutVars>
      </dgm:prSet>
      <dgm:spPr/>
    </dgm:pt>
  </dgm:ptLst>
  <dgm:cxnLst>
    <dgm:cxn modelId="{F9328C02-7369-4C9A-8F14-2789666EBBE6}" type="presOf" srcId="{395CB5A5-EA2B-418B-8ECC-D84BD1C392E0}" destId="{068C92D9-EDE4-4F39-BC6C-59844C9E5412}" srcOrd="1" destOrd="0" presId="urn:microsoft.com/office/officeart/2005/8/layout/list1"/>
    <dgm:cxn modelId="{EBBD2A09-314D-40E8-8B4E-8074B307B06C}" type="presOf" srcId="{DEC3AFB1-536A-4E2D-8805-F80A7B8294FC}" destId="{B340B702-6306-4F54-84BA-8D802506B216}" srcOrd="0" destOrd="0" presId="urn:microsoft.com/office/officeart/2005/8/layout/list1"/>
    <dgm:cxn modelId="{2E92A40A-ACE4-4D7B-B51A-A1517B13A413}" type="presOf" srcId="{DEC3AFB1-536A-4E2D-8805-F80A7B8294FC}" destId="{04790408-844B-4551-89B8-81909DFAA469}" srcOrd="1" destOrd="0" presId="urn:microsoft.com/office/officeart/2005/8/layout/list1"/>
    <dgm:cxn modelId="{F1CC641B-F0F3-4D0E-8CAF-FC3C710FFC84}" type="presOf" srcId="{C4567151-CFAA-44D7-AFDC-32E0F686532C}" destId="{CCB813D0-4DC3-4E72-9773-BCFF9A072CDF}" srcOrd="0" destOrd="0" presId="urn:microsoft.com/office/officeart/2005/8/layout/list1"/>
    <dgm:cxn modelId="{2490931E-0EBC-4FCC-811A-73FF4A862798}" type="presOf" srcId="{EEF56808-2F88-43D4-BF79-363325E52561}" destId="{434F906A-7749-4074-A85D-A20F4BCEA237}" srcOrd="0" destOrd="0" presId="urn:microsoft.com/office/officeart/2005/8/layout/list1"/>
    <dgm:cxn modelId="{A5F8A83F-9BE7-41A2-B65A-64AB738D80A6}" type="presOf" srcId="{C4567151-CFAA-44D7-AFDC-32E0F686532C}" destId="{9B837ED3-4E24-456B-9BC9-35A6479B3376}" srcOrd="1" destOrd="0" presId="urn:microsoft.com/office/officeart/2005/8/layout/list1"/>
    <dgm:cxn modelId="{86F62540-256C-4070-A745-07CC1236479B}" type="presOf" srcId="{13EE74DE-8906-4170-B879-54083CA7D229}" destId="{929F71DC-7854-4C7A-9A44-6388CC6134C0}" srcOrd="1" destOrd="0" presId="urn:microsoft.com/office/officeart/2005/8/layout/list1"/>
    <dgm:cxn modelId="{8CE53166-436C-4845-A237-9999CDBF3B35}" srcId="{E628F8E5-E074-4371-87C4-6B78F54BD3A3}" destId="{EEF56808-2F88-43D4-BF79-363325E52561}" srcOrd="1" destOrd="0" parTransId="{9147DAFE-75D4-4E42-8C0C-584C50BFD89F}" sibTransId="{777986A9-6BB8-4A1C-B92A-D147A00A0995}"/>
    <dgm:cxn modelId="{9C0C5F46-3009-4BFF-8914-349F1E5641B6}" type="presOf" srcId="{92A0DFD4-C0D3-45E8-A95B-DBE9AF0EEA4B}" destId="{16D76409-9FD9-4E40-9149-3E5B397B5277}" srcOrd="1" destOrd="0" presId="urn:microsoft.com/office/officeart/2005/8/layout/list1"/>
    <dgm:cxn modelId="{6496D64A-B275-4DE0-A423-283FB384CEC1}" srcId="{E628F8E5-E074-4371-87C4-6B78F54BD3A3}" destId="{C8CDD098-DBFE-42F4-BA58-908F19717A8D}" srcOrd="7" destOrd="0" parTransId="{2F69F136-91C6-40F3-A288-F5DCD48E4EB8}" sibTransId="{3A645B66-980B-4264-96E7-7FE8DBD73278}"/>
    <dgm:cxn modelId="{6535576E-B3A1-4AFA-B5AF-82962E6C5E3E}" srcId="{E628F8E5-E074-4371-87C4-6B78F54BD3A3}" destId="{DEC3AFB1-536A-4E2D-8805-F80A7B8294FC}" srcOrd="3" destOrd="0" parTransId="{3587F495-5B46-4F4D-8548-7567BD7E1DA0}" sibTransId="{A3B97D55-FE1A-4A9D-89A8-CA0FFD0A48A0}"/>
    <dgm:cxn modelId="{99516D76-3B66-4FC8-9E55-A68C97F7E488}" type="presOf" srcId="{82999FA5-6531-4E5C-B093-0E9448668A1D}" destId="{FB369BCE-97E5-4478-8759-37C57B67A267}" srcOrd="0" destOrd="0" presId="urn:microsoft.com/office/officeart/2005/8/layout/list1"/>
    <dgm:cxn modelId="{EBAD1A78-093A-41BD-8E8A-CA0D1D00C23D}" type="presOf" srcId="{13EE74DE-8906-4170-B879-54083CA7D229}" destId="{C7BCB3FA-297D-42FC-B5FB-F8C540D4E45D}" srcOrd="0" destOrd="0" presId="urn:microsoft.com/office/officeart/2005/8/layout/list1"/>
    <dgm:cxn modelId="{53E0B35A-25C0-47F2-B353-503A0CC9DB9B}" srcId="{E628F8E5-E074-4371-87C4-6B78F54BD3A3}" destId="{92A0DFD4-C0D3-45E8-A95B-DBE9AF0EEA4B}" srcOrd="4" destOrd="0" parTransId="{FF8051C5-A1EC-4C6D-83D1-C58CBAC12BCF}" sibTransId="{59C01249-21DA-41E3-BB9C-2EA199901CE5}"/>
    <dgm:cxn modelId="{F1C30A8C-BD82-43E1-9AB1-8C3140A317A8}" srcId="{E628F8E5-E074-4371-87C4-6B78F54BD3A3}" destId="{82999FA5-6531-4E5C-B093-0E9448668A1D}" srcOrd="6" destOrd="0" parTransId="{2933579A-8A63-4F1F-B961-CD9A5DF2703D}" sibTransId="{A3743087-3022-4F47-96D9-0B7DDAC524D5}"/>
    <dgm:cxn modelId="{99F76693-9768-429A-916D-584F8B5618AF}" srcId="{E628F8E5-E074-4371-87C4-6B78F54BD3A3}" destId="{13EE74DE-8906-4170-B879-54083CA7D229}" srcOrd="2" destOrd="0" parTransId="{636E9E46-8B75-4DF9-AA65-427D59F2BB35}" sibTransId="{C46F5963-27E8-4D32-9207-ECF4016EA181}"/>
    <dgm:cxn modelId="{2ABE3796-C613-4C43-991B-F0D13AA874FF}" srcId="{E628F8E5-E074-4371-87C4-6B78F54BD3A3}" destId="{395CB5A5-EA2B-418B-8ECC-D84BD1C392E0}" srcOrd="5" destOrd="0" parTransId="{B1FF6121-74F3-43D4-82B1-1DF943903D3D}" sibTransId="{97AE6704-1C33-45C4-A713-0B35EB14382E}"/>
    <dgm:cxn modelId="{1CFAB298-59F5-4BF4-A8C4-A297B27E50CE}" srcId="{E628F8E5-E074-4371-87C4-6B78F54BD3A3}" destId="{C4567151-CFAA-44D7-AFDC-32E0F686532C}" srcOrd="0" destOrd="0" parTransId="{BEF595E3-0CEA-42C6-935F-4DBF1A61C5B5}" sibTransId="{AF60656E-33F6-43C7-90E2-30DCFF1FDB45}"/>
    <dgm:cxn modelId="{E72F20A6-97CD-45DA-A401-B68EC06ABD25}" type="presOf" srcId="{EEF56808-2F88-43D4-BF79-363325E52561}" destId="{A33DC161-D291-4D84-9F18-31505293BC92}" srcOrd="1" destOrd="0" presId="urn:microsoft.com/office/officeart/2005/8/layout/list1"/>
    <dgm:cxn modelId="{7DFB97A9-351E-414F-B356-7AD67C2B549A}" type="presOf" srcId="{82999FA5-6531-4E5C-B093-0E9448668A1D}" destId="{A5AEF594-573C-40D6-A0A1-3380D534192D}" srcOrd="1" destOrd="0" presId="urn:microsoft.com/office/officeart/2005/8/layout/list1"/>
    <dgm:cxn modelId="{B67D0CC0-462B-439E-9C29-ED9F91CFA2D6}" type="presOf" srcId="{C8CDD098-DBFE-42F4-BA58-908F19717A8D}" destId="{D36A9647-A675-4985-BEBA-305DC7436F54}" srcOrd="1" destOrd="0" presId="urn:microsoft.com/office/officeart/2005/8/layout/list1"/>
    <dgm:cxn modelId="{D9555FD1-F5C0-4095-99A5-6296D1184749}" type="presOf" srcId="{92A0DFD4-C0D3-45E8-A95B-DBE9AF0EEA4B}" destId="{C5A9C422-9F2B-461C-BD42-DC8D5D609499}" srcOrd="0" destOrd="0" presId="urn:microsoft.com/office/officeart/2005/8/layout/list1"/>
    <dgm:cxn modelId="{056F7CEA-BA7B-4991-9C0E-559B4BBCB181}" type="presOf" srcId="{E628F8E5-E074-4371-87C4-6B78F54BD3A3}" destId="{E3E9909F-84B7-4120-86B1-C97063C5473C}" srcOrd="0" destOrd="0" presId="urn:microsoft.com/office/officeart/2005/8/layout/list1"/>
    <dgm:cxn modelId="{840733F0-278E-42E2-809A-1E2CC7A3246F}" type="presOf" srcId="{C8CDD098-DBFE-42F4-BA58-908F19717A8D}" destId="{B4504ADC-B67C-4EED-9379-489E95DAB8E6}" srcOrd="0" destOrd="0" presId="urn:microsoft.com/office/officeart/2005/8/layout/list1"/>
    <dgm:cxn modelId="{293068FF-0BE4-4328-8B84-910D5E270456}" type="presOf" srcId="{395CB5A5-EA2B-418B-8ECC-D84BD1C392E0}" destId="{859173E6-495E-42F9-85CD-E4A09D40D273}" srcOrd="0" destOrd="0" presId="urn:microsoft.com/office/officeart/2005/8/layout/list1"/>
    <dgm:cxn modelId="{A72C0542-C49C-4783-B90B-0115D7A63073}" type="presParOf" srcId="{E3E9909F-84B7-4120-86B1-C97063C5473C}" destId="{004DCBA3-BCD0-425B-92BF-15C75675CD26}" srcOrd="0" destOrd="0" presId="urn:microsoft.com/office/officeart/2005/8/layout/list1"/>
    <dgm:cxn modelId="{4AC1A080-9B1B-438E-B240-1C737E846457}" type="presParOf" srcId="{004DCBA3-BCD0-425B-92BF-15C75675CD26}" destId="{CCB813D0-4DC3-4E72-9773-BCFF9A072CDF}" srcOrd="0" destOrd="0" presId="urn:microsoft.com/office/officeart/2005/8/layout/list1"/>
    <dgm:cxn modelId="{44A0765C-1C6A-4399-B3CD-7D6927ED9498}" type="presParOf" srcId="{004DCBA3-BCD0-425B-92BF-15C75675CD26}" destId="{9B837ED3-4E24-456B-9BC9-35A6479B3376}" srcOrd="1" destOrd="0" presId="urn:microsoft.com/office/officeart/2005/8/layout/list1"/>
    <dgm:cxn modelId="{68876B9A-3EC6-4BA9-9CFA-2E9A8FD584C4}" type="presParOf" srcId="{E3E9909F-84B7-4120-86B1-C97063C5473C}" destId="{87BA627D-0980-496A-BBDA-DE510BF4A422}" srcOrd="1" destOrd="0" presId="urn:microsoft.com/office/officeart/2005/8/layout/list1"/>
    <dgm:cxn modelId="{0A8DA331-91FA-475F-88F9-6F61BBEFC0B4}" type="presParOf" srcId="{E3E9909F-84B7-4120-86B1-C97063C5473C}" destId="{6293CF1A-88EE-4505-B574-07BC1FC658D5}" srcOrd="2" destOrd="0" presId="urn:microsoft.com/office/officeart/2005/8/layout/list1"/>
    <dgm:cxn modelId="{09F830BC-F729-49AC-A7B5-FC4A7B4F519D}" type="presParOf" srcId="{E3E9909F-84B7-4120-86B1-C97063C5473C}" destId="{1C673235-90B1-4136-A14F-8F29B238FE15}" srcOrd="3" destOrd="0" presId="urn:microsoft.com/office/officeart/2005/8/layout/list1"/>
    <dgm:cxn modelId="{F2F76328-42FE-4BCA-94BD-2203BBAA9004}" type="presParOf" srcId="{E3E9909F-84B7-4120-86B1-C97063C5473C}" destId="{1EFC30C6-FA1F-444D-8A4F-DFDF7C0FE917}" srcOrd="4" destOrd="0" presId="urn:microsoft.com/office/officeart/2005/8/layout/list1"/>
    <dgm:cxn modelId="{3E4BF2E3-A15A-4BFA-8FD6-37E42A3232FA}" type="presParOf" srcId="{1EFC30C6-FA1F-444D-8A4F-DFDF7C0FE917}" destId="{434F906A-7749-4074-A85D-A20F4BCEA237}" srcOrd="0" destOrd="0" presId="urn:microsoft.com/office/officeart/2005/8/layout/list1"/>
    <dgm:cxn modelId="{E899DE8F-3D99-40A1-A065-28F190995346}" type="presParOf" srcId="{1EFC30C6-FA1F-444D-8A4F-DFDF7C0FE917}" destId="{A33DC161-D291-4D84-9F18-31505293BC92}" srcOrd="1" destOrd="0" presId="urn:microsoft.com/office/officeart/2005/8/layout/list1"/>
    <dgm:cxn modelId="{C740BD40-EFC8-44E6-9AD6-C99F0FB16E37}" type="presParOf" srcId="{E3E9909F-84B7-4120-86B1-C97063C5473C}" destId="{E6720DD0-AF61-4989-AA19-2B16E79C74A5}" srcOrd="5" destOrd="0" presId="urn:microsoft.com/office/officeart/2005/8/layout/list1"/>
    <dgm:cxn modelId="{2F5A6E0A-D488-426D-9998-FF22ACC62BD2}" type="presParOf" srcId="{E3E9909F-84B7-4120-86B1-C97063C5473C}" destId="{75E5023B-AECB-40FA-A44D-6B88CF62142B}" srcOrd="6" destOrd="0" presId="urn:microsoft.com/office/officeart/2005/8/layout/list1"/>
    <dgm:cxn modelId="{5E8C3E26-E21D-4D4B-8593-6F56EB9BAB2E}" type="presParOf" srcId="{E3E9909F-84B7-4120-86B1-C97063C5473C}" destId="{5BE8D662-619D-416D-ACC6-D6E978B746B5}" srcOrd="7" destOrd="0" presId="urn:microsoft.com/office/officeart/2005/8/layout/list1"/>
    <dgm:cxn modelId="{DFD25065-0B67-4FA3-B2A9-C155624F7175}" type="presParOf" srcId="{E3E9909F-84B7-4120-86B1-C97063C5473C}" destId="{CBF13DBB-CF41-4159-8E50-601275F87917}" srcOrd="8" destOrd="0" presId="urn:microsoft.com/office/officeart/2005/8/layout/list1"/>
    <dgm:cxn modelId="{25F9EBF6-9E54-4DD0-BF9A-7CA64F8B5DC4}" type="presParOf" srcId="{CBF13DBB-CF41-4159-8E50-601275F87917}" destId="{C7BCB3FA-297D-42FC-B5FB-F8C540D4E45D}" srcOrd="0" destOrd="0" presId="urn:microsoft.com/office/officeart/2005/8/layout/list1"/>
    <dgm:cxn modelId="{52774C90-140C-49BF-B30A-9E25866EFC36}" type="presParOf" srcId="{CBF13DBB-CF41-4159-8E50-601275F87917}" destId="{929F71DC-7854-4C7A-9A44-6388CC6134C0}" srcOrd="1" destOrd="0" presId="urn:microsoft.com/office/officeart/2005/8/layout/list1"/>
    <dgm:cxn modelId="{F78D25E2-8948-43CD-BB08-C3A3640E5EAC}" type="presParOf" srcId="{E3E9909F-84B7-4120-86B1-C97063C5473C}" destId="{5EE03E0B-1D1E-49C2-BD08-BC57968D5547}" srcOrd="9" destOrd="0" presId="urn:microsoft.com/office/officeart/2005/8/layout/list1"/>
    <dgm:cxn modelId="{F15D6C48-A04A-4191-BEEC-07479095BFAF}" type="presParOf" srcId="{E3E9909F-84B7-4120-86B1-C97063C5473C}" destId="{E2C8B233-5737-4BC4-9B09-729DF61FBE48}" srcOrd="10" destOrd="0" presId="urn:microsoft.com/office/officeart/2005/8/layout/list1"/>
    <dgm:cxn modelId="{8D990A42-9543-4FC6-BC6D-44A2D6F1B9A7}" type="presParOf" srcId="{E3E9909F-84B7-4120-86B1-C97063C5473C}" destId="{2B488ED8-1B17-4A17-821A-B602BB879C1C}" srcOrd="11" destOrd="0" presId="urn:microsoft.com/office/officeart/2005/8/layout/list1"/>
    <dgm:cxn modelId="{3B681B77-96FA-47FE-A90B-B4D8DE162BA7}" type="presParOf" srcId="{E3E9909F-84B7-4120-86B1-C97063C5473C}" destId="{C3C5D477-9046-44DA-B27C-F943F4BE3DEB}" srcOrd="12" destOrd="0" presId="urn:microsoft.com/office/officeart/2005/8/layout/list1"/>
    <dgm:cxn modelId="{E54D45D7-0214-4C0E-9322-C5E1E952F399}" type="presParOf" srcId="{C3C5D477-9046-44DA-B27C-F943F4BE3DEB}" destId="{B340B702-6306-4F54-84BA-8D802506B216}" srcOrd="0" destOrd="0" presId="urn:microsoft.com/office/officeart/2005/8/layout/list1"/>
    <dgm:cxn modelId="{F47C0842-DC03-47F0-BDB7-7C041BB82C75}" type="presParOf" srcId="{C3C5D477-9046-44DA-B27C-F943F4BE3DEB}" destId="{04790408-844B-4551-89B8-81909DFAA469}" srcOrd="1" destOrd="0" presId="urn:microsoft.com/office/officeart/2005/8/layout/list1"/>
    <dgm:cxn modelId="{C1DBED38-A48E-4E04-9D2D-1CECF4CE035E}" type="presParOf" srcId="{E3E9909F-84B7-4120-86B1-C97063C5473C}" destId="{DD2314C6-CB9D-4FA7-903D-65A776EAE9E9}" srcOrd="13" destOrd="0" presId="urn:microsoft.com/office/officeart/2005/8/layout/list1"/>
    <dgm:cxn modelId="{0E285BE4-C792-421F-8A39-FDDED1819F6F}" type="presParOf" srcId="{E3E9909F-84B7-4120-86B1-C97063C5473C}" destId="{DBA48C4C-3BFA-4E13-822C-CD3AA563BE5F}" srcOrd="14" destOrd="0" presId="urn:microsoft.com/office/officeart/2005/8/layout/list1"/>
    <dgm:cxn modelId="{65C4E206-5E06-4C25-804D-5157A5ECABED}" type="presParOf" srcId="{E3E9909F-84B7-4120-86B1-C97063C5473C}" destId="{703F57FA-6465-4DB8-9F96-B4A1976690B4}" srcOrd="15" destOrd="0" presId="urn:microsoft.com/office/officeart/2005/8/layout/list1"/>
    <dgm:cxn modelId="{92D62F39-1A74-412A-AA6D-C6DB0D8C7199}" type="presParOf" srcId="{E3E9909F-84B7-4120-86B1-C97063C5473C}" destId="{1132E912-4BEF-44C7-8D17-80E42F83D1D9}" srcOrd="16" destOrd="0" presId="urn:microsoft.com/office/officeart/2005/8/layout/list1"/>
    <dgm:cxn modelId="{CA558F58-3F26-48B1-9815-B036075BEE92}" type="presParOf" srcId="{1132E912-4BEF-44C7-8D17-80E42F83D1D9}" destId="{C5A9C422-9F2B-461C-BD42-DC8D5D609499}" srcOrd="0" destOrd="0" presId="urn:microsoft.com/office/officeart/2005/8/layout/list1"/>
    <dgm:cxn modelId="{7F0D8033-D10F-4EE4-887E-E02296EE91C3}" type="presParOf" srcId="{1132E912-4BEF-44C7-8D17-80E42F83D1D9}" destId="{16D76409-9FD9-4E40-9149-3E5B397B5277}" srcOrd="1" destOrd="0" presId="urn:microsoft.com/office/officeart/2005/8/layout/list1"/>
    <dgm:cxn modelId="{C53D63A5-F96E-4512-8B6A-10BA0F887347}" type="presParOf" srcId="{E3E9909F-84B7-4120-86B1-C97063C5473C}" destId="{35D40F07-2518-4971-8B42-D5DDB2B5B6C1}" srcOrd="17" destOrd="0" presId="urn:microsoft.com/office/officeart/2005/8/layout/list1"/>
    <dgm:cxn modelId="{303C57A9-527E-44FD-9051-479BE78EBAEE}" type="presParOf" srcId="{E3E9909F-84B7-4120-86B1-C97063C5473C}" destId="{1C5F8FDF-7A8D-4FBD-AD3E-E33859A1A212}" srcOrd="18" destOrd="0" presId="urn:microsoft.com/office/officeart/2005/8/layout/list1"/>
    <dgm:cxn modelId="{AD83D9C3-E7DB-494A-BDAA-8E3B31BCDDC6}" type="presParOf" srcId="{E3E9909F-84B7-4120-86B1-C97063C5473C}" destId="{9395341C-8D81-434B-981F-9B86F8E350BD}" srcOrd="19" destOrd="0" presId="urn:microsoft.com/office/officeart/2005/8/layout/list1"/>
    <dgm:cxn modelId="{4D870B7D-8243-4C91-9701-2EAFB09FCDD7}" type="presParOf" srcId="{E3E9909F-84B7-4120-86B1-C97063C5473C}" destId="{65DEC11C-416C-43F0-8E0C-E8F8C69303B3}" srcOrd="20" destOrd="0" presId="urn:microsoft.com/office/officeart/2005/8/layout/list1"/>
    <dgm:cxn modelId="{465C588E-8992-4BB6-B073-F649C4155104}" type="presParOf" srcId="{65DEC11C-416C-43F0-8E0C-E8F8C69303B3}" destId="{859173E6-495E-42F9-85CD-E4A09D40D273}" srcOrd="0" destOrd="0" presId="urn:microsoft.com/office/officeart/2005/8/layout/list1"/>
    <dgm:cxn modelId="{D799EEAC-A760-468A-A624-A17F938D4432}" type="presParOf" srcId="{65DEC11C-416C-43F0-8E0C-E8F8C69303B3}" destId="{068C92D9-EDE4-4F39-BC6C-59844C9E5412}" srcOrd="1" destOrd="0" presId="urn:microsoft.com/office/officeart/2005/8/layout/list1"/>
    <dgm:cxn modelId="{8689E834-FDD6-466A-BEB7-3BC33BDFB2D4}" type="presParOf" srcId="{E3E9909F-84B7-4120-86B1-C97063C5473C}" destId="{12EF691C-C890-482A-9EE3-3FA00B9919E8}" srcOrd="21" destOrd="0" presId="urn:microsoft.com/office/officeart/2005/8/layout/list1"/>
    <dgm:cxn modelId="{26F77A46-D67C-4F3A-84E8-22B8F7BAC5D3}" type="presParOf" srcId="{E3E9909F-84B7-4120-86B1-C97063C5473C}" destId="{2C702C4A-6267-4C53-8350-4BD37A08BDAB}" srcOrd="22" destOrd="0" presId="urn:microsoft.com/office/officeart/2005/8/layout/list1"/>
    <dgm:cxn modelId="{5520ABA0-FCB8-424A-AE84-F212A346310F}" type="presParOf" srcId="{E3E9909F-84B7-4120-86B1-C97063C5473C}" destId="{0E986499-3CBE-4705-80F2-5C91AFF6B336}" srcOrd="23" destOrd="0" presId="urn:microsoft.com/office/officeart/2005/8/layout/list1"/>
    <dgm:cxn modelId="{099D4017-A4DC-41F8-9197-DBF62A8FF0CA}" type="presParOf" srcId="{E3E9909F-84B7-4120-86B1-C97063C5473C}" destId="{A1B6C43A-40F5-4D53-B447-27D0DA9B0661}" srcOrd="24" destOrd="0" presId="urn:microsoft.com/office/officeart/2005/8/layout/list1"/>
    <dgm:cxn modelId="{39D395B2-DA9B-4DB6-9739-97AAFA6227E7}" type="presParOf" srcId="{A1B6C43A-40F5-4D53-B447-27D0DA9B0661}" destId="{FB369BCE-97E5-4478-8759-37C57B67A267}" srcOrd="0" destOrd="0" presId="urn:microsoft.com/office/officeart/2005/8/layout/list1"/>
    <dgm:cxn modelId="{2C5FFF06-B93E-4B1D-8E18-48D86767C48C}" type="presParOf" srcId="{A1B6C43A-40F5-4D53-B447-27D0DA9B0661}" destId="{A5AEF594-573C-40D6-A0A1-3380D534192D}" srcOrd="1" destOrd="0" presId="urn:microsoft.com/office/officeart/2005/8/layout/list1"/>
    <dgm:cxn modelId="{8F1EF705-65F3-44FA-A82C-4EFFBCA4048E}" type="presParOf" srcId="{E3E9909F-84B7-4120-86B1-C97063C5473C}" destId="{0820CA79-3A84-4953-BDBC-5EFCEAD29471}" srcOrd="25" destOrd="0" presId="urn:microsoft.com/office/officeart/2005/8/layout/list1"/>
    <dgm:cxn modelId="{2CBF5CAD-4885-4EB3-952E-DE0270E54443}" type="presParOf" srcId="{E3E9909F-84B7-4120-86B1-C97063C5473C}" destId="{40841DE0-82A7-45DA-8CC4-B683C7ED3920}" srcOrd="26" destOrd="0" presId="urn:microsoft.com/office/officeart/2005/8/layout/list1"/>
    <dgm:cxn modelId="{58FCC835-C6F0-4380-A06B-411530CF749D}" type="presParOf" srcId="{E3E9909F-84B7-4120-86B1-C97063C5473C}" destId="{42B8046D-58F8-4D18-9F23-22334F41B676}" srcOrd="27" destOrd="0" presId="urn:microsoft.com/office/officeart/2005/8/layout/list1"/>
    <dgm:cxn modelId="{7A836B60-33A0-4F65-B4AB-2DBFB28FD3E4}" type="presParOf" srcId="{E3E9909F-84B7-4120-86B1-C97063C5473C}" destId="{8A0AD2CD-C4B2-48F5-9E64-591761421D78}" srcOrd="28" destOrd="0" presId="urn:microsoft.com/office/officeart/2005/8/layout/list1"/>
    <dgm:cxn modelId="{620CA3D4-B06D-4128-909E-380C0BACAA24}" type="presParOf" srcId="{8A0AD2CD-C4B2-48F5-9E64-591761421D78}" destId="{B4504ADC-B67C-4EED-9379-489E95DAB8E6}" srcOrd="0" destOrd="0" presId="urn:microsoft.com/office/officeart/2005/8/layout/list1"/>
    <dgm:cxn modelId="{607E722E-7D62-4F28-9540-85C73AA4E531}" type="presParOf" srcId="{8A0AD2CD-C4B2-48F5-9E64-591761421D78}" destId="{D36A9647-A675-4985-BEBA-305DC7436F54}" srcOrd="1" destOrd="0" presId="urn:microsoft.com/office/officeart/2005/8/layout/list1"/>
    <dgm:cxn modelId="{5AFFBA9F-AAAA-44D9-92AC-5458F933486F}" type="presParOf" srcId="{E3E9909F-84B7-4120-86B1-C97063C5473C}" destId="{9119D916-9AA2-4C6F-A794-5976E45A0446}" srcOrd="29" destOrd="0" presId="urn:microsoft.com/office/officeart/2005/8/layout/list1"/>
    <dgm:cxn modelId="{3F3F50A0-2062-48FB-8C6F-3B56D4474B96}" type="presParOf" srcId="{E3E9909F-84B7-4120-86B1-C97063C5473C}" destId="{A97458EC-5B36-45E0-8081-DC0D7B64DFE0}" srcOrd="3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4757ED-699B-4661-8144-CE7835350B18}" type="doc">
      <dgm:prSet loTypeId="urn:microsoft.com/office/officeart/2005/8/layout/process2" loCatId="process" qsTypeId="urn:microsoft.com/office/officeart/2005/8/quickstyle/simple1" qsCatId="simple" csTypeId="urn:microsoft.com/office/officeart/2005/8/colors/accent1_4" csCatId="accent1" phldr="1"/>
      <dgm:spPr/>
      <dgm:t>
        <a:bodyPr/>
        <a:lstStyle/>
        <a:p>
          <a:endParaRPr lang="es-EC"/>
        </a:p>
      </dgm:t>
    </dgm:pt>
    <dgm:pt modelId="{4F0FEF84-A562-46AE-949D-AEC8775A639D}">
      <dgm:prSet/>
      <dgm:spPr>
        <a:noFill/>
        <a:ln>
          <a:solidFill>
            <a:srgbClr val="003300"/>
          </a:solidFill>
        </a:ln>
      </dgm:spPr>
      <dgm:t>
        <a:bodyPr/>
        <a:lstStyle/>
        <a:p>
          <a:r>
            <a:rPr lang="es-EC">
              <a:solidFill>
                <a:schemeClr val="tx1"/>
              </a:solidFill>
            </a:rPr>
            <a:t>Consejo Municipal </a:t>
          </a:r>
        </a:p>
      </dgm:t>
    </dgm:pt>
    <dgm:pt modelId="{EA78C9E5-5D52-43E5-ADAE-2D007D36EFA2}" type="parTrans" cxnId="{14661790-6DEF-4CBB-B64E-8CA54163ED84}">
      <dgm:prSet/>
      <dgm:spPr/>
      <dgm:t>
        <a:bodyPr/>
        <a:lstStyle/>
        <a:p>
          <a:endParaRPr lang="es-EC"/>
        </a:p>
      </dgm:t>
    </dgm:pt>
    <dgm:pt modelId="{BF9321DB-B734-42F0-8561-F692D0BD2704}" type="sibTrans" cxnId="{14661790-6DEF-4CBB-B64E-8CA54163ED84}">
      <dgm:prSet/>
      <dgm:spPr>
        <a:solidFill>
          <a:srgbClr val="003300"/>
        </a:solidFill>
      </dgm:spPr>
      <dgm:t>
        <a:bodyPr/>
        <a:lstStyle/>
        <a:p>
          <a:endParaRPr lang="es-EC"/>
        </a:p>
      </dgm:t>
    </dgm:pt>
    <dgm:pt modelId="{D3446FC1-9C4D-4C6D-9C70-7EADF6A7BBAD}">
      <dgm:prSet phldrT="[Texto]"/>
      <dgm:spPr>
        <a:noFill/>
        <a:ln>
          <a:solidFill>
            <a:srgbClr val="003300"/>
          </a:solidFill>
        </a:ln>
      </dgm:spPr>
      <dgm:t>
        <a:bodyPr/>
        <a:lstStyle/>
        <a:p>
          <a:r>
            <a:rPr lang="es-EC">
              <a:solidFill>
                <a:schemeClr val="tx1"/>
              </a:solidFill>
            </a:rPr>
            <a:t>Contratación pública </a:t>
          </a:r>
        </a:p>
      </dgm:t>
    </dgm:pt>
    <dgm:pt modelId="{D9178474-5B7E-4012-B5CF-A8DCB52A09C0}" type="parTrans" cxnId="{AA10A46B-21F9-4884-AF4E-AF4CDD798AF6}">
      <dgm:prSet/>
      <dgm:spPr/>
      <dgm:t>
        <a:bodyPr/>
        <a:lstStyle/>
        <a:p>
          <a:endParaRPr lang="es-EC"/>
        </a:p>
      </dgm:t>
    </dgm:pt>
    <dgm:pt modelId="{2AFE319C-B817-4B29-9441-3AFB8B5D2FF6}" type="sibTrans" cxnId="{AA10A46B-21F9-4884-AF4E-AF4CDD798AF6}">
      <dgm:prSet/>
      <dgm:spPr>
        <a:solidFill>
          <a:srgbClr val="003300"/>
        </a:solidFill>
      </dgm:spPr>
      <dgm:t>
        <a:bodyPr/>
        <a:lstStyle/>
        <a:p>
          <a:endParaRPr lang="es-EC"/>
        </a:p>
      </dgm:t>
    </dgm:pt>
    <dgm:pt modelId="{8A5E7909-0CC6-4B4D-9933-54AC8B357150}">
      <dgm:prSet phldrT="[Texto]"/>
      <dgm:spPr>
        <a:noFill/>
        <a:ln>
          <a:solidFill>
            <a:srgbClr val="003300"/>
          </a:solidFill>
        </a:ln>
      </dgm:spPr>
      <dgm:t>
        <a:bodyPr/>
        <a:lstStyle/>
        <a:p>
          <a:r>
            <a:rPr lang="es-EC">
              <a:solidFill>
                <a:schemeClr val="tx1"/>
              </a:solidFill>
            </a:rPr>
            <a:t>Entidades Gubernamentales</a:t>
          </a:r>
        </a:p>
      </dgm:t>
    </dgm:pt>
    <dgm:pt modelId="{2BEBAB3C-1980-4FCC-AEFC-F410A8BD8323}" type="parTrans" cxnId="{4C7E34A8-47AA-4789-B5D4-4E856EEE485C}">
      <dgm:prSet/>
      <dgm:spPr/>
      <dgm:t>
        <a:bodyPr/>
        <a:lstStyle/>
        <a:p>
          <a:endParaRPr lang="es-EC"/>
        </a:p>
      </dgm:t>
    </dgm:pt>
    <dgm:pt modelId="{FF29D076-828D-4664-BC19-0250AEF84E32}" type="sibTrans" cxnId="{4C7E34A8-47AA-4789-B5D4-4E856EEE485C}">
      <dgm:prSet/>
      <dgm:spPr/>
      <dgm:t>
        <a:bodyPr/>
        <a:lstStyle/>
        <a:p>
          <a:endParaRPr lang="es-EC"/>
        </a:p>
      </dgm:t>
    </dgm:pt>
    <dgm:pt modelId="{18ED769E-8EB5-4BD3-B289-0D9972D5C8DC}" type="pres">
      <dgm:prSet presAssocID="{FD4757ED-699B-4661-8144-CE7835350B18}" presName="linearFlow" presStyleCnt="0">
        <dgm:presLayoutVars>
          <dgm:resizeHandles val="exact"/>
        </dgm:presLayoutVars>
      </dgm:prSet>
      <dgm:spPr/>
    </dgm:pt>
    <dgm:pt modelId="{F009493F-ABDE-4CD4-A9D0-96BF06FE9F96}" type="pres">
      <dgm:prSet presAssocID="{4F0FEF84-A562-46AE-949D-AEC8775A639D}" presName="node" presStyleLbl="node1" presStyleIdx="0" presStyleCnt="3">
        <dgm:presLayoutVars>
          <dgm:bulletEnabled val="1"/>
        </dgm:presLayoutVars>
      </dgm:prSet>
      <dgm:spPr/>
    </dgm:pt>
    <dgm:pt modelId="{6A094A03-1DEF-4715-9320-E30FA4E2C17B}" type="pres">
      <dgm:prSet presAssocID="{BF9321DB-B734-42F0-8561-F692D0BD2704}" presName="sibTrans" presStyleLbl="sibTrans2D1" presStyleIdx="0" presStyleCnt="2" custScaleY="84307"/>
      <dgm:spPr/>
    </dgm:pt>
    <dgm:pt modelId="{EBDC07F5-C5CC-4A54-ABD0-791BACA65F96}" type="pres">
      <dgm:prSet presAssocID="{BF9321DB-B734-42F0-8561-F692D0BD2704}" presName="connectorText" presStyleLbl="sibTrans2D1" presStyleIdx="0" presStyleCnt="2"/>
      <dgm:spPr/>
    </dgm:pt>
    <dgm:pt modelId="{A966F365-7DD9-4371-BD73-11DE5D266D0E}" type="pres">
      <dgm:prSet presAssocID="{D3446FC1-9C4D-4C6D-9C70-7EADF6A7BBAD}" presName="node" presStyleLbl="node1" presStyleIdx="1" presStyleCnt="3">
        <dgm:presLayoutVars>
          <dgm:bulletEnabled val="1"/>
        </dgm:presLayoutVars>
      </dgm:prSet>
      <dgm:spPr/>
    </dgm:pt>
    <dgm:pt modelId="{F5AF77E3-84C5-4835-AEAA-EDE53196316E}" type="pres">
      <dgm:prSet presAssocID="{2AFE319C-B817-4B29-9441-3AFB8B5D2FF6}" presName="sibTrans" presStyleLbl="sibTrans2D1" presStyleIdx="1" presStyleCnt="2" custScaleY="84307"/>
      <dgm:spPr/>
    </dgm:pt>
    <dgm:pt modelId="{4678D287-00F4-4A1F-8753-9E363237A375}" type="pres">
      <dgm:prSet presAssocID="{2AFE319C-B817-4B29-9441-3AFB8B5D2FF6}" presName="connectorText" presStyleLbl="sibTrans2D1" presStyleIdx="1" presStyleCnt="2"/>
      <dgm:spPr/>
    </dgm:pt>
    <dgm:pt modelId="{DAD7E24E-EA2C-48BF-B4C0-FC158E0E9E45}" type="pres">
      <dgm:prSet presAssocID="{8A5E7909-0CC6-4B4D-9933-54AC8B357150}" presName="node" presStyleLbl="node1" presStyleIdx="2" presStyleCnt="3">
        <dgm:presLayoutVars>
          <dgm:bulletEnabled val="1"/>
        </dgm:presLayoutVars>
      </dgm:prSet>
      <dgm:spPr/>
    </dgm:pt>
  </dgm:ptLst>
  <dgm:cxnLst>
    <dgm:cxn modelId="{13252511-1F54-44DA-8129-484CEF6B3A71}" type="presOf" srcId="{2AFE319C-B817-4B29-9441-3AFB8B5D2FF6}" destId="{F5AF77E3-84C5-4835-AEAA-EDE53196316E}" srcOrd="0" destOrd="0" presId="urn:microsoft.com/office/officeart/2005/8/layout/process2"/>
    <dgm:cxn modelId="{771BE612-7355-4021-A1D1-9BFAFDA69219}" type="presOf" srcId="{4F0FEF84-A562-46AE-949D-AEC8775A639D}" destId="{F009493F-ABDE-4CD4-A9D0-96BF06FE9F96}" srcOrd="0" destOrd="0" presId="urn:microsoft.com/office/officeart/2005/8/layout/process2"/>
    <dgm:cxn modelId="{2A438339-07B1-47F0-A51F-8910031194E1}" type="presOf" srcId="{8A5E7909-0CC6-4B4D-9933-54AC8B357150}" destId="{DAD7E24E-EA2C-48BF-B4C0-FC158E0E9E45}" srcOrd="0" destOrd="0" presId="urn:microsoft.com/office/officeart/2005/8/layout/process2"/>
    <dgm:cxn modelId="{A2F67C45-E7C2-4A1A-9FC1-3935DF1A770A}" type="presOf" srcId="{BF9321DB-B734-42F0-8561-F692D0BD2704}" destId="{6A094A03-1DEF-4715-9320-E30FA4E2C17B}" srcOrd="0" destOrd="0" presId="urn:microsoft.com/office/officeart/2005/8/layout/process2"/>
    <dgm:cxn modelId="{AA10A46B-21F9-4884-AF4E-AF4CDD798AF6}" srcId="{FD4757ED-699B-4661-8144-CE7835350B18}" destId="{D3446FC1-9C4D-4C6D-9C70-7EADF6A7BBAD}" srcOrd="1" destOrd="0" parTransId="{D9178474-5B7E-4012-B5CF-A8DCB52A09C0}" sibTransId="{2AFE319C-B817-4B29-9441-3AFB8B5D2FF6}"/>
    <dgm:cxn modelId="{14661790-6DEF-4CBB-B64E-8CA54163ED84}" srcId="{FD4757ED-699B-4661-8144-CE7835350B18}" destId="{4F0FEF84-A562-46AE-949D-AEC8775A639D}" srcOrd="0" destOrd="0" parTransId="{EA78C9E5-5D52-43E5-ADAE-2D007D36EFA2}" sibTransId="{BF9321DB-B734-42F0-8561-F692D0BD2704}"/>
    <dgm:cxn modelId="{F8651F92-68C7-4C89-8CED-1B0525AFFA06}" type="presOf" srcId="{BF9321DB-B734-42F0-8561-F692D0BD2704}" destId="{EBDC07F5-C5CC-4A54-ABD0-791BACA65F96}" srcOrd="1" destOrd="0" presId="urn:microsoft.com/office/officeart/2005/8/layout/process2"/>
    <dgm:cxn modelId="{75A22B9D-0032-4AA1-8597-22AA473383CD}" type="presOf" srcId="{D3446FC1-9C4D-4C6D-9C70-7EADF6A7BBAD}" destId="{A966F365-7DD9-4371-BD73-11DE5D266D0E}" srcOrd="0" destOrd="0" presId="urn:microsoft.com/office/officeart/2005/8/layout/process2"/>
    <dgm:cxn modelId="{4C7E34A8-47AA-4789-B5D4-4E856EEE485C}" srcId="{FD4757ED-699B-4661-8144-CE7835350B18}" destId="{8A5E7909-0CC6-4B4D-9933-54AC8B357150}" srcOrd="2" destOrd="0" parTransId="{2BEBAB3C-1980-4FCC-AEFC-F410A8BD8323}" sibTransId="{FF29D076-828D-4664-BC19-0250AEF84E32}"/>
    <dgm:cxn modelId="{149FC8CA-B2CC-4EAB-BA35-ECFBBC122CF6}" type="presOf" srcId="{FD4757ED-699B-4661-8144-CE7835350B18}" destId="{18ED769E-8EB5-4BD3-B289-0D9972D5C8DC}" srcOrd="0" destOrd="0" presId="urn:microsoft.com/office/officeart/2005/8/layout/process2"/>
    <dgm:cxn modelId="{FCD35BF1-FECA-4A90-AD68-453823207E60}" type="presOf" srcId="{2AFE319C-B817-4B29-9441-3AFB8B5D2FF6}" destId="{4678D287-00F4-4A1F-8753-9E363237A375}" srcOrd="1" destOrd="0" presId="urn:microsoft.com/office/officeart/2005/8/layout/process2"/>
    <dgm:cxn modelId="{D6343000-2697-4C1F-8E6A-830F7BEF95CA}" type="presParOf" srcId="{18ED769E-8EB5-4BD3-B289-0D9972D5C8DC}" destId="{F009493F-ABDE-4CD4-A9D0-96BF06FE9F96}" srcOrd="0" destOrd="0" presId="urn:microsoft.com/office/officeart/2005/8/layout/process2"/>
    <dgm:cxn modelId="{723871A4-69A9-4A13-AEF6-721810063FA3}" type="presParOf" srcId="{18ED769E-8EB5-4BD3-B289-0D9972D5C8DC}" destId="{6A094A03-1DEF-4715-9320-E30FA4E2C17B}" srcOrd="1" destOrd="0" presId="urn:microsoft.com/office/officeart/2005/8/layout/process2"/>
    <dgm:cxn modelId="{9C29C798-9214-434D-B34B-3497237AB625}" type="presParOf" srcId="{6A094A03-1DEF-4715-9320-E30FA4E2C17B}" destId="{EBDC07F5-C5CC-4A54-ABD0-791BACA65F96}" srcOrd="0" destOrd="0" presId="urn:microsoft.com/office/officeart/2005/8/layout/process2"/>
    <dgm:cxn modelId="{160AB90B-4847-4DA4-A244-C8259B957AB0}" type="presParOf" srcId="{18ED769E-8EB5-4BD3-B289-0D9972D5C8DC}" destId="{A966F365-7DD9-4371-BD73-11DE5D266D0E}" srcOrd="2" destOrd="0" presId="urn:microsoft.com/office/officeart/2005/8/layout/process2"/>
    <dgm:cxn modelId="{66B5C3BC-FDA5-40EC-9671-608567541245}" type="presParOf" srcId="{18ED769E-8EB5-4BD3-B289-0D9972D5C8DC}" destId="{F5AF77E3-84C5-4835-AEAA-EDE53196316E}" srcOrd="3" destOrd="0" presId="urn:microsoft.com/office/officeart/2005/8/layout/process2"/>
    <dgm:cxn modelId="{4E9E7A89-7DBE-47D6-B4C0-8BDA4064E4F0}" type="presParOf" srcId="{F5AF77E3-84C5-4835-AEAA-EDE53196316E}" destId="{4678D287-00F4-4A1F-8753-9E363237A375}" srcOrd="0" destOrd="0" presId="urn:microsoft.com/office/officeart/2005/8/layout/process2"/>
    <dgm:cxn modelId="{BE06741A-B0B0-4AA5-B353-1D527CDC1E74}" type="presParOf" srcId="{18ED769E-8EB5-4BD3-B289-0D9972D5C8DC}" destId="{DAD7E24E-EA2C-48BF-B4C0-FC158E0E9E45}" srcOrd="4"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35706-1737-4117-96E0-03F3EAB6CB9F}">
      <dsp:nvSpPr>
        <dsp:cNvPr id="0" name=""/>
        <dsp:cNvSpPr/>
      </dsp:nvSpPr>
      <dsp:spPr>
        <a:xfrm>
          <a:off x="0" y="1852"/>
          <a:ext cx="8128000" cy="325040"/>
        </a:xfrm>
        <a:prstGeom prst="roundRect">
          <a:avLst/>
        </a:prstGeom>
        <a:solidFill>
          <a:schemeClr val="accent5">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solidFill>
                <a:schemeClr val="tx1"/>
              </a:solidFill>
            </a:rPr>
            <a:t>1 ASPECTOS GENERALES</a:t>
          </a:r>
        </a:p>
      </dsp:txBody>
      <dsp:txXfrm>
        <a:off x="15867" y="17719"/>
        <a:ext cx="8096266" cy="293306"/>
      </dsp:txXfrm>
    </dsp:sp>
    <dsp:sp modelId="{4644FB11-E5A2-4757-80A5-5C823CFEB085}">
      <dsp:nvSpPr>
        <dsp:cNvPr id="0" name=""/>
        <dsp:cNvSpPr/>
      </dsp:nvSpPr>
      <dsp:spPr>
        <a:xfrm>
          <a:off x="0" y="341180"/>
          <a:ext cx="8128000" cy="325040"/>
        </a:xfrm>
        <a:prstGeom prst="roundRect">
          <a:avLst/>
        </a:prstGeom>
        <a:solidFill>
          <a:schemeClr val="accent5">
            <a:alpha val="90000"/>
            <a:hueOff val="0"/>
            <a:satOff val="0"/>
            <a:lumOff val="0"/>
            <a:alphaOff val="-2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solidFill>
                <a:schemeClr val="tx1"/>
              </a:solidFill>
            </a:rPr>
            <a:t>2 PLANTEAMIENTO DEL PROBLEMA</a:t>
          </a:r>
        </a:p>
      </dsp:txBody>
      <dsp:txXfrm>
        <a:off x="15867" y="357047"/>
        <a:ext cx="8096266" cy="293306"/>
      </dsp:txXfrm>
    </dsp:sp>
    <dsp:sp modelId="{CCB45109-7673-448A-A8BC-6C0B097765D3}">
      <dsp:nvSpPr>
        <dsp:cNvPr id="0" name=""/>
        <dsp:cNvSpPr/>
      </dsp:nvSpPr>
      <dsp:spPr>
        <a:xfrm>
          <a:off x="0" y="680508"/>
          <a:ext cx="8128000" cy="325040"/>
        </a:xfrm>
        <a:prstGeom prst="roundRect">
          <a:avLst/>
        </a:prstGeom>
        <a:solidFill>
          <a:schemeClr val="accent5">
            <a:alpha val="90000"/>
            <a:hueOff val="0"/>
            <a:satOff val="0"/>
            <a:lumOff val="0"/>
            <a:alphaOff val="-5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solidFill>
                <a:schemeClr val="tx1"/>
              </a:solidFill>
            </a:rPr>
            <a:t>3 OBJETIVOS</a:t>
          </a:r>
        </a:p>
      </dsp:txBody>
      <dsp:txXfrm>
        <a:off x="15867" y="696375"/>
        <a:ext cx="8096266" cy="293306"/>
      </dsp:txXfrm>
    </dsp:sp>
    <dsp:sp modelId="{18464272-5A04-402E-9859-EAAC372C46B7}">
      <dsp:nvSpPr>
        <dsp:cNvPr id="0" name=""/>
        <dsp:cNvSpPr/>
      </dsp:nvSpPr>
      <dsp:spPr>
        <a:xfrm>
          <a:off x="0" y="1019836"/>
          <a:ext cx="8128000" cy="325040"/>
        </a:xfrm>
        <a:prstGeom prst="roundRect">
          <a:avLst/>
        </a:prstGeom>
        <a:solidFill>
          <a:schemeClr val="accent5">
            <a:alpha val="90000"/>
            <a:hueOff val="0"/>
            <a:satOff val="0"/>
            <a:lumOff val="0"/>
            <a:alphaOff val="-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solidFill>
                <a:schemeClr val="tx1"/>
              </a:solidFill>
            </a:rPr>
            <a:t>4 SEÑALÉTICA VERTICAL</a:t>
          </a:r>
        </a:p>
      </dsp:txBody>
      <dsp:txXfrm>
        <a:off x="15867" y="1035703"/>
        <a:ext cx="8096266" cy="293306"/>
      </dsp:txXfrm>
    </dsp:sp>
    <dsp:sp modelId="{7A85051D-75C1-4662-8EBE-ACD079531AB3}">
      <dsp:nvSpPr>
        <dsp:cNvPr id="0" name=""/>
        <dsp:cNvSpPr/>
      </dsp:nvSpPr>
      <dsp:spPr>
        <a:xfrm>
          <a:off x="0" y="1358071"/>
          <a:ext cx="8128000" cy="325040"/>
        </a:xfrm>
        <a:prstGeom prst="roundRect">
          <a:avLst/>
        </a:prstGeom>
        <a:solidFill>
          <a:schemeClr val="accent5">
            <a:alpha val="90000"/>
            <a:hueOff val="0"/>
            <a:satOff val="0"/>
            <a:lumOff val="0"/>
            <a:alphaOff val="-10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solidFill>
                <a:schemeClr val="tx1"/>
              </a:solidFill>
            </a:rPr>
            <a:t>5 SEÑALÉTICA HORIZONTAL</a:t>
          </a:r>
        </a:p>
      </dsp:txBody>
      <dsp:txXfrm>
        <a:off x="15867" y="1373938"/>
        <a:ext cx="8096266" cy="293306"/>
      </dsp:txXfrm>
    </dsp:sp>
    <dsp:sp modelId="{68FAFDC0-E727-4C00-8603-53D0458CB9F8}">
      <dsp:nvSpPr>
        <dsp:cNvPr id="0" name=""/>
        <dsp:cNvSpPr/>
      </dsp:nvSpPr>
      <dsp:spPr>
        <a:xfrm>
          <a:off x="0" y="1698492"/>
          <a:ext cx="8128000" cy="325040"/>
        </a:xfrm>
        <a:prstGeom prst="roundRect">
          <a:avLst/>
        </a:prstGeom>
        <a:solidFill>
          <a:schemeClr val="accent5">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solidFill>
                <a:schemeClr val="tx1"/>
              </a:solidFill>
            </a:rPr>
            <a:t>6 SEÑALÉTICA ESPACIAL</a:t>
          </a:r>
        </a:p>
      </dsp:txBody>
      <dsp:txXfrm>
        <a:off x="15867" y="1714359"/>
        <a:ext cx="8096266" cy="293306"/>
      </dsp:txXfrm>
    </dsp:sp>
    <dsp:sp modelId="{654CAFBB-C3D2-427A-AE92-E9A93E24D00F}">
      <dsp:nvSpPr>
        <dsp:cNvPr id="0" name=""/>
        <dsp:cNvSpPr/>
      </dsp:nvSpPr>
      <dsp:spPr>
        <a:xfrm>
          <a:off x="0" y="2037821"/>
          <a:ext cx="8128000" cy="325040"/>
        </a:xfrm>
        <a:prstGeom prst="roundRect">
          <a:avLst/>
        </a:prstGeom>
        <a:solidFill>
          <a:schemeClr val="accent5">
            <a:alpha val="90000"/>
            <a:hueOff val="0"/>
            <a:satOff val="0"/>
            <a:lumOff val="0"/>
            <a:alphaOff val="-1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solidFill>
                <a:schemeClr val="tx1"/>
              </a:solidFill>
            </a:rPr>
            <a:t>7 PARADAS DE BUSES</a:t>
          </a:r>
        </a:p>
      </dsp:txBody>
      <dsp:txXfrm>
        <a:off x="15867" y="2053688"/>
        <a:ext cx="8096266" cy="293306"/>
      </dsp:txXfrm>
    </dsp:sp>
    <dsp:sp modelId="{E56C942A-FB00-4800-B09B-1A386F44C67A}">
      <dsp:nvSpPr>
        <dsp:cNvPr id="0" name=""/>
        <dsp:cNvSpPr/>
      </dsp:nvSpPr>
      <dsp:spPr>
        <a:xfrm>
          <a:off x="0" y="2377149"/>
          <a:ext cx="8128000" cy="325040"/>
        </a:xfrm>
        <a:prstGeom prst="roundRect">
          <a:avLst/>
        </a:prstGeom>
        <a:solidFill>
          <a:schemeClr val="accent5">
            <a:alpha val="90000"/>
            <a:hueOff val="0"/>
            <a:satOff val="0"/>
            <a:lumOff val="0"/>
            <a:alphaOff val="-18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solidFill>
                <a:schemeClr val="tx1"/>
              </a:solidFill>
            </a:rPr>
            <a:t>8 PARADAS DE TAXIS Y CAMIONETAS</a:t>
          </a:r>
        </a:p>
      </dsp:txBody>
      <dsp:txXfrm>
        <a:off x="15867" y="2393016"/>
        <a:ext cx="8096266" cy="293306"/>
      </dsp:txXfrm>
    </dsp:sp>
    <dsp:sp modelId="{B88FD7F1-9E78-4E91-99A1-BDD7623ECD38}">
      <dsp:nvSpPr>
        <dsp:cNvPr id="0" name=""/>
        <dsp:cNvSpPr/>
      </dsp:nvSpPr>
      <dsp:spPr>
        <a:xfrm>
          <a:off x="0" y="2716477"/>
          <a:ext cx="8128000" cy="325040"/>
        </a:xfrm>
        <a:prstGeom prst="roundRect">
          <a:avLst/>
        </a:prstGeom>
        <a:solidFill>
          <a:schemeClr val="accent5">
            <a:alpha val="90000"/>
            <a:hueOff val="0"/>
            <a:satOff val="0"/>
            <a:lumOff val="0"/>
            <a:alphaOff val="-21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solidFill>
                <a:schemeClr val="tx1"/>
              </a:solidFill>
            </a:rPr>
            <a:t>9 PARQUEADEROS PÚBLICOS</a:t>
          </a:r>
        </a:p>
      </dsp:txBody>
      <dsp:txXfrm>
        <a:off x="15867" y="2732344"/>
        <a:ext cx="8096266" cy="293306"/>
      </dsp:txXfrm>
    </dsp:sp>
    <dsp:sp modelId="{11FE7618-50F4-4487-9359-47BD7488F068}">
      <dsp:nvSpPr>
        <dsp:cNvPr id="0" name=""/>
        <dsp:cNvSpPr/>
      </dsp:nvSpPr>
      <dsp:spPr>
        <a:xfrm>
          <a:off x="0" y="3055805"/>
          <a:ext cx="8128000" cy="325040"/>
        </a:xfrm>
        <a:prstGeom prst="roundRect">
          <a:avLst/>
        </a:prstGeom>
        <a:solidFill>
          <a:schemeClr val="accent5">
            <a:alpha val="90000"/>
            <a:hueOff val="0"/>
            <a:satOff val="0"/>
            <a:lumOff val="0"/>
            <a:alphaOff val="-2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solidFill>
                <a:schemeClr val="tx1"/>
              </a:solidFill>
            </a:rPr>
            <a:t>10 LOCALES COMERCIALES</a:t>
          </a:r>
        </a:p>
      </dsp:txBody>
      <dsp:txXfrm>
        <a:off x="15867" y="3071672"/>
        <a:ext cx="8096266" cy="293306"/>
      </dsp:txXfrm>
    </dsp:sp>
    <dsp:sp modelId="{5065FA4A-F101-4524-9C79-DAE7F13651D8}">
      <dsp:nvSpPr>
        <dsp:cNvPr id="0" name=""/>
        <dsp:cNvSpPr/>
      </dsp:nvSpPr>
      <dsp:spPr>
        <a:xfrm>
          <a:off x="0" y="3395133"/>
          <a:ext cx="8128000" cy="325040"/>
        </a:xfrm>
        <a:prstGeom prst="roundRect">
          <a:avLst/>
        </a:prstGeom>
        <a:solidFill>
          <a:schemeClr val="accent5">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solidFill>
                <a:schemeClr val="tx1"/>
              </a:solidFill>
            </a:rPr>
            <a:t>11 </a:t>
          </a:r>
          <a:r>
            <a:rPr lang="es-EC" sz="1400" kern="1200">
              <a:solidFill>
                <a:schemeClr val="tx1"/>
              </a:solidFill>
              <a:latin typeface="Arial"/>
            </a:rPr>
            <a:t>ACCIDENTABILIDAD</a:t>
          </a:r>
          <a:endParaRPr lang="es-EC" sz="1400" kern="1200">
            <a:solidFill>
              <a:schemeClr val="tx1"/>
            </a:solidFill>
          </a:endParaRPr>
        </a:p>
      </dsp:txBody>
      <dsp:txXfrm>
        <a:off x="15867" y="3411000"/>
        <a:ext cx="8096266" cy="293306"/>
      </dsp:txXfrm>
    </dsp:sp>
    <dsp:sp modelId="{3D389E53-EDED-4E0D-BDCA-8EA132A08D61}">
      <dsp:nvSpPr>
        <dsp:cNvPr id="0" name=""/>
        <dsp:cNvSpPr/>
      </dsp:nvSpPr>
      <dsp:spPr>
        <a:xfrm>
          <a:off x="0" y="3734461"/>
          <a:ext cx="8128000" cy="325040"/>
        </a:xfrm>
        <a:prstGeom prst="roundRect">
          <a:avLst/>
        </a:prstGeom>
        <a:solidFill>
          <a:schemeClr val="accent5">
            <a:alpha val="90000"/>
            <a:hueOff val="0"/>
            <a:satOff val="0"/>
            <a:lumOff val="0"/>
            <a:alphaOff val="-29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s-EC" sz="1400" kern="1200">
              <a:solidFill>
                <a:schemeClr val="tx1"/>
              </a:solidFill>
            </a:rPr>
            <a:t>12 </a:t>
          </a:r>
          <a:r>
            <a:rPr lang="es-EC" sz="1400" kern="1200">
              <a:solidFill>
                <a:schemeClr val="tx1"/>
              </a:solidFill>
              <a:latin typeface="Arial"/>
            </a:rPr>
            <a:t>CONTEO VEHÍCULAR</a:t>
          </a:r>
          <a:endParaRPr lang="es-EC" sz="1400" kern="1200">
            <a:solidFill>
              <a:schemeClr val="tx1"/>
            </a:solidFill>
          </a:endParaRPr>
        </a:p>
      </dsp:txBody>
      <dsp:txXfrm>
        <a:off x="15867" y="3750328"/>
        <a:ext cx="8096266" cy="293306"/>
      </dsp:txXfrm>
    </dsp:sp>
    <dsp:sp modelId="{543F1DE3-0310-4849-B211-098189902132}">
      <dsp:nvSpPr>
        <dsp:cNvPr id="0" name=""/>
        <dsp:cNvSpPr/>
      </dsp:nvSpPr>
      <dsp:spPr>
        <a:xfrm>
          <a:off x="0" y="4073789"/>
          <a:ext cx="8128000" cy="325040"/>
        </a:xfrm>
        <a:prstGeom prst="roundRect">
          <a:avLst/>
        </a:prstGeom>
        <a:solidFill>
          <a:schemeClr val="accent5">
            <a:alpha val="90000"/>
            <a:hueOff val="0"/>
            <a:satOff val="0"/>
            <a:lumOff val="0"/>
            <a:alphaOff val="-3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s-EC" sz="1400" kern="1200">
              <a:solidFill>
                <a:schemeClr val="tx1"/>
              </a:solidFill>
            </a:rPr>
            <a:t>13 </a:t>
          </a:r>
          <a:r>
            <a:rPr lang="es-EC" sz="1400" kern="1200">
              <a:solidFill>
                <a:schemeClr val="tx1"/>
              </a:solidFill>
              <a:latin typeface="Arial"/>
            </a:rPr>
            <a:t>REGISTRO DE BUSES</a:t>
          </a:r>
          <a:endParaRPr lang="es-EC" sz="1400" kern="1200">
            <a:solidFill>
              <a:schemeClr val="tx1"/>
            </a:solidFill>
          </a:endParaRPr>
        </a:p>
      </dsp:txBody>
      <dsp:txXfrm>
        <a:off x="15867" y="4089656"/>
        <a:ext cx="8096266" cy="293306"/>
      </dsp:txXfrm>
    </dsp:sp>
    <dsp:sp modelId="{954A9A95-7451-4D1F-ABE2-06BAC230B0A8}">
      <dsp:nvSpPr>
        <dsp:cNvPr id="0" name=""/>
        <dsp:cNvSpPr/>
      </dsp:nvSpPr>
      <dsp:spPr>
        <a:xfrm>
          <a:off x="0" y="4413117"/>
          <a:ext cx="8128000" cy="325040"/>
        </a:xfrm>
        <a:prstGeom prst="roundRect">
          <a:avLst/>
        </a:prstGeom>
        <a:solidFill>
          <a:schemeClr val="accent5">
            <a:alpha val="90000"/>
            <a:hueOff val="0"/>
            <a:satOff val="0"/>
            <a:lumOff val="0"/>
            <a:alphaOff val="-34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solidFill>
                <a:schemeClr val="tx1"/>
              </a:solidFill>
            </a:rPr>
            <a:t>14 RESULTADOS Y MAPEO (GOOGLE EARTH)</a:t>
          </a:r>
        </a:p>
      </dsp:txBody>
      <dsp:txXfrm>
        <a:off x="15867" y="4428984"/>
        <a:ext cx="8096266" cy="293306"/>
      </dsp:txXfrm>
    </dsp:sp>
    <dsp:sp modelId="{5D2154B2-54D7-4BCC-BD26-C64906393990}">
      <dsp:nvSpPr>
        <dsp:cNvPr id="0" name=""/>
        <dsp:cNvSpPr/>
      </dsp:nvSpPr>
      <dsp:spPr>
        <a:xfrm>
          <a:off x="0" y="4752446"/>
          <a:ext cx="8128000" cy="325040"/>
        </a:xfrm>
        <a:prstGeom prst="roundRect">
          <a:avLst/>
        </a:prstGeom>
        <a:solidFill>
          <a:schemeClr val="accent5">
            <a:alpha val="90000"/>
            <a:hueOff val="0"/>
            <a:satOff val="0"/>
            <a:lumOff val="0"/>
            <a:alphaOff val="-37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solidFill>
                <a:schemeClr val="tx1"/>
              </a:solidFill>
            </a:rPr>
            <a:t>15 CONCLUSIONES</a:t>
          </a:r>
        </a:p>
      </dsp:txBody>
      <dsp:txXfrm>
        <a:off x="15867" y="4768313"/>
        <a:ext cx="8096266" cy="293306"/>
      </dsp:txXfrm>
    </dsp:sp>
    <dsp:sp modelId="{CB9C6AAC-B4BA-4AC0-9A0B-2CB157054D96}">
      <dsp:nvSpPr>
        <dsp:cNvPr id="0" name=""/>
        <dsp:cNvSpPr/>
      </dsp:nvSpPr>
      <dsp:spPr>
        <a:xfrm>
          <a:off x="0" y="5091774"/>
          <a:ext cx="8128000" cy="325040"/>
        </a:xfrm>
        <a:prstGeom prst="roundRect">
          <a:avLst/>
        </a:prstGeom>
        <a:solidFill>
          <a:schemeClr val="accent5">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solidFill>
                <a:schemeClr val="tx1"/>
              </a:solidFill>
            </a:rPr>
            <a:t>16 RECOMENDACIONES</a:t>
          </a:r>
        </a:p>
      </dsp:txBody>
      <dsp:txXfrm>
        <a:off x="15867" y="5107641"/>
        <a:ext cx="8096266" cy="2933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696B8-071B-448E-8D1B-5C61840D773F}">
      <dsp:nvSpPr>
        <dsp:cNvPr id="0" name=""/>
        <dsp:cNvSpPr/>
      </dsp:nvSpPr>
      <dsp:spPr>
        <a:xfrm>
          <a:off x="4378086" y="0"/>
          <a:ext cx="6567129" cy="5418667"/>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ctr" defTabSz="1066800">
            <a:lnSpc>
              <a:spcPct val="90000"/>
            </a:lnSpc>
            <a:spcBef>
              <a:spcPct val="0"/>
            </a:spcBef>
            <a:spcAft>
              <a:spcPct val="15000"/>
            </a:spcAft>
            <a:buChar char="•"/>
          </a:pPr>
          <a:r>
            <a:rPr lang="es-MX" sz="2400" kern="1200" dirty="0"/>
            <a:t>“Análisis de accidentabilidad, seguridad vehicular y peatonal en el </a:t>
          </a:r>
          <a:r>
            <a:rPr lang="es-ES" sz="2400" kern="1200" dirty="0"/>
            <a:t>eje longitudinal de la Avenida General Enríquez entre la avenida Ilaló y el Monumento al Maíz (El Choclo)</a:t>
          </a:r>
          <a:endParaRPr lang="es-EC" sz="2400" kern="1200" dirty="0"/>
        </a:p>
      </dsp:txBody>
      <dsp:txXfrm>
        <a:off x="4378086" y="677333"/>
        <a:ext cx="4535129" cy="4064001"/>
      </dsp:txXfrm>
    </dsp:sp>
    <dsp:sp modelId="{255E0B9B-C7AB-4207-9E67-FE2C50D0DFF6}">
      <dsp:nvSpPr>
        <dsp:cNvPr id="0" name=""/>
        <dsp:cNvSpPr/>
      </dsp:nvSpPr>
      <dsp:spPr>
        <a:xfrm>
          <a:off x="0" y="1629203"/>
          <a:ext cx="4378086" cy="21602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121920" rIns="243840" bIns="121920" numCol="1" spcCol="1270" anchor="ctr" anchorCtr="0">
          <a:noAutofit/>
        </a:bodyPr>
        <a:lstStyle/>
        <a:p>
          <a:pPr marL="0" lvl="0" indent="0" algn="ctr" defTabSz="2844800">
            <a:lnSpc>
              <a:spcPct val="90000"/>
            </a:lnSpc>
            <a:spcBef>
              <a:spcPct val="0"/>
            </a:spcBef>
            <a:spcAft>
              <a:spcPct val="35000"/>
            </a:spcAft>
            <a:buNone/>
          </a:pPr>
          <a:r>
            <a:rPr lang="es-EC" sz="6400" kern="1200"/>
            <a:t>Objetivo General</a:t>
          </a:r>
        </a:p>
      </dsp:txBody>
      <dsp:txXfrm>
        <a:off x="105455" y="1734658"/>
        <a:ext cx="4167176" cy="19493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3CF1A-88EE-4505-B574-07BC1FC658D5}">
      <dsp:nvSpPr>
        <dsp:cNvPr id="0" name=""/>
        <dsp:cNvSpPr/>
      </dsp:nvSpPr>
      <dsp:spPr>
        <a:xfrm>
          <a:off x="0" y="249633"/>
          <a:ext cx="11017224" cy="378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837ED3-4E24-456B-9BC9-35A6479B3376}">
      <dsp:nvSpPr>
        <dsp:cNvPr id="0" name=""/>
        <dsp:cNvSpPr/>
      </dsp:nvSpPr>
      <dsp:spPr>
        <a:xfrm>
          <a:off x="550861" y="28233"/>
          <a:ext cx="9872281"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97" tIns="0" rIns="291497" bIns="0" numCol="1" spcCol="1270" anchor="ctr" anchorCtr="0">
          <a:noAutofit/>
        </a:bodyPr>
        <a:lstStyle/>
        <a:p>
          <a:pPr marL="0" lvl="0" indent="0" algn="l" defTabSz="711200">
            <a:lnSpc>
              <a:spcPct val="90000"/>
            </a:lnSpc>
            <a:spcBef>
              <a:spcPct val="0"/>
            </a:spcBef>
            <a:spcAft>
              <a:spcPct val="35000"/>
            </a:spcAft>
            <a:buNone/>
          </a:pPr>
          <a:r>
            <a:rPr lang="es-EC" sz="1600" kern="1200"/>
            <a:t>Ubicar y mapear las intersecciones de señalética horizontal y vertical</a:t>
          </a:r>
        </a:p>
      </dsp:txBody>
      <dsp:txXfrm>
        <a:off x="572477" y="49849"/>
        <a:ext cx="9829049" cy="399568"/>
      </dsp:txXfrm>
    </dsp:sp>
    <dsp:sp modelId="{75E5023B-AECB-40FA-A44D-6B88CF62142B}">
      <dsp:nvSpPr>
        <dsp:cNvPr id="0" name=""/>
        <dsp:cNvSpPr/>
      </dsp:nvSpPr>
      <dsp:spPr>
        <a:xfrm>
          <a:off x="0" y="930033"/>
          <a:ext cx="11017224" cy="378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3DC161-D291-4D84-9F18-31505293BC92}">
      <dsp:nvSpPr>
        <dsp:cNvPr id="0" name=""/>
        <dsp:cNvSpPr/>
      </dsp:nvSpPr>
      <dsp:spPr>
        <a:xfrm>
          <a:off x="550861" y="708633"/>
          <a:ext cx="9872281"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97" tIns="0" rIns="291497" bIns="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S" sz="1600" kern="1200"/>
            <a:t>Investigar sobre los sitios de mayor afluencia de peatones </a:t>
          </a:r>
          <a:endParaRPr lang="es-EC" sz="1600" kern="1200"/>
        </a:p>
      </dsp:txBody>
      <dsp:txXfrm>
        <a:off x="572477" y="730249"/>
        <a:ext cx="9829049" cy="399568"/>
      </dsp:txXfrm>
    </dsp:sp>
    <dsp:sp modelId="{E2C8B233-5737-4BC4-9B09-729DF61FBE48}">
      <dsp:nvSpPr>
        <dsp:cNvPr id="0" name=""/>
        <dsp:cNvSpPr/>
      </dsp:nvSpPr>
      <dsp:spPr>
        <a:xfrm>
          <a:off x="0" y="1610433"/>
          <a:ext cx="11017224" cy="378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9F71DC-7854-4C7A-9A44-6388CC6134C0}">
      <dsp:nvSpPr>
        <dsp:cNvPr id="0" name=""/>
        <dsp:cNvSpPr/>
      </dsp:nvSpPr>
      <dsp:spPr>
        <a:xfrm>
          <a:off x="550861" y="1389033"/>
          <a:ext cx="9872281"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97" tIns="0" rIns="291497" bIns="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S" sz="1600" kern="1200"/>
            <a:t>Analizar de los </a:t>
          </a:r>
          <a:r>
            <a:rPr lang="es-ES" sz="1600" kern="1200" err="1"/>
            <a:t>records</a:t>
          </a:r>
          <a:r>
            <a:rPr lang="es-ES" sz="1600" kern="1200"/>
            <a:t> históricos de accidentabilidad dentro del tramo de estudio</a:t>
          </a:r>
          <a:endParaRPr lang="es-EC" sz="1600" kern="1200"/>
        </a:p>
      </dsp:txBody>
      <dsp:txXfrm>
        <a:off x="572477" y="1410649"/>
        <a:ext cx="9829049" cy="399568"/>
      </dsp:txXfrm>
    </dsp:sp>
    <dsp:sp modelId="{DBA48C4C-3BFA-4E13-822C-CD3AA563BE5F}">
      <dsp:nvSpPr>
        <dsp:cNvPr id="0" name=""/>
        <dsp:cNvSpPr/>
      </dsp:nvSpPr>
      <dsp:spPr>
        <a:xfrm>
          <a:off x="0" y="2290833"/>
          <a:ext cx="11017224" cy="378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790408-844B-4551-89B8-81909DFAA469}">
      <dsp:nvSpPr>
        <dsp:cNvPr id="0" name=""/>
        <dsp:cNvSpPr/>
      </dsp:nvSpPr>
      <dsp:spPr>
        <a:xfrm>
          <a:off x="550861" y="2069433"/>
          <a:ext cx="9872281"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97" tIns="0" rIns="291497" bIns="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S" sz="1600" kern="1200"/>
            <a:t>Ubicar las paradas de transporte público de buses y taxis</a:t>
          </a:r>
          <a:endParaRPr lang="es-EC" sz="1600" kern="1200"/>
        </a:p>
      </dsp:txBody>
      <dsp:txXfrm>
        <a:off x="572477" y="2091049"/>
        <a:ext cx="9829049" cy="399568"/>
      </dsp:txXfrm>
    </dsp:sp>
    <dsp:sp modelId="{1C5F8FDF-7A8D-4FBD-AD3E-E33859A1A212}">
      <dsp:nvSpPr>
        <dsp:cNvPr id="0" name=""/>
        <dsp:cNvSpPr/>
      </dsp:nvSpPr>
      <dsp:spPr>
        <a:xfrm>
          <a:off x="0" y="2971233"/>
          <a:ext cx="11017224" cy="378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D76409-9FD9-4E40-9149-3E5B397B5277}">
      <dsp:nvSpPr>
        <dsp:cNvPr id="0" name=""/>
        <dsp:cNvSpPr/>
      </dsp:nvSpPr>
      <dsp:spPr>
        <a:xfrm>
          <a:off x="550861" y="2749833"/>
          <a:ext cx="9872281"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97" tIns="0" rIns="291497" bIns="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S" sz="1600" kern="1200"/>
            <a:t>Investigar sobre las líneas de buses y servicios que ocupan en eje vial de estudio, con un mapeo y tiempos de ocupación</a:t>
          </a:r>
          <a:endParaRPr lang="es-EC" sz="1600" kern="1200"/>
        </a:p>
      </dsp:txBody>
      <dsp:txXfrm>
        <a:off x="572477" y="2771449"/>
        <a:ext cx="9829049" cy="399568"/>
      </dsp:txXfrm>
    </dsp:sp>
    <dsp:sp modelId="{2C702C4A-6267-4C53-8350-4BD37A08BDAB}">
      <dsp:nvSpPr>
        <dsp:cNvPr id="0" name=""/>
        <dsp:cNvSpPr/>
      </dsp:nvSpPr>
      <dsp:spPr>
        <a:xfrm>
          <a:off x="0" y="3651633"/>
          <a:ext cx="11017224" cy="378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8C92D9-EDE4-4F39-BC6C-59844C9E5412}">
      <dsp:nvSpPr>
        <dsp:cNvPr id="0" name=""/>
        <dsp:cNvSpPr/>
      </dsp:nvSpPr>
      <dsp:spPr>
        <a:xfrm>
          <a:off x="550861" y="3430233"/>
          <a:ext cx="9872281"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97" tIns="0" rIns="291497" bIns="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S" sz="1600" kern="1200"/>
            <a:t>Investigar el tipo de comercio, sitios de parqueo, y paradas sobre el eje vial de estudio, así como las condiciones para el peatón</a:t>
          </a:r>
          <a:endParaRPr lang="es-EC" sz="1600" kern="1200"/>
        </a:p>
      </dsp:txBody>
      <dsp:txXfrm>
        <a:off x="572477" y="3451849"/>
        <a:ext cx="9829049" cy="399568"/>
      </dsp:txXfrm>
    </dsp:sp>
    <dsp:sp modelId="{40841DE0-82A7-45DA-8CC4-B683C7ED3920}">
      <dsp:nvSpPr>
        <dsp:cNvPr id="0" name=""/>
        <dsp:cNvSpPr/>
      </dsp:nvSpPr>
      <dsp:spPr>
        <a:xfrm>
          <a:off x="0" y="4332033"/>
          <a:ext cx="11017224" cy="378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AEF594-573C-40D6-A0A1-3380D534192D}">
      <dsp:nvSpPr>
        <dsp:cNvPr id="0" name=""/>
        <dsp:cNvSpPr/>
      </dsp:nvSpPr>
      <dsp:spPr>
        <a:xfrm>
          <a:off x="550861" y="4110633"/>
          <a:ext cx="9872281"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97" tIns="0" rIns="291497" bIns="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S" sz="1600" kern="1200"/>
            <a:t>Analizar y determinar el tipo de tráfico en las horas pico determinadas por el GAD</a:t>
          </a:r>
          <a:endParaRPr lang="es-EC" sz="1600" kern="1200"/>
        </a:p>
      </dsp:txBody>
      <dsp:txXfrm>
        <a:off x="572477" y="4132249"/>
        <a:ext cx="9829049" cy="399568"/>
      </dsp:txXfrm>
    </dsp:sp>
    <dsp:sp modelId="{A97458EC-5B36-45E0-8081-DC0D7B64DFE0}">
      <dsp:nvSpPr>
        <dsp:cNvPr id="0" name=""/>
        <dsp:cNvSpPr/>
      </dsp:nvSpPr>
      <dsp:spPr>
        <a:xfrm>
          <a:off x="0" y="5012433"/>
          <a:ext cx="11017224" cy="378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6A9647-A675-4985-BEBA-305DC7436F54}">
      <dsp:nvSpPr>
        <dsp:cNvPr id="0" name=""/>
        <dsp:cNvSpPr/>
      </dsp:nvSpPr>
      <dsp:spPr>
        <a:xfrm>
          <a:off x="550861" y="4791033"/>
          <a:ext cx="9872281"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97" tIns="0" rIns="291497" bIns="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S" sz="1600" kern="1200"/>
            <a:t>Resumir en un mapa con codificación el eje vial con toda su información</a:t>
          </a:r>
          <a:endParaRPr lang="es-EC" sz="1600" kern="1200"/>
        </a:p>
      </dsp:txBody>
      <dsp:txXfrm>
        <a:off x="572477" y="4812649"/>
        <a:ext cx="9829049"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09493F-ABDE-4CD4-A9D0-96BF06FE9F96}">
      <dsp:nvSpPr>
        <dsp:cNvPr id="0" name=""/>
        <dsp:cNvSpPr/>
      </dsp:nvSpPr>
      <dsp:spPr>
        <a:xfrm>
          <a:off x="1581531" y="0"/>
          <a:ext cx="2039514" cy="1091379"/>
        </a:xfrm>
        <a:prstGeom prst="roundRect">
          <a:avLst>
            <a:gd name="adj" fmla="val 10000"/>
          </a:avLst>
        </a:prstGeom>
        <a:noFill/>
        <a:ln w="25400"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a:solidFill>
                <a:schemeClr val="tx1"/>
              </a:solidFill>
            </a:rPr>
            <a:t>Consejo Municipal </a:t>
          </a:r>
        </a:p>
      </dsp:txBody>
      <dsp:txXfrm>
        <a:off x="1613496" y="31965"/>
        <a:ext cx="1975584" cy="1027449"/>
      </dsp:txXfrm>
    </dsp:sp>
    <dsp:sp modelId="{6A094A03-1DEF-4715-9320-E30FA4E2C17B}">
      <dsp:nvSpPr>
        <dsp:cNvPr id="0" name=""/>
        <dsp:cNvSpPr/>
      </dsp:nvSpPr>
      <dsp:spPr>
        <a:xfrm rot="5400000">
          <a:off x="2396655" y="1157199"/>
          <a:ext cx="409267" cy="414049"/>
        </a:xfrm>
        <a:prstGeom prst="rightArrow">
          <a:avLst>
            <a:gd name="adj1" fmla="val 60000"/>
            <a:gd name="adj2" fmla="val 50000"/>
          </a:avLst>
        </a:prstGeom>
        <a:solidFill>
          <a:srgbClr val="0033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C" sz="1400" kern="1200"/>
        </a:p>
      </dsp:txBody>
      <dsp:txXfrm rot="-5400000">
        <a:off x="2477074" y="1159590"/>
        <a:ext cx="248429" cy="286487"/>
      </dsp:txXfrm>
    </dsp:sp>
    <dsp:sp modelId="{A966F365-7DD9-4371-BD73-11DE5D266D0E}">
      <dsp:nvSpPr>
        <dsp:cNvPr id="0" name=""/>
        <dsp:cNvSpPr/>
      </dsp:nvSpPr>
      <dsp:spPr>
        <a:xfrm>
          <a:off x="1581531" y="1637068"/>
          <a:ext cx="2039514" cy="1091379"/>
        </a:xfrm>
        <a:prstGeom prst="roundRect">
          <a:avLst>
            <a:gd name="adj" fmla="val 10000"/>
          </a:avLst>
        </a:prstGeom>
        <a:noFill/>
        <a:ln w="25400"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a:solidFill>
                <a:schemeClr val="tx1"/>
              </a:solidFill>
            </a:rPr>
            <a:t>Contratación pública </a:t>
          </a:r>
        </a:p>
      </dsp:txBody>
      <dsp:txXfrm>
        <a:off x="1613496" y="1669033"/>
        <a:ext cx="1975584" cy="1027449"/>
      </dsp:txXfrm>
    </dsp:sp>
    <dsp:sp modelId="{F5AF77E3-84C5-4835-AEAA-EDE53196316E}">
      <dsp:nvSpPr>
        <dsp:cNvPr id="0" name=""/>
        <dsp:cNvSpPr/>
      </dsp:nvSpPr>
      <dsp:spPr>
        <a:xfrm rot="5400000">
          <a:off x="2396655" y="2794268"/>
          <a:ext cx="409267" cy="414049"/>
        </a:xfrm>
        <a:prstGeom prst="rightArrow">
          <a:avLst>
            <a:gd name="adj1" fmla="val 60000"/>
            <a:gd name="adj2" fmla="val 50000"/>
          </a:avLst>
        </a:prstGeom>
        <a:solidFill>
          <a:srgbClr val="0033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C" sz="1400" kern="1200"/>
        </a:p>
      </dsp:txBody>
      <dsp:txXfrm rot="-5400000">
        <a:off x="2477074" y="2796659"/>
        <a:ext cx="248429" cy="286487"/>
      </dsp:txXfrm>
    </dsp:sp>
    <dsp:sp modelId="{DAD7E24E-EA2C-48BF-B4C0-FC158E0E9E45}">
      <dsp:nvSpPr>
        <dsp:cNvPr id="0" name=""/>
        <dsp:cNvSpPr/>
      </dsp:nvSpPr>
      <dsp:spPr>
        <a:xfrm>
          <a:off x="1581531" y="3274137"/>
          <a:ext cx="2039514" cy="1091379"/>
        </a:xfrm>
        <a:prstGeom prst="roundRect">
          <a:avLst>
            <a:gd name="adj" fmla="val 10000"/>
          </a:avLst>
        </a:prstGeom>
        <a:noFill/>
        <a:ln w="25400"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a:solidFill>
                <a:schemeClr val="tx1"/>
              </a:solidFill>
            </a:rPr>
            <a:t>Entidades Gubernamentales</a:t>
          </a:r>
        </a:p>
      </dsp:txBody>
      <dsp:txXfrm>
        <a:off x="1613496" y="3306102"/>
        <a:ext cx="1975584" cy="10274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E48D506A-77F1-4E7E-8DDF-D2EC99943A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a:extLst>
              <a:ext uri="{FF2B5EF4-FFF2-40B4-BE49-F238E27FC236}">
                <a16:creationId xmlns:a16="http://schemas.microsoft.com/office/drawing/2014/main" id="{3F009446-B1E9-4998-A9DD-3810E4357B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81E68B-E557-4BB4-A111-157E620FE17B}" type="datetimeFigureOut">
              <a:rPr lang="es-EC" smtClean="0"/>
              <a:t>23/04/2021</a:t>
            </a:fld>
            <a:endParaRPr lang="es-EC"/>
          </a:p>
        </p:txBody>
      </p:sp>
      <p:sp>
        <p:nvSpPr>
          <p:cNvPr id="4" name="Marcador de pie de página 3">
            <a:extLst>
              <a:ext uri="{FF2B5EF4-FFF2-40B4-BE49-F238E27FC236}">
                <a16:creationId xmlns:a16="http://schemas.microsoft.com/office/drawing/2014/main" id="{428FC0FC-1890-43ED-A819-644AA1328A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a:extLst>
              <a:ext uri="{FF2B5EF4-FFF2-40B4-BE49-F238E27FC236}">
                <a16:creationId xmlns:a16="http://schemas.microsoft.com/office/drawing/2014/main" id="{611425CC-55D1-41B5-9B6C-CB516543020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638C28-0282-4487-BA41-E5ECBB76A467}" type="slidenum">
              <a:rPr lang="es-EC" smtClean="0"/>
              <a:t>‹Nº›</a:t>
            </a:fld>
            <a:endParaRPr lang="es-EC"/>
          </a:p>
        </p:txBody>
      </p:sp>
    </p:spTree>
    <p:extLst>
      <p:ext uri="{BB962C8B-B14F-4D97-AF65-F5344CB8AC3E}">
        <p14:creationId xmlns:p14="http://schemas.microsoft.com/office/powerpoint/2010/main" val="10498557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A584B0-716F-491B-8248-F6C882711A4F}" type="datetimeFigureOut">
              <a:rPr lang="es-EC" smtClean="0"/>
              <a:t>23/04/2021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359246-9015-4FC1-B6D9-4A99470A597E}" type="slidenum">
              <a:rPr lang="es-EC" smtClean="0"/>
              <a:t>‹Nº›</a:t>
            </a:fld>
            <a:endParaRPr lang="es-EC"/>
          </a:p>
        </p:txBody>
      </p:sp>
    </p:spTree>
    <p:extLst>
      <p:ext uri="{BB962C8B-B14F-4D97-AF65-F5344CB8AC3E}">
        <p14:creationId xmlns:p14="http://schemas.microsoft.com/office/powerpoint/2010/main" val="27496256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a:extLst>
              <a:ext uri="{FF2B5EF4-FFF2-40B4-BE49-F238E27FC236}">
                <a16:creationId xmlns:a16="http://schemas.microsoft.com/office/drawing/2014/main" id="{01F31C78-D1B2-4C90-AFEE-DD717D326C22}"/>
              </a:ext>
            </a:extLst>
          </p:cNvPr>
          <p:cNvGraphicFramePr>
            <a:graphicFrameLocks noChangeAspect="1"/>
          </p:cNvGraphicFramePr>
          <p:nvPr userDrawn="1"/>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name="CorelDRAW" r:id="rId2" imgW="7748626" imgH="4759452" progId="CorelDRAW.Graphic.12">
                  <p:embed/>
                </p:oleObj>
              </mc:Choice>
              <mc:Fallback>
                <p:oleObj name="CorelDRAW" r:id="rId2" imgW="7748626" imgH="4759452" progId="CorelDRAW.Graphic.12">
                  <p:embed/>
                  <p:pic>
                    <p:nvPicPr>
                      <p:cNvPr id="2" name="Object 46">
                        <a:extLst>
                          <a:ext uri="{FF2B5EF4-FFF2-40B4-BE49-F238E27FC236}">
                            <a16:creationId xmlns:a16="http://schemas.microsoft.com/office/drawing/2014/main" id="{01F31C78-D1B2-4C90-AFEE-DD717D326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a:extLst>
              <a:ext uri="{FF2B5EF4-FFF2-40B4-BE49-F238E27FC236}">
                <a16:creationId xmlns:a16="http://schemas.microsoft.com/office/drawing/2014/main" id="{8E473335-562B-4CCC-9DFA-4041C8BE0D41}"/>
              </a:ext>
            </a:extLst>
          </p:cNvPr>
          <p:cNvSpPr>
            <a:spLocks noChangeArrowheads="1"/>
          </p:cNvSpPr>
          <p:nvPr userDrawn="1"/>
        </p:nvSpPr>
        <p:spPr bwMode="auto">
          <a:xfrm>
            <a:off x="609600" y="6245225"/>
            <a:ext cx="2844800" cy="476250"/>
          </a:xfrm>
          <a:prstGeom prst="rect">
            <a:avLst/>
          </a:prstGeom>
          <a:noFill/>
          <a:ln>
            <a:noFill/>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400"/>
          </a:p>
        </p:txBody>
      </p:sp>
      <p:sp>
        <p:nvSpPr>
          <p:cNvPr id="4" name="Rectangle 25">
            <a:extLst>
              <a:ext uri="{FF2B5EF4-FFF2-40B4-BE49-F238E27FC236}">
                <a16:creationId xmlns:a16="http://schemas.microsoft.com/office/drawing/2014/main" id="{6C822F24-8E7A-4522-8D00-1585ABB17D45}"/>
              </a:ext>
            </a:extLst>
          </p:cNvPr>
          <p:cNvSpPr>
            <a:spLocks noChangeArrowheads="1"/>
          </p:cNvSpPr>
          <p:nvPr userDrawn="1"/>
        </p:nvSpPr>
        <p:spPr bwMode="auto">
          <a:xfrm>
            <a:off x="4165600" y="6245225"/>
            <a:ext cx="3860800" cy="476250"/>
          </a:xfrm>
          <a:prstGeom prst="rect">
            <a:avLst/>
          </a:prstGeom>
          <a:noFill/>
          <a:ln>
            <a:noFill/>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altLang="es-EC" sz="1400"/>
          </a:p>
        </p:txBody>
      </p:sp>
      <p:sp>
        <p:nvSpPr>
          <p:cNvPr id="5" name="Rectangle 26">
            <a:extLst>
              <a:ext uri="{FF2B5EF4-FFF2-40B4-BE49-F238E27FC236}">
                <a16:creationId xmlns:a16="http://schemas.microsoft.com/office/drawing/2014/main" id="{B9D8E631-BDA4-4002-9836-16062A039C0D}"/>
              </a:ext>
            </a:extLst>
          </p:cNvPr>
          <p:cNvSpPr>
            <a:spLocks noChangeArrowheads="1"/>
          </p:cNvSpPr>
          <p:nvPr userDrawn="1"/>
        </p:nvSpPr>
        <p:spPr bwMode="auto">
          <a:xfrm>
            <a:off x="609600" y="6245225"/>
            <a:ext cx="2844800" cy="476250"/>
          </a:xfrm>
          <a:prstGeom prst="rect">
            <a:avLst/>
          </a:prstGeom>
          <a:noFill/>
          <a:ln>
            <a:noFill/>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400"/>
          </a:p>
        </p:txBody>
      </p:sp>
      <p:sp>
        <p:nvSpPr>
          <p:cNvPr id="6" name="Rectangle 27">
            <a:extLst>
              <a:ext uri="{FF2B5EF4-FFF2-40B4-BE49-F238E27FC236}">
                <a16:creationId xmlns:a16="http://schemas.microsoft.com/office/drawing/2014/main" id="{821EFF7C-EAD9-454F-A2F9-4FF6C3C95708}"/>
              </a:ext>
            </a:extLst>
          </p:cNvPr>
          <p:cNvSpPr>
            <a:spLocks noChangeArrowheads="1"/>
          </p:cNvSpPr>
          <p:nvPr userDrawn="1"/>
        </p:nvSpPr>
        <p:spPr bwMode="auto">
          <a:xfrm>
            <a:off x="4165600" y="6245225"/>
            <a:ext cx="3860800" cy="476250"/>
          </a:xfrm>
          <a:prstGeom prst="rect">
            <a:avLst/>
          </a:prstGeom>
          <a:noFill/>
          <a:ln>
            <a:noFill/>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altLang="es-EC" sz="1400"/>
          </a:p>
        </p:txBody>
      </p:sp>
      <p:pic>
        <p:nvPicPr>
          <p:cNvPr id="7" name="Picture 48" descr="bannner 2">
            <a:extLst>
              <a:ext uri="{FF2B5EF4-FFF2-40B4-BE49-F238E27FC236}">
                <a16:creationId xmlns:a16="http://schemas.microsoft.com/office/drawing/2014/main" id="{8032428E-736D-44D1-B5DB-CD0A0DDBAEB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a:extLst>
              <a:ext uri="{FF2B5EF4-FFF2-40B4-BE49-F238E27FC236}">
                <a16:creationId xmlns:a16="http://schemas.microsoft.com/office/drawing/2014/main" id="{94BD4245-A05E-44FA-8D9A-E82D68E9B135}"/>
              </a:ext>
            </a:extLst>
          </p:cNvPr>
          <p:cNvSpPr>
            <a:spLocks noChangeArrowheads="1"/>
          </p:cNvSpPr>
          <p:nvPr userDrawn="1"/>
        </p:nvSpPr>
        <p:spPr bwMode="auto">
          <a:xfrm>
            <a:off x="290513" y="260350"/>
            <a:ext cx="1055687" cy="792163"/>
          </a:xfrm>
          <a:prstGeom prst="ellipse">
            <a:avLst/>
          </a:prstGeom>
          <a:solidFill>
            <a:schemeClr val="bg1"/>
          </a:soli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pic>
        <p:nvPicPr>
          <p:cNvPr id="9" name="Picture 49" descr="LOGO ESPE ORIGINAL copia">
            <a:extLst>
              <a:ext uri="{FF2B5EF4-FFF2-40B4-BE49-F238E27FC236}">
                <a16:creationId xmlns:a16="http://schemas.microsoft.com/office/drawing/2014/main" id="{D1F9F527-6177-4614-B585-2DB783B1209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4463" y="115888"/>
            <a:ext cx="4416425"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4436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5"/>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867819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3"/>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43"/>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25080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609600" y="1600205"/>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532187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5"/>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160781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059648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70"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023309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139543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7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5"/>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252469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568207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a:extLst>
              <a:ext uri="{FF2B5EF4-FFF2-40B4-BE49-F238E27FC236}">
                <a16:creationId xmlns:a16="http://schemas.microsoft.com/office/drawing/2014/main" id="{AC940CB6-5579-416D-A42D-3A82870F5B8B}"/>
              </a:ext>
            </a:extLst>
          </p:cNvPr>
          <p:cNvSpPr>
            <a:spLocks noChangeArrowheads="1"/>
          </p:cNvSpPr>
          <p:nvPr userDrawn="1"/>
        </p:nvSpPr>
        <p:spPr bwMode="auto">
          <a:xfrm>
            <a:off x="0" y="0"/>
            <a:ext cx="12192000" cy="620713"/>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sp>
        <p:nvSpPr>
          <p:cNvPr id="1027" name="Rectangle 21">
            <a:extLst>
              <a:ext uri="{FF2B5EF4-FFF2-40B4-BE49-F238E27FC236}">
                <a16:creationId xmlns:a16="http://schemas.microsoft.com/office/drawing/2014/main" id="{7F00AD26-C14E-43A3-B45A-196B3189942A}"/>
              </a:ext>
            </a:extLst>
          </p:cNvPr>
          <p:cNvSpPr>
            <a:spLocks noChangeArrowheads="1"/>
          </p:cNvSpPr>
          <p:nvPr userDrawn="1"/>
        </p:nvSpPr>
        <p:spPr bwMode="auto">
          <a:xfrm rot="10800000">
            <a:off x="0" y="6308725"/>
            <a:ext cx="10514013" cy="549275"/>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sp>
        <p:nvSpPr>
          <p:cNvPr id="1028" name="Line 23">
            <a:extLst>
              <a:ext uri="{FF2B5EF4-FFF2-40B4-BE49-F238E27FC236}">
                <a16:creationId xmlns:a16="http://schemas.microsoft.com/office/drawing/2014/main" id="{13703CB2-D6CF-465A-A5C5-91035D123F70}"/>
              </a:ext>
            </a:extLst>
          </p:cNvPr>
          <p:cNvSpPr>
            <a:spLocks noChangeShapeType="1"/>
          </p:cNvSpPr>
          <p:nvPr userDrawn="1"/>
        </p:nvSpPr>
        <p:spPr bwMode="auto">
          <a:xfrm rot="10800000" flipH="1">
            <a:off x="33338" y="6296025"/>
            <a:ext cx="88804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1029" name="Line 24">
            <a:extLst>
              <a:ext uri="{FF2B5EF4-FFF2-40B4-BE49-F238E27FC236}">
                <a16:creationId xmlns:a16="http://schemas.microsoft.com/office/drawing/2014/main" id="{0C02E297-65AD-4971-9DB0-0D290894525E}"/>
              </a:ext>
            </a:extLst>
          </p:cNvPr>
          <p:cNvSpPr>
            <a:spLocks noChangeShapeType="1"/>
          </p:cNvSpPr>
          <p:nvPr userDrawn="1"/>
        </p:nvSpPr>
        <p:spPr bwMode="auto">
          <a:xfrm rot="10800000" flipH="1">
            <a:off x="33338" y="6245225"/>
            <a:ext cx="8880475"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s-EC"/>
          </a:p>
        </p:txBody>
      </p:sp>
      <p:pic>
        <p:nvPicPr>
          <p:cNvPr id="1030" name="Picture 26" descr="LOGO ESPE ORIGINAL copia">
            <a:extLst>
              <a:ext uri="{FF2B5EF4-FFF2-40B4-BE49-F238E27FC236}">
                <a16:creationId xmlns:a16="http://schemas.microsoft.com/office/drawing/2014/main" id="{5FC1DBCF-21F9-4312-B2F7-264FA736F78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l="3070"/>
          <a:stretch>
            <a:fillRect/>
          </a:stretch>
        </p:blipFill>
        <p:spPr bwMode="auto">
          <a:xfrm>
            <a:off x="8977313"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3"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hdr="0" ftr="0" dt="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5.png"/><Relationship Id="rId16"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0.jpe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em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16.jpeg"/><Relationship Id="rId4" Type="http://schemas.openxmlformats.org/officeDocument/2006/relationships/image" Target="../media/image115.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19.jpeg"/><Relationship Id="rId7" Type="http://schemas.openxmlformats.org/officeDocument/2006/relationships/diagramQuickStyle" Target="../diagrams/quickStyle4.xml"/><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5.png"/><Relationship Id="rId4" Type="http://schemas.openxmlformats.org/officeDocument/2006/relationships/image" Target="../media/image120.png"/><Relationship Id="rId9" Type="http://schemas.microsoft.com/office/2007/relationships/diagramDrawing" Target="../diagrams/drawing4.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a:extLst>
              <a:ext uri="{FF2B5EF4-FFF2-40B4-BE49-F238E27FC236}">
                <a16:creationId xmlns:a16="http://schemas.microsoft.com/office/drawing/2014/main" id="{A19C4B88-340F-434A-B943-561F00789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b="4550"/>
          <a:stretch>
            <a:fillRect/>
          </a:stretch>
        </p:blipFill>
        <p:spPr bwMode="auto">
          <a:xfrm>
            <a:off x="119063" y="44450"/>
            <a:ext cx="436880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 Rectángulo">
            <a:extLst>
              <a:ext uri="{FF2B5EF4-FFF2-40B4-BE49-F238E27FC236}">
                <a16:creationId xmlns:a16="http://schemas.microsoft.com/office/drawing/2014/main" id="{76B660A0-8FE1-4858-898A-0F719568D4B5}"/>
              </a:ext>
            </a:extLst>
          </p:cNvPr>
          <p:cNvSpPr/>
          <p:nvPr/>
        </p:nvSpPr>
        <p:spPr>
          <a:xfrm>
            <a:off x="1127448" y="946346"/>
            <a:ext cx="10457645" cy="4909036"/>
          </a:xfrm>
          <a:prstGeom prst="rect">
            <a:avLst/>
          </a:prstGeom>
          <a:noFill/>
        </p:spPr>
        <p:txBody>
          <a:bodyPr>
            <a:spAutoFit/>
          </a:bodyPr>
          <a:lstStyle/>
          <a:p>
            <a:pPr algn="ctr">
              <a:defRPr/>
            </a:pPr>
            <a:r>
              <a:rPr lang="es-ES" sz="2200" b="1" dirty="0">
                <a:solidFill>
                  <a:prstClr val="black"/>
                </a:solidFill>
                <a:cs typeface="Arial" panose="020B0604020202020204" pitchFamily="34" charset="0"/>
              </a:rPr>
              <a:t>DEPARTAMENTO DE CIENCIAS DE LA TIERRA Y DE LA CONSTRUCCIÓN</a:t>
            </a:r>
            <a:endParaRPr lang="es-EC" sz="2200" dirty="0">
              <a:solidFill>
                <a:prstClr val="black"/>
              </a:solidFill>
              <a:cs typeface="Arial" panose="020B0604020202020204" pitchFamily="34" charset="0"/>
            </a:endParaRPr>
          </a:p>
          <a:p>
            <a:pPr algn="ctr">
              <a:defRPr/>
            </a:pPr>
            <a:r>
              <a:rPr lang="es-ES" b="1" dirty="0">
                <a:solidFill>
                  <a:prstClr val="black"/>
                </a:solidFill>
                <a:cs typeface="Arial" panose="020B0604020202020204" pitchFamily="34" charset="0"/>
              </a:rPr>
              <a:t> </a:t>
            </a:r>
            <a:r>
              <a:rPr lang="es-ES" sz="2000" b="1" dirty="0">
                <a:solidFill>
                  <a:prstClr val="black"/>
                </a:solidFill>
                <a:cs typeface="Arial" panose="020B0604020202020204" pitchFamily="34" charset="0"/>
              </a:rPr>
              <a:t>CARRERA DE INGENIERÍA CIVIL</a:t>
            </a:r>
          </a:p>
          <a:p>
            <a:pPr algn="ctr">
              <a:defRPr/>
            </a:pPr>
            <a:r>
              <a:rPr lang="es-ES" sz="800" b="1" dirty="0">
                <a:solidFill>
                  <a:prstClr val="black"/>
                </a:solidFill>
                <a:cs typeface="Arial" panose="020B0604020202020204" pitchFamily="34" charset="0"/>
              </a:rPr>
              <a:t> </a:t>
            </a:r>
            <a:endParaRPr lang="es-EC" sz="800" dirty="0">
              <a:solidFill>
                <a:prstClr val="black"/>
              </a:solidFill>
              <a:cs typeface="Arial" panose="020B0604020202020204" pitchFamily="34" charset="0"/>
            </a:endParaRPr>
          </a:p>
          <a:p>
            <a:pPr algn="ctr">
              <a:defRPr/>
            </a:pPr>
            <a:r>
              <a:rPr lang="es-ES" sz="700" b="1" dirty="0">
                <a:solidFill>
                  <a:prstClr val="black"/>
                </a:solidFill>
                <a:cs typeface="Arial" panose="020B0604020202020204" pitchFamily="34" charset="0"/>
              </a:rPr>
              <a:t> </a:t>
            </a:r>
            <a:endParaRPr lang="es-EC" sz="700" dirty="0">
              <a:solidFill>
                <a:prstClr val="black"/>
              </a:solidFill>
              <a:cs typeface="Arial" panose="020B0604020202020204" pitchFamily="34" charset="0"/>
            </a:endParaRPr>
          </a:p>
          <a:p>
            <a:pPr algn="ctr">
              <a:defRPr/>
            </a:pPr>
            <a:r>
              <a:rPr lang="es-ES" sz="700" b="1" dirty="0">
                <a:solidFill>
                  <a:prstClr val="black"/>
                </a:solidFill>
                <a:cs typeface="Arial" panose="020B0604020202020204" pitchFamily="34" charset="0"/>
              </a:rPr>
              <a:t> </a:t>
            </a:r>
            <a:r>
              <a:rPr lang="es-ES" sz="2000" b="1" dirty="0">
                <a:solidFill>
                  <a:prstClr val="black"/>
                </a:solidFill>
                <a:cs typeface="Arial" panose="020B0604020202020204" pitchFamily="34" charset="0"/>
              </a:rPr>
              <a:t>TEMA:</a:t>
            </a:r>
            <a:endParaRPr lang="es-EC" sz="2000" b="1" dirty="0">
              <a:solidFill>
                <a:prstClr val="black"/>
              </a:solidFill>
              <a:cs typeface="Arial" panose="020B0604020202020204" pitchFamily="34" charset="0"/>
            </a:endParaRPr>
          </a:p>
          <a:p>
            <a:pPr algn="ctr">
              <a:defRPr/>
            </a:pPr>
            <a:r>
              <a:rPr lang="es-EC" dirty="0"/>
              <a:t>“</a:t>
            </a:r>
            <a:r>
              <a:rPr lang="es-ES" dirty="0"/>
              <a:t>ANÁLISIS DE ACCIDENTABILIDAD, SEGURIDAD VEHICULAR Y PEATONAL EN LOS EJES VIALES PRINCIPALES DEL VALLE DE LOS CHILLOS; CANTONES QUITO Y RUMIÑAHUI EN EL EJE LONGITUDINAL DE LA AVENIDA GENERAL ENRÍQUEZ ENTRE LA AVENIDA ILALÓ Y EL MONUMENTO AL MAÍZ (EL CHOCLO)</a:t>
            </a:r>
            <a:r>
              <a:rPr lang="es-EC" dirty="0"/>
              <a:t>”</a:t>
            </a:r>
          </a:p>
          <a:p>
            <a:pPr algn="ctr">
              <a:defRPr/>
            </a:pPr>
            <a:endParaRPr lang="es-ES" sz="1200" b="1" dirty="0">
              <a:solidFill>
                <a:prstClr val="black"/>
              </a:solidFill>
              <a:cs typeface="Arial" panose="020B0604020202020204" pitchFamily="34" charset="0"/>
            </a:endParaRPr>
          </a:p>
          <a:p>
            <a:pPr algn="ctr">
              <a:defRPr/>
            </a:pPr>
            <a:r>
              <a:rPr lang="es-EC" b="1" dirty="0">
                <a:solidFill>
                  <a:prstClr val="black"/>
                </a:solidFill>
                <a:cs typeface="Arial" panose="020B0604020202020204" pitchFamily="34" charset="0"/>
              </a:rPr>
              <a:t>TRABAJO DE INTEGRACIÓN CURRICULAR PREVIO A LA OBTENCIÓN DEL TÍTULO DE INGENIERO CIVIL</a:t>
            </a:r>
            <a:r>
              <a:rPr lang="es-ES" sz="1200" dirty="0">
                <a:solidFill>
                  <a:prstClr val="black"/>
                </a:solidFill>
                <a:cs typeface="Arial" panose="020B0604020202020204" pitchFamily="34" charset="0"/>
              </a:rPr>
              <a:t> </a:t>
            </a:r>
            <a:endParaRPr lang="es-EC" sz="800" dirty="0">
              <a:solidFill>
                <a:prstClr val="black"/>
              </a:solidFill>
              <a:cs typeface="Arial" panose="020B0604020202020204" pitchFamily="34" charset="0"/>
            </a:endParaRPr>
          </a:p>
          <a:p>
            <a:pPr algn="ctr">
              <a:defRPr/>
            </a:pPr>
            <a:r>
              <a:rPr lang="es-ES" dirty="0">
                <a:solidFill>
                  <a:prstClr val="black"/>
                </a:solidFill>
                <a:cs typeface="Arial" panose="020B0604020202020204" pitchFamily="34" charset="0"/>
              </a:rPr>
              <a:t> </a:t>
            </a:r>
            <a:endParaRPr lang="es-EC" dirty="0">
              <a:solidFill>
                <a:prstClr val="black"/>
              </a:solidFill>
              <a:cs typeface="Arial" panose="020B0604020202020204" pitchFamily="34" charset="0"/>
            </a:endParaRPr>
          </a:p>
          <a:p>
            <a:pPr algn="ctr">
              <a:defRPr/>
            </a:pPr>
            <a:r>
              <a:rPr lang="es-ES" b="1" dirty="0">
                <a:solidFill>
                  <a:prstClr val="black"/>
                </a:solidFill>
                <a:cs typeface="Arial" panose="020B0604020202020204" pitchFamily="34" charset="0"/>
              </a:rPr>
              <a:t>AUTORES:  </a:t>
            </a:r>
            <a:r>
              <a:rPr lang="es-MX" dirty="0">
                <a:solidFill>
                  <a:prstClr val="black"/>
                </a:solidFill>
                <a:cs typeface="Arial" panose="020B0604020202020204" pitchFamily="34" charset="0"/>
              </a:rPr>
              <a:t>ACOSTA VÁSQUEZ, MARCO ANTONIO</a:t>
            </a:r>
          </a:p>
          <a:p>
            <a:pPr algn="ctr">
              <a:defRPr/>
            </a:pPr>
            <a:endParaRPr lang="es-EC" dirty="0">
              <a:solidFill>
                <a:prstClr val="black"/>
              </a:solidFill>
              <a:cs typeface="Arial" panose="020B0604020202020204" pitchFamily="34" charset="0"/>
            </a:endParaRPr>
          </a:p>
          <a:p>
            <a:pPr algn="ctr">
              <a:defRPr/>
            </a:pPr>
            <a:r>
              <a:rPr lang="es-ES" b="1" dirty="0">
                <a:solidFill>
                  <a:prstClr val="black"/>
                </a:solidFill>
                <a:cs typeface="Arial" panose="020B0604020202020204" pitchFamily="34" charset="0"/>
              </a:rPr>
              <a:t>DIRECTOR </a:t>
            </a:r>
            <a:r>
              <a:rPr lang="es-ES" dirty="0">
                <a:solidFill>
                  <a:prstClr val="black"/>
                </a:solidFill>
                <a:cs typeface="Arial" panose="020B0604020202020204" pitchFamily="34" charset="0"/>
              </a:rPr>
              <a:t>: ING. </a:t>
            </a:r>
            <a:r>
              <a:rPr lang="es-EC" dirty="0">
                <a:solidFill>
                  <a:prstClr val="black"/>
                </a:solidFill>
                <a:cs typeface="Arial" panose="020B0604020202020204" pitchFamily="34" charset="0"/>
              </a:rPr>
              <a:t>ROMERO FLORES, PATRICIO EDUARDO, </a:t>
            </a:r>
            <a:r>
              <a:rPr lang="es-EC" dirty="0" err="1">
                <a:solidFill>
                  <a:prstClr val="black"/>
                </a:solidFill>
                <a:cs typeface="Arial" panose="020B0604020202020204" pitchFamily="34" charset="0"/>
              </a:rPr>
              <a:t>Mgs</a:t>
            </a:r>
            <a:r>
              <a:rPr lang="es-EC" dirty="0">
                <a:solidFill>
                  <a:prstClr val="black"/>
                </a:solidFill>
                <a:cs typeface="Arial" panose="020B0604020202020204" pitchFamily="34" charset="0"/>
              </a:rPr>
              <a:t>.</a:t>
            </a:r>
            <a:r>
              <a:rPr lang="es-ES" dirty="0">
                <a:solidFill>
                  <a:prstClr val="black"/>
                </a:solidFill>
                <a:cs typeface="Arial" panose="020B0604020202020204" pitchFamily="34" charset="0"/>
              </a:rPr>
              <a:t> </a:t>
            </a:r>
          </a:p>
          <a:p>
            <a:pPr algn="ctr">
              <a:defRPr/>
            </a:pPr>
            <a:endParaRPr lang="es-ES" dirty="0">
              <a:solidFill>
                <a:prstClr val="black"/>
              </a:solidFill>
              <a:cs typeface="Arial" panose="020B0604020202020204" pitchFamily="34" charset="0"/>
            </a:endParaRPr>
          </a:p>
          <a:p>
            <a:pPr algn="ctr">
              <a:defRPr/>
            </a:pPr>
            <a:r>
              <a:rPr lang="es-ES" dirty="0">
                <a:solidFill>
                  <a:prstClr val="black"/>
                </a:solidFill>
                <a:cs typeface="Arial" panose="020B0604020202020204" pitchFamily="34" charset="0"/>
              </a:rPr>
              <a:t>SANGOLQUÍ – </a:t>
            </a:r>
            <a:r>
              <a:rPr lang="es-ES_tradnl" dirty="0">
                <a:solidFill>
                  <a:prstClr val="black"/>
                </a:solidFill>
                <a:cs typeface="Arial" panose="020B0604020202020204" pitchFamily="34" charset="0"/>
              </a:rPr>
              <a:t>2021</a:t>
            </a:r>
            <a:endParaRPr lang="es-EC" dirty="0">
              <a:solidFill>
                <a:prstClr val="black"/>
              </a:solidFill>
              <a:cs typeface="Arial" panose="020B0604020202020204" pitchFamily="34" charset="0"/>
            </a:endParaRPr>
          </a:p>
          <a:p>
            <a:pPr algn="ctr">
              <a:defRPr/>
            </a:pPr>
            <a:endParaRPr lang="es-ES" sz="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6" name="Imagen 3">
            <a:extLst>
              <a:ext uri="{FF2B5EF4-FFF2-40B4-BE49-F238E27FC236}">
                <a16:creationId xmlns:a16="http://schemas.microsoft.com/office/drawing/2014/main" id="{D9B685BE-A479-40A7-8986-6B68FD9197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440" y="4221088"/>
            <a:ext cx="1404937"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ángulo 3">
            <a:extLst>
              <a:ext uri="{FF2B5EF4-FFF2-40B4-BE49-F238E27FC236}">
                <a16:creationId xmlns:a16="http://schemas.microsoft.com/office/drawing/2014/main" id="{8A47E746-194E-4F55-A437-D518B186E49A}"/>
              </a:ext>
            </a:extLst>
          </p:cNvPr>
          <p:cNvSpPr>
            <a:spLocks noChangeArrowheads="1"/>
          </p:cNvSpPr>
          <p:nvPr/>
        </p:nvSpPr>
        <p:spPr bwMode="auto">
          <a:xfrm>
            <a:off x="263525" y="25400"/>
            <a:ext cx="72390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SEÑALÉTICA VERTICAL</a:t>
            </a:r>
            <a:r>
              <a:rPr kumimoji="0" lang="es-MX" altLang="es-EC"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s-MX" altLang="es-EC"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REGULATORIAS</a:t>
            </a:r>
            <a:endParaRPr lang="es-EC" altLang="es-EC" sz="3200"/>
          </a:p>
        </p:txBody>
      </p:sp>
      <p:pic>
        <p:nvPicPr>
          <p:cNvPr id="12291" name="Picture 4">
            <a:extLst>
              <a:ext uri="{FF2B5EF4-FFF2-40B4-BE49-F238E27FC236}">
                <a16:creationId xmlns:a16="http://schemas.microsoft.com/office/drawing/2014/main" id="{D8665962-359A-469B-A25F-AC64B0E6F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n 7">
            <a:extLst>
              <a:ext uri="{FF2B5EF4-FFF2-40B4-BE49-F238E27FC236}">
                <a16:creationId xmlns:a16="http://schemas.microsoft.com/office/drawing/2014/main" id="{D4DB4D98-62CF-4471-96E4-4229D73D54AD}"/>
              </a:ext>
            </a:extLst>
          </p:cNvPr>
          <p:cNvPicPr/>
          <p:nvPr/>
        </p:nvPicPr>
        <p:blipFill rotWithShape="1">
          <a:blip r:embed="rId3"/>
          <a:srcRect r="71312" b="13399"/>
          <a:stretch/>
        </p:blipFill>
        <p:spPr>
          <a:xfrm>
            <a:off x="3659711" y="4391187"/>
            <a:ext cx="1230785" cy="1193635"/>
          </a:xfrm>
          <a:prstGeom prst="rect">
            <a:avLst/>
          </a:prstGeom>
        </p:spPr>
      </p:pic>
      <p:pic>
        <p:nvPicPr>
          <p:cNvPr id="9" name="Imagen 8">
            <a:extLst>
              <a:ext uri="{FF2B5EF4-FFF2-40B4-BE49-F238E27FC236}">
                <a16:creationId xmlns:a16="http://schemas.microsoft.com/office/drawing/2014/main" id="{8090AB31-9F18-4BEE-8EED-EAE8B1D94D1B}"/>
              </a:ext>
            </a:extLst>
          </p:cNvPr>
          <p:cNvPicPr/>
          <p:nvPr/>
        </p:nvPicPr>
        <p:blipFill rotWithShape="1">
          <a:blip r:embed="rId4"/>
          <a:srcRect t="6360" r="75557" b="13866"/>
          <a:stretch/>
        </p:blipFill>
        <p:spPr>
          <a:xfrm>
            <a:off x="5581693" y="2608804"/>
            <a:ext cx="1461018" cy="1308977"/>
          </a:xfrm>
          <a:prstGeom prst="rect">
            <a:avLst/>
          </a:prstGeom>
        </p:spPr>
      </p:pic>
      <p:pic>
        <p:nvPicPr>
          <p:cNvPr id="10" name="Imagen 9">
            <a:extLst>
              <a:ext uri="{FF2B5EF4-FFF2-40B4-BE49-F238E27FC236}">
                <a16:creationId xmlns:a16="http://schemas.microsoft.com/office/drawing/2014/main" id="{1812A96C-AF6C-457D-9B1F-8A254FB0E422}"/>
              </a:ext>
            </a:extLst>
          </p:cNvPr>
          <p:cNvPicPr/>
          <p:nvPr/>
        </p:nvPicPr>
        <p:blipFill rotWithShape="1">
          <a:blip r:embed="rId5"/>
          <a:srcRect t="26656" r="56839" b="29739"/>
          <a:stretch/>
        </p:blipFill>
        <p:spPr>
          <a:xfrm>
            <a:off x="8400256" y="1402918"/>
            <a:ext cx="3397460" cy="599626"/>
          </a:xfrm>
          <a:prstGeom prst="rect">
            <a:avLst/>
          </a:prstGeom>
        </p:spPr>
      </p:pic>
      <p:pic>
        <p:nvPicPr>
          <p:cNvPr id="11" name="Imagen 10">
            <a:extLst>
              <a:ext uri="{FF2B5EF4-FFF2-40B4-BE49-F238E27FC236}">
                <a16:creationId xmlns:a16="http://schemas.microsoft.com/office/drawing/2014/main" id="{E34A042D-1591-4814-B9AC-E13A2C4E33B9}"/>
              </a:ext>
            </a:extLst>
          </p:cNvPr>
          <p:cNvPicPr/>
          <p:nvPr/>
        </p:nvPicPr>
        <p:blipFill rotWithShape="1">
          <a:blip r:embed="rId6"/>
          <a:srcRect r="64396" b="25219"/>
          <a:stretch/>
        </p:blipFill>
        <p:spPr>
          <a:xfrm>
            <a:off x="1103412" y="2879140"/>
            <a:ext cx="2181289" cy="819198"/>
          </a:xfrm>
          <a:prstGeom prst="rect">
            <a:avLst/>
          </a:prstGeom>
        </p:spPr>
      </p:pic>
      <p:pic>
        <p:nvPicPr>
          <p:cNvPr id="12" name="Imagen 11">
            <a:extLst>
              <a:ext uri="{FF2B5EF4-FFF2-40B4-BE49-F238E27FC236}">
                <a16:creationId xmlns:a16="http://schemas.microsoft.com/office/drawing/2014/main" id="{577AF005-C270-4F66-A01E-6BC7811F9DB8}"/>
              </a:ext>
            </a:extLst>
          </p:cNvPr>
          <p:cNvPicPr/>
          <p:nvPr/>
        </p:nvPicPr>
        <p:blipFill rotWithShape="1">
          <a:blip r:embed="rId7"/>
          <a:srcRect r="53797" b="12102"/>
          <a:stretch/>
        </p:blipFill>
        <p:spPr>
          <a:xfrm>
            <a:off x="2927648" y="1131846"/>
            <a:ext cx="2189503" cy="1225623"/>
          </a:xfrm>
          <a:prstGeom prst="rect">
            <a:avLst/>
          </a:prstGeom>
        </p:spPr>
      </p:pic>
      <p:pic>
        <p:nvPicPr>
          <p:cNvPr id="13" name="Imagen 12">
            <a:extLst>
              <a:ext uri="{FF2B5EF4-FFF2-40B4-BE49-F238E27FC236}">
                <a16:creationId xmlns:a16="http://schemas.microsoft.com/office/drawing/2014/main" id="{E9D3F963-80B5-4636-9C85-FF82C586BBE8}"/>
              </a:ext>
            </a:extLst>
          </p:cNvPr>
          <p:cNvPicPr/>
          <p:nvPr/>
        </p:nvPicPr>
        <p:blipFill rotWithShape="1">
          <a:blip r:embed="rId8"/>
          <a:srcRect t="7271" r="68091" b="9799"/>
          <a:stretch/>
        </p:blipFill>
        <p:spPr>
          <a:xfrm>
            <a:off x="7538461" y="2699592"/>
            <a:ext cx="1319614" cy="1289463"/>
          </a:xfrm>
          <a:prstGeom prst="rect">
            <a:avLst/>
          </a:prstGeom>
        </p:spPr>
      </p:pic>
      <p:pic>
        <p:nvPicPr>
          <p:cNvPr id="14" name="Imagen 13">
            <a:extLst>
              <a:ext uri="{FF2B5EF4-FFF2-40B4-BE49-F238E27FC236}">
                <a16:creationId xmlns:a16="http://schemas.microsoft.com/office/drawing/2014/main" id="{7EF68FE1-7847-48D9-8C20-BC13DA8E0DEC}"/>
              </a:ext>
            </a:extLst>
          </p:cNvPr>
          <p:cNvPicPr/>
          <p:nvPr/>
        </p:nvPicPr>
        <p:blipFill rotWithShape="1">
          <a:blip r:embed="rId9"/>
          <a:srcRect r="69837" b="15579"/>
          <a:stretch/>
        </p:blipFill>
        <p:spPr bwMode="auto">
          <a:xfrm>
            <a:off x="1435316" y="4201210"/>
            <a:ext cx="1440160" cy="1401467"/>
          </a:xfrm>
          <a:prstGeom prst="rect">
            <a:avLst/>
          </a:prstGeom>
          <a:ln>
            <a:noFill/>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295728EB-9280-4171-95C2-7542B7363F65}"/>
              </a:ext>
            </a:extLst>
          </p:cNvPr>
          <p:cNvPicPr/>
          <p:nvPr/>
        </p:nvPicPr>
        <p:blipFill rotWithShape="1">
          <a:blip r:embed="rId10"/>
          <a:srcRect r="51601" b="14645"/>
          <a:stretch/>
        </p:blipFill>
        <p:spPr>
          <a:xfrm>
            <a:off x="5553637" y="1102472"/>
            <a:ext cx="2570404" cy="1254997"/>
          </a:xfrm>
          <a:prstGeom prst="rect">
            <a:avLst/>
          </a:prstGeom>
        </p:spPr>
      </p:pic>
      <p:pic>
        <p:nvPicPr>
          <p:cNvPr id="16" name="Imagen 15">
            <a:extLst>
              <a:ext uri="{FF2B5EF4-FFF2-40B4-BE49-F238E27FC236}">
                <a16:creationId xmlns:a16="http://schemas.microsoft.com/office/drawing/2014/main" id="{CFBB3756-5535-48DE-BC59-56E2CACB06CD}"/>
              </a:ext>
            </a:extLst>
          </p:cNvPr>
          <p:cNvPicPr/>
          <p:nvPr/>
        </p:nvPicPr>
        <p:blipFill rotWithShape="1">
          <a:blip r:embed="rId11"/>
          <a:srcRect r="79567" b="13639"/>
          <a:stretch/>
        </p:blipFill>
        <p:spPr>
          <a:xfrm>
            <a:off x="1248802" y="1161719"/>
            <a:ext cx="1276711" cy="1246288"/>
          </a:xfrm>
          <a:prstGeom prst="rect">
            <a:avLst/>
          </a:prstGeom>
        </p:spPr>
      </p:pic>
      <p:pic>
        <p:nvPicPr>
          <p:cNvPr id="17" name="Imagen 16">
            <a:extLst>
              <a:ext uri="{FF2B5EF4-FFF2-40B4-BE49-F238E27FC236}">
                <a16:creationId xmlns:a16="http://schemas.microsoft.com/office/drawing/2014/main" id="{0D0B0001-C837-4C37-BFFA-A44A6D6BD7C0}"/>
              </a:ext>
            </a:extLst>
          </p:cNvPr>
          <p:cNvPicPr/>
          <p:nvPr/>
        </p:nvPicPr>
        <p:blipFill rotWithShape="1">
          <a:blip r:embed="rId12"/>
          <a:srcRect t="6010" r="75104" b="14604"/>
          <a:stretch/>
        </p:blipFill>
        <p:spPr>
          <a:xfrm>
            <a:off x="3797537" y="2531205"/>
            <a:ext cx="1319614" cy="1342068"/>
          </a:xfrm>
          <a:prstGeom prst="rect">
            <a:avLst/>
          </a:prstGeom>
        </p:spPr>
      </p:pic>
      <p:pic>
        <p:nvPicPr>
          <p:cNvPr id="18" name="Imagen 17">
            <a:extLst>
              <a:ext uri="{FF2B5EF4-FFF2-40B4-BE49-F238E27FC236}">
                <a16:creationId xmlns:a16="http://schemas.microsoft.com/office/drawing/2014/main" id="{5954BD4F-7BA7-493C-A5C1-C720FB083B6A}"/>
              </a:ext>
            </a:extLst>
          </p:cNvPr>
          <p:cNvPicPr/>
          <p:nvPr/>
        </p:nvPicPr>
        <p:blipFill rotWithShape="1">
          <a:blip r:embed="rId13"/>
          <a:srcRect r="74368" b="16615"/>
          <a:stretch/>
        </p:blipFill>
        <p:spPr>
          <a:xfrm>
            <a:off x="8597458" y="4246243"/>
            <a:ext cx="1562460" cy="1483527"/>
          </a:xfrm>
          <a:prstGeom prst="rect">
            <a:avLst/>
          </a:prstGeom>
        </p:spPr>
      </p:pic>
      <p:pic>
        <p:nvPicPr>
          <p:cNvPr id="19" name="Imagen 18">
            <a:extLst>
              <a:ext uri="{FF2B5EF4-FFF2-40B4-BE49-F238E27FC236}">
                <a16:creationId xmlns:a16="http://schemas.microsoft.com/office/drawing/2014/main" id="{B6647D20-F1EC-4BB4-9C1E-040A98BF1028}"/>
              </a:ext>
            </a:extLst>
          </p:cNvPr>
          <p:cNvPicPr/>
          <p:nvPr/>
        </p:nvPicPr>
        <p:blipFill rotWithShape="1">
          <a:blip r:embed="rId14"/>
          <a:srcRect r="64286" b="13468"/>
          <a:stretch/>
        </p:blipFill>
        <p:spPr>
          <a:xfrm>
            <a:off x="5864454" y="4287417"/>
            <a:ext cx="1948769" cy="1401177"/>
          </a:xfrm>
          <a:prstGeom prst="rect">
            <a:avLst/>
          </a:prstGeom>
        </p:spPr>
      </p:pic>
      <p:pic>
        <p:nvPicPr>
          <p:cNvPr id="20" name="Imagen 19">
            <a:extLst>
              <a:ext uri="{FF2B5EF4-FFF2-40B4-BE49-F238E27FC236}">
                <a16:creationId xmlns:a16="http://schemas.microsoft.com/office/drawing/2014/main" id="{C6D841D0-1BCB-4F99-83BB-CC6547A1677B}"/>
              </a:ext>
            </a:extLst>
          </p:cNvPr>
          <p:cNvPicPr/>
          <p:nvPr/>
        </p:nvPicPr>
        <p:blipFill rotWithShape="1">
          <a:blip r:embed="rId15"/>
          <a:srcRect r="71004" b="67734"/>
          <a:stretch/>
        </p:blipFill>
        <p:spPr>
          <a:xfrm>
            <a:off x="9667695" y="2596442"/>
            <a:ext cx="1562460" cy="1539768"/>
          </a:xfrm>
          <a:prstGeom prst="rect">
            <a:avLst/>
          </a:prstGeom>
        </p:spPr>
      </p:pic>
      <p:sp>
        <p:nvSpPr>
          <p:cNvPr id="21" name="CuadroTexto 20">
            <a:extLst>
              <a:ext uri="{FF2B5EF4-FFF2-40B4-BE49-F238E27FC236}">
                <a16:creationId xmlns:a16="http://schemas.microsoft.com/office/drawing/2014/main" id="{6EC00C63-B8B9-43B9-AADA-39051D1C98BA}"/>
              </a:ext>
            </a:extLst>
          </p:cNvPr>
          <p:cNvSpPr txBox="1"/>
          <p:nvPr/>
        </p:nvSpPr>
        <p:spPr>
          <a:xfrm>
            <a:off x="2491918" y="5688594"/>
            <a:ext cx="6094476" cy="369332"/>
          </a:xfrm>
          <a:prstGeom prst="rect">
            <a:avLst/>
          </a:prstGeom>
          <a:noFill/>
        </p:spPr>
        <p:txBody>
          <a:bodyPr wrap="square">
            <a:spAutoFit/>
          </a:bodyPr>
          <a:lstStyle/>
          <a:p>
            <a:r>
              <a:rPr lang="es-MX"/>
              <a:t>Tomado de (Instituto Ecuatoriano de Normalización, 2011)</a:t>
            </a:r>
            <a:endParaRPr lang="es-EC"/>
          </a:p>
        </p:txBody>
      </p:sp>
      <p:sp>
        <p:nvSpPr>
          <p:cNvPr id="23" name="CuadroTexto 22">
            <a:extLst>
              <a:ext uri="{FF2B5EF4-FFF2-40B4-BE49-F238E27FC236}">
                <a16:creationId xmlns:a16="http://schemas.microsoft.com/office/drawing/2014/main" id="{13EA533D-0DC3-4C17-90F1-9B0497A1FF35}"/>
              </a:ext>
            </a:extLst>
          </p:cNvPr>
          <p:cNvSpPr txBox="1"/>
          <p:nvPr/>
        </p:nvSpPr>
        <p:spPr>
          <a:xfrm>
            <a:off x="89854" y="6401356"/>
            <a:ext cx="461529" cy="369332"/>
          </a:xfrm>
          <a:prstGeom prst="rect">
            <a:avLst/>
          </a:prstGeom>
          <a:noFill/>
        </p:spPr>
        <p:txBody>
          <a:bodyPr wrap="square">
            <a:spAutoFit/>
          </a:bodyPr>
          <a:lstStyle/>
          <a:p>
            <a:r>
              <a:rPr lang="es-MX" sz="1800"/>
              <a:t>15</a:t>
            </a:r>
            <a:endParaRPr lang="es-EC" sz="1800"/>
          </a:p>
        </p:txBody>
      </p:sp>
    </p:spTree>
    <p:extLst>
      <p:ext uri="{BB962C8B-B14F-4D97-AF65-F5344CB8AC3E}">
        <p14:creationId xmlns:p14="http://schemas.microsoft.com/office/powerpoint/2010/main" val="3676049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ángulo 3">
            <a:extLst>
              <a:ext uri="{FF2B5EF4-FFF2-40B4-BE49-F238E27FC236}">
                <a16:creationId xmlns:a16="http://schemas.microsoft.com/office/drawing/2014/main" id="{8A47E746-194E-4F55-A437-D518B186E49A}"/>
              </a:ext>
            </a:extLst>
          </p:cNvPr>
          <p:cNvSpPr>
            <a:spLocks noChangeArrowheads="1"/>
          </p:cNvSpPr>
          <p:nvPr/>
        </p:nvSpPr>
        <p:spPr bwMode="auto">
          <a:xfrm>
            <a:off x="263525" y="25400"/>
            <a:ext cx="70031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SEÑALÉTICA VERTICAL</a:t>
            </a:r>
            <a:r>
              <a:rPr kumimoji="0" lang="es-MX" altLang="es-EC"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s-MX" altLang="es-EC"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PREVENTIVAS</a:t>
            </a:r>
            <a:endParaRPr lang="es-EC" altLang="es-EC" sz="3200"/>
          </a:p>
        </p:txBody>
      </p:sp>
      <p:pic>
        <p:nvPicPr>
          <p:cNvPr id="12291" name="Picture 4">
            <a:extLst>
              <a:ext uri="{FF2B5EF4-FFF2-40B4-BE49-F238E27FC236}">
                <a16:creationId xmlns:a16="http://schemas.microsoft.com/office/drawing/2014/main" id="{D8665962-359A-469B-A25F-AC64B0E6F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A403F33C-8CFC-48FE-B8BA-7D7D109738E2}"/>
              </a:ext>
            </a:extLst>
          </p:cNvPr>
          <p:cNvSpPr txBox="1"/>
          <p:nvPr/>
        </p:nvSpPr>
        <p:spPr>
          <a:xfrm>
            <a:off x="2491918" y="5688594"/>
            <a:ext cx="6094476" cy="369332"/>
          </a:xfrm>
          <a:prstGeom prst="rect">
            <a:avLst/>
          </a:prstGeom>
          <a:noFill/>
        </p:spPr>
        <p:txBody>
          <a:bodyPr wrap="square">
            <a:spAutoFit/>
          </a:bodyPr>
          <a:lstStyle/>
          <a:p>
            <a:r>
              <a:rPr lang="es-MX"/>
              <a:t>Tomado de (Instituto Ecuatoriano de Normalización, 2011)</a:t>
            </a:r>
            <a:endParaRPr lang="es-EC"/>
          </a:p>
        </p:txBody>
      </p:sp>
      <p:pic>
        <p:nvPicPr>
          <p:cNvPr id="5" name="Imagen 4">
            <a:extLst>
              <a:ext uri="{FF2B5EF4-FFF2-40B4-BE49-F238E27FC236}">
                <a16:creationId xmlns:a16="http://schemas.microsoft.com/office/drawing/2014/main" id="{9CA064F0-D057-455C-8577-726DCB3F18D3}"/>
              </a:ext>
            </a:extLst>
          </p:cNvPr>
          <p:cNvPicPr/>
          <p:nvPr/>
        </p:nvPicPr>
        <p:blipFill rotWithShape="1">
          <a:blip r:embed="rId3"/>
          <a:srcRect r="72835" b="14991"/>
          <a:stretch/>
        </p:blipFill>
        <p:spPr>
          <a:xfrm>
            <a:off x="1877739" y="986097"/>
            <a:ext cx="1428750" cy="1431206"/>
          </a:xfrm>
          <a:prstGeom prst="rect">
            <a:avLst/>
          </a:prstGeom>
        </p:spPr>
      </p:pic>
      <p:pic>
        <p:nvPicPr>
          <p:cNvPr id="6" name="Imagen 5">
            <a:extLst>
              <a:ext uri="{FF2B5EF4-FFF2-40B4-BE49-F238E27FC236}">
                <a16:creationId xmlns:a16="http://schemas.microsoft.com/office/drawing/2014/main" id="{811BB910-561C-4F75-ACC3-08874011635B}"/>
              </a:ext>
            </a:extLst>
          </p:cNvPr>
          <p:cNvPicPr/>
          <p:nvPr/>
        </p:nvPicPr>
        <p:blipFill rotWithShape="1">
          <a:blip r:embed="rId4"/>
          <a:srcRect r="68974" b="9692"/>
          <a:stretch/>
        </p:blipFill>
        <p:spPr>
          <a:xfrm>
            <a:off x="3730221" y="966520"/>
            <a:ext cx="1428750" cy="1378784"/>
          </a:xfrm>
          <a:prstGeom prst="rect">
            <a:avLst/>
          </a:prstGeom>
        </p:spPr>
      </p:pic>
      <p:pic>
        <p:nvPicPr>
          <p:cNvPr id="7" name="Imagen 6">
            <a:extLst>
              <a:ext uri="{FF2B5EF4-FFF2-40B4-BE49-F238E27FC236}">
                <a16:creationId xmlns:a16="http://schemas.microsoft.com/office/drawing/2014/main" id="{9A88F700-0A84-4021-B6F4-6587C8EA99B9}"/>
              </a:ext>
            </a:extLst>
          </p:cNvPr>
          <p:cNvPicPr/>
          <p:nvPr/>
        </p:nvPicPr>
        <p:blipFill rotWithShape="1">
          <a:blip r:embed="rId5"/>
          <a:srcRect l="1148" t="3168" r="68584" b="6834"/>
          <a:stretch/>
        </p:blipFill>
        <p:spPr>
          <a:xfrm>
            <a:off x="372836" y="2689227"/>
            <a:ext cx="1267065" cy="1389745"/>
          </a:xfrm>
          <a:prstGeom prst="rect">
            <a:avLst/>
          </a:prstGeom>
        </p:spPr>
      </p:pic>
      <p:pic>
        <p:nvPicPr>
          <p:cNvPr id="8" name="Imagen 7">
            <a:extLst>
              <a:ext uri="{FF2B5EF4-FFF2-40B4-BE49-F238E27FC236}">
                <a16:creationId xmlns:a16="http://schemas.microsoft.com/office/drawing/2014/main" id="{2BF1904C-4877-45CC-A24E-425A1E46BE36}"/>
              </a:ext>
            </a:extLst>
          </p:cNvPr>
          <p:cNvPicPr/>
          <p:nvPr/>
        </p:nvPicPr>
        <p:blipFill>
          <a:blip r:embed="rId6"/>
          <a:stretch>
            <a:fillRect/>
          </a:stretch>
        </p:blipFill>
        <p:spPr>
          <a:xfrm>
            <a:off x="7577380" y="929069"/>
            <a:ext cx="3919220" cy="1381125"/>
          </a:xfrm>
          <a:prstGeom prst="rect">
            <a:avLst/>
          </a:prstGeom>
        </p:spPr>
      </p:pic>
      <p:pic>
        <p:nvPicPr>
          <p:cNvPr id="3" name="Imagen 2">
            <a:extLst>
              <a:ext uri="{FF2B5EF4-FFF2-40B4-BE49-F238E27FC236}">
                <a16:creationId xmlns:a16="http://schemas.microsoft.com/office/drawing/2014/main" id="{8EE95447-1AE4-4082-B783-DE02DA37F2CC}"/>
              </a:ext>
            </a:extLst>
          </p:cNvPr>
          <p:cNvPicPr>
            <a:picLocks noChangeAspect="1"/>
          </p:cNvPicPr>
          <p:nvPr/>
        </p:nvPicPr>
        <p:blipFill>
          <a:blip r:embed="rId7"/>
          <a:stretch>
            <a:fillRect/>
          </a:stretch>
        </p:blipFill>
        <p:spPr>
          <a:xfrm>
            <a:off x="1609724" y="2645039"/>
            <a:ext cx="3286125" cy="1485900"/>
          </a:xfrm>
          <a:prstGeom prst="rect">
            <a:avLst/>
          </a:prstGeom>
        </p:spPr>
      </p:pic>
      <p:pic>
        <p:nvPicPr>
          <p:cNvPr id="11" name="Imagen 10">
            <a:extLst>
              <a:ext uri="{FF2B5EF4-FFF2-40B4-BE49-F238E27FC236}">
                <a16:creationId xmlns:a16="http://schemas.microsoft.com/office/drawing/2014/main" id="{6B85D5E6-F17C-4349-A2B3-E8FB57501E90}"/>
              </a:ext>
            </a:extLst>
          </p:cNvPr>
          <p:cNvPicPr>
            <a:picLocks noChangeAspect="1"/>
          </p:cNvPicPr>
          <p:nvPr/>
        </p:nvPicPr>
        <p:blipFill>
          <a:blip r:embed="rId8"/>
          <a:stretch>
            <a:fillRect/>
          </a:stretch>
        </p:blipFill>
        <p:spPr>
          <a:xfrm>
            <a:off x="8760423" y="2513988"/>
            <a:ext cx="2990850" cy="1647825"/>
          </a:xfrm>
          <a:prstGeom prst="rect">
            <a:avLst/>
          </a:prstGeom>
        </p:spPr>
      </p:pic>
      <p:pic>
        <p:nvPicPr>
          <p:cNvPr id="13" name="Imagen 12">
            <a:extLst>
              <a:ext uri="{FF2B5EF4-FFF2-40B4-BE49-F238E27FC236}">
                <a16:creationId xmlns:a16="http://schemas.microsoft.com/office/drawing/2014/main" id="{3F49C21C-E253-44D2-96BD-EBDC02F9789D}"/>
              </a:ext>
            </a:extLst>
          </p:cNvPr>
          <p:cNvPicPr>
            <a:picLocks noChangeAspect="1"/>
          </p:cNvPicPr>
          <p:nvPr/>
        </p:nvPicPr>
        <p:blipFill>
          <a:blip r:embed="rId9"/>
          <a:stretch>
            <a:fillRect/>
          </a:stretch>
        </p:blipFill>
        <p:spPr>
          <a:xfrm>
            <a:off x="5473701" y="2571139"/>
            <a:ext cx="2905125" cy="1533525"/>
          </a:xfrm>
          <a:prstGeom prst="rect">
            <a:avLst/>
          </a:prstGeom>
        </p:spPr>
      </p:pic>
      <p:pic>
        <p:nvPicPr>
          <p:cNvPr id="15" name="Imagen 14">
            <a:extLst>
              <a:ext uri="{FF2B5EF4-FFF2-40B4-BE49-F238E27FC236}">
                <a16:creationId xmlns:a16="http://schemas.microsoft.com/office/drawing/2014/main" id="{A73C3476-A608-48C4-A3CC-2DAF80EC6338}"/>
              </a:ext>
            </a:extLst>
          </p:cNvPr>
          <p:cNvPicPr>
            <a:picLocks noChangeAspect="1"/>
          </p:cNvPicPr>
          <p:nvPr/>
        </p:nvPicPr>
        <p:blipFill>
          <a:blip r:embed="rId10"/>
          <a:stretch>
            <a:fillRect/>
          </a:stretch>
        </p:blipFill>
        <p:spPr>
          <a:xfrm>
            <a:off x="8240399" y="4090041"/>
            <a:ext cx="1905496" cy="1613176"/>
          </a:xfrm>
          <a:prstGeom prst="rect">
            <a:avLst/>
          </a:prstGeom>
        </p:spPr>
      </p:pic>
      <p:pic>
        <p:nvPicPr>
          <p:cNvPr id="17" name="Imagen 16">
            <a:extLst>
              <a:ext uri="{FF2B5EF4-FFF2-40B4-BE49-F238E27FC236}">
                <a16:creationId xmlns:a16="http://schemas.microsoft.com/office/drawing/2014/main" id="{B8E49CB0-2386-41E6-BEE5-9FB8D797A454}"/>
              </a:ext>
            </a:extLst>
          </p:cNvPr>
          <p:cNvPicPr>
            <a:picLocks noChangeAspect="1"/>
          </p:cNvPicPr>
          <p:nvPr/>
        </p:nvPicPr>
        <p:blipFill>
          <a:blip r:embed="rId11"/>
          <a:stretch>
            <a:fillRect/>
          </a:stretch>
        </p:blipFill>
        <p:spPr>
          <a:xfrm>
            <a:off x="10214297" y="4148947"/>
            <a:ext cx="1695450" cy="1600200"/>
          </a:xfrm>
          <a:prstGeom prst="rect">
            <a:avLst/>
          </a:prstGeom>
        </p:spPr>
      </p:pic>
      <p:pic>
        <p:nvPicPr>
          <p:cNvPr id="19" name="Imagen 18">
            <a:extLst>
              <a:ext uri="{FF2B5EF4-FFF2-40B4-BE49-F238E27FC236}">
                <a16:creationId xmlns:a16="http://schemas.microsoft.com/office/drawing/2014/main" id="{A592E279-9367-4330-856C-55CAE5B836F3}"/>
              </a:ext>
            </a:extLst>
          </p:cNvPr>
          <p:cNvPicPr>
            <a:picLocks noChangeAspect="1"/>
          </p:cNvPicPr>
          <p:nvPr/>
        </p:nvPicPr>
        <p:blipFill>
          <a:blip r:embed="rId12"/>
          <a:stretch>
            <a:fillRect/>
          </a:stretch>
        </p:blipFill>
        <p:spPr>
          <a:xfrm>
            <a:off x="4539662" y="4048889"/>
            <a:ext cx="1714500" cy="1590675"/>
          </a:xfrm>
          <a:prstGeom prst="rect">
            <a:avLst/>
          </a:prstGeom>
        </p:spPr>
      </p:pic>
      <p:pic>
        <p:nvPicPr>
          <p:cNvPr id="21" name="Imagen 20">
            <a:extLst>
              <a:ext uri="{FF2B5EF4-FFF2-40B4-BE49-F238E27FC236}">
                <a16:creationId xmlns:a16="http://schemas.microsoft.com/office/drawing/2014/main" id="{5ABBB489-8562-4DFB-88B8-1FD2D1839B43}"/>
              </a:ext>
            </a:extLst>
          </p:cNvPr>
          <p:cNvPicPr>
            <a:picLocks noChangeAspect="1"/>
          </p:cNvPicPr>
          <p:nvPr/>
        </p:nvPicPr>
        <p:blipFill>
          <a:blip r:embed="rId13"/>
          <a:stretch>
            <a:fillRect/>
          </a:stretch>
        </p:blipFill>
        <p:spPr>
          <a:xfrm>
            <a:off x="142874" y="4175127"/>
            <a:ext cx="2933700" cy="1457325"/>
          </a:xfrm>
          <a:prstGeom prst="rect">
            <a:avLst/>
          </a:prstGeom>
        </p:spPr>
      </p:pic>
      <p:pic>
        <p:nvPicPr>
          <p:cNvPr id="23" name="Imagen 22">
            <a:extLst>
              <a:ext uri="{FF2B5EF4-FFF2-40B4-BE49-F238E27FC236}">
                <a16:creationId xmlns:a16="http://schemas.microsoft.com/office/drawing/2014/main" id="{3EA28793-DF42-4381-8EAF-9274C47627A2}"/>
              </a:ext>
            </a:extLst>
          </p:cNvPr>
          <p:cNvPicPr>
            <a:picLocks noChangeAspect="1"/>
          </p:cNvPicPr>
          <p:nvPr/>
        </p:nvPicPr>
        <p:blipFill>
          <a:blip r:embed="rId14"/>
          <a:stretch>
            <a:fillRect/>
          </a:stretch>
        </p:blipFill>
        <p:spPr>
          <a:xfrm>
            <a:off x="6680898" y="4332400"/>
            <a:ext cx="1428750" cy="1409700"/>
          </a:xfrm>
          <a:prstGeom prst="rect">
            <a:avLst/>
          </a:prstGeom>
        </p:spPr>
      </p:pic>
      <p:pic>
        <p:nvPicPr>
          <p:cNvPr id="25" name="Imagen 24">
            <a:extLst>
              <a:ext uri="{FF2B5EF4-FFF2-40B4-BE49-F238E27FC236}">
                <a16:creationId xmlns:a16="http://schemas.microsoft.com/office/drawing/2014/main" id="{5B890F73-C796-44CD-A728-3A822F38B0BC}"/>
              </a:ext>
            </a:extLst>
          </p:cNvPr>
          <p:cNvPicPr>
            <a:picLocks noChangeAspect="1"/>
          </p:cNvPicPr>
          <p:nvPr/>
        </p:nvPicPr>
        <p:blipFill>
          <a:blip r:embed="rId15"/>
          <a:stretch>
            <a:fillRect/>
          </a:stretch>
        </p:blipFill>
        <p:spPr>
          <a:xfrm>
            <a:off x="5492162" y="905128"/>
            <a:ext cx="1524000" cy="1438275"/>
          </a:xfrm>
          <a:prstGeom prst="rect">
            <a:avLst/>
          </a:prstGeom>
        </p:spPr>
      </p:pic>
      <p:pic>
        <p:nvPicPr>
          <p:cNvPr id="27" name="Imagen 26">
            <a:extLst>
              <a:ext uri="{FF2B5EF4-FFF2-40B4-BE49-F238E27FC236}">
                <a16:creationId xmlns:a16="http://schemas.microsoft.com/office/drawing/2014/main" id="{62EDB4EA-67F2-4D95-A4DD-E717D9FDC6F4}"/>
              </a:ext>
            </a:extLst>
          </p:cNvPr>
          <p:cNvPicPr>
            <a:picLocks noChangeAspect="1"/>
          </p:cNvPicPr>
          <p:nvPr/>
        </p:nvPicPr>
        <p:blipFill rotWithShape="1">
          <a:blip r:embed="rId16"/>
          <a:srcRect b="2553"/>
          <a:stretch/>
        </p:blipFill>
        <p:spPr>
          <a:xfrm>
            <a:off x="2946581" y="4048889"/>
            <a:ext cx="1748080" cy="1559800"/>
          </a:xfrm>
          <a:prstGeom prst="rect">
            <a:avLst/>
          </a:prstGeom>
        </p:spPr>
      </p:pic>
      <p:pic>
        <p:nvPicPr>
          <p:cNvPr id="29" name="Imagen 28">
            <a:extLst>
              <a:ext uri="{FF2B5EF4-FFF2-40B4-BE49-F238E27FC236}">
                <a16:creationId xmlns:a16="http://schemas.microsoft.com/office/drawing/2014/main" id="{1B392D6E-375B-43B9-BA26-4155E2973413}"/>
              </a:ext>
            </a:extLst>
          </p:cNvPr>
          <p:cNvPicPr>
            <a:picLocks noChangeAspect="1"/>
          </p:cNvPicPr>
          <p:nvPr/>
        </p:nvPicPr>
        <p:blipFill>
          <a:blip r:embed="rId17"/>
          <a:stretch>
            <a:fillRect/>
          </a:stretch>
        </p:blipFill>
        <p:spPr>
          <a:xfrm>
            <a:off x="230172" y="986097"/>
            <a:ext cx="1428750" cy="1447800"/>
          </a:xfrm>
          <a:prstGeom prst="rect">
            <a:avLst/>
          </a:prstGeom>
        </p:spPr>
      </p:pic>
      <p:sp>
        <p:nvSpPr>
          <p:cNvPr id="33" name="CuadroTexto 32">
            <a:extLst>
              <a:ext uri="{FF2B5EF4-FFF2-40B4-BE49-F238E27FC236}">
                <a16:creationId xmlns:a16="http://schemas.microsoft.com/office/drawing/2014/main" id="{76523097-0032-48B6-AF62-3BE5B6EE9894}"/>
              </a:ext>
            </a:extLst>
          </p:cNvPr>
          <p:cNvSpPr txBox="1"/>
          <p:nvPr/>
        </p:nvSpPr>
        <p:spPr>
          <a:xfrm>
            <a:off x="89854" y="6401356"/>
            <a:ext cx="461529" cy="369332"/>
          </a:xfrm>
          <a:prstGeom prst="rect">
            <a:avLst/>
          </a:prstGeom>
          <a:noFill/>
        </p:spPr>
        <p:txBody>
          <a:bodyPr wrap="square">
            <a:spAutoFit/>
          </a:bodyPr>
          <a:lstStyle/>
          <a:p>
            <a:r>
              <a:rPr lang="es-MX" sz="1800"/>
              <a:t>16</a:t>
            </a:r>
            <a:endParaRPr lang="es-EC" sz="1800"/>
          </a:p>
        </p:txBody>
      </p:sp>
    </p:spTree>
    <p:extLst>
      <p:ext uri="{BB962C8B-B14F-4D97-AF65-F5344CB8AC3E}">
        <p14:creationId xmlns:p14="http://schemas.microsoft.com/office/powerpoint/2010/main" val="524803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ángulo 3">
            <a:extLst>
              <a:ext uri="{FF2B5EF4-FFF2-40B4-BE49-F238E27FC236}">
                <a16:creationId xmlns:a16="http://schemas.microsoft.com/office/drawing/2014/main" id="{8A47E746-194E-4F55-A437-D518B186E49A}"/>
              </a:ext>
            </a:extLst>
          </p:cNvPr>
          <p:cNvSpPr>
            <a:spLocks noChangeArrowheads="1"/>
          </p:cNvSpPr>
          <p:nvPr/>
        </p:nvSpPr>
        <p:spPr bwMode="auto">
          <a:xfrm>
            <a:off x="263525" y="25400"/>
            <a:ext cx="71236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SEÑALÉTICA VERTICAL</a:t>
            </a:r>
            <a:r>
              <a:rPr kumimoji="0" lang="es-MX" altLang="es-EC"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s-MX" altLang="es-EC"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INFORMATIVAS</a:t>
            </a:r>
            <a:endParaRPr lang="es-EC" altLang="es-EC" sz="3200"/>
          </a:p>
        </p:txBody>
      </p:sp>
      <p:pic>
        <p:nvPicPr>
          <p:cNvPr id="12291" name="Picture 4">
            <a:extLst>
              <a:ext uri="{FF2B5EF4-FFF2-40B4-BE49-F238E27FC236}">
                <a16:creationId xmlns:a16="http://schemas.microsoft.com/office/drawing/2014/main" id="{D8665962-359A-469B-A25F-AC64B0E6F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52C0260C-49C5-45D0-9F50-B3BB6331C2BE}"/>
              </a:ext>
            </a:extLst>
          </p:cNvPr>
          <p:cNvSpPr txBox="1"/>
          <p:nvPr/>
        </p:nvSpPr>
        <p:spPr>
          <a:xfrm>
            <a:off x="2491918" y="5688594"/>
            <a:ext cx="6094476" cy="369332"/>
          </a:xfrm>
          <a:prstGeom prst="rect">
            <a:avLst/>
          </a:prstGeom>
          <a:noFill/>
        </p:spPr>
        <p:txBody>
          <a:bodyPr wrap="square">
            <a:spAutoFit/>
          </a:bodyPr>
          <a:lstStyle/>
          <a:p>
            <a:r>
              <a:rPr lang="es-MX"/>
              <a:t>Tomado de (Instituto Ecuatoriano de Normalización, 2011)</a:t>
            </a:r>
            <a:endParaRPr lang="es-EC"/>
          </a:p>
        </p:txBody>
      </p:sp>
      <p:pic>
        <p:nvPicPr>
          <p:cNvPr id="5" name="Imagen 4">
            <a:extLst>
              <a:ext uri="{FF2B5EF4-FFF2-40B4-BE49-F238E27FC236}">
                <a16:creationId xmlns:a16="http://schemas.microsoft.com/office/drawing/2014/main" id="{50E13E20-397E-4A11-B16D-D0EC134A88E6}"/>
              </a:ext>
            </a:extLst>
          </p:cNvPr>
          <p:cNvPicPr/>
          <p:nvPr/>
        </p:nvPicPr>
        <p:blipFill>
          <a:blip r:embed="rId3"/>
          <a:stretch>
            <a:fillRect/>
          </a:stretch>
        </p:blipFill>
        <p:spPr>
          <a:xfrm>
            <a:off x="4009746" y="3984208"/>
            <a:ext cx="1019175" cy="1142365"/>
          </a:xfrm>
          <a:prstGeom prst="rect">
            <a:avLst/>
          </a:prstGeom>
        </p:spPr>
      </p:pic>
      <p:pic>
        <p:nvPicPr>
          <p:cNvPr id="6" name="Imagen 5">
            <a:extLst>
              <a:ext uri="{FF2B5EF4-FFF2-40B4-BE49-F238E27FC236}">
                <a16:creationId xmlns:a16="http://schemas.microsoft.com/office/drawing/2014/main" id="{71878D3B-5C75-4F2F-A22A-979BEC7BEEF2}"/>
              </a:ext>
            </a:extLst>
          </p:cNvPr>
          <p:cNvPicPr/>
          <p:nvPr/>
        </p:nvPicPr>
        <p:blipFill rotWithShape="1">
          <a:blip r:embed="rId4"/>
          <a:srcRect b="6313"/>
          <a:stretch/>
        </p:blipFill>
        <p:spPr bwMode="auto">
          <a:xfrm>
            <a:off x="9148902" y="878918"/>
            <a:ext cx="1381125" cy="1655445"/>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683DB371-B555-458B-A0E6-4815F9232227}"/>
              </a:ext>
            </a:extLst>
          </p:cNvPr>
          <p:cNvPicPr/>
          <p:nvPr/>
        </p:nvPicPr>
        <p:blipFill rotWithShape="1">
          <a:blip r:embed="rId5"/>
          <a:srcRect t="4580" b="4432"/>
          <a:stretch/>
        </p:blipFill>
        <p:spPr bwMode="auto">
          <a:xfrm>
            <a:off x="2211293" y="1024248"/>
            <a:ext cx="1366520" cy="1733550"/>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77DCAA57-2176-47C1-A329-74E5B93C212C}"/>
              </a:ext>
            </a:extLst>
          </p:cNvPr>
          <p:cNvPicPr/>
          <p:nvPr/>
        </p:nvPicPr>
        <p:blipFill>
          <a:blip r:embed="rId6"/>
          <a:stretch>
            <a:fillRect/>
          </a:stretch>
        </p:blipFill>
        <p:spPr>
          <a:xfrm>
            <a:off x="5547800" y="3271981"/>
            <a:ext cx="1295400" cy="1840865"/>
          </a:xfrm>
          <a:prstGeom prst="rect">
            <a:avLst/>
          </a:prstGeom>
        </p:spPr>
      </p:pic>
      <p:pic>
        <p:nvPicPr>
          <p:cNvPr id="9" name="Imagen 8">
            <a:extLst>
              <a:ext uri="{FF2B5EF4-FFF2-40B4-BE49-F238E27FC236}">
                <a16:creationId xmlns:a16="http://schemas.microsoft.com/office/drawing/2014/main" id="{5D274229-57D0-4FD3-A606-F45D3B36F616}"/>
              </a:ext>
            </a:extLst>
          </p:cNvPr>
          <p:cNvPicPr/>
          <p:nvPr/>
        </p:nvPicPr>
        <p:blipFill>
          <a:blip r:embed="rId7"/>
          <a:stretch>
            <a:fillRect/>
          </a:stretch>
        </p:blipFill>
        <p:spPr>
          <a:xfrm>
            <a:off x="2263363" y="3308478"/>
            <a:ext cx="1314450" cy="1829435"/>
          </a:xfrm>
          <a:prstGeom prst="rect">
            <a:avLst/>
          </a:prstGeom>
        </p:spPr>
      </p:pic>
      <p:pic>
        <p:nvPicPr>
          <p:cNvPr id="3" name="Imagen 2">
            <a:extLst>
              <a:ext uri="{FF2B5EF4-FFF2-40B4-BE49-F238E27FC236}">
                <a16:creationId xmlns:a16="http://schemas.microsoft.com/office/drawing/2014/main" id="{CBA63CB7-4467-43A0-86FF-56826C06A725}"/>
              </a:ext>
            </a:extLst>
          </p:cNvPr>
          <p:cNvPicPr>
            <a:picLocks noChangeAspect="1"/>
          </p:cNvPicPr>
          <p:nvPr/>
        </p:nvPicPr>
        <p:blipFill>
          <a:blip r:embed="rId8"/>
          <a:stretch>
            <a:fillRect/>
          </a:stretch>
        </p:blipFill>
        <p:spPr>
          <a:xfrm>
            <a:off x="7371319" y="875423"/>
            <a:ext cx="1285875" cy="1771650"/>
          </a:xfrm>
          <a:prstGeom prst="rect">
            <a:avLst/>
          </a:prstGeom>
        </p:spPr>
      </p:pic>
      <p:pic>
        <p:nvPicPr>
          <p:cNvPr id="11" name="Imagen 10">
            <a:extLst>
              <a:ext uri="{FF2B5EF4-FFF2-40B4-BE49-F238E27FC236}">
                <a16:creationId xmlns:a16="http://schemas.microsoft.com/office/drawing/2014/main" id="{F0EAF9FA-D725-41A6-B882-810CF875DAB7}"/>
              </a:ext>
            </a:extLst>
          </p:cNvPr>
          <p:cNvPicPr>
            <a:picLocks noChangeAspect="1"/>
          </p:cNvPicPr>
          <p:nvPr/>
        </p:nvPicPr>
        <p:blipFill>
          <a:blip r:embed="rId9"/>
          <a:stretch>
            <a:fillRect/>
          </a:stretch>
        </p:blipFill>
        <p:spPr>
          <a:xfrm>
            <a:off x="3937090" y="1024248"/>
            <a:ext cx="1266825" cy="1876425"/>
          </a:xfrm>
          <a:prstGeom prst="rect">
            <a:avLst/>
          </a:prstGeom>
        </p:spPr>
      </p:pic>
      <p:pic>
        <p:nvPicPr>
          <p:cNvPr id="13" name="Imagen 12">
            <a:extLst>
              <a:ext uri="{FF2B5EF4-FFF2-40B4-BE49-F238E27FC236}">
                <a16:creationId xmlns:a16="http://schemas.microsoft.com/office/drawing/2014/main" id="{A20B9FE4-A196-44CE-BD1E-E100D1CD9E1C}"/>
              </a:ext>
            </a:extLst>
          </p:cNvPr>
          <p:cNvPicPr>
            <a:picLocks noChangeAspect="1"/>
          </p:cNvPicPr>
          <p:nvPr/>
        </p:nvPicPr>
        <p:blipFill>
          <a:blip r:embed="rId10"/>
          <a:stretch>
            <a:fillRect/>
          </a:stretch>
        </p:blipFill>
        <p:spPr>
          <a:xfrm>
            <a:off x="471759" y="3278014"/>
            <a:ext cx="1409700" cy="1828800"/>
          </a:xfrm>
          <a:prstGeom prst="rect">
            <a:avLst/>
          </a:prstGeom>
        </p:spPr>
      </p:pic>
      <p:pic>
        <p:nvPicPr>
          <p:cNvPr id="15" name="Imagen 14">
            <a:extLst>
              <a:ext uri="{FF2B5EF4-FFF2-40B4-BE49-F238E27FC236}">
                <a16:creationId xmlns:a16="http://schemas.microsoft.com/office/drawing/2014/main" id="{1909BCF4-3EA3-4323-AA5B-F9852AD29D17}"/>
              </a:ext>
            </a:extLst>
          </p:cNvPr>
          <p:cNvPicPr>
            <a:picLocks noChangeAspect="1"/>
          </p:cNvPicPr>
          <p:nvPr/>
        </p:nvPicPr>
        <p:blipFill>
          <a:blip r:embed="rId11"/>
          <a:stretch>
            <a:fillRect/>
          </a:stretch>
        </p:blipFill>
        <p:spPr>
          <a:xfrm>
            <a:off x="5593521" y="1062070"/>
            <a:ext cx="1143000" cy="1085850"/>
          </a:xfrm>
          <a:prstGeom prst="rect">
            <a:avLst/>
          </a:prstGeom>
        </p:spPr>
      </p:pic>
      <p:pic>
        <p:nvPicPr>
          <p:cNvPr id="17" name="Imagen 16">
            <a:extLst>
              <a:ext uri="{FF2B5EF4-FFF2-40B4-BE49-F238E27FC236}">
                <a16:creationId xmlns:a16="http://schemas.microsoft.com/office/drawing/2014/main" id="{9B3C9253-9EFB-49BF-9ACC-7B6B1ED922AD}"/>
              </a:ext>
            </a:extLst>
          </p:cNvPr>
          <p:cNvPicPr>
            <a:picLocks noChangeAspect="1"/>
          </p:cNvPicPr>
          <p:nvPr/>
        </p:nvPicPr>
        <p:blipFill>
          <a:blip r:embed="rId12"/>
          <a:stretch>
            <a:fillRect/>
          </a:stretch>
        </p:blipFill>
        <p:spPr>
          <a:xfrm>
            <a:off x="7496423" y="3920855"/>
            <a:ext cx="1114425" cy="1143000"/>
          </a:xfrm>
          <a:prstGeom prst="rect">
            <a:avLst/>
          </a:prstGeom>
        </p:spPr>
      </p:pic>
      <p:pic>
        <p:nvPicPr>
          <p:cNvPr id="19" name="Imagen 18">
            <a:extLst>
              <a:ext uri="{FF2B5EF4-FFF2-40B4-BE49-F238E27FC236}">
                <a16:creationId xmlns:a16="http://schemas.microsoft.com/office/drawing/2014/main" id="{09C848CB-921E-4B75-84F9-49A5C1374429}"/>
              </a:ext>
            </a:extLst>
          </p:cNvPr>
          <p:cNvPicPr>
            <a:picLocks noChangeAspect="1"/>
          </p:cNvPicPr>
          <p:nvPr/>
        </p:nvPicPr>
        <p:blipFill>
          <a:blip r:embed="rId13"/>
          <a:stretch>
            <a:fillRect/>
          </a:stretch>
        </p:blipFill>
        <p:spPr>
          <a:xfrm>
            <a:off x="9168646" y="3984208"/>
            <a:ext cx="1095375" cy="1095375"/>
          </a:xfrm>
          <a:prstGeom prst="rect">
            <a:avLst/>
          </a:prstGeom>
        </p:spPr>
      </p:pic>
      <p:pic>
        <p:nvPicPr>
          <p:cNvPr id="21" name="Imagen 20">
            <a:extLst>
              <a:ext uri="{FF2B5EF4-FFF2-40B4-BE49-F238E27FC236}">
                <a16:creationId xmlns:a16="http://schemas.microsoft.com/office/drawing/2014/main" id="{97E5E7DC-4C3F-4AE8-9EAA-8BC640FA6E55}"/>
              </a:ext>
            </a:extLst>
          </p:cNvPr>
          <p:cNvPicPr>
            <a:picLocks noChangeAspect="1"/>
          </p:cNvPicPr>
          <p:nvPr/>
        </p:nvPicPr>
        <p:blipFill>
          <a:blip r:embed="rId14"/>
          <a:stretch>
            <a:fillRect/>
          </a:stretch>
        </p:blipFill>
        <p:spPr>
          <a:xfrm>
            <a:off x="640853" y="1173241"/>
            <a:ext cx="1104900" cy="1066800"/>
          </a:xfrm>
          <a:prstGeom prst="rect">
            <a:avLst/>
          </a:prstGeom>
        </p:spPr>
      </p:pic>
      <p:pic>
        <p:nvPicPr>
          <p:cNvPr id="23" name="Imagen 22">
            <a:extLst>
              <a:ext uri="{FF2B5EF4-FFF2-40B4-BE49-F238E27FC236}">
                <a16:creationId xmlns:a16="http://schemas.microsoft.com/office/drawing/2014/main" id="{697A257C-6A7F-4F2B-B551-A9A139339351}"/>
              </a:ext>
            </a:extLst>
          </p:cNvPr>
          <p:cNvPicPr>
            <a:picLocks noChangeAspect="1"/>
          </p:cNvPicPr>
          <p:nvPr/>
        </p:nvPicPr>
        <p:blipFill>
          <a:blip r:embed="rId15"/>
          <a:stretch>
            <a:fillRect/>
          </a:stretch>
        </p:blipFill>
        <p:spPr>
          <a:xfrm>
            <a:off x="10530027" y="2637560"/>
            <a:ext cx="1238250" cy="1228725"/>
          </a:xfrm>
          <a:prstGeom prst="rect">
            <a:avLst/>
          </a:prstGeom>
        </p:spPr>
      </p:pic>
      <p:sp>
        <p:nvSpPr>
          <p:cNvPr id="27" name="CuadroTexto 26">
            <a:extLst>
              <a:ext uri="{FF2B5EF4-FFF2-40B4-BE49-F238E27FC236}">
                <a16:creationId xmlns:a16="http://schemas.microsoft.com/office/drawing/2014/main" id="{53861B4A-305F-4D66-8BB1-99ED3229EB58}"/>
              </a:ext>
            </a:extLst>
          </p:cNvPr>
          <p:cNvSpPr txBox="1"/>
          <p:nvPr/>
        </p:nvSpPr>
        <p:spPr>
          <a:xfrm>
            <a:off x="89854" y="6401356"/>
            <a:ext cx="461529" cy="369332"/>
          </a:xfrm>
          <a:prstGeom prst="rect">
            <a:avLst/>
          </a:prstGeom>
          <a:noFill/>
        </p:spPr>
        <p:txBody>
          <a:bodyPr wrap="square">
            <a:spAutoFit/>
          </a:bodyPr>
          <a:lstStyle/>
          <a:p>
            <a:r>
              <a:rPr lang="es-MX" sz="1800"/>
              <a:t>17</a:t>
            </a:r>
            <a:endParaRPr lang="es-EC" sz="1800"/>
          </a:p>
        </p:txBody>
      </p:sp>
    </p:spTree>
    <p:extLst>
      <p:ext uri="{BB962C8B-B14F-4D97-AF65-F5344CB8AC3E}">
        <p14:creationId xmlns:p14="http://schemas.microsoft.com/office/powerpoint/2010/main" val="2119428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ángulo 3">
            <a:extLst>
              <a:ext uri="{FF2B5EF4-FFF2-40B4-BE49-F238E27FC236}">
                <a16:creationId xmlns:a16="http://schemas.microsoft.com/office/drawing/2014/main" id="{8A47E746-194E-4F55-A437-D518B186E49A}"/>
              </a:ext>
            </a:extLst>
          </p:cNvPr>
          <p:cNvSpPr>
            <a:spLocks noChangeArrowheads="1"/>
          </p:cNvSpPr>
          <p:nvPr/>
        </p:nvSpPr>
        <p:spPr bwMode="auto">
          <a:xfrm>
            <a:off x="263525" y="25400"/>
            <a:ext cx="66745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SEÑALÉTICA VERTICAL</a:t>
            </a:r>
            <a:r>
              <a:rPr kumimoji="0" lang="es-MX" altLang="es-EC"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lang="es-MX" altLang="es-EC" sz="2000" b="1">
                <a:solidFill>
                  <a:srgbClr val="000000"/>
                </a:solidFill>
              </a:rPr>
              <a:t>VARIABLES</a:t>
            </a:r>
            <a:endParaRPr lang="es-EC" altLang="es-EC" sz="3200"/>
          </a:p>
        </p:txBody>
      </p:sp>
      <p:pic>
        <p:nvPicPr>
          <p:cNvPr id="12291" name="Picture 4">
            <a:extLst>
              <a:ext uri="{FF2B5EF4-FFF2-40B4-BE49-F238E27FC236}">
                <a16:creationId xmlns:a16="http://schemas.microsoft.com/office/drawing/2014/main" id="{D8665962-359A-469B-A25F-AC64B0E6F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C5502B9F-923F-4498-85E5-4C2885B8E3E6}"/>
              </a:ext>
            </a:extLst>
          </p:cNvPr>
          <p:cNvSpPr txBox="1"/>
          <p:nvPr/>
        </p:nvSpPr>
        <p:spPr>
          <a:xfrm>
            <a:off x="4401971" y="5805264"/>
            <a:ext cx="3388058" cy="369332"/>
          </a:xfrm>
          <a:prstGeom prst="rect">
            <a:avLst/>
          </a:prstGeom>
          <a:noFill/>
        </p:spPr>
        <p:txBody>
          <a:bodyPr wrap="square">
            <a:spAutoFit/>
          </a:bodyPr>
          <a:lstStyle/>
          <a:p>
            <a:r>
              <a:rPr lang="es-MX"/>
              <a:t>Tomado de (Diario salud, 2020)</a:t>
            </a:r>
            <a:endParaRPr lang="es-EC"/>
          </a:p>
        </p:txBody>
      </p:sp>
      <p:pic>
        <p:nvPicPr>
          <p:cNvPr id="25602" name="Picture 2" descr="Los semáforos serán el indicador sanitario desde el 4 de mayo">
            <a:extLst>
              <a:ext uri="{FF2B5EF4-FFF2-40B4-BE49-F238E27FC236}">
                <a16:creationId xmlns:a16="http://schemas.microsoft.com/office/drawing/2014/main" id="{BDBD36BE-9BE9-4F3D-8457-ED46B8E5B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428" y="1279746"/>
            <a:ext cx="7011144" cy="3739277"/>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582CECCB-6E90-4AE4-8A81-78D74151088C}"/>
              </a:ext>
            </a:extLst>
          </p:cNvPr>
          <p:cNvSpPr txBox="1"/>
          <p:nvPr/>
        </p:nvSpPr>
        <p:spPr>
          <a:xfrm>
            <a:off x="89854" y="6401356"/>
            <a:ext cx="461529" cy="369332"/>
          </a:xfrm>
          <a:prstGeom prst="rect">
            <a:avLst/>
          </a:prstGeom>
          <a:noFill/>
        </p:spPr>
        <p:txBody>
          <a:bodyPr wrap="square">
            <a:spAutoFit/>
          </a:bodyPr>
          <a:lstStyle/>
          <a:p>
            <a:r>
              <a:rPr lang="es-MX" sz="1800"/>
              <a:t>18</a:t>
            </a:r>
            <a:endParaRPr lang="es-EC" sz="1800"/>
          </a:p>
        </p:txBody>
      </p:sp>
    </p:spTree>
    <p:extLst>
      <p:ext uri="{BB962C8B-B14F-4D97-AF65-F5344CB8AC3E}">
        <p14:creationId xmlns:p14="http://schemas.microsoft.com/office/powerpoint/2010/main" val="1034741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ángulo 3">
            <a:extLst>
              <a:ext uri="{FF2B5EF4-FFF2-40B4-BE49-F238E27FC236}">
                <a16:creationId xmlns:a16="http://schemas.microsoft.com/office/drawing/2014/main" id="{8A47E746-194E-4F55-A437-D518B186E49A}"/>
              </a:ext>
            </a:extLst>
          </p:cNvPr>
          <p:cNvSpPr>
            <a:spLocks noChangeArrowheads="1"/>
          </p:cNvSpPr>
          <p:nvPr/>
        </p:nvSpPr>
        <p:spPr bwMode="auto">
          <a:xfrm>
            <a:off x="263525" y="25400"/>
            <a:ext cx="68589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SEÑALÉTICA VERTICAL</a:t>
            </a:r>
            <a:r>
              <a:rPr kumimoji="0" lang="es-MX" altLang="es-EC"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s-MX" altLang="es-EC"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CUARTO</a:t>
            </a:r>
            <a:r>
              <a:rPr lang="es-MX" altLang="es-EC" sz="2000" b="1">
                <a:solidFill>
                  <a:srgbClr val="000000"/>
                </a:solidFill>
              </a:rPr>
              <a:t> EJE</a:t>
            </a:r>
            <a:endParaRPr lang="es-EC" altLang="es-EC" sz="3200"/>
          </a:p>
        </p:txBody>
      </p:sp>
      <p:pic>
        <p:nvPicPr>
          <p:cNvPr id="12291" name="Picture 4">
            <a:extLst>
              <a:ext uri="{FF2B5EF4-FFF2-40B4-BE49-F238E27FC236}">
                <a16:creationId xmlns:a16="http://schemas.microsoft.com/office/drawing/2014/main" id="{D8665962-359A-469B-A25F-AC64B0E6F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340A919C-7F57-4682-9A80-83710F2B62B3}"/>
              </a:ext>
            </a:extLst>
          </p:cNvPr>
          <p:cNvSpPr txBox="1"/>
          <p:nvPr/>
        </p:nvSpPr>
        <p:spPr>
          <a:xfrm>
            <a:off x="1690021" y="692696"/>
            <a:ext cx="8811958" cy="367216"/>
          </a:xfrm>
          <a:prstGeom prst="rect">
            <a:avLst/>
          </a:prstGeom>
          <a:noFill/>
        </p:spPr>
        <p:txBody>
          <a:bodyPr wrap="square">
            <a:spAutoFit/>
          </a:bodyPr>
          <a:lstStyle/>
          <a:p>
            <a:pPr lvl="0" algn="just">
              <a:lnSpc>
                <a:spcPct val="107000"/>
              </a:lnSpc>
              <a:spcAft>
                <a:spcPts val="800"/>
              </a:spcAft>
            </a:pPr>
            <a:r>
              <a:rPr lang="es-ES" sz="1800" dirty="0">
                <a:effectLst/>
                <a:latin typeface="+mj-lt"/>
                <a:ea typeface="Calibri" panose="020F0502020204030204" pitchFamily="34" charset="0"/>
              </a:rPr>
              <a:t>Eje de la Avenida General Enríquez entre la Avenida Ilaló y el monumento al Maíz </a:t>
            </a:r>
            <a:endParaRPr lang="es-EC" sz="1800" dirty="0">
              <a:effectLst/>
              <a:latin typeface="+mj-lt"/>
              <a:ea typeface="Calibri" panose="020F050202020403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id="{BF66B3AB-2798-424F-994A-394D45BE4837}"/>
              </a:ext>
            </a:extLst>
          </p:cNvPr>
          <p:cNvSpPr txBox="1"/>
          <p:nvPr/>
        </p:nvSpPr>
        <p:spPr>
          <a:xfrm>
            <a:off x="89854" y="6401356"/>
            <a:ext cx="461529" cy="369332"/>
          </a:xfrm>
          <a:prstGeom prst="rect">
            <a:avLst/>
          </a:prstGeom>
          <a:noFill/>
        </p:spPr>
        <p:txBody>
          <a:bodyPr wrap="square">
            <a:spAutoFit/>
          </a:bodyPr>
          <a:lstStyle/>
          <a:p>
            <a:r>
              <a:rPr lang="es-MX"/>
              <a:t>22</a:t>
            </a:r>
            <a:endParaRPr lang="es-EC" sz="1800"/>
          </a:p>
        </p:txBody>
      </p:sp>
      <p:pic>
        <p:nvPicPr>
          <p:cNvPr id="5" name="Imagen 4">
            <a:extLst>
              <a:ext uri="{FF2B5EF4-FFF2-40B4-BE49-F238E27FC236}">
                <a16:creationId xmlns:a16="http://schemas.microsoft.com/office/drawing/2014/main" id="{AFEB47CF-629B-4FAF-9C30-E5E897B8D775}"/>
              </a:ext>
            </a:extLst>
          </p:cNvPr>
          <p:cNvPicPr>
            <a:picLocks noChangeAspect="1"/>
          </p:cNvPicPr>
          <p:nvPr/>
        </p:nvPicPr>
        <p:blipFill>
          <a:blip r:embed="rId3"/>
          <a:stretch>
            <a:fillRect/>
          </a:stretch>
        </p:blipFill>
        <p:spPr>
          <a:xfrm>
            <a:off x="3137095" y="1273324"/>
            <a:ext cx="6035039" cy="4396757"/>
          </a:xfrm>
          <a:prstGeom prst="rect">
            <a:avLst/>
          </a:prstGeom>
        </p:spPr>
      </p:pic>
    </p:spTree>
    <p:extLst>
      <p:ext uri="{BB962C8B-B14F-4D97-AF65-F5344CB8AC3E}">
        <p14:creationId xmlns:p14="http://schemas.microsoft.com/office/powerpoint/2010/main" val="4167612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ángulo 3">
            <a:extLst>
              <a:ext uri="{FF2B5EF4-FFF2-40B4-BE49-F238E27FC236}">
                <a16:creationId xmlns:a16="http://schemas.microsoft.com/office/drawing/2014/main" id="{8A47E746-194E-4F55-A437-D518B186E49A}"/>
              </a:ext>
            </a:extLst>
          </p:cNvPr>
          <p:cNvSpPr>
            <a:spLocks noChangeArrowheads="1"/>
          </p:cNvSpPr>
          <p:nvPr/>
        </p:nvSpPr>
        <p:spPr bwMode="auto">
          <a:xfrm>
            <a:off x="263525" y="25400"/>
            <a:ext cx="49575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SEÑALÉTICA VERTICAL</a:t>
            </a:r>
            <a:endParaRPr lang="es-EC" altLang="es-EC" sz="3200"/>
          </a:p>
        </p:txBody>
      </p:sp>
      <p:pic>
        <p:nvPicPr>
          <p:cNvPr id="19458" name="Picture 2" descr="El Telégrafo - Quito invirtió más de $ 500.000 en señalética">
            <a:extLst>
              <a:ext uri="{FF2B5EF4-FFF2-40B4-BE49-F238E27FC236}">
                <a16:creationId xmlns:a16="http://schemas.microsoft.com/office/drawing/2014/main" id="{0C287525-6819-46BF-B8E3-F1E562A362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13" r="20631"/>
          <a:stretch/>
        </p:blipFill>
        <p:spPr bwMode="auto">
          <a:xfrm>
            <a:off x="1415480" y="1422607"/>
            <a:ext cx="4176464" cy="322713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DF4913FE-0847-432C-8ED8-BB5CDCD9DD2B}"/>
              </a:ext>
            </a:extLst>
          </p:cNvPr>
          <p:cNvPicPr>
            <a:picLocks noChangeAspect="1"/>
          </p:cNvPicPr>
          <p:nvPr/>
        </p:nvPicPr>
        <p:blipFill rotWithShape="1">
          <a:blip r:embed="rId3"/>
          <a:srcRect t="19294" b="12470"/>
          <a:stretch/>
        </p:blipFill>
        <p:spPr>
          <a:xfrm>
            <a:off x="6230476" y="1415104"/>
            <a:ext cx="4690059" cy="3200329"/>
          </a:xfrm>
          <a:prstGeom prst="rect">
            <a:avLst/>
          </a:prstGeom>
        </p:spPr>
      </p:pic>
      <p:sp>
        <p:nvSpPr>
          <p:cNvPr id="6" name="CuadroTexto 5">
            <a:extLst>
              <a:ext uri="{FF2B5EF4-FFF2-40B4-BE49-F238E27FC236}">
                <a16:creationId xmlns:a16="http://schemas.microsoft.com/office/drawing/2014/main" id="{63695DA2-DABF-4212-BCCA-6C9347447A77}"/>
              </a:ext>
            </a:extLst>
          </p:cNvPr>
          <p:cNvSpPr txBox="1"/>
          <p:nvPr/>
        </p:nvSpPr>
        <p:spPr>
          <a:xfrm>
            <a:off x="4151784" y="5258230"/>
            <a:ext cx="3388058" cy="369332"/>
          </a:xfrm>
          <a:prstGeom prst="rect">
            <a:avLst/>
          </a:prstGeom>
          <a:noFill/>
        </p:spPr>
        <p:txBody>
          <a:bodyPr wrap="square">
            <a:spAutoFit/>
          </a:bodyPr>
          <a:lstStyle/>
          <a:p>
            <a:r>
              <a:rPr lang="es-MX"/>
              <a:t>Tomado de (El Telégrafo, 2018)</a:t>
            </a:r>
            <a:endParaRPr lang="es-EC"/>
          </a:p>
        </p:txBody>
      </p:sp>
      <p:sp>
        <p:nvSpPr>
          <p:cNvPr id="8" name="CuadroTexto 7">
            <a:extLst>
              <a:ext uri="{FF2B5EF4-FFF2-40B4-BE49-F238E27FC236}">
                <a16:creationId xmlns:a16="http://schemas.microsoft.com/office/drawing/2014/main" id="{4ECBFF14-51E5-4B67-A783-E8BC8CCD1294}"/>
              </a:ext>
            </a:extLst>
          </p:cNvPr>
          <p:cNvSpPr txBox="1"/>
          <p:nvPr/>
        </p:nvSpPr>
        <p:spPr>
          <a:xfrm>
            <a:off x="89854" y="6401356"/>
            <a:ext cx="461529" cy="369332"/>
          </a:xfrm>
          <a:prstGeom prst="rect">
            <a:avLst/>
          </a:prstGeom>
          <a:noFill/>
        </p:spPr>
        <p:txBody>
          <a:bodyPr wrap="square">
            <a:spAutoFit/>
          </a:bodyPr>
          <a:lstStyle/>
          <a:p>
            <a:r>
              <a:rPr lang="es-MX"/>
              <a:t>24</a:t>
            </a:r>
            <a:endParaRPr lang="es-EC" sz="1800"/>
          </a:p>
        </p:txBody>
      </p:sp>
      <p:pic>
        <p:nvPicPr>
          <p:cNvPr id="3" name="Picture 3">
            <a:extLst>
              <a:ext uri="{FF2B5EF4-FFF2-40B4-BE49-F238E27FC236}">
                <a16:creationId xmlns:a16="http://schemas.microsoft.com/office/drawing/2014/main" id="{0784B03C-FB4E-45B8-87AF-1FF9A6E94CF0}"/>
              </a:ext>
            </a:extLst>
          </p:cNvPr>
          <p:cNvPicPr>
            <a:picLocks noChangeAspect="1"/>
          </p:cNvPicPr>
          <p:nvPr/>
        </p:nvPicPr>
        <p:blipFill>
          <a:blip r:embed="rId4"/>
          <a:stretch>
            <a:fillRect/>
          </a:stretch>
        </p:blipFill>
        <p:spPr>
          <a:xfrm>
            <a:off x="8980098" y="5902944"/>
            <a:ext cx="2958860" cy="889318"/>
          </a:xfrm>
          <a:prstGeom prst="rect">
            <a:avLst/>
          </a:prstGeom>
        </p:spPr>
      </p:pic>
    </p:spTree>
    <p:extLst>
      <p:ext uri="{BB962C8B-B14F-4D97-AF65-F5344CB8AC3E}">
        <p14:creationId xmlns:p14="http://schemas.microsoft.com/office/powerpoint/2010/main" val="2727688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2D8A3BC-D3E1-4CCD-9ED1-8DDB15F19CF9}"/>
              </a:ext>
            </a:extLst>
          </p:cNvPr>
          <p:cNvSpPr/>
          <p:nvPr/>
        </p:nvSpPr>
        <p:spPr>
          <a:xfrm>
            <a:off x="191344" y="116632"/>
            <a:ext cx="4328429" cy="584775"/>
          </a:xfrm>
          <a:prstGeom prst="rect">
            <a:avLst/>
          </a:prstGeom>
        </p:spPr>
        <p:txBody>
          <a:bodyPr wrap="none">
            <a:spAutoFit/>
          </a:bodyPr>
          <a:lstStyle/>
          <a:p>
            <a:pPr lvl="0"/>
            <a:r>
              <a:rPr lang="es-EC" sz="3200" b="1"/>
              <a:t>Señalética Horizontal</a:t>
            </a:r>
            <a:endParaRPr lang="es-EC" sz="3200"/>
          </a:p>
        </p:txBody>
      </p:sp>
      <p:sp>
        <p:nvSpPr>
          <p:cNvPr id="12" name="Rectángulo 11">
            <a:extLst>
              <a:ext uri="{FF2B5EF4-FFF2-40B4-BE49-F238E27FC236}">
                <a16:creationId xmlns:a16="http://schemas.microsoft.com/office/drawing/2014/main" id="{A9267E3E-9E1D-4CEA-ACCC-CFD04829E88D}"/>
              </a:ext>
            </a:extLst>
          </p:cNvPr>
          <p:cNvSpPr/>
          <p:nvPr/>
        </p:nvSpPr>
        <p:spPr>
          <a:xfrm>
            <a:off x="709019" y="5404621"/>
            <a:ext cx="3014125" cy="307777"/>
          </a:xfrm>
          <a:prstGeom prst="rect">
            <a:avLst/>
          </a:prstGeom>
        </p:spPr>
        <p:txBody>
          <a:bodyPr wrap="square">
            <a:spAutoFit/>
          </a:bodyPr>
          <a:lstStyle/>
          <a:p>
            <a:pPr lvl="0" algn="ctr"/>
            <a:r>
              <a:rPr lang="es-ES" sz="1400"/>
              <a:t>Señalización horizontal longitudinal</a:t>
            </a:r>
            <a:endParaRPr lang="es-EC" sz="1400"/>
          </a:p>
        </p:txBody>
      </p:sp>
      <p:graphicFrame>
        <p:nvGraphicFramePr>
          <p:cNvPr id="2" name="Tabla 1">
            <a:extLst>
              <a:ext uri="{FF2B5EF4-FFF2-40B4-BE49-F238E27FC236}">
                <a16:creationId xmlns:a16="http://schemas.microsoft.com/office/drawing/2014/main" id="{A2FE14A8-E457-426B-B258-CC3540F02CB5}"/>
              </a:ext>
            </a:extLst>
          </p:cNvPr>
          <p:cNvGraphicFramePr>
            <a:graphicFrameLocks noGrp="1"/>
          </p:cNvGraphicFramePr>
          <p:nvPr/>
        </p:nvGraphicFramePr>
        <p:xfrm>
          <a:off x="838196" y="973067"/>
          <a:ext cx="10515607" cy="2448272"/>
        </p:xfrm>
        <a:graphic>
          <a:graphicData uri="http://schemas.openxmlformats.org/drawingml/2006/table">
            <a:tbl>
              <a:tblPr firstRow="1" firstCol="1" bandRow="1">
                <a:tableStyleId>{5C22544A-7EE6-4342-B048-85BDC9FD1C3A}</a:tableStyleId>
              </a:tblPr>
              <a:tblGrid>
                <a:gridCol w="553453">
                  <a:extLst>
                    <a:ext uri="{9D8B030D-6E8A-4147-A177-3AD203B41FA5}">
                      <a16:colId xmlns:a16="http://schemas.microsoft.com/office/drawing/2014/main" val="4186587518"/>
                    </a:ext>
                  </a:extLst>
                </a:gridCol>
                <a:gridCol w="553453">
                  <a:extLst>
                    <a:ext uri="{9D8B030D-6E8A-4147-A177-3AD203B41FA5}">
                      <a16:colId xmlns:a16="http://schemas.microsoft.com/office/drawing/2014/main" val="1071563219"/>
                    </a:ext>
                  </a:extLst>
                </a:gridCol>
                <a:gridCol w="553453">
                  <a:extLst>
                    <a:ext uri="{9D8B030D-6E8A-4147-A177-3AD203B41FA5}">
                      <a16:colId xmlns:a16="http://schemas.microsoft.com/office/drawing/2014/main" val="508120623"/>
                    </a:ext>
                  </a:extLst>
                </a:gridCol>
                <a:gridCol w="553453">
                  <a:extLst>
                    <a:ext uri="{9D8B030D-6E8A-4147-A177-3AD203B41FA5}">
                      <a16:colId xmlns:a16="http://schemas.microsoft.com/office/drawing/2014/main" val="3917495668"/>
                    </a:ext>
                  </a:extLst>
                </a:gridCol>
                <a:gridCol w="553453">
                  <a:extLst>
                    <a:ext uri="{9D8B030D-6E8A-4147-A177-3AD203B41FA5}">
                      <a16:colId xmlns:a16="http://schemas.microsoft.com/office/drawing/2014/main" val="4035876930"/>
                    </a:ext>
                  </a:extLst>
                </a:gridCol>
                <a:gridCol w="553453">
                  <a:extLst>
                    <a:ext uri="{9D8B030D-6E8A-4147-A177-3AD203B41FA5}">
                      <a16:colId xmlns:a16="http://schemas.microsoft.com/office/drawing/2014/main" val="3271620712"/>
                    </a:ext>
                  </a:extLst>
                </a:gridCol>
                <a:gridCol w="553453">
                  <a:extLst>
                    <a:ext uri="{9D8B030D-6E8A-4147-A177-3AD203B41FA5}">
                      <a16:colId xmlns:a16="http://schemas.microsoft.com/office/drawing/2014/main" val="3038188039"/>
                    </a:ext>
                  </a:extLst>
                </a:gridCol>
                <a:gridCol w="553453">
                  <a:extLst>
                    <a:ext uri="{9D8B030D-6E8A-4147-A177-3AD203B41FA5}">
                      <a16:colId xmlns:a16="http://schemas.microsoft.com/office/drawing/2014/main" val="1428443720"/>
                    </a:ext>
                  </a:extLst>
                </a:gridCol>
                <a:gridCol w="553453">
                  <a:extLst>
                    <a:ext uri="{9D8B030D-6E8A-4147-A177-3AD203B41FA5}">
                      <a16:colId xmlns:a16="http://schemas.microsoft.com/office/drawing/2014/main" val="1489904251"/>
                    </a:ext>
                  </a:extLst>
                </a:gridCol>
                <a:gridCol w="553453">
                  <a:extLst>
                    <a:ext uri="{9D8B030D-6E8A-4147-A177-3AD203B41FA5}">
                      <a16:colId xmlns:a16="http://schemas.microsoft.com/office/drawing/2014/main" val="1334668436"/>
                    </a:ext>
                  </a:extLst>
                </a:gridCol>
                <a:gridCol w="553453">
                  <a:extLst>
                    <a:ext uri="{9D8B030D-6E8A-4147-A177-3AD203B41FA5}">
                      <a16:colId xmlns:a16="http://schemas.microsoft.com/office/drawing/2014/main" val="2215686772"/>
                    </a:ext>
                  </a:extLst>
                </a:gridCol>
                <a:gridCol w="553453">
                  <a:extLst>
                    <a:ext uri="{9D8B030D-6E8A-4147-A177-3AD203B41FA5}">
                      <a16:colId xmlns:a16="http://schemas.microsoft.com/office/drawing/2014/main" val="804665728"/>
                    </a:ext>
                  </a:extLst>
                </a:gridCol>
                <a:gridCol w="553453">
                  <a:extLst>
                    <a:ext uri="{9D8B030D-6E8A-4147-A177-3AD203B41FA5}">
                      <a16:colId xmlns:a16="http://schemas.microsoft.com/office/drawing/2014/main" val="4214574776"/>
                    </a:ext>
                  </a:extLst>
                </a:gridCol>
                <a:gridCol w="553453">
                  <a:extLst>
                    <a:ext uri="{9D8B030D-6E8A-4147-A177-3AD203B41FA5}">
                      <a16:colId xmlns:a16="http://schemas.microsoft.com/office/drawing/2014/main" val="984166134"/>
                    </a:ext>
                  </a:extLst>
                </a:gridCol>
                <a:gridCol w="553453">
                  <a:extLst>
                    <a:ext uri="{9D8B030D-6E8A-4147-A177-3AD203B41FA5}">
                      <a16:colId xmlns:a16="http://schemas.microsoft.com/office/drawing/2014/main" val="3072012567"/>
                    </a:ext>
                  </a:extLst>
                </a:gridCol>
                <a:gridCol w="553453">
                  <a:extLst>
                    <a:ext uri="{9D8B030D-6E8A-4147-A177-3AD203B41FA5}">
                      <a16:colId xmlns:a16="http://schemas.microsoft.com/office/drawing/2014/main" val="1658416322"/>
                    </a:ext>
                  </a:extLst>
                </a:gridCol>
                <a:gridCol w="553453">
                  <a:extLst>
                    <a:ext uri="{9D8B030D-6E8A-4147-A177-3AD203B41FA5}">
                      <a16:colId xmlns:a16="http://schemas.microsoft.com/office/drawing/2014/main" val="3797186691"/>
                    </a:ext>
                  </a:extLst>
                </a:gridCol>
                <a:gridCol w="553453">
                  <a:extLst>
                    <a:ext uri="{9D8B030D-6E8A-4147-A177-3AD203B41FA5}">
                      <a16:colId xmlns:a16="http://schemas.microsoft.com/office/drawing/2014/main" val="2056263580"/>
                    </a:ext>
                  </a:extLst>
                </a:gridCol>
                <a:gridCol w="553453">
                  <a:extLst>
                    <a:ext uri="{9D8B030D-6E8A-4147-A177-3AD203B41FA5}">
                      <a16:colId xmlns:a16="http://schemas.microsoft.com/office/drawing/2014/main" val="3838652298"/>
                    </a:ext>
                  </a:extLst>
                </a:gridCol>
              </a:tblGrid>
              <a:tr h="340338">
                <a:tc gridSpan="19">
                  <a:txBody>
                    <a:bodyPr/>
                    <a:lstStyle/>
                    <a:p>
                      <a:pPr algn="ctr">
                        <a:lnSpc>
                          <a:spcPct val="115000"/>
                        </a:lnSpc>
                        <a:spcAft>
                          <a:spcPts val="0"/>
                        </a:spcAft>
                      </a:pPr>
                      <a:r>
                        <a:rPr lang="es-ES" sz="1100">
                          <a:solidFill>
                            <a:schemeClr val="tx1"/>
                          </a:solidFill>
                          <a:effectLst/>
                        </a:rPr>
                        <a:t>SEÑALÉTICA HORIZONTAL</a:t>
                      </a:r>
                      <a:endParaRPr lang="es-EC"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632510369"/>
                  </a:ext>
                </a:extLst>
              </a:tr>
              <a:tr h="340338">
                <a:tc gridSpan="5">
                  <a:txBody>
                    <a:bodyPr/>
                    <a:lstStyle/>
                    <a:p>
                      <a:pPr algn="ctr">
                        <a:lnSpc>
                          <a:spcPct val="115000"/>
                        </a:lnSpc>
                        <a:spcAft>
                          <a:spcPts val="0"/>
                        </a:spcAft>
                      </a:pPr>
                      <a:r>
                        <a:rPr lang="es-ES" sz="1100" b="1">
                          <a:solidFill>
                            <a:schemeClr val="tx1"/>
                          </a:solidFill>
                          <a:effectLst/>
                        </a:rPr>
                        <a:t>LONGITUDINAL</a:t>
                      </a:r>
                      <a:endParaRPr lang="es-EC"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gridSpan="5">
                  <a:txBody>
                    <a:bodyPr/>
                    <a:lstStyle/>
                    <a:p>
                      <a:pPr algn="ctr">
                        <a:lnSpc>
                          <a:spcPct val="115000"/>
                        </a:lnSpc>
                        <a:spcAft>
                          <a:spcPts val="0"/>
                        </a:spcAft>
                      </a:pPr>
                      <a:r>
                        <a:rPr lang="es-ES" sz="1100" b="1">
                          <a:solidFill>
                            <a:schemeClr val="tx1"/>
                          </a:solidFill>
                          <a:effectLst/>
                        </a:rPr>
                        <a:t>TRANSVERSAL</a:t>
                      </a:r>
                      <a:endParaRPr lang="es-EC"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gridSpan="8">
                  <a:txBody>
                    <a:bodyPr/>
                    <a:lstStyle/>
                    <a:p>
                      <a:pPr algn="ctr">
                        <a:lnSpc>
                          <a:spcPct val="115000"/>
                        </a:lnSpc>
                        <a:spcAft>
                          <a:spcPts val="0"/>
                        </a:spcAft>
                      </a:pPr>
                      <a:r>
                        <a:rPr lang="es-ES" sz="1100" b="1">
                          <a:solidFill>
                            <a:schemeClr val="tx1"/>
                          </a:solidFill>
                          <a:effectLst/>
                        </a:rPr>
                        <a:t>SIMBOLOS Y LEYENDAS</a:t>
                      </a:r>
                      <a:endParaRPr lang="es-EC"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rowSpan="2">
                  <a:txBody>
                    <a:bodyPr/>
                    <a:lstStyle/>
                    <a:p>
                      <a:pPr algn="ctr">
                        <a:lnSpc>
                          <a:spcPct val="115000"/>
                        </a:lnSpc>
                        <a:spcAft>
                          <a:spcPts val="0"/>
                        </a:spcAft>
                      </a:pPr>
                      <a:r>
                        <a:rPr lang="es-ES" sz="1100" b="1">
                          <a:effectLst/>
                        </a:rPr>
                        <a:t>PARTERRE</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2220724"/>
                  </a:ext>
                </a:extLst>
              </a:tr>
              <a:tr h="1427258">
                <a:tc>
                  <a:txBody>
                    <a:bodyPr/>
                    <a:lstStyle/>
                    <a:p>
                      <a:pPr algn="ctr">
                        <a:lnSpc>
                          <a:spcPct val="115000"/>
                        </a:lnSpc>
                        <a:spcAft>
                          <a:spcPts val="0"/>
                        </a:spcAft>
                      </a:pPr>
                      <a:r>
                        <a:rPr lang="es-ES" sz="1100" b="0">
                          <a:solidFill>
                            <a:schemeClr val="tx1"/>
                          </a:solidFill>
                          <a:effectLst/>
                        </a:rPr>
                        <a:t>Borde</a:t>
                      </a:r>
                      <a:endParaRPr lang="es-EC"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Separación de carril</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Prohibición</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Doble línea continua</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Continuidad</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Pare</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Ceda el paso</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Cebra</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Cruce controlado</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Logarítmicas</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Flechas</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Parterre</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Rejilla</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Bus</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Taxi</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Redondel</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Resalto</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Parqueo</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s-EC"/>
                    </a:p>
                  </a:txBody>
                  <a:tcPr/>
                </a:tc>
                <a:extLst>
                  <a:ext uri="{0D108BD9-81ED-4DB2-BD59-A6C34878D82A}">
                    <a16:rowId xmlns:a16="http://schemas.microsoft.com/office/drawing/2014/main" val="103791977"/>
                  </a:ext>
                </a:extLst>
              </a:tr>
              <a:tr h="340338">
                <a:tc gridSpan="19">
                  <a:txBody>
                    <a:bodyPr/>
                    <a:lstStyle/>
                    <a:p>
                      <a:pPr algn="ctr">
                        <a:lnSpc>
                          <a:spcPct val="115000"/>
                        </a:lnSpc>
                        <a:spcAft>
                          <a:spcPts val="0"/>
                        </a:spcAft>
                      </a:pPr>
                      <a:r>
                        <a:rPr lang="es-ES" sz="1100">
                          <a:solidFill>
                            <a:schemeClr val="tx1"/>
                          </a:solidFill>
                          <a:effectLst/>
                        </a:rPr>
                        <a:t>DESCRIPCIÓN DE LA CUADRA</a:t>
                      </a:r>
                      <a:endParaRPr lang="es-EC"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148140752"/>
                  </a:ext>
                </a:extLst>
              </a:tr>
            </a:tbl>
          </a:graphicData>
        </a:graphic>
      </p:graphicFrame>
      <p:pic>
        <p:nvPicPr>
          <p:cNvPr id="14" name="Imagen 13">
            <a:extLst>
              <a:ext uri="{FF2B5EF4-FFF2-40B4-BE49-F238E27FC236}">
                <a16:creationId xmlns:a16="http://schemas.microsoft.com/office/drawing/2014/main" id="{1A1875A5-D1EC-4AED-BF50-C104012C50DE}"/>
              </a:ext>
            </a:extLst>
          </p:cNvPr>
          <p:cNvPicPr/>
          <p:nvPr/>
        </p:nvPicPr>
        <p:blipFill>
          <a:blip r:embed="rId2"/>
          <a:stretch>
            <a:fillRect/>
          </a:stretch>
        </p:blipFill>
        <p:spPr>
          <a:xfrm>
            <a:off x="856446" y="3553198"/>
            <a:ext cx="2719273" cy="1820018"/>
          </a:xfrm>
          <a:prstGeom prst="rect">
            <a:avLst/>
          </a:prstGeom>
        </p:spPr>
      </p:pic>
      <p:pic>
        <p:nvPicPr>
          <p:cNvPr id="15" name="Imagen 14">
            <a:extLst>
              <a:ext uri="{FF2B5EF4-FFF2-40B4-BE49-F238E27FC236}">
                <a16:creationId xmlns:a16="http://schemas.microsoft.com/office/drawing/2014/main" id="{A554E95C-9AF8-40D4-82E4-EB0B00649B2C}"/>
              </a:ext>
            </a:extLst>
          </p:cNvPr>
          <p:cNvPicPr/>
          <p:nvPr/>
        </p:nvPicPr>
        <p:blipFill>
          <a:blip r:embed="rId3"/>
          <a:stretch>
            <a:fillRect/>
          </a:stretch>
        </p:blipFill>
        <p:spPr>
          <a:xfrm rot="16200000">
            <a:off x="8598464" y="2416359"/>
            <a:ext cx="1315085" cy="4348480"/>
          </a:xfrm>
          <a:prstGeom prst="rect">
            <a:avLst/>
          </a:prstGeom>
        </p:spPr>
      </p:pic>
      <p:pic>
        <p:nvPicPr>
          <p:cNvPr id="16" name="Imagen 15">
            <a:extLst>
              <a:ext uri="{FF2B5EF4-FFF2-40B4-BE49-F238E27FC236}">
                <a16:creationId xmlns:a16="http://schemas.microsoft.com/office/drawing/2014/main" id="{414CDE47-1960-499D-AA59-1BCEBA6F5322}"/>
              </a:ext>
            </a:extLst>
          </p:cNvPr>
          <p:cNvPicPr/>
          <p:nvPr/>
        </p:nvPicPr>
        <p:blipFill>
          <a:blip r:embed="rId4"/>
          <a:stretch>
            <a:fillRect/>
          </a:stretch>
        </p:blipFill>
        <p:spPr>
          <a:xfrm>
            <a:off x="3987275" y="4007983"/>
            <a:ext cx="2719273" cy="1142596"/>
          </a:xfrm>
          <a:prstGeom prst="rect">
            <a:avLst/>
          </a:prstGeom>
        </p:spPr>
      </p:pic>
      <p:sp>
        <p:nvSpPr>
          <p:cNvPr id="17" name="Rectángulo 16">
            <a:extLst>
              <a:ext uri="{FF2B5EF4-FFF2-40B4-BE49-F238E27FC236}">
                <a16:creationId xmlns:a16="http://schemas.microsoft.com/office/drawing/2014/main" id="{38B69356-84A2-41D8-9087-C2FF937D501A}"/>
              </a:ext>
            </a:extLst>
          </p:cNvPr>
          <p:cNvSpPr/>
          <p:nvPr/>
        </p:nvSpPr>
        <p:spPr>
          <a:xfrm>
            <a:off x="3839848" y="5150579"/>
            <a:ext cx="3014125" cy="307777"/>
          </a:xfrm>
          <a:prstGeom prst="rect">
            <a:avLst/>
          </a:prstGeom>
        </p:spPr>
        <p:txBody>
          <a:bodyPr wrap="square">
            <a:spAutoFit/>
          </a:bodyPr>
          <a:lstStyle/>
          <a:p>
            <a:pPr lvl="0" algn="ctr"/>
            <a:r>
              <a:rPr lang="es-ES" sz="1400"/>
              <a:t>Señalización horizontal transversal</a:t>
            </a:r>
            <a:endParaRPr lang="es-EC" sz="1400"/>
          </a:p>
        </p:txBody>
      </p:sp>
      <p:sp>
        <p:nvSpPr>
          <p:cNvPr id="18" name="Rectángulo 17">
            <a:extLst>
              <a:ext uri="{FF2B5EF4-FFF2-40B4-BE49-F238E27FC236}">
                <a16:creationId xmlns:a16="http://schemas.microsoft.com/office/drawing/2014/main" id="{1D75FB47-A2B0-444E-9EDA-F4578475C2F0}"/>
              </a:ext>
            </a:extLst>
          </p:cNvPr>
          <p:cNvSpPr/>
          <p:nvPr/>
        </p:nvSpPr>
        <p:spPr>
          <a:xfrm>
            <a:off x="7855546" y="5271290"/>
            <a:ext cx="3014125" cy="307777"/>
          </a:xfrm>
          <a:prstGeom prst="rect">
            <a:avLst/>
          </a:prstGeom>
        </p:spPr>
        <p:txBody>
          <a:bodyPr wrap="square">
            <a:spAutoFit/>
          </a:bodyPr>
          <a:lstStyle/>
          <a:p>
            <a:pPr lvl="0" algn="ctr"/>
            <a:r>
              <a:rPr lang="es-ES" sz="1400"/>
              <a:t>Símbolos y Leyendas</a:t>
            </a:r>
            <a:endParaRPr lang="es-EC" sz="1400"/>
          </a:p>
        </p:txBody>
      </p:sp>
      <p:sp>
        <p:nvSpPr>
          <p:cNvPr id="3" name="CuadroTexto 7">
            <a:extLst>
              <a:ext uri="{FF2B5EF4-FFF2-40B4-BE49-F238E27FC236}">
                <a16:creationId xmlns:a16="http://schemas.microsoft.com/office/drawing/2014/main" id="{C7D7A18B-59E2-49AE-8238-864F6D26E6B8}"/>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a:latin typeface="Arial"/>
                <a:cs typeface="Arial"/>
              </a:rPr>
              <a:t>25</a:t>
            </a:r>
            <a:endParaRPr lang="es-EC" sz="1800"/>
          </a:p>
        </p:txBody>
      </p:sp>
      <p:pic>
        <p:nvPicPr>
          <p:cNvPr id="5" name="Picture 3">
            <a:extLst>
              <a:ext uri="{FF2B5EF4-FFF2-40B4-BE49-F238E27FC236}">
                <a16:creationId xmlns:a16="http://schemas.microsoft.com/office/drawing/2014/main" id="{41E2DFE1-1142-484F-A906-2B12335747B5}"/>
              </a:ext>
            </a:extLst>
          </p:cNvPr>
          <p:cNvPicPr>
            <a:picLocks noChangeAspect="1"/>
          </p:cNvPicPr>
          <p:nvPr/>
        </p:nvPicPr>
        <p:blipFill>
          <a:blip r:embed="rId5"/>
          <a:stretch>
            <a:fillRect/>
          </a:stretch>
        </p:blipFill>
        <p:spPr>
          <a:xfrm>
            <a:off x="8980098" y="5902944"/>
            <a:ext cx="2958860" cy="889318"/>
          </a:xfrm>
          <a:prstGeom prst="rect">
            <a:avLst/>
          </a:prstGeom>
        </p:spPr>
      </p:pic>
      <p:sp>
        <p:nvSpPr>
          <p:cNvPr id="6" name="TextBox 5">
            <a:extLst>
              <a:ext uri="{FF2B5EF4-FFF2-40B4-BE49-F238E27FC236}">
                <a16:creationId xmlns:a16="http://schemas.microsoft.com/office/drawing/2014/main" id="{612C1D26-33AD-4856-9970-7DAF69D11E70}"/>
              </a:ext>
            </a:extLst>
          </p:cNvPr>
          <p:cNvSpPr txBox="1"/>
          <p:nvPr/>
        </p:nvSpPr>
        <p:spPr>
          <a:xfrm>
            <a:off x="4580627" y="655608"/>
            <a:ext cx="43284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err="1">
                <a:latin typeface="Arial"/>
                <a:cs typeface="Arial"/>
              </a:rPr>
              <a:t>Señalización</a:t>
            </a:r>
            <a:r>
              <a:rPr lang="en-US" i="1">
                <a:latin typeface="Arial"/>
                <a:cs typeface="Arial"/>
              </a:rPr>
              <a:t> Vial. </a:t>
            </a:r>
            <a:r>
              <a:rPr lang="en-US" i="1" err="1">
                <a:latin typeface="Arial"/>
                <a:cs typeface="Arial"/>
              </a:rPr>
              <a:t>Parte</a:t>
            </a:r>
            <a:r>
              <a:rPr lang="en-US" i="1">
                <a:latin typeface="Arial"/>
                <a:cs typeface="Arial"/>
              </a:rPr>
              <a:t> 2</a:t>
            </a:r>
            <a:r>
              <a:rPr lang="es-US" i="1">
                <a:latin typeface="Arial"/>
                <a:cs typeface="Arial"/>
              </a:rPr>
              <a:t>, año 2011</a:t>
            </a:r>
            <a:endParaRPr lang="en-US" i="1">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273622B-725A-4649-B277-3AC58234E333}"/>
              </a:ext>
            </a:extLst>
          </p:cNvPr>
          <p:cNvSpPr/>
          <p:nvPr/>
        </p:nvSpPr>
        <p:spPr>
          <a:xfrm>
            <a:off x="3647728" y="620688"/>
            <a:ext cx="4287440" cy="369332"/>
          </a:xfrm>
          <a:prstGeom prst="rect">
            <a:avLst/>
          </a:prstGeom>
        </p:spPr>
        <p:txBody>
          <a:bodyPr wrap="square">
            <a:spAutoFit/>
          </a:bodyPr>
          <a:lstStyle/>
          <a:p>
            <a:pPr lvl="0" algn="ctr"/>
            <a:r>
              <a:rPr lang="es-ES"/>
              <a:t>Avenida General Enríquez – El Choclo </a:t>
            </a:r>
            <a:endParaRPr lang="es-EC"/>
          </a:p>
        </p:txBody>
      </p:sp>
      <p:graphicFrame>
        <p:nvGraphicFramePr>
          <p:cNvPr id="5" name="Gráfico 4">
            <a:extLst>
              <a:ext uri="{FF2B5EF4-FFF2-40B4-BE49-F238E27FC236}">
                <a16:creationId xmlns:a16="http://schemas.microsoft.com/office/drawing/2014/main" id="{D96627F0-5830-4465-8063-65863FC5B08B}"/>
              </a:ext>
            </a:extLst>
          </p:cNvPr>
          <p:cNvGraphicFramePr/>
          <p:nvPr/>
        </p:nvGraphicFramePr>
        <p:xfrm>
          <a:off x="335360" y="1304764"/>
          <a:ext cx="5112568" cy="26856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áfico 6">
            <a:extLst>
              <a:ext uri="{FF2B5EF4-FFF2-40B4-BE49-F238E27FC236}">
                <a16:creationId xmlns:a16="http://schemas.microsoft.com/office/drawing/2014/main" id="{29D477C8-C94B-4AE6-A3EE-73953D53547E}"/>
              </a:ext>
            </a:extLst>
          </p:cNvPr>
          <p:cNvGraphicFramePr/>
          <p:nvPr/>
        </p:nvGraphicFramePr>
        <p:xfrm>
          <a:off x="5447928" y="1268760"/>
          <a:ext cx="6624736" cy="2736304"/>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ángulo 7">
            <a:extLst>
              <a:ext uri="{FF2B5EF4-FFF2-40B4-BE49-F238E27FC236}">
                <a16:creationId xmlns:a16="http://schemas.microsoft.com/office/drawing/2014/main" id="{17334C81-09D3-48D8-BA6B-3C9DD17A1A43}"/>
              </a:ext>
            </a:extLst>
          </p:cNvPr>
          <p:cNvSpPr/>
          <p:nvPr/>
        </p:nvSpPr>
        <p:spPr>
          <a:xfrm>
            <a:off x="1199456" y="1048090"/>
            <a:ext cx="3456384" cy="369332"/>
          </a:xfrm>
          <a:prstGeom prst="rect">
            <a:avLst/>
          </a:prstGeom>
        </p:spPr>
        <p:txBody>
          <a:bodyPr wrap="square">
            <a:spAutoFit/>
          </a:bodyPr>
          <a:lstStyle/>
          <a:p>
            <a:pPr lvl="0" algn="ctr"/>
            <a:r>
              <a:rPr lang="es-ES"/>
              <a:t>Margen Izquierdo 36 Cuadras</a:t>
            </a:r>
            <a:endParaRPr lang="es-EC"/>
          </a:p>
        </p:txBody>
      </p:sp>
      <p:sp>
        <p:nvSpPr>
          <p:cNvPr id="9" name="Rectángulo 8">
            <a:extLst>
              <a:ext uri="{FF2B5EF4-FFF2-40B4-BE49-F238E27FC236}">
                <a16:creationId xmlns:a16="http://schemas.microsoft.com/office/drawing/2014/main" id="{6F5F2744-E090-412A-9BC6-475936CEEF85}"/>
              </a:ext>
            </a:extLst>
          </p:cNvPr>
          <p:cNvSpPr/>
          <p:nvPr/>
        </p:nvSpPr>
        <p:spPr>
          <a:xfrm>
            <a:off x="6023992" y="1041278"/>
            <a:ext cx="3456384" cy="369332"/>
          </a:xfrm>
          <a:prstGeom prst="rect">
            <a:avLst/>
          </a:prstGeom>
        </p:spPr>
        <p:txBody>
          <a:bodyPr wrap="square">
            <a:spAutoFit/>
          </a:bodyPr>
          <a:lstStyle/>
          <a:p>
            <a:pPr lvl="0" algn="ctr"/>
            <a:r>
              <a:rPr lang="es-ES"/>
              <a:t>Margen Derecho 34 Cuadras</a:t>
            </a:r>
            <a:endParaRPr lang="es-EC"/>
          </a:p>
        </p:txBody>
      </p:sp>
      <p:graphicFrame>
        <p:nvGraphicFramePr>
          <p:cNvPr id="12" name="Gráfico 11">
            <a:extLst>
              <a:ext uri="{FF2B5EF4-FFF2-40B4-BE49-F238E27FC236}">
                <a16:creationId xmlns:a16="http://schemas.microsoft.com/office/drawing/2014/main" id="{51706D27-8A76-4DF6-89B2-AAFADA8FBB82}"/>
              </a:ext>
            </a:extLst>
          </p:cNvPr>
          <p:cNvGraphicFramePr/>
          <p:nvPr>
            <p:extLst>
              <p:ext uri="{D42A27DB-BD31-4B8C-83A1-F6EECF244321}">
                <p14:modId xmlns:p14="http://schemas.microsoft.com/office/powerpoint/2010/main" val="2703729839"/>
              </p:ext>
            </p:extLst>
          </p:nvPr>
        </p:nvGraphicFramePr>
        <p:xfrm>
          <a:off x="3143672" y="3850510"/>
          <a:ext cx="4320480" cy="2361710"/>
        </p:xfrm>
        <a:graphic>
          <a:graphicData uri="http://schemas.openxmlformats.org/drawingml/2006/chart">
            <c:chart xmlns:c="http://schemas.openxmlformats.org/drawingml/2006/chart" xmlns:r="http://schemas.openxmlformats.org/officeDocument/2006/relationships" r:id="rId4"/>
          </a:graphicData>
        </a:graphic>
      </p:graphicFrame>
      <p:sp>
        <p:nvSpPr>
          <p:cNvPr id="2" name="CuadroTexto 7">
            <a:extLst>
              <a:ext uri="{FF2B5EF4-FFF2-40B4-BE49-F238E27FC236}">
                <a16:creationId xmlns:a16="http://schemas.microsoft.com/office/drawing/2014/main" id="{C8B17119-1AE2-43FC-B561-A5074F271B4D}"/>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a:latin typeface="Arial"/>
                <a:cs typeface="Arial"/>
              </a:rPr>
              <a:t>29</a:t>
            </a:r>
            <a:endParaRPr lang="es-EC" sz="1800"/>
          </a:p>
        </p:txBody>
      </p:sp>
      <p:pic>
        <p:nvPicPr>
          <p:cNvPr id="3" name="Picture 3">
            <a:extLst>
              <a:ext uri="{FF2B5EF4-FFF2-40B4-BE49-F238E27FC236}">
                <a16:creationId xmlns:a16="http://schemas.microsoft.com/office/drawing/2014/main" id="{42788A7C-ECB6-479C-96C5-4656D5E89198}"/>
              </a:ext>
            </a:extLst>
          </p:cNvPr>
          <p:cNvPicPr>
            <a:picLocks noChangeAspect="1"/>
          </p:cNvPicPr>
          <p:nvPr/>
        </p:nvPicPr>
        <p:blipFill>
          <a:blip r:embed="rId5"/>
          <a:stretch>
            <a:fillRect/>
          </a:stretch>
        </p:blipFill>
        <p:spPr>
          <a:xfrm>
            <a:off x="8980098" y="5902944"/>
            <a:ext cx="2958860" cy="889318"/>
          </a:xfrm>
          <a:prstGeom prst="rect">
            <a:avLst/>
          </a:prstGeom>
        </p:spPr>
      </p:pic>
    </p:spTree>
    <p:extLst>
      <p:ext uri="{BB962C8B-B14F-4D97-AF65-F5344CB8AC3E}">
        <p14:creationId xmlns:p14="http://schemas.microsoft.com/office/powerpoint/2010/main" val="1208385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22EB5FD-D389-4BEA-887F-6919171FA596}"/>
              </a:ext>
            </a:extLst>
          </p:cNvPr>
          <p:cNvSpPr/>
          <p:nvPr/>
        </p:nvSpPr>
        <p:spPr>
          <a:xfrm>
            <a:off x="191344" y="116632"/>
            <a:ext cx="3986989" cy="584775"/>
          </a:xfrm>
          <a:prstGeom prst="rect">
            <a:avLst/>
          </a:prstGeom>
        </p:spPr>
        <p:txBody>
          <a:bodyPr wrap="none">
            <a:spAutoFit/>
          </a:bodyPr>
          <a:lstStyle/>
          <a:p>
            <a:pPr lvl="0"/>
            <a:r>
              <a:rPr lang="es-EC" sz="3200" b="1"/>
              <a:t>Señalética Espacial</a:t>
            </a:r>
            <a:endParaRPr lang="es-EC" sz="3200"/>
          </a:p>
        </p:txBody>
      </p:sp>
      <p:pic>
        <p:nvPicPr>
          <p:cNvPr id="5" name="Imagen 4">
            <a:extLst>
              <a:ext uri="{FF2B5EF4-FFF2-40B4-BE49-F238E27FC236}">
                <a16:creationId xmlns:a16="http://schemas.microsoft.com/office/drawing/2014/main" id="{52AA8012-942B-4A20-B835-BDB620F6B4CD}"/>
              </a:ext>
            </a:extLst>
          </p:cNvPr>
          <p:cNvPicPr>
            <a:picLocks noChangeAspect="1"/>
          </p:cNvPicPr>
          <p:nvPr/>
        </p:nvPicPr>
        <p:blipFill>
          <a:blip r:embed="rId2"/>
          <a:stretch>
            <a:fillRect/>
          </a:stretch>
        </p:blipFill>
        <p:spPr>
          <a:xfrm>
            <a:off x="839416" y="1124744"/>
            <a:ext cx="3981450" cy="2381250"/>
          </a:xfrm>
          <a:prstGeom prst="rect">
            <a:avLst/>
          </a:prstGeom>
        </p:spPr>
      </p:pic>
      <p:pic>
        <p:nvPicPr>
          <p:cNvPr id="6" name="Imagen 5">
            <a:extLst>
              <a:ext uri="{FF2B5EF4-FFF2-40B4-BE49-F238E27FC236}">
                <a16:creationId xmlns:a16="http://schemas.microsoft.com/office/drawing/2014/main" id="{E79135B7-7DFE-456B-87DE-AF2AB53B77C9}"/>
              </a:ext>
            </a:extLst>
          </p:cNvPr>
          <p:cNvPicPr>
            <a:picLocks noChangeAspect="1"/>
          </p:cNvPicPr>
          <p:nvPr/>
        </p:nvPicPr>
        <p:blipFill>
          <a:blip r:embed="rId3"/>
          <a:stretch>
            <a:fillRect/>
          </a:stretch>
        </p:blipFill>
        <p:spPr>
          <a:xfrm>
            <a:off x="5591944" y="1082511"/>
            <a:ext cx="5295900" cy="2343150"/>
          </a:xfrm>
          <a:prstGeom prst="rect">
            <a:avLst/>
          </a:prstGeom>
        </p:spPr>
      </p:pic>
      <p:pic>
        <p:nvPicPr>
          <p:cNvPr id="7" name="Imagen 6">
            <a:extLst>
              <a:ext uri="{FF2B5EF4-FFF2-40B4-BE49-F238E27FC236}">
                <a16:creationId xmlns:a16="http://schemas.microsoft.com/office/drawing/2014/main" id="{05307F27-E3E5-4B9A-88D9-AE7A3F18D0AA}"/>
              </a:ext>
            </a:extLst>
          </p:cNvPr>
          <p:cNvPicPr/>
          <p:nvPr/>
        </p:nvPicPr>
        <p:blipFill>
          <a:blip r:embed="rId4"/>
          <a:stretch>
            <a:fillRect/>
          </a:stretch>
        </p:blipFill>
        <p:spPr>
          <a:xfrm>
            <a:off x="7540336" y="3896451"/>
            <a:ext cx="4429125" cy="1547495"/>
          </a:xfrm>
          <a:prstGeom prst="rect">
            <a:avLst/>
          </a:prstGeom>
        </p:spPr>
      </p:pic>
      <p:pic>
        <p:nvPicPr>
          <p:cNvPr id="8" name="Imagen 7">
            <a:extLst>
              <a:ext uri="{FF2B5EF4-FFF2-40B4-BE49-F238E27FC236}">
                <a16:creationId xmlns:a16="http://schemas.microsoft.com/office/drawing/2014/main" id="{BB151AA2-E72D-4174-AB2E-FA78994CB0E1}"/>
              </a:ext>
            </a:extLst>
          </p:cNvPr>
          <p:cNvPicPr/>
          <p:nvPr/>
        </p:nvPicPr>
        <p:blipFill>
          <a:blip r:embed="rId5"/>
          <a:stretch>
            <a:fillRect/>
          </a:stretch>
        </p:blipFill>
        <p:spPr>
          <a:xfrm>
            <a:off x="222539" y="3645024"/>
            <a:ext cx="2988965" cy="2438797"/>
          </a:xfrm>
          <a:prstGeom prst="rect">
            <a:avLst/>
          </a:prstGeom>
        </p:spPr>
      </p:pic>
      <p:pic>
        <p:nvPicPr>
          <p:cNvPr id="9" name="Imagen 8">
            <a:extLst>
              <a:ext uri="{FF2B5EF4-FFF2-40B4-BE49-F238E27FC236}">
                <a16:creationId xmlns:a16="http://schemas.microsoft.com/office/drawing/2014/main" id="{353B0C1D-AA86-49B7-B135-61ED765C78F5}"/>
              </a:ext>
            </a:extLst>
          </p:cNvPr>
          <p:cNvPicPr/>
          <p:nvPr/>
        </p:nvPicPr>
        <p:blipFill>
          <a:blip r:embed="rId6"/>
          <a:stretch>
            <a:fillRect/>
          </a:stretch>
        </p:blipFill>
        <p:spPr>
          <a:xfrm>
            <a:off x="3323692" y="3936345"/>
            <a:ext cx="4104456" cy="1646485"/>
          </a:xfrm>
          <a:prstGeom prst="rect">
            <a:avLst/>
          </a:prstGeom>
        </p:spPr>
      </p:pic>
      <p:sp>
        <p:nvSpPr>
          <p:cNvPr id="2" name="CuadroTexto 7">
            <a:extLst>
              <a:ext uri="{FF2B5EF4-FFF2-40B4-BE49-F238E27FC236}">
                <a16:creationId xmlns:a16="http://schemas.microsoft.com/office/drawing/2014/main" id="{3ED7FEA2-14C1-4E46-B729-DB7D340DFC81}"/>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a:cs typeface="Arial"/>
              </a:rPr>
              <a:t>32</a:t>
            </a:r>
            <a:endParaRPr lang="es-MX" sz="1800">
              <a:cs typeface="Arial"/>
            </a:endParaRPr>
          </a:p>
        </p:txBody>
      </p:sp>
      <p:pic>
        <p:nvPicPr>
          <p:cNvPr id="3" name="Picture 3">
            <a:extLst>
              <a:ext uri="{FF2B5EF4-FFF2-40B4-BE49-F238E27FC236}">
                <a16:creationId xmlns:a16="http://schemas.microsoft.com/office/drawing/2014/main" id="{81571F8D-DAC8-4C4A-8389-AD31A205271C}"/>
              </a:ext>
            </a:extLst>
          </p:cNvPr>
          <p:cNvPicPr>
            <a:picLocks noChangeAspect="1"/>
          </p:cNvPicPr>
          <p:nvPr/>
        </p:nvPicPr>
        <p:blipFill>
          <a:blip r:embed="rId7"/>
          <a:stretch>
            <a:fillRect/>
          </a:stretch>
        </p:blipFill>
        <p:spPr>
          <a:xfrm>
            <a:off x="8980098" y="5902944"/>
            <a:ext cx="2958860" cy="889318"/>
          </a:xfrm>
          <a:prstGeom prst="rect">
            <a:avLst/>
          </a:prstGeom>
        </p:spPr>
      </p:pic>
      <p:sp>
        <p:nvSpPr>
          <p:cNvPr id="12" name="TextBox 11">
            <a:extLst>
              <a:ext uri="{FF2B5EF4-FFF2-40B4-BE49-F238E27FC236}">
                <a16:creationId xmlns:a16="http://schemas.microsoft.com/office/drawing/2014/main" id="{576BCAC8-D856-4D87-B352-9FD110E16D52}"/>
              </a:ext>
            </a:extLst>
          </p:cNvPr>
          <p:cNvSpPr txBox="1"/>
          <p:nvPr/>
        </p:nvSpPr>
        <p:spPr>
          <a:xfrm>
            <a:off x="4724400" y="320040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a:t>RTE INEN 004-1:2011</a:t>
            </a:r>
            <a:endParaRPr lang="en-US"/>
          </a:p>
        </p:txBody>
      </p:sp>
      <p:sp>
        <p:nvSpPr>
          <p:cNvPr id="13" name="TextBox 12">
            <a:extLst>
              <a:ext uri="{FF2B5EF4-FFF2-40B4-BE49-F238E27FC236}">
                <a16:creationId xmlns:a16="http://schemas.microsoft.com/office/drawing/2014/main" id="{A838CD82-DDB2-4A28-BB1C-72321E402497}"/>
              </a:ext>
            </a:extLst>
          </p:cNvPr>
          <p:cNvSpPr txBox="1"/>
          <p:nvPr/>
        </p:nvSpPr>
        <p:spPr>
          <a:xfrm>
            <a:off x="4825042" y="2817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i="1">
                <a:latin typeface="Arial"/>
                <a:cs typeface="Arial"/>
              </a:rPr>
              <a:t>RTE INEN 004-1:2011</a:t>
            </a:r>
            <a:endParaRPr lang="en-US" i="1">
              <a:latin typeface="Arial"/>
              <a:cs typeface="Arial"/>
            </a:endParaRPr>
          </a:p>
        </p:txBody>
      </p:sp>
    </p:spTree>
    <p:extLst>
      <p:ext uri="{BB962C8B-B14F-4D97-AF65-F5344CB8AC3E}">
        <p14:creationId xmlns:p14="http://schemas.microsoft.com/office/powerpoint/2010/main" val="1755663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964237"/>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a:extLst>
              <a:ext uri="{FF2B5EF4-FFF2-40B4-BE49-F238E27FC236}">
                <a16:creationId xmlns:a16="http://schemas.microsoft.com/office/drawing/2014/main" id="{429BCC1A-5A80-4C47-9516-D757D7096C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12910" y="694420"/>
            <a:ext cx="3795188" cy="5269817"/>
          </a:xfrm>
          <a:prstGeom prst="rect">
            <a:avLst/>
          </a:prstGeom>
        </p:spPr>
      </p:pic>
      <p:sp>
        <p:nvSpPr>
          <p:cNvPr id="12" name="Rectángulo 11">
            <a:extLst>
              <a:ext uri="{FF2B5EF4-FFF2-40B4-BE49-F238E27FC236}">
                <a16:creationId xmlns:a16="http://schemas.microsoft.com/office/drawing/2014/main" id="{4670669D-332A-45C1-902A-0CC1C26B8412}"/>
              </a:ext>
            </a:extLst>
          </p:cNvPr>
          <p:cNvSpPr/>
          <p:nvPr/>
        </p:nvSpPr>
        <p:spPr>
          <a:xfrm>
            <a:off x="6411192" y="1668477"/>
            <a:ext cx="2592288" cy="646331"/>
          </a:xfrm>
          <a:prstGeom prst="rect">
            <a:avLst/>
          </a:prstGeom>
        </p:spPr>
        <p:txBody>
          <a:bodyPr wrap="square">
            <a:spAutoFit/>
          </a:bodyPr>
          <a:lstStyle/>
          <a:p>
            <a:pPr lvl="0" algn="ctr"/>
            <a:r>
              <a:rPr lang="es-ES" dirty="0"/>
              <a:t>Avenida General Enríquez – El Choclo </a:t>
            </a:r>
            <a:endParaRPr lang="es-EC" dirty="0"/>
          </a:p>
        </p:txBody>
      </p:sp>
      <p:graphicFrame>
        <p:nvGraphicFramePr>
          <p:cNvPr id="13" name="Tabla 4">
            <a:extLst>
              <a:ext uri="{FF2B5EF4-FFF2-40B4-BE49-F238E27FC236}">
                <a16:creationId xmlns:a16="http://schemas.microsoft.com/office/drawing/2014/main" id="{B913ED23-5332-4620-B65C-CD59B2FA845D}"/>
              </a:ext>
            </a:extLst>
          </p:cNvPr>
          <p:cNvGraphicFramePr>
            <a:graphicFrameLocks/>
          </p:cNvGraphicFramePr>
          <p:nvPr>
            <p:extLst>
              <p:ext uri="{D42A27DB-BD31-4B8C-83A1-F6EECF244321}">
                <p14:modId xmlns:p14="http://schemas.microsoft.com/office/powerpoint/2010/main" val="1280335808"/>
              </p:ext>
            </p:extLst>
          </p:nvPr>
        </p:nvGraphicFramePr>
        <p:xfrm>
          <a:off x="6438948" y="3010486"/>
          <a:ext cx="2536777" cy="457200"/>
        </p:xfrm>
        <a:graphic>
          <a:graphicData uri="http://schemas.openxmlformats.org/drawingml/2006/table">
            <a:tbl>
              <a:tblPr firstRow="1" bandRow="1">
                <a:tableStyleId>{68D230F3-CF80-4859-8CE7-A43EE81993B5}</a:tableStyleId>
              </a:tblPr>
              <a:tblGrid>
                <a:gridCol w="1480771">
                  <a:extLst>
                    <a:ext uri="{9D8B030D-6E8A-4147-A177-3AD203B41FA5}">
                      <a16:colId xmlns:a16="http://schemas.microsoft.com/office/drawing/2014/main" val="1221039627"/>
                    </a:ext>
                  </a:extLst>
                </a:gridCol>
                <a:gridCol w="1056006">
                  <a:extLst>
                    <a:ext uri="{9D8B030D-6E8A-4147-A177-3AD203B41FA5}">
                      <a16:colId xmlns:a16="http://schemas.microsoft.com/office/drawing/2014/main" val="2215593392"/>
                    </a:ext>
                  </a:extLst>
                </a:gridCol>
              </a:tblGrid>
              <a:tr h="2851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200"/>
                        <a:t># Señales Espaciales</a:t>
                      </a:r>
                    </a:p>
                  </a:txBody>
                  <a:tcPr anchor="ctr"/>
                </a:tc>
                <a:tc>
                  <a:txBody>
                    <a:bodyPr/>
                    <a:lstStyle/>
                    <a:p>
                      <a:pPr algn="ctr"/>
                      <a:r>
                        <a:rPr lang="es-419" sz="1200" dirty="0"/>
                        <a:t>7</a:t>
                      </a:r>
                    </a:p>
                  </a:txBody>
                  <a:tcPr anchor="ctr"/>
                </a:tc>
                <a:extLst>
                  <a:ext uri="{0D108BD9-81ED-4DB2-BD59-A6C34878D82A}">
                    <a16:rowId xmlns:a16="http://schemas.microsoft.com/office/drawing/2014/main" val="1393403688"/>
                  </a:ext>
                </a:extLst>
              </a:tr>
            </a:tbl>
          </a:graphicData>
        </a:graphic>
      </p:graphicFrame>
      <p:sp>
        <p:nvSpPr>
          <p:cNvPr id="4" name="CuadroTexto 7">
            <a:extLst>
              <a:ext uri="{FF2B5EF4-FFF2-40B4-BE49-F238E27FC236}">
                <a16:creationId xmlns:a16="http://schemas.microsoft.com/office/drawing/2014/main" id="{F3B24959-E80B-48C3-8D92-D9F6B0E420E4}"/>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a:latin typeface="Arial"/>
                <a:cs typeface="Arial"/>
              </a:rPr>
              <a:t>34</a:t>
            </a:r>
            <a:endParaRPr lang="es-MX" sz="1800">
              <a:cs typeface="Arial"/>
            </a:endParaRPr>
          </a:p>
        </p:txBody>
      </p:sp>
    </p:spTree>
    <p:extLst>
      <p:ext uri="{BB962C8B-B14F-4D97-AF65-F5344CB8AC3E}">
        <p14:creationId xmlns:p14="http://schemas.microsoft.com/office/powerpoint/2010/main" val="4283673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ángulo 3">
            <a:extLst>
              <a:ext uri="{FF2B5EF4-FFF2-40B4-BE49-F238E27FC236}">
                <a16:creationId xmlns:a16="http://schemas.microsoft.com/office/drawing/2014/main" id="{B4253FB4-0E9F-4A27-8CB4-FFD78B74EA84}"/>
              </a:ext>
            </a:extLst>
          </p:cNvPr>
          <p:cNvSpPr>
            <a:spLocks noChangeArrowheads="1"/>
          </p:cNvSpPr>
          <p:nvPr/>
        </p:nvSpPr>
        <p:spPr bwMode="auto">
          <a:xfrm>
            <a:off x="263525" y="25400"/>
            <a:ext cx="18256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Sumario</a:t>
            </a:r>
            <a:endParaRPr lang="es-EC" altLang="es-EC" sz="3200"/>
          </a:p>
        </p:txBody>
      </p:sp>
      <p:graphicFrame>
        <p:nvGraphicFramePr>
          <p:cNvPr id="8" name="Diagrama 7">
            <a:extLst>
              <a:ext uri="{FF2B5EF4-FFF2-40B4-BE49-F238E27FC236}">
                <a16:creationId xmlns:a16="http://schemas.microsoft.com/office/drawing/2014/main" id="{852E4746-ABFD-46E0-9F9E-DE82A8AC27A0}"/>
              </a:ext>
            </a:extLst>
          </p:cNvPr>
          <p:cNvGraphicFramePr/>
          <p:nvPr>
            <p:extLst>
              <p:ext uri="{D42A27DB-BD31-4B8C-83A1-F6EECF244321}">
                <p14:modId xmlns:p14="http://schemas.microsoft.com/office/powerpoint/2010/main" val="1945811962"/>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100" name="Picture 4">
            <a:extLst>
              <a:ext uri="{FF2B5EF4-FFF2-40B4-BE49-F238E27FC236}">
                <a16:creationId xmlns:a16="http://schemas.microsoft.com/office/drawing/2014/main" id="{DBB4EC7A-A949-43E6-94F9-2DA0744361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uadroTexto 8">
            <a:extLst>
              <a:ext uri="{FF2B5EF4-FFF2-40B4-BE49-F238E27FC236}">
                <a16:creationId xmlns:a16="http://schemas.microsoft.com/office/drawing/2014/main" id="{5A1AE712-10A5-488A-B251-A486E1668D23}"/>
              </a:ext>
            </a:extLst>
          </p:cNvPr>
          <p:cNvSpPr txBox="1"/>
          <p:nvPr/>
        </p:nvSpPr>
        <p:spPr>
          <a:xfrm>
            <a:off x="89854" y="6401356"/>
            <a:ext cx="461529" cy="369332"/>
          </a:xfrm>
          <a:prstGeom prst="rect">
            <a:avLst/>
          </a:prstGeom>
          <a:noFill/>
        </p:spPr>
        <p:txBody>
          <a:bodyPr wrap="square">
            <a:spAutoFit/>
          </a:bodyPr>
          <a:lstStyle/>
          <a:p>
            <a:r>
              <a:rPr lang="es-MX"/>
              <a:t>2</a:t>
            </a:r>
            <a:endParaRPr lang="es-EC" sz="1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3714478" cy="584775"/>
          </a:xfrm>
          <a:prstGeom prst="rect">
            <a:avLst/>
          </a:prstGeom>
        </p:spPr>
        <p:txBody>
          <a:bodyPr wrap="none">
            <a:spAutoFit/>
          </a:bodyPr>
          <a:lstStyle/>
          <a:p>
            <a:pPr lvl="0"/>
            <a:r>
              <a:rPr lang="es-ES" sz="3200" b="1"/>
              <a:t>Paradas de Buses</a:t>
            </a:r>
            <a:endParaRPr lang="es-EC" sz="3200"/>
          </a:p>
        </p:txBody>
      </p:sp>
      <p:sp>
        <p:nvSpPr>
          <p:cNvPr id="20" name="Rectángulo 19">
            <a:extLst>
              <a:ext uri="{FF2B5EF4-FFF2-40B4-BE49-F238E27FC236}">
                <a16:creationId xmlns:a16="http://schemas.microsoft.com/office/drawing/2014/main" id="{092473E9-F70C-44CD-B512-16F60CA4D39E}"/>
              </a:ext>
            </a:extLst>
          </p:cNvPr>
          <p:cNvSpPr/>
          <p:nvPr/>
        </p:nvSpPr>
        <p:spPr>
          <a:xfrm>
            <a:off x="1264178" y="945881"/>
            <a:ext cx="2592288" cy="369332"/>
          </a:xfrm>
          <a:prstGeom prst="rect">
            <a:avLst/>
          </a:prstGeom>
        </p:spPr>
        <p:txBody>
          <a:bodyPr wrap="square">
            <a:spAutoFit/>
          </a:bodyPr>
          <a:lstStyle/>
          <a:p>
            <a:pPr lvl="0" algn="ctr"/>
            <a:r>
              <a:rPr lang="es-ES"/>
              <a:t>Lugar de espera</a:t>
            </a:r>
            <a:endParaRPr lang="es-EC"/>
          </a:p>
        </p:txBody>
      </p:sp>
      <p:sp>
        <p:nvSpPr>
          <p:cNvPr id="21" name="Rectángulo 20">
            <a:extLst>
              <a:ext uri="{FF2B5EF4-FFF2-40B4-BE49-F238E27FC236}">
                <a16:creationId xmlns:a16="http://schemas.microsoft.com/office/drawing/2014/main" id="{01991EBF-8CF0-4604-AFF1-405542BA7593}"/>
              </a:ext>
            </a:extLst>
          </p:cNvPr>
          <p:cNvSpPr/>
          <p:nvPr/>
        </p:nvSpPr>
        <p:spPr>
          <a:xfrm>
            <a:off x="7734475" y="975349"/>
            <a:ext cx="2592288" cy="369332"/>
          </a:xfrm>
          <a:prstGeom prst="rect">
            <a:avLst/>
          </a:prstGeom>
        </p:spPr>
        <p:txBody>
          <a:bodyPr wrap="square">
            <a:spAutoFit/>
          </a:bodyPr>
          <a:lstStyle/>
          <a:p>
            <a:pPr lvl="0" algn="ctr"/>
            <a:r>
              <a:rPr lang="es-ES"/>
              <a:t>Señalética</a:t>
            </a:r>
            <a:endParaRPr lang="es-EC"/>
          </a:p>
        </p:txBody>
      </p:sp>
      <p:pic>
        <p:nvPicPr>
          <p:cNvPr id="10" name="Imagen 9">
            <a:extLst>
              <a:ext uri="{FF2B5EF4-FFF2-40B4-BE49-F238E27FC236}">
                <a16:creationId xmlns:a16="http://schemas.microsoft.com/office/drawing/2014/main" id="{82931EE3-C03C-4965-AE3D-50EB408BDC6A}"/>
              </a:ext>
            </a:extLst>
          </p:cNvPr>
          <p:cNvPicPr/>
          <p:nvPr/>
        </p:nvPicPr>
        <p:blipFill rotWithShape="1">
          <a:blip r:embed="rId3">
            <a:extLst>
              <a:ext uri="{28A0092B-C50C-407E-A947-70E740481C1C}">
                <a14:useLocalDpi xmlns:a14="http://schemas.microsoft.com/office/drawing/2010/main" val="0"/>
              </a:ext>
            </a:extLst>
          </a:blip>
          <a:srcRect l="1394" t="24435" r="7962" b="43708"/>
          <a:stretch/>
        </p:blipFill>
        <p:spPr bwMode="auto">
          <a:xfrm rot="16200000">
            <a:off x="7910699" y="3173847"/>
            <a:ext cx="4532630" cy="885825"/>
          </a:xfrm>
          <a:prstGeom prst="rect">
            <a:avLst/>
          </a:prstGeom>
          <a:ln>
            <a:noFill/>
          </a:ln>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id="{520C90D6-D0D7-4D33-909C-CA233A6786E5}"/>
              </a:ext>
            </a:extLst>
          </p:cNvPr>
          <p:cNvPicPr/>
          <p:nvPr/>
        </p:nvPicPr>
        <p:blipFill rotWithShape="1">
          <a:blip r:embed="rId4">
            <a:extLst>
              <a:ext uri="{28A0092B-C50C-407E-A947-70E740481C1C}">
                <a14:useLocalDpi xmlns:a14="http://schemas.microsoft.com/office/drawing/2010/main" val="0"/>
              </a:ext>
            </a:extLst>
          </a:blip>
          <a:srcRect l="494" b="42089"/>
          <a:stretch/>
        </p:blipFill>
        <p:spPr bwMode="auto">
          <a:xfrm rot="16200000">
            <a:off x="10026333" y="2834005"/>
            <a:ext cx="2601595" cy="1189990"/>
          </a:xfrm>
          <a:prstGeom prst="rect">
            <a:avLst/>
          </a:prstGeom>
          <a:ln>
            <a:noFill/>
          </a:ln>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B41C1E67-AE07-4D77-8807-61A209D7A36B}"/>
              </a:ext>
            </a:extLst>
          </p:cNvPr>
          <p:cNvPicPr/>
          <p:nvPr/>
        </p:nvPicPr>
        <p:blipFill rotWithShape="1">
          <a:blip r:embed="rId5"/>
          <a:srcRect r="78425"/>
          <a:stretch/>
        </p:blipFill>
        <p:spPr>
          <a:xfrm>
            <a:off x="7392144" y="1556792"/>
            <a:ext cx="1292679" cy="1664459"/>
          </a:xfrm>
          <a:prstGeom prst="rect">
            <a:avLst/>
          </a:prstGeom>
        </p:spPr>
      </p:pic>
      <p:pic>
        <p:nvPicPr>
          <p:cNvPr id="14" name="Imagen 13">
            <a:extLst>
              <a:ext uri="{FF2B5EF4-FFF2-40B4-BE49-F238E27FC236}">
                <a16:creationId xmlns:a16="http://schemas.microsoft.com/office/drawing/2014/main" id="{F36699E4-6AF6-4D2F-9447-7A7ACD346317}"/>
              </a:ext>
            </a:extLst>
          </p:cNvPr>
          <p:cNvPicPr/>
          <p:nvPr/>
        </p:nvPicPr>
        <p:blipFill rotWithShape="1">
          <a:blip r:embed="rId5"/>
          <a:srcRect l="52467" t="326" r="-1171" b="59902"/>
          <a:stretch/>
        </p:blipFill>
        <p:spPr>
          <a:xfrm>
            <a:off x="6949123" y="3586767"/>
            <a:ext cx="2143269" cy="576064"/>
          </a:xfrm>
          <a:prstGeom prst="rect">
            <a:avLst/>
          </a:prstGeom>
        </p:spPr>
      </p:pic>
      <p:pic>
        <p:nvPicPr>
          <p:cNvPr id="15" name="Imagen 14">
            <a:extLst>
              <a:ext uri="{FF2B5EF4-FFF2-40B4-BE49-F238E27FC236}">
                <a16:creationId xmlns:a16="http://schemas.microsoft.com/office/drawing/2014/main" id="{5AAF664B-B0D3-48B8-AD3B-63771487DDB5}"/>
              </a:ext>
            </a:extLst>
          </p:cNvPr>
          <p:cNvPicPr/>
          <p:nvPr/>
        </p:nvPicPr>
        <p:blipFill>
          <a:blip r:embed="rId6"/>
          <a:stretch>
            <a:fillRect/>
          </a:stretch>
        </p:blipFill>
        <p:spPr>
          <a:xfrm>
            <a:off x="489503" y="1354363"/>
            <a:ext cx="4348969" cy="3170364"/>
          </a:xfrm>
          <a:prstGeom prst="rect">
            <a:avLst/>
          </a:prstGeom>
        </p:spPr>
      </p:pic>
      <p:pic>
        <p:nvPicPr>
          <p:cNvPr id="17" name="Imagen 16">
            <a:extLst>
              <a:ext uri="{FF2B5EF4-FFF2-40B4-BE49-F238E27FC236}">
                <a16:creationId xmlns:a16="http://schemas.microsoft.com/office/drawing/2014/main" id="{8A7DBFA2-F9A6-419F-90FB-38781A9BC73C}"/>
              </a:ext>
            </a:extLst>
          </p:cNvPr>
          <p:cNvPicPr/>
          <p:nvPr/>
        </p:nvPicPr>
        <p:blipFill>
          <a:blip r:embed="rId7"/>
          <a:stretch>
            <a:fillRect/>
          </a:stretch>
        </p:blipFill>
        <p:spPr>
          <a:xfrm>
            <a:off x="1264178" y="4524727"/>
            <a:ext cx="2821216" cy="1482831"/>
          </a:xfrm>
          <a:prstGeom prst="rect">
            <a:avLst/>
          </a:prstGeom>
        </p:spPr>
      </p:pic>
      <p:sp>
        <p:nvSpPr>
          <p:cNvPr id="2" name="CuadroTexto 7">
            <a:extLst>
              <a:ext uri="{FF2B5EF4-FFF2-40B4-BE49-F238E27FC236}">
                <a16:creationId xmlns:a16="http://schemas.microsoft.com/office/drawing/2014/main" id="{6DF7884A-A03C-49AF-BD5D-C25881617B42}"/>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a:latin typeface="Arial"/>
                <a:cs typeface="Arial"/>
              </a:rPr>
              <a:t>35</a:t>
            </a:r>
            <a:endParaRPr lang="es-MX" sz="1800">
              <a:cs typeface="Arial"/>
            </a:endParaRPr>
          </a:p>
        </p:txBody>
      </p:sp>
      <p:sp>
        <p:nvSpPr>
          <p:cNvPr id="3" name="TextBox 2">
            <a:extLst>
              <a:ext uri="{FF2B5EF4-FFF2-40B4-BE49-F238E27FC236}">
                <a16:creationId xmlns:a16="http://schemas.microsoft.com/office/drawing/2014/main" id="{3DAD2222-10E3-4BEE-9AC6-E3D73932CBD0}"/>
              </a:ext>
            </a:extLst>
          </p:cNvPr>
          <p:cNvSpPr txBox="1"/>
          <p:nvPr/>
        </p:nvSpPr>
        <p:spPr>
          <a:xfrm>
            <a:off x="4566249" y="23866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latin typeface="Arial"/>
                <a:cs typeface="Arial"/>
              </a:rPr>
              <a:t>NTE INEN 2292 – 2017</a:t>
            </a:r>
            <a:endParaRPr lang="en-US" i="1"/>
          </a:p>
        </p:txBody>
      </p:sp>
    </p:spTree>
    <p:extLst>
      <p:ext uri="{BB962C8B-B14F-4D97-AF65-F5344CB8AC3E}">
        <p14:creationId xmlns:p14="http://schemas.microsoft.com/office/powerpoint/2010/main" val="3753370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56AD580-2062-4D43-9FDB-C21401E9BA2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5440" y="908720"/>
            <a:ext cx="3295697" cy="4576248"/>
          </a:xfrm>
          <a:prstGeom prst="rect">
            <a:avLst/>
          </a:prstGeom>
        </p:spPr>
      </p:pic>
      <p:sp>
        <p:nvSpPr>
          <p:cNvPr id="5" name="Rectángulo 4">
            <a:extLst>
              <a:ext uri="{FF2B5EF4-FFF2-40B4-BE49-F238E27FC236}">
                <a16:creationId xmlns:a16="http://schemas.microsoft.com/office/drawing/2014/main" id="{548F7287-C889-4B7A-95DF-07A63C6ECF0A}"/>
              </a:ext>
            </a:extLst>
          </p:cNvPr>
          <p:cNvSpPr/>
          <p:nvPr/>
        </p:nvSpPr>
        <p:spPr>
          <a:xfrm>
            <a:off x="-12766" y="116632"/>
            <a:ext cx="4492252" cy="369332"/>
          </a:xfrm>
          <a:prstGeom prst="rect">
            <a:avLst/>
          </a:prstGeom>
        </p:spPr>
        <p:txBody>
          <a:bodyPr wrap="square">
            <a:spAutoFit/>
          </a:bodyPr>
          <a:lstStyle/>
          <a:p>
            <a:pPr lvl="0" algn="ctr"/>
            <a:r>
              <a:rPr lang="es-ES"/>
              <a:t>Avenida General Enríquez – El Choclo </a:t>
            </a:r>
            <a:endParaRPr lang="es-EC"/>
          </a:p>
        </p:txBody>
      </p:sp>
      <p:graphicFrame>
        <p:nvGraphicFramePr>
          <p:cNvPr id="6" name="Tabla 4">
            <a:extLst>
              <a:ext uri="{FF2B5EF4-FFF2-40B4-BE49-F238E27FC236}">
                <a16:creationId xmlns:a16="http://schemas.microsoft.com/office/drawing/2014/main" id="{58214FED-310F-4912-AB52-E885DDE2DC48}"/>
              </a:ext>
            </a:extLst>
          </p:cNvPr>
          <p:cNvGraphicFramePr>
            <a:graphicFrameLocks/>
          </p:cNvGraphicFramePr>
          <p:nvPr>
            <p:extLst>
              <p:ext uri="{D42A27DB-BD31-4B8C-83A1-F6EECF244321}">
                <p14:modId xmlns:p14="http://schemas.microsoft.com/office/powerpoint/2010/main" val="300848553"/>
              </p:ext>
            </p:extLst>
          </p:nvPr>
        </p:nvGraphicFramePr>
        <p:xfrm>
          <a:off x="1271464" y="5661248"/>
          <a:ext cx="2808312" cy="450600"/>
        </p:xfrm>
        <a:graphic>
          <a:graphicData uri="http://schemas.openxmlformats.org/drawingml/2006/table">
            <a:tbl>
              <a:tblPr firstRow="1" bandRow="1">
                <a:tableStyleId>{68D230F3-CF80-4859-8CE7-A43EE81993B5}</a:tableStyleId>
              </a:tblPr>
              <a:tblGrid>
                <a:gridCol w="1639272">
                  <a:extLst>
                    <a:ext uri="{9D8B030D-6E8A-4147-A177-3AD203B41FA5}">
                      <a16:colId xmlns:a16="http://schemas.microsoft.com/office/drawing/2014/main" val="1221039627"/>
                    </a:ext>
                  </a:extLst>
                </a:gridCol>
                <a:gridCol w="1169040">
                  <a:extLst>
                    <a:ext uri="{9D8B030D-6E8A-4147-A177-3AD203B41FA5}">
                      <a16:colId xmlns:a16="http://schemas.microsoft.com/office/drawing/2014/main" val="2215593392"/>
                    </a:ext>
                  </a:extLst>
                </a:gridCol>
              </a:tblGrid>
              <a:tr h="450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200"/>
                        <a:t># Paradas de buses</a:t>
                      </a:r>
                    </a:p>
                  </a:txBody>
                  <a:tcPr anchor="ctr"/>
                </a:tc>
                <a:tc>
                  <a:txBody>
                    <a:bodyPr/>
                    <a:lstStyle/>
                    <a:p>
                      <a:pPr algn="ctr"/>
                      <a:r>
                        <a:rPr lang="es-419" sz="1200"/>
                        <a:t>26</a:t>
                      </a:r>
                    </a:p>
                  </a:txBody>
                  <a:tcPr anchor="ctr"/>
                </a:tc>
                <a:extLst>
                  <a:ext uri="{0D108BD9-81ED-4DB2-BD59-A6C34878D82A}">
                    <a16:rowId xmlns:a16="http://schemas.microsoft.com/office/drawing/2014/main" val="1393403688"/>
                  </a:ext>
                </a:extLst>
              </a:tr>
            </a:tbl>
          </a:graphicData>
        </a:graphic>
      </p:graphicFrame>
      <p:graphicFrame>
        <p:nvGraphicFramePr>
          <p:cNvPr id="8" name="Gráfico 7">
            <a:extLst>
              <a:ext uri="{FF2B5EF4-FFF2-40B4-BE49-F238E27FC236}">
                <a16:creationId xmlns:a16="http://schemas.microsoft.com/office/drawing/2014/main" id="{9C4EE2E4-EBAA-49BC-B6C2-1019C934CA9D}"/>
              </a:ext>
            </a:extLst>
          </p:cNvPr>
          <p:cNvGraphicFramePr/>
          <p:nvPr/>
        </p:nvGraphicFramePr>
        <p:xfrm>
          <a:off x="4655840" y="1916832"/>
          <a:ext cx="6840760" cy="3024336"/>
        </p:xfrm>
        <a:graphic>
          <a:graphicData uri="http://schemas.openxmlformats.org/drawingml/2006/chart">
            <c:chart xmlns:c="http://schemas.openxmlformats.org/drawingml/2006/chart" xmlns:r="http://schemas.openxmlformats.org/officeDocument/2006/relationships" r:id="rId3"/>
          </a:graphicData>
        </a:graphic>
      </p:graphicFrame>
      <p:sp>
        <p:nvSpPr>
          <p:cNvPr id="2" name="CuadroTexto 7">
            <a:extLst>
              <a:ext uri="{FF2B5EF4-FFF2-40B4-BE49-F238E27FC236}">
                <a16:creationId xmlns:a16="http://schemas.microsoft.com/office/drawing/2014/main" id="{70CE42A7-6815-48B1-9500-AA3E39EB5F3D}"/>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a:cs typeface="Arial"/>
              </a:rPr>
              <a:t>39</a:t>
            </a:r>
            <a:endParaRPr lang="es-MX" sz="1800">
              <a:cs typeface="Arial"/>
            </a:endParaRPr>
          </a:p>
        </p:txBody>
      </p:sp>
      <p:pic>
        <p:nvPicPr>
          <p:cNvPr id="3" name="Picture 3">
            <a:extLst>
              <a:ext uri="{FF2B5EF4-FFF2-40B4-BE49-F238E27FC236}">
                <a16:creationId xmlns:a16="http://schemas.microsoft.com/office/drawing/2014/main" id="{909DC230-EB67-49F5-AC11-0E8480042488}"/>
              </a:ext>
            </a:extLst>
          </p:cNvPr>
          <p:cNvPicPr>
            <a:picLocks noChangeAspect="1"/>
          </p:cNvPicPr>
          <p:nvPr/>
        </p:nvPicPr>
        <p:blipFill>
          <a:blip r:embed="rId4"/>
          <a:stretch>
            <a:fillRect/>
          </a:stretch>
        </p:blipFill>
        <p:spPr>
          <a:xfrm>
            <a:off x="8980098" y="5902944"/>
            <a:ext cx="2958860" cy="889318"/>
          </a:xfrm>
          <a:prstGeom prst="rect">
            <a:avLst/>
          </a:prstGeom>
        </p:spPr>
      </p:pic>
    </p:spTree>
    <p:extLst>
      <p:ext uri="{BB962C8B-B14F-4D97-AF65-F5344CB8AC3E}">
        <p14:creationId xmlns:p14="http://schemas.microsoft.com/office/powerpoint/2010/main" val="4049228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89854" y="102444"/>
            <a:ext cx="6240811" cy="584775"/>
          </a:xfrm>
          <a:prstGeom prst="rect">
            <a:avLst/>
          </a:prstGeom>
        </p:spPr>
        <p:txBody>
          <a:bodyPr wrap="none">
            <a:spAutoFit/>
          </a:bodyPr>
          <a:lstStyle/>
          <a:p>
            <a:pPr lvl="0"/>
            <a:r>
              <a:rPr lang="es-ES" sz="3200" b="1"/>
              <a:t>P</a:t>
            </a:r>
            <a:r>
              <a:rPr lang="es-EC" sz="3200" b="1"/>
              <a:t>aradas de taxis y camionetas </a:t>
            </a:r>
            <a:endParaRPr lang="es-EC" sz="3200"/>
          </a:p>
        </p:txBody>
      </p:sp>
      <p:pic>
        <p:nvPicPr>
          <p:cNvPr id="6" name="Imagen 5" descr="Camioneta en la calle&#10;&#10;Descripción generada automáticamente con confianza media">
            <a:extLst>
              <a:ext uri="{FF2B5EF4-FFF2-40B4-BE49-F238E27FC236}">
                <a16:creationId xmlns:a16="http://schemas.microsoft.com/office/drawing/2014/main" id="{D0885581-CDBD-439B-8A20-BE3AE1414132}"/>
              </a:ext>
            </a:extLst>
          </p:cNvPr>
          <p:cNvPicPr/>
          <p:nvPr/>
        </p:nvPicPr>
        <p:blipFill>
          <a:blip r:embed="rId3"/>
          <a:stretch>
            <a:fillRect/>
          </a:stretch>
        </p:blipFill>
        <p:spPr>
          <a:xfrm>
            <a:off x="1062318" y="1094680"/>
            <a:ext cx="3382010" cy="1608578"/>
          </a:xfrm>
          <a:prstGeom prst="rect">
            <a:avLst/>
          </a:prstGeom>
        </p:spPr>
      </p:pic>
      <p:pic>
        <p:nvPicPr>
          <p:cNvPr id="7" name="Imagen 6" descr="Camioneta en la calle&#10;&#10;Descripción generada automáticamente">
            <a:extLst>
              <a:ext uri="{FF2B5EF4-FFF2-40B4-BE49-F238E27FC236}">
                <a16:creationId xmlns:a16="http://schemas.microsoft.com/office/drawing/2014/main" id="{96116906-A6D7-480D-8744-872233554056}"/>
              </a:ext>
            </a:extLst>
          </p:cNvPr>
          <p:cNvPicPr/>
          <p:nvPr/>
        </p:nvPicPr>
        <p:blipFill>
          <a:blip r:embed="rId4">
            <a:extLst>
              <a:ext uri="{28A0092B-C50C-407E-A947-70E740481C1C}">
                <a14:useLocalDpi xmlns:a14="http://schemas.microsoft.com/office/drawing/2010/main" val="0"/>
              </a:ext>
            </a:extLst>
          </a:blip>
          <a:stretch>
            <a:fillRect/>
          </a:stretch>
        </p:blipFill>
        <p:spPr>
          <a:xfrm>
            <a:off x="8760296" y="1414541"/>
            <a:ext cx="2801789" cy="3297349"/>
          </a:xfrm>
          <a:prstGeom prst="rect">
            <a:avLst/>
          </a:prstGeom>
        </p:spPr>
      </p:pic>
      <p:pic>
        <p:nvPicPr>
          <p:cNvPr id="8" name="Imagen 7">
            <a:extLst>
              <a:ext uri="{FF2B5EF4-FFF2-40B4-BE49-F238E27FC236}">
                <a16:creationId xmlns:a16="http://schemas.microsoft.com/office/drawing/2014/main" id="{9C4A1294-F6E1-4061-84C5-D44FE5D8D717}"/>
              </a:ext>
            </a:extLst>
          </p:cNvPr>
          <p:cNvPicPr/>
          <p:nvPr/>
        </p:nvPicPr>
        <p:blipFill>
          <a:blip r:embed="rId5">
            <a:extLst>
              <a:ext uri="{28A0092B-C50C-407E-A947-70E740481C1C}">
                <a14:useLocalDpi xmlns:a14="http://schemas.microsoft.com/office/drawing/2010/main" val="0"/>
              </a:ext>
            </a:extLst>
          </a:blip>
          <a:srcRect/>
          <a:stretch/>
        </p:blipFill>
        <p:spPr>
          <a:xfrm>
            <a:off x="1528004" y="3241841"/>
            <a:ext cx="2473431" cy="2091730"/>
          </a:xfrm>
          <a:prstGeom prst="rect">
            <a:avLst/>
          </a:prstGeom>
        </p:spPr>
      </p:pic>
      <p:pic>
        <p:nvPicPr>
          <p:cNvPr id="9" name="Imagen 8" descr="Imagen que contiene foto, hombre, lado, tren&#10;&#10;Descripción generada automáticamente">
            <a:extLst>
              <a:ext uri="{FF2B5EF4-FFF2-40B4-BE49-F238E27FC236}">
                <a16:creationId xmlns:a16="http://schemas.microsoft.com/office/drawing/2014/main" id="{E04DCA21-CF99-4B99-954A-30DFA9432977}"/>
              </a:ext>
            </a:extLst>
          </p:cNvPr>
          <p:cNvPicPr/>
          <p:nvPr/>
        </p:nvPicPr>
        <p:blipFill rotWithShape="1">
          <a:blip r:embed="rId6"/>
          <a:srcRect l="24808" r="21487" b="17287"/>
          <a:stretch/>
        </p:blipFill>
        <p:spPr>
          <a:xfrm rot="5400000">
            <a:off x="5941542" y="1465749"/>
            <a:ext cx="2670734" cy="2489872"/>
          </a:xfrm>
          <a:prstGeom prst="rect">
            <a:avLst/>
          </a:prstGeom>
        </p:spPr>
      </p:pic>
      <p:sp>
        <p:nvSpPr>
          <p:cNvPr id="10" name="Rectángulo 9">
            <a:extLst>
              <a:ext uri="{FF2B5EF4-FFF2-40B4-BE49-F238E27FC236}">
                <a16:creationId xmlns:a16="http://schemas.microsoft.com/office/drawing/2014/main" id="{25FA103F-242A-4BA5-BCB8-17F66261488D}"/>
              </a:ext>
            </a:extLst>
          </p:cNvPr>
          <p:cNvSpPr/>
          <p:nvPr/>
        </p:nvSpPr>
        <p:spPr>
          <a:xfrm>
            <a:off x="671736" y="689079"/>
            <a:ext cx="3888431" cy="369332"/>
          </a:xfrm>
          <a:prstGeom prst="rect">
            <a:avLst/>
          </a:prstGeom>
        </p:spPr>
        <p:txBody>
          <a:bodyPr wrap="square">
            <a:spAutoFit/>
          </a:bodyPr>
          <a:lstStyle/>
          <a:p>
            <a:pPr lvl="0" algn="ctr"/>
            <a:r>
              <a:rPr lang="es-ES"/>
              <a:t>Trasporte de pasajeros </a:t>
            </a:r>
            <a:endParaRPr lang="es-EC"/>
          </a:p>
        </p:txBody>
      </p:sp>
      <p:sp>
        <p:nvSpPr>
          <p:cNvPr id="11" name="Rectángulo 10">
            <a:extLst>
              <a:ext uri="{FF2B5EF4-FFF2-40B4-BE49-F238E27FC236}">
                <a16:creationId xmlns:a16="http://schemas.microsoft.com/office/drawing/2014/main" id="{F4C5D023-B46E-4DD9-ABF5-8D30BF6F9895}"/>
              </a:ext>
            </a:extLst>
          </p:cNvPr>
          <p:cNvSpPr/>
          <p:nvPr/>
        </p:nvSpPr>
        <p:spPr>
          <a:xfrm>
            <a:off x="6692730" y="689079"/>
            <a:ext cx="3888431" cy="369332"/>
          </a:xfrm>
          <a:prstGeom prst="rect">
            <a:avLst/>
          </a:prstGeom>
        </p:spPr>
        <p:txBody>
          <a:bodyPr wrap="square">
            <a:spAutoFit/>
          </a:bodyPr>
          <a:lstStyle/>
          <a:p>
            <a:pPr lvl="0" algn="ctr"/>
            <a:r>
              <a:rPr lang="es-ES"/>
              <a:t>Trasporte de carga liviana </a:t>
            </a:r>
            <a:endParaRPr lang="es-EC"/>
          </a:p>
        </p:txBody>
      </p:sp>
      <p:sp>
        <p:nvSpPr>
          <p:cNvPr id="12" name="Rectángulo 11">
            <a:extLst>
              <a:ext uri="{FF2B5EF4-FFF2-40B4-BE49-F238E27FC236}">
                <a16:creationId xmlns:a16="http://schemas.microsoft.com/office/drawing/2014/main" id="{A9267E3E-9E1D-4CEA-ACCC-CFD04829E88D}"/>
              </a:ext>
            </a:extLst>
          </p:cNvPr>
          <p:cNvSpPr/>
          <p:nvPr/>
        </p:nvSpPr>
        <p:spPr>
          <a:xfrm>
            <a:off x="671736" y="5898241"/>
            <a:ext cx="8490421" cy="307777"/>
          </a:xfrm>
          <a:prstGeom prst="rect">
            <a:avLst/>
          </a:prstGeom>
        </p:spPr>
        <p:txBody>
          <a:bodyPr wrap="square">
            <a:spAutoFit/>
          </a:bodyPr>
          <a:lstStyle/>
          <a:p>
            <a:pPr lvl="0" algn="ctr"/>
            <a:r>
              <a:rPr lang="es-ES" sz="1400" b="1"/>
              <a:t>25 Cooperativas de Taxis, 1031 unidades. (Plan de desarrollo y ordenamiento territorial)</a:t>
            </a:r>
            <a:endParaRPr lang="es-EC" sz="1400" b="1"/>
          </a:p>
        </p:txBody>
      </p:sp>
      <p:sp>
        <p:nvSpPr>
          <p:cNvPr id="13" name="CuadroTexto 12">
            <a:extLst>
              <a:ext uri="{FF2B5EF4-FFF2-40B4-BE49-F238E27FC236}">
                <a16:creationId xmlns:a16="http://schemas.microsoft.com/office/drawing/2014/main" id="{ED595D69-9CAD-449D-A6F4-508514DB5E98}"/>
              </a:ext>
            </a:extLst>
          </p:cNvPr>
          <p:cNvSpPr txBox="1"/>
          <p:nvPr/>
        </p:nvSpPr>
        <p:spPr>
          <a:xfrm>
            <a:off x="89854" y="6401356"/>
            <a:ext cx="461529" cy="369332"/>
          </a:xfrm>
          <a:prstGeom prst="rect">
            <a:avLst/>
          </a:prstGeom>
          <a:noFill/>
        </p:spPr>
        <p:txBody>
          <a:bodyPr wrap="square">
            <a:spAutoFit/>
          </a:bodyPr>
          <a:lstStyle/>
          <a:p>
            <a:r>
              <a:rPr lang="es-MX"/>
              <a:t>42</a:t>
            </a:r>
            <a:endParaRPr lang="es-EC" sz="1800"/>
          </a:p>
        </p:txBody>
      </p:sp>
      <p:sp>
        <p:nvSpPr>
          <p:cNvPr id="14" name="Rectángulo 13">
            <a:extLst>
              <a:ext uri="{FF2B5EF4-FFF2-40B4-BE49-F238E27FC236}">
                <a16:creationId xmlns:a16="http://schemas.microsoft.com/office/drawing/2014/main" id="{1670152F-EFFC-4C4C-BB19-2B655F26DE29}"/>
              </a:ext>
            </a:extLst>
          </p:cNvPr>
          <p:cNvSpPr/>
          <p:nvPr/>
        </p:nvSpPr>
        <p:spPr>
          <a:xfrm>
            <a:off x="9163708" y="4715860"/>
            <a:ext cx="2185895" cy="738664"/>
          </a:xfrm>
          <a:prstGeom prst="rect">
            <a:avLst/>
          </a:prstGeom>
        </p:spPr>
        <p:txBody>
          <a:bodyPr wrap="square">
            <a:spAutoFit/>
          </a:bodyPr>
          <a:lstStyle/>
          <a:p>
            <a:pPr lvl="0" algn="ctr"/>
            <a:r>
              <a:rPr lang="es-ES" sz="1400"/>
              <a:t>Cooperativa “El Triunfo” </a:t>
            </a:r>
          </a:p>
          <a:p>
            <a:pPr lvl="0" algn="ctr"/>
            <a:r>
              <a:rPr lang="es-ES" sz="1400"/>
              <a:t>Parque de San Rafael Eduardo </a:t>
            </a:r>
            <a:r>
              <a:rPr lang="es-ES" sz="1400" err="1"/>
              <a:t>Kingman</a:t>
            </a:r>
            <a:endParaRPr lang="es-EC" sz="1400"/>
          </a:p>
        </p:txBody>
      </p:sp>
      <p:sp>
        <p:nvSpPr>
          <p:cNvPr id="15" name="Rectángulo 14">
            <a:extLst>
              <a:ext uri="{FF2B5EF4-FFF2-40B4-BE49-F238E27FC236}">
                <a16:creationId xmlns:a16="http://schemas.microsoft.com/office/drawing/2014/main" id="{3A3AFF37-0E3F-407B-B8D4-BAA52AF690D0}"/>
              </a:ext>
            </a:extLst>
          </p:cNvPr>
          <p:cNvSpPr/>
          <p:nvPr/>
        </p:nvSpPr>
        <p:spPr>
          <a:xfrm>
            <a:off x="5886154" y="4678577"/>
            <a:ext cx="2489871" cy="523220"/>
          </a:xfrm>
          <a:prstGeom prst="rect">
            <a:avLst/>
          </a:prstGeom>
        </p:spPr>
        <p:txBody>
          <a:bodyPr wrap="square">
            <a:spAutoFit/>
          </a:bodyPr>
          <a:lstStyle/>
          <a:p>
            <a:pPr lvl="0" algn="ctr"/>
            <a:r>
              <a:rPr lang="es-ES" sz="1400"/>
              <a:t>Cooperativa “28 de Marzo” </a:t>
            </a:r>
          </a:p>
          <a:p>
            <a:pPr lvl="0" algn="ctr"/>
            <a:r>
              <a:rPr lang="es-ES" sz="1400"/>
              <a:t>Av. Calderón </a:t>
            </a:r>
            <a:endParaRPr lang="es-EC" sz="1400"/>
          </a:p>
        </p:txBody>
      </p:sp>
      <p:sp>
        <p:nvSpPr>
          <p:cNvPr id="16" name="Rectángulo 15">
            <a:extLst>
              <a:ext uri="{FF2B5EF4-FFF2-40B4-BE49-F238E27FC236}">
                <a16:creationId xmlns:a16="http://schemas.microsoft.com/office/drawing/2014/main" id="{FE3D3873-C832-42EE-A189-2C1BA315610E}"/>
              </a:ext>
            </a:extLst>
          </p:cNvPr>
          <p:cNvSpPr/>
          <p:nvPr/>
        </p:nvSpPr>
        <p:spPr>
          <a:xfrm>
            <a:off x="1819989" y="5333571"/>
            <a:ext cx="2074194" cy="307777"/>
          </a:xfrm>
          <a:prstGeom prst="rect">
            <a:avLst/>
          </a:prstGeom>
        </p:spPr>
        <p:txBody>
          <a:bodyPr wrap="square">
            <a:spAutoFit/>
          </a:bodyPr>
          <a:lstStyle/>
          <a:p>
            <a:pPr lvl="0" algn="ctr"/>
            <a:r>
              <a:rPr lang="es-ES" sz="1400"/>
              <a:t>Cooperativa “Quimbo” </a:t>
            </a:r>
          </a:p>
        </p:txBody>
      </p:sp>
      <p:sp>
        <p:nvSpPr>
          <p:cNvPr id="17" name="Rectángulo 16">
            <a:extLst>
              <a:ext uri="{FF2B5EF4-FFF2-40B4-BE49-F238E27FC236}">
                <a16:creationId xmlns:a16="http://schemas.microsoft.com/office/drawing/2014/main" id="{8132F019-43F7-43A8-8D92-8BA4771DB17A}"/>
              </a:ext>
            </a:extLst>
          </p:cNvPr>
          <p:cNvSpPr/>
          <p:nvPr/>
        </p:nvSpPr>
        <p:spPr>
          <a:xfrm>
            <a:off x="1716226" y="2685323"/>
            <a:ext cx="2074194" cy="307777"/>
          </a:xfrm>
          <a:prstGeom prst="rect">
            <a:avLst/>
          </a:prstGeom>
        </p:spPr>
        <p:txBody>
          <a:bodyPr wrap="square">
            <a:spAutoFit/>
          </a:bodyPr>
          <a:lstStyle/>
          <a:p>
            <a:pPr lvl="0" algn="ctr"/>
            <a:r>
              <a:rPr lang="es-ES" sz="1400"/>
              <a:t>Cooperativa “</a:t>
            </a:r>
            <a:r>
              <a:rPr lang="es-ES" sz="1400" err="1"/>
              <a:t>Supervall</a:t>
            </a:r>
            <a:r>
              <a:rPr lang="es-ES" sz="1400"/>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6240811" cy="584775"/>
          </a:xfrm>
          <a:prstGeom prst="rect">
            <a:avLst/>
          </a:prstGeom>
        </p:spPr>
        <p:txBody>
          <a:bodyPr wrap="none">
            <a:spAutoFit/>
          </a:bodyPr>
          <a:lstStyle/>
          <a:p>
            <a:pPr lvl="0"/>
            <a:r>
              <a:rPr lang="es-ES" sz="3200" b="1"/>
              <a:t>P</a:t>
            </a:r>
            <a:r>
              <a:rPr lang="es-EC" sz="3200" b="1"/>
              <a:t>aradas de taxis y camionetas </a:t>
            </a:r>
            <a:endParaRPr lang="es-EC" sz="3200"/>
          </a:p>
        </p:txBody>
      </p:sp>
      <p:sp>
        <p:nvSpPr>
          <p:cNvPr id="13" name="CuadroTexto 12">
            <a:extLst>
              <a:ext uri="{FF2B5EF4-FFF2-40B4-BE49-F238E27FC236}">
                <a16:creationId xmlns:a16="http://schemas.microsoft.com/office/drawing/2014/main" id="{ED595D69-9CAD-449D-A6F4-508514DB5E98}"/>
              </a:ext>
            </a:extLst>
          </p:cNvPr>
          <p:cNvSpPr txBox="1"/>
          <p:nvPr/>
        </p:nvSpPr>
        <p:spPr>
          <a:xfrm>
            <a:off x="89854" y="6401356"/>
            <a:ext cx="461529" cy="369332"/>
          </a:xfrm>
          <a:prstGeom prst="rect">
            <a:avLst/>
          </a:prstGeom>
          <a:noFill/>
        </p:spPr>
        <p:txBody>
          <a:bodyPr wrap="square">
            <a:spAutoFit/>
          </a:bodyPr>
          <a:lstStyle/>
          <a:p>
            <a:r>
              <a:rPr lang="es-MX"/>
              <a:t>43</a:t>
            </a:r>
            <a:endParaRPr lang="es-EC" sz="1800"/>
          </a:p>
        </p:txBody>
      </p:sp>
      <p:pic>
        <p:nvPicPr>
          <p:cNvPr id="3" name="Imagen 2">
            <a:extLst>
              <a:ext uri="{FF2B5EF4-FFF2-40B4-BE49-F238E27FC236}">
                <a16:creationId xmlns:a16="http://schemas.microsoft.com/office/drawing/2014/main" id="{18C71762-E88D-48FE-AEE7-A2C493D37367}"/>
              </a:ext>
            </a:extLst>
          </p:cNvPr>
          <p:cNvPicPr>
            <a:picLocks noChangeAspect="1"/>
          </p:cNvPicPr>
          <p:nvPr/>
        </p:nvPicPr>
        <p:blipFill>
          <a:blip r:embed="rId3"/>
          <a:stretch>
            <a:fillRect/>
          </a:stretch>
        </p:blipFill>
        <p:spPr>
          <a:xfrm>
            <a:off x="885298" y="1353481"/>
            <a:ext cx="10081388" cy="4395801"/>
          </a:xfrm>
          <a:prstGeom prst="rect">
            <a:avLst/>
          </a:prstGeom>
        </p:spPr>
      </p:pic>
      <p:sp>
        <p:nvSpPr>
          <p:cNvPr id="14" name="Rectángulo 13">
            <a:extLst>
              <a:ext uri="{FF2B5EF4-FFF2-40B4-BE49-F238E27FC236}">
                <a16:creationId xmlns:a16="http://schemas.microsoft.com/office/drawing/2014/main" id="{16741864-B760-4161-9738-F98323A28AE8}"/>
              </a:ext>
            </a:extLst>
          </p:cNvPr>
          <p:cNvSpPr/>
          <p:nvPr/>
        </p:nvSpPr>
        <p:spPr>
          <a:xfrm>
            <a:off x="579222" y="1015845"/>
            <a:ext cx="3888431" cy="369332"/>
          </a:xfrm>
          <a:prstGeom prst="rect">
            <a:avLst/>
          </a:prstGeom>
        </p:spPr>
        <p:txBody>
          <a:bodyPr wrap="square">
            <a:spAutoFit/>
          </a:bodyPr>
          <a:lstStyle/>
          <a:p>
            <a:pPr lvl="0" algn="ctr"/>
            <a:r>
              <a:rPr lang="es-ES"/>
              <a:t>Señalización Horizontal (INEN)</a:t>
            </a:r>
            <a:endParaRPr lang="es-EC"/>
          </a:p>
        </p:txBody>
      </p:sp>
      <p:sp>
        <p:nvSpPr>
          <p:cNvPr id="7" name="CuadroTexto 6">
            <a:extLst>
              <a:ext uri="{FF2B5EF4-FFF2-40B4-BE49-F238E27FC236}">
                <a16:creationId xmlns:a16="http://schemas.microsoft.com/office/drawing/2014/main" id="{E63ED62D-33FF-43DA-BD96-082520971022}"/>
              </a:ext>
            </a:extLst>
          </p:cNvPr>
          <p:cNvSpPr txBox="1"/>
          <p:nvPr/>
        </p:nvSpPr>
        <p:spPr>
          <a:xfrm>
            <a:off x="1068066" y="5717586"/>
            <a:ext cx="9630413" cy="307777"/>
          </a:xfrm>
          <a:prstGeom prst="rect">
            <a:avLst/>
          </a:prstGeom>
          <a:noFill/>
        </p:spPr>
        <p:txBody>
          <a:bodyPr wrap="square">
            <a:spAutoFit/>
          </a:bodyPr>
          <a:lstStyle/>
          <a:p>
            <a:r>
              <a:rPr lang="es-MX" sz="1400"/>
              <a:t>Tomado de (Instituto Ecuatoriano de Normalización, </a:t>
            </a:r>
            <a:r>
              <a:rPr lang="en-US" sz="1400">
                <a:latin typeface="Arial"/>
                <a:cs typeface="Arial"/>
              </a:rPr>
              <a:t>RTE INEN 004-2:2011</a:t>
            </a:r>
            <a:r>
              <a:rPr lang="es-MX" sz="1400"/>
              <a:t>)</a:t>
            </a:r>
            <a:endParaRPr lang="es-EC" sz="1400"/>
          </a:p>
        </p:txBody>
      </p:sp>
    </p:spTree>
    <p:extLst>
      <p:ext uri="{BB962C8B-B14F-4D97-AF65-F5344CB8AC3E}">
        <p14:creationId xmlns:p14="http://schemas.microsoft.com/office/powerpoint/2010/main" val="1546582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964237"/>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a:extLst>
              <a:ext uri="{FF2B5EF4-FFF2-40B4-BE49-F238E27FC236}">
                <a16:creationId xmlns:a16="http://schemas.microsoft.com/office/drawing/2014/main" id="{429BCC1A-5A80-4C47-9516-D757D7096C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75634" y="634851"/>
            <a:ext cx="4015344" cy="5575516"/>
          </a:xfrm>
          <a:prstGeom prst="rect">
            <a:avLst/>
          </a:prstGeom>
        </p:spPr>
      </p:pic>
      <p:sp>
        <p:nvSpPr>
          <p:cNvPr id="12" name="Rectángulo 11">
            <a:extLst>
              <a:ext uri="{FF2B5EF4-FFF2-40B4-BE49-F238E27FC236}">
                <a16:creationId xmlns:a16="http://schemas.microsoft.com/office/drawing/2014/main" id="{4670669D-332A-45C1-902A-0CC1C26B8412}"/>
              </a:ext>
            </a:extLst>
          </p:cNvPr>
          <p:cNvSpPr/>
          <p:nvPr/>
        </p:nvSpPr>
        <p:spPr>
          <a:xfrm>
            <a:off x="6776229" y="2477036"/>
            <a:ext cx="2592288" cy="646331"/>
          </a:xfrm>
          <a:prstGeom prst="rect">
            <a:avLst/>
          </a:prstGeom>
        </p:spPr>
        <p:txBody>
          <a:bodyPr wrap="square">
            <a:spAutoFit/>
          </a:bodyPr>
          <a:lstStyle/>
          <a:p>
            <a:pPr lvl="0" algn="ctr"/>
            <a:r>
              <a:rPr lang="es-ES" dirty="0"/>
              <a:t>Avenida General Enríquez – El Choclo </a:t>
            </a:r>
            <a:endParaRPr lang="es-EC" dirty="0"/>
          </a:p>
        </p:txBody>
      </p:sp>
      <p:graphicFrame>
        <p:nvGraphicFramePr>
          <p:cNvPr id="13" name="Tabla 4">
            <a:extLst>
              <a:ext uri="{FF2B5EF4-FFF2-40B4-BE49-F238E27FC236}">
                <a16:creationId xmlns:a16="http://schemas.microsoft.com/office/drawing/2014/main" id="{B913ED23-5332-4620-B65C-CD59B2FA845D}"/>
              </a:ext>
            </a:extLst>
          </p:cNvPr>
          <p:cNvGraphicFramePr>
            <a:graphicFrameLocks/>
          </p:cNvGraphicFramePr>
          <p:nvPr>
            <p:extLst>
              <p:ext uri="{D42A27DB-BD31-4B8C-83A1-F6EECF244321}">
                <p14:modId xmlns:p14="http://schemas.microsoft.com/office/powerpoint/2010/main" val="3271709642"/>
              </p:ext>
            </p:extLst>
          </p:nvPr>
        </p:nvGraphicFramePr>
        <p:xfrm>
          <a:off x="6776229" y="3763440"/>
          <a:ext cx="2536777" cy="274320"/>
        </p:xfrm>
        <a:graphic>
          <a:graphicData uri="http://schemas.openxmlformats.org/drawingml/2006/table">
            <a:tbl>
              <a:tblPr firstRow="1" bandRow="1">
                <a:tableStyleId>{68D230F3-CF80-4859-8CE7-A43EE81993B5}</a:tableStyleId>
              </a:tblPr>
              <a:tblGrid>
                <a:gridCol w="1480771">
                  <a:extLst>
                    <a:ext uri="{9D8B030D-6E8A-4147-A177-3AD203B41FA5}">
                      <a16:colId xmlns:a16="http://schemas.microsoft.com/office/drawing/2014/main" val="1221039627"/>
                    </a:ext>
                  </a:extLst>
                </a:gridCol>
                <a:gridCol w="1056006">
                  <a:extLst>
                    <a:ext uri="{9D8B030D-6E8A-4147-A177-3AD203B41FA5}">
                      <a16:colId xmlns:a16="http://schemas.microsoft.com/office/drawing/2014/main" val="2215593392"/>
                    </a:ext>
                  </a:extLst>
                </a:gridCol>
              </a:tblGrid>
              <a:tr h="26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200"/>
                        <a:t># Paradas</a:t>
                      </a:r>
                    </a:p>
                  </a:txBody>
                  <a:tcPr anchor="ctr"/>
                </a:tc>
                <a:tc>
                  <a:txBody>
                    <a:bodyPr/>
                    <a:lstStyle/>
                    <a:p>
                      <a:pPr algn="ctr"/>
                      <a:r>
                        <a:rPr lang="es-419" sz="1200" dirty="0"/>
                        <a:t>4</a:t>
                      </a:r>
                    </a:p>
                  </a:txBody>
                  <a:tcPr anchor="ctr"/>
                </a:tc>
                <a:extLst>
                  <a:ext uri="{0D108BD9-81ED-4DB2-BD59-A6C34878D82A}">
                    <a16:rowId xmlns:a16="http://schemas.microsoft.com/office/drawing/2014/main" val="1393403688"/>
                  </a:ext>
                </a:extLst>
              </a:tr>
            </a:tbl>
          </a:graphicData>
        </a:graphic>
      </p:graphicFrame>
      <p:sp>
        <p:nvSpPr>
          <p:cNvPr id="9" name="CuadroTexto 8">
            <a:extLst>
              <a:ext uri="{FF2B5EF4-FFF2-40B4-BE49-F238E27FC236}">
                <a16:creationId xmlns:a16="http://schemas.microsoft.com/office/drawing/2014/main" id="{DA055C9A-DF0F-493D-A325-EDADE434ABEB}"/>
              </a:ext>
            </a:extLst>
          </p:cNvPr>
          <p:cNvSpPr txBox="1"/>
          <p:nvPr/>
        </p:nvSpPr>
        <p:spPr>
          <a:xfrm>
            <a:off x="89854" y="6401356"/>
            <a:ext cx="461529" cy="369332"/>
          </a:xfrm>
          <a:prstGeom prst="rect">
            <a:avLst/>
          </a:prstGeom>
          <a:noFill/>
        </p:spPr>
        <p:txBody>
          <a:bodyPr wrap="square">
            <a:spAutoFit/>
          </a:bodyPr>
          <a:lstStyle/>
          <a:p>
            <a:r>
              <a:rPr lang="es-MX"/>
              <a:t>45</a:t>
            </a:r>
            <a:endParaRPr lang="es-EC" sz="1800"/>
          </a:p>
        </p:txBody>
      </p:sp>
    </p:spTree>
    <p:extLst>
      <p:ext uri="{BB962C8B-B14F-4D97-AF65-F5344CB8AC3E}">
        <p14:creationId xmlns:p14="http://schemas.microsoft.com/office/powerpoint/2010/main" val="3324282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964237"/>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uadroTexto 13">
            <a:extLst>
              <a:ext uri="{FF2B5EF4-FFF2-40B4-BE49-F238E27FC236}">
                <a16:creationId xmlns:a16="http://schemas.microsoft.com/office/drawing/2014/main" id="{295A5CD4-8675-490A-9B3B-484182428895}"/>
              </a:ext>
            </a:extLst>
          </p:cNvPr>
          <p:cNvSpPr txBox="1"/>
          <p:nvPr/>
        </p:nvSpPr>
        <p:spPr>
          <a:xfrm>
            <a:off x="89854" y="6401356"/>
            <a:ext cx="461529" cy="369332"/>
          </a:xfrm>
          <a:prstGeom prst="rect">
            <a:avLst/>
          </a:prstGeom>
          <a:noFill/>
        </p:spPr>
        <p:txBody>
          <a:bodyPr wrap="square">
            <a:spAutoFit/>
          </a:bodyPr>
          <a:lstStyle/>
          <a:p>
            <a:r>
              <a:rPr lang="es-MX"/>
              <a:t>47</a:t>
            </a:r>
            <a:endParaRPr lang="es-EC" sz="1800"/>
          </a:p>
        </p:txBody>
      </p:sp>
      <p:sp>
        <p:nvSpPr>
          <p:cNvPr id="11" name="Rectángulo 10">
            <a:extLst>
              <a:ext uri="{FF2B5EF4-FFF2-40B4-BE49-F238E27FC236}">
                <a16:creationId xmlns:a16="http://schemas.microsoft.com/office/drawing/2014/main" id="{5D8EF97B-DC2E-49B5-87A6-E07F44FE96F3}"/>
              </a:ext>
            </a:extLst>
          </p:cNvPr>
          <p:cNvSpPr/>
          <p:nvPr/>
        </p:nvSpPr>
        <p:spPr>
          <a:xfrm>
            <a:off x="191344" y="679451"/>
            <a:ext cx="3400290" cy="461665"/>
          </a:xfrm>
          <a:prstGeom prst="rect">
            <a:avLst/>
          </a:prstGeom>
        </p:spPr>
        <p:txBody>
          <a:bodyPr wrap="none">
            <a:spAutoFit/>
          </a:bodyPr>
          <a:lstStyle/>
          <a:p>
            <a:pPr lvl="0"/>
            <a:r>
              <a:rPr lang="es-ES" sz="2400" b="1"/>
              <a:t>Plataformas Digitales </a:t>
            </a:r>
            <a:endParaRPr lang="es-EC" sz="2400"/>
          </a:p>
        </p:txBody>
      </p:sp>
      <p:pic>
        <p:nvPicPr>
          <p:cNvPr id="2050" name="Picture 2" descr="Desarrollo aplicaciones para Taxis en Android e iPhone | App Design">
            <a:extLst>
              <a:ext uri="{FF2B5EF4-FFF2-40B4-BE49-F238E27FC236}">
                <a16:creationId xmlns:a16="http://schemas.microsoft.com/office/drawing/2014/main" id="{F4921D91-2572-411C-9930-F04E08F6C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83" y="1340768"/>
            <a:ext cx="5400162" cy="360268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D49C3B14-2E97-4ECB-8D41-8E8ACA091C3A}"/>
              </a:ext>
            </a:extLst>
          </p:cNvPr>
          <p:cNvPicPr>
            <a:picLocks noChangeAspect="1"/>
          </p:cNvPicPr>
          <p:nvPr/>
        </p:nvPicPr>
        <p:blipFill>
          <a:blip r:embed="rId4"/>
          <a:stretch>
            <a:fillRect/>
          </a:stretch>
        </p:blipFill>
        <p:spPr>
          <a:xfrm>
            <a:off x="5951984" y="679451"/>
            <a:ext cx="2304256" cy="2304256"/>
          </a:xfrm>
          <a:prstGeom prst="rect">
            <a:avLst/>
          </a:prstGeom>
        </p:spPr>
      </p:pic>
      <p:pic>
        <p:nvPicPr>
          <p:cNvPr id="3" name="Imagen 2">
            <a:extLst>
              <a:ext uri="{FF2B5EF4-FFF2-40B4-BE49-F238E27FC236}">
                <a16:creationId xmlns:a16="http://schemas.microsoft.com/office/drawing/2014/main" id="{9ED68D7A-75A6-4C33-A185-3D7F9F4D7A0C}"/>
              </a:ext>
            </a:extLst>
          </p:cNvPr>
          <p:cNvPicPr>
            <a:picLocks noChangeAspect="1"/>
          </p:cNvPicPr>
          <p:nvPr/>
        </p:nvPicPr>
        <p:blipFill>
          <a:blip r:embed="rId5"/>
          <a:stretch>
            <a:fillRect/>
          </a:stretch>
        </p:blipFill>
        <p:spPr>
          <a:xfrm>
            <a:off x="6838305" y="3284984"/>
            <a:ext cx="4274840" cy="2244291"/>
          </a:xfrm>
          <a:prstGeom prst="rect">
            <a:avLst/>
          </a:prstGeom>
        </p:spPr>
      </p:pic>
      <p:pic>
        <p:nvPicPr>
          <p:cNvPr id="2052" name="Picture 4" descr="Por qué Cabify ahora es púrpura? Te explicamos su cambio de imagen |  Brandemia_">
            <a:extLst>
              <a:ext uri="{FF2B5EF4-FFF2-40B4-BE49-F238E27FC236}">
                <a16:creationId xmlns:a16="http://schemas.microsoft.com/office/drawing/2014/main" id="{087FC5F6-29CA-4790-9D37-2B0E0697E6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2589" y="743047"/>
            <a:ext cx="3041222" cy="2244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975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5170005" cy="584775"/>
          </a:xfrm>
          <a:prstGeom prst="rect">
            <a:avLst/>
          </a:prstGeom>
        </p:spPr>
        <p:txBody>
          <a:bodyPr wrap="none">
            <a:spAutoFit/>
          </a:bodyPr>
          <a:lstStyle/>
          <a:p>
            <a:pPr lvl="0"/>
            <a:r>
              <a:rPr lang="es-ES" sz="3200" b="1"/>
              <a:t>Estacionamiento Público </a:t>
            </a:r>
            <a:endParaRPr lang="es-EC" sz="3200"/>
          </a:p>
        </p:txBody>
      </p:sp>
      <p:pic>
        <p:nvPicPr>
          <p:cNvPr id="8" name="Imagen 7">
            <a:extLst>
              <a:ext uri="{FF2B5EF4-FFF2-40B4-BE49-F238E27FC236}">
                <a16:creationId xmlns:a16="http://schemas.microsoft.com/office/drawing/2014/main" id="{A97DF031-BB3D-4FA9-A25C-DA5BF020E9EC}"/>
              </a:ext>
            </a:extLst>
          </p:cNvPr>
          <p:cNvPicPr/>
          <p:nvPr/>
        </p:nvPicPr>
        <p:blipFill>
          <a:blip r:embed="rId3"/>
          <a:stretch>
            <a:fillRect/>
          </a:stretch>
        </p:blipFill>
        <p:spPr>
          <a:xfrm>
            <a:off x="6354127" y="3300445"/>
            <a:ext cx="5243195" cy="2011680"/>
          </a:xfrm>
          <a:prstGeom prst="rect">
            <a:avLst/>
          </a:prstGeom>
        </p:spPr>
      </p:pic>
      <p:pic>
        <p:nvPicPr>
          <p:cNvPr id="3" name="Imagen 2">
            <a:extLst>
              <a:ext uri="{FF2B5EF4-FFF2-40B4-BE49-F238E27FC236}">
                <a16:creationId xmlns:a16="http://schemas.microsoft.com/office/drawing/2014/main" id="{994A765C-A9F5-49BA-9FEF-0B800C55E362}"/>
              </a:ext>
            </a:extLst>
          </p:cNvPr>
          <p:cNvPicPr>
            <a:picLocks noChangeAspect="1"/>
          </p:cNvPicPr>
          <p:nvPr/>
        </p:nvPicPr>
        <p:blipFill>
          <a:blip r:embed="rId4"/>
          <a:stretch>
            <a:fillRect/>
          </a:stretch>
        </p:blipFill>
        <p:spPr>
          <a:xfrm>
            <a:off x="6102051" y="1160015"/>
            <a:ext cx="5857135" cy="2011680"/>
          </a:xfrm>
          <a:prstGeom prst="rect">
            <a:avLst/>
          </a:prstGeom>
        </p:spPr>
      </p:pic>
      <p:pic>
        <p:nvPicPr>
          <p:cNvPr id="12" name="Imagen 11">
            <a:extLst>
              <a:ext uri="{FF2B5EF4-FFF2-40B4-BE49-F238E27FC236}">
                <a16:creationId xmlns:a16="http://schemas.microsoft.com/office/drawing/2014/main" id="{B67D03A0-FF97-459C-A88C-4D3F49C9DF5D}"/>
              </a:ext>
            </a:extLst>
          </p:cNvPr>
          <p:cNvPicPr>
            <a:picLocks noChangeAspect="1"/>
          </p:cNvPicPr>
          <p:nvPr/>
        </p:nvPicPr>
        <p:blipFill>
          <a:blip r:embed="rId5"/>
          <a:stretch>
            <a:fillRect/>
          </a:stretch>
        </p:blipFill>
        <p:spPr>
          <a:xfrm>
            <a:off x="522690" y="1428648"/>
            <a:ext cx="1948730" cy="2000352"/>
          </a:xfrm>
          <a:prstGeom prst="rect">
            <a:avLst/>
          </a:prstGeom>
        </p:spPr>
      </p:pic>
      <p:pic>
        <p:nvPicPr>
          <p:cNvPr id="16" name="Imagen 15">
            <a:extLst>
              <a:ext uri="{FF2B5EF4-FFF2-40B4-BE49-F238E27FC236}">
                <a16:creationId xmlns:a16="http://schemas.microsoft.com/office/drawing/2014/main" id="{41EC400F-16AE-44BC-A7D1-3BAEF77E4A10}"/>
              </a:ext>
            </a:extLst>
          </p:cNvPr>
          <p:cNvPicPr>
            <a:picLocks noChangeAspect="1"/>
          </p:cNvPicPr>
          <p:nvPr/>
        </p:nvPicPr>
        <p:blipFill>
          <a:blip r:embed="rId6"/>
          <a:stretch>
            <a:fillRect/>
          </a:stretch>
        </p:blipFill>
        <p:spPr>
          <a:xfrm>
            <a:off x="2976737" y="1343483"/>
            <a:ext cx="2232248" cy="2962802"/>
          </a:xfrm>
          <a:prstGeom prst="rect">
            <a:avLst/>
          </a:prstGeom>
        </p:spPr>
      </p:pic>
      <p:sp>
        <p:nvSpPr>
          <p:cNvPr id="20" name="Rectángulo 19">
            <a:extLst>
              <a:ext uri="{FF2B5EF4-FFF2-40B4-BE49-F238E27FC236}">
                <a16:creationId xmlns:a16="http://schemas.microsoft.com/office/drawing/2014/main" id="{092473E9-F70C-44CD-B512-16F60CA4D39E}"/>
              </a:ext>
            </a:extLst>
          </p:cNvPr>
          <p:cNvSpPr/>
          <p:nvPr/>
        </p:nvSpPr>
        <p:spPr>
          <a:xfrm>
            <a:off x="1264178" y="945881"/>
            <a:ext cx="2592288" cy="369332"/>
          </a:xfrm>
          <a:prstGeom prst="rect">
            <a:avLst/>
          </a:prstGeom>
        </p:spPr>
        <p:txBody>
          <a:bodyPr wrap="square">
            <a:spAutoFit/>
          </a:bodyPr>
          <a:lstStyle/>
          <a:p>
            <a:pPr lvl="0" algn="ctr"/>
            <a:r>
              <a:rPr lang="es-ES"/>
              <a:t>Señalización Vertical </a:t>
            </a:r>
            <a:endParaRPr lang="es-EC"/>
          </a:p>
        </p:txBody>
      </p:sp>
      <p:sp>
        <p:nvSpPr>
          <p:cNvPr id="21" name="Rectángulo 20">
            <a:extLst>
              <a:ext uri="{FF2B5EF4-FFF2-40B4-BE49-F238E27FC236}">
                <a16:creationId xmlns:a16="http://schemas.microsoft.com/office/drawing/2014/main" id="{01991EBF-8CF0-4604-AFF1-405542BA7593}"/>
              </a:ext>
            </a:extLst>
          </p:cNvPr>
          <p:cNvSpPr/>
          <p:nvPr/>
        </p:nvSpPr>
        <p:spPr>
          <a:xfrm>
            <a:off x="7734475" y="975349"/>
            <a:ext cx="2592288" cy="369332"/>
          </a:xfrm>
          <a:prstGeom prst="rect">
            <a:avLst/>
          </a:prstGeom>
        </p:spPr>
        <p:txBody>
          <a:bodyPr wrap="square">
            <a:spAutoFit/>
          </a:bodyPr>
          <a:lstStyle/>
          <a:p>
            <a:pPr lvl="0" algn="ctr"/>
            <a:r>
              <a:rPr lang="es-ES"/>
              <a:t>Señalización Horizontal </a:t>
            </a:r>
            <a:endParaRPr lang="es-EC"/>
          </a:p>
        </p:txBody>
      </p:sp>
      <p:sp>
        <p:nvSpPr>
          <p:cNvPr id="10" name="CuadroTexto 9">
            <a:extLst>
              <a:ext uri="{FF2B5EF4-FFF2-40B4-BE49-F238E27FC236}">
                <a16:creationId xmlns:a16="http://schemas.microsoft.com/office/drawing/2014/main" id="{638B8FD4-8CD0-4B46-83F6-6FB4839D51AA}"/>
              </a:ext>
            </a:extLst>
          </p:cNvPr>
          <p:cNvSpPr txBox="1"/>
          <p:nvPr/>
        </p:nvSpPr>
        <p:spPr>
          <a:xfrm>
            <a:off x="89854" y="6401356"/>
            <a:ext cx="461529" cy="369332"/>
          </a:xfrm>
          <a:prstGeom prst="rect">
            <a:avLst/>
          </a:prstGeom>
          <a:noFill/>
        </p:spPr>
        <p:txBody>
          <a:bodyPr wrap="square">
            <a:spAutoFit/>
          </a:bodyPr>
          <a:lstStyle/>
          <a:p>
            <a:r>
              <a:rPr lang="es-MX"/>
              <a:t>48</a:t>
            </a:r>
            <a:endParaRPr lang="es-EC" sz="1800"/>
          </a:p>
        </p:txBody>
      </p:sp>
      <p:sp>
        <p:nvSpPr>
          <p:cNvPr id="11" name="CuadroTexto 10">
            <a:extLst>
              <a:ext uri="{FF2B5EF4-FFF2-40B4-BE49-F238E27FC236}">
                <a16:creationId xmlns:a16="http://schemas.microsoft.com/office/drawing/2014/main" id="{851B21AA-6DAC-429B-A90E-54355E1A062F}"/>
              </a:ext>
            </a:extLst>
          </p:cNvPr>
          <p:cNvSpPr txBox="1"/>
          <p:nvPr/>
        </p:nvSpPr>
        <p:spPr>
          <a:xfrm>
            <a:off x="2991688" y="5544096"/>
            <a:ext cx="6155694" cy="307777"/>
          </a:xfrm>
          <a:prstGeom prst="rect">
            <a:avLst/>
          </a:prstGeom>
          <a:noFill/>
        </p:spPr>
        <p:txBody>
          <a:bodyPr wrap="square">
            <a:spAutoFit/>
          </a:bodyPr>
          <a:lstStyle/>
          <a:p>
            <a:r>
              <a:rPr lang="es-MX" sz="1400" dirty="0"/>
              <a:t>Tomado de (Instituto Ecuatoriano de Normalización RTE INE 004, 2011)</a:t>
            </a:r>
            <a:endParaRPr lang="es-EC" sz="1400" dirty="0"/>
          </a:p>
        </p:txBody>
      </p:sp>
    </p:spTree>
    <p:extLst>
      <p:ext uri="{BB962C8B-B14F-4D97-AF65-F5344CB8AC3E}">
        <p14:creationId xmlns:p14="http://schemas.microsoft.com/office/powerpoint/2010/main" val="3616920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5170005" cy="584775"/>
          </a:xfrm>
          <a:prstGeom prst="rect">
            <a:avLst/>
          </a:prstGeom>
        </p:spPr>
        <p:txBody>
          <a:bodyPr wrap="none">
            <a:spAutoFit/>
          </a:bodyPr>
          <a:lstStyle/>
          <a:p>
            <a:pPr lvl="0"/>
            <a:r>
              <a:rPr lang="es-ES" sz="3200" b="1"/>
              <a:t>Estacionamiento Público </a:t>
            </a:r>
            <a:endParaRPr lang="es-EC" sz="3200"/>
          </a:p>
        </p:txBody>
      </p:sp>
      <p:pic>
        <p:nvPicPr>
          <p:cNvPr id="5" name="Imagen 4" descr="Imagen de la pantalla de una carretera&#10;&#10;Descripción generada automáticamente con confianza media">
            <a:extLst>
              <a:ext uri="{FF2B5EF4-FFF2-40B4-BE49-F238E27FC236}">
                <a16:creationId xmlns:a16="http://schemas.microsoft.com/office/drawing/2014/main" id="{F16BA3F3-E0E9-4E86-9FA3-ACF3EB9FF302}"/>
              </a:ext>
            </a:extLst>
          </p:cNvPr>
          <p:cNvPicPr/>
          <p:nvPr/>
        </p:nvPicPr>
        <p:blipFill>
          <a:blip r:embed="rId3">
            <a:extLst>
              <a:ext uri="{28A0092B-C50C-407E-A947-70E740481C1C}">
                <a14:useLocalDpi xmlns:a14="http://schemas.microsoft.com/office/drawing/2010/main" val="0"/>
              </a:ext>
            </a:extLst>
          </a:blip>
          <a:srcRect l="64729" t="46321" r="404" b="39848"/>
          <a:stretch>
            <a:fillRect/>
          </a:stretch>
        </p:blipFill>
        <p:spPr bwMode="auto">
          <a:xfrm>
            <a:off x="767408" y="1340768"/>
            <a:ext cx="4449925" cy="3600400"/>
          </a:xfrm>
          <a:prstGeom prst="rect">
            <a:avLst/>
          </a:prstGeom>
          <a:noFill/>
        </p:spPr>
      </p:pic>
      <p:sp>
        <p:nvSpPr>
          <p:cNvPr id="7" name="Rectángulo 6">
            <a:extLst>
              <a:ext uri="{FF2B5EF4-FFF2-40B4-BE49-F238E27FC236}">
                <a16:creationId xmlns:a16="http://schemas.microsoft.com/office/drawing/2014/main" id="{869CD214-55CB-408E-A067-BA51C26457F7}"/>
              </a:ext>
            </a:extLst>
          </p:cNvPr>
          <p:cNvSpPr/>
          <p:nvPr/>
        </p:nvSpPr>
        <p:spPr>
          <a:xfrm>
            <a:off x="7089558" y="1998479"/>
            <a:ext cx="2592288" cy="646331"/>
          </a:xfrm>
          <a:prstGeom prst="rect">
            <a:avLst/>
          </a:prstGeom>
        </p:spPr>
        <p:txBody>
          <a:bodyPr wrap="square">
            <a:spAutoFit/>
          </a:bodyPr>
          <a:lstStyle/>
          <a:p>
            <a:pPr lvl="0" algn="ctr"/>
            <a:r>
              <a:rPr lang="es-ES"/>
              <a:t>Parqueadero en Paralelo </a:t>
            </a:r>
            <a:endParaRPr lang="es-EC"/>
          </a:p>
        </p:txBody>
      </p:sp>
      <p:sp>
        <p:nvSpPr>
          <p:cNvPr id="8" name="Rectángulo 7">
            <a:extLst>
              <a:ext uri="{FF2B5EF4-FFF2-40B4-BE49-F238E27FC236}">
                <a16:creationId xmlns:a16="http://schemas.microsoft.com/office/drawing/2014/main" id="{961263CC-B2D5-4ECF-9EA8-F285676DB161}"/>
              </a:ext>
            </a:extLst>
          </p:cNvPr>
          <p:cNvSpPr/>
          <p:nvPr/>
        </p:nvSpPr>
        <p:spPr>
          <a:xfrm>
            <a:off x="5826082" y="2753693"/>
            <a:ext cx="4723419" cy="646331"/>
          </a:xfrm>
          <a:prstGeom prst="rect">
            <a:avLst/>
          </a:prstGeom>
        </p:spPr>
        <p:txBody>
          <a:bodyPr wrap="square">
            <a:spAutoFit/>
          </a:bodyPr>
          <a:lstStyle/>
          <a:p>
            <a:pPr lvl="0" algn="ctr"/>
            <a:r>
              <a:rPr lang="es-ES" b="1"/>
              <a:t>Ubicación: </a:t>
            </a:r>
            <a:r>
              <a:rPr lang="es-ES"/>
              <a:t> Av. General Enríquez </a:t>
            </a:r>
          </a:p>
          <a:p>
            <a:pPr lvl="0" algn="ctr"/>
            <a:r>
              <a:rPr lang="es-ES"/>
              <a:t>(Calle Chone – Calle Jipijapa)</a:t>
            </a:r>
            <a:endParaRPr lang="es-EC"/>
          </a:p>
        </p:txBody>
      </p:sp>
      <p:sp>
        <p:nvSpPr>
          <p:cNvPr id="9" name="Rectángulo 8">
            <a:extLst>
              <a:ext uri="{FF2B5EF4-FFF2-40B4-BE49-F238E27FC236}">
                <a16:creationId xmlns:a16="http://schemas.microsoft.com/office/drawing/2014/main" id="{4F5C3084-C638-4614-831A-8E070C1CBD7B}"/>
              </a:ext>
            </a:extLst>
          </p:cNvPr>
          <p:cNvSpPr/>
          <p:nvPr/>
        </p:nvSpPr>
        <p:spPr>
          <a:xfrm>
            <a:off x="5217333" y="3698594"/>
            <a:ext cx="4723419" cy="369332"/>
          </a:xfrm>
          <a:prstGeom prst="rect">
            <a:avLst/>
          </a:prstGeom>
        </p:spPr>
        <p:txBody>
          <a:bodyPr wrap="square">
            <a:spAutoFit/>
          </a:bodyPr>
          <a:lstStyle/>
          <a:p>
            <a:pPr lvl="0" algn="ctr"/>
            <a:r>
              <a:rPr lang="es-ES" b="1" dirty="0"/>
              <a:t># Puestos: </a:t>
            </a:r>
            <a:r>
              <a:rPr lang="es-ES" dirty="0"/>
              <a:t> 15</a:t>
            </a:r>
            <a:endParaRPr lang="es-EC" dirty="0"/>
          </a:p>
        </p:txBody>
      </p:sp>
      <p:sp>
        <p:nvSpPr>
          <p:cNvPr id="10" name="CuadroTexto 9">
            <a:extLst>
              <a:ext uri="{FF2B5EF4-FFF2-40B4-BE49-F238E27FC236}">
                <a16:creationId xmlns:a16="http://schemas.microsoft.com/office/drawing/2014/main" id="{C7EAC353-B14B-434F-91B4-C6228C5B5798}"/>
              </a:ext>
            </a:extLst>
          </p:cNvPr>
          <p:cNvSpPr txBox="1"/>
          <p:nvPr/>
        </p:nvSpPr>
        <p:spPr>
          <a:xfrm>
            <a:off x="89854" y="6401356"/>
            <a:ext cx="461529" cy="369332"/>
          </a:xfrm>
          <a:prstGeom prst="rect">
            <a:avLst/>
          </a:prstGeom>
          <a:noFill/>
        </p:spPr>
        <p:txBody>
          <a:bodyPr wrap="square">
            <a:spAutoFit/>
          </a:bodyPr>
          <a:lstStyle/>
          <a:p>
            <a:r>
              <a:rPr lang="es-MX"/>
              <a:t>49</a:t>
            </a:r>
            <a:endParaRPr lang="es-EC" sz="1800"/>
          </a:p>
        </p:txBody>
      </p:sp>
      <p:sp>
        <p:nvSpPr>
          <p:cNvPr id="11" name="Rectángulo 10">
            <a:extLst>
              <a:ext uri="{FF2B5EF4-FFF2-40B4-BE49-F238E27FC236}">
                <a16:creationId xmlns:a16="http://schemas.microsoft.com/office/drawing/2014/main" id="{F4350A80-63A2-4B28-8FFA-008DFD191F9C}"/>
              </a:ext>
            </a:extLst>
          </p:cNvPr>
          <p:cNvSpPr/>
          <p:nvPr/>
        </p:nvSpPr>
        <p:spPr>
          <a:xfrm>
            <a:off x="1531410" y="4941168"/>
            <a:ext cx="2489871" cy="523220"/>
          </a:xfrm>
          <a:prstGeom prst="rect">
            <a:avLst/>
          </a:prstGeom>
        </p:spPr>
        <p:txBody>
          <a:bodyPr wrap="square">
            <a:spAutoFit/>
          </a:bodyPr>
          <a:lstStyle/>
          <a:p>
            <a:pPr lvl="0" algn="ctr"/>
            <a:r>
              <a:rPr lang="es-ES" sz="1400"/>
              <a:t>Av. General Enríquez</a:t>
            </a:r>
          </a:p>
          <a:p>
            <a:pPr lvl="0" algn="ctr"/>
            <a:r>
              <a:rPr lang="es-ES" sz="1400"/>
              <a:t> Calle Chone – Calle Jipijapa</a:t>
            </a:r>
            <a:endParaRPr lang="es-EC" sz="1400"/>
          </a:p>
        </p:txBody>
      </p:sp>
    </p:spTree>
    <p:extLst>
      <p:ext uri="{BB962C8B-B14F-4D97-AF65-F5344CB8AC3E}">
        <p14:creationId xmlns:p14="http://schemas.microsoft.com/office/powerpoint/2010/main" val="2596624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n 9">
            <a:extLst>
              <a:ext uri="{FF2B5EF4-FFF2-40B4-BE49-F238E27FC236}">
                <a16:creationId xmlns:a16="http://schemas.microsoft.com/office/drawing/2014/main" id="{5D14B6BD-6820-45A6-B531-F3F04C5DDA11}"/>
              </a:ext>
            </a:extLst>
          </p:cNvPr>
          <p:cNvPicPr>
            <a:picLocks noChangeAspect="1"/>
          </p:cNvPicPr>
          <p:nvPr/>
        </p:nvPicPr>
        <p:blipFill>
          <a:blip r:embed="rId3"/>
          <a:stretch>
            <a:fillRect/>
          </a:stretch>
        </p:blipFill>
        <p:spPr>
          <a:xfrm>
            <a:off x="1271464" y="2106063"/>
            <a:ext cx="3240360" cy="3160841"/>
          </a:xfrm>
          <a:prstGeom prst="rect">
            <a:avLst/>
          </a:prstGeom>
        </p:spPr>
      </p:pic>
      <p:pic>
        <p:nvPicPr>
          <p:cNvPr id="18" name="Imagen 17">
            <a:extLst>
              <a:ext uri="{FF2B5EF4-FFF2-40B4-BE49-F238E27FC236}">
                <a16:creationId xmlns:a16="http://schemas.microsoft.com/office/drawing/2014/main" id="{12BF7EDE-3A40-4590-BB76-F3EB30A18769}"/>
              </a:ext>
            </a:extLst>
          </p:cNvPr>
          <p:cNvPicPr>
            <a:picLocks noChangeAspect="1"/>
          </p:cNvPicPr>
          <p:nvPr/>
        </p:nvPicPr>
        <p:blipFill>
          <a:blip r:embed="rId4"/>
          <a:stretch>
            <a:fillRect/>
          </a:stretch>
        </p:blipFill>
        <p:spPr>
          <a:xfrm>
            <a:off x="5963802" y="2003092"/>
            <a:ext cx="5094728" cy="3658156"/>
          </a:xfrm>
          <a:prstGeom prst="rect">
            <a:avLst/>
          </a:prstGeom>
        </p:spPr>
      </p:pic>
      <p:sp>
        <p:nvSpPr>
          <p:cNvPr id="11" name="Rectángulo 10">
            <a:extLst>
              <a:ext uri="{FF2B5EF4-FFF2-40B4-BE49-F238E27FC236}">
                <a16:creationId xmlns:a16="http://schemas.microsoft.com/office/drawing/2014/main" id="{6D896ADC-FF6B-41C1-BEAE-5FBAD7D41BD1}"/>
              </a:ext>
            </a:extLst>
          </p:cNvPr>
          <p:cNvSpPr/>
          <p:nvPr/>
        </p:nvSpPr>
        <p:spPr>
          <a:xfrm>
            <a:off x="191344" y="679451"/>
            <a:ext cx="4916731" cy="461665"/>
          </a:xfrm>
          <a:prstGeom prst="rect">
            <a:avLst/>
          </a:prstGeom>
        </p:spPr>
        <p:txBody>
          <a:bodyPr wrap="none">
            <a:spAutoFit/>
          </a:bodyPr>
          <a:lstStyle/>
          <a:p>
            <a:pPr lvl="0"/>
            <a:r>
              <a:rPr lang="es-ES" sz="2400" b="1"/>
              <a:t>Prohibición de estacionamiento </a:t>
            </a:r>
            <a:endParaRPr lang="es-EC" sz="2400"/>
          </a:p>
        </p:txBody>
      </p:sp>
      <p:sp>
        <p:nvSpPr>
          <p:cNvPr id="13" name="Rectángulo 12">
            <a:extLst>
              <a:ext uri="{FF2B5EF4-FFF2-40B4-BE49-F238E27FC236}">
                <a16:creationId xmlns:a16="http://schemas.microsoft.com/office/drawing/2014/main" id="{741EBA8D-F58F-4F9A-A943-EAE0CEFD874A}"/>
              </a:ext>
            </a:extLst>
          </p:cNvPr>
          <p:cNvSpPr/>
          <p:nvPr/>
        </p:nvSpPr>
        <p:spPr>
          <a:xfrm>
            <a:off x="1386340" y="1604292"/>
            <a:ext cx="2592288" cy="369332"/>
          </a:xfrm>
          <a:prstGeom prst="rect">
            <a:avLst/>
          </a:prstGeom>
        </p:spPr>
        <p:txBody>
          <a:bodyPr wrap="square">
            <a:spAutoFit/>
          </a:bodyPr>
          <a:lstStyle/>
          <a:p>
            <a:pPr lvl="0" algn="ctr"/>
            <a:r>
              <a:rPr lang="es-ES"/>
              <a:t>Señalización Vertical </a:t>
            </a:r>
            <a:endParaRPr lang="es-EC"/>
          </a:p>
        </p:txBody>
      </p:sp>
      <p:sp>
        <p:nvSpPr>
          <p:cNvPr id="15" name="Rectángulo 14">
            <a:extLst>
              <a:ext uri="{FF2B5EF4-FFF2-40B4-BE49-F238E27FC236}">
                <a16:creationId xmlns:a16="http://schemas.microsoft.com/office/drawing/2014/main" id="{B04B1F0D-88B8-4D2C-A1B2-8A09F34CF39A}"/>
              </a:ext>
            </a:extLst>
          </p:cNvPr>
          <p:cNvSpPr/>
          <p:nvPr/>
        </p:nvSpPr>
        <p:spPr>
          <a:xfrm>
            <a:off x="7856637" y="1633760"/>
            <a:ext cx="2592288" cy="369332"/>
          </a:xfrm>
          <a:prstGeom prst="rect">
            <a:avLst/>
          </a:prstGeom>
        </p:spPr>
        <p:txBody>
          <a:bodyPr wrap="square">
            <a:spAutoFit/>
          </a:bodyPr>
          <a:lstStyle/>
          <a:p>
            <a:pPr lvl="0" algn="ctr"/>
            <a:r>
              <a:rPr lang="es-ES"/>
              <a:t>Señalización Horizontal </a:t>
            </a:r>
            <a:endParaRPr lang="es-EC"/>
          </a:p>
        </p:txBody>
      </p:sp>
      <p:sp>
        <p:nvSpPr>
          <p:cNvPr id="8" name="CuadroTexto 7">
            <a:extLst>
              <a:ext uri="{FF2B5EF4-FFF2-40B4-BE49-F238E27FC236}">
                <a16:creationId xmlns:a16="http://schemas.microsoft.com/office/drawing/2014/main" id="{32C4F941-C82C-4E5F-8F73-7E453BF14AE2}"/>
              </a:ext>
            </a:extLst>
          </p:cNvPr>
          <p:cNvSpPr txBox="1"/>
          <p:nvPr/>
        </p:nvSpPr>
        <p:spPr>
          <a:xfrm>
            <a:off x="89854" y="6401356"/>
            <a:ext cx="461529" cy="369332"/>
          </a:xfrm>
          <a:prstGeom prst="rect">
            <a:avLst/>
          </a:prstGeom>
          <a:noFill/>
        </p:spPr>
        <p:txBody>
          <a:bodyPr wrap="square">
            <a:spAutoFit/>
          </a:bodyPr>
          <a:lstStyle/>
          <a:p>
            <a:r>
              <a:rPr lang="es-MX" sz="1800"/>
              <a:t>5</a:t>
            </a:r>
            <a:r>
              <a:rPr lang="es-MX"/>
              <a:t>1</a:t>
            </a:r>
            <a:endParaRPr lang="es-EC" sz="1800"/>
          </a:p>
        </p:txBody>
      </p:sp>
      <p:sp>
        <p:nvSpPr>
          <p:cNvPr id="9" name="CuadroTexto 8">
            <a:extLst>
              <a:ext uri="{FF2B5EF4-FFF2-40B4-BE49-F238E27FC236}">
                <a16:creationId xmlns:a16="http://schemas.microsoft.com/office/drawing/2014/main" id="{D22C0D43-7CA5-44B6-9DDE-54DAFB1C61D0}"/>
              </a:ext>
            </a:extLst>
          </p:cNvPr>
          <p:cNvSpPr txBox="1"/>
          <p:nvPr/>
        </p:nvSpPr>
        <p:spPr>
          <a:xfrm>
            <a:off x="2682484" y="5793687"/>
            <a:ext cx="6155694" cy="307777"/>
          </a:xfrm>
          <a:prstGeom prst="rect">
            <a:avLst/>
          </a:prstGeom>
          <a:noFill/>
        </p:spPr>
        <p:txBody>
          <a:bodyPr wrap="square">
            <a:spAutoFit/>
          </a:bodyPr>
          <a:lstStyle/>
          <a:p>
            <a:r>
              <a:rPr lang="es-MX" sz="1400"/>
              <a:t>Tomado de (Instituto Ecuatoriano de Normalización, </a:t>
            </a:r>
            <a:r>
              <a:rPr lang="en-US" sz="1400">
                <a:latin typeface="Arial"/>
                <a:cs typeface="Arial"/>
              </a:rPr>
              <a:t>RTE INEN 004, 2011</a:t>
            </a:r>
            <a:r>
              <a:rPr lang="es-MX" sz="1400"/>
              <a:t>)</a:t>
            </a:r>
            <a:endParaRPr lang="es-EC" sz="1400"/>
          </a:p>
        </p:txBody>
      </p:sp>
    </p:spTree>
    <p:extLst>
      <p:ext uri="{BB962C8B-B14F-4D97-AF65-F5344CB8AC3E}">
        <p14:creationId xmlns:p14="http://schemas.microsoft.com/office/powerpoint/2010/main" val="1661385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n 5" descr="Imagen que contiene cocina, refrigerador, camión, estufa&#10;&#10;Descripción generada automáticamente">
            <a:extLst>
              <a:ext uri="{FF2B5EF4-FFF2-40B4-BE49-F238E27FC236}">
                <a16:creationId xmlns:a16="http://schemas.microsoft.com/office/drawing/2014/main" id="{8FEEF281-5D61-4912-B6E9-9718675E35DD}"/>
              </a:ext>
            </a:extLst>
          </p:cNvPr>
          <p:cNvPicPr/>
          <p:nvPr/>
        </p:nvPicPr>
        <p:blipFill>
          <a:blip r:embed="rId3"/>
          <a:stretch>
            <a:fillRect/>
          </a:stretch>
        </p:blipFill>
        <p:spPr>
          <a:xfrm rot="16200000">
            <a:off x="1620958" y="1354996"/>
            <a:ext cx="2808312" cy="5040560"/>
          </a:xfrm>
          <a:prstGeom prst="rect">
            <a:avLst/>
          </a:prstGeom>
        </p:spPr>
      </p:pic>
      <p:pic>
        <p:nvPicPr>
          <p:cNvPr id="11" name="Imagen 10">
            <a:extLst>
              <a:ext uri="{FF2B5EF4-FFF2-40B4-BE49-F238E27FC236}">
                <a16:creationId xmlns:a16="http://schemas.microsoft.com/office/drawing/2014/main" id="{3A6E1B17-686A-49C1-9914-F5620F4F2394}"/>
              </a:ext>
            </a:extLst>
          </p:cNvPr>
          <p:cNvPicPr/>
          <p:nvPr/>
        </p:nvPicPr>
        <p:blipFill>
          <a:blip r:embed="rId4"/>
          <a:stretch>
            <a:fillRect/>
          </a:stretch>
        </p:blipFill>
        <p:spPr>
          <a:xfrm>
            <a:off x="6646608" y="2471120"/>
            <a:ext cx="4781300" cy="2808312"/>
          </a:xfrm>
          <a:prstGeom prst="rect">
            <a:avLst/>
          </a:prstGeom>
        </p:spPr>
      </p:pic>
      <p:sp>
        <p:nvSpPr>
          <p:cNvPr id="12" name="Rectángulo 11">
            <a:extLst>
              <a:ext uri="{FF2B5EF4-FFF2-40B4-BE49-F238E27FC236}">
                <a16:creationId xmlns:a16="http://schemas.microsoft.com/office/drawing/2014/main" id="{9E49D6F7-F26B-4060-ACE1-EC1A5362D856}"/>
              </a:ext>
            </a:extLst>
          </p:cNvPr>
          <p:cNvSpPr/>
          <p:nvPr/>
        </p:nvSpPr>
        <p:spPr>
          <a:xfrm>
            <a:off x="1038937" y="1411962"/>
            <a:ext cx="10114125" cy="461665"/>
          </a:xfrm>
          <a:prstGeom prst="rect">
            <a:avLst/>
          </a:prstGeom>
        </p:spPr>
        <p:txBody>
          <a:bodyPr wrap="square">
            <a:spAutoFit/>
          </a:bodyPr>
          <a:lstStyle/>
          <a:p>
            <a:pPr lvl="0" algn="ctr"/>
            <a:r>
              <a:rPr lang="es-ES" sz="2400" b="1" dirty="0"/>
              <a:t>Vehículos estacionados en zonas prohibidas o sin señalización </a:t>
            </a:r>
            <a:endParaRPr lang="es-EC" sz="2400" b="1" dirty="0"/>
          </a:p>
        </p:txBody>
      </p:sp>
      <p:sp>
        <p:nvSpPr>
          <p:cNvPr id="7" name="CuadroTexto 6">
            <a:extLst>
              <a:ext uri="{FF2B5EF4-FFF2-40B4-BE49-F238E27FC236}">
                <a16:creationId xmlns:a16="http://schemas.microsoft.com/office/drawing/2014/main" id="{1B0515ED-22EE-4162-9E27-CA16B5E34FBF}"/>
              </a:ext>
            </a:extLst>
          </p:cNvPr>
          <p:cNvSpPr txBox="1"/>
          <p:nvPr/>
        </p:nvSpPr>
        <p:spPr>
          <a:xfrm>
            <a:off x="89854" y="6401356"/>
            <a:ext cx="461529" cy="369332"/>
          </a:xfrm>
          <a:prstGeom prst="rect">
            <a:avLst/>
          </a:prstGeom>
          <a:noFill/>
        </p:spPr>
        <p:txBody>
          <a:bodyPr wrap="square">
            <a:spAutoFit/>
          </a:bodyPr>
          <a:lstStyle/>
          <a:p>
            <a:r>
              <a:rPr lang="es-MX" sz="1800"/>
              <a:t>5</a:t>
            </a:r>
            <a:r>
              <a:rPr lang="es-MX"/>
              <a:t>2</a:t>
            </a:r>
            <a:endParaRPr lang="es-EC" sz="1800"/>
          </a:p>
        </p:txBody>
      </p:sp>
      <p:sp>
        <p:nvSpPr>
          <p:cNvPr id="9" name="Rectángulo 8">
            <a:extLst>
              <a:ext uri="{FF2B5EF4-FFF2-40B4-BE49-F238E27FC236}">
                <a16:creationId xmlns:a16="http://schemas.microsoft.com/office/drawing/2014/main" id="{F773C1F4-38A2-4C44-A895-45D1322BB62E}"/>
              </a:ext>
            </a:extLst>
          </p:cNvPr>
          <p:cNvSpPr/>
          <p:nvPr/>
        </p:nvSpPr>
        <p:spPr>
          <a:xfrm>
            <a:off x="8007530" y="5378729"/>
            <a:ext cx="1685108" cy="307777"/>
          </a:xfrm>
          <a:prstGeom prst="rect">
            <a:avLst/>
          </a:prstGeom>
        </p:spPr>
        <p:txBody>
          <a:bodyPr wrap="square">
            <a:spAutoFit/>
          </a:bodyPr>
          <a:lstStyle/>
          <a:p>
            <a:pPr lvl="0" algn="ctr"/>
            <a:r>
              <a:rPr lang="es-ES" sz="1400"/>
              <a:t>Av. Calderón </a:t>
            </a:r>
            <a:endParaRPr lang="es-EC" sz="1400"/>
          </a:p>
        </p:txBody>
      </p:sp>
      <p:sp>
        <p:nvSpPr>
          <p:cNvPr id="10" name="Rectángulo 9">
            <a:extLst>
              <a:ext uri="{FF2B5EF4-FFF2-40B4-BE49-F238E27FC236}">
                <a16:creationId xmlns:a16="http://schemas.microsoft.com/office/drawing/2014/main" id="{4654F410-2937-4314-A55E-4FA1FDE74B9E}"/>
              </a:ext>
            </a:extLst>
          </p:cNvPr>
          <p:cNvSpPr/>
          <p:nvPr/>
        </p:nvSpPr>
        <p:spPr>
          <a:xfrm>
            <a:off x="1802673" y="5378729"/>
            <a:ext cx="2913017" cy="307777"/>
          </a:xfrm>
          <a:prstGeom prst="rect">
            <a:avLst/>
          </a:prstGeom>
        </p:spPr>
        <p:txBody>
          <a:bodyPr wrap="square">
            <a:spAutoFit/>
          </a:bodyPr>
          <a:lstStyle/>
          <a:p>
            <a:pPr lvl="0" algn="ctr"/>
            <a:r>
              <a:rPr lang="es-ES" sz="1400"/>
              <a:t>Av. General Enríquez </a:t>
            </a:r>
            <a:endParaRPr lang="es-EC" sz="1400"/>
          </a:p>
        </p:txBody>
      </p:sp>
    </p:spTree>
    <p:extLst>
      <p:ext uri="{BB962C8B-B14F-4D97-AF65-F5344CB8AC3E}">
        <p14:creationId xmlns:p14="http://schemas.microsoft.com/office/powerpoint/2010/main" val="2097552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ángulo 3">
            <a:extLst>
              <a:ext uri="{FF2B5EF4-FFF2-40B4-BE49-F238E27FC236}">
                <a16:creationId xmlns:a16="http://schemas.microsoft.com/office/drawing/2014/main" id="{45274594-A004-46BE-BDCA-B3C485593923}"/>
              </a:ext>
            </a:extLst>
          </p:cNvPr>
          <p:cNvSpPr>
            <a:spLocks noChangeArrowheads="1"/>
          </p:cNvSpPr>
          <p:nvPr/>
        </p:nvSpPr>
        <p:spPr bwMode="auto">
          <a:xfrm>
            <a:off x="263525" y="25400"/>
            <a:ext cx="74516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ASPECTOS GENERALES: </a:t>
            </a:r>
            <a:r>
              <a:rPr lang="es-MX" altLang="es-EC" sz="2000" b="1"/>
              <a:t>INTRODUCCIÓN</a:t>
            </a:r>
            <a:r>
              <a:rPr lang="es-MX" altLang="es-EC" sz="2800" b="1"/>
              <a:t> </a:t>
            </a:r>
            <a:endParaRPr lang="es-EC" altLang="es-EC" sz="3200"/>
          </a:p>
        </p:txBody>
      </p:sp>
      <p:pic>
        <p:nvPicPr>
          <p:cNvPr id="5123" name="Picture 4">
            <a:extLst>
              <a:ext uri="{FF2B5EF4-FFF2-40B4-BE49-F238E27FC236}">
                <a16:creationId xmlns:a16="http://schemas.microsoft.com/office/drawing/2014/main" id="{C8187D15-CA3B-4DAE-BE19-632AF28FD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descr="Sangolquí se prepara para recibir a Independiente del Valle esta noche | El  Comercio">
            <a:extLst>
              <a:ext uri="{FF2B5EF4-FFF2-40B4-BE49-F238E27FC236}">
                <a16:creationId xmlns:a16="http://schemas.microsoft.com/office/drawing/2014/main" id="{FB01DCB5-3F72-4B2A-8734-D209A3958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5480" y="1916832"/>
            <a:ext cx="4925347" cy="2736304"/>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D72A9FE5-4622-4A37-BC48-5DF53234FCB5}"/>
              </a:ext>
            </a:extLst>
          </p:cNvPr>
          <p:cNvSpPr txBox="1"/>
          <p:nvPr/>
        </p:nvSpPr>
        <p:spPr>
          <a:xfrm>
            <a:off x="7392144" y="2636912"/>
            <a:ext cx="3696834" cy="1200329"/>
          </a:xfrm>
          <a:prstGeom prst="rect">
            <a:avLst/>
          </a:prstGeom>
          <a:noFill/>
        </p:spPr>
        <p:txBody>
          <a:bodyPr wrap="square">
            <a:spAutoFit/>
          </a:bodyPr>
          <a:lstStyle/>
          <a:p>
            <a:pPr algn="ctr"/>
            <a:r>
              <a:rPr lang="es-MX"/>
              <a:t>El estudio, diseño de tráfico y vialidad de una ciudad es tan importante como el de una carretera </a:t>
            </a:r>
            <a:endParaRPr lang="es-EC"/>
          </a:p>
        </p:txBody>
      </p:sp>
      <p:sp>
        <p:nvSpPr>
          <p:cNvPr id="8" name="CuadroTexto 7">
            <a:extLst>
              <a:ext uri="{FF2B5EF4-FFF2-40B4-BE49-F238E27FC236}">
                <a16:creationId xmlns:a16="http://schemas.microsoft.com/office/drawing/2014/main" id="{ED0FA8CD-B90D-4301-AFE3-5AC1CABDAAE5}"/>
              </a:ext>
            </a:extLst>
          </p:cNvPr>
          <p:cNvSpPr txBox="1"/>
          <p:nvPr/>
        </p:nvSpPr>
        <p:spPr>
          <a:xfrm>
            <a:off x="1196949" y="4653136"/>
            <a:ext cx="5362408" cy="276999"/>
          </a:xfrm>
          <a:prstGeom prst="rect">
            <a:avLst/>
          </a:prstGeom>
          <a:noFill/>
        </p:spPr>
        <p:txBody>
          <a:bodyPr wrap="square">
            <a:spAutoFit/>
          </a:bodyPr>
          <a:lstStyle/>
          <a:p>
            <a:r>
              <a:rPr lang="es-MX" sz="1200"/>
              <a:t>La plaza central de Rumiñahui (Parque Turismo), Fuente: El Comercio 2016</a:t>
            </a:r>
            <a:endParaRPr lang="es-EC" sz="1200"/>
          </a:p>
        </p:txBody>
      </p:sp>
      <p:sp>
        <p:nvSpPr>
          <p:cNvPr id="9" name="CuadroTexto 8">
            <a:extLst>
              <a:ext uri="{FF2B5EF4-FFF2-40B4-BE49-F238E27FC236}">
                <a16:creationId xmlns:a16="http://schemas.microsoft.com/office/drawing/2014/main" id="{3E6533E0-346C-4C22-9792-B9E75E1935DB}"/>
              </a:ext>
            </a:extLst>
          </p:cNvPr>
          <p:cNvSpPr txBox="1"/>
          <p:nvPr/>
        </p:nvSpPr>
        <p:spPr>
          <a:xfrm>
            <a:off x="89854" y="6401356"/>
            <a:ext cx="461529" cy="369332"/>
          </a:xfrm>
          <a:prstGeom prst="rect">
            <a:avLst/>
          </a:prstGeom>
          <a:noFill/>
        </p:spPr>
        <p:txBody>
          <a:bodyPr wrap="square">
            <a:spAutoFit/>
          </a:bodyPr>
          <a:lstStyle/>
          <a:p>
            <a:r>
              <a:rPr lang="es-MX" sz="1800"/>
              <a:t>3</a:t>
            </a:r>
            <a:endParaRPr lang="es-EC" sz="1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n 7">
            <a:extLst>
              <a:ext uri="{FF2B5EF4-FFF2-40B4-BE49-F238E27FC236}">
                <a16:creationId xmlns:a16="http://schemas.microsoft.com/office/drawing/2014/main" id="{FD609D69-5AA7-4446-BB70-5270130FB3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2565812"/>
            <a:ext cx="4911437" cy="2451535"/>
          </a:xfrm>
          <a:prstGeom prst="rect">
            <a:avLst/>
          </a:prstGeom>
        </p:spPr>
      </p:pic>
      <p:pic>
        <p:nvPicPr>
          <p:cNvPr id="7" name="Imagen 6">
            <a:extLst>
              <a:ext uri="{FF2B5EF4-FFF2-40B4-BE49-F238E27FC236}">
                <a16:creationId xmlns:a16="http://schemas.microsoft.com/office/drawing/2014/main" id="{637FC3B3-77F7-4B49-ABF4-2844E5C30016}"/>
              </a:ext>
            </a:extLst>
          </p:cNvPr>
          <p:cNvPicPr/>
          <p:nvPr/>
        </p:nvPicPr>
        <p:blipFill>
          <a:blip r:embed="rId4"/>
          <a:stretch>
            <a:fillRect/>
          </a:stretch>
        </p:blipFill>
        <p:spPr>
          <a:xfrm>
            <a:off x="988187" y="2100707"/>
            <a:ext cx="4536504" cy="3381747"/>
          </a:xfrm>
          <a:prstGeom prst="rect">
            <a:avLst/>
          </a:prstGeom>
        </p:spPr>
      </p:pic>
      <p:sp>
        <p:nvSpPr>
          <p:cNvPr id="9" name="Rectángulo 8">
            <a:extLst>
              <a:ext uri="{FF2B5EF4-FFF2-40B4-BE49-F238E27FC236}">
                <a16:creationId xmlns:a16="http://schemas.microsoft.com/office/drawing/2014/main" id="{53477D39-43F4-4AC4-B50D-12502C93D59C}"/>
              </a:ext>
            </a:extLst>
          </p:cNvPr>
          <p:cNvSpPr/>
          <p:nvPr/>
        </p:nvSpPr>
        <p:spPr>
          <a:xfrm>
            <a:off x="1475644" y="1055440"/>
            <a:ext cx="8292764" cy="461665"/>
          </a:xfrm>
          <a:prstGeom prst="rect">
            <a:avLst/>
          </a:prstGeom>
        </p:spPr>
        <p:txBody>
          <a:bodyPr wrap="square">
            <a:spAutoFit/>
          </a:bodyPr>
          <a:lstStyle/>
          <a:p>
            <a:pPr lvl="0" algn="ctr"/>
            <a:r>
              <a:rPr lang="es-ES" sz="2400" b="1"/>
              <a:t>Locales con parqueaderos propios </a:t>
            </a:r>
            <a:endParaRPr lang="es-EC" sz="2400" b="1"/>
          </a:p>
        </p:txBody>
      </p:sp>
      <p:sp>
        <p:nvSpPr>
          <p:cNvPr id="6" name="CuadroTexto 5">
            <a:extLst>
              <a:ext uri="{FF2B5EF4-FFF2-40B4-BE49-F238E27FC236}">
                <a16:creationId xmlns:a16="http://schemas.microsoft.com/office/drawing/2014/main" id="{18F11BFE-4AA5-474C-A816-3627CA22297A}"/>
              </a:ext>
            </a:extLst>
          </p:cNvPr>
          <p:cNvSpPr txBox="1"/>
          <p:nvPr/>
        </p:nvSpPr>
        <p:spPr>
          <a:xfrm>
            <a:off x="89854" y="6401356"/>
            <a:ext cx="461529" cy="369332"/>
          </a:xfrm>
          <a:prstGeom prst="rect">
            <a:avLst/>
          </a:prstGeom>
          <a:noFill/>
        </p:spPr>
        <p:txBody>
          <a:bodyPr wrap="square">
            <a:spAutoFit/>
          </a:bodyPr>
          <a:lstStyle/>
          <a:p>
            <a:r>
              <a:rPr lang="es-MX"/>
              <a:t>53</a:t>
            </a:r>
            <a:endParaRPr lang="es-EC" sz="1800"/>
          </a:p>
        </p:txBody>
      </p:sp>
      <p:sp>
        <p:nvSpPr>
          <p:cNvPr id="10" name="Rectángulo 9">
            <a:extLst>
              <a:ext uri="{FF2B5EF4-FFF2-40B4-BE49-F238E27FC236}">
                <a16:creationId xmlns:a16="http://schemas.microsoft.com/office/drawing/2014/main" id="{E47DB6CF-C30F-459C-B486-A0180ABD03C9}"/>
              </a:ext>
            </a:extLst>
          </p:cNvPr>
          <p:cNvSpPr/>
          <p:nvPr/>
        </p:nvSpPr>
        <p:spPr>
          <a:xfrm>
            <a:off x="6096000" y="5174677"/>
            <a:ext cx="4911437" cy="523220"/>
          </a:xfrm>
          <a:prstGeom prst="rect">
            <a:avLst/>
          </a:prstGeom>
        </p:spPr>
        <p:txBody>
          <a:bodyPr wrap="square">
            <a:spAutoFit/>
          </a:bodyPr>
          <a:lstStyle/>
          <a:p>
            <a:pPr lvl="0" algn="ctr"/>
            <a:r>
              <a:rPr lang="es-ES" sz="1400"/>
              <a:t>Estacionamiento “</a:t>
            </a:r>
            <a:r>
              <a:rPr lang="es-ES" sz="1400" err="1"/>
              <a:t>WildBull</a:t>
            </a:r>
            <a:r>
              <a:rPr lang="es-ES" sz="1400"/>
              <a:t>”, entre Río Corrientes y Río Pastaza</a:t>
            </a:r>
            <a:endParaRPr lang="es-EC" sz="1400"/>
          </a:p>
        </p:txBody>
      </p:sp>
      <p:sp>
        <p:nvSpPr>
          <p:cNvPr id="11" name="Rectángulo 10">
            <a:extLst>
              <a:ext uri="{FF2B5EF4-FFF2-40B4-BE49-F238E27FC236}">
                <a16:creationId xmlns:a16="http://schemas.microsoft.com/office/drawing/2014/main" id="{236800FC-FE77-4BF4-9204-8E56FEA7E52B}"/>
              </a:ext>
            </a:extLst>
          </p:cNvPr>
          <p:cNvSpPr/>
          <p:nvPr/>
        </p:nvSpPr>
        <p:spPr>
          <a:xfrm>
            <a:off x="551383" y="5557071"/>
            <a:ext cx="4911437" cy="307777"/>
          </a:xfrm>
          <a:prstGeom prst="rect">
            <a:avLst/>
          </a:prstGeom>
        </p:spPr>
        <p:txBody>
          <a:bodyPr wrap="square">
            <a:spAutoFit/>
          </a:bodyPr>
          <a:lstStyle/>
          <a:p>
            <a:pPr lvl="0" algn="ctr"/>
            <a:r>
              <a:rPr lang="es-ES" sz="1400"/>
              <a:t>Local PINTULAC, Av. Calderón </a:t>
            </a:r>
            <a:endParaRPr lang="es-EC" sz="1400"/>
          </a:p>
        </p:txBody>
      </p:sp>
    </p:spTree>
    <p:extLst>
      <p:ext uri="{BB962C8B-B14F-4D97-AF65-F5344CB8AC3E}">
        <p14:creationId xmlns:p14="http://schemas.microsoft.com/office/powerpoint/2010/main" val="261659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5104282" cy="584775"/>
          </a:xfrm>
          <a:prstGeom prst="rect">
            <a:avLst/>
          </a:prstGeom>
        </p:spPr>
        <p:txBody>
          <a:bodyPr wrap="none">
            <a:spAutoFit/>
          </a:bodyPr>
          <a:lstStyle/>
          <a:p>
            <a:pPr lvl="0"/>
            <a:r>
              <a:rPr lang="es-ES" sz="3200" b="1"/>
              <a:t>Equipamiento Comercial </a:t>
            </a:r>
            <a:endParaRPr lang="es-EC" sz="3200"/>
          </a:p>
        </p:txBody>
      </p:sp>
      <p:sp>
        <p:nvSpPr>
          <p:cNvPr id="5" name="Rectángulo 4">
            <a:extLst>
              <a:ext uri="{FF2B5EF4-FFF2-40B4-BE49-F238E27FC236}">
                <a16:creationId xmlns:a16="http://schemas.microsoft.com/office/drawing/2014/main" id="{9147179F-1709-4548-806F-56DC1385DEF2}"/>
              </a:ext>
            </a:extLst>
          </p:cNvPr>
          <p:cNvSpPr/>
          <p:nvPr/>
        </p:nvSpPr>
        <p:spPr>
          <a:xfrm>
            <a:off x="1722314" y="764413"/>
            <a:ext cx="4536504" cy="369332"/>
          </a:xfrm>
          <a:prstGeom prst="rect">
            <a:avLst/>
          </a:prstGeom>
        </p:spPr>
        <p:txBody>
          <a:bodyPr wrap="square">
            <a:spAutoFit/>
          </a:bodyPr>
          <a:lstStyle/>
          <a:p>
            <a:pPr lvl="0" algn="ctr"/>
            <a:r>
              <a:rPr lang="es-ES"/>
              <a:t>Procedimiento de identificación </a:t>
            </a:r>
            <a:endParaRPr lang="es-EC"/>
          </a:p>
        </p:txBody>
      </p:sp>
      <p:pic>
        <p:nvPicPr>
          <p:cNvPr id="11266" name="Picture 2" descr="Ciudad-1Cuadra">
            <a:extLst>
              <a:ext uri="{FF2B5EF4-FFF2-40B4-BE49-F238E27FC236}">
                <a16:creationId xmlns:a16="http://schemas.microsoft.com/office/drawing/2014/main" id="{C01A7110-ED63-4F3A-A350-4E8119228E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109"/>
          <a:stretch/>
        </p:blipFill>
        <p:spPr bwMode="auto">
          <a:xfrm>
            <a:off x="1847528" y="1196752"/>
            <a:ext cx="4286077" cy="2738429"/>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D2387032-61FE-4498-A4D4-382D557D5E3C}"/>
              </a:ext>
            </a:extLst>
          </p:cNvPr>
          <p:cNvSpPr/>
          <p:nvPr/>
        </p:nvSpPr>
        <p:spPr>
          <a:xfrm>
            <a:off x="8616280" y="1556792"/>
            <a:ext cx="2792635" cy="3365024"/>
          </a:xfrm>
          <a:prstGeom prst="rect">
            <a:avLst/>
          </a:prstGeom>
        </p:spPr>
        <p:txBody>
          <a:bodyPr wrap="square">
            <a:spAutoFit/>
          </a:bodyPr>
          <a:lstStyle/>
          <a:p>
            <a:pPr marL="285750" lvl="0" indent="-285750">
              <a:lnSpc>
                <a:spcPct val="150000"/>
              </a:lnSpc>
              <a:buFont typeface="Wingdings" panose="05000000000000000000" pitchFamily="2" charset="2"/>
              <a:buChar char="Ø"/>
            </a:pPr>
            <a:r>
              <a:rPr lang="es-ES"/>
              <a:t>Alimentación (A)</a:t>
            </a:r>
          </a:p>
          <a:p>
            <a:pPr marL="285750" lvl="0" indent="-285750">
              <a:lnSpc>
                <a:spcPct val="150000"/>
              </a:lnSpc>
              <a:buFont typeface="Wingdings" panose="05000000000000000000" pitchFamily="2" charset="2"/>
              <a:buChar char="Ø"/>
            </a:pPr>
            <a:r>
              <a:rPr lang="es-ES"/>
              <a:t>Comercial (C)</a:t>
            </a:r>
          </a:p>
          <a:p>
            <a:pPr marL="285750" lvl="0" indent="-285750">
              <a:lnSpc>
                <a:spcPct val="150000"/>
              </a:lnSpc>
              <a:buFont typeface="Wingdings" panose="05000000000000000000" pitchFamily="2" charset="2"/>
              <a:buChar char="Ø"/>
            </a:pPr>
            <a:r>
              <a:rPr lang="es-ES"/>
              <a:t>Deporte (D)</a:t>
            </a:r>
          </a:p>
          <a:p>
            <a:pPr marL="285750" lvl="0" indent="-285750">
              <a:lnSpc>
                <a:spcPct val="150000"/>
              </a:lnSpc>
              <a:buFont typeface="Wingdings" panose="05000000000000000000" pitchFamily="2" charset="2"/>
              <a:buChar char="Ø"/>
            </a:pPr>
            <a:r>
              <a:rPr lang="es-ES"/>
              <a:t>Educación (E)</a:t>
            </a:r>
          </a:p>
          <a:p>
            <a:pPr marL="285750" lvl="0" indent="-285750">
              <a:lnSpc>
                <a:spcPct val="150000"/>
              </a:lnSpc>
              <a:buFont typeface="Wingdings" panose="05000000000000000000" pitchFamily="2" charset="2"/>
              <a:buChar char="Ø"/>
            </a:pPr>
            <a:r>
              <a:rPr lang="es-ES"/>
              <a:t>Residencial (R)</a:t>
            </a:r>
          </a:p>
          <a:p>
            <a:pPr marL="285750" lvl="0" indent="-285750">
              <a:lnSpc>
                <a:spcPct val="150000"/>
              </a:lnSpc>
              <a:buFont typeface="Wingdings" panose="05000000000000000000" pitchFamily="2" charset="2"/>
              <a:buChar char="Ø"/>
            </a:pPr>
            <a:r>
              <a:rPr lang="es-ES"/>
              <a:t>Salud (S)</a:t>
            </a:r>
          </a:p>
          <a:p>
            <a:pPr marL="285750" lvl="0" indent="-285750">
              <a:lnSpc>
                <a:spcPct val="150000"/>
              </a:lnSpc>
              <a:buFont typeface="Wingdings" panose="05000000000000000000" pitchFamily="2" charset="2"/>
              <a:buChar char="Ø"/>
            </a:pPr>
            <a:r>
              <a:rPr lang="es-ES"/>
              <a:t>Social (SO)</a:t>
            </a:r>
          </a:p>
          <a:p>
            <a:pPr marL="285750" lvl="0" indent="-285750">
              <a:lnSpc>
                <a:spcPct val="150000"/>
              </a:lnSpc>
              <a:buFont typeface="Wingdings" panose="05000000000000000000" pitchFamily="2" charset="2"/>
              <a:buChar char="Ø"/>
            </a:pPr>
            <a:r>
              <a:rPr lang="es-ES"/>
              <a:t>Otros (O)</a:t>
            </a:r>
            <a:endParaRPr lang="es-EC"/>
          </a:p>
        </p:txBody>
      </p:sp>
      <p:graphicFrame>
        <p:nvGraphicFramePr>
          <p:cNvPr id="3" name="Tabla 2">
            <a:extLst>
              <a:ext uri="{FF2B5EF4-FFF2-40B4-BE49-F238E27FC236}">
                <a16:creationId xmlns:a16="http://schemas.microsoft.com/office/drawing/2014/main" id="{94E7A81A-7C28-439B-9120-B705801E10B8}"/>
              </a:ext>
            </a:extLst>
          </p:cNvPr>
          <p:cNvGraphicFramePr>
            <a:graphicFrameLocks noGrp="1"/>
          </p:cNvGraphicFramePr>
          <p:nvPr>
            <p:extLst>
              <p:ext uri="{D42A27DB-BD31-4B8C-83A1-F6EECF244321}">
                <p14:modId xmlns:p14="http://schemas.microsoft.com/office/powerpoint/2010/main" val="3865328993"/>
              </p:ext>
            </p:extLst>
          </p:nvPr>
        </p:nvGraphicFramePr>
        <p:xfrm>
          <a:off x="695400" y="4112069"/>
          <a:ext cx="6861084" cy="1981518"/>
        </p:xfrm>
        <a:graphic>
          <a:graphicData uri="http://schemas.openxmlformats.org/drawingml/2006/table">
            <a:tbl>
              <a:tblPr firstRow="1" firstCol="1" bandRow="1"/>
              <a:tblGrid>
                <a:gridCol w="1955155">
                  <a:extLst>
                    <a:ext uri="{9D8B030D-6E8A-4147-A177-3AD203B41FA5}">
                      <a16:colId xmlns:a16="http://schemas.microsoft.com/office/drawing/2014/main" val="3188251904"/>
                    </a:ext>
                  </a:extLst>
                </a:gridCol>
                <a:gridCol w="1844128">
                  <a:extLst>
                    <a:ext uri="{9D8B030D-6E8A-4147-A177-3AD203B41FA5}">
                      <a16:colId xmlns:a16="http://schemas.microsoft.com/office/drawing/2014/main" val="2316659061"/>
                    </a:ext>
                  </a:extLst>
                </a:gridCol>
                <a:gridCol w="454940">
                  <a:extLst>
                    <a:ext uri="{9D8B030D-6E8A-4147-A177-3AD203B41FA5}">
                      <a16:colId xmlns:a16="http://schemas.microsoft.com/office/drawing/2014/main" val="64996302"/>
                    </a:ext>
                  </a:extLst>
                </a:gridCol>
                <a:gridCol w="454940">
                  <a:extLst>
                    <a:ext uri="{9D8B030D-6E8A-4147-A177-3AD203B41FA5}">
                      <a16:colId xmlns:a16="http://schemas.microsoft.com/office/drawing/2014/main" val="1538483700"/>
                    </a:ext>
                  </a:extLst>
                </a:gridCol>
                <a:gridCol w="292461">
                  <a:extLst>
                    <a:ext uri="{9D8B030D-6E8A-4147-A177-3AD203B41FA5}">
                      <a16:colId xmlns:a16="http://schemas.microsoft.com/office/drawing/2014/main" val="2725436422"/>
                    </a:ext>
                  </a:extLst>
                </a:gridCol>
                <a:gridCol w="358806">
                  <a:extLst>
                    <a:ext uri="{9D8B030D-6E8A-4147-A177-3AD203B41FA5}">
                      <a16:colId xmlns:a16="http://schemas.microsoft.com/office/drawing/2014/main" val="585077408"/>
                    </a:ext>
                  </a:extLst>
                </a:gridCol>
                <a:gridCol w="454940">
                  <a:extLst>
                    <a:ext uri="{9D8B030D-6E8A-4147-A177-3AD203B41FA5}">
                      <a16:colId xmlns:a16="http://schemas.microsoft.com/office/drawing/2014/main" val="3922696296"/>
                    </a:ext>
                  </a:extLst>
                </a:gridCol>
                <a:gridCol w="454940">
                  <a:extLst>
                    <a:ext uri="{9D8B030D-6E8A-4147-A177-3AD203B41FA5}">
                      <a16:colId xmlns:a16="http://schemas.microsoft.com/office/drawing/2014/main" val="1719687829"/>
                    </a:ext>
                  </a:extLst>
                </a:gridCol>
                <a:gridCol w="161796">
                  <a:extLst>
                    <a:ext uri="{9D8B030D-6E8A-4147-A177-3AD203B41FA5}">
                      <a16:colId xmlns:a16="http://schemas.microsoft.com/office/drawing/2014/main" val="3413526051"/>
                    </a:ext>
                  </a:extLst>
                </a:gridCol>
                <a:gridCol w="93598">
                  <a:extLst>
                    <a:ext uri="{9D8B030D-6E8A-4147-A177-3AD203B41FA5}">
                      <a16:colId xmlns:a16="http://schemas.microsoft.com/office/drawing/2014/main" val="586917028"/>
                    </a:ext>
                  </a:extLst>
                </a:gridCol>
                <a:gridCol w="335380">
                  <a:extLst>
                    <a:ext uri="{9D8B030D-6E8A-4147-A177-3AD203B41FA5}">
                      <a16:colId xmlns:a16="http://schemas.microsoft.com/office/drawing/2014/main" val="1540426587"/>
                    </a:ext>
                  </a:extLst>
                </a:gridCol>
              </a:tblGrid>
              <a:tr h="246271">
                <a:tc gridSpan="11">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CONTEO TOTAL DEL EJE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730302648"/>
                  </a:ext>
                </a:extLst>
              </a:tr>
              <a:tr h="198911">
                <a:tc rowSpan="2">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NOMBRE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DESCRIPCIÓN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w="12700" cap="flat" cmpd="sng" algn="ctr">
                      <a:solidFill>
                        <a:srgbClr val="000000"/>
                      </a:solidFill>
                      <a:prstDash val="solid"/>
                      <a:round/>
                      <a:headEnd type="none" w="med" len="med"/>
                      <a:tailEnd type="none" w="med" len="med"/>
                    </a:lnB>
                  </a:tcPr>
                </a:tc>
                <a:tc gridSpan="9">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TIPO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852839649"/>
                  </a:ext>
                </a:extLst>
              </a:tr>
              <a:tr h="208383">
                <a:tc vMerge="1">
                  <a:txBody>
                    <a:bodyPr/>
                    <a:lstStyle/>
                    <a:p>
                      <a:endParaRPr lang="es-EC"/>
                    </a:p>
                  </a:txBody>
                  <a:tcPr/>
                </a:tc>
                <a:tc vMerge="1">
                  <a:txBody>
                    <a:bodyPr/>
                    <a:lstStyle/>
                    <a:p>
                      <a:endParaRPr lang="es-EC"/>
                    </a:p>
                  </a:txBody>
                  <a:tcPr/>
                </a:tc>
                <a:tc>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C</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SO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3742163686"/>
                  </a:ext>
                </a:extLst>
              </a:tr>
              <a:tr h="371112">
                <a:tc gridSpan="2">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CONTEO TOTAL DEL EJE - MARGEN DERECHO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C"/>
                    </a:p>
                  </a:txBody>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34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233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83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C"/>
                    </a:p>
                  </a:txBody>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4461686"/>
                  </a:ext>
                </a:extLst>
              </a:tr>
              <a:tr h="371112">
                <a:tc gridSpan="2">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CONTEO TOTAL DEL EJE - MARGEN IZQUIERDO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hMerge="1">
                  <a:txBody>
                    <a:bodyPr/>
                    <a:lstStyle/>
                    <a:p>
                      <a:endParaRPr lang="es-EC"/>
                    </a:p>
                  </a:txBody>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44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335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108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gridSpan="2">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hMerge="1">
                  <a:txBody>
                    <a:bodyPr/>
                    <a:lstStyle/>
                    <a:p>
                      <a:endParaRPr lang="es-EC"/>
                    </a:p>
                  </a:txBody>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extLst>
                  <a:ext uri="{0D108BD9-81ED-4DB2-BD59-A6C34878D82A}">
                    <a16:rowId xmlns:a16="http://schemas.microsoft.com/office/drawing/2014/main" val="2744513063"/>
                  </a:ext>
                </a:extLst>
              </a:tr>
              <a:tr h="371112">
                <a:tc gridSpan="2">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TOTAL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hMerge="1">
                  <a:txBody>
                    <a:bodyPr/>
                    <a:lstStyle/>
                    <a:p>
                      <a:endParaRPr lang="es-EC"/>
                    </a:p>
                  </a:txBody>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78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568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27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191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gridSpan="2">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38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hMerge="1">
                  <a:txBody>
                    <a:bodyPr/>
                    <a:lstStyle/>
                    <a:p>
                      <a:endParaRPr lang="es-EC"/>
                    </a:p>
                  </a:txBody>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extLst>
                  <a:ext uri="{0D108BD9-81ED-4DB2-BD59-A6C34878D82A}">
                    <a16:rowId xmlns:a16="http://schemas.microsoft.com/office/drawing/2014/main" val="3488698261"/>
                  </a:ext>
                </a:extLst>
              </a:tr>
              <a:tr h="208383">
                <a:tc gridSpan="2">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TOTAL DE COMERCIOS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tc gridSpan="9">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923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728400454"/>
                  </a:ext>
                </a:extLst>
              </a:tr>
            </a:tbl>
          </a:graphicData>
        </a:graphic>
      </p:graphicFrame>
      <p:sp>
        <p:nvSpPr>
          <p:cNvPr id="8" name="CuadroTexto 7">
            <a:extLst>
              <a:ext uri="{FF2B5EF4-FFF2-40B4-BE49-F238E27FC236}">
                <a16:creationId xmlns:a16="http://schemas.microsoft.com/office/drawing/2014/main" id="{BBFC9DED-7E94-4186-87F6-10DE21A5FFCD}"/>
              </a:ext>
            </a:extLst>
          </p:cNvPr>
          <p:cNvSpPr txBox="1"/>
          <p:nvPr/>
        </p:nvSpPr>
        <p:spPr>
          <a:xfrm>
            <a:off x="89854" y="6401356"/>
            <a:ext cx="461529" cy="369332"/>
          </a:xfrm>
          <a:prstGeom prst="rect">
            <a:avLst/>
          </a:prstGeom>
          <a:noFill/>
        </p:spPr>
        <p:txBody>
          <a:bodyPr wrap="square">
            <a:spAutoFit/>
          </a:bodyPr>
          <a:lstStyle/>
          <a:p>
            <a:r>
              <a:rPr lang="es-MX"/>
              <a:t>54</a:t>
            </a:r>
            <a:endParaRPr lang="es-EC" sz="1800"/>
          </a:p>
        </p:txBody>
      </p:sp>
    </p:spTree>
    <p:extLst>
      <p:ext uri="{BB962C8B-B14F-4D97-AF65-F5344CB8AC3E}">
        <p14:creationId xmlns:p14="http://schemas.microsoft.com/office/powerpoint/2010/main" val="3851497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a:extLst>
              <a:ext uri="{FF2B5EF4-FFF2-40B4-BE49-F238E27FC236}">
                <a16:creationId xmlns:a16="http://schemas.microsoft.com/office/drawing/2014/main" id="{26BE2BB7-5567-43EA-A4B8-900FB07AF3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9238" y="631244"/>
            <a:ext cx="4241824" cy="5547488"/>
          </a:xfrm>
          <a:prstGeom prst="rect">
            <a:avLst/>
          </a:prstGeom>
        </p:spPr>
      </p:pic>
      <p:sp>
        <p:nvSpPr>
          <p:cNvPr id="6" name="Rectángulo 5">
            <a:extLst>
              <a:ext uri="{FF2B5EF4-FFF2-40B4-BE49-F238E27FC236}">
                <a16:creationId xmlns:a16="http://schemas.microsoft.com/office/drawing/2014/main" id="{29345B08-B28E-4A3C-BD1C-ED867544E1A2}"/>
              </a:ext>
            </a:extLst>
          </p:cNvPr>
          <p:cNvSpPr/>
          <p:nvPr/>
        </p:nvSpPr>
        <p:spPr>
          <a:xfrm>
            <a:off x="119336" y="116632"/>
            <a:ext cx="7056784" cy="369332"/>
          </a:xfrm>
          <a:prstGeom prst="rect">
            <a:avLst/>
          </a:prstGeom>
        </p:spPr>
        <p:txBody>
          <a:bodyPr wrap="square">
            <a:spAutoFit/>
          </a:bodyPr>
          <a:lstStyle/>
          <a:p>
            <a:pPr lvl="0"/>
            <a:r>
              <a:rPr lang="es-ES" b="1"/>
              <a:t>Avenida General Enríquez – El Choclo </a:t>
            </a:r>
            <a:endParaRPr lang="es-EC" b="1"/>
          </a:p>
        </p:txBody>
      </p:sp>
      <p:sp>
        <p:nvSpPr>
          <p:cNvPr id="7" name="Rectángulo 6">
            <a:extLst>
              <a:ext uri="{FF2B5EF4-FFF2-40B4-BE49-F238E27FC236}">
                <a16:creationId xmlns:a16="http://schemas.microsoft.com/office/drawing/2014/main" id="{70E205FA-0BD4-44DD-AF83-011A5C5FD259}"/>
              </a:ext>
            </a:extLst>
          </p:cNvPr>
          <p:cNvSpPr/>
          <p:nvPr/>
        </p:nvSpPr>
        <p:spPr>
          <a:xfrm>
            <a:off x="6101597" y="1052736"/>
            <a:ext cx="4536504" cy="369332"/>
          </a:xfrm>
          <a:prstGeom prst="rect">
            <a:avLst/>
          </a:prstGeom>
        </p:spPr>
        <p:txBody>
          <a:bodyPr wrap="square">
            <a:spAutoFit/>
          </a:bodyPr>
          <a:lstStyle/>
          <a:p>
            <a:pPr lvl="0" algn="ctr"/>
            <a:r>
              <a:rPr lang="es-ES" b="1"/>
              <a:t># Total de Establecimientos:  </a:t>
            </a:r>
            <a:r>
              <a:rPr lang="es-ES"/>
              <a:t>1148</a:t>
            </a:r>
            <a:endParaRPr lang="es-EC"/>
          </a:p>
        </p:txBody>
      </p:sp>
      <p:graphicFrame>
        <p:nvGraphicFramePr>
          <p:cNvPr id="8" name="Gráfico 7">
            <a:extLst>
              <a:ext uri="{FF2B5EF4-FFF2-40B4-BE49-F238E27FC236}">
                <a16:creationId xmlns:a16="http://schemas.microsoft.com/office/drawing/2014/main" id="{A7D4DA26-63A5-463E-857C-B9193ECCE19C}"/>
              </a:ext>
            </a:extLst>
          </p:cNvPr>
          <p:cNvGraphicFramePr>
            <a:graphicFrameLocks/>
          </p:cNvGraphicFramePr>
          <p:nvPr>
            <p:extLst>
              <p:ext uri="{D42A27DB-BD31-4B8C-83A1-F6EECF244321}">
                <p14:modId xmlns:p14="http://schemas.microsoft.com/office/powerpoint/2010/main" val="246685339"/>
              </p:ext>
            </p:extLst>
          </p:nvPr>
        </p:nvGraphicFramePr>
        <p:xfrm>
          <a:off x="5081240" y="1419226"/>
          <a:ext cx="6840885" cy="4314030"/>
        </p:xfrm>
        <a:graphic>
          <a:graphicData uri="http://schemas.openxmlformats.org/drawingml/2006/chart">
            <c:chart xmlns:c="http://schemas.openxmlformats.org/drawingml/2006/chart" xmlns:r="http://schemas.openxmlformats.org/officeDocument/2006/relationships" r:id="rId4"/>
          </a:graphicData>
        </a:graphic>
      </p:graphicFrame>
      <p:sp>
        <p:nvSpPr>
          <p:cNvPr id="9" name="CuadroTexto 8">
            <a:extLst>
              <a:ext uri="{FF2B5EF4-FFF2-40B4-BE49-F238E27FC236}">
                <a16:creationId xmlns:a16="http://schemas.microsoft.com/office/drawing/2014/main" id="{FF561043-1E4C-4E3D-8738-F631DF8FFBCE}"/>
              </a:ext>
            </a:extLst>
          </p:cNvPr>
          <p:cNvSpPr txBox="1"/>
          <p:nvPr/>
        </p:nvSpPr>
        <p:spPr>
          <a:xfrm>
            <a:off x="89854" y="6401356"/>
            <a:ext cx="461529" cy="369332"/>
          </a:xfrm>
          <a:prstGeom prst="rect">
            <a:avLst/>
          </a:prstGeom>
          <a:noFill/>
        </p:spPr>
        <p:txBody>
          <a:bodyPr wrap="square">
            <a:spAutoFit/>
          </a:bodyPr>
          <a:lstStyle/>
          <a:p>
            <a:r>
              <a:rPr lang="es-MX"/>
              <a:t>59</a:t>
            </a:r>
            <a:endParaRPr lang="es-EC" sz="1800"/>
          </a:p>
        </p:txBody>
      </p:sp>
    </p:spTree>
    <p:extLst>
      <p:ext uri="{BB962C8B-B14F-4D97-AF65-F5344CB8AC3E}">
        <p14:creationId xmlns:p14="http://schemas.microsoft.com/office/powerpoint/2010/main" val="1668334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Imagen 55">
            <a:extLst>
              <a:ext uri="{FF2B5EF4-FFF2-40B4-BE49-F238E27FC236}">
                <a16:creationId xmlns:a16="http://schemas.microsoft.com/office/drawing/2014/main" id="{60A382DB-6014-44CE-B4FA-AEEF07A0EC72}"/>
              </a:ext>
            </a:extLst>
          </p:cNvPr>
          <p:cNvPicPr/>
          <p:nvPr/>
        </p:nvPicPr>
        <p:blipFill>
          <a:blip r:embed="rId2"/>
          <a:stretch>
            <a:fillRect/>
          </a:stretch>
        </p:blipFill>
        <p:spPr>
          <a:xfrm>
            <a:off x="479767" y="3921780"/>
            <a:ext cx="2701924" cy="1656715"/>
          </a:xfrm>
          <a:prstGeom prst="rect">
            <a:avLst/>
          </a:prstGeom>
        </p:spPr>
      </p:pic>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3461204" cy="584775"/>
          </a:xfrm>
          <a:prstGeom prst="rect">
            <a:avLst/>
          </a:prstGeom>
        </p:spPr>
        <p:txBody>
          <a:bodyPr wrap="none">
            <a:spAutoFit/>
          </a:bodyPr>
          <a:lstStyle/>
          <a:p>
            <a:pPr lvl="0"/>
            <a:r>
              <a:rPr lang="es-EC" sz="3200" b="1" dirty="0"/>
              <a:t>Accidentabilidad</a:t>
            </a:r>
            <a:endParaRPr lang="es-EC" sz="3200" dirty="0"/>
          </a:p>
        </p:txBody>
      </p:sp>
      <p:sp>
        <p:nvSpPr>
          <p:cNvPr id="12" name="Rectángulo 11">
            <a:extLst>
              <a:ext uri="{FF2B5EF4-FFF2-40B4-BE49-F238E27FC236}">
                <a16:creationId xmlns:a16="http://schemas.microsoft.com/office/drawing/2014/main" id="{A9267E3E-9E1D-4CEA-ACCC-CFD04829E88D}"/>
              </a:ext>
            </a:extLst>
          </p:cNvPr>
          <p:cNvSpPr/>
          <p:nvPr/>
        </p:nvSpPr>
        <p:spPr>
          <a:xfrm>
            <a:off x="100127" y="3322011"/>
            <a:ext cx="3461205" cy="523220"/>
          </a:xfrm>
          <a:prstGeom prst="rect">
            <a:avLst/>
          </a:prstGeom>
        </p:spPr>
        <p:txBody>
          <a:bodyPr wrap="square">
            <a:spAutoFit/>
          </a:bodyPr>
          <a:lstStyle/>
          <a:p>
            <a:pPr lvl="0" algn="ctr"/>
            <a:r>
              <a:rPr lang="es-ES" sz="1400" dirty="0"/>
              <a:t>Accidente sobre la Autopista General Rumiñahui. (Metro Ecuador, 2019)</a:t>
            </a:r>
            <a:endParaRPr lang="es-EC" sz="1400" dirty="0"/>
          </a:p>
        </p:txBody>
      </p:sp>
      <p:pic>
        <p:nvPicPr>
          <p:cNvPr id="13" name="Imagen 12">
            <a:extLst>
              <a:ext uri="{FF2B5EF4-FFF2-40B4-BE49-F238E27FC236}">
                <a16:creationId xmlns:a16="http://schemas.microsoft.com/office/drawing/2014/main" id="{00E63ED5-E629-4339-BC97-AB8E98E430C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79766" y="722361"/>
            <a:ext cx="2701925" cy="2479921"/>
          </a:xfrm>
          <a:prstGeom prst="rect">
            <a:avLst/>
          </a:prstGeom>
          <a:noFill/>
          <a:ln>
            <a:noFill/>
          </a:ln>
        </p:spPr>
      </p:pic>
      <p:sp>
        <p:nvSpPr>
          <p:cNvPr id="15" name="Rectángulo 14">
            <a:extLst>
              <a:ext uri="{FF2B5EF4-FFF2-40B4-BE49-F238E27FC236}">
                <a16:creationId xmlns:a16="http://schemas.microsoft.com/office/drawing/2014/main" id="{BF212601-2EF3-4365-BEE7-C5BD5F2AD7B6}"/>
              </a:ext>
            </a:extLst>
          </p:cNvPr>
          <p:cNvSpPr/>
          <p:nvPr/>
        </p:nvSpPr>
        <p:spPr>
          <a:xfrm>
            <a:off x="0" y="5615315"/>
            <a:ext cx="3461205" cy="523220"/>
          </a:xfrm>
          <a:prstGeom prst="rect">
            <a:avLst/>
          </a:prstGeom>
        </p:spPr>
        <p:txBody>
          <a:bodyPr wrap="square">
            <a:spAutoFit/>
          </a:bodyPr>
          <a:lstStyle/>
          <a:p>
            <a:pPr lvl="0" algn="ctr"/>
            <a:r>
              <a:rPr lang="es-ES" sz="1400" dirty="0"/>
              <a:t>Accidente sobre la Av. Ilaló y Av. Ponce Enríquez. (AMT, 2019)</a:t>
            </a:r>
            <a:endParaRPr lang="es-EC" sz="1400" dirty="0"/>
          </a:p>
        </p:txBody>
      </p:sp>
      <p:pic>
        <p:nvPicPr>
          <p:cNvPr id="16" name="Imagen 15">
            <a:extLst>
              <a:ext uri="{FF2B5EF4-FFF2-40B4-BE49-F238E27FC236}">
                <a16:creationId xmlns:a16="http://schemas.microsoft.com/office/drawing/2014/main" id="{66FD1DC8-F503-47D7-A42D-4D7D08899FC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6280" y="722361"/>
            <a:ext cx="3305845" cy="1914551"/>
          </a:xfrm>
          <a:prstGeom prst="rect">
            <a:avLst/>
          </a:prstGeom>
          <a:noFill/>
          <a:ln>
            <a:noFill/>
          </a:ln>
        </p:spPr>
      </p:pic>
      <p:sp>
        <p:nvSpPr>
          <p:cNvPr id="17" name="Rectángulo 16">
            <a:extLst>
              <a:ext uri="{FF2B5EF4-FFF2-40B4-BE49-F238E27FC236}">
                <a16:creationId xmlns:a16="http://schemas.microsoft.com/office/drawing/2014/main" id="{BF206377-70B9-4CF8-A303-CDD4F854FCD2}"/>
              </a:ext>
            </a:extLst>
          </p:cNvPr>
          <p:cNvSpPr/>
          <p:nvPr/>
        </p:nvSpPr>
        <p:spPr>
          <a:xfrm>
            <a:off x="8540196" y="2798791"/>
            <a:ext cx="3461205" cy="523220"/>
          </a:xfrm>
          <a:prstGeom prst="rect">
            <a:avLst/>
          </a:prstGeom>
        </p:spPr>
        <p:txBody>
          <a:bodyPr wrap="square">
            <a:spAutoFit/>
          </a:bodyPr>
          <a:lstStyle/>
          <a:p>
            <a:pPr lvl="0" algn="ctr"/>
            <a:r>
              <a:rPr lang="es-ES" sz="1400" dirty="0"/>
              <a:t>Accidente sobre la Vía E35. (Los Chillos Online, 2020)</a:t>
            </a:r>
            <a:endParaRPr lang="es-EC" sz="1400" dirty="0"/>
          </a:p>
        </p:txBody>
      </p:sp>
      <p:pic>
        <p:nvPicPr>
          <p:cNvPr id="18" name="Imagen 17">
            <a:extLst>
              <a:ext uri="{FF2B5EF4-FFF2-40B4-BE49-F238E27FC236}">
                <a16:creationId xmlns:a16="http://schemas.microsoft.com/office/drawing/2014/main" id="{F73CC70A-182C-4D7B-93CA-38A08672821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611939" y="3483891"/>
            <a:ext cx="3305845" cy="1889326"/>
          </a:xfrm>
          <a:prstGeom prst="rect">
            <a:avLst/>
          </a:prstGeom>
          <a:noFill/>
          <a:ln>
            <a:noFill/>
          </a:ln>
        </p:spPr>
      </p:pic>
      <p:sp>
        <p:nvSpPr>
          <p:cNvPr id="19" name="Rectángulo 18">
            <a:extLst>
              <a:ext uri="{FF2B5EF4-FFF2-40B4-BE49-F238E27FC236}">
                <a16:creationId xmlns:a16="http://schemas.microsoft.com/office/drawing/2014/main" id="{51D9AA46-B525-4AC1-866F-3970F17DA5D9}"/>
              </a:ext>
            </a:extLst>
          </p:cNvPr>
          <p:cNvSpPr/>
          <p:nvPr/>
        </p:nvSpPr>
        <p:spPr>
          <a:xfrm>
            <a:off x="8540196" y="5456199"/>
            <a:ext cx="3461205" cy="523220"/>
          </a:xfrm>
          <a:prstGeom prst="rect">
            <a:avLst/>
          </a:prstGeom>
        </p:spPr>
        <p:txBody>
          <a:bodyPr wrap="square">
            <a:spAutoFit/>
          </a:bodyPr>
          <a:lstStyle/>
          <a:p>
            <a:pPr lvl="0" algn="ctr"/>
            <a:r>
              <a:rPr lang="es-ES" sz="1400" dirty="0"/>
              <a:t>Accidente sobre la Av. General Enríquez. (La Hora, 2016)</a:t>
            </a:r>
            <a:endParaRPr lang="es-EC" sz="1400" dirty="0"/>
          </a:p>
        </p:txBody>
      </p:sp>
      <p:sp>
        <p:nvSpPr>
          <p:cNvPr id="3" name="CuadroTexto 2">
            <a:extLst>
              <a:ext uri="{FF2B5EF4-FFF2-40B4-BE49-F238E27FC236}">
                <a16:creationId xmlns:a16="http://schemas.microsoft.com/office/drawing/2014/main" id="{4F3BA255-7C04-431A-B675-FA4D6F3E0FBE}"/>
              </a:ext>
            </a:extLst>
          </p:cNvPr>
          <p:cNvSpPr txBox="1"/>
          <p:nvPr/>
        </p:nvSpPr>
        <p:spPr>
          <a:xfrm>
            <a:off x="4443077" y="1628800"/>
            <a:ext cx="3305845" cy="369332"/>
          </a:xfrm>
          <a:prstGeom prst="rect">
            <a:avLst/>
          </a:prstGeom>
          <a:noFill/>
          <a:ln w="28575">
            <a:solidFill>
              <a:srgbClr val="00B050"/>
            </a:solidFill>
          </a:ln>
        </p:spPr>
        <p:txBody>
          <a:bodyPr wrap="square" rtlCol="0">
            <a:spAutoFit/>
          </a:bodyPr>
          <a:lstStyle/>
          <a:p>
            <a:pPr algn="ctr"/>
            <a:r>
              <a:rPr lang="es-EC" dirty="0"/>
              <a:t>Fase </a:t>
            </a:r>
            <a:r>
              <a:rPr lang="es-EC" b="1" dirty="0"/>
              <a:t>operativa</a:t>
            </a:r>
            <a:r>
              <a:rPr lang="es-EC" dirty="0"/>
              <a:t> de la vía</a:t>
            </a:r>
          </a:p>
        </p:txBody>
      </p:sp>
      <p:cxnSp>
        <p:nvCxnSpPr>
          <p:cNvPr id="20" name="Conector recto de flecha 19">
            <a:extLst>
              <a:ext uri="{FF2B5EF4-FFF2-40B4-BE49-F238E27FC236}">
                <a16:creationId xmlns:a16="http://schemas.microsoft.com/office/drawing/2014/main" id="{168CB8ED-41FD-40C6-B7BD-5A3248E73426}"/>
              </a:ext>
            </a:extLst>
          </p:cNvPr>
          <p:cNvCxnSpPr>
            <a:cxnSpLocks/>
            <a:stCxn id="3" idx="2"/>
            <a:endCxn id="27" idx="0"/>
          </p:cNvCxnSpPr>
          <p:nvPr/>
        </p:nvCxnSpPr>
        <p:spPr>
          <a:xfrm flipH="1">
            <a:off x="4677297" y="1998132"/>
            <a:ext cx="1418703" cy="72371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DBE649ED-19F8-413D-B5BB-6FE90A738C8C}"/>
              </a:ext>
            </a:extLst>
          </p:cNvPr>
          <p:cNvCxnSpPr>
            <a:cxnSpLocks/>
            <a:stCxn id="3" idx="2"/>
            <a:endCxn id="29" idx="0"/>
          </p:cNvCxnSpPr>
          <p:nvPr/>
        </p:nvCxnSpPr>
        <p:spPr>
          <a:xfrm>
            <a:off x="6096000" y="1998132"/>
            <a:ext cx="1399377" cy="720073"/>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7" name="CuadroTexto 26">
            <a:extLst>
              <a:ext uri="{FF2B5EF4-FFF2-40B4-BE49-F238E27FC236}">
                <a16:creationId xmlns:a16="http://schemas.microsoft.com/office/drawing/2014/main" id="{5E647A00-9C32-4F77-B143-83A7C2F091DC}"/>
              </a:ext>
            </a:extLst>
          </p:cNvPr>
          <p:cNvSpPr txBox="1"/>
          <p:nvPr/>
        </p:nvSpPr>
        <p:spPr>
          <a:xfrm>
            <a:off x="3893921" y="2721846"/>
            <a:ext cx="1566752" cy="1200329"/>
          </a:xfrm>
          <a:prstGeom prst="rect">
            <a:avLst/>
          </a:prstGeom>
          <a:noFill/>
          <a:ln w="28575">
            <a:solidFill>
              <a:srgbClr val="0070C0"/>
            </a:solidFill>
          </a:ln>
        </p:spPr>
        <p:txBody>
          <a:bodyPr wrap="square" rtlCol="0">
            <a:spAutoFit/>
          </a:bodyPr>
          <a:lstStyle/>
          <a:p>
            <a:pPr algn="ctr"/>
            <a:r>
              <a:rPr lang="es-EC" dirty="0"/>
              <a:t>Diseño y equipamiento vial bien ejecutado</a:t>
            </a:r>
          </a:p>
        </p:txBody>
      </p:sp>
      <p:sp>
        <p:nvSpPr>
          <p:cNvPr id="29" name="CuadroTexto 28">
            <a:extLst>
              <a:ext uri="{FF2B5EF4-FFF2-40B4-BE49-F238E27FC236}">
                <a16:creationId xmlns:a16="http://schemas.microsoft.com/office/drawing/2014/main" id="{E4D617A8-708D-44AF-A1E0-C902678CA139}"/>
              </a:ext>
            </a:extLst>
          </p:cNvPr>
          <p:cNvSpPr txBox="1"/>
          <p:nvPr/>
        </p:nvSpPr>
        <p:spPr>
          <a:xfrm>
            <a:off x="6640855" y="2718205"/>
            <a:ext cx="1709043" cy="923330"/>
          </a:xfrm>
          <a:prstGeom prst="rect">
            <a:avLst/>
          </a:prstGeom>
          <a:noFill/>
          <a:ln w="28575">
            <a:solidFill>
              <a:srgbClr val="0070C0"/>
            </a:solidFill>
          </a:ln>
        </p:spPr>
        <p:txBody>
          <a:bodyPr wrap="square" rtlCol="0">
            <a:spAutoFit/>
          </a:bodyPr>
          <a:lstStyle/>
          <a:p>
            <a:pPr algn="ctr"/>
            <a:r>
              <a:rPr lang="es-EC" dirty="0"/>
              <a:t>Plan de mantenimiento vial adecuado</a:t>
            </a:r>
          </a:p>
        </p:txBody>
      </p:sp>
      <p:sp>
        <p:nvSpPr>
          <p:cNvPr id="54" name="CuadroTexto 53">
            <a:extLst>
              <a:ext uri="{FF2B5EF4-FFF2-40B4-BE49-F238E27FC236}">
                <a16:creationId xmlns:a16="http://schemas.microsoft.com/office/drawing/2014/main" id="{E4ECAB3E-97AE-4356-B31F-9696C509FD5C}"/>
              </a:ext>
            </a:extLst>
          </p:cNvPr>
          <p:cNvSpPr txBox="1"/>
          <p:nvPr/>
        </p:nvSpPr>
        <p:spPr>
          <a:xfrm>
            <a:off x="2567608" y="821136"/>
            <a:ext cx="475613" cy="369332"/>
          </a:xfrm>
          <a:prstGeom prst="rect">
            <a:avLst/>
          </a:prstGeom>
          <a:solidFill>
            <a:schemeClr val="bg1"/>
          </a:solidFill>
        </p:spPr>
        <p:txBody>
          <a:bodyPr wrap="square" rtlCol="0">
            <a:spAutoFit/>
          </a:bodyPr>
          <a:lstStyle/>
          <a:p>
            <a:pPr algn="ctr"/>
            <a:r>
              <a:rPr lang="es-EC" dirty="0"/>
              <a:t>1</a:t>
            </a:r>
          </a:p>
        </p:txBody>
      </p:sp>
      <p:sp>
        <p:nvSpPr>
          <p:cNvPr id="55" name="CuadroTexto 54">
            <a:extLst>
              <a:ext uri="{FF2B5EF4-FFF2-40B4-BE49-F238E27FC236}">
                <a16:creationId xmlns:a16="http://schemas.microsoft.com/office/drawing/2014/main" id="{89A8C4C8-48DD-4577-9115-57BE0D63AA0A}"/>
              </a:ext>
            </a:extLst>
          </p:cNvPr>
          <p:cNvSpPr txBox="1"/>
          <p:nvPr/>
        </p:nvSpPr>
        <p:spPr>
          <a:xfrm>
            <a:off x="2567608" y="4068102"/>
            <a:ext cx="475613" cy="369332"/>
          </a:xfrm>
          <a:prstGeom prst="rect">
            <a:avLst/>
          </a:prstGeom>
          <a:solidFill>
            <a:schemeClr val="bg1"/>
          </a:solidFill>
        </p:spPr>
        <p:txBody>
          <a:bodyPr wrap="square" rtlCol="0">
            <a:spAutoFit/>
          </a:bodyPr>
          <a:lstStyle/>
          <a:p>
            <a:pPr algn="ctr"/>
            <a:r>
              <a:rPr lang="es-EC" dirty="0"/>
              <a:t>2</a:t>
            </a:r>
          </a:p>
        </p:txBody>
      </p:sp>
      <p:sp>
        <p:nvSpPr>
          <p:cNvPr id="57" name="CuadroTexto 56">
            <a:extLst>
              <a:ext uri="{FF2B5EF4-FFF2-40B4-BE49-F238E27FC236}">
                <a16:creationId xmlns:a16="http://schemas.microsoft.com/office/drawing/2014/main" id="{45CBE710-B10C-4175-8FDF-E2CF6A2BCA80}"/>
              </a:ext>
            </a:extLst>
          </p:cNvPr>
          <p:cNvSpPr txBox="1"/>
          <p:nvPr/>
        </p:nvSpPr>
        <p:spPr>
          <a:xfrm>
            <a:off x="11411992" y="821136"/>
            <a:ext cx="475613" cy="369332"/>
          </a:xfrm>
          <a:prstGeom prst="rect">
            <a:avLst/>
          </a:prstGeom>
          <a:solidFill>
            <a:schemeClr val="bg1"/>
          </a:solidFill>
        </p:spPr>
        <p:txBody>
          <a:bodyPr wrap="square" rtlCol="0">
            <a:spAutoFit/>
          </a:bodyPr>
          <a:lstStyle/>
          <a:p>
            <a:pPr algn="ctr"/>
            <a:r>
              <a:rPr lang="es-EC" dirty="0"/>
              <a:t>3</a:t>
            </a:r>
          </a:p>
        </p:txBody>
      </p:sp>
      <p:sp>
        <p:nvSpPr>
          <p:cNvPr id="58" name="CuadroTexto 57">
            <a:extLst>
              <a:ext uri="{FF2B5EF4-FFF2-40B4-BE49-F238E27FC236}">
                <a16:creationId xmlns:a16="http://schemas.microsoft.com/office/drawing/2014/main" id="{0A8BB48F-5D4B-4416-BB10-20EBB146E00D}"/>
              </a:ext>
            </a:extLst>
          </p:cNvPr>
          <p:cNvSpPr txBox="1"/>
          <p:nvPr/>
        </p:nvSpPr>
        <p:spPr>
          <a:xfrm>
            <a:off x="11369113" y="3585616"/>
            <a:ext cx="475613" cy="369332"/>
          </a:xfrm>
          <a:prstGeom prst="rect">
            <a:avLst/>
          </a:prstGeom>
          <a:solidFill>
            <a:schemeClr val="bg1"/>
          </a:solidFill>
        </p:spPr>
        <p:txBody>
          <a:bodyPr wrap="square" rtlCol="0">
            <a:spAutoFit/>
          </a:bodyPr>
          <a:lstStyle/>
          <a:p>
            <a:pPr algn="ctr"/>
            <a:r>
              <a:rPr lang="es-EC" dirty="0"/>
              <a:t>4</a:t>
            </a:r>
          </a:p>
        </p:txBody>
      </p:sp>
      <p:sp>
        <p:nvSpPr>
          <p:cNvPr id="21" name="CuadroTexto 20">
            <a:extLst>
              <a:ext uri="{FF2B5EF4-FFF2-40B4-BE49-F238E27FC236}">
                <a16:creationId xmlns:a16="http://schemas.microsoft.com/office/drawing/2014/main" id="{AF2AD72E-42CA-42FD-960C-70FC9A8E6CCF}"/>
              </a:ext>
            </a:extLst>
          </p:cNvPr>
          <p:cNvSpPr txBox="1"/>
          <p:nvPr/>
        </p:nvSpPr>
        <p:spPr>
          <a:xfrm>
            <a:off x="89854" y="6401356"/>
            <a:ext cx="461529" cy="369332"/>
          </a:xfrm>
          <a:prstGeom prst="rect">
            <a:avLst/>
          </a:prstGeom>
          <a:noFill/>
        </p:spPr>
        <p:txBody>
          <a:bodyPr wrap="square">
            <a:spAutoFit/>
          </a:bodyPr>
          <a:lstStyle/>
          <a:p>
            <a:r>
              <a:rPr lang="es-MX" sz="1800" dirty="0"/>
              <a:t>61</a:t>
            </a:r>
            <a:endParaRPr lang="es-EC"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500"/>
                                        <p:tgtEl>
                                          <p:spTgt spid="5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500"/>
                                        <p:tgtEl>
                                          <p:spTgt spid="5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fade">
                                      <p:cBhvr>
                                        <p:cTn id="38" dur="500"/>
                                        <p:tgtEl>
                                          <p:spTgt spid="5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9" grpId="0" animBg="1"/>
      <p:bldP spid="54" grpId="0" animBg="1"/>
      <p:bldP spid="55" grpId="0" animBg="1"/>
      <p:bldP spid="57" grpId="0" animBg="1"/>
      <p:bldP spid="5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4106189" cy="584775"/>
          </a:xfrm>
          <a:prstGeom prst="rect">
            <a:avLst/>
          </a:prstGeom>
        </p:spPr>
        <p:txBody>
          <a:bodyPr wrap="none">
            <a:spAutoFit/>
          </a:bodyPr>
          <a:lstStyle/>
          <a:p>
            <a:pPr lvl="0"/>
            <a:r>
              <a:rPr lang="es-EC" sz="3200" b="1" dirty="0"/>
              <a:t>11. Accidentabilidad</a:t>
            </a:r>
            <a:endParaRPr lang="es-EC" sz="3200" dirty="0"/>
          </a:p>
        </p:txBody>
      </p:sp>
      <p:sp>
        <p:nvSpPr>
          <p:cNvPr id="19" name="Rectángulo 18">
            <a:extLst>
              <a:ext uri="{FF2B5EF4-FFF2-40B4-BE49-F238E27FC236}">
                <a16:creationId xmlns:a16="http://schemas.microsoft.com/office/drawing/2014/main" id="{51D9AA46-B525-4AC1-866F-3970F17DA5D9}"/>
              </a:ext>
            </a:extLst>
          </p:cNvPr>
          <p:cNvSpPr/>
          <p:nvPr/>
        </p:nvSpPr>
        <p:spPr>
          <a:xfrm>
            <a:off x="499114" y="5206677"/>
            <a:ext cx="3962852" cy="523220"/>
          </a:xfrm>
          <a:prstGeom prst="rect">
            <a:avLst/>
          </a:prstGeom>
        </p:spPr>
        <p:txBody>
          <a:bodyPr wrap="square">
            <a:spAutoFit/>
          </a:bodyPr>
          <a:lstStyle/>
          <a:p>
            <a:pPr lvl="0" algn="ctr"/>
            <a:r>
              <a:rPr lang="es-ES" sz="1400" dirty="0"/>
              <a:t>Documento de emergencias relacionadas con accidentes de tránsito. (ECU - 911, 2021)</a:t>
            </a:r>
            <a:endParaRPr lang="es-EC" sz="1400" dirty="0"/>
          </a:p>
        </p:txBody>
      </p:sp>
      <p:pic>
        <p:nvPicPr>
          <p:cNvPr id="5" name="Imagen 4">
            <a:extLst>
              <a:ext uri="{FF2B5EF4-FFF2-40B4-BE49-F238E27FC236}">
                <a16:creationId xmlns:a16="http://schemas.microsoft.com/office/drawing/2014/main" id="{5AF8C64E-7732-43E5-BC78-366A45823C81}"/>
              </a:ext>
            </a:extLst>
          </p:cNvPr>
          <p:cNvPicPr>
            <a:picLocks noChangeAspect="1"/>
          </p:cNvPicPr>
          <p:nvPr/>
        </p:nvPicPr>
        <p:blipFill>
          <a:blip r:embed="rId3"/>
          <a:stretch>
            <a:fillRect/>
          </a:stretch>
        </p:blipFill>
        <p:spPr>
          <a:xfrm>
            <a:off x="1055440" y="766875"/>
            <a:ext cx="2850200" cy="4293711"/>
          </a:xfrm>
          <a:prstGeom prst="rect">
            <a:avLst/>
          </a:prstGeom>
        </p:spPr>
      </p:pic>
      <p:sp>
        <p:nvSpPr>
          <p:cNvPr id="8" name="Flecha: a la derecha 7">
            <a:extLst>
              <a:ext uri="{FF2B5EF4-FFF2-40B4-BE49-F238E27FC236}">
                <a16:creationId xmlns:a16="http://schemas.microsoft.com/office/drawing/2014/main" id="{0C712580-21FC-4BC9-B3C3-625571017F32}"/>
              </a:ext>
            </a:extLst>
          </p:cNvPr>
          <p:cNvSpPr/>
          <p:nvPr/>
        </p:nvSpPr>
        <p:spPr>
          <a:xfrm>
            <a:off x="4161452" y="2599294"/>
            <a:ext cx="2304256"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 name="Imagen 9">
            <a:extLst>
              <a:ext uri="{FF2B5EF4-FFF2-40B4-BE49-F238E27FC236}">
                <a16:creationId xmlns:a16="http://schemas.microsoft.com/office/drawing/2014/main" id="{B57A50CA-72F5-4B20-B3FA-ADFC990BB89F}"/>
              </a:ext>
            </a:extLst>
          </p:cNvPr>
          <p:cNvPicPr>
            <a:picLocks noChangeAspect="1"/>
          </p:cNvPicPr>
          <p:nvPr/>
        </p:nvPicPr>
        <p:blipFill>
          <a:blip r:embed="rId4"/>
          <a:stretch>
            <a:fillRect/>
          </a:stretch>
        </p:blipFill>
        <p:spPr>
          <a:xfrm>
            <a:off x="6693355" y="1315944"/>
            <a:ext cx="5204148" cy="3574812"/>
          </a:xfrm>
          <a:prstGeom prst="rect">
            <a:avLst/>
          </a:prstGeom>
        </p:spPr>
      </p:pic>
      <p:sp>
        <p:nvSpPr>
          <p:cNvPr id="28" name="Rectángulo 27">
            <a:extLst>
              <a:ext uri="{FF2B5EF4-FFF2-40B4-BE49-F238E27FC236}">
                <a16:creationId xmlns:a16="http://schemas.microsoft.com/office/drawing/2014/main" id="{41BDF28B-0135-48CC-9BC1-A665ACB77FD5}"/>
              </a:ext>
            </a:extLst>
          </p:cNvPr>
          <p:cNvSpPr/>
          <p:nvPr/>
        </p:nvSpPr>
        <p:spPr>
          <a:xfrm>
            <a:off x="6693355" y="5065002"/>
            <a:ext cx="5204148" cy="523220"/>
          </a:xfrm>
          <a:prstGeom prst="rect">
            <a:avLst/>
          </a:prstGeom>
        </p:spPr>
        <p:txBody>
          <a:bodyPr wrap="square">
            <a:spAutoFit/>
          </a:bodyPr>
          <a:lstStyle/>
          <a:p>
            <a:pPr lvl="0" algn="ctr"/>
            <a:r>
              <a:rPr lang="es-ES" sz="1400" dirty="0"/>
              <a:t>Tabla de </a:t>
            </a:r>
            <a:r>
              <a:rPr lang="es-EC" sz="1400" dirty="0"/>
              <a:t>emergencias relacionadas con accidentes de tránsito en las siete vías del cantón Rumiñahui.</a:t>
            </a:r>
            <a:r>
              <a:rPr lang="es-ES" sz="1400" dirty="0"/>
              <a:t>” . (ECU - 911, 2021)</a:t>
            </a:r>
            <a:endParaRPr lang="es-EC" sz="1400" dirty="0"/>
          </a:p>
        </p:txBody>
      </p:sp>
      <p:sp>
        <p:nvSpPr>
          <p:cNvPr id="9" name="CuadroTexto 8">
            <a:extLst>
              <a:ext uri="{FF2B5EF4-FFF2-40B4-BE49-F238E27FC236}">
                <a16:creationId xmlns:a16="http://schemas.microsoft.com/office/drawing/2014/main" id="{B4DD659C-ADD5-4ECB-BC06-D06437DFEE53}"/>
              </a:ext>
            </a:extLst>
          </p:cNvPr>
          <p:cNvSpPr txBox="1"/>
          <p:nvPr/>
        </p:nvSpPr>
        <p:spPr>
          <a:xfrm>
            <a:off x="89854" y="6401356"/>
            <a:ext cx="461529" cy="369332"/>
          </a:xfrm>
          <a:prstGeom prst="rect">
            <a:avLst/>
          </a:prstGeom>
          <a:noFill/>
        </p:spPr>
        <p:txBody>
          <a:bodyPr wrap="square">
            <a:spAutoFit/>
          </a:bodyPr>
          <a:lstStyle/>
          <a:p>
            <a:r>
              <a:rPr lang="es-MX" sz="1800" dirty="0"/>
              <a:t>62</a:t>
            </a:r>
            <a:endParaRPr lang="es-EC" sz="1800" dirty="0"/>
          </a:p>
        </p:txBody>
      </p:sp>
    </p:spTree>
    <p:extLst>
      <p:ext uri="{BB962C8B-B14F-4D97-AF65-F5344CB8AC3E}">
        <p14:creationId xmlns:p14="http://schemas.microsoft.com/office/powerpoint/2010/main" val="560289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3461204" cy="584775"/>
          </a:xfrm>
          <a:prstGeom prst="rect">
            <a:avLst/>
          </a:prstGeom>
        </p:spPr>
        <p:txBody>
          <a:bodyPr wrap="none">
            <a:spAutoFit/>
          </a:bodyPr>
          <a:lstStyle/>
          <a:p>
            <a:pPr lvl="0"/>
            <a:r>
              <a:rPr lang="es-EC" sz="3200" b="1" dirty="0"/>
              <a:t>Accidentabilidad</a:t>
            </a:r>
            <a:endParaRPr lang="es-EC" sz="3200" dirty="0"/>
          </a:p>
        </p:txBody>
      </p:sp>
      <p:pic>
        <p:nvPicPr>
          <p:cNvPr id="25" name="Imagen 24">
            <a:extLst>
              <a:ext uri="{FF2B5EF4-FFF2-40B4-BE49-F238E27FC236}">
                <a16:creationId xmlns:a16="http://schemas.microsoft.com/office/drawing/2014/main" id="{D050A6DB-4BAF-41BD-A4DF-FF165143BE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07135" y="672479"/>
            <a:ext cx="2809834" cy="4982733"/>
          </a:xfrm>
          <a:prstGeom prst="rect">
            <a:avLst/>
          </a:prstGeom>
        </p:spPr>
      </p:pic>
      <p:sp>
        <p:nvSpPr>
          <p:cNvPr id="34" name="CuadroTexto 33">
            <a:extLst>
              <a:ext uri="{FF2B5EF4-FFF2-40B4-BE49-F238E27FC236}">
                <a16:creationId xmlns:a16="http://schemas.microsoft.com/office/drawing/2014/main" id="{98350E31-D1B4-4E03-A328-D102E53C77AB}"/>
              </a:ext>
            </a:extLst>
          </p:cNvPr>
          <p:cNvSpPr txBox="1"/>
          <p:nvPr/>
        </p:nvSpPr>
        <p:spPr>
          <a:xfrm>
            <a:off x="11424948" y="971612"/>
            <a:ext cx="475613" cy="369332"/>
          </a:xfrm>
          <a:prstGeom prst="rect">
            <a:avLst/>
          </a:prstGeom>
          <a:solidFill>
            <a:schemeClr val="bg1"/>
          </a:solidFill>
        </p:spPr>
        <p:txBody>
          <a:bodyPr wrap="square" rtlCol="0">
            <a:spAutoFit/>
          </a:bodyPr>
          <a:lstStyle/>
          <a:p>
            <a:pPr algn="ctr"/>
            <a:r>
              <a:rPr lang="es-EC" dirty="0"/>
              <a:t>1</a:t>
            </a:r>
          </a:p>
        </p:txBody>
      </p:sp>
      <p:graphicFrame>
        <p:nvGraphicFramePr>
          <p:cNvPr id="8" name="Tabla 8">
            <a:extLst>
              <a:ext uri="{FF2B5EF4-FFF2-40B4-BE49-F238E27FC236}">
                <a16:creationId xmlns:a16="http://schemas.microsoft.com/office/drawing/2014/main" id="{C5E2EDF5-0030-4D55-A2FA-E52666BF9D45}"/>
              </a:ext>
            </a:extLst>
          </p:cNvPr>
          <p:cNvGraphicFramePr>
            <a:graphicFrameLocks noGrp="1"/>
          </p:cNvGraphicFramePr>
          <p:nvPr>
            <p:extLst>
              <p:ext uri="{D42A27DB-BD31-4B8C-83A1-F6EECF244321}">
                <p14:modId xmlns:p14="http://schemas.microsoft.com/office/powerpoint/2010/main" val="3622407366"/>
              </p:ext>
            </p:extLst>
          </p:nvPr>
        </p:nvGraphicFramePr>
        <p:xfrm>
          <a:off x="191344" y="2482148"/>
          <a:ext cx="8725831" cy="792480"/>
        </p:xfrm>
        <a:graphic>
          <a:graphicData uri="http://schemas.openxmlformats.org/drawingml/2006/table">
            <a:tbl>
              <a:tblPr firstRow="1" bandRow="1">
                <a:tableStyleId>{5940675A-B579-460E-94D1-54222C63F5DA}</a:tableStyleId>
              </a:tblPr>
              <a:tblGrid>
                <a:gridCol w="432048">
                  <a:extLst>
                    <a:ext uri="{9D8B030D-6E8A-4147-A177-3AD203B41FA5}">
                      <a16:colId xmlns:a16="http://schemas.microsoft.com/office/drawing/2014/main" val="1333919628"/>
                    </a:ext>
                  </a:extLst>
                </a:gridCol>
                <a:gridCol w="6264696">
                  <a:extLst>
                    <a:ext uri="{9D8B030D-6E8A-4147-A177-3AD203B41FA5}">
                      <a16:colId xmlns:a16="http://schemas.microsoft.com/office/drawing/2014/main" val="3253253104"/>
                    </a:ext>
                  </a:extLst>
                </a:gridCol>
                <a:gridCol w="1080120">
                  <a:extLst>
                    <a:ext uri="{9D8B030D-6E8A-4147-A177-3AD203B41FA5}">
                      <a16:colId xmlns:a16="http://schemas.microsoft.com/office/drawing/2014/main" val="4146653577"/>
                    </a:ext>
                  </a:extLst>
                </a:gridCol>
                <a:gridCol w="948967">
                  <a:extLst>
                    <a:ext uri="{9D8B030D-6E8A-4147-A177-3AD203B41FA5}">
                      <a16:colId xmlns:a16="http://schemas.microsoft.com/office/drawing/2014/main" val="3328329408"/>
                    </a:ext>
                  </a:extLst>
                </a:gridCol>
              </a:tblGrid>
              <a:tr h="363939">
                <a:tc>
                  <a:txBody>
                    <a:bodyPr/>
                    <a:lstStyle/>
                    <a:p>
                      <a:pPr algn="ctr"/>
                      <a:r>
                        <a:rPr lang="es-EC" sz="1000" b="1" dirty="0"/>
                        <a:t>No.</a:t>
                      </a:r>
                    </a:p>
                  </a:txBody>
                  <a:tcPr/>
                </a:tc>
                <a:tc>
                  <a:txBody>
                    <a:bodyPr/>
                    <a:lstStyle/>
                    <a:p>
                      <a:pPr algn="ctr"/>
                      <a:r>
                        <a:rPr lang="es-EC" sz="1000" b="1" dirty="0"/>
                        <a:t>Eje Vial</a:t>
                      </a:r>
                    </a:p>
                  </a:txBody>
                  <a:tcPr/>
                </a:tc>
                <a:tc>
                  <a:txBody>
                    <a:bodyPr/>
                    <a:lstStyle/>
                    <a:p>
                      <a:pPr algn="ctr"/>
                      <a:r>
                        <a:rPr lang="es-EC" sz="1000" b="1" dirty="0"/>
                        <a:t>Accidentes registrados</a:t>
                      </a:r>
                    </a:p>
                  </a:txBody>
                  <a:tcPr/>
                </a:tc>
                <a:tc>
                  <a:txBody>
                    <a:bodyPr/>
                    <a:lstStyle/>
                    <a:p>
                      <a:pPr algn="ctr"/>
                      <a:r>
                        <a:rPr lang="es-EC" sz="1000" b="1" dirty="0"/>
                        <a:t>Accidentes con heridos</a:t>
                      </a:r>
                    </a:p>
                  </a:txBody>
                  <a:tcPr/>
                </a:tc>
                <a:extLst>
                  <a:ext uri="{0D108BD9-81ED-4DB2-BD59-A6C34878D82A}">
                    <a16:rowId xmlns:a16="http://schemas.microsoft.com/office/drawing/2014/main" val="1026538840"/>
                  </a:ext>
                </a:extLst>
              </a:tr>
              <a:tr h="363939">
                <a:tc>
                  <a:txBody>
                    <a:bodyPr/>
                    <a:lstStyle/>
                    <a:p>
                      <a:pPr algn="ctr"/>
                      <a:r>
                        <a:rPr lang="es-EC" sz="1000" dirty="0"/>
                        <a:t>1</a:t>
                      </a:r>
                    </a:p>
                  </a:txBody>
                  <a:tcPr/>
                </a:tc>
                <a:tc>
                  <a:txBody>
                    <a:bodyPr/>
                    <a:lstStyle/>
                    <a:p>
                      <a:r>
                        <a:rPr lang="es-EC" sz="1000" kern="1200" dirty="0">
                          <a:solidFill>
                            <a:schemeClr val="tx1"/>
                          </a:solidFill>
                          <a:effectLst/>
                          <a:latin typeface="+mn-lt"/>
                          <a:ea typeface="+mn-ea"/>
                          <a:cs typeface="+mn-cs"/>
                        </a:rPr>
                        <a:t>En el eje longitudinal, de la avenida general Enríquez entre la avenida </a:t>
                      </a:r>
                      <a:r>
                        <a:rPr lang="es-EC" sz="1000" kern="1200" dirty="0" err="1">
                          <a:solidFill>
                            <a:schemeClr val="tx1"/>
                          </a:solidFill>
                          <a:effectLst/>
                          <a:latin typeface="+mn-lt"/>
                          <a:ea typeface="+mn-ea"/>
                          <a:cs typeface="+mn-cs"/>
                        </a:rPr>
                        <a:t>Ilalo</a:t>
                      </a:r>
                      <a:r>
                        <a:rPr lang="es-EC" sz="1000" kern="1200" dirty="0">
                          <a:solidFill>
                            <a:schemeClr val="tx1"/>
                          </a:solidFill>
                          <a:effectLst/>
                          <a:latin typeface="+mn-lt"/>
                          <a:ea typeface="+mn-ea"/>
                          <a:cs typeface="+mn-cs"/>
                        </a:rPr>
                        <a:t> y el monumento al Maíz (El choclo) </a:t>
                      </a:r>
                      <a:endParaRPr lang="es-EC" sz="1000" dirty="0"/>
                    </a:p>
                  </a:txBody>
                  <a:tcPr/>
                </a:tc>
                <a:tc>
                  <a:txBody>
                    <a:bodyPr/>
                    <a:lstStyle/>
                    <a:p>
                      <a:pPr algn="ctr"/>
                      <a:r>
                        <a:rPr lang="es-EC" sz="1000" dirty="0"/>
                        <a:t>87</a:t>
                      </a:r>
                    </a:p>
                  </a:txBody>
                  <a:tcPr/>
                </a:tc>
                <a:tc>
                  <a:txBody>
                    <a:bodyPr/>
                    <a:lstStyle/>
                    <a:p>
                      <a:pPr algn="ctr"/>
                      <a:r>
                        <a:rPr lang="es-EC" sz="1000" dirty="0"/>
                        <a:t>34</a:t>
                      </a:r>
                    </a:p>
                  </a:txBody>
                  <a:tcPr/>
                </a:tc>
                <a:extLst>
                  <a:ext uri="{0D108BD9-81ED-4DB2-BD59-A6C34878D82A}">
                    <a16:rowId xmlns:a16="http://schemas.microsoft.com/office/drawing/2014/main" val="4252907773"/>
                  </a:ext>
                </a:extLst>
              </a:tr>
            </a:tbl>
          </a:graphicData>
        </a:graphic>
      </p:graphicFrame>
      <p:sp>
        <p:nvSpPr>
          <p:cNvPr id="42" name="CuadroTexto 41">
            <a:extLst>
              <a:ext uri="{FF2B5EF4-FFF2-40B4-BE49-F238E27FC236}">
                <a16:creationId xmlns:a16="http://schemas.microsoft.com/office/drawing/2014/main" id="{957E1D77-22C4-4103-9CBC-056EE56FD54E}"/>
              </a:ext>
            </a:extLst>
          </p:cNvPr>
          <p:cNvSpPr txBox="1"/>
          <p:nvPr/>
        </p:nvSpPr>
        <p:spPr>
          <a:xfrm>
            <a:off x="89854" y="3429000"/>
            <a:ext cx="2860934" cy="1015663"/>
          </a:xfrm>
          <a:prstGeom prst="rect">
            <a:avLst/>
          </a:prstGeom>
          <a:noFill/>
        </p:spPr>
        <p:txBody>
          <a:bodyPr wrap="square">
            <a:spAutoFit/>
          </a:bodyPr>
          <a:lstStyle/>
          <a:p>
            <a:pPr lvl="0" algn="ctr"/>
            <a:r>
              <a:rPr lang="es-ES" sz="1000" dirty="0"/>
              <a:t>Imágenes 1. (Autores, 2021)</a:t>
            </a:r>
          </a:p>
          <a:p>
            <a:pPr lvl="0" algn="ctr"/>
            <a:endParaRPr lang="es-ES" sz="1000" dirty="0"/>
          </a:p>
          <a:p>
            <a:pPr lvl="0" algn="ctr"/>
            <a:endParaRPr lang="es-ES" sz="1000" dirty="0"/>
          </a:p>
          <a:p>
            <a:pPr lvl="0" algn="ctr"/>
            <a:endParaRPr lang="es-ES" sz="1000" dirty="0"/>
          </a:p>
          <a:p>
            <a:pPr lvl="0" algn="ctr"/>
            <a:r>
              <a:rPr lang="es-ES" sz="1000" dirty="0"/>
              <a:t>Tabla de detalle de accidentes de tránsito. (Dirección Zonal de Estadística 2-9 , 2021</a:t>
            </a:r>
            <a:r>
              <a:rPr lang="es-ES" sz="1000" dirty="0">
                <a:effectLst/>
                <a:latin typeface="Arial" panose="020B0604020202020204" pitchFamily="34" charset="0"/>
                <a:ea typeface="Calibri" panose="020F0502020204030204" pitchFamily="34" charset="0"/>
              </a:rPr>
              <a:t>)</a:t>
            </a:r>
            <a:endParaRPr lang="es-EC" sz="1000" dirty="0"/>
          </a:p>
        </p:txBody>
      </p:sp>
      <p:sp>
        <p:nvSpPr>
          <p:cNvPr id="22" name="CuadroTexto 21">
            <a:extLst>
              <a:ext uri="{FF2B5EF4-FFF2-40B4-BE49-F238E27FC236}">
                <a16:creationId xmlns:a16="http://schemas.microsoft.com/office/drawing/2014/main" id="{DF461C5C-82A0-4AAA-93AA-7D967C1D6200}"/>
              </a:ext>
            </a:extLst>
          </p:cNvPr>
          <p:cNvSpPr txBox="1"/>
          <p:nvPr/>
        </p:nvSpPr>
        <p:spPr>
          <a:xfrm>
            <a:off x="89854" y="6401356"/>
            <a:ext cx="461529" cy="369332"/>
          </a:xfrm>
          <a:prstGeom prst="rect">
            <a:avLst/>
          </a:prstGeom>
          <a:noFill/>
        </p:spPr>
        <p:txBody>
          <a:bodyPr wrap="square">
            <a:spAutoFit/>
          </a:bodyPr>
          <a:lstStyle/>
          <a:p>
            <a:r>
              <a:rPr lang="es-MX" sz="1800" dirty="0"/>
              <a:t>63</a:t>
            </a:r>
            <a:endParaRPr lang="es-EC" sz="1800" dirty="0"/>
          </a:p>
        </p:txBody>
      </p:sp>
    </p:spTree>
    <p:extLst>
      <p:ext uri="{BB962C8B-B14F-4D97-AF65-F5344CB8AC3E}">
        <p14:creationId xmlns:p14="http://schemas.microsoft.com/office/powerpoint/2010/main" val="14298630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3507692" cy="584775"/>
          </a:xfrm>
          <a:prstGeom prst="rect">
            <a:avLst/>
          </a:prstGeom>
        </p:spPr>
        <p:txBody>
          <a:bodyPr wrap="none">
            <a:spAutoFit/>
          </a:bodyPr>
          <a:lstStyle/>
          <a:p>
            <a:pPr lvl="0"/>
            <a:r>
              <a:rPr lang="es-EC" sz="3200" b="1" dirty="0"/>
              <a:t>Conteo vehicular</a:t>
            </a:r>
            <a:endParaRPr lang="es-EC" sz="3200" dirty="0"/>
          </a:p>
        </p:txBody>
      </p:sp>
      <p:sp>
        <p:nvSpPr>
          <p:cNvPr id="31" name="CuadroTexto 30">
            <a:extLst>
              <a:ext uri="{FF2B5EF4-FFF2-40B4-BE49-F238E27FC236}">
                <a16:creationId xmlns:a16="http://schemas.microsoft.com/office/drawing/2014/main" id="{369DCBCD-CABA-44F4-A7A0-827F02A4537D}"/>
              </a:ext>
            </a:extLst>
          </p:cNvPr>
          <p:cNvSpPr txBox="1"/>
          <p:nvPr/>
        </p:nvSpPr>
        <p:spPr>
          <a:xfrm>
            <a:off x="6501183" y="798666"/>
            <a:ext cx="475613" cy="369332"/>
          </a:xfrm>
          <a:prstGeom prst="rect">
            <a:avLst/>
          </a:prstGeom>
          <a:solidFill>
            <a:schemeClr val="bg1"/>
          </a:solidFill>
        </p:spPr>
        <p:txBody>
          <a:bodyPr wrap="square" rtlCol="0">
            <a:spAutoFit/>
          </a:bodyPr>
          <a:lstStyle/>
          <a:p>
            <a:pPr algn="ctr"/>
            <a:endParaRPr lang="es-EC" dirty="0"/>
          </a:p>
        </p:txBody>
      </p:sp>
      <p:graphicFrame>
        <p:nvGraphicFramePr>
          <p:cNvPr id="8" name="Tabla 8">
            <a:extLst>
              <a:ext uri="{FF2B5EF4-FFF2-40B4-BE49-F238E27FC236}">
                <a16:creationId xmlns:a16="http://schemas.microsoft.com/office/drawing/2014/main" id="{C5E2EDF5-0030-4D55-A2FA-E52666BF9D45}"/>
              </a:ext>
            </a:extLst>
          </p:cNvPr>
          <p:cNvGraphicFramePr>
            <a:graphicFrameLocks noGrp="1"/>
          </p:cNvGraphicFramePr>
          <p:nvPr>
            <p:extLst>
              <p:ext uri="{D42A27DB-BD31-4B8C-83A1-F6EECF244321}">
                <p14:modId xmlns:p14="http://schemas.microsoft.com/office/powerpoint/2010/main" val="1672954515"/>
              </p:ext>
            </p:extLst>
          </p:nvPr>
        </p:nvGraphicFramePr>
        <p:xfrm>
          <a:off x="407368" y="3531127"/>
          <a:ext cx="7272808" cy="1706880"/>
        </p:xfrm>
        <a:graphic>
          <a:graphicData uri="http://schemas.openxmlformats.org/drawingml/2006/table">
            <a:tbl>
              <a:tblPr firstRow="1" bandRow="1">
                <a:tableStyleId>{5940675A-B579-460E-94D1-54222C63F5DA}</a:tableStyleId>
              </a:tblPr>
              <a:tblGrid>
                <a:gridCol w="396699">
                  <a:extLst>
                    <a:ext uri="{9D8B030D-6E8A-4147-A177-3AD203B41FA5}">
                      <a16:colId xmlns:a16="http://schemas.microsoft.com/office/drawing/2014/main" val="1333919628"/>
                    </a:ext>
                  </a:extLst>
                </a:gridCol>
                <a:gridCol w="4637426">
                  <a:extLst>
                    <a:ext uri="{9D8B030D-6E8A-4147-A177-3AD203B41FA5}">
                      <a16:colId xmlns:a16="http://schemas.microsoft.com/office/drawing/2014/main" val="3253253104"/>
                    </a:ext>
                  </a:extLst>
                </a:gridCol>
                <a:gridCol w="811955">
                  <a:extLst>
                    <a:ext uri="{9D8B030D-6E8A-4147-A177-3AD203B41FA5}">
                      <a16:colId xmlns:a16="http://schemas.microsoft.com/office/drawing/2014/main" val="4146653577"/>
                    </a:ext>
                  </a:extLst>
                </a:gridCol>
                <a:gridCol w="772175">
                  <a:extLst>
                    <a:ext uri="{9D8B030D-6E8A-4147-A177-3AD203B41FA5}">
                      <a16:colId xmlns:a16="http://schemas.microsoft.com/office/drawing/2014/main" val="3328329408"/>
                    </a:ext>
                  </a:extLst>
                </a:gridCol>
                <a:gridCol w="654553">
                  <a:extLst>
                    <a:ext uri="{9D8B030D-6E8A-4147-A177-3AD203B41FA5}">
                      <a16:colId xmlns:a16="http://schemas.microsoft.com/office/drawing/2014/main" val="3230239019"/>
                    </a:ext>
                  </a:extLst>
                </a:gridCol>
              </a:tblGrid>
              <a:tr h="546483">
                <a:tc>
                  <a:txBody>
                    <a:bodyPr/>
                    <a:lstStyle/>
                    <a:p>
                      <a:pPr algn="ctr"/>
                      <a:r>
                        <a:rPr lang="es-EC" sz="1000" b="1" dirty="0"/>
                        <a:t>No.</a:t>
                      </a:r>
                    </a:p>
                  </a:txBody>
                  <a:tcPr anchor="ctr"/>
                </a:tc>
                <a:tc>
                  <a:txBody>
                    <a:bodyPr/>
                    <a:lstStyle/>
                    <a:p>
                      <a:pPr algn="ctr"/>
                      <a:r>
                        <a:rPr lang="es-EC" sz="1000" b="1" dirty="0"/>
                        <a:t>Eje Vial</a:t>
                      </a:r>
                    </a:p>
                  </a:txBody>
                  <a:tcPr anchor="ctr"/>
                </a:tc>
                <a:tc>
                  <a:txBody>
                    <a:bodyPr/>
                    <a:lstStyle/>
                    <a:p>
                      <a:pPr algn="ctr"/>
                      <a:r>
                        <a:rPr lang="es-EC" sz="1000" b="1" dirty="0"/>
                        <a:t>Ubicación del conteo in situ</a:t>
                      </a:r>
                    </a:p>
                  </a:txBody>
                  <a:tcPr anchor="ctr"/>
                </a:tc>
                <a:tc>
                  <a:txBody>
                    <a:bodyPr/>
                    <a:lstStyle/>
                    <a:p>
                      <a:pPr algn="ctr"/>
                      <a:r>
                        <a:rPr lang="es-EC" sz="1000" b="1" dirty="0"/>
                        <a:t>Volumen de tráfico</a:t>
                      </a:r>
                    </a:p>
                  </a:txBody>
                  <a:tcPr anchor="ctr"/>
                </a:tc>
                <a:tc>
                  <a:txBody>
                    <a:bodyPr/>
                    <a:lstStyle/>
                    <a:p>
                      <a:pPr algn="ctr"/>
                      <a:r>
                        <a:rPr lang="es-EC" sz="1000" b="1" dirty="0"/>
                        <a:t>Fecha y hora</a:t>
                      </a:r>
                    </a:p>
                  </a:txBody>
                  <a:tcPr anchor="ctr"/>
                </a:tc>
                <a:extLst>
                  <a:ext uri="{0D108BD9-81ED-4DB2-BD59-A6C34878D82A}">
                    <a16:rowId xmlns:a16="http://schemas.microsoft.com/office/drawing/2014/main" val="1026538840"/>
                  </a:ext>
                </a:extLst>
              </a:tr>
              <a:tr h="394682">
                <a:tc>
                  <a:txBody>
                    <a:bodyPr/>
                    <a:lstStyle/>
                    <a:p>
                      <a:pPr algn="ctr"/>
                      <a:r>
                        <a:rPr lang="es-EC" sz="1000" dirty="0"/>
                        <a:t>1</a:t>
                      </a:r>
                    </a:p>
                  </a:txBody>
                  <a:tcPr anchor="ctr"/>
                </a:tc>
                <a:tc>
                  <a:txBody>
                    <a:bodyPr/>
                    <a:lstStyle/>
                    <a:p>
                      <a:pPr algn="ctr"/>
                      <a:r>
                        <a:rPr lang="es-EC" sz="1000" kern="1200" dirty="0">
                          <a:solidFill>
                            <a:schemeClr val="tx1"/>
                          </a:solidFill>
                          <a:effectLst/>
                          <a:latin typeface="+mn-lt"/>
                          <a:ea typeface="+mn-ea"/>
                          <a:cs typeface="+mn-cs"/>
                        </a:rPr>
                        <a:t>En el eje longitudinal, de la avenida general Enríquez entre la avenida </a:t>
                      </a:r>
                      <a:r>
                        <a:rPr lang="es-EC" sz="1000" kern="1200" dirty="0" err="1">
                          <a:solidFill>
                            <a:schemeClr val="tx1"/>
                          </a:solidFill>
                          <a:effectLst/>
                          <a:latin typeface="+mn-lt"/>
                          <a:ea typeface="+mn-ea"/>
                          <a:cs typeface="+mn-cs"/>
                        </a:rPr>
                        <a:t>Ilalo</a:t>
                      </a:r>
                      <a:r>
                        <a:rPr lang="es-EC" sz="1000" kern="1200" dirty="0">
                          <a:solidFill>
                            <a:schemeClr val="tx1"/>
                          </a:solidFill>
                          <a:effectLst/>
                          <a:latin typeface="+mn-lt"/>
                          <a:ea typeface="+mn-ea"/>
                          <a:cs typeface="+mn-cs"/>
                        </a:rPr>
                        <a:t> y el monumento al Maíz (El choclo) </a:t>
                      </a:r>
                      <a:endParaRPr lang="es-EC" sz="1000" dirty="0"/>
                    </a:p>
                  </a:txBody>
                  <a:tcPr anchor="ctr"/>
                </a:tc>
                <a:tc>
                  <a:txBody>
                    <a:bodyPr/>
                    <a:lstStyle/>
                    <a:p>
                      <a:pPr algn="ctr"/>
                      <a:r>
                        <a:rPr lang="es-EC" sz="1000" dirty="0"/>
                        <a:t>El Triángulo</a:t>
                      </a:r>
                    </a:p>
                  </a:txBody>
                  <a:tcPr anchor="ctr"/>
                </a:tc>
                <a:tc>
                  <a:txBody>
                    <a:bodyPr/>
                    <a:lstStyle/>
                    <a:p>
                      <a:pPr algn="ctr"/>
                      <a:r>
                        <a:rPr lang="es-EC" sz="1000" dirty="0"/>
                        <a:t>1721</a:t>
                      </a:r>
                    </a:p>
                    <a:p>
                      <a:pPr algn="ctr"/>
                      <a:endParaRPr lang="es-EC" sz="1000" dirty="0"/>
                    </a:p>
                  </a:txBody>
                  <a:tcPr anchor="ctr"/>
                </a:tc>
                <a:tc>
                  <a:txBody>
                    <a:bodyPr/>
                    <a:lstStyle/>
                    <a:p>
                      <a:pPr algn="ctr"/>
                      <a:r>
                        <a:rPr lang="es-ES" sz="1000" kern="1200" dirty="0">
                          <a:solidFill>
                            <a:schemeClr val="tx1"/>
                          </a:solidFill>
                          <a:effectLst/>
                          <a:latin typeface="+mn-lt"/>
                          <a:ea typeface="+mn-ea"/>
                          <a:cs typeface="+mn-cs"/>
                        </a:rPr>
                        <a:t>Jueves 21 de enero de 17h00 a 18h00</a:t>
                      </a:r>
                      <a:endParaRPr lang="es-EC" sz="1000" kern="1200" dirty="0">
                        <a:solidFill>
                          <a:schemeClr val="tx1"/>
                        </a:solidFill>
                        <a:effectLst/>
                        <a:latin typeface="+mn-lt"/>
                        <a:ea typeface="+mn-ea"/>
                        <a:cs typeface="+mn-cs"/>
                      </a:endParaRPr>
                    </a:p>
                  </a:txBody>
                  <a:tcPr anchor="ctr"/>
                </a:tc>
                <a:extLst>
                  <a:ext uri="{0D108BD9-81ED-4DB2-BD59-A6C34878D82A}">
                    <a16:rowId xmlns:a16="http://schemas.microsoft.com/office/drawing/2014/main" val="4067060172"/>
                  </a:ext>
                </a:extLst>
              </a:tr>
            </a:tbl>
          </a:graphicData>
        </a:graphic>
      </p:graphicFrame>
      <p:sp>
        <p:nvSpPr>
          <p:cNvPr id="42" name="CuadroTexto 41">
            <a:extLst>
              <a:ext uri="{FF2B5EF4-FFF2-40B4-BE49-F238E27FC236}">
                <a16:creationId xmlns:a16="http://schemas.microsoft.com/office/drawing/2014/main" id="{957E1D77-22C4-4103-9CBC-056EE56FD54E}"/>
              </a:ext>
            </a:extLst>
          </p:cNvPr>
          <p:cNvSpPr txBox="1"/>
          <p:nvPr/>
        </p:nvSpPr>
        <p:spPr>
          <a:xfrm>
            <a:off x="2063552" y="5469894"/>
            <a:ext cx="5616624" cy="246221"/>
          </a:xfrm>
          <a:prstGeom prst="rect">
            <a:avLst/>
          </a:prstGeom>
          <a:noFill/>
        </p:spPr>
        <p:txBody>
          <a:bodyPr wrap="square">
            <a:spAutoFit/>
          </a:bodyPr>
          <a:lstStyle/>
          <a:p>
            <a:pPr lvl="0" algn="just"/>
            <a:r>
              <a:rPr lang="es-ES" sz="1000" dirty="0"/>
              <a:t>Tabla de resumen de volumen de tráfico en los diferentes ejes viales de estudio. (Autores, 2021)</a:t>
            </a:r>
          </a:p>
        </p:txBody>
      </p:sp>
      <p:sp>
        <p:nvSpPr>
          <p:cNvPr id="28" name="CuadroTexto 27">
            <a:extLst>
              <a:ext uri="{FF2B5EF4-FFF2-40B4-BE49-F238E27FC236}">
                <a16:creationId xmlns:a16="http://schemas.microsoft.com/office/drawing/2014/main" id="{60B3B3BB-3C75-4863-B63C-DD64E2D2F832}"/>
              </a:ext>
            </a:extLst>
          </p:cNvPr>
          <p:cNvSpPr txBox="1"/>
          <p:nvPr/>
        </p:nvSpPr>
        <p:spPr>
          <a:xfrm>
            <a:off x="4685799" y="2915858"/>
            <a:ext cx="2663265" cy="246221"/>
          </a:xfrm>
          <a:prstGeom prst="rect">
            <a:avLst/>
          </a:prstGeom>
          <a:noFill/>
        </p:spPr>
        <p:txBody>
          <a:bodyPr wrap="square">
            <a:spAutoFit/>
          </a:bodyPr>
          <a:lstStyle/>
          <a:p>
            <a:pPr lvl="0" algn="just"/>
            <a:r>
              <a:rPr lang="es-ES" sz="1000" dirty="0"/>
              <a:t>Formato de toma de datos. (Autores, 2021)</a:t>
            </a:r>
          </a:p>
        </p:txBody>
      </p:sp>
      <p:pic>
        <p:nvPicPr>
          <p:cNvPr id="5" name="Imagen 4">
            <a:extLst>
              <a:ext uri="{FF2B5EF4-FFF2-40B4-BE49-F238E27FC236}">
                <a16:creationId xmlns:a16="http://schemas.microsoft.com/office/drawing/2014/main" id="{4C06F3CC-4ADA-44AE-BAF2-92E31B475B0B}"/>
              </a:ext>
            </a:extLst>
          </p:cNvPr>
          <p:cNvPicPr>
            <a:picLocks noChangeAspect="1"/>
          </p:cNvPicPr>
          <p:nvPr/>
        </p:nvPicPr>
        <p:blipFill>
          <a:blip r:embed="rId3"/>
          <a:stretch>
            <a:fillRect/>
          </a:stretch>
        </p:blipFill>
        <p:spPr>
          <a:xfrm>
            <a:off x="3699036" y="1070454"/>
            <a:ext cx="3847427" cy="1610692"/>
          </a:xfrm>
          <a:prstGeom prst="rect">
            <a:avLst/>
          </a:prstGeom>
        </p:spPr>
      </p:pic>
      <p:sp>
        <p:nvSpPr>
          <p:cNvPr id="14" name="CuadroTexto 13">
            <a:extLst>
              <a:ext uri="{FF2B5EF4-FFF2-40B4-BE49-F238E27FC236}">
                <a16:creationId xmlns:a16="http://schemas.microsoft.com/office/drawing/2014/main" id="{3D4D7A17-F3FE-41AD-BBD2-6246DA33C1AA}"/>
              </a:ext>
            </a:extLst>
          </p:cNvPr>
          <p:cNvSpPr txBox="1"/>
          <p:nvPr/>
        </p:nvSpPr>
        <p:spPr>
          <a:xfrm>
            <a:off x="89854" y="6401356"/>
            <a:ext cx="461529" cy="369332"/>
          </a:xfrm>
          <a:prstGeom prst="rect">
            <a:avLst/>
          </a:prstGeom>
          <a:noFill/>
        </p:spPr>
        <p:txBody>
          <a:bodyPr wrap="square">
            <a:spAutoFit/>
          </a:bodyPr>
          <a:lstStyle/>
          <a:p>
            <a:r>
              <a:rPr lang="es-MX" sz="1800" dirty="0"/>
              <a:t>64</a:t>
            </a:r>
            <a:endParaRPr lang="es-EC" sz="1800" dirty="0"/>
          </a:p>
        </p:txBody>
      </p:sp>
      <p:pic>
        <p:nvPicPr>
          <p:cNvPr id="15" name="Imagen 14">
            <a:extLst>
              <a:ext uri="{FF2B5EF4-FFF2-40B4-BE49-F238E27FC236}">
                <a16:creationId xmlns:a16="http://schemas.microsoft.com/office/drawing/2014/main" id="{035F9D45-E2D5-4A70-88CC-A7BADA7AB1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12291" y="670712"/>
            <a:ext cx="2809834" cy="4982733"/>
          </a:xfrm>
          <a:prstGeom prst="rect">
            <a:avLst/>
          </a:prstGeom>
        </p:spPr>
      </p:pic>
      <p:sp>
        <p:nvSpPr>
          <p:cNvPr id="19" name="CuadroTexto 18">
            <a:extLst>
              <a:ext uri="{FF2B5EF4-FFF2-40B4-BE49-F238E27FC236}">
                <a16:creationId xmlns:a16="http://schemas.microsoft.com/office/drawing/2014/main" id="{139F1BDE-3B3C-4B89-8EE7-CF250963FA6B}"/>
              </a:ext>
            </a:extLst>
          </p:cNvPr>
          <p:cNvSpPr txBox="1"/>
          <p:nvPr/>
        </p:nvSpPr>
        <p:spPr>
          <a:xfrm>
            <a:off x="9665222" y="5683523"/>
            <a:ext cx="2860934" cy="246221"/>
          </a:xfrm>
          <a:prstGeom prst="rect">
            <a:avLst/>
          </a:prstGeom>
          <a:noFill/>
        </p:spPr>
        <p:txBody>
          <a:bodyPr wrap="square">
            <a:spAutoFit/>
          </a:bodyPr>
          <a:lstStyle/>
          <a:p>
            <a:pPr lvl="0" algn="ctr"/>
            <a:r>
              <a:rPr lang="es-ES" sz="1000" dirty="0"/>
              <a:t>Imagen 1. (Autores, 2021)</a:t>
            </a:r>
          </a:p>
        </p:txBody>
      </p:sp>
      <p:sp>
        <p:nvSpPr>
          <p:cNvPr id="20" name="CuadroTexto 19">
            <a:extLst>
              <a:ext uri="{FF2B5EF4-FFF2-40B4-BE49-F238E27FC236}">
                <a16:creationId xmlns:a16="http://schemas.microsoft.com/office/drawing/2014/main" id="{49119C13-E2AF-460F-96A0-0C59F76E0793}"/>
              </a:ext>
            </a:extLst>
          </p:cNvPr>
          <p:cNvSpPr txBox="1"/>
          <p:nvPr/>
        </p:nvSpPr>
        <p:spPr>
          <a:xfrm>
            <a:off x="11326475" y="928256"/>
            <a:ext cx="475613" cy="369332"/>
          </a:xfrm>
          <a:prstGeom prst="rect">
            <a:avLst/>
          </a:prstGeom>
          <a:solidFill>
            <a:schemeClr val="bg1"/>
          </a:solidFill>
        </p:spPr>
        <p:txBody>
          <a:bodyPr wrap="square" rtlCol="0">
            <a:spAutoFit/>
          </a:bodyPr>
          <a:lstStyle/>
          <a:p>
            <a:pPr algn="ctr"/>
            <a:r>
              <a:rPr lang="es-EC" dirty="0"/>
              <a:t>1</a:t>
            </a:r>
          </a:p>
        </p:txBody>
      </p:sp>
    </p:spTree>
    <p:extLst>
      <p:ext uri="{BB962C8B-B14F-4D97-AF65-F5344CB8AC3E}">
        <p14:creationId xmlns:p14="http://schemas.microsoft.com/office/powerpoint/2010/main" val="3612759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3735318" cy="584775"/>
          </a:xfrm>
          <a:prstGeom prst="rect">
            <a:avLst/>
          </a:prstGeom>
        </p:spPr>
        <p:txBody>
          <a:bodyPr wrap="none">
            <a:spAutoFit/>
          </a:bodyPr>
          <a:lstStyle/>
          <a:p>
            <a:pPr lvl="0"/>
            <a:r>
              <a:rPr lang="es-EC" sz="3200" b="1" dirty="0"/>
              <a:t>Registro de buses</a:t>
            </a:r>
            <a:endParaRPr lang="es-EC" sz="3200" dirty="0"/>
          </a:p>
        </p:txBody>
      </p:sp>
      <p:sp>
        <p:nvSpPr>
          <p:cNvPr id="31" name="CuadroTexto 30">
            <a:extLst>
              <a:ext uri="{FF2B5EF4-FFF2-40B4-BE49-F238E27FC236}">
                <a16:creationId xmlns:a16="http://schemas.microsoft.com/office/drawing/2014/main" id="{369DCBCD-CABA-44F4-A7A0-827F02A4537D}"/>
              </a:ext>
            </a:extLst>
          </p:cNvPr>
          <p:cNvSpPr txBox="1"/>
          <p:nvPr/>
        </p:nvSpPr>
        <p:spPr>
          <a:xfrm>
            <a:off x="6501183" y="798666"/>
            <a:ext cx="475613" cy="369332"/>
          </a:xfrm>
          <a:prstGeom prst="rect">
            <a:avLst/>
          </a:prstGeom>
          <a:solidFill>
            <a:schemeClr val="bg1"/>
          </a:solidFill>
        </p:spPr>
        <p:txBody>
          <a:bodyPr wrap="square" rtlCol="0">
            <a:spAutoFit/>
          </a:bodyPr>
          <a:lstStyle/>
          <a:p>
            <a:pPr algn="ctr"/>
            <a:endParaRPr lang="es-EC" dirty="0"/>
          </a:p>
        </p:txBody>
      </p:sp>
      <p:pic>
        <p:nvPicPr>
          <p:cNvPr id="3" name="Imagen 2" descr="Imagen que contiene Interfaz de usuario gráfica&#10;&#10;Descripción generada automáticamente">
            <a:extLst>
              <a:ext uri="{FF2B5EF4-FFF2-40B4-BE49-F238E27FC236}">
                <a16:creationId xmlns:a16="http://schemas.microsoft.com/office/drawing/2014/main" id="{032B8C40-F41B-4B3E-99C6-15D72A1A8DC7}"/>
              </a:ext>
            </a:extLst>
          </p:cNvPr>
          <p:cNvPicPr>
            <a:picLocks noChangeAspect="1"/>
          </p:cNvPicPr>
          <p:nvPr/>
        </p:nvPicPr>
        <p:blipFill rotWithShape="1">
          <a:blip r:embed="rId3">
            <a:extLst>
              <a:ext uri="{28A0092B-C50C-407E-A947-70E740481C1C}">
                <a14:useLocalDpi xmlns:a14="http://schemas.microsoft.com/office/drawing/2010/main" val="0"/>
              </a:ext>
            </a:extLst>
          </a:blip>
          <a:srcRect l="34053" t="9952" b="22908"/>
          <a:stretch/>
        </p:blipFill>
        <p:spPr>
          <a:xfrm>
            <a:off x="191344" y="794969"/>
            <a:ext cx="11730781" cy="5081955"/>
          </a:xfrm>
          <a:prstGeom prst="rect">
            <a:avLst/>
          </a:prstGeom>
        </p:spPr>
      </p:pic>
      <p:pic>
        <p:nvPicPr>
          <p:cNvPr id="9" name="Imagen 8" descr="Imagen que contiene Interfaz de usuario gráfica&#10;&#10;Descripción generada automáticamente">
            <a:extLst>
              <a:ext uri="{FF2B5EF4-FFF2-40B4-BE49-F238E27FC236}">
                <a16:creationId xmlns:a16="http://schemas.microsoft.com/office/drawing/2014/main" id="{6CA1CC09-908A-4C71-83FB-D2D57E718722}"/>
              </a:ext>
            </a:extLst>
          </p:cNvPr>
          <p:cNvPicPr>
            <a:picLocks noChangeAspect="1"/>
          </p:cNvPicPr>
          <p:nvPr/>
        </p:nvPicPr>
        <p:blipFill rotWithShape="1">
          <a:blip r:embed="rId4">
            <a:extLst>
              <a:ext uri="{28A0092B-C50C-407E-A947-70E740481C1C}">
                <a14:useLocalDpi xmlns:a14="http://schemas.microsoft.com/office/drawing/2010/main" val="0"/>
              </a:ext>
            </a:extLst>
          </a:blip>
          <a:srcRect t="18959" r="67128" b="61779"/>
          <a:stretch/>
        </p:blipFill>
        <p:spPr>
          <a:xfrm>
            <a:off x="407368" y="4572140"/>
            <a:ext cx="5184576" cy="1523294"/>
          </a:xfrm>
          <a:prstGeom prst="rect">
            <a:avLst/>
          </a:prstGeom>
        </p:spPr>
      </p:pic>
      <p:sp>
        <p:nvSpPr>
          <p:cNvPr id="16" name="CuadroTexto 15">
            <a:extLst>
              <a:ext uri="{FF2B5EF4-FFF2-40B4-BE49-F238E27FC236}">
                <a16:creationId xmlns:a16="http://schemas.microsoft.com/office/drawing/2014/main" id="{84308FB3-6100-4B63-93F8-7A32305152A1}"/>
              </a:ext>
            </a:extLst>
          </p:cNvPr>
          <p:cNvSpPr txBox="1"/>
          <p:nvPr/>
        </p:nvSpPr>
        <p:spPr>
          <a:xfrm>
            <a:off x="6056734" y="5695324"/>
            <a:ext cx="2797112" cy="400110"/>
          </a:xfrm>
          <a:prstGeom prst="rect">
            <a:avLst/>
          </a:prstGeom>
          <a:noFill/>
        </p:spPr>
        <p:txBody>
          <a:bodyPr wrap="square">
            <a:spAutoFit/>
          </a:bodyPr>
          <a:lstStyle/>
          <a:p>
            <a:pPr lvl="0" algn="just"/>
            <a:r>
              <a:rPr lang="es-ES" sz="1000" dirty="0"/>
              <a:t>Rutas de transporte – cantón Rumiñahui. (GAD RUMIÑAHUI, 2019)</a:t>
            </a:r>
          </a:p>
        </p:txBody>
      </p:sp>
      <p:sp>
        <p:nvSpPr>
          <p:cNvPr id="8" name="CuadroTexto 7">
            <a:extLst>
              <a:ext uri="{FF2B5EF4-FFF2-40B4-BE49-F238E27FC236}">
                <a16:creationId xmlns:a16="http://schemas.microsoft.com/office/drawing/2014/main" id="{45B4EB8C-050C-47FE-8A4F-3AE48E370F12}"/>
              </a:ext>
            </a:extLst>
          </p:cNvPr>
          <p:cNvSpPr txBox="1"/>
          <p:nvPr/>
        </p:nvSpPr>
        <p:spPr>
          <a:xfrm>
            <a:off x="89854" y="6401356"/>
            <a:ext cx="461529" cy="369332"/>
          </a:xfrm>
          <a:prstGeom prst="rect">
            <a:avLst/>
          </a:prstGeom>
          <a:noFill/>
        </p:spPr>
        <p:txBody>
          <a:bodyPr wrap="square">
            <a:spAutoFit/>
          </a:bodyPr>
          <a:lstStyle/>
          <a:p>
            <a:r>
              <a:rPr lang="es-MX" sz="1800" dirty="0"/>
              <a:t>65</a:t>
            </a:r>
            <a:endParaRPr lang="es-EC" sz="1800" dirty="0"/>
          </a:p>
        </p:txBody>
      </p:sp>
    </p:spTree>
    <p:extLst>
      <p:ext uri="{BB962C8B-B14F-4D97-AF65-F5344CB8AC3E}">
        <p14:creationId xmlns:p14="http://schemas.microsoft.com/office/powerpoint/2010/main" val="391341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3735318" cy="584775"/>
          </a:xfrm>
          <a:prstGeom prst="rect">
            <a:avLst/>
          </a:prstGeom>
        </p:spPr>
        <p:txBody>
          <a:bodyPr wrap="none">
            <a:spAutoFit/>
          </a:bodyPr>
          <a:lstStyle/>
          <a:p>
            <a:pPr lvl="0"/>
            <a:r>
              <a:rPr lang="es-EC" sz="3200" b="1" dirty="0"/>
              <a:t>Registro de buses</a:t>
            </a:r>
            <a:endParaRPr lang="es-EC" sz="3200" dirty="0"/>
          </a:p>
        </p:txBody>
      </p:sp>
      <p:sp>
        <p:nvSpPr>
          <p:cNvPr id="31" name="CuadroTexto 30">
            <a:extLst>
              <a:ext uri="{FF2B5EF4-FFF2-40B4-BE49-F238E27FC236}">
                <a16:creationId xmlns:a16="http://schemas.microsoft.com/office/drawing/2014/main" id="{369DCBCD-CABA-44F4-A7A0-827F02A4537D}"/>
              </a:ext>
            </a:extLst>
          </p:cNvPr>
          <p:cNvSpPr txBox="1"/>
          <p:nvPr/>
        </p:nvSpPr>
        <p:spPr>
          <a:xfrm>
            <a:off x="6501183" y="798666"/>
            <a:ext cx="475613" cy="369332"/>
          </a:xfrm>
          <a:prstGeom prst="rect">
            <a:avLst/>
          </a:prstGeom>
          <a:solidFill>
            <a:schemeClr val="bg1"/>
          </a:solidFill>
        </p:spPr>
        <p:txBody>
          <a:bodyPr wrap="square" rtlCol="0">
            <a:spAutoFit/>
          </a:bodyPr>
          <a:lstStyle/>
          <a:p>
            <a:pPr algn="ctr"/>
            <a:endParaRPr lang="es-EC" dirty="0"/>
          </a:p>
        </p:txBody>
      </p:sp>
      <p:graphicFrame>
        <p:nvGraphicFramePr>
          <p:cNvPr id="8" name="Tabla 8">
            <a:extLst>
              <a:ext uri="{FF2B5EF4-FFF2-40B4-BE49-F238E27FC236}">
                <a16:creationId xmlns:a16="http://schemas.microsoft.com/office/drawing/2014/main" id="{C5E2EDF5-0030-4D55-A2FA-E52666BF9D45}"/>
              </a:ext>
            </a:extLst>
          </p:cNvPr>
          <p:cNvGraphicFramePr>
            <a:graphicFrameLocks noGrp="1"/>
          </p:cNvGraphicFramePr>
          <p:nvPr>
            <p:extLst>
              <p:ext uri="{D42A27DB-BD31-4B8C-83A1-F6EECF244321}">
                <p14:modId xmlns:p14="http://schemas.microsoft.com/office/powerpoint/2010/main" val="1769386310"/>
              </p:ext>
            </p:extLst>
          </p:nvPr>
        </p:nvGraphicFramePr>
        <p:xfrm>
          <a:off x="2243572" y="4012930"/>
          <a:ext cx="7704856" cy="1247523"/>
        </p:xfrm>
        <a:graphic>
          <a:graphicData uri="http://schemas.openxmlformats.org/drawingml/2006/table">
            <a:tbl>
              <a:tblPr firstRow="1" bandRow="1">
                <a:tableStyleId>{5940675A-B579-460E-94D1-54222C63F5DA}</a:tableStyleId>
              </a:tblPr>
              <a:tblGrid>
                <a:gridCol w="432048">
                  <a:extLst>
                    <a:ext uri="{9D8B030D-6E8A-4147-A177-3AD203B41FA5}">
                      <a16:colId xmlns:a16="http://schemas.microsoft.com/office/drawing/2014/main" val="1333919628"/>
                    </a:ext>
                  </a:extLst>
                </a:gridCol>
                <a:gridCol w="2227857">
                  <a:extLst>
                    <a:ext uri="{9D8B030D-6E8A-4147-A177-3AD203B41FA5}">
                      <a16:colId xmlns:a16="http://schemas.microsoft.com/office/drawing/2014/main" val="3253253104"/>
                    </a:ext>
                  </a:extLst>
                </a:gridCol>
                <a:gridCol w="934588">
                  <a:extLst>
                    <a:ext uri="{9D8B030D-6E8A-4147-A177-3AD203B41FA5}">
                      <a16:colId xmlns:a16="http://schemas.microsoft.com/office/drawing/2014/main" val="4146653577"/>
                    </a:ext>
                  </a:extLst>
                </a:gridCol>
                <a:gridCol w="1446067">
                  <a:extLst>
                    <a:ext uri="{9D8B030D-6E8A-4147-A177-3AD203B41FA5}">
                      <a16:colId xmlns:a16="http://schemas.microsoft.com/office/drawing/2014/main" val="3328329408"/>
                    </a:ext>
                  </a:extLst>
                </a:gridCol>
                <a:gridCol w="792088">
                  <a:extLst>
                    <a:ext uri="{9D8B030D-6E8A-4147-A177-3AD203B41FA5}">
                      <a16:colId xmlns:a16="http://schemas.microsoft.com/office/drawing/2014/main" val="716197411"/>
                    </a:ext>
                  </a:extLst>
                </a:gridCol>
                <a:gridCol w="936104">
                  <a:extLst>
                    <a:ext uri="{9D8B030D-6E8A-4147-A177-3AD203B41FA5}">
                      <a16:colId xmlns:a16="http://schemas.microsoft.com/office/drawing/2014/main" val="3230239019"/>
                    </a:ext>
                  </a:extLst>
                </a:gridCol>
                <a:gridCol w="936104">
                  <a:extLst>
                    <a:ext uri="{9D8B030D-6E8A-4147-A177-3AD203B41FA5}">
                      <a16:colId xmlns:a16="http://schemas.microsoft.com/office/drawing/2014/main" val="119941100"/>
                    </a:ext>
                  </a:extLst>
                </a:gridCol>
              </a:tblGrid>
              <a:tr h="546483">
                <a:tc>
                  <a:txBody>
                    <a:bodyPr/>
                    <a:lstStyle/>
                    <a:p>
                      <a:pPr algn="ctr"/>
                      <a:r>
                        <a:rPr lang="es-EC" sz="1000" b="1" dirty="0"/>
                        <a:t>No.</a:t>
                      </a:r>
                    </a:p>
                  </a:txBody>
                  <a:tcPr anchor="ctr"/>
                </a:tc>
                <a:tc>
                  <a:txBody>
                    <a:bodyPr/>
                    <a:lstStyle/>
                    <a:p>
                      <a:pPr algn="ctr"/>
                      <a:r>
                        <a:rPr lang="es-EC" sz="1000" b="1" dirty="0"/>
                        <a:t>Eje Vial</a:t>
                      </a:r>
                    </a:p>
                  </a:txBody>
                  <a:tcPr anchor="ctr"/>
                </a:tc>
                <a:tc>
                  <a:txBody>
                    <a:bodyPr/>
                    <a:lstStyle/>
                    <a:p>
                      <a:pPr algn="ctr"/>
                      <a:r>
                        <a:rPr lang="es-EC" sz="1000" b="1" dirty="0"/>
                        <a:t>Bus</a:t>
                      </a:r>
                    </a:p>
                  </a:txBody>
                  <a:tcPr anchor="ctr"/>
                </a:tc>
                <a:tc>
                  <a:txBody>
                    <a:bodyPr/>
                    <a:lstStyle/>
                    <a:p>
                      <a:pPr algn="ctr"/>
                      <a:r>
                        <a:rPr lang="es-EC" sz="1000" b="1" dirty="0"/>
                        <a:t>Recorrido</a:t>
                      </a:r>
                    </a:p>
                  </a:txBody>
                  <a:tcPr anchor="ctr"/>
                </a:tc>
                <a:tc>
                  <a:txBody>
                    <a:bodyPr/>
                    <a:lstStyle/>
                    <a:p>
                      <a:pPr algn="ctr"/>
                      <a:r>
                        <a:rPr lang="es-EC" sz="1000" b="1" dirty="0"/>
                        <a:t>Tiempo</a:t>
                      </a:r>
                    </a:p>
                  </a:txBody>
                  <a:tcPr anchor="ctr"/>
                </a:tc>
                <a:tc>
                  <a:txBody>
                    <a:bodyPr/>
                    <a:lstStyle/>
                    <a:p>
                      <a:pPr algn="ctr"/>
                      <a:r>
                        <a:rPr lang="es-EC" sz="1000" b="1" dirty="0"/>
                        <a:t>Distancia</a:t>
                      </a:r>
                    </a:p>
                  </a:txBody>
                  <a:tcPr anchor="ctr"/>
                </a:tc>
                <a:tc>
                  <a:txBody>
                    <a:bodyPr/>
                    <a:lstStyle/>
                    <a:p>
                      <a:pPr algn="ctr"/>
                      <a:r>
                        <a:rPr lang="es-EC" sz="1000" b="1" dirty="0"/>
                        <a:t>Velocidad promedio</a:t>
                      </a:r>
                    </a:p>
                  </a:txBody>
                  <a:tcPr anchor="ctr"/>
                </a:tc>
                <a:extLst>
                  <a:ext uri="{0D108BD9-81ED-4DB2-BD59-A6C34878D82A}">
                    <a16:rowId xmlns:a16="http://schemas.microsoft.com/office/drawing/2014/main" val="1026538840"/>
                  </a:ext>
                </a:extLst>
              </a:tr>
              <a:tr h="701040">
                <a:tc>
                  <a:txBody>
                    <a:bodyPr/>
                    <a:lstStyle/>
                    <a:p>
                      <a:pPr algn="ctr"/>
                      <a:r>
                        <a:rPr lang="es-EC" sz="1000" dirty="0"/>
                        <a:t>1</a:t>
                      </a:r>
                      <a:endParaRPr lang="es-EC" dirty="0"/>
                    </a:p>
                  </a:txBody>
                  <a:tcPr anchor="ctr"/>
                </a:tc>
                <a:tc>
                  <a:txBody>
                    <a:bodyPr/>
                    <a:lstStyle/>
                    <a:p>
                      <a:pPr algn="ctr"/>
                      <a:r>
                        <a:rPr lang="es-EC" sz="1000" kern="1200" dirty="0">
                          <a:solidFill>
                            <a:schemeClr val="tx1"/>
                          </a:solidFill>
                          <a:effectLst/>
                          <a:latin typeface="+mn-lt"/>
                          <a:ea typeface="+mn-ea"/>
                          <a:cs typeface="+mn-cs"/>
                        </a:rPr>
                        <a:t>En el eje longitudinal, de la avenida general Enríquez entre la avenida Ilaló y el monumento al Maíz (El choclo) </a:t>
                      </a:r>
                      <a:endParaRPr lang="es-EC" dirty="0"/>
                    </a:p>
                  </a:txBody>
                  <a:tcPr anchor="ctr"/>
                </a:tc>
                <a:tc>
                  <a:txBody>
                    <a:bodyPr/>
                    <a:lstStyle/>
                    <a:p>
                      <a:pPr algn="ctr"/>
                      <a:r>
                        <a:rPr lang="es-EC" sz="1000" dirty="0"/>
                        <a:t>Los Chillos, Marco Polo</a:t>
                      </a:r>
                    </a:p>
                  </a:txBody>
                  <a:tcPr anchor="ctr"/>
                </a:tc>
                <a:tc>
                  <a:txBody>
                    <a:bodyPr/>
                    <a:lstStyle/>
                    <a:p>
                      <a:pPr algn="ctr"/>
                      <a:r>
                        <a:rPr lang="es-EC" sz="1000" dirty="0"/>
                        <a:t>El Triángulo – Redondel del Choclo</a:t>
                      </a:r>
                      <a:endParaRPr lang="es-EC" sz="1000" kern="1200" dirty="0">
                        <a:solidFill>
                          <a:schemeClr val="tx1"/>
                        </a:solidFill>
                        <a:effectLst/>
                        <a:latin typeface="+mn-lt"/>
                        <a:ea typeface="+mn-ea"/>
                        <a:cs typeface="+mn-cs"/>
                      </a:endParaRPr>
                    </a:p>
                  </a:txBody>
                  <a:tcPr anchor="ctr"/>
                </a:tc>
                <a:tc>
                  <a:txBody>
                    <a:bodyPr/>
                    <a:lstStyle/>
                    <a:p>
                      <a:pPr algn="ctr"/>
                      <a:r>
                        <a:rPr lang="es-EC" sz="1000" kern="1200" dirty="0">
                          <a:solidFill>
                            <a:schemeClr val="tx1"/>
                          </a:solidFill>
                          <a:effectLst/>
                          <a:latin typeface="+mn-lt"/>
                          <a:ea typeface="+mn-ea"/>
                          <a:cs typeface="+mn-cs"/>
                        </a:rPr>
                        <a:t>11,25 min</a:t>
                      </a:r>
                    </a:p>
                  </a:txBody>
                  <a:tcPr anchor="ctr"/>
                </a:tc>
                <a:tc>
                  <a:txBody>
                    <a:bodyPr/>
                    <a:lstStyle/>
                    <a:p>
                      <a:pPr algn="ctr"/>
                      <a:r>
                        <a:rPr lang="es-EC" sz="1000" kern="1200" dirty="0">
                          <a:solidFill>
                            <a:schemeClr val="tx1"/>
                          </a:solidFill>
                          <a:effectLst/>
                          <a:latin typeface="+mn-lt"/>
                          <a:ea typeface="+mn-ea"/>
                          <a:cs typeface="+mn-cs"/>
                        </a:rPr>
                        <a:t>5,18 Km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000" kern="1200" dirty="0">
                          <a:solidFill>
                            <a:schemeClr val="tx1"/>
                          </a:solidFill>
                          <a:effectLst/>
                          <a:latin typeface="+mn-lt"/>
                          <a:ea typeface="+mn-ea"/>
                          <a:cs typeface="+mn-cs"/>
                        </a:rPr>
                        <a:t>27,62 Km/h</a:t>
                      </a:r>
                    </a:p>
                  </a:txBody>
                  <a:tcPr anchor="ctr"/>
                </a:tc>
                <a:extLst>
                  <a:ext uri="{0D108BD9-81ED-4DB2-BD59-A6C34878D82A}">
                    <a16:rowId xmlns:a16="http://schemas.microsoft.com/office/drawing/2014/main" val="3354730262"/>
                  </a:ext>
                </a:extLst>
              </a:tr>
            </a:tbl>
          </a:graphicData>
        </a:graphic>
      </p:graphicFrame>
      <p:sp>
        <p:nvSpPr>
          <p:cNvPr id="42" name="CuadroTexto 41">
            <a:extLst>
              <a:ext uri="{FF2B5EF4-FFF2-40B4-BE49-F238E27FC236}">
                <a16:creationId xmlns:a16="http://schemas.microsoft.com/office/drawing/2014/main" id="{957E1D77-22C4-4103-9CBC-056EE56FD54E}"/>
              </a:ext>
            </a:extLst>
          </p:cNvPr>
          <p:cNvSpPr txBox="1"/>
          <p:nvPr/>
        </p:nvSpPr>
        <p:spPr>
          <a:xfrm>
            <a:off x="5047595" y="5425820"/>
            <a:ext cx="4900833" cy="246221"/>
          </a:xfrm>
          <a:prstGeom prst="rect">
            <a:avLst/>
          </a:prstGeom>
          <a:noFill/>
        </p:spPr>
        <p:txBody>
          <a:bodyPr wrap="square">
            <a:spAutoFit/>
          </a:bodyPr>
          <a:lstStyle/>
          <a:p>
            <a:pPr lvl="0" algn="just"/>
            <a:r>
              <a:rPr lang="es-ES" sz="1000" dirty="0"/>
              <a:t>Tabla resumen de recorrido de buses en los ejes viales en estudio. (Autores, 2021)</a:t>
            </a:r>
          </a:p>
        </p:txBody>
      </p:sp>
      <p:sp>
        <p:nvSpPr>
          <p:cNvPr id="27" name="CuadroTexto 26">
            <a:extLst>
              <a:ext uri="{FF2B5EF4-FFF2-40B4-BE49-F238E27FC236}">
                <a16:creationId xmlns:a16="http://schemas.microsoft.com/office/drawing/2014/main" id="{55BF8187-9871-4603-BA09-E7CA5953DF8F}"/>
              </a:ext>
            </a:extLst>
          </p:cNvPr>
          <p:cNvSpPr txBox="1"/>
          <p:nvPr/>
        </p:nvSpPr>
        <p:spPr>
          <a:xfrm>
            <a:off x="1412932" y="2762343"/>
            <a:ext cx="2619864" cy="707886"/>
          </a:xfrm>
          <a:prstGeom prst="rect">
            <a:avLst/>
          </a:prstGeom>
          <a:noFill/>
        </p:spPr>
        <p:txBody>
          <a:bodyPr wrap="square">
            <a:spAutoFit/>
          </a:bodyPr>
          <a:lstStyle/>
          <a:p>
            <a:pPr lvl="0" algn="just"/>
            <a:r>
              <a:rPr lang="es-ES" sz="1000" dirty="0"/>
              <a:t>Portada Plan de Desarrollo y Ordenamiento Territorial Cantón Rumiñahui. (</a:t>
            </a:r>
            <a:r>
              <a:rPr lang="es-EC" sz="1000" dirty="0"/>
              <a:t>GAD Municipal Cantón Rumiñahui, 2019</a:t>
            </a:r>
            <a:r>
              <a:rPr lang="es-ES" sz="1000" dirty="0"/>
              <a:t>)</a:t>
            </a:r>
          </a:p>
        </p:txBody>
      </p:sp>
      <p:pic>
        <p:nvPicPr>
          <p:cNvPr id="5" name="Imagen 4">
            <a:extLst>
              <a:ext uri="{FF2B5EF4-FFF2-40B4-BE49-F238E27FC236}">
                <a16:creationId xmlns:a16="http://schemas.microsoft.com/office/drawing/2014/main" id="{A9099BF3-5383-41E9-B556-17A6084E1F0A}"/>
              </a:ext>
            </a:extLst>
          </p:cNvPr>
          <p:cNvPicPr>
            <a:picLocks noChangeAspect="1"/>
          </p:cNvPicPr>
          <p:nvPr/>
        </p:nvPicPr>
        <p:blipFill>
          <a:blip r:embed="rId5"/>
          <a:stretch>
            <a:fillRect/>
          </a:stretch>
        </p:blipFill>
        <p:spPr>
          <a:xfrm>
            <a:off x="1412932" y="650736"/>
            <a:ext cx="2619864" cy="2079046"/>
          </a:xfrm>
          <a:prstGeom prst="rect">
            <a:avLst/>
          </a:prstGeom>
        </p:spPr>
      </p:pic>
      <p:sp>
        <p:nvSpPr>
          <p:cNvPr id="15" name="CuadroTexto 14">
            <a:extLst>
              <a:ext uri="{FF2B5EF4-FFF2-40B4-BE49-F238E27FC236}">
                <a16:creationId xmlns:a16="http://schemas.microsoft.com/office/drawing/2014/main" id="{99F57865-0E0D-4741-9BF6-B875755441EB}"/>
              </a:ext>
            </a:extLst>
          </p:cNvPr>
          <p:cNvSpPr txBox="1"/>
          <p:nvPr/>
        </p:nvSpPr>
        <p:spPr>
          <a:xfrm>
            <a:off x="9332801" y="3228945"/>
            <a:ext cx="2232248" cy="400110"/>
          </a:xfrm>
          <a:prstGeom prst="rect">
            <a:avLst/>
          </a:prstGeom>
          <a:noFill/>
        </p:spPr>
        <p:txBody>
          <a:bodyPr wrap="square">
            <a:spAutoFit/>
          </a:bodyPr>
          <a:lstStyle/>
          <a:p>
            <a:pPr lvl="0" algn="just"/>
            <a:r>
              <a:rPr lang="es-ES" sz="1000" dirty="0"/>
              <a:t>Cronometraje de tiempo de viaje. (Autores, 2021)</a:t>
            </a:r>
          </a:p>
        </p:txBody>
      </p:sp>
      <p:pic>
        <p:nvPicPr>
          <p:cNvPr id="2" name="bus">
            <a:hlinkClick r:id="" action="ppaction://media"/>
            <a:extLst>
              <a:ext uri="{FF2B5EF4-FFF2-40B4-BE49-F238E27FC236}">
                <a16:creationId xmlns:a16="http://schemas.microsoft.com/office/drawing/2014/main" id="{F6636861-9B7E-4248-9204-3F14B75C3A3D}"/>
              </a:ext>
            </a:extLst>
          </p:cNvPr>
          <p:cNvPicPr>
            <a:picLocks noChangeAspect="1"/>
          </p:cNvPicPr>
          <p:nvPr>
            <a:videoFile r:link="rId1"/>
            <p:extLst>
              <p:ext uri="{DAA4B4D4-6D71-4841-9C94-3DE7FCFB9230}">
                <p14:media xmlns:p14="http://schemas.microsoft.com/office/powerpoint/2010/main" r:embed="rId2">
                  <p14:trim st="13578"/>
                </p14:media>
              </p:ext>
            </p:extLst>
          </p:nvPr>
        </p:nvPicPr>
        <p:blipFill>
          <a:blip r:embed="rId6"/>
          <a:stretch>
            <a:fillRect/>
          </a:stretch>
        </p:blipFill>
        <p:spPr>
          <a:xfrm rot="16200000">
            <a:off x="8275044" y="-170695"/>
            <a:ext cx="2337855" cy="4130690"/>
          </a:xfrm>
          <a:prstGeom prst="rect">
            <a:avLst/>
          </a:prstGeom>
        </p:spPr>
      </p:pic>
      <p:sp>
        <p:nvSpPr>
          <p:cNvPr id="11" name="CuadroTexto 10">
            <a:extLst>
              <a:ext uri="{FF2B5EF4-FFF2-40B4-BE49-F238E27FC236}">
                <a16:creationId xmlns:a16="http://schemas.microsoft.com/office/drawing/2014/main" id="{9607F111-8F58-4F01-8B31-7A1EFE1BBECB}"/>
              </a:ext>
            </a:extLst>
          </p:cNvPr>
          <p:cNvSpPr txBox="1"/>
          <p:nvPr/>
        </p:nvSpPr>
        <p:spPr>
          <a:xfrm>
            <a:off x="89854" y="6401356"/>
            <a:ext cx="461529" cy="369332"/>
          </a:xfrm>
          <a:prstGeom prst="rect">
            <a:avLst/>
          </a:prstGeom>
          <a:noFill/>
        </p:spPr>
        <p:txBody>
          <a:bodyPr wrap="square">
            <a:spAutoFit/>
          </a:bodyPr>
          <a:lstStyle/>
          <a:p>
            <a:r>
              <a:rPr lang="es-MX" sz="1800" dirty="0"/>
              <a:t>66</a:t>
            </a:r>
            <a:endParaRPr lang="es-EC" sz="1800" dirty="0"/>
          </a:p>
        </p:txBody>
      </p:sp>
    </p:spTree>
    <p:extLst>
      <p:ext uri="{BB962C8B-B14F-4D97-AF65-F5344CB8AC3E}">
        <p14:creationId xmlns:p14="http://schemas.microsoft.com/office/powerpoint/2010/main" val="212831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7" fill="hold" display="0">
                  <p:stCondLst>
                    <p:cond delay="indefinite"/>
                  </p:stCondLst>
                </p:cTn>
                <p:tgtEl>
                  <p:spTgt spid="2"/>
                </p:tgtEl>
              </p:cMediaNode>
            </p:video>
          </p:childTnLst>
        </p:cTn>
      </p:par>
    </p:tnLst>
    <p:bldLst>
      <p:bldP spid="42" grpId="0"/>
      <p:bldP spid="27"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A4C1F7-829D-4BD0-BE77-3A1A6F1E99BA}"/>
              </a:ext>
            </a:extLst>
          </p:cNvPr>
          <p:cNvSpPr>
            <a:spLocks noGrp="1"/>
          </p:cNvSpPr>
          <p:nvPr>
            <p:ph type="title"/>
          </p:nvPr>
        </p:nvSpPr>
        <p:spPr/>
        <p:txBody>
          <a:bodyPr/>
          <a:lstStyle/>
          <a:p>
            <a:pPr algn="l"/>
            <a:r>
              <a:rPr lang="es-ES">
                <a:solidFill>
                  <a:schemeClr val="tx1"/>
                </a:solidFill>
              </a:rPr>
              <a:t>Mapeo de resultados en Google </a:t>
            </a:r>
            <a:r>
              <a:rPr lang="es-ES" err="1">
                <a:solidFill>
                  <a:schemeClr val="tx1"/>
                </a:solidFill>
              </a:rPr>
              <a:t>Earth</a:t>
            </a:r>
            <a:r>
              <a:rPr lang="es-ES">
                <a:solidFill>
                  <a:schemeClr val="tx1"/>
                </a:solidFill>
              </a:rPr>
              <a:t> Pro</a:t>
            </a:r>
            <a:endParaRPr lang="es-EC">
              <a:solidFill>
                <a:schemeClr val="tx1"/>
              </a:solidFill>
            </a:endParaRPr>
          </a:p>
        </p:txBody>
      </p:sp>
      <p:pic>
        <p:nvPicPr>
          <p:cNvPr id="4" name="Imagen 3">
            <a:extLst>
              <a:ext uri="{FF2B5EF4-FFF2-40B4-BE49-F238E27FC236}">
                <a16:creationId xmlns:a16="http://schemas.microsoft.com/office/drawing/2014/main" id="{D576F17A-FDCA-424A-AE81-BFAF20B95A34}"/>
              </a:ext>
            </a:extLst>
          </p:cNvPr>
          <p:cNvPicPr>
            <a:picLocks noChangeAspect="1"/>
          </p:cNvPicPr>
          <p:nvPr/>
        </p:nvPicPr>
        <p:blipFill rotWithShape="1">
          <a:blip r:embed="rId2"/>
          <a:srcRect b="11481"/>
          <a:stretch/>
        </p:blipFill>
        <p:spPr>
          <a:xfrm>
            <a:off x="3394710" y="980728"/>
            <a:ext cx="5402580" cy="2592288"/>
          </a:xfrm>
          <a:prstGeom prst="rect">
            <a:avLst/>
          </a:prstGeom>
        </p:spPr>
      </p:pic>
      <p:pic>
        <p:nvPicPr>
          <p:cNvPr id="5" name="Imagen 4">
            <a:extLst>
              <a:ext uri="{FF2B5EF4-FFF2-40B4-BE49-F238E27FC236}">
                <a16:creationId xmlns:a16="http://schemas.microsoft.com/office/drawing/2014/main" id="{282F88D7-DC91-4C8C-BB94-4CE8808B142A}"/>
              </a:ext>
            </a:extLst>
          </p:cNvPr>
          <p:cNvPicPr/>
          <p:nvPr/>
        </p:nvPicPr>
        <p:blipFill>
          <a:blip r:embed="rId3"/>
          <a:stretch>
            <a:fillRect/>
          </a:stretch>
        </p:blipFill>
        <p:spPr>
          <a:xfrm>
            <a:off x="2765135" y="3935189"/>
            <a:ext cx="6661730" cy="1598166"/>
          </a:xfrm>
          <a:prstGeom prst="rect">
            <a:avLst/>
          </a:prstGeom>
        </p:spPr>
      </p:pic>
      <p:pic>
        <p:nvPicPr>
          <p:cNvPr id="6" name="Picture 4">
            <a:extLst>
              <a:ext uri="{FF2B5EF4-FFF2-40B4-BE49-F238E27FC236}">
                <a16:creationId xmlns:a16="http://schemas.microsoft.com/office/drawing/2014/main" id="{8531FB72-A1FF-4AE9-9B21-B1BA720A0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483" y="5799652"/>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id="{F46B4CC3-2800-4190-9252-FAAE0444EAE3}"/>
              </a:ext>
            </a:extLst>
          </p:cNvPr>
          <p:cNvSpPr txBox="1"/>
          <p:nvPr/>
        </p:nvSpPr>
        <p:spPr>
          <a:xfrm>
            <a:off x="89854" y="6401356"/>
            <a:ext cx="461529" cy="369332"/>
          </a:xfrm>
          <a:prstGeom prst="rect">
            <a:avLst/>
          </a:prstGeom>
          <a:noFill/>
        </p:spPr>
        <p:txBody>
          <a:bodyPr wrap="square">
            <a:spAutoFit/>
          </a:bodyPr>
          <a:lstStyle/>
          <a:p>
            <a:r>
              <a:rPr lang="es-MX" sz="1800" dirty="0"/>
              <a:t>67</a:t>
            </a:r>
            <a:endParaRPr lang="es-EC" sz="1800" dirty="0"/>
          </a:p>
        </p:txBody>
      </p:sp>
    </p:spTree>
    <p:extLst>
      <p:ext uri="{BB962C8B-B14F-4D97-AF65-F5344CB8AC3E}">
        <p14:creationId xmlns:p14="http://schemas.microsoft.com/office/powerpoint/2010/main" val="475960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ángulo 3">
            <a:extLst>
              <a:ext uri="{FF2B5EF4-FFF2-40B4-BE49-F238E27FC236}">
                <a16:creationId xmlns:a16="http://schemas.microsoft.com/office/drawing/2014/main" id="{CD0D0E0A-B6F0-4298-8F73-6F89030B0686}"/>
              </a:ext>
            </a:extLst>
          </p:cNvPr>
          <p:cNvSpPr>
            <a:spLocks noChangeArrowheads="1"/>
          </p:cNvSpPr>
          <p:nvPr/>
        </p:nvSpPr>
        <p:spPr bwMode="auto">
          <a:xfrm>
            <a:off x="263525" y="25400"/>
            <a:ext cx="75558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ASPECTOS GENERALES: </a:t>
            </a:r>
            <a:r>
              <a:rPr lang="es-MX" altLang="es-EC" sz="2000" b="1"/>
              <a:t>ANTECEDENTES</a:t>
            </a:r>
            <a:r>
              <a:rPr lang="es-MX" altLang="es-EC" sz="2800" b="1"/>
              <a:t> </a:t>
            </a:r>
            <a:endParaRPr lang="es-EC" altLang="es-EC" sz="3200"/>
          </a:p>
        </p:txBody>
      </p:sp>
      <p:pic>
        <p:nvPicPr>
          <p:cNvPr id="6147" name="Picture 4">
            <a:extLst>
              <a:ext uri="{FF2B5EF4-FFF2-40B4-BE49-F238E27FC236}">
                <a16:creationId xmlns:a16="http://schemas.microsoft.com/office/drawing/2014/main" id="{CF9914D6-F0BD-4F7C-91C6-1E29D3386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n 3" descr="mapa de pichincha">
            <a:extLst>
              <a:ext uri="{FF2B5EF4-FFF2-40B4-BE49-F238E27FC236}">
                <a16:creationId xmlns:a16="http://schemas.microsoft.com/office/drawing/2014/main" id="{78255C5D-91E7-4C59-B458-7DFD9AE2BD83}"/>
              </a:ext>
            </a:extLst>
          </p:cNvPr>
          <p:cNvPicPr/>
          <p:nvPr/>
        </p:nvPicPr>
        <p:blipFill>
          <a:blip r:embed="rId3">
            <a:extLst>
              <a:ext uri="{28A0092B-C50C-407E-A947-70E740481C1C}">
                <a14:useLocalDpi xmlns:a14="http://schemas.microsoft.com/office/drawing/2010/main" val="0"/>
              </a:ext>
            </a:extLst>
          </a:blip>
          <a:stretch>
            <a:fillRect/>
          </a:stretch>
        </p:blipFill>
        <p:spPr>
          <a:xfrm>
            <a:off x="6600056" y="1124744"/>
            <a:ext cx="5172075" cy="3587750"/>
          </a:xfrm>
          <a:prstGeom prst="rect">
            <a:avLst/>
          </a:prstGeom>
        </p:spPr>
      </p:pic>
      <p:sp>
        <p:nvSpPr>
          <p:cNvPr id="6" name="CuadroTexto 5">
            <a:extLst>
              <a:ext uri="{FF2B5EF4-FFF2-40B4-BE49-F238E27FC236}">
                <a16:creationId xmlns:a16="http://schemas.microsoft.com/office/drawing/2014/main" id="{0991DB65-9274-4A1A-94DC-0AF6F68CDBC2}"/>
              </a:ext>
            </a:extLst>
          </p:cNvPr>
          <p:cNvSpPr txBox="1"/>
          <p:nvPr/>
        </p:nvSpPr>
        <p:spPr>
          <a:xfrm>
            <a:off x="6528048" y="4602640"/>
            <a:ext cx="5172075" cy="893514"/>
          </a:xfrm>
          <a:prstGeom prst="rect">
            <a:avLst/>
          </a:prstGeom>
          <a:noFill/>
        </p:spPr>
        <p:txBody>
          <a:bodyPr wrap="square">
            <a:spAutoFit/>
          </a:bodyPr>
          <a:lstStyle/>
          <a:p>
            <a:pPr algn="just">
              <a:lnSpc>
                <a:spcPct val="150000"/>
              </a:lnSpc>
              <a:spcAft>
                <a:spcPts val="800"/>
              </a:spcAft>
            </a:pPr>
            <a:r>
              <a:rPr lang="es-EC" sz="1200" i="1">
                <a:effectLst/>
                <a:latin typeface="Arial" panose="020B0604020202020204" pitchFamily="34" charset="0"/>
                <a:ea typeface="Times New Roman" panose="02020603050405020304" pitchFamily="18" charset="0"/>
                <a:cs typeface="Times New Roman" panose="02020603050405020304" pitchFamily="18" charset="0"/>
              </a:rPr>
              <a:t>Nota.</a:t>
            </a:r>
            <a:r>
              <a:rPr lang="es-EC" sz="1200">
                <a:effectLst/>
                <a:latin typeface="Arial" panose="020B0604020202020204" pitchFamily="34" charset="0"/>
                <a:ea typeface="Times New Roman" panose="02020603050405020304" pitchFamily="18" charset="0"/>
                <a:cs typeface="Times New Roman" panose="02020603050405020304" pitchFamily="18" charset="0"/>
              </a:rPr>
              <a:t> Como se puede ver Rumiñahui es el cantón más pequeño de Pichincha. Tomado de </a:t>
            </a:r>
            <a:r>
              <a:rPr lang="es-EC" sz="1200" i="1">
                <a:effectLst/>
                <a:latin typeface="Arial" panose="020B0604020202020204" pitchFamily="34" charset="0"/>
                <a:ea typeface="Times New Roman" panose="02020603050405020304" pitchFamily="18" charset="0"/>
                <a:cs typeface="Times New Roman" panose="02020603050405020304" pitchFamily="18" charset="0"/>
              </a:rPr>
              <a:t>Jérémy Robert, Robert D’Ercole, Patrick Pigeon and Tania Serrano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Elipse 8">
            <a:extLst>
              <a:ext uri="{FF2B5EF4-FFF2-40B4-BE49-F238E27FC236}">
                <a16:creationId xmlns:a16="http://schemas.microsoft.com/office/drawing/2014/main" id="{4BDEDAFC-CD2B-49D3-A04B-6EF5DD5CB2E5}"/>
              </a:ext>
            </a:extLst>
          </p:cNvPr>
          <p:cNvSpPr/>
          <p:nvPr/>
        </p:nvSpPr>
        <p:spPr>
          <a:xfrm>
            <a:off x="9480376" y="3140968"/>
            <a:ext cx="400050" cy="9334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D0203A22-70CD-402B-8B04-53E4F5FE241A}"/>
                  </a:ext>
                </a:extLst>
              </p:cNvPr>
              <p:cNvSpPr txBox="1"/>
              <p:nvPr/>
            </p:nvSpPr>
            <p:spPr>
              <a:xfrm>
                <a:off x="1199456" y="2026340"/>
                <a:ext cx="4281271" cy="280532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s-EC" sz="2000"/>
                  <a:t>Extensión: </a:t>
                </a:r>
                <a14:m>
                  <m:oMath xmlns:m="http://schemas.openxmlformats.org/officeDocument/2006/math">
                    <m:r>
                      <a:rPr lang="es-MX" sz="2000" b="0" i="0" smtClean="0">
                        <a:latin typeface="Cambria Math" panose="02040503050406030204" pitchFamily="18" charset="0"/>
                      </a:rPr>
                      <m:t>138 </m:t>
                    </m:r>
                    <m:sSup>
                      <m:sSupPr>
                        <m:ctrlPr>
                          <a:rPr lang="es-MX" sz="2000" b="0" i="1" smtClean="0">
                            <a:latin typeface="Cambria Math" panose="02040503050406030204" pitchFamily="18" charset="0"/>
                          </a:rPr>
                        </m:ctrlPr>
                      </m:sSupPr>
                      <m:e>
                        <m:r>
                          <a:rPr lang="es-MX" sz="2000" b="0" i="1" smtClean="0">
                            <a:latin typeface="Cambria Math" panose="02040503050406030204" pitchFamily="18" charset="0"/>
                          </a:rPr>
                          <m:t>𝑘𝑚</m:t>
                        </m:r>
                      </m:e>
                      <m:sup>
                        <m:r>
                          <a:rPr lang="es-MX" sz="2000" b="0" i="1" smtClean="0">
                            <a:latin typeface="Cambria Math" panose="02040503050406030204" pitchFamily="18" charset="0"/>
                          </a:rPr>
                          <m:t>2</m:t>
                        </m:r>
                      </m:sup>
                    </m:sSup>
                  </m:oMath>
                </a14:m>
                <a:endParaRPr lang="es-MX" sz="2000" b="0"/>
              </a:p>
              <a:p>
                <a:pPr marL="285750" indent="-285750" algn="just">
                  <a:lnSpc>
                    <a:spcPct val="150000"/>
                  </a:lnSpc>
                  <a:buFont typeface="Arial" panose="020B0604020202020204" pitchFamily="34" charset="0"/>
                  <a:buChar char="•"/>
                </a:pPr>
                <a:r>
                  <a:rPr lang="es-EC" sz="2000"/>
                  <a:t>Habitantes: 85,852</a:t>
                </a:r>
              </a:p>
              <a:p>
                <a:pPr marL="285750" indent="-285750" algn="just">
                  <a:lnSpc>
                    <a:spcPct val="150000"/>
                  </a:lnSpc>
                  <a:buFont typeface="Arial" panose="020B0604020202020204" pitchFamily="34" charset="0"/>
                  <a:buChar char="•"/>
                </a:pPr>
                <a:r>
                  <a:rPr lang="es-EC" sz="2000"/>
                  <a:t>3 Parroquias urbanas</a:t>
                </a:r>
              </a:p>
              <a:p>
                <a:pPr marL="285750" indent="-285750" algn="just">
                  <a:lnSpc>
                    <a:spcPct val="150000"/>
                  </a:lnSpc>
                  <a:buFont typeface="Arial" panose="020B0604020202020204" pitchFamily="34" charset="0"/>
                  <a:buChar char="•"/>
                </a:pPr>
                <a:r>
                  <a:rPr lang="es-EC" sz="2000"/>
                  <a:t>2 Parroquias rurales</a:t>
                </a:r>
              </a:p>
              <a:p>
                <a:pPr marL="285750" indent="-285750" algn="just">
                  <a:lnSpc>
                    <a:spcPct val="150000"/>
                  </a:lnSpc>
                  <a:buFont typeface="Arial" panose="020B0604020202020204" pitchFamily="34" charset="0"/>
                  <a:buChar char="•"/>
                </a:pPr>
                <a:r>
                  <a:rPr lang="es-EC" sz="2000"/>
                  <a:t>Cantonización: 31 de mayo de 1938</a:t>
                </a:r>
              </a:p>
            </p:txBody>
          </p:sp>
        </mc:Choice>
        <mc:Fallback xmlns="">
          <p:sp>
            <p:nvSpPr>
              <p:cNvPr id="10" name="CuadroTexto 9">
                <a:extLst>
                  <a:ext uri="{FF2B5EF4-FFF2-40B4-BE49-F238E27FC236}">
                    <a16:creationId xmlns:a16="http://schemas.microsoft.com/office/drawing/2014/main" id="{D0203A22-70CD-402B-8B04-53E4F5FE241A}"/>
                  </a:ext>
                </a:extLst>
              </p:cNvPr>
              <p:cNvSpPr txBox="1">
                <a:spLocks noRot="1" noChangeAspect="1" noMove="1" noResize="1" noEditPoints="1" noAdjustHandles="1" noChangeArrowheads="1" noChangeShapeType="1" noTextEdit="1"/>
              </p:cNvSpPr>
              <p:nvPr/>
            </p:nvSpPr>
            <p:spPr>
              <a:xfrm>
                <a:off x="1199456" y="2026340"/>
                <a:ext cx="4281271" cy="2805320"/>
              </a:xfrm>
              <a:prstGeom prst="rect">
                <a:avLst/>
              </a:prstGeom>
              <a:blipFill>
                <a:blip r:embed="rId4"/>
                <a:stretch>
                  <a:fillRect l="-1282" r="-1425" b="-2820"/>
                </a:stretch>
              </a:blipFill>
            </p:spPr>
            <p:txBody>
              <a:bodyPr/>
              <a:lstStyle/>
              <a:p>
                <a:r>
                  <a:rPr lang="en-US">
                    <a:noFill/>
                  </a:rPr>
                  <a:t> </a:t>
                </a:r>
              </a:p>
            </p:txBody>
          </p:sp>
        </mc:Fallback>
      </mc:AlternateContent>
      <p:sp>
        <p:nvSpPr>
          <p:cNvPr id="12" name="CuadroTexto 11">
            <a:extLst>
              <a:ext uri="{FF2B5EF4-FFF2-40B4-BE49-F238E27FC236}">
                <a16:creationId xmlns:a16="http://schemas.microsoft.com/office/drawing/2014/main" id="{4BED058A-EA79-4EA3-A963-2870F744A9F3}"/>
              </a:ext>
            </a:extLst>
          </p:cNvPr>
          <p:cNvSpPr txBox="1"/>
          <p:nvPr/>
        </p:nvSpPr>
        <p:spPr>
          <a:xfrm>
            <a:off x="89854" y="6401356"/>
            <a:ext cx="461529" cy="369332"/>
          </a:xfrm>
          <a:prstGeom prst="rect">
            <a:avLst/>
          </a:prstGeom>
          <a:noFill/>
        </p:spPr>
        <p:txBody>
          <a:bodyPr wrap="square">
            <a:spAutoFit/>
          </a:bodyPr>
          <a:lstStyle/>
          <a:p>
            <a:r>
              <a:rPr lang="es-MX" sz="1800"/>
              <a:t>4</a:t>
            </a:r>
            <a:endParaRPr lang="es-EC" sz="1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2FB538-ED8E-47B1-A304-7799A87D2B19}"/>
              </a:ext>
            </a:extLst>
          </p:cNvPr>
          <p:cNvSpPr>
            <a:spLocks noGrp="1"/>
          </p:cNvSpPr>
          <p:nvPr>
            <p:ph type="title"/>
          </p:nvPr>
        </p:nvSpPr>
        <p:spPr>
          <a:xfrm>
            <a:off x="479376" y="193204"/>
            <a:ext cx="10972800" cy="1143000"/>
          </a:xfrm>
        </p:spPr>
        <p:txBody>
          <a:bodyPr/>
          <a:lstStyle/>
          <a:p>
            <a:pPr algn="l"/>
            <a:r>
              <a:rPr lang="es-EC">
                <a:solidFill>
                  <a:schemeClr val="tx1"/>
                </a:solidFill>
              </a:rPr>
              <a:t>Nomenclatura</a:t>
            </a:r>
          </a:p>
        </p:txBody>
      </p:sp>
      <p:sp>
        <p:nvSpPr>
          <p:cNvPr id="3" name="Marcador de contenido 2">
            <a:extLst>
              <a:ext uri="{FF2B5EF4-FFF2-40B4-BE49-F238E27FC236}">
                <a16:creationId xmlns:a16="http://schemas.microsoft.com/office/drawing/2014/main" id="{605177DC-FFCA-4CFA-8682-A399A7A14BEC}"/>
              </a:ext>
            </a:extLst>
          </p:cNvPr>
          <p:cNvSpPr>
            <a:spLocks noGrp="1"/>
          </p:cNvSpPr>
          <p:nvPr>
            <p:ph idx="1"/>
          </p:nvPr>
        </p:nvSpPr>
        <p:spPr>
          <a:xfrm>
            <a:off x="191344" y="764704"/>
            <a:ext cx="4968552" cy="5400600"/>
          </a:xfrm>
        </p:spPr>
        <p:txBody>
          <a:bodyPr/>
          <a:lstStyle/>
          <a:p>
            <a:pPr algn="just">
              <a:lnSpc>
                <a:spcPct val="106000"/>
              </a:lnSpc>
              <a:spcAft>
                <a:spcPts val="800"/>
              </a:spcAft>
            </a:pPr>
            <a:r>
              <a:rPr lang="es-ES" sz="1600" dirty="0">
                <a:solidFill>
                  <a:srgbClr val="000000"/>
                </a:solidFill>
                <a:effectLst/>
                <a:latin typeface="+mj-lt"/>
                <a:ea typeface="Calibri" panose="020F0502020204030204" pitchFamily="34" charset="0"/>
                <a:cs typeface="Times New Roman" panose="02020603050405020304" pitchFamily="18" charset="0"/>
              </a:rPr>
              <a:t>A= Eje longitudinal, de la Avenida General Enríquez, redondel </a:t>
            </a:r>
            <a:r>
              <a:rPr lang="es-ES" sz="1600" dirty="0" err="1">
                <a:solidFill>
                  <a:srgbClr val="000000"/>
                </a:solidFill>
                <a:effectLst/>
                <a:latin typeface="+mj-lt"/>
                <a:ea typeface="Calibri" panose="020F0502020204030204" pitchFamily="34" charset="0"/>
                <a:cs typeface="Times New Roman" panose="02020603050405020304" pitchFamily="18" charset="0"/>
              </a:rPr>
              <a:t>River</a:t>
            </a:r>
            <a:r>
              <a:rPr lang="es-ES" sz="1600" dirty="0">
                <a:solidFill>
                  <a:srgbClr val="000000"/>
                </a:solidFill>
                <a:effectLst/>
                <a:latin typeface="+mj-lt"/>
                <a:ea typeface="Calibri" panose="020F0502020204030204" pitchFamily="34" charset="0"/>
                <a:cs typeface="Times New Roman" panose="02020603050405020304" pitchFamily="18" charset="0"/>
              </a:rPr>
              <a:t> Mall y avenida Luis Cordero entre la avenida Ilaló y el monumento al Maíz (conocido como el choclo)</a:t>
            </a:r>
            <a:endParaRPr lang="es-EC" sz="1600" dirty="0">
              <a:solidFill>
                <a:srgbClr val="000000"/>
              </a:solidFill>
              <a:effectLst/>
              <a:latin typeface="+mj-lt"/>
              <a:ea typeface="Calibri" panose="020F0502020204030204" pitchFamily="34" charset="0"/>
              <a:cs typeface="Times New Roman" panose="02020603050405020304" pitchFamily="18" charset="0"/>
            </a:endParaRPr>
          </a:p>
          <a:p>
            <a:pPr algn="just">
              <a:lnSpc>
                <a:spcPct val="106000"/>
              </a:lnSpc>
              <a:spcAft>
                <a:spcPts val="800"/>
              </a:spcAft>
            </a:pPr>
            <a:r>
              <a:rPr lang="es-ES" sz="1600" dirty="0">
                <a:solidFill>
                  <a:srgbClr val="000000"/>
                </a:solidFill>
                <a:effectLst/>
                <a:latin typeface="+mj-lt"/>
                <a:ea typeface="Calibri" panose="020F0502020204030204" pitchFamily="34" charset="0"/>
                <a:cs typeface="Times New Roman" panose="02020603050405020304" pitchFamily="18" charset="0"/>
              </a:rPr>
              <a:t>B= Eje transversal, en la Avenida Calderón, sectores San Pedro de Taboada – El Choclo- El Colibrí –E35 sector Santa teresa</a:t>
            </a:r>
            <a:endParaRPr lang="es-EC" sz="1600" dirty="0">
              <a:solidFill>
                <a:srgbClr val="000000"/>
              </a:solidFill>
              <a:effectLst/>
              <a:latin typeface="+mj-lt"/>
              <a:ea typeface="Calibri" panose="020F0502020204030204" pitchFamily="34" charset="0"/>
              <a:cs typeface="Times New Roman" panose="02020603050405020304" pitchFamily="18" charset="0"/>
            </a:endParaRPr>
          </a:p>
          <a:p>
            <a:pPr algn="just">
              <a:lnSpc>
                <a:spcPct val="106000"/>
              </a:lnSpc>
              <a:spcAft>
                <a:spcPts val="800"/>
              </a:spcAft>
            </a:pPr>
            <a:r>
              <a:rPr lang="es-ES" sz="1600" dirty="0">
                <a:solidFill>
                  <a:srgbClr val="000000"/>
                </a:solidFill>
                <a:effectLst/>
                <a:latin typeface="+mj-lt"/>
                <a:ea typeface="Calibri" panose="020F0502020204030204" pitchFamily="34" charset="0"/>
                <a:cs typeface="Times New Roman" panose="02020603050405020304" pitchFamily="18" charset="0"/>
              </a:rPr>
              <a:t>C= Eje longitudinal, de la Avenida </a:t>
            </a:r>
            <a:r>
              <a:rPr lang="es-ES" sz="1600" dirty="0">
                <a:solidFill>
                  <a:srgbClr val="000000"/>
                </a:solidFill>
                <a:latin typeface="+mj-lt"/>
                <a:ea typeface="Calibri" panose="020F0502020204030204" pitchFamily="34" charset="0"/>
                <a:cs typeface="Times New Roman" panose="02020603050405020304" pitchFamily="18" charset="0"/>
              </a:rPr>
              <a:t>G</a:t>
            </a:r>
            <a:r>
              <a:rPr lang="es-ES" sz="1600" dirty="0">
                <a:solidFill>
                  <a:srgbClr val="000000"/>
                </a:solidFill>
                <a:effectLst/>
                <a:latin typeface="+mj-lt"/>
                <a:ea typeface="Calibri" panose="020F0502020204030204" pitchFamily="34" charset="0"/>
                <a:cs typeface="Times New Roman" panose="02020603050405020304" pitchFamily="18" charset="0"/>
              </a:rPr>
              <a:t>eneral Enríquez entre la Avenida Ilaló y el monumento al Maíz (conocido como el choclo)</a:t>
            </a:r>
            <a:endParaRPr lang="es-EC" sz="1600" dirty="0">
              <a:solidFill>
                <a:srgbClr val="000000"/>
              </a:solidFill>
              <a:effectLst/>
              <a:latin typeface="+mj-lt"/>
              <a:ea typeface="Calibri" panose="020F0502020204030204" pitchFamily="34" charset="0"/>
              <a:cs typeface="Times New Roman" panose="02020603050405020304" pitchFamily="18" charset="0"/>
            </a:endParaRPr>
          </a:p>
          <a:p>
            <a:pPr algn="just">
              <a:lnSpc>
                <a:spcPct val="106000"/>
              </a:lnSpc>
              <a:spcAft>
                <a:spcPts val="800"/>
              </a:spcAft>
            </a:pPr>
            <a:r>
              <a:rPr lang="es-ES" sz="1600" dirty="0">
                <a:solidFill>
                  <a:srgbClr val="000000"/>
                </a:solidFill>
                <a:effectLst/>
                <a:latin typeface="+mj-lt"/>
                <a:ea typeface="Calibri" panose="020F0502020204030204" pitchFamily="34" charset="0"/>
                <a:cs typeface="Times New Roman" panose="02020603050405020304" pitchFamily="18" charset="0"/>
              </a:rPr>
              <a:t>D= Eje central longitudinal, en la Avenida General Rumiñahui sectores Puente 9 - El Triángulo – El Colibrí – </a:t>
            </a:r>
            <a:r>
              <a:rPr lang="es-ES" sz="1600" dirty="0" err="1">
                <a:solidFill>
                  <a:srgbClr val="000000"/>
                </a:solidFill>
                <a:effectLst/>
                <a:latin typeface="+mj-lt"/>
                <a:ea typeface="Calibri" panose="020F0502020204030204" pitchFamily="34" charset="0"/>
                <a:cs typeface="Times New Roman" panose="02020603050405020304" pitchFamily="18" charset="0"/>
              </a:rPr>
              <a:t>Inchalillo</a:t>
            </a:r>
            <a:endParaRPr lang="es-EC" sz="1600" dirty="0">
              <a:solidFill>
                <a:srgbClr val="000000"/>
              </a:solidFill>
              <a:effectLst/>
              <a:latin typeface="+mj-lt"/>
              <a:ea typeface="Calibri" panose="020F0502020204030204" pitchFamily="34" charset="0"/>
              <a:cs typeface="Times New Roman" panose="02020603050405020304" pitchFamily="18" charset="0"/>
            </a:endParaRPr>
          </a:p>
          <a:p>
            <a:pPr algn="just">
              <a:lnSpc>
                <a:spcPct val="106000"/>
              </a:lnSpc>
              <a:spcAft>
                <a:spcPts val="800"/>
              </a:spcAft>
            </a:pPr>
            <a:r>
              <a:rPr lang="es-ES" sz="1600" dirty="0">
                <a:solidFill>
                  <a:srgbClr val="000000"/>
                </a:solidFill>
                <a:effectLst/>
                <a:latin typeface="+mj-lt"/>
                <a:ea typeface="Calibri" panose="020F0502020204030204" pitchFamily="34" charset="0"/>
                <a:cs typeface="Times New Roman" panose="02020603050405020304" pitchFamily="18" charset="0"/>
              </a:rPr>
              <a:t>E= Eje transversal Avenida Ilaló, sectores camino antiguo a Conocoto, Bocatoma – El Tingo - vía a la Merced</a:t>
            </a:r>
            <a:endParaRPr lang="es-EC" sz="1600" dirty="0">
              <a:solidFill>
                <a:srgbClr val="000000"/>
              </a:solidFill>
              <a:effectLst/>
              <a:latin typeface="+mj-lt"/>
              <a:ea typeface="Calibri" panose="020F0502020204030204" pitchFamily="34" charset="0"/>
              <a:cs typeface="Times New Roman" panose="02020603050405020304" pitchFamily="18" charset="0"/>
            </a:endParaRPr>
          </a:p>
          <a:p>
            <a:endParaRPr lang="es-EC" sz="2000" dirty="0">
              <a:latin typeface="+mj-lt"/>
            </a:endParaRPr>
          </a:p>
        </p:txBody>
      </p:sp>
      <p:pic>
        <p:nvPicPr>
          <p:cNvPr id="4" name="Imagen 3">
            <a:extLst>
              <a:ext uri="{FF2B5EF4-FFF2-40B4-BE49-F238E27FC236}">
                <a16:creationId xmlns:a16="http://schemas.microsoft.com/office/drawing/2014/main" id="{40C9A9A4-A93C-4230-B0DA-E0EED74881C7}"/>
              </a:ext>
            </a:extLst>
          </p:cNvPr>
          <p:cNvPicPr/>
          <p:nvPr/>
        </p:nvPicPr>
        <p:blipFill>
          <a:blip r:embed="rId2"/>
          <a:stretch>
            <a:fillRect/>
          </a:stretch>
        </p:blipFill>
        <p:spPr>
          <a:xfrm>
            <a:off x="5578152" y="980728"/>
            <a:ext cx="6422504" cy="4680520"/>
          </a:xfrm>
          <a:prstGeom prst="rect">
            <a:avLst/>
          </a:prstGeom>
        </p:spPr>
      </p:pic>
      <p:pic>
        <p:nvPicPr>
          <p:cNvPr id="5" name="Picture 4">
            <a:extLst>
              <a:ext uri="{FF2B5EF4-FFF2-40B4-BE49-F238E27FC236}">
                <a16:creationId xmlns:a16="http://schemas.microsoft.com/office/drawing/2014/main" id="{7F1F1CDF-9A26-4313-BA54-10103393A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14203A78-51B3-408C-B40D-993674D51092}"/>
              </a:ext>
            </a:extLst>
          </p:cNvPr>
          <p:cNvSpPr txBox="1"/>
          <p:nvPr/>
        </p:nvSpPr>
        <p:spPr>
          <a:xfrm>
            <a:off x="89854" y="6401356"/>
            <a:ext cx="461529" cy="369332"/>
          </a:xfrm>
          <a:prstGeom prst="rect">
            <a:avLst/>
          </a:prstGeom>
          <a:noFill/>
        </p:spPr>
        <p:txBody>
          <a:bodyPr wrap="square">
            <a:spAutoFit/>
          </a:bodyPr>
          <a:lstStyle/>
          <a:p>
            <a:r>
              <a:rPr lang="es-MX" sz="1800" dirty="0"/>
              <a:t>69</a:t>
            </a:r>
            <a:endParaRPr lang="es-EC" sz="1800" dirty="0"/>
          </a:p>
        </p:txBody>
      </p:sp>
    </p:spTree>
    <p:extLst>
      <p:ext uri="{BB962C8B-B14F-4D97-AF65-F5344CB8AC3E}">
        <p14:creationId xmlns:p14="http://schemas.microsoft.com/office/powerpoint/2010/main" val="3323766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6582538-12EB-4414-B51F-1732CA960FCD}"/>
              </a:ext>
            </a:extLst>
          </p:cNvPr>
          <p:cNvSpPr>
            <a:spLocks noGrp="1"/>
          </p:cNvSpPr>
          <p:nvPr>
            <p:ph idx="1"/>
          </p:nvPr>
        </p:nvSpPr>
        <p:spPr>
          <a:xfrm>
            <a:off x="20508" y="1166018"/>
            <a:ext cx="3528392" cy="4525963"/>
          </a:xfrm>
        </p:spPr>
        <p:txBody>
          <a:bodyPr/>
          <a:lstStyle/>
          <a:p>
            <a:pPr marL="0" indent="0" algn="just">
              <a:lnSpc>
                <a:spcPct val="106000"/>
              </a:lnSpc>
              <a:spcAft>
                <a:spcPts val="800"/>
              </a:spcAft>
              <a:buNone/>
            </a:pPr>
            <a:r>
              <a:rPr lang="es-ES" sz="1600" dirty="0">
                <a:solidFill>
                  <a:srgbClr val="000000"/>
                </a:solidFill>
                <a:effectLst/>
                <a:latin typeface="+mj-lt"/>
                <a:ea typeface="Calibri" panose="020F0502020204030204" pitchFamily="34" charset="0"/>
                <a:cs typeface="Times New Roman" panose="02020603050405020304" pitchFamily="18" charset="0"/>
              </a:rPr>
              <a:t>Al ingresar en el link encontramos una hoja de cálculo con datos de:</a:t>
            </a:r>
            <a:endParaRPr lang="es-EC" sz="1600" dirty="0">
              <a:solidFill>
                <a:srgbClr val="000000"/>
              </a:solidFill>
              <a:latin typeface="+mj-lt"/>
              <a:ea typeface="Calibri" panose="020F0502020204030204" pitchFamily="34" charset="0"/>
              <a:cs typeface="Times New Roman" panose="02020603050405020304" pitchFamily="18" charset="0"/>
            </a:endParaRPr>
          </a:p>
          <a:p>
            <a:pPr algn="just">
              <a:lnSpc>
                <a:spcPct val="106000"/>
              </a:lnSpc>
              <a:spcAft>
                <a:spcPts val="800"/>
              </a:spcAft>
            </a:pPr>
            <a:r>
              <a:rPr lang="es-ES" sz="1600" dirty="0">
                <a:solidFill>
                  <a:srgbClr val="000000"/>
                </a:solidFill>
                <a:effectLst/>
                <a:latin typeface="+mj-lt"/>
                <a:ea typeface="Times New Roman" panose="02020603050405020304" pitchFamily="18" charset="0"/>
                <a:cs typeface="Times New Roman" panose="02020603050405020304" pitchFamily="18" charset="0"/>
              </a:rPr>
              <a:t>Paradas de buses</a:t>
            </a:r>
            <a:endParaRPr lang="es-EC" sz="1600" dirty="0">
              <a:solidFill>
                <a:srgbClr val="000000"/>
              </a:solidFill>
              <a:latin typeface="+mj-lt"/>
              <a:ea typeface="Times New Roman" panose="02020603050405020304" pitchFamily="18" charset="0"/>
              <a:cs typeface="Times New Roman" panose="02020603050405020304" pitchFamily="18" charset="0"/>
            </a:endParaRPr>
          </a:p>
          <a:p>
            <a:pPr algn="just">
              <a:lnSpc>
                <a:spcPct val="106000"/>
              </a:lnSpc>
              <a:spcAft>
                <a:spcPts val="800"/>
              </a:spcAft>
            </a:pPr>
            <a:r>
              <a:rPr lang="es-ES" sz="1600" dirty="0">
                <a:solidFill>
                  <a:srgbClr val="000000"/>
                </a:solidFill>
                <a:effectLst/>
                <a:latin typeface="+mj-lt"/>
                <a:ea typeface="Times New Roman" panose="02020603050405020304" pitchFamily="18" charset="0"/>
                <a:cs typeface="Times New Roman" panose="02020603050405020304" pitchFamily="18" charset="0"/>
              </a:rPr>
              <a:t>Paradas de Taxis</a:t>
            </a:r>
            <a:endParaRPr lang="es-EC" sz="1600" dirty="0">
              <a:solidFill>
                <a:srgbClr val="000000"/>
              </a:solidFill>
              <a:latin typeface="+mj-lt"/>
              <a:ea typeface="Times New Roman" panose="02020603050405020304" pitchFamily="18" charset="0"/>
              <a:cs typeface="Times New Roman" panose="02020603050405020304" pitchFamily="18" charset="0"/>
            </a:endParaRPr>
          </a:p>
          <a:p>
            <a:pPr algn="just">
              <a:lnSpc>
                <a:spcPct val="106000"/>
              </a:lnSpc>
              <a:spcAft>
                <a:spcPts val="800"/>
              </a:spcAft>
            </a:pPr>
            <a:r>
              <a:rPr lang="es-ES" sz="1600" dirty="0">
                <a:solidFill>
                  <a:srgbClr val="000000"/>
                </a:solidFill>
                <a:effectLst/>
                <a:latin typeface="+mj-lt"/>
                <a:ea typeface="Times New Roman" panose="02020603050405020304" pitchFamily="18" charset="0"/>
                <a:cs typeface="Times New Roman" panose="02020603050405020304" pitchFamily="18" charset="0"/>
              </a:rPr>
              <a:t>Equipamiento Comercial</a:t>
            </a:r>
            <a:endParaRPr lang="es-EC" sz="1600" dirty="0">
              <a:solidFill>
                <a:srgbClr val="000000"/>
              </a:solidFill>
              <a:latin typeface="+mj-lt"/>
              <a:ea typeface="Times New Roman" panose="02020603050405020304" pitchFamily="18" charset="0"/>
              <a:cs typeface="Times New Roman" panose="02020603050405020304" pitchFamily="18" charset="0"/>
            </a:endParaRPr>
          </a:p>
          <a:p>
            <a:pPr algn="just">
              <a:lnSpc>
                <a:spcPct val="106000"/>
              </a:lnSpc>
              <a:spcAft>
                <a:spcPts val="800"/>
              </a:spcAft>
            </a:pPr>
            <a:r>
              <a:rPr lang="es-ES" sz="1600" dirty="0">
                <a:solidFill>
                  <a:srgbClr val="000000"/>
                </a:solidFill>
                <a:effectLst/>
                <a:latin typeface="+mj-lt"/>
                <a:ea typeface="Times New Roman" panose="02020603050405020304" pitchFamily="18" charset="0"/>
                <a:cs typeface="Times New Roman" panose="02020603050405020304" pitchFamily="18" charset="0"/>
              </a:rPr>
              <a:t>Señalética Vertical</a:t>
            </a:r>
            <a:endParaRPr lang="es-EC" sz="1600" dirty="0">
              <a:solidFill>
                <a:srgbClr val="000000"/>
              </a:solidFill>
              <a:latin typeface="+mj-lt"/>
              <a:ea typeface="Times New Roman" panose="02020603050405020304" pitchFamily="18" charset="0"/>
              <a:cs typeface="Times New Roman" panose="02020603050405020304" pitchFamily="18" charset="0"/>
            </a:endParaRPr>
          </a:p>
          <a:p>
            <a:pPr algn="just">
              <a:lnSpc>
                <a:spcPct val="106000"/>
              </a:lnSpc>
              <a:spcAft>
                <a:spcPts val="800"/>
              </a:spcAft>
            </a:pPr>
            <a:r>
              <a:rPr lang="es-ES" sz="1600" dirty="0">
                <a:solidFill>
                  <a:srgbClr val="000000"/>
                </a:solidFill>
                <a:effectLst/>
                <a:latin typeface="+mj-lt"/>
                <a:ea typeface="Times New Roman" panose="02020603050405020304" pitchFamily="18" charset="0"/>
                <a:cs typeface="Times New Roman" panose="02020603050405020304" pitchFamily="18" charset="0"/>
              </a:rPr>
              <a:t>Señalética Horizontal</a:t>
            </a:r>
            <a:endParaRPr lang="es-EC" sz="1600" dirty="0">
              <a:solidFill>
                <a:srgbClr val="000000"/>
              </a:solidFill>
              <a:latin typeface="+mj-lt"/>
              <a:ea typeface="Times New Roman" panose="02020603050405020304" pitchFamily="18" charset="0"/>
              <a:cs typeface="Times New Roman" panose="02020603050405020304" pitchFamily="18" charset="0"/>
            </a:endParaRPr>
          </a:p>
          <a:p>
            <a:pPr algn="just">
              <a:lnSpc>
                <a:spcPct val="106000"/>
              </a:lnSpc>
              <a:spcAft>
                <a:spcPts val="800"/>
              </a:spcAft>
            </a:pPr>
            <a:r>
              <a:rPr lang="es-ES" sz="1600" dirty="0">
                <a:solidFill>
                  <a:srgbClr val="000000"/>
                </a:solidFill>
                <a:effectLst/>
                <a:latin typeface="+mj-lt"/>
                <a:ea typeface="Times New Roman" panose="02020603050405020304" pitchFamily="18" charset="0"/>
                <a:cs typeface="Times New Roman" panose="02020603050405020304" pitchFamily="18" charset="0"/>
              </a:rPr>
              <a:t>Características propias de la vía</a:t>
            </a:r>
            <a:endParaRPr lang="es-EC" sz="1600" dirty="0">
              <a:solidFill>
                <a:srgbClr val="000000"/>
              </a:solidFill>
              <a:latin typeface="+mj-lt"/>
              <a:ea typeface="Times New Roman" panose="02020603050405020304" pitchFamily="18" charset="0"/>
              <a:cs typeface="Times New Roman" panose="02020603050405020304" pitchFamily="18" charset="0"/>
            </a:endParaRPr>
          </a:p>
          <a:p>
            <a:pPr algn="just">
              <a:lnSpc>
                <a:spcPct val="106000"/>
              </a:lnSpc>
              <a:spcAft>
                <a:spcPts val="800"/>
              </a:spcAft>
            </a:pPr>
            <a:r>
              <a:rPr lang="es-ES" sz="1600" dirty="0">
                <a:solidFill>
                  <a:srgbClr val="000000"/>
                </a:solidFill>
                <a:effectLst/>
                <a:latin typeface="+mj-lt"/>
                <a:ea typeface="Times New Roman" panose="02020603050405020304" pitchFamily="18" charset="0"/>
                <a:cs typeface="Times New Roman" panose="02020603050405020304" pitchFamily="18" charset="0"/>
              </a:rPr>
              <a:t>Señalética Espacial</a:t>
            </a:r>
            <a:endParaRPr lang="es-EC" sz="1600" dirty="0">
              <a:solidFill>
                <a:srgbClr val="000000"/>
              </a:solidFill>
              <a:latin typeface="+mj-lt"/>
              <a:ea typeface="Times New Roman" panose="02020603050405020304" pitchFamily="18" charset="0"/>
              <a:cs typeface="Times New Roman" panose="02020603050405020304" pitchFamily="18" charset="0"/>
            </a:endParaRPr>
          </a:p>
          <a:p>
            <a:pPr algn="just">
              <a:lnSpc>
                <a:spcPct val="106000"/>
              </a:lnSpc>
              <a:spcAft>
                <a:spcPts val="800"/>
              </a:spcAft>
            </a:pPr>
            <a:r>
              <a:rPr lang="es-ES" sz="1600" dirty="0">
                <a:solidFill>
                  <a:srgbClr val="000000"/>
                </a:solidFill>
                <a:effectLst/>
                <a:latin typeface="+mj-lt"/>
                <a:ea typeface="Times New Roman" panose="02020603050405020304" pitchFamily="18" charset="0"/>
                <a:cs typeface="Times New Roman" panose="02020603050405020304" pitchFamily="18" charset="0"/>
              </a:rPr>
              <a:t>Calificación de la cuadra dentro del eje</a:t>
            </a:r>
            <a:endParaRPr lang="es-EC" sz="1600" dirty="0">
              <a:solidFill>
                <a:srgbClr val="000000"/>
              </a:solidFill>
              <a:effectLst/>
              <a:latin typeface="+mj-lt"/>
              <a:ea typeface="Times New Roman" panose="02020603050405020304" pitchFamily="18" charset="0"/>
              <a:cs typeface="Times New Roman" panose="02020603050405020304" pitchFamily="18" charset="0"/>
            </a:endParaRPr>
          </a:p>
          <a:p>
            <a:pPr algn="just"/>
            <a:endParaRPr lang="es-EC" sz="2000" dirty="0">
              <a:latin typeface="+mj-lt"/>
            </a:endParaRPr>
          </a:p>
        </p:txBody>
      </p:sp>
      <p:pic>
        <p:nvPicPr>
          <p:cNvPr id="5" name="Imagen 4">
            <a:extLst>
              <a:ext uri="{FF2B5EF4-FFF2-40B4-BE49-F238E27FC236}">
                <a16:creationId xmlns:a16="http://schemas.microsoft.com/office/drawing/2014/main" id="{023FAE9F-B9B1-4D6E-9F87-06F06668C3CD}"/>
              </a:ext>
            </a:extLst>
          </p:cNvPr>
          <p:cNvPicPr/>
          <p:nvPr/>
        </p:nvPicPr>
        <p:blipFill>
          <a:blip r:embed="rId2"/>
          <a:stretch>
            <a:fillRect/>
          </a:stretch>
        </p:blipFill>
        <p:spPr>
          <a:xfrm>
            <a:off x="3548900" y="620688"/>
            <a:ext cx="8523764" cy="5071293"/>
          </a:xfrm>
          <a:prstGeom prst="rect">
            <a:avLst/>
          </a:prstGeom>
        </p:spPr>
      </p:pic>
      <p:pic>
        <p:nvPicPr>
          <p:cNvPr id="4" name="Picture 4">
            <a:extLst>
              <a:ext uri="{FF2B5EF4-FFF2-40B4-BE49-F238E27FC236}">
                <a16:creationId xmlns:a16="http://schemas.microsoft.com/office/drawing/2014/main" id="{28403F8E-380C-4082-BEA7-8D90422A7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87EBBE95-DE71-49A7-AA55-1E9D28F7E314}"/>
              </a:ext>
            </a:extLst>
          </p:cNvPr>
          <p:cNvSpPr txBox="1"/>
          <p:nvPr/>
        </p:nvSpPr>
        <p:spPr>
          <a:xfrm>
            <a:off x="89854" y="6401356"/>
            <a:ext cx="461529" cy="369332"/>
          </a:xfrm>
          <a:prstGeom prst="rect">
            <a:avLst/>
          </a:prstGeom>
          <a:noFill/>
        </p:spPr>
        <p:txBody>
          <a:bodyPr wrap="square">
            <a:spAutoFit/>
          </a:bodyPr>
          <a:lstStyle/>
          <a:p>
            <a:r>
              <a:rPr lang="es-MX" dirty="0"/>
              <a:t>70</a:t>
            </a:r>
            <a:endParaRPr lang="es-EC" sz="1800" dirty="0"/>
          </a:p>
        </p:txBody>
      </p:sp>
    </p:spTree>
    <p:extLst>
      <p:ext uri="{BB962C8B-B14F-4D97-AF65-F5344CB8AC3E}">
        <p14:creationId xmlns:p14="http://schemas.microsoft.com/office/powerpoint/2010/main" val="687532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2BE9A6-9BC1-47F5-9B5F-5B533E9EF5FA}"/>
              </a:ext>
            </a:extLst>
          </p:cNvPr>
          <p:cNvSpPr>
            <a:spLocks noGrp="1"/>
          </p:cNvSpPr>
          <p:nvPr>
            <p:ph type="title"/>
          </p:nvPr>
        </p:nvSpPr>
        <p:spPr>
          <a:xfrm>
            <a:off x="4072880" y="2857500"/>
            <a:ext cx="4046240" cy="1143000"/>
          </a:xfrm>
        </p:spPr>
        <p:txBody>
          <a:bodyPr/>
          <a:lstStyle/>
          <a:p>
            <a:r>
              <a:rPr lang="es-EC">
                <a:solidFill>
                  <a:schemeClr val="tx1"/>
                </a:solidFill>
              </a:rPr>
              <a:t>CONCLUSIONES</a:t>
            </a:r>
          </a:p>
        </p:txBody>
      </p:sp>
      <p:pic>
        <p:nvPicPr>
          <p:cNvPr id="3" name="Picture 4">
            <a:extLst>
              <a:ext uri="{FF2B5EF4-FFF2-40B4-BE49-F238E27FC236}">
                <a16:creationId xmlns:a16="http://schemas.microsoft.com/office/drawing/2014/main" id="{DB2A6AB4-484A-4925-8315-33C8D743A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1A08DB9C-FA10-4DAD-9F78-89FA119C9C3A}"/>
              </a:ext>
            </a:extLst>
          </p:cNvPr>
          <p:cNvSpPr txBox="1"/>
          <p:nvPr/>
        </p:nvSpPr>
        <p:spPr>
          <a:xfrm>
            <a:off x="89854" y="6401356"/>
            <a:ext cx="461529" cy="369332"/>
          </a:xfrm>
          <a:prstGeom prst="rect">
            <a:avLst/>
          </a:prstGeom>
          <a:noFill/>
        </p:spPr>
        <p:txBody>
          <a:bodyPr wrap="square">
            <a:spAutoFit/>
          </a:bodyPr>
          <a:lstStyle/>
          <a:p>
            <a:r>
              <a:rPr lang="es-MX" sz="1800" dirty="0"/>
              <a:t>71</a:t>
            </a:r>
            <a:endParaRPr lang="es-EC" sz="1800" dirty="0"/>
          </a:p>
        </p:txBody>
      </p:sp>
    </p:spTree>
    <p:extLst>
      <p:ext uri="{BB962C8B-B14F-4D97-AF65-F5344CB8AC3E}">
        <p14:creationId xmlns:p14="http://schemas.microsoft.com/office/powerpoint/2010/main" val="557957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F3C2978-F0B9-4956-A5F2-9BBB9B31A19F}"/>
              </a:ext>
            </a:extLst>
          </p:cNvPr>
          <p:cNvSpPr>
            <a:spLocks noGrp="1"/>
          </p:cNvSpPr>
          <p:nvPr>
            <p:ph idx="1"/>
          </p:nvPr>
        </p:nvSpPr>
        <p:spPr>
          <a:xfrm>
            <a:off x="609600" y="1168774"/>
            <a:ext cx="10972800" cy="4520451"/>
          </a:xfrm>
        </p:spPr>
        <p:txBody>
          <a:bodyPr/>
          <a:lstStyle/>
          <a:p>
            <a:pPr algn="just">
              <a:lnSpc>
                <a:spcPct val="106000"/>
              </a:lnSpc>
              <a:spcAft>
                <a:spcPts val="800"/>
              </a:spcAft>
            </a:pPr>
            <a:r>
              <a:rPr lang="es-EC" sz="1600" dirty="0">
                <a:solidFill>
                  <a:srgbClr val="000000"/>
                </a:solidFill>
                <a:effectLst/>
                <a:latin typeface="+mj-lt"/>
                <a:ea typeface="Calibri" panose="020F0502020204030204" pitchFamily="34" charset="0"/>
                <a:cs typeface="Times New Roman" panose="02020603050405020304" pitchFamily="18" charset="0"/>
              </a:rPr>
              <a:t>El eje longitudinal de la Avenida General Enríquez entre la Avenida Ilaló y el Monumento al Maíz (El Choclo) presenta una configuración de locales principalmente de tipo comercial que representan el 58.88% del total, distribuidos tanto en el margen derecho como en el margen izquierdo.</a:t>
            </a:r>
          </a:p>
          <a:p>
            <a:pPr algn="just">
              <a:lnSpc>
                <a:spcPct val="106000"/>
              </a:lnSpc>
              <a:spcAft>
                <a:spcPts val="800"/>
              </a:spcAft>
            </a:pPr>
            <a:r>
              <a:rPr lang="es-EC" sz="1600" dirty="0">
                <a:solidFill>
                  <a:srgbClr val="000000"/>
                </a:solidFill>
                <a:effectLst/>
                <a:latin typeface="+mj-lt"/>
                <a:ea typeface="Calibri" panose="020F0502020204030204" pitchFamily="34" charset="0"/>
                <a:cs typeface="Times New Roman" panose="02020603050405020304" pitchFamily="18" charset="0"/>
              </a:rPr>
              <a:t>El equipamiento vial del eje longitudinal en estudio de manera general se encuentra en un nivel medio (amarillo en la escala de colorimétrica) lo que refleja que el equipamiento vial se encuentra incompleto y por otra parte la señalética existente presenta daños leves.</a:t>
            </a:r>
          </a:p>
          <a:p>
            <a:pPr algn="just">
              <a:lnSpc>
                <a:spcPct val="106000"/>
              </a:lnSpc>
              <a:spcAft>
                <a:spcPts val="800"/>
              </a:spcAft>
            </a:pPr>
            <a:r>
              <a:rPr lang="es-EC" sz="1600" dirty="0">
                <a:solidFill>
                  <a:srgbClr val="000000"/>
                </a:solidFill>
                <a:effectLst/>
                <a:latin typeface="+mj-lt"/>
                <a:ea typeface="Calibri" panose="020F0502020204030204" pitchFamily="34" charset="0"/>
                <a:cs typeface="Times New Roman" panose="02020603050405020304" pitchFamily="18" charset="0"/>
              </a:rPr>
              <a:t>El transporte público de las líneas de buses: Los Chillos, Marco Polo, CONDORVALL y Turismo, atraviesan todo el eje longitudinal en estudio con un tiempo promedio de 11.25 minutos.</a:t>
            </a:r>
          </a:p>
          <a:p>
            <a:pPr algn="just">
              <a:lnSpc>
                <a:spcPct val="106000"/>
              </a:lnSpc>
              <a:spcAft>
                <a:spcPts val="800"/>
              </a:spcAft>
            </a:pPr>
            <a:r>
              <a:rPr lang="es-EC" sz="1600" dirty="0">
                <a:solidFill>
                  <a:srgbClr val="000000"/>
                </a:solidFill>
                <a:effectLst/>
                <a:latin typeface="+mj-lt"/>
                <a:ea typeface="Calibri" panose="020F0502020204030204" pitchFamily="34" charset="0"/>
                <a:cs typeface="Times New Roman" panose="02020603050405020304" pitchFamily="18" charset="0"/>
              </a:rPr>
              <a:t>Los ejes con mayor densidad de locales comerciales y señalización del Valle de los Chillos están comprendidos por la Avenida General Enríquez, Avenida Luis Cordero y el tramo de la Avenida Calderón desde el redondel del Mega Santa María hasta el redondel del Choclo, generando grandes flujos de vehículos y peatones, sin embargo, va reduciendo la concentración de locales y señalización a medida que se aleja del centro urbano como es la Av. Ilaló. Por otro lado, la Av. General Rumiñahui es la que presenta mayor flujo vehicular y accidentabilidad, pero la concentración de accidentes incrementa al acercarse al sector del Triángulo conformado por la intersección de varias arterias de alto nivel.</a:t>
            </a:r>
          </a:p>
          <a:p>
            <a:endParaRPr lang="es-EC" sz="2000" dirty="0">
              <a:solidFill>
                <a:schemeClr val="tx1"/>
              </a:solidFill>
              <a:latin typeface="+mj-lt"/>
            </a:endParaRPr>
          </a:p>
        </p:txBody>
      </p:sp>
      <p:pic>
        <p:nvPicPr>
          <p:cNvPr id="6" name="Picture 4">
            <a:extLst>
              <a:ext uri="{FF2B5EF4-FFF2-40B4-BE49-F238E27FC236}">
                <a16:creationId xmlns:a16="http://schemas.microsoft.com/office/drawing/2014/main" id="{67812EED-736B-4BA9-88C8-BC42E822E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id="{27ECAE18-6E0B-4B19-ACBF-FDE45CD5675C}"/>
              </a:ext>
            </a:extLst>
          </p:cNvPr>
          <p:cNvSpPr txBox="1"/>
          <p:nvPr/>
        </p:nvSpPr>
        <p:spPr>
          <a:xfrm>
            <a:off x="89854" y="6401356"/>
            <a:ext cx="461529" cy="369332"/>
          </a:xfrm>
          <a:prstGeom prst="rect">
            <a:avLst/>
          </a:prstGeom>
          <a:noFill/>
        </p:spPr>
        <p:txBody>
          <a:bodyPr wrap="square">
            <a:spAutoFit/>
          </a:bodyPr>
          <a:lstStyle/>
          <a:p>
            <a:r>
              <a:rPr lang="es-MX" sz="1800" dirty="0"/>
              <a:t>72</a:t>
            </a:r>
            <a:endParaRPr lang="es-EC" sz="1800" dirty="0"/>
          </a:p>
        </p:txBody>
      </p:sp>
    </p:spTree>
    <p:extLst>
      <p:ext uri="{BB962C8B-B14F-4D97-AF65-F5344CB8AC3E}">
        <p14:creationId xmlns:p14="http://schemas.microsoft.com/office/powerpoint/2010/main" val="3507913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DF1329-1974-4ADD-8EB9-68D8060935B6}"/>
              </a:ext>
            </a:extLst>
          </p:cNvPr>
          <p:cNvSpPr>
            <a:spLocks noGrp="1"/>
          </p:cNvSpPr>
          <p:nvPr>
            <p:ph type="title"/>
          </p:nvPr>
        </p:nvSpPr>
        <p:spPr/>
        <p:txBody>
          <a:bodyPr/>
          <a:lstStyle/>
          <a:p>
            <a:r>
              <a:rPr lang="es-EC">
                <a:solidFill>
                  <a:schemeClr val="tx1"/>
                </a:solidFill>
              </a:rPr>
              <a:t>RESULTADOS DE GOOGLE EARTH</a:t>
            </a:r>
          </a:p>
        </p:txBody>
      </p:sp>
      <p:graphicFrame>
        <p:nvGraphicFramePr>
          <p:cNvPr id="4" name="Gráfico 3">
            <a:extLst>
              <a:ext uri="{FF2B5EF4-FFF2-40B4-BE49-F238E27FC236}">
                <a16:creationId xmlns:a16="http://schemas.microsoft.com/office/drawing/2014/main" id="{94A38DD9-16BB-45F7-9E8E-24E86FBF5F01}"/>
              </a:ext>
            </a:extLst>
          </p:cNvPr>
          <p:cNvGraphicFramePr/>
          <p:nvPr>
            <p:extLst>
              <p:ext uri="{D42A27DB-BD31-4B8C-83A1-F6EECF244321}">
                <p14:modId xmlns:p14="http://schemas.microsoft.com/office/powerpoint/2010/main" val="3180172328"/>
              </p:ext>
            </p:extLst>
          </p:nvPr>
        </p:nvGraphicFramePr>
        <p:xfrm>
          <a:off x="191343" y="908720"/>
          <a:ext cx="7203371" cy="4968552"/>
        </p:xfrm>
        <a:graphic>
          <a:graphicData uri="http://schemas.openxmlformats.org/drawingml/2006/chart">
            <c:chart xmlns:c="http://schemas.openxmlformats.org/drawingml/2006/chart" xmlns:r="http://schemas.openxmlformats.org/officeDocument/2006/relationships" r:id="rId2"/>
          </a:graphicData>
        </a:graphic>
      </p:graphicFrame>
      <p:pic>
        <p:nvPicPr>
          <p:cNvPr id="7" name="Imagen 6">
            <a:extLst>
              <a:ext uri="{FF2B5EF4-FFF2-40B4-BE49-F238E27FC236}">
                <a16:creationId xmlns:a16="http://schemas.microsoft.com/office/drawing/2014/main" id="{0F8785AA-F4E4-4510-8BB0-E3DD8ACFE13B}"/>
              </a:ext>
            </a:extLst>
          </p:cNvPr>
          <p:cNvPicPr>
            <a:picLocks noChangeAspect="1"/>
          </p:cNvPicPr>
          <p:nvPr/>
        </p:nvPicPr>
        <p:blipFill>
          <a:blip r:embed="rId3"/>
          <a:stretch>
            <a:fillRect/>
          </a:stretch>
        </p:blipFill>
        <p:spPr>
          <a:xfrm>
            <a:off x="7394715" y="1916832"/>
            <a:ext cx="4584625" cy="2696838"/>
          </a:xfrm>
          <a:prstGeom prst="rect">
            <a:avLst/>
          </a:prstGeom>
        </p:spPr>
      </p:pic>
      <p:pic>
        <p:nvPicPr>
          <p:cNvPr id="5" name="Picture 4">
            <a:extLst>
              <a:ext uri="{FF2B5EF4-FFF2-40B4-BE49-F238E27FC236}">
                <a16:creationId xmlns:a16="http://schemas.microsoft.com/office/drawing/2014/main" id="{6FA420E6-9125-42CF-9B20-8511651D2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19197C4E-9318-4853-8118-9303F0A6206A}"/>
              </a:ext>
            </a:extLst>
          </p:cNvPr>
          <p:cNvSpPr txBox="1"/>
          <p:nvPr/>
        </p:nvSpPr>
        <p:spPr>
          <a:xfrm>
            <a:off x="89854" y="6401356"/>
            <a:ext cx="461529" cy="369332"/>
          </a:xfrm>
          <a:prstGeom prst="rect">
            <a:avLst/>
          </a:prstGeom>
          <a:noFill/>
        </p:spPr>
        <p:txBody>
          <a:bodyPr wrap="square">
            <a:spAutoFit/>
          </a:bodyPr>
          <a:lstStyle/>
          <a:p>
            <a:r>
              <a:rPr lang="es-MX" sz="1800" dirty="0"/>
              <a:t>77</a:t>
            </a:r>
            <a:endParaRPr lang="es-EC" sz="1800" dirty="0"/>
          </a:p>
        </p:txBody>
      </p:sp>
    </p:spTree>
    <p:extLst>
      <p:ext uri="{BB962C8B-B14F-4D97-AF65-F5344CB8AC3E}">
        <p14:creationId xmlns:p14="http://schemas.microsoft.com/office/powerpoint/2010/main" val="24666905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2D51D13-E679-4779-9171-163C697D283B}"/>
              </a:ext>
            </a:extLst>
          </p:cNvPr>
          <p:cNvSpPr>
            <a:spLocks noGrp="1"/>
          </p:cNvSpPr>
          <p:nvPr>
            <p:ph idx="1"/>
          </p:nvPr>
        </p:nvSpPr>
        <p:spPr>
          <a:xfrm>
            <a:off x="609600" y="1236373"/>
            <a:ext cx="10972800" cy="1671029"/>
          </a:xfrm>
        </p:spPr>
        <p:txBody>
          <a:bodyPr/>
          <a:lstStyle/>
          <a:p>
            <a:pPr algn="just"/>
            <a:r>
              <a:rPr lang="es-EC">
                <a:solidFill>
                  <a:schemeClr val="tx1"/>
                </a:solidFill>
              </a:rPr>
              <a:t>Todo el análisis mencionado anteriormente, debe ser considerado como una herramienta primordial utilizada para la correcta toma de decisiones en cuanto a la implementación de señalética en los lugares más necesitados y al mantenimiento en los lugares de mayor desgaste.</a:t>
            </a:r>
          </a:p>
        </p:txBody>
      </p:sp>
      <p:pic>
        <p:nvPicPr>
          <p:cNvPr id="3074" name="Picture 2" descr="Icono Aprobado O Certificado De La Medalla Símbolo Del Premio Ilustración  del Vector - Ilustración de fondo, aislado: 114273511">
            <a:extLst>
              <a:ext uri="{FF2B5EF4-FFF2-40B4-BE49-F238E27FC236}">
                <a16:creationId xmlns:a16="http://schemas.microsoft.com/office/drawing/2014/main" id="{C64514B1-8CC7-49B2-8D66-B9BC34A397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0238" y="2830129"/>
            <a:ext cx="3231524" cy="32315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65B51D-06DE-4532-8123-C137C6C41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82188711-B710-4D97-ADF0-8E5AF20B14D7}"/>
              </a:ext>
            </a:extLst>
          </p:cNvPr>
          <p:cNvSpPr txBox="1"/>
          <p:nvPr/>
        </p:nvSpPr>
        <p:spPr>
          <a:xfrm>
            <a:off x="89854" y="6401356"/>
            <a:ext cx="461529" cy="369332"/>
          </a:xfrm>
          <a:prstGeom prst="rect">
            <a:avLst/>
          </a:prstGeom>
          <a:noFill/>
        </p:spPr>
        <p:txBody>
          <a:bodyPr wrap="square">
            <a:spAutoFit/>
          </a:bodyPr>
          <a:lstStyle/>
          <a:p>
            <a:r>
              <a:rPr lang="es-MX" sz="1800" dirty="0"/>
              <a:t>78</a:t>
            </a:r>
            <a:endParaRPr lang="es-EC" sz="1800" dirty="0"/>
          </a:p>
        </p:txBody>
      </p:sp>
    </p:spTree>
    <p:extLst>
      <p:ext uri="{BB962C8B-B14F-4D97-AF65-F5344CB8AC3E}">
        <p14:creationId xmlns:p14="http://schemas.microsoft.com/office/powerpoint/2010/main" val="7341827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2BE9A6-9BC1-47F5-9B5F-5B533E9EF5FA}"/>
              </a:ext>
            </a:extLst>
          </p:cNvPr>
          <p:cNvSpPr>
            <a:spLocks noGrp="1"/>
          </p:cNvSpPr>
          <p:nvPr>
            <p:ph type="title"/>
          </p:nvPr>
        </p:nvSpPr>
        <p:spPr>
          <a:xfrm>
            <a:off x="3788296" y="2857500"/>
            <a:ext cx="4615408" cy="1143000"/>
          </a:xfrm>
        </p:spPr>
        <p:txBody>
          <a:bodyPr/>
          <a:lstStyle/>
          <a:p>
            <a:r>
              <a:rPr lang="es-EC">
                <a:solidFill>
                  <a:schemeClr val="tx1"/>
                </a:solidFill>
              </a:rPr>
              <a:t>RECOMENDACIONES</a:t>
            </a:r>
          </a:p>
        </p:txBody>
      </p:sp>
      <p:pic>
        <p:nvPicPr>
          <p:cNvPr id="3" name="Picture 4">
            <a:extLst>
              <a:ext uri="{FF2B5EF4-FFF2-40B4-BE49-F238E27FC236}">
                <a16:creationId xmlns:a16="http://schemas.microsoft.com/office/drawing/2014/main" id="{749140BC-94BB-44C1-A5B9-9D019482A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63A99EE0-5ED3-4EF9-8390-9A97BDFBDC65}"/>
              </a:ext>
            </a:extLst>
          </p:cNvPr>
          <p:cNvSpPr txBox="1"/>
          <p:nvPr/>
        </p:nvSpPr>
        <p:spPr>
          <a:xfrm>
            <a:off x="89854" y="6401356"/>
            <a:ext cx="461529" cy="369332"/>
          </a:xfrm>
          <a:prstGeom prst="rect">
            <a:avLst/>
          </a:prstGeom>
          <a:noFill/>
        </p:spPr>
        <p:txBody>
          <a:bodyPr wrap="square">
            <a:spAutoFit/>
          </a:bodyPr>
          <a:lstStyle/>
          <a:p>
            <a:r>
              <a:rPr lang="es-MX" sz="1800" dirty="0"/>
              <a:t>79</a:t>
            </a:r>
            <a:endParaRPr lang="es-EC" sz="1800" dirty="0"/>
          </a:p>
        </p:txBody>
      </p:sp>
    </p:spTree>
    <p:extLst>
      <p:ext uri="{BB962C8B-B14F-4D97-AF65-F5344CB8AC3E}">
        <p14:creationId xmlns:p14="http://schemas.microsoft.com/office/powerpoint/2010/main" val="26157134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9762B4E-3392-4AE8-A4C9-59E1DDE54D5D}"/>
              </a:ext>
            </a:extLst>
          </p:cNvPr>
          <p:cNvSpPr>
            <a:spLocks noGrp="1"/>
          </p:cNvSpPr>
          <p:nvPr>
            <p:ph idx="1"/>
          </p:nvPr>
        </p:nvSpPr>
        <p:spPr>
          <a:xfrm>
            <a:off x="609600" y="836712"/>
            <a:ext cx="10972800" cy="5328592"/>
          </a:xfrm>
        </p:spPr>
        <p:txBody>
          <a:bodyPr/>
          <a:lstStyle/>
          <a:p>
            <a:pPr algn="just"/>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 recomienda la implementación de proyectos destinados a fortalecer las falencias en la señalética vial, con el fin de precautelar la vida y la salud de todos los usuarios, realizando trabajos de mantenimiento en las zonas con calificación que solo presentan desgaste y daños leves, y trabajos de reparación y reacondicionamiento en los que presentan daños graves. Sería favorable la más pronta intervención, debido a que los flujos tanto vehicular y peatonal se verán aumentados una vez que se termine el estado de confinamiento y teletrabajo.</a:t>
            </a:r>
          </a:p>
          <a:p>
            <a:pPr marL="0" indent="0" algn="just">
              <a:buNone/>
            </a:pPr>
            <a:endParaRPr lang="es-EC"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spcAft>
                <a:spcPts val="1200"/>
              </a:spcAft>
            </a:pP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 necesario implementar señalética inclusiva, que brinde una guía adecuada a usuarios con capacidades especiales. Es importante que la vía y su señalización brinde total seguridad a todos los conductores de vehículos motorizados, como también a los ciclistas y sobre todo al peatón, siguiendo lo establecido en las normativas INEN y las Normas de Diseño Geométrico de Carreteras vigentes.</a:t>
            </a:r>
          </a:p>
          <a:p>
            <a:pPr marL="342900" lvl="0" indent="-342900" algn="just">
              <a:spcAft>
                <a:spcPts val="1200"/>
              </a:spcAft>
              <a:buFont typeface="Symbol" panose="05050102010706020507" pitchFamily="18" charset="2"/>
              <a:buChar char=""/>
            </a:pPr>
            <a:r>
              <a:rPr lang="es-E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 deben realizar intervenciones en las zonas que presentan el mayor registro de accidentes, con mantenimiento o incluso añadiendo señalización que sea necesaria previo estudio, como el sector del Triángulo que presenta una concentración de accidentes principalmente por las intersecciones de vías de gran flujo, esto se logrará con el apoyo de las autoridades del municipio y las agencias de control de tránsito. </a:t>
            </a:r>
            <a:endParaRPr lang="es-EC"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spcAft>
                <a:spcPts val="1200"/>
              </a:spcAft>
            </a:pPr>
            <a:endParaRPr lang="es-EC" dirty="0"/>
          </a:p>
        </p:txBody>
      </p:sp>
      <p:pic>
        <p:nvPicPr>
          <p:cNvPr id="4" name="Picture 4">
            <a:extLst>
              <a:ext uri="{FF2B5EF4-FFF2-40B4-BE49-F238E27FC236}">
                <a16:creationId xmlns:a16="http://schemas.microsoft.com/office/drawing/2014/main" id="{81751E78-31BD-4F18-9789-182EE202F3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B10D81E1-0065-4375-A57E-04D8924066A4}"/>
              </a:ext>
            </a:extLst>
          </p:cNvPr>
          <p:cNvSpPr txBox="1"/>
          <p:nvPr/>
        </p:nvSpPr>
        <p:spPr>
          <a:xfrm>
            <a:off x="89854" y="6401356"/>
            <a:ext cx="461529" cy="369332"/>
          </a:xfrm>
          <a:prstGeom prst="rect">
            <a:avLst/>
          </a:prstGeom>
          <a:noFill/>
        </p:spPr>
        <p:txBody>
          <a:bodyPr wrap="square">
            <a:spAutoFit/>
          </a:bodyPr>
          <a:lstStyle/>
          <a:p>
            <a:r>
              <a:rPr lang="es-MX" sz="1800" dirty="0"/>
              <a:t>80</a:t>
            </a:r>
            <a:endParaRPr lang="es-EC" sz="1800" dirty="0"/>
          </a:p>
        </p:txBody>
      </p:sp>
    </p:spTree>
    <p:extLst>
      <p:ext uri="{BB962C8B-B14F-4D97-AF65-F5344CB8AC3E}">
        <p14:creationId xmlns:p14="http://schemas.microsoft.com/office/powerpoint/2010/main" val="31828561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CBA1DAC-A3FA-4639-BA24-5C83E09B0451}"/>
              </a:ext>
            </a:extLst>
          </p:cNvPr>
          <p:cNvSpPr>
            <a:spLocks noGrp="1"/>
          </p:cNvSpPr>
          <p:nvPr>
            <p:ph idx="1"/>
          </p:nvPr>
        </p:nvSpPr>
        <p:spPr>
          <a:xfrm>
            <a:off x="609600" y="1052736"/>
            <a:ext cx="10972800" cy="1872208"/>
          </a:xfrm>
        </p:spPr>
        <p:txBody>
          <a:bodyPr/>
          <a:lstStyle/>
          <a:p>
            <a:pPr algn="just"/>
            <a:r>
              <a:rPr lang="es-E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Existe otra plataforma gratuita que puede brindar un servicio integrado de transporte público para un funcionamiento intermodal, esta es “Google </a:t>
            </a:r>
            <a:r>
              <a:rPr lang="es-ES" sz="180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Transit</a:t>
            </a:r>
            <a:r>
              <a:rPr lang="es-E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en ella se proporcionan especificaciones para intercambiar información de transporte público estática y en tiempo real, incluidos datos sobre paradas, rutas, horarios, alertas de servicio y otros detalles. Esto permite que definiendo los puntos de partida y de llegada del viaje deseado, la plataforma indique las alternativas de transporte disponibles, priorizando la más conveniente. </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endParaRPr lang="es-EC"/>
          </a:p>
        </p:txBody>
      </p:sp>
      <p:pic>
        <p:nvPicPr>
          <p:cNvPr id="4" name="Imagen 3" descr="SEAT Joins Google Transit – Availability Coming Soon! | Southeast Area  Transit District">
            <a:extLst>
              <a:ext uri="{FF2B5EF4-FFF2-40B4-BE49-F238E27FC236}">
                <a16:creationId xmlns:a16="http://schemas.microsoft.com/office/drawing/2014/main" id="{C943DDB7-3FA5-4756-9CE1-FE963F1CDAB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75451" y="3068960"/>
            <a:ext cx="6841097" cy="2448272"/>
          </a:xfrm>
          <a:prstGeom prst="rect">
            <a:avLst/>
          </a:prstGeom>
          <a:noFill/>
          <a:ln>
            <a:noFill/>
          </a:ln>
        </p:spPr>
      </p:pic>
      <p:pic>
        <p:nvPicPr>
          <p:cNvPr id="5" name="Picture 4">
            <a:extLst>
              <a:ext uri="{FF2B5EF4-FFF2-40B4-BE49-F238E27FC236}">
                <a16:creationId xmlns:a16="http://schemas.microsoft.com/office/drawing/2014/main" id="{D61DAC46-3D7C-4214-B422-21EB931CE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2379C373-931E-4D2C-B3F3-2C0445C23AAF}"/>
              </a:ext>
            </a:extLst>
          </p:cNvPr>
          <p:cNvSpPr txBox="1"/>
          <p:nvPr/>
        </p:nvSpPr>
        <p:spPr>
          <a:xfrm>
            <a:off x="89854" y="6401356"/>
            <a:ext cx="461529" cy="369332"/>
          </a:xfrm>
          <a:prstGeom prst="rect">
            <a:avLst/>
          </a:prstGeom>
          <a:noFill/>
        </p:spPr>
        <p:txBody>
          <a:bodyPr wrap="square">
            <a:spAutoFit/>
          </a:bodyPr>
          <a:lstStyle/>
          <a:p>
            <a:r>
              <a:rPr lang="es-MX" sz="1800" dirty="0"/>
              <a:t>81</a:t>
            </a:r>
            <a:endParaRPr lang="es-EC" sz="1800" dirty="0"/>
          </a:p>
        </p:txBody>
      </p:sp>
    </p:spTree>
    <p:extLst>
      <p:ext uri="{BB962C8B-B14F-4D97-AF65-F5344CB8AC3E}">
        <p14:creationId xmlns:p14="http://schemas.microsoft.com/office/powerpoint/2010/main" val="23343568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2B5538E7-33EF-4A40-A0CC-98F23CEF0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620688"/>
            <a:ext cx="2392882" cy="5184576"/>
          </a:xfrm>
          <a:prstGeom prst="rect">
            <a:avLst/>
          </a:prstGeom>
        </p:spPr>
      </p:pic>
      <p:pic>
        <p:nvPicPr>
          <p:cNvPr id="15" name="Imagen 14">
            <a:extLst>
              <a:ext uri="{FF2B5EF4-FFF2-40B4-BE49-F238E27FC236}">
                <a16:creationId xmlns:a16="http://schemas.microsoft.com/office/drawing/2014/main" id="{23E04820-DB45-4DF4-8901-0E50D9198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4398" y="649096"/>
            <a:ext cx="2379770" cy="5156167"/>
          </a:xfrm>
          <a:prstGeom prst="rect">
            <a:avLst/>
          </a:prstGeom>
        </p:spPr>
      </p:pic>
      <p:pic>
        <p:nvPicPr>
          <p:cNvPr id="17" name="Imagen 16">
            <a:extLst>
              <a:ext uri="{FF2B5EF4-FFF2-40B4-BE49-F238E27FC236}">
                <a16:creationId xmlns:a16="http://schemas.microsoft.com/office/drawing/2014/main" id="{0DD2D525-4957-4D55-9DCE-CD87E2AA37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556" y="649096"/>
            <a:ext cx="2392881" cy="5184576"/>
          </a:xfrm>
          <a:prstGeom prst="rect">
            <a:avLst/>
          </a:prstGeom>
        </p:spPr>
      </p:pic>
      <p:pic>
        <p:nvPicPr>
          <p:cNvPr id="19" name="Imagen 18">
            <a:extLst>
              <a:ext uri="{FF2B5EF4-FFF2-40B4-BE49-F238E27FC236}">
                <a16:creationId xmlns:a16="http://schemas.microsoft.com/office/drawing/2014/main" id="{FDCF59D2-00EF-4206-A800-EAA9C53AE2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8075" y="620688"/>
            <a:ext cx="2405992" cy="5212984"/>
          </a:xfrm>
          <a:prstGeom prst="rect">
            <a:avLst/>
          </a:prstGeom>
        </p:spPr>
      </p:pic>
      <p:pic>
        <p:nvPicPr>
          <p:cNvPr id="6" name="Picture 4">
            <a:extLst>
              <a:ext uri="{FF2B5EF4-FFF2-40B4-BE49-F238E27FC236}">
                <a16:creationId xmlns:a16="http://schemas.microsoft.com/office/drawing/2014/main" id="{889DAAE5-FB25-434F-96CE-9B8C132BBE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id="{2C74BFE0-0A99-4299-9BCF-00BE157A8EC9}"/>
              </a:ext>
            </a:extLst>
          </p:cNvPr>
          <p:cNvSpPr txBox="1"/>
          <p:nvPr/>
        </p:nvSpPr>
        <p:spPr>
          <a:xfrm>
            <a:off x="89854" y="6401356"/>
            <a:ext cx="461529" cy="369332"/>
          </a:xfrm>
          <a:prstGeom prst="rect">
            <a:avLst/>
          </a:prstGeom>
          <a:noFill/>
        </p:spPr>
        <p:txBody>
          <a:bodyPr wrap="square">
            <a:spAutoFit/>
          </a:bodyPr>
          <a:lstStyle/>
          <a:p>
            <a:r>
              <a:rPr lang="es-EC" sz="1800" dirty="0"/>
              <a:t>82</a:t>
            </a:r>
          </a:p>
        </p:txBody>
      </p:sp>
    </p:spTree>
    <p:extLst>
      <p:ext uri="{BB962C8B-B14F-4D97-AF65-F5344CB8AC3E}">
        <p14:creationId xmlns:p14="http://schemas.microsoft.com/office/powerpoint/2010/main" val="621355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ángulo 3">
            <a:extLst>
              <a:ext uri="{FF2B5EF4-FFF2-40B4-BE49-F238E27FC236}">
                <a16:creationId xmlns:a16="http://schemas.microsoft.com/office/drawing/2014/main" id="{7E0605A4-125E-4103-8790-7953362D58D6}"/>
              </a:ext>
            </a:extLst>
          </p:cNvPr>
          <p:cNvSpPr>
            <a:spLocks noChangeArrowheads="1"/>
          </p:cNvSpPr>
          <p:nvPr/>
        </p:nvSpPr>
        <p:spPr bwMode="auto">
          <a:xfrm>
            <a:off x="263525" y="25400"/>
            <a:ext cx="73939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ASPECTOS GENERALES: </a:t>
            </a:r>
            <a:r>
              <a:rPr lang="es-MX" altLang="es-EC" sz="2000" b="1"/>
              <a:t>LOCALIZACIÓN</a:t>
            </a:r>
            <a:r>
              <a:rPr lang="es-MX" altLang="es-EC" sz="2800" b="1"/>
              <a:t> </a:t>
            </a:r>
            <a:endParaRPr lang="es-EC" altLang="es-EC" sz="3200"/>
          </a:p>
        </p:txBody>
      </p:sp>
      <p:pic>
        <p:nvPicPr>
          <p:cNvPr id="7171" name="Picture 4">
            <a:extLst>
              <a:ext uri="{FF2B5EF4-FFF2-40B4-BE49-F238E27FC236}">
                <a16:creationId xmlns:a16="http://schemas.microsoft.com/office/drawing/2014/main" id="{A0491CF1-732D-489B-83DA-A98935CE7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20BE0545-3716-414C-8C3F-E605F0A5367F}"/>
              </a:ext>
            </a:extLst>
          </p:cNvPr>
          <p:cNvSpPr txBox="1"/>
          <p:nvPr/>
        </p:nvSpPr>
        <p:spPr>
          <a:xfrm>
            <a:off x="5928487" y="1052736"/>
            <a:ext cx="5784137" cy="2554545"/>
          </a:xfrm>
          <a:prstGeom prst="rect">
            <a:avLst/>
          </a:prstGeom>
          <a:noFill/>
        </p:spPr>
        <p:txBody>
          <a:bodyPr wrap="square">
            <a:spAutoFit/>
          </a:bodyPr>
          <a:lstStyle/>
          <a:p>
            <a:r>
              <a:rPr lang="es-MX" sz="2000"/>
              <a:t>Administración Zonal del Valle de los Chillos (AZVCH):</a:t>
            </a:r>
          </a:p>
          <a:p>
            <a:r>
              <a:rPr lang="es-MX" sz="2000"/>
              <a:t>Alangasí</a:t>
            </a:r>
          </a:p>
          <a:p>
            <a:r>
              <a:rPr lang="es-MX" sz="2000"/>
              <a:t>Amaguaña</a:t>
            </a:r>
          </a:p>
          <a:p>
            <a:r>
              <a:rPr lang="es-MX" sz="2000"/>
              <a:t>Conocoto</a:t>
            </a:r>
          </a:p>
          <a:p>
            <a:r>
              <a:rPr lang="es-MX" sz="2000"/>
              <a:t>Guangopolo</a:t>
            </a:r>
          </a:p>
          <a:p>
            <a:r>
              <a:rPr lang="es-MX" sz="2000"/>
              <a:t>La Merced</a:t>
            </a:r>
          </a:p>
          <a:p>
            <a:r>
              <a:rPr lang="es-MX" sz="2000"/>
              <a:t>Pintag</a:t>
            </a:r>
            <a:endParaRPr lang="es-EC" sz="2000"/>
          </a:p>
        </p:txBody>
      </p:sp>
      <p:sp>
        <p:nvSpPr>
          <p:cNvPr id="6" name="CuadroTexto 5">
            <a:extLst>
              <a:ext uri="{FF2B5EF4-FFF2-40B4-BE49-F238E27FC236}">
                <a16:creationId xmlns:a16="http://schemas.microsoft.com/office/drawing/2014/main" id="{D3CC9284-2BC0-4174-BBD3-F812BF3A0F47}"/>
              </a:ext>
            </a:extLst>
          </p:cNvPr>
          <p:cNvSpPr txBox="1"/>
          <p:nvPr/>
        </p:nvSpPr>
        <p:spPr>
          <a:xfrm>
            <a:off x="5928487" y="3573016"/>
            <a:ext cx="5784137" cy="2246769"/>
          </a:xfrm>
          <a:prstGeom prst="rect">
            <a:avLst/>
          </a:prstGeom>
          <a:noFill/>
        </p:spPr>
        <p:txBody>
          <a:bodyPr wrap="square">
            <a:spAutoFit/>
          </a:bodyPr>
          <a:lstStyle/>
          <a:p>
            <a:r>
              <a:rPr lang="es-MX" sz="2000"/>
              <a:t>Administración del Cantón Rumiñahui:</a:t>
            </a:r>
          </a:p>
          <a:p>
            <a:r>
              <a:rPr lang="es-MX" sz="2000"/>
              <a:t>Sangolquí</a:t>
            </a:r>
          </a:p>
          <a:p>
            <a:r>
              <a:rPr lang="es-MX" sz="2000"/>
              <a:t>San Pedro de Taboada</a:t>
            </a:r>
          </a:p>
          <a:p>
            <a:r>
              <a:rPr lang="es-MX" sz="2000"/>
              <a:t>San Rafael</a:t>
            </a:r>
          </a:p>
          <a:p>
            <a:r>
              <a:rPr lang="es-MX" sz="2000"/>
              <a:t>Cotogchoa</a:t>
            </a:r>
          </a:p>
          <a:p>
            <a:r>
              <a:rPr lang="es-MX" sz="2000"/>
              <a:t>Rumipamba</a:t>
            </a:r>
          </a:p>
          <a:p>
            <a:r>
              <a:rPr lang="es-MX" sz="2000"/>
              <a:t>Fajardo </a:t>
            </a:r>
            <a:endParaRPr lang="es-EC" sz="2000"/>
          </a:p>
        </p:txBody>
      </p:sp>
      <p:pic>
        <p:nvPicPr>
          <p:cNvPr id="7" name="Imagen 6">
            <a:extLst>
              <a:ext uri="{FF2B5EF4-FFF2-40B4-BE49-F238E27FC236}">
                <a16:creationId xmlns:a16="http://schemas.microsoft.com/office/drawing/2014/main" id="{EC913A74-7751-43F5-8952-43283179B1F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056096" y="1354023"/>
            <a:ext cx="2249170" cy="1428750"/>
          </a:xfrm>
          <a:prstGeom prst="rect">
            <a:avLst/>
          </a:prstGeom>
        </p:spPr>
      </p:pic>
      <p:pic>
        <p:nvPicPr>
          <p:cNvPr id="8" name="Imagen 7">
            <a:extLst>
              <a:ext uri="{FF2B5EF4-FFF2-40B4-BE49-F238E27FC236}">
                <a16:creationId xmlns:a16="http://schemas.microsoft.com/office/drawing/2014/main" id="{101008B3-FC08-42C2-AED0-8C22B3EC89EF}"/>
              </a:ext>
            </a:extLst>
          </p:cNvPr>
          <p:cNvPicPr/>
          <p:nvPr/>
        </p:nvPicPr>
        <p:blipFill rotWithShape="1">
          <a:blip r:embed="rId4" cstate="print">
            <a:extLst>
              <a:ext uri="{28A0092B-C50C-407E-A947-70E740481C1C}">
                <a14:useLocalDpi xmlns:a14="http://schemas.microsoft.com/office/drawing/2010/main" val="0"/>
              </a:ext>
            </a:extLst>
          </a:blip>
          <a:srcRect l="4564" r="21992"/>
          <a:stretch/>
        </p:blipFill>
        <p:spPr bwMode="auto">
          <a:xfrm>
            <a:off x="967638" y="803582"/>
            <a:ext cx="2016224" cy="4674653"/>
          </a:xfrm>
          <a:prstGeom prst="rect">
            <a:avLst/>
          </a:prstGeom>
          <a:ln>
            <a:noFill/>
          </a:ln>
          <a:extLst>
            <a:ext uri="{53640926-AAD7-44D8-BBD7-CCE9431645EC}">
              <a14:shadowObscured xmlns:a14="http://schemas.microsoft.com/office/drawing/2010/main"/>
            </a:ext>
          </a:extLst>
        </p:spPr>
      </p:pic>
      <p:sp>
        <p:nvSpPr>
          <p:cNvPr id="10" name="CuadroTexto 9">
            <a:extLst>
              <a:ext uri="{FF2B5EF4-FFF2-40B4-BE49-F238E27FC236}">
                <a16:creationId xmlns:a16="http://schemas.microsoft.com/office/drawing/2014/main" id="{D79DF74F-E26F-4058-A3D7-835011F216F5}"/>
              </a:ext>
            </a:extLst>
          </p:cNvPr>
          <p:cNvSpPr txBox="1"/>
          <p:nvPr/>
        </p:nvSpPr>
        <p:spPr>
          <a:xfrm>
            <a:off x="936046" y="5507593"/>
            <a:ext cx="4223850" cy="738664"/>
          </a:xfrm>
          <a:prstGeom prst="rect">
            <a:avLst/>
          </a:prstGeom>
          <a:noFill/>
        </p:spPr>
        <p:txBody>
          <a:bodyPr wrap="square">
            <a:spAutoFit/>
          </a:bodyPr>
          <a:lstStyle/>
          <a:p>
            <a:r>
              <a:rPr lang="es-MX" sz="1400"/>
              <a:t>Nota. Las temperaturas son promedios por lo que pueden variar a lo largo del año. Tomado de (GAD Municipal Cantón Rumiñahui, 2019)</a:t>
            </a:r>
            <a:endParaRPr lang="es-EC" sz="1400"/>
          </a:p>
        </p:txBody>
      </p:sp>
      <p:sp>
        <p:nvSpPr>
          <p:cNvPr id="12" name="CuadroTexto 11">
            <a:extLst>
              <a:ext uri="{FF2B5EF4-FFF2-40B4-BE49-F238E27FC236}">
                <a16:creationId xmlns:a16="http://schemas.microsoft.com/office/drawing/2014/main" id="{440B520B-4944-426B-AE66-5930CAA26D72}"/>
              </a:ext>
            </a:extLst>
          </p:cNvPr>
          <p:cNvSpPr txBox="1"/>
          <p:nvPr/>
        </p:nvSpPr>
        <p:spPr>
          <a:xfrm>
            <a:off x="89854" y="6401356"/>
            <a:ext cx="461529" cy="369332"/>
          </a:xfrm>
          <a:prstGeom prst="rect">
            <a:avLst/>
          </a:prstGeom>
          <a:noFill/>
        </p:spPr>
        <p:txBody>
          <a:bodyPr wrap="square">
            <a:spAutoFit/>
          </a:bodyPr>
          <a:lstStyle/>
          <a:p>
            <a:r>
              <a:rPr lang="es-MX" sz="1800"/>
              <a:t>5</a:t>
            </a:r>
            <a:endParaRPr lang="es-EC" sz="1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E3DF255-004B-4071-9FBB-81CC0020A31D}"/>
              </a:ext>
            </a:extLst>
          </p:cNvPr>
          <p:cNvPicPr/>
          <p:nvPr/>
        </p:nvPicPr>
        <p:blipFill>
          <a:blip r:embed="rId2"/>
          <a:stretch>
            <a:fillRect/>
          </a:stretch>
        </p:blipFill>
        <p:spPr>
          <a:xfrm>
            <a:off x="1847528" y="1484784"/>
            <a:ext cx="7956884" cy="4248472"/>
          </a:xfrm>
          <a:prstGeom prst="rect">
            <a:avLst/>
          </a:prstGeom>
        </p:spPr>
      </p:pic>
      <p:sp>
        <p:nvSpPr>
          <p:cNvPr id="5" name="Rectángulo 4">
            <a:extLst>
              <a:ext uri="{FF2B5EF4-FFF2-40B4-BE49-F238E27FC236}">
                <a16:creationId xmlns:a16="http://schemas.microsoft.com/office/drawing/2014/main" id="{206A5F87-C326-417E-8CD1-754018C9CB87}"/>
              </a:ext>
            </a:extLst>
          </p:cNvPr>
          <p:cNvSpPr/>
          <p:nvPr/>
        </p:nvSpPr>
        <p:spPr>
          <a:xfrm>
            <a:off x="1847528" y="3753036"/>
            <a:ext cx="520257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Rectángulo 5">
            <a:extLst>
              <a:ext uri="{FF2B5EF4-FFF2-40B4-BE49-F238E27FC236}">
                <a16:creationId xmlns:a16="http://schemas.microsoft.com/office/drawing/2014/main" id="{5753E4B5-431E-4796-AA19-C2F4CC4667D8}"/>
              </a:ext>
            </a:extLst>
          </p:cNvPr>
          <p:cNvSpPr/>
          <p:nvPr/>
        </p:nvSpPr>
        <p:spPr>
          <a:xfrm>
            <a:off x="1847528" y="4401108"/>
            <a:ext cx="520257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Marcador de contenido 2">
            <a:extLst>
              <a:ext uri="{FF2B5EF4-FFF2-40B4-BE49-F238E27FC236}">
                <a16:creationId xmlns:a16="http://schemas.microsoft.com/office/drawing/2014/main" id="{BF264F12-FE46-416D-BE72-C884350BA2A2}"/>
              </a:ext>
            </a:extLst>
          </p:cNvPr>
          <p:cNvSpPr>
            <a:spLocks noGrp="1"/>
          </p:cNvSpPr>
          <p:nvPr>
            <p:ph idx="1"/>
          </p:nvPr>
        </p:nvSpPr>
        <p:spPr>
          <a:xfrm>
            <a:off x="581929" y="800708"/>
            <a:ext cx="10972800" cy="468052"/>
          </a:xfrm>
        </p:spPr>
        <p:txBody>
          <a:bodyPr/>
          <a:lstStyle/>
          <a:p>
            <a:r>
              <a:rPr lang="es-EC" sz="1800">
                <a:solidFill>
                  <a:srgbClr val="000000"/>
                </a:solidFill>
                <a:latin typeface="Arial" panose="020B0604020202020204" pitchFamily="34" charset="0"/>
                <a:ea typeface="Times New Roman" panose="02020603050405020304" pitchFamily="18" charset="0"/>
                <a:cs typeface="Times New Roman" panose="02020603050405020304" pitchFamily="18" charset="0"/>
              </a:rPr>
              <a:t>En cuanto a la aplicación de proyectos de implementación de señalética se recomienda tener en cuenta</a:t>
            </a:r>
            <a:r>
              <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a:p>
            <a:endParaRPr lang="es-EC"/>
          </a:p>
        </p:txBody>
      </p:sp>
      <p:pic>
        <p:nvPicPr>
          <p:cNvPr id="7" name="Picture 4">
            <a:extLst>
              <a:ext uri="{FF2B5EF4-FFF2-40B4-BE49-F238E27FC236}">
                <a16:creationId xmlns:a16="http://schemas.microsoft.com/office/drawing/2014/main" id="{00B2CA01-4879-4563-999F-D3BE649FF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uadroTexto 7">
            <a:extLst>
              <a:ext uri="{FF2B5EF4-FFF2-40B4-BE49-F238E27FC236}">
                <a16:creationId xmlns:a16="http://schemas.microsoft.com/office/drawing/2014/main" id="{F0DAA270-385A-4A7A-8931-11401566CD2F}"/>
              </a:ext>
            </a:extLst>
          </p:cNvPr>
          <p:cNvSpPr txBox="1"/>
          <p:nvPr/>
        </p:nvSpPr>
        <p:spPr>
          <a:xfrm>
            <a:off x="89854" y="6401356"/>
            <a:ext cx="461529" cy="369332"/>
          </a:xfrm>
          <a:prstGeom prst="rect">
            <a:avLst/>
          </a:prstGeom>
          <a:noFill/>
        </p:spPr>
        <p:txBody>
          <a:bodyPr wrap="square">
            <a:spAutoFit/>
          </a:bodyPr>
          <a:lstStyle/>
          <a:p>
            <a:r>
              <a:rPr lang="es-MX" dirty="0"/>
              <a:t>83</a:t>
            </a:r>
            <a:endParaRPr lang="es-EC" sz="1800" dirty="0"/>
          </a:p>
        </p:txBody>
      </p:sp>
    </p:spTree>
    <p:extLst>
      <p:ext uri="{BB962C8B-B14F-4D97-AF65-F5344CB8AC3E}">
        <p14:creationId xmlns:p14="http://schemas.microsoft.com/office/powerpoint/2010/main" val="33628794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a Institución - Agencia Nacional de Tránsito del Ecuador - ANT">
            <a:extLst>
              <a:ext uri="{FF2B5EF4-FFF2-40B4-BE49-F238E27FC236}">
                <a16:creationId xmlns:a16="http://schemas.microsoft.com/office/drawing/2014/main" id="{3577CDCA-68B6-45E0-9DE1-2F7357F70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3375" y="1424052"/>
            <a:ext cx="2708927" cy="37578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 Pasos y Requisitos para matriculación vehicular【abril 2021 】">
            <a:extLst>
              <a:ext uri="{FF2B5EF4-FFF2-40B4-BE49-F238E27FC236}">
                <a16:creationId xmlns:a16="http://schemas.microsoft.com/office/drawing/2014/main" id="{FFFFD5E5-9C34-4C66-9ACA-7DF5930E6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2184" y="764704"/>
            <a:ext cx="4170889" cy="20658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misión de Tránsito del Guayas - Wikipedia, la enciclopedia libre">
            <a:extLst>
              <a:ext uri="{FF2B5EF4-FFF2-40B4-BE49-F238E27FC236}">
                <a16:creationId xmlns:a16="http://schemas.microsoft.com/office/drawing/2014/main" id="{19C2EF2D-D0A6-4529-B300-7B15D663C6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0460" y="3062130"/>
            <a:ext cx="2114335" cy="21197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a 7">
            <a:extLst>
              <a:ext uri="{FF2B5EF4-FFF2-40B4-BE49-F238E27FC236}">
                <a16:creationId xmlns:a16="http://schemas.microsoft.com/office/drawing/2014/main" id="{82205045-04D4-46D0-94F0-092D22CCC447}"/>
              </a:ext>
            </a:extLst>
          </p:cNvPr>
          <p:cNvGraphicFramePr/>
          <p:nvPr/>
        </p:nvGraphicFramePr>
        <p:xfrm>
          <a:off x="-35246" y="1052736"/>
          <a:ext cx="5202578" cy="43655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4">
            <a:extLst>
              <a:ext uri="{FF2B5EF4-FFF2-40B4-BE49-F238E27FC236}">
                <a16:creationId xmlns:a16="http://schemas.microsoft.com/office/drawing/2014/main" id="{6C741E74-7442-481D-8979-1BA1DFC9CC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id="{D9C41A08-0019-4889-9C3B-8B52F506FED0}"/>
              </a:ext>
            </a:extLst>
          </p:cNvPr>
          <p:cNvSpPr txBox="1"/>
          <p:nvPr/>
        </p:nvSpPr>
        <p:spPr>
          <a:xfrm>
            <a:off x="89854" y="6401356"/>
            <a:ext cx="461529" cy="369332"/>
          </a:xfrm>
          <a:prstGeom prst="rect">
            <a:avLst/>
          </a:prstGeom>
          <a:noFill/>
        </p:spPr>
        <p:txBody>
          <a:bodyPr wrap="square">
            <a:spAutoFit/>
          </a:bodyPr>
          <a:lstStyle/>
          <a:p>
            <a:r>
              <a:rPr lang="es-MX" sz="1800" dirty="0"/>
              <a:t>84</a:t>
            </a:r>
            <a:endParaRPr lang="es-EC" sz="1800" dirty="0"/>
          </a:p>
        </p:txBody>
      </p:sp>
    </p:spTree>
    <p:extLst>
      <p:ext uri="{BB962C8B-B14F-4D97-AF65-F5344CB8AC3E}">
        <p14:creationId xmlns:p14="http://schemas.microsoft.com/office/powerpoint/2010/main" val="11419689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28BBD8D-5974-4420-94C1-AA02A3DE0BFE}"/>
              </a:ext>
            </a:extLst>
          </p:cNvPr>
          <p:cNvSpPr/>
          <p:nvPr/>
        </p:nvSpPr>
        <p:spPr>
          <a:xfrm>
            <a:off x="4407075" y="2708920"/>
            <a:ext cx="3377849" cy="923330"/>
          </a:xfrm>
          <a:prstGeom prst="rect">
            <a:avLst/>
          </a:prstGeom>
          <a:noFill/>
        </p:spPr>
        <p:txBody>
          <a:bodyPr wrap="none" lIns="91440" tIns="45720" rIns="91440" bIns="45720">
            <a:spAutoFit/>
          </a:bodyPr>
          <a:lstStyle/>
          <a:p>
            <a:pPr algn="ctr"/>
            <a:r>
              <a:rPr lang="es-ES" sz="5400" b="1" cap="none" spc="0">
                <a:ln w="12700">
                  <a:solidFill>
                    <a:srgbClr val="0064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GRACIAS</a:t>
            </a:r>
          </a:p>
        </p:txBody>
      </p:sp>
      <p:pic>
        <p:nvPicPr>
          <p:cNvPr id="5" name="Picture 4">
            <a:extLst>
              <a:ext uri="{FF2B5EF4-FFF2-40B4-BE49-F238E27FC236}">
                <a16:creationId xmlns:a16="http://schemas.microsoft.com/office/drawing/2014/main" id="{2C8010C3-B493-43CC-90BE-C57CF5A2D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56BC9976-8E39-490D-B608-FFE7622C1F89}"/>
              </a:ext>
            </a:extLst>
          </p:cNvPr>
          <p:cNvSpPr txBox="1"/>
          <p:nvPr/>
        </p:nvSpPr>
        <p:spPr>
          <a:xfrm>
            <a:off x="89854" y="6401356"/>
            <a:ext cx="461529" cy="369332"/>
          </a:xfrm>
          <a:prstGeom prst="rect">
            <a:avLst/>
          </a:prstGeom>
          <a:noFill/>
        </p:spPr>
        <p:txBody>
          <a:bodyPr wrap="square">
            <a:spAutoFit/>
          </a:bodyPr>
          <a:lstStyle/>
          <a:p>
            <a:r>
              <a:rPr lang="es-MX" sz="1800"/>
              <a:t>85</a:t>
            </a:r>
            <a:endParaRPr lang="es-EC" sz="1800"/>
          </a:p>
        </p:txBody>
      </p:sp>
    </p:spTree>
    <p:extLst>
      <p:ext uri="{BB962C8B-B14F-4D97-AF65-F5344CB8AC3E}">
        <p14:creationId xmlns:p14="http://schemas.microsoft.com/office/powerpoint/2010/main" val="318208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3">
            <a:extLst>
              <a:ext uri="{FF2B5EF4-FFF2-40B4-BE49-F238E27FC236}">
                <a16:creationId xmlns:a16="http://schemas.microsoft.com/office/drawing/2014/main" id="{B7D67B00-CB6E-4726-9F67-F996D33044A4}"/>
              </a:ext>
            </a:extLst>
          </p:cNvPr>
          <p:cNvSpPr>
            <a:spLocks noChangeArrowheads="1"/>
          </p:cNvSpPr>
          <p:nvPr/>
        </p:nvSpPr>
        <p:spPr bwMode="auto">
          <a:xfrm>
            <a:off x="263525" y="25400"/>
            <a:ext cx="96627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ASPECTOS GENERALES: </a:t>
            </a:r>
            <a:r>
              <a:rPr lang="es-MX" altLang="es-EC" sz="2000" b="1"/>
              <a:t>SECTORIZACIÓN DEL PROYECTO</a:t>
            </a:r>
            <a:r>
              <a:rPr lang="es-MX" altLang="es-EC" sz="2800" b="1"/>
              <a:t> </a:t>
            </a:r>
            <a:endParaRPr lang="es-EC" altLang="es-EC" sz="3200"/>
          </a:p>
        </p:txBody>
      </p:sp>
      <p:pic>
        <p:nvPicPr>
          <p:cNvPr id="8195" name="Picture 4">
            <a:extLst>
              <a:ext uri="{FF2B5EF4-FFF2-40B4-BE49-F238E27FC236}">
                <a16:creationId xmlns:a16="http://schemas.microsoft.com/office/drawing/2014/main" id="{A47B4BE0-FA3A-42E4-8B41-EA17BA92A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08D704D7-AD6F-40C8-AA73-C47094FB3660}"/>
              </a:ext>
            </a:extLst>
          </p:cNvPr>
          <p:cNvSpPr txBox="1"/>
          <p:nvPr/>
        </p:nvSpPr>
        <p:spPr>
          <a:xfrm>
            <a:off x="1690021" y="692696"/>
            <a:ext cx="8811958" cy="367216"/>
          </a:xfrm>
          <a:prstGeom prst="rect">
            <a:avLst/>
          </a:prstGeom>
          <a:noFill/>
        </p:spPr>
        <p:txBody>
          <a:bodyPr wrap="square">
            <a:spAutoFit/>
          </a:bodyPr>
          <a:lstStyle/>
          <a:p>
            <a:pPr lvl="0" algn="just">
              <a:lnSpc>
                <a:spcPct val="107000"/>
              </a:lnSpc>
              <a:spcAft>
                <a:spcPts val="800"/>
              </a:spcAft>
            </a:pPr>
            <a:r>
              <a:rPr lang="es-ES" sz="1800" dirty="0">
                <a:effectLst/>
                <a:latin typeface="+mj-lt"/>
                <a:ea typeface="Calibri" panose="020F0502020204030204" pitchFamily="34" charset="0"/>
              </a:rPr>
              <a:t>Eje de la Avenida General Enríquez entre la Avenida Ilaló y el monumento al Maíz </a:t>
            </a:r>
            <a:endParaRPr lang="es-EC" sz="1800" dirty="0">
              <a:effectLst/>
              <a:latin typeface="+mj-l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2E021C29-CD6F-44F3-9C02-CE7FE76BBB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36658" y="1268760"/>
            <a:ext cx="3318683" cy="4608165"/>
          </a:xfrm>
          <a:prstGeom prst="rect">
            <a:avLst/>
          </a:prstGeom>
        </p:spPr>
      </p:pic>
      <p:sp>
        <p:nvSpPr>
          <p:cNvPr id="7" name="CuadroTexto 6">
            <a:extLst>
              <a:ext uri="{FF2B5EF4-FFF2-40B4-BE49-F238E27FC236}">
                <a16:creationId xmlns:a16="http://schemas.microsoft.com/office/drawing/2014/main" id="{9C3F93F5-8860-4DC8-8A62-8485643DD824}"/>
              </a:ext>
            </a:extLst>
          </p:cNvPr>
          <p:cNvSpPr txBox="1"/>
          <p:nvPr/>
        </p:nvSpPr>
        <p:spPr>
          <a:xfrm>
            <a:off x="4615599" y="5876925"/>
            <a:ext cx="3048000" cy="367216"/>
          </a:xfrm>
          <a:prstGeom prst="rect">
            <a:avLst/>
          </a:prstGeom>
          <a:noFill/>
        </p:spPr>
        <p:txBody>
          <a:bodyPr wrap="square">
            <a:spAutoFit/>
          </a:bodyPr>
          <a:lstStyle/>
          <a:p>
            <a:r>
              <a:rPr lang="es-EC" sz="1800">
                <a:effectLst/>
                <a:latin typeface="Arial" panose="020B0604020202020204" pitchFamily="34" charset="0"/>
                <a:ea typeface="Times New Roman" panose="02020603050405020304" pitchFamily="18" charset="0"/>
                <a:cs typeface="Times New Roman" panose="02020603050405020304" pitchFamily="18" charset="0"/>
              </a:rPr>
              <a:t>Tomado de </a:t>
            </a:r>
            <a:r>
              <a:rPr lang="es-ES" sz="1800" i="1">
                <a:effectLst/>
                <a:latin typeface="Arial" panose="020B0604020202020204" pitchFamily="34" charset="0"/>
                <a:ea typeface="Calibri" panose="020F0502020204030204" pitchFamily="34" charset="0"/>
                <a:cs typeface="Times New Roman" panose="02020603050405020304" pitchFamily="18" charset="0"/>
              </a:rPr>
              <a:t>(Autores, 2021)</a:t>
            </a:r>
            <a:endParaRPr lang="es-EC"/>
          </a:p>
        </p:txBody>
      </p:sp>
      <p:sp>
        <p:nvSpPr>
          <p:cNvPr id="9" name="CuadroTexto 8">
            <a:extLst>
              <a:ext uri="{FF2B5EF4-FFF2-40B4-BE49-F238E27FC236}">
                <a16:creationId xmlns:a16="http://schemas.microsoft.com/office/drawing/2014/main" id="{A90765ED-FF31-4A77-9381-562F5DCD8867}"/>
              </a:ext>
            </a:extLst>
          </p:cNvPr>
          <p:cNvSpPr txBox="1"/>
          <p:nvPr/>
        </p:nvSpPr>
        <p:spPr>
          <a:xfrm>
            <a:off x="89854" y="6401356"/>
            <a:ext cx="461529" cy="369332"/>
          </a:xfrm>
          <a:prstGeom prst="rect">
            <a:avLst/>
          </a:prstGeom>
          <a:noFill/>
        </p:spPr>
        <p:txBody>
          <a:bodyPr wrap="square">
            <a:spAutoFit/>
          </a:bodyPr>
          <a:lstStyle/>
          <a:p>
            <a:r>
              <a:rPr lang="es-MX" sz="1800"/>
              <a:t>9</a:t>
            </a:r>
            <a:endParaRPr lang="es-EC" sz="1800"/>
          </a:p>
        </p:txBody>
      </p:sp>
    </p:spTree>
    <p:extLst>
      <p:ext uri="{BB962C8B-B14F-4D97-AF65-F5344CB8AC3E}">
        <p14:creationId xmlns:p14="http://schemas.microsoft.com/office/powerpoint/2010/main" val="239595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ángulo 3">
            <a:extLst>
              <a:ext uri="{FF2B5EF4-FFF2-40B4-BE49-F238E27FC236}">
                <a16:creationId xmlns:a16="http://schemas.microsoft.com/office/drawing/2014/main" id="{D83BCEEB-3751-4904-B239-DDC672469220}"/>
              </a:ext>
            </a:extLst>
          </p:cNvPr>
          <p:cNvSpPr>
            <a:spLocks noChangeArrowheads="1"/>
          </p:cNvSpPr>
          <p:nvPr/>
        </p:nvSpPr>
        <p:spPr bwMode="auto">
          <a:xfrm>
            <a:off x="263525" y="25400"/>
            <a:ext cx="71981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PLANTEAMIENTO DEL PROBLEMA </a:t>
            </a:r>
            <a:endParaRPr lang="es-EC" altLang="es-EC" sz="3200"/>
          </a:p>
        </p:txBody>
      </p:sp>
      <p:pic>
        <p:nvPicPr>
          <p:cNvPr id="9219" name="Picture 4">
            <a:extLst>
              <a:ext uri="{FF2B5EF4-FFF2-40B4-BE49-F238E27FC236}">
                <a16:creationId xmlns:a16="http://schemas.microsoft.com/office/drawing/2014/main" id="{550C0DBC-F5B4-413E-B32A-7A359CD73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n 3">
            <a:extLst>
              <a:ext uri="{FF2B5EF4-FFF2-40B4-BE49-F238E27FC236}">
                <a16:creationId xmlns:a16="http://schemas.microsoft.com/office/drawing/2014/main" id="{21992481-B6C3-45D4-9706-E48DCA4509F9}"/>
              </a:ext>
            </a:extLst>
          </p:cNvPr>
          <p:cNvPicPr/>
          <p:nvPr/>
        </p:nvPicPr>
        <p:blipFill>
          <a:blip r:embed="rId3"/>
          <a:stretch>
            <a:fillRect/>
          </a:stretch>
        </p:blipFill>
        <p:spPr>
          <a:xfrm>
            <a:off x="851466" y="1772816"/>
            <a:ext cx="4830446" cy="2664296"/>
          </a:xfrm>
          <a:prstGeom prst="rect">
            <a:avLst/>
          </a:prstGeom>
        </p:spPr>
      </p:pic>
      <p:pic>
        <p:nvPicPr>
          <p:cNvPr id="8" name="Imagen 7">
            <a:extLst>
              <a:ext uri="{FF2B5EF4-FFF2-40B4-BE49-F238E27FC236}">
                <a16:creationId xmlns:a16="http://schemas.microsoft.com/office/drawing/2014/main" id="{858A9F5C-3260-40FF-BDB1-122C5137E8F8}"/>
              </a:ext>
            </a:extLst>
          </p:cNvPr>
          <p:cNvPicPr/>
          <p:nvPr/>
        </p:nvPicPr>
        <p:blipFill rotWithShape="1">
          <a:blip r:embed="rId4"/>
          <a:srcRect l="43941" t="30313" r="35213" b="20623"/>
          <a:stretch/>
        </p:blipFill>
        <p:spPr bwMode="auto">
          <a:xfrm rot="16200000">
            <a:off x="7478956" y="461868"/>
            <a:ext cx="3648710" cy="4830445"/>
          </a:xfrm>
          <a:prstGeom prst="rect">
            <a:avLst/>
          </a:prstGeom>
          <a:ln>
            <a:noFill/>
          </a:ln>
          <a:extLst>
            <a:ext uri="{53640926-AAD7-44D8-BBD7-CCE9431645EC}">
              <a14:shadowObscured xmlns:a14="http://schemas.microsoft.com/office/drawing/2010/main"/>
            </a:ext>
          </a:extLst>
        </p:spPr>
      </p:pic>
      <p:sp>
        <p:nvSpPr>
          <p:cNvPr id="10" name="CuadroTexto 9">
            <a:extLst>
              <a:ext uri="{FF2B5EF4-FFF2-40B4-BE49-F238E27FC236}">
                <a16:creationId xmlns:a16="http://schemas.microsoft.com/office/drawing/2014/main" id="{EFC529CC-1184-4FBE-8A11-9F5428BEFFBA}"/>
              </a:ext>
            </a:extLst>
          </p:cNvPr>
          <p:cNvSpPr txBox="1"/>
          <p:nvPr/>
        </p:nvSpPr>
        <p:spPr>
          <a:xfrm>
            <a:off x="953453" y="4581128"/>
            <a:ext cx="4626472" cy="523220"/>
          </a:xfrm>
          <a:prstGeom prst="rect">
            <a:avLst/>
          </a:prstGeom>
          <a:noFill/>
        </p:spPr>
        <p:txBody>
          <a:bodyPr wrap="square">
            <a:spAutoFit/>
          </a:bodyPr>
          <a:lstStyle/>
          <a:p>
            <a:r>
              <a:rPr lang="es-EC" sz="1400"/>
              <a:t>Nota. Avenida General Enríquez, sector “El Triángulo”. Tomado de </a:t>
            </a:r>
            <a:r>
              <a:rPr lang="es-ES" sz="1400"/>
              <a:t>(Maps, 2020)</a:t>
            </a:r>
            <a:endParaRPr lang="es-EC" sz="1400"/>
          </a:p>
        </p:txBody>
      </p:sp>
      <p:sp>
        <p:nvSpPr>
          <p:cNvPr id="11" name="CuadroTexto 10">
            <a:extLst>
              <a:ext uri="{FF2B5EF4-FFF2-40B4-BE49-F238E27FC236}">
                <a16:creationId xmlns:a16="http://schemas.microsoft.com/office/drawing/2014/main" id="{EBDDDFD3-3D6D-496A-BADD-F7F98150D94F}"/>
              </a:ext>
            </a:extLst>
          </p:cNvPr>
          <p:cNvSpPr txBox="1"/>
          <p:nvPr/>
        </p:nvSpPr>
        <p:spPr>
          <a:xfrm>
            <a:off x="6990075" y="4765965"/>
            <a:ext cx="4626472" cy="523220"/>
          </a:xfrm>
          <a:prstGeom prst="rect">
            <a:avLst/>
          </a:prstGeom>
          <a:noFill/>
        </p:spPr>
        <p:txBody>
          <a:bodyPr wrap="square">
            <a:spAutoFit/>
          </a:bodyPr>
          <a:lstStyle/>
          <a:p>
            <a:r>
              <a:rPr lang="es-EC" sz="1400"/>
              <a:t>Nota. Avenida General Enríquez, sector “River Mall”. Tomado de </a:t>
            </a:r>
            <a:r>
              <a:rPr lang="es-ES" sz="1400"/>
              <a:t>(Autores, 2021)</a:t>
            </a:r>
            <a:endParaRPr lang="es-EC" sz="1400"/>
          </a:p>
        </p:txBody>
      </p:sp>
      <p:sp>
        <p:nvSpPr>
          <p:cNvPr id="9" name="CuadroTexto 8">
            <a:extLst>
              <a:ext uri="{FF2B5EF4-FFF2-40B4-BE49-F238E27FC236}">
                <a16:creationId xmlns:a16="http://schemas.microsoft.com/office/drawing/2014/main" id="{C4259BD5-7D35-48F0-A8B6-900AED7F22C8}"/>
              </a:ext>
            </a:extLst>
          </p:cNvPr>
          <p:cNvSpPr txBox="1"/>
          <p:nvPr/>
        </p:nvSpPr>
        <p:spPr>
          <a:xfrm>
            <a:off x="89854" y="6401356"/>
            <a:ext cx="461529" cy="369332"/>
          </a:xfrm>
          <a:prstGeom prst="rect">
            <a:avLst/>
          </a:prstGeom>
          <a:noFill/>
        </p:spPr>
        <p:txBody>
          <a:bodyPr wrap="square">
            <a:spAutoFit/>
          </a:bodyPr>
          <a:lstStyle/>
          <a:p>
            <a:r>
              <a:rPr lang="es-MX" sz="1800"/>
              <a:t>11</a:t>
            </a:r>
            <a:endParaRPr lang="es-EC" sz="1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ángulo 3">
            <a:extLst>
              <a:ext uri="{FF2B5EF4-FFF2-40B4-BE49-F238E27FC236}">
                <a16:creationId xmlns:a16="http://schemas.microsoft.com/office/drawing/2014/main" id="{34998936-B1CD-4213-96A5-8BAB0EFEDC2D}"/>
              </a:ext>
            </a:extLst>
          </p:cNvPr>
          <p:cNvSpPr>
            <a:spLocks noChangeArrowheads="1"/>
          </p:cNvSpPr>
          <p:nvPr/>
        </p:nvSpPr>
        <p:spPr bwMode="auto">
          <a:xfrm>
            <a:off x="263525" y="25400"/>
            <a:ext cx="25330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OBJETIVOS</a:t>
            </a:r>
            <a:endParaRPr lang="es-EC" altLang="es-EC" sz="3200"/>
          </a:p>
        </p:txBody>
      </p:sp>
      <p:pic>
        <p:nvPicPr>
          <p:cNvPr id="10243" name="Picture 4">
            <a:extLst>
              <a:ext uri="{FF2B5EF4-FFF2-40B4-BE49-F238E27FC236}">
                <a16:creationId xmlns:a16="http://schemas.microsoft.com/office/drawing/2014/main" id="{D87A7BF1-ECED-4CF9-BA15-FAD690AEB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Diagrama 1">
            <a:extLst>
              <a:ext uri="{FF2B5EF4-FFF2-40B4-BE49-F238E27FC236}">
                <a16:creationId xmlns:a16="http://schemas.microsoft.com/office/drawing/2014/main" id="{495C5EEE-0A2F-451D-882A-2BBC939B981E}"/>
              </a:ext>
            </a:extLst>
          </p:cNvPr>
          <p:cNvGraphicFramePr/>
          <p:nvPr>
            <p:extLst>
              <p:ext uri="{D42A27DB-BD31-4B8C-83A1-F6EECF244321}">
                <p14:modId xmlns:p14="http://schemas.microsoft.com/office/powerpoint/2010/main" val="4191478501"/>
              </p:ext>
            </p:extLst>
          </p:nvPr>
        </p:nvGraphicFramePr>
        <p:xfrm>
          <a:off x="623392" y="719666"/>
          <a:ext cx="1094521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6A8DCC0E-7151-4CD1-A155-B29718C203CE}"/>
              </a:ext>
            </a:extLst>
          </p:cNvPr>
          <p:cNvSpPr txBox="1"/>
          <p:nvPr/>
        </p:nvSpPr>
        <p:spPr>
          <a:xfrm>
            <a:off x="89854" y="6401356"/>
            <a:ext cx="461529" cy="369332"/>
          </a:xfrm>
          <a:prstGeom prst="rect">
            <a:avLst/>
          </a:prstGeom>
          <a:noFill/>
        </p:spPr>
        <p:txBody>
          <a:bodyPr wrap="square">
            <a:spAutoFit/>
          </a:bodyPr>
          <a:lstStyle/>
          <a:p>
            <a:r>
              <a:rPr lang="es-MX" sz="1800"/>
              <a:t>12</a:t>
            </a:r>
            <a:endParaRPr lang="es-EC"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ángulo 3">
            <a:extLst>
              <a:ext uri="{FF2B5EF4-FFF2-40B4-BE49-F238E27FC236}">
                <a16:creationId xmlns:a16="http://schemas.microsoft.com/office/drawing/2014/main" id="{12CC9AE2-8C5F-4346-A296-A275A5709230}"/>
              </a:ext>
            </a:extLst>
          </p:cNvPr>
          <p:cNvSpPr>
            <a:spLocks noChangeArrowheads="1"/>
          </p:cNvSpPr>
          <p:nvPr/>
        </p:nvSpPr>
        <p:spPr bwMode="auto">
          <a:xfrm>
            <a:off x="263525" y="25400"/>
            <a:ext cx="25330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OBJETIVOS</a:t>
            </a:r>
            <a:endParaRPr lang="es-EC" altLang="es-EC" sz="3200"/>
          </a:p>
        </p:txBody>
      </p:sp>
      <p:graphicFrame>
        <p:nvGraphicFramePr>
          <p:cNvPr id="5" name="Diagrama 4">
            <a:extLst>
              <a:ext uri="{FF2B5EF4-FFF2-40B4-BE49-F238E27FC236}">
                <a16:creationId xmlns:a16="http://schemas.microsoft.com/office/drawing/2014/main" id="{3BD10906-7E4D-4898-BDF4-9FD5A43D44BC}"/>
              </a:ext>
            </a:extLst>
          </p:cNvPr>
          <p:cNvGraphicFramePr/>
          <p:nvPr/>
        </p:nvGraphicFramePr>
        <p:xfrm>
          <a:off x="407368" y="611188"/>
          <a:ext cx="1101722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67" name="Picture 4">
            <a:extLst>
              <a:ext uri="{FF2B5EF4-FFF2-40B4-BE49-F238E27FC236}">
                <a16:creationId xmlns:a16="http://schemas.microsoft.com/office/drawing/2014/main" id="{B56B7E8F-FCF0-4D8D-BAB0-805611EFFE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B19C02E1-F11C-480E-BBF4-213D06C673CF}"/>
              </a:ext>
            </a:extLst>
          </p:cNvPr>
          <p:cNvSpPr txBox="1"/>
          <p:nvPr/>
        </p:nvSpPr>
        <p:spPr>
          <a:xfrm>
            <a:off x="89854" y="6401356"/>
            <a:ext cx="461529" cy="369332"/>
          </a:xfrm>
          <a:prstGeom prst="rect">
            <a:avLst/>
          </a:prstGeom>
          <a:noFill/>
        </p:spPr>
        <p:txBody>
          <a:bodyPr wrap="square">
            <a:spAutoFit/>
          </a:bodyPr>
          <a:lstStyle/>
          <a:p>
            <a:r>
              <a:rPr lang="es-MX" sz="1800"/>
              <a:t>13</a:t>
            </a:r>
            <a:endParaRPr lang="es-EC" sz="1800"/>
          </a:p>
        </p:txBody>
      </p:sp>
    </p:spTree>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253</TotalTime>
  <Words>2300</Words>
  <Application>Microsoft Office PowerPoint</Application>
  <PresentationFormat>Panorámica</PresentationFormat>
  <Paragraphs>381</Paragraphs>
  <Slides>52</Slides>
  <Notes>0</Notes>
  <HiddenSlides>0</HiddenSlides>
  <MMClips>1</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52</vt:i4>
      </vt:variant>
    </vt:vector>
  </HeadingPairs>
  <TitlesOfParts>
    <vt:vector size="60" baseType="lpstr">
      <vt:lpstr>Arial</vt:lpstr>
      <vt:lpstr>Calibri</vt:lpstr>
      <vt:lpstr>Cambria Math</vt:lpstr>
      <vt:lpstr>Symbol</vt:lpstr>
      <vt:lpstr>Times New Roman</vt:lpstr>
      <vt:lpstr>Wingdings</vt:lpstr>
      <vt:lpstr>Diseño predeterminado</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Mapeo de resultados en Google Earth Pro</vt:lpstr>
      <vt:lpstr>Nomenclatura</vt:lpstr>
      <vt:lpstr>Presentación de PowerPoint</vt:lpstr>
      <vt:lpstr>CONCLUSIONES</vt:lpstr>
      <vt:lpstr>Presentación de PowerPoint</vt:lpstr>
      <vt:lpstr>RESULTADOS DE GOOGLE EARTH</vt:lpstr>
      <vt:lpstr>Presentación de PowerPoint</vt:lpstr>
      <vt:lpstr>RECOMENDACIONES</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ESPE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lcifuentes</dc:creator>
  <cp:lastModifiedBy>Marco Antonio Vásquez</cp:lastModifiedBy>
  <cp:revision>8</cp:revision>
  <dcterms:created xsi:type="dcterms:W3CDTF">2008-02-13T16:07:44Z</dcterms:created>
  <dcterms:modified xsi:type="dcterms:W3CDTF">2021-04-23T15:55:33Z</dcterms:modified>
</cp:coreProperties>
</file>