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73" r:id="rId8"/>
    <p:sldId id="263" r:id="rId9"/>
    <p:sldId id="264" r:id="rId10"/>
    <p:sldId id="282" r:id="rId11"/>
    <p:sldId id="283" r:id="rId12"/>
    <p:sldId id="265" r:id="rId13"/>
    <p:sldId id="266" r:id="rId14"/>
    <p:sldId id="267" r:id="rId15"/>
    <p:sldId id="274" r:id="rId16"/>
    <p:sldId id="268" r:id="rId17"/>
    <p:sldId id="269" r:id="rId18"/>
    <p:sldId id="271" r:id="rId19"/>
    <p:sldId id="275" r:id="rId20"/>
    <p:sldId id="276" r:id="rId21"/>
    <p:sldId id="270" r:id="rId22"/>
    <p:sldId id="287" r:id="rId23"/>
    <p:sldId id="288" r:id="rId24"/>
    <p:sldId id="289" r:id="rId25"/>
    <p:sldId id="290" r:id="rId26"/>
    <p:sldId id="291" r:id="rId27"/>
    <p:sldId id="293" r:id="rId28"/>
    <p:sldId id="294" r:id="rId29"/>
    <p:sldId id="292" r:id="rId30"/>
    <p:sldId id="295" r:id="rId31"/>
    <p:sldId id="296" r:id="rId32"/>
    <p:sldId id="297" r:id="rId33"/>
    <p:sldId id="298" r:id="rId34"/>
    <p:sldId id="272" r:id="rId35"/>
    <p:sldId id="277" r:id="rId36"/>
    <p:sldId id="278" r:id="rId37"/>
    <p:sldId id="279" r:id="rId38"/>
    <p:sldId id="299" r:id="rId3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5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rawing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rawing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5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2B9CBB-DCED-4A97-B3FB-B21CF5663624}" type="doc">
      <dgm:prSet loTypeId="urn:microsoft.com/office/officeart/2005/8/layout/vList4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D341138-1F8A-4A3E-8976-636FED2CFAEC}">
      <dgm:prSet phldrT="[Texto]" custT="1"/>
      <dgm:spPr>
        <a:xfrm>
          <a:off x="0" y="0"/>
          <a:ext cx="11432241" cy="847051"/>
        </a:xfr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r>
            <a:rPr lang="es-ES_tradnl" sz="1600" b="1" u="none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INSEGURIDAD POBLACIÓN</a:t>
          </a:r>
        </a:p>
        <a:p>
          <a:r>
            <a:rPr lang="es-ES_tradnl" sz="1600" b="0" u="none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Acentuada en la frontera: problemáticas sociales</a:t>
          </a:r>
          <a:endParaRPr lang="es-ES" sz="1600" dirty="0">
            <a:solidFill>
              <a:sysClr val="windowText" lastClr="000000"/>
            </a:solidFill>
            <a:latin typeface="Arial"/>
            <a:ea typeface="+mn-ea"/>
            <a:cs typeface="+mn-cs"/>
          </a:endParaRPr>
        </a:p>
      </dgm:t>
    </dgm:pt>
    <dgm:pt modelId="{E281CD2D-5A25-4003-89DC-B6B2CF84439F}" type="parTrans" cxnId="{3F83A9F4-7A73-4F19-9017-5A48FDDBDFDC}">
      <dgm:prSet/>
      <dgm:spPr/>
      <dgm:t>
        <a:bodyPr/>
        <a:lstStyle/>
        <a:p>
          <a:endParaRPr lang="es-ES" sz="1600"/>
        </a:p>
      </dgm:t>
    </dgm:pt>
    <dgm:pt modelId="{3194A67C-B501-4E6A-BD80-9A8D19D1B624}" type="sibTrans" cxnId="{3F83A9F4-7A73-4F19-9017-5A48FDDBDFDC}">
      <dgm:prSet/>
      <dgm:spPr/>
      <dgm:t>
        <a:bodyPr/>
        <a:lstStyle/>
        <a:p>
          <a:endParaRPr lang="es-ES" sz="1600"/>
        </a:p>
      </dgm:t>
    </dgm:pt>
    <dgm:pt modelId="{2C3A70E0-1698-4FBA-B2B4-49ADD27F2568}">
      <dgm:prSet phldrT="[Texto]" custT="1"/>
      <dgm:spPr>
        <a:xfrm>
          <a:off x="0" y="931757"/>
          <a:ext cx="11432241" cy="847051"/>
        </a:xfrm>
        <a:solidFill>
          <a:srgbClr val="4BACC6">
            <a:hueOff val="-1986775"/>
            <a:satOff val="7962"/>
            <a:lumOff val="1726"/>
            <a:alphaOff val="0"/>
          </a:srgbClr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r>
            <a:rPr lang="es-ES_tradnl" sz="1600" b="1" u="none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BOMBARDEO ANGOSTURA</a:t>
          </a:r>
        </a:p>
        <a:p>
          <a:r>
            <a:rPr lang="es-ES_tradnl" sz="1600" b="0" u="none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01-MAR-008, crisis diplomática, falta comunicación/coordinación .</a:t>
          </a:r>
          <a:endParaRPr lang="es-ES" sz="1600" dirty="0">
            <a:solidFill>
              <a:sysClr val="windowText" lastClr="000000"/>
            </a:solidFill>
            <a:latin typeface="Arial"/>
            <a:ea typeface="+mn-ea"/>
            <a:cs typeface="+mn-cs"/>
          </a:endParaRPr>
        </a:p>
      </dgm:t>
    </dgm:pt>
    <dgm:pt modelId="{311C609A-3701-4946-92EB-C1558A56FEDE}" type="parTrans" cxnId="{BD09A8C2-DD74-4700-AAD7-81610E6E5216}">
      <dgm:prSet/>
      <dgm:spPr/>
      <dgm:t>
        <a:bodyPr/>
        <a:lstStyle/>
        <a:p>
          <a:endParaRPr lang="es-ES" sz="1600"/>
        </a:p>
      </dgm:t>
    </dgm:pt>
    <dgm:pt modelId="{97A82F34-F35C-4BE8-BB97-88ECB7AA6BF3}" type="sibTrans" cxnId="{BD09A8C2-DD74-4700-AAD7-81610E6E5216}">
      <dgm:prSet/>
      <dgm:spPr/>
      <dgm:t>
        <a:bodyPr/>
        <a:lstStyle/>
        <a:p>
          <a:endParaRPr lang="es-ES" sz="1600"/>
        </a:p>
      </dgm:t>
    </dgm:pt>
    <dgm:pt modelId="{6CE67A9D-83F4-4ABD-9875-8A8575DE6453}">
      <dgm:prSet phldrT="[Texto]" custT="1"/>
      <dgm:spPr>
        <a:xfrm>
          <a:off x="0" y="1863514"/>
          <a:ext cx="11432241" cy="847051"/>
        </a:xfrm>
        <a:solidFill>
          <a:srgbClr val="4BACC6">
            <a:hueOff val="-3973551"/>
            <a:satOff val="15924"/>
            <a:lumOff val="3451"/>
            <a:alphaOff val="0"/>
          </a:srgbClr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r>
            <a:rPr lang="es-ES_tradnl" sz="1600" b="1" u="none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EC. RAFAEL CORREA</a:t>
          </a:r>
        </a:p>
        <a:p>
          <a:r>
            <a:rPr lang="es-ES" sz="160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Violación del territorio O.E.A, movilización tropas.</a:t>
          </a:r>
          <a:endParaRPr lang="es-ES" sz="1600" dirty="0">
            <a:solidFill>
              <a:sysClr val="windowText" lastClr="000000"/>
            </a:solidFill>
            <a:latin typeface="Arial"/>
            <a:ea typeface="+mn-ea"/>
            <a:cs typeface="+mn-cs"/>
          </a:endParaRPr>
        </a:p>
      </dgm:t>
    </dgm:pt>
    <dgm:pt modelId="{6A5A0F96-9177-490A-8BB4-EDC7EDA6FCCF}" type="parTrans" cxnId="{4F63486B-1B9F-4809-B0FE-7C1C88E37B0E}">
      <dgm:prSet/>
      <dgm:spPr/>
      <dgm:t>
        <a:bodyPr/>
        <a:lstStyle/>
        <a:p>
          <a:endParaRPr lang="es-ES" sz="1600"/>
        </a:p>
      </dgm:t>
    </dgm:pt>
    <dgm:pt modelId="{7B165FB8-C214-42FD-8651-488CCC08C889}" type="sibTrans" cxnId="{4F63486B-1B9F-4809-B0FE-7C1C88E37B0E}">
      <dgm:prSet/>
      <dgm:spPr/>
      <dgm:t>
        <a:bodyPr/>
        <a:lstStyle/>
        <a:p>
          <a:endParaRPr lang="es-ES" sz="1600"/>
        </a:p>
      </dgm:t>
    </dgm:pt>
    <dgm:pt modelId="{F18C5BC3-EB3B-4824-8E92-30F1A8540DE8}">
      <dgm:prSet phldrT="[Texto]" custT="1"/>
      <dgm:spPr>
        <a:xfrm>
          <a:off x="0" y="2795271"/>
          <a:ext cx="11432241" cy="847051"/>
        </a:xfrm>
        <a:solidFill>
          <a:srgbClr val="4BACC6">
            <a:hueOff val="-5960326"/>
            <a:satOff val="23887"/>
            <a:lumOff val="5177"/>
            <a:alphaOff val="0"/>
          </a:srgbClr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r>
            <a:rPr lang="es-ES_tradnl" sz="1600" b="1" u="none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DR. ALVARO URIBE</a:t>
          </a:r>
        </a:p>
        <a:p>
          <a:r>
            <a:rPr lang="es-ES_tradnl" sz="1600" b="0" u="none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Nexos gobierno FARC - Estabilidad relaciones hasta 2016.</a:t>
          </a:r>
          <a:endParaRPr lang="es-ES" sz="16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40BA884C-9E4D-44F9-8626-7D4970C29B88}" type="parTrans" cxnId="{2D79E576-1982-4447-8A62-EBF509660F7C}">
      <dgm:prSet/>
      <dgm:spPr/>
      <dgm:t>
        <a:bodyPr/>
        <a:lstStyle/>
        <a:p>
          <a:endParaRPr lang="es-ES" sz="1600"/>
        </a:p>
      </dgm:t>
    </dgm:pt>
    <dgm:pt modelId="{9B26EB7B-1285-491B-B8A6-EF59622131E6}" type="sibTrans" cxnId="{2D79E576-1982-4447-8A62-EBF509660F7C}">
      <dgm:prSet/>
      <dgm:spPr/>
      <dgm:t>
        <a:bodyPr/>
        <a:lstStyle/>
        <a:p>
          <a:endParaRPr lang="es-ES" sz="1600"/>
        </a:p>
      </dgm:t>
    </dgm:pt>
    <dgm:pt modelId="{1F674729-0A7C-4A10-AA20-11F3B19C780D}">
      <dgm:prSet custT="1"/>
      <dgm:spPr>
        <a:xfrm>
          <a:off x="0" y="3727028"/>
          <a:ext cx="11432241" cy="847051"/>
        </a:xfrm>
        <a:solidFill>
          <a:srgbClr val="4BACC6">
            <a:hueOff val="-7947101"/>
            <a:satOff val="31849"/>
            <a:lumOff val="6902"/>
            <a:alphaOff val="0"/>
          </a:srgbClr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r>
            <a:rPr lang="es-ES_tradnl" sz="1600" b="1" u="none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ALTERACIONES EN LA SEGURIDAD DEL ESTADO</a:t>
          </a:r>
        </a:p>
        <a:p>
          <a:r>
            <a:rPr lang="es-ES_tradnl" sz="1600" b="0" u="none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23-ENE-018, 20-MAR-018, 26-MAR-018, 13-ABR-018.</a:t>
          </a:r>
        </a:p>
      </dgm:t>
    </dgm:pt>
    <dgm:pt modelId="{5E4EACF4-D127-4051-8DF9-FFD68509FF1B}" type="parTrans" cxnId="{5D7DD0F8-1362-48C9-BCF4-E79122D43E35}">
      <dgm:prSet/>
      <dgm:spPr/>
      <dgm:t>
        <a:bodyPr/>
        <a:lstStyle/>
        <a:p>
          <a:endParaRPr lang="es-ES" sz="1600"/>
        </a:p>
      </dgm:t>
    </dgm:pt>
    <dgm:pt modelId="{663B6164-5556-49B9-8118-D0B2505E5CD7}" type="sibTrans" cxnId="{5D7DD0F8-1362-48C9-BCF4-E79122D43E35}">
      <dgm:prSet/>
      <dgm:spPr/>
      <dgm:t>
        <a:bodyPr/>
        <a:lstStyle/>
        <a:p>
          <a:endParaRPr lang="es-ES" sz="1600"/>
        </a:p>
      </dgm:t>
    </dgm:pt>
    <dgm:pt modelId="{3716F36A-B7D2-4DB3-A626-8702342BE5E6}">
      <dgm:prSet phldrT="[Texto]" custT="1"/>
      <dgm:spPr>
        <a:xfrm>
          <a:off x="0" y="4658785"/>
          <a:ext cx="11432241" cy="847051"/>
        </a:xfrm>
        <a:solidFill>
          <a:srgbClr val="4BACC6"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r>
            <a:rPr lang="es-ES_tradnl" sz="1600" b="1" u="none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CONTRADICCIONES GOBIERNOS ECU-COL</a:t>
          </a:r>
        </a:p>
        <a:p>
          <a:r>
            <a:rPr lang="es-ES" sz="1600" b="0" dirty="0" smtClean="0">
              <a:solidFill>
                <a:schemeClr val="tx1"/>
              </a:solidFill>
              <a:latin typeface="Arial"/>
              <a:ea typeface="+mn-ea"/>
              <a:cs typeface="+mn-cs"/>
            </a:rPr>
            <a:t>Realidad poblaciones fronterizas, falta planificación.</a:t>
          </a:r>
          <a:endParaRPr lang="es-ES" sz="1600" b="0" dirty="0">
            <a:solidFill>
              <a:schemeClr val="tx1"/>
            </a:solidFill>
            <a:latin typeface="Arial"/>
            <a:ea typeface="+mn-ea"/>
            <a:cs typeface="+mn-cs"/>
          </a:endParaRPr>
        </a:p>
      </dgm:t>
    </dgm:pt>
    <dgm:pt modelId="{1AA34778-19DF-4502-99EB-59A006F8CD6E}" type="parTrans" cxnId="{4E5FEEBF-179F-4361-83A9-B7879B0D645B}">
      <dgm:prSet/>
      <dgm:spPr/>
      <dgm:t>
        <a:bodyPr/>
        <a:lstStyle/>
        <a:p>
          <a:endParaRPr lang="es-ES" sz="1600"/>
        </a:p>
      </dgm:t>
    </dgm:pt>
    <dgm:pt modelId="{A0A5B93F-2C02-4351-A7F6-1CAF327AC173}" type="sibTrans" cxnId="{4E5FEEBF-179F-4361-83A9-B7879B0D645B}">
      <dgm:prSet/>
      <dgm:spPr/>
      <dgm:t>
        <a:bodyPr/>
        <a:lstStyle/>
        <a:p>
          <a:endParaRPr lang="es-ES" sz="1600"/>
        </a:p>
      </dgm:t>
    </dgm:pt>
    <dgm:pt modelId="{C88E4B1B-A2D3-40FB-9B0D-4A7391CA0E61}" type="pres">
      <dgm:prSet presAssocID="{FE2B9CBB-DCED-4A97-B3FB-B21CF566362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5F4057A-7CC3-4543-B14D-F1FFBE353CBE}" type="pres">
      <dgm:prSet presAssocID="{DD341138-1F8A-4A3E-8976-636FED2CFAEC}" presName="comp" presStyleCnt="0"/>
      <dgm:spPr/>
      <dgm:t>
        <a:bodyPr/>
        <a:lstStyle/>
        <a:p>
          <a:endParaRPr lang="es-ES"/>
        </a:p>
      </dgm:t>
    </dgm:pt>
    <dgm:pt modelId="{FE8B26EE-D5D3-4B50-BB72-4C280956FA7B}" type="pres">
      <dgm:prSet presAssocID="{DD341138-1F8A-4A3E-8976-636FED2CFAEC}" presName="box" presStyleLbl="node1" presStyleIdx="0" presStyleCnt="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2540B6FC-4A28-4BB3-99C6-D8EAD29C8F74}" type="pres">
      <dgm:prSet presAssocID="{DD341138-1F8A-4A3E-8976-636FED2CFAEC}" presName="img" presStyleLbl="fgImgPlace1" presStyleIdx="0" presStyleCnt="6"/>
      <dgm:spPr>
        <a:xfrm>
          <a:off x="84705" y="84705"/>
          <a:ext cx="2286448" cy="6776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4132A76C-0A91-4DBA-BA8E-2DACAE67DF3E}" type="pres">
      <dgm:prSet presAssocID="{DD341138-1F8A-4A3E-8976-636FED2CFAEC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350682-C06E-4464-8BB3-5603418CC1F0}" type="pres">
      <dgm:prSet presAssocID="{3194A67C-B501-4E6A-BD80-9A8D19D1B624}" presName="spacer" presStyleCnt="0"/>
      <dgm:spPr/>
      <dgm:t>
        <a:bodyPr/>
        <a:lstStyle/>
        <a:p>
          <a:endParaRPr lang="es-ES"/>
        </a:p>
      </dgm:t>
    </dgm:pt>
    <dgm:pt modelId="{F5212842-3195-45C5-B8B4-59269ECC2708}" type="pres">
      <dgm:prSet presAssocID="{2C3A70E0-1698-4FBA-B2B4-49ADD27F2568}" presName="comp" presStyleCnt="0"/>
      <dgm:spPr/>
      <dgm:t>
        <a:bodyPr/>
        <a:lstStyle/>
        <a:p>
          <a:endParaRPr lang="es-ES"/>
        </a:p>
      </dgm:t>
    </dgm:pt>
    <dgm:pt modelId="{F6FA94E1-B9AA-4C67-99C0-2B2245D81271}" type="pres">
      <dgm:prSet presAssocID="{2C3A70E0-1698-4FBA-B2B4-49ADD27F2568}" presName="box" presStyleLbl="node1" presStyleIdx="1" presStyleCnt="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C104E7B9-32B7-4567-AC4F-977CA1DB0021}" type="pres">
      <dgm:prSet presAssocID="{2C3A70E0-1698-4FBA-B2B4-49ADD27F2568}" presName="img" presStyleLbl="fgImgPlace1" presStyleIdx="1" presStyleCnt="6"/>
      <dgm:spPr>
        <a:xfrm>
          <a:off x="84705" y="1016462"/>
          <a:ext cx="2286448" cy="6776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07F899D8-CD2B-470C-86B4-CE49B45775C8}" type="pres">
      <dgm:prSet presAssocID="{2C3A70E0-1698-4FBA-B2B4-49ADD27F2568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1FCD1F-0868-415F-A2A5-7585C5CAB965}" type="pres">
      <dgm:prSet presAssocID="{97A82F34-F35C-4BE8-BB97-88ECB7AA6BF3}" presName="spacer" presStyleCnt="0"/>
      <dgm:spPr/>
      <dgm:t>
        <a:bodyPr/>
        <a:lstStyle/>
        <a:p>
          <a:endParaRPr lang="es-ES"/>
        </a:p>
      </dgm:t>
    </dgm:pt>
    <dgm:pt modelId="{D6F5CB89-6E03-4B9B-A034-D83D773EBF0A}" type="pres">
      <dgm:prSet presAssocID="{6CE67A9D-83F4-4ABD-9875-8A8575DE6453}" presName="comp" presStyleCnt="0"/>
      <dgm:spPr/>
      <dgm:t>
        <a:bodyPr/>
        <a:lstStyle/>
        <a:p>
          <a:endParaRPr lang="es-ES"/>
        </a:p>
      </dgm:t>
    </dgm:pt>
    <dgm:pt modelId="{66F63A46-CF03-4D2C-A569-A3C9EFD92A93}" type="pres">
      <dgm:prSet presAssocID="{6CE67A9D-83F4-4ABD-9875-8A8575DE6453}" presName="box" presStyleLbl="node1" presStyleIdx="2" presStyleCnt="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C9E1D288-F6D3-4E9B-B5C6-B7DB3B17F124}" type="pres">
      <dgm:prSet presAssocID="{6CE67A9D-83F4-4ABD-9875-8A8575DE6453}" presName="img" presStyleLbl="fgImgPlace1" presStyleIdx="2" presStyleCnt="6"/>
      <dgm:spPr>
        <a:xfrm>
          <a:off x="84705" y="1948219"/>
          <a:ext cx="2286448" cy="6776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CE1FFAE2-5083-4D35-8B92-FCF43294CF16}" type="pres">
      <dgm:prSet presAssocID="{6CE67A9D-83F4-4ABD-9875-8A8575DE6453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2CD7F1-325C-4D92-96FC-C18C71D76406}" type="pres">
      <dgm:prSet presAssocID="{7B165FB8-C214-42FD-8651-488CCC08C889}" presName="spacer" presStyleCnt="0"/>
      <dgm:spPr/>
    </dgm:pt>
    <dgm:pt modelId="{1E21C838-37C3-4147-A6BB-9D33D4BF9DC7}" type="pres">
      <dgm:prSet presAssocID="{F18C5BC3-EB3B-4824-8E92-30F1A8540DE8}" presName="comp" presStyleCnt="0"/>
      <dgm:spPr/>
    </dgm:pt>
    <dgm:pt modelId="{DCEF4DD9-520B-4296-8257-B2607E20FC0D}" type="pres">
      <dgm:prSet presAssocID="{F18C5BC3-EB3B-4824-8E92-30F1A8540DE8}" presName="box" presStyleLbl="node1" presStyleIdx="3" presStyleCnt="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55D00C96-EEBC-4713-8450-3A76046CFD79}" type="pres">
      <dgm:prSet presAssocID="{F18C5BC3-EB3B-4824-8E92-30F1A8540DE8}" presName="img" presStyleLbl="fgImgPlace1" presStyleIdx="3" presStyleCnt="6"/>
      <dgm:spPr>
        <a:xfrm>
          <a:off x="84705" y="2879976"/>
          <a:ext cx="2286448" cy="6776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C8EBDE44-172D-4945-A707-7D6CFB8075A6}" type="pres">
      <dgm:prSet presAssocID="{F18C5BC3-EB3B-4824-8E92-30F1A8540DE8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6FD069-6BBF-4F48-838F-375117B219D9}" type="pres">
      <dgm:prSet presAssocID="{9B26EB7B-1285-491B-B8A6-EF59622131E6}" presName="spacer" presStyleCnt="0"/>
      <dgm:spPr/>
    </dgm:pt>
    <dgm:pt modelId="{F1C591EC-D597-4846-92A4-389CB260D6A1}" type="pres">
      <dgm:prSet presAssocID="{1F674729-0A7C-4A10-AA20-11F3B19C780D}" presName="comp" presStyleCnt="0"/>
      <dgm:spPr/>
    </dgm:pt>
    <dgm:pt modelId="{85D988F0-6E87-4484-B82F-01AA5A19029E}" type="pres">
      <dgm:prSet presAssocID="{1F674729-0A7C-4A10-AA20-11F3B19C780D}" presName="box" presStyleLbl="node1" presStyleIdx="4" presStyleCnt="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348B9675-EDDE-4D35-9BF4-6FAD20BCB685}" type="pres">
      <dgm:prSet presAssocID="{1F674729-0A7C-4A10-AA20-11F3B19C780D}" presName="img" presStyleLbl="fgImgPlace1" presStyleIdx="4" presStyleCnt="6" custScaleX="97705"/>
      <dgm:spPr>
        <a:xfrm>
          <a:off x="162867" y="3811733"/>
          <a:ext cx="2130123" cy="6776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4AF6FBC0-F67B-4965-B04A-BC0C9CCCC8A1}" type="pres">
      <dgm:prSet presAssocID="{1F674729-0A7C-4A10-AA20-11F3B19C780D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BA833D-7D9D-430A-9FA4-63DBDAEE9426}" type="pres">
      <dgm:prSet presAssocID="{663B6164-5556-49B9-8118-D0B2505E5CD7}" presName="spacer" presStyleCnt="0"/>
      <dgm:spPr/>
    </dgm:pt>
    <dgm:pt modelId="{633489F7-559A-4A30-B9D4-AB7F5E577125}" type="pres">
      <dgm:prSet presAssocID="{3716F36A-B7D2-4DB3-A626-8702342BE5E6}" presName="comp" presStyleCnt="0"/>
      <dgm:spPr/>
    </dgm:pt>
    <dgm:pt modelId="{41097EDE-23D5-42EB-8736-BDAB32709436}" type="pres">
      <dgm:prSet presAssocID="{3716F36A-B7D2-4DB3-A626-8702342BE5E6}" presName="box" presStyleLbl="node1" presStyleIdx="5" presStyleCnt="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3FB41887-7DCD-422B-B3F7-01AEFF05CCCC}" type="pres">
      <dgm:prSet presAssocID="{3716F36A-B7D2-4DB3-A626-8702342BE5E6}" presName="img" presStyleLbl="fgImgPlace1" presStyleIdx="5" presStyleCnt="6"/>
      <dgm:spPr>
        <a:xfrm>
          <a:off x="84705" y="4743490"/>
          <a:ext cx="2286448" cy="6776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10684896-2E92-49D1-AD89-5FEEEA82C27C}" type="pres">
      <dgm:prSet presAssocID="{3716F36A-B7D2-4DB3-A626-8702342BE5E6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0AEA06D-5DA7-486A-97B2-7785CBFCEE93}" type="presOf" srcId="{DD341138-1F8A-4A3E-8976-636FED2CFAEC}" destId="{4132A76C-0A91-4DBA-BA8E-2DACAE67DF3E}" srcOrd="1" destOrd="0" presId="urn:microsoft.com/office/officeart/2005/8/layout/vList4"/>
    <dgm:cxn modelId="{44FB37BA-009D-4D52-BAD0-D7C0563BABE4}" type="presOf" srcId="{3716F36A-B7D2-4DB3-A626-8702342BE5E6}" destId="{10684896-2E92-49D1-AD89-5FEEEA82C27C}" srcOrd="1" destOrd="0" presId="urn:microsoft.com/office/officeart/2005/8/layout/vList4"/>
    <dgm:cxn modelId="{A3BF9267-C2BC-41EA-8D2C-8CC992E7601F}" type="presOf" srcId="{6CE67A9D-83F4-4ABD-9875-8A8575DE6453}" destId="{66F63A46-CF03-4D2C-A569-A3C9EFD92A93}" srcOrd="0" destOrd="0" presId="urn:microsoft.com/office/officeart/2005/8/layout/vList4"/>
    <dgm:cxn modelId="{CD6494C7-83A8-4A56-8880-5F32668DE57D}" type="presOf" srcId="{F18C5BC3-EB3B-4824-8E92-30F1A8540DE8}" destId="{C8EBDE44-172D-4945-A707-7D6CFB8075A6}" srcOrd="1" destOrd="0" presId="urn:microsoft.com/office/officeart/2005/8/layout/vList4"/>
    <dgm:cxn modelId="{0CA50F5B-11C9-44E6-A508-7CBFC24237DA}" type="presOf" srcId="{3716F36A-B7D2-4DB3-A626-8702342BE5E6}" destId="{41097EDE-23D5-42EB-8736-BDAB32709436}" srcOrd="0" destOrd="0" presId="urn:microsoft.com/office/officeart/2005/8/layout/vList4"/>
    <dgm:cxn modelId="{2D79E576-1982-4447-8A62-EBF509660F7C}" srcId="{FE2B9CBB-DCED-4A97-B3FB-B21CF5663624}" destId="{F18C5BC3-EB3B-4824-8E92-30F1A8540DE8}" srcOrd="3" destOrd="0" parTransId="{40BA884C-9E4D-44F9-8626-7D4970C29B88}" sibTransId="{9B26EB7B-1285-491B-B8A6-EF59622131E6}"/>
    <dgm:cxn modelId="{BD09A8C2-DD74-4700-AAD7-81610E6E5216}" srcId="{FE2B9CBB-DCED-4A97-B3FB-B21CF5663624}" destId="{2C3A70E0-1698-4FBA-B2B4-49ADD27F2568}" srcOrd="1" destOrd="0" parTransId="{311C609A-3701-4946-92EB-C1558A56FEDE}" sibTransId="{97A82F34-F35C-4BE8-BB97-88ECB7AA6BF3}"/>
    <dgm:cxn modelId="{460A4C74-9798-4ABF-A8C0-5BA774FABDE6}" type="presOf" srcId="{1F674729-0A7C-4A10-AA20-11F3B19C780D}" destId="{85D988F0-6E87-4484-B82F-01AA5A19029E}" srcOrd="0" destOrd="0" presId="urn:microsoft.com/office/officeart/2005/8/layout/vList4"/>
    <dgm:cxn modelId="{B4B273EC-81D5-445E-A78D-A21977291875}" type="presOf" srcId="{2C3A70E0-1698-4FBA-B2B4-49ADD27F2568}" destId="{F6FA94E1-B9AA-4C67-99C0-2B2245D81271}" srcOrd="0" destOrd="0" presId="urn:microsoft.com/office/officeart/2005/8/layout/vList4"/>
    <dgm:cxn modelId="{4E5FEEBF-179F-4361-83A9-B7879B0D645B}" srcId="{FE2B9CBB-DCED-4A97-B3FB-B21CF5663624}" destId="{3716F36A-B7D2-4DB3-A626-8702342BE5E6}" srcOrd="5" destOrd="0" parTransId="{1AA34778-19DF-4502-99EB-59A006F8CD6E}" sibTransId="{A0A5B93F-2C02-4351-A7F6-1CAF327AC173}"/>
    <dgm:cxn modelId="{D6E9B706-FD61-4572-A1A6-CB7FA4EA3B33}" type="presOf" srcId="{6CE67A9D-83F4-4ABD-9875-8A8575DE6453}" destId="{CE1FFAE2-5083-4D35-8B92-FCF43294CF16}" srcOrd="1" destOrd="0" presId="urn:microsoft.com/office/officeart/2005/8/layout/vList4"/>
    <dgm:cxn modelId="{5D7DD0F8-1362-48C9-BCF4-E79122D43E35}" srcId="{FE2B9CBB-DCED-4A97-B3FB-B21CF5663624}" destId="{1F674729-0A7C-4A10-AA20-11F3B19C780D}" srcOrd="4" destOrd="0" parTransId="{5E4EACF4-D127-4051-8DF9-FFD68509FF1B}" sibTransId="{663B6164-5556-49B9-8118-D0B2505E5CD7}"/>
    <dgm:cxn modelId="{3F83A9F4-7A73-4F19-9017-5A48FDDBDFDC}" srcId="{FE2B9CBB-DCED-4A97-B3FB-B21CF5663624}" destId="{DD341138-1F8A-4A3E-8976-636FED2CFAEC}" srcOrd="0" destOrd="0" parTransId="{E281CD2D-5A25-4003-89DC-B6B2CF84439F}" sibTransId="{3194A67C-B501-4E6A-BD80-9A8D19D1B624}"/>
    <dgm:cxn modelId="{5FF946A3-5687-4923-B190-03D9D63375A5}" type="presOf" srcId="{F18C5BC3-EB3B-4824-8E92-30F1A8540DE8}" destId="{DCEF4DD9-520B-4296-8257-B2607E20FC0D}" srcOrd="0" destOrd="0" presId="urn:microsoft.com/office/officeart/2005/8/layout/vList4"/>
    <dgm:cxn modelId="{D60D73C7-DF3A-45C9-8CF1-FDE0667B7EB4}" type="presOf" srcId="{DD341138-1F8A-4A3E-8976-636FED2CFAEC}" destId="{FE8B26EE-D5D3-4B50-BB72-4C280956FA7B}" srcOrd="0" destOrd="0" presId="urn:microsoft.com/office/officeart/2005/8/layout/vList4"/>
    <dgm:cxn modelId="{0AE06B62-1722-46FF-A7A5-19B057E1A739}" type="presOf" srcId="{1F674729-0A7C-4A10-AA20-11F3B19C780D}" destId="{4AF6FBC0-F67B-4965-B04A-BC0C9CCCC8A1}" srcOrd="1" destOrd="0" presId="urn:microsoft.com/office/officeart/2005/8/layout/vList4"/>
    <dgm:cxn modelId="{4F63486B-1B9F-4809-B0FE-7C1C88E37B0E}" srcId="{FE2B9CBB-DCED-4A97-B3FB-B21CF5663624}" destId="{6CE67A9D-83F4-4ABD-9875-8A8575DE6453}" srcOrd="2" destOrd="0" parTransId="{6A5A0F96-9177-490A-8BB4-EDC7EDA6FCCF}" sibTransId="{7B165FB8-C214-42FD-8651-488CCC08C889}"/>
    <dgm:cxn modelId="{B87DE570-C010-497A-9F60-B4FB2011CDB5}" type="presOf" srcId="{FE2B9CBB-DCED-4A97-B3FB-B21CF5663624}" destId="{C88E4B1B-A2D3-40FB-9B0D-4A7391CA0E61}" srcOrd="0" destOrd="0" presId="urn:microsoft.com/office/officeart/2005/8/layout/vList4"/>
    <dgm:cxn modelId="{D5B6F46B-2842-4F95-B42F-AAE02B44CD3E}" type="presOf" srcId="{2C3A70E0-1698-4FBA-B2B4-49ADD27F2568}" destId="{07F899D8-CD2B-470C-86B4-CE49B45775C8}" srcOrd="1" destOrd="0" presId="urn:microsoft.com/office/officeart/2005/8/layout/vList4"/>
    <dgm:cxn modelId="{F341910E-567E-41B8-BC63-1F83BD22C4D8}" type="presParOf" srcId="{C88E4B1B-A2D3-40FB-9B0D-4A7391CA0E61}" destId="{A5F4057A-7CC3-4543-B14D-F1FFBE353CBE}" srcOrd="0" destOrd="0" presId="urn:microsoft.com/office/officeart/2005/8/layout/vList4"/>
    <dgm:cxn modelId="{252D7A0C-2ADD-44D5-A6F2-F3A67090054C}" type="presParOf" srcId="{A5F4057A-7CC3-4543-B14D-F1FFBE353CBE}" destId="{FE8B26EE-D5D3-4B50-BB72-4C280956FA7B}" srcOrd="0" destOrd="0" presId="urn:microsoft.com/office/officeart/2005/8/layout/vList4"/>
    <dgm:cxn modelId="{7C30C5C2-4D88-4560-BB33-31F21043EB04}" type="presParOf" srcId="{A5F4057A-7CC3-4543-B14D-F1FFBE353CBE}" destId="{2540B6FC-4A28-4BB3-99C6-D8EAD29C8F74}" srcOrd="1" destOrd="0" presId="urn:microsoft.com/office/officeart/2005/8/layout/vList4"/>
    <dgm:cxn modelId="{5BF5D2D9-7B5C-47FB-B1BF-BF047D6998B2}" type="presParOf" srcId="{A5F4057A-7CC3-4543-B14D-F1FFBE353CBE}" destId="{4132A76C-0A91-4DBA-BA8E-2DACAE67DF3E}" srcOrd="2" destOrd="0" presId="urn:microsoft.com/office/officeart/2005/8/layout/vList4"/>
    <dgm:cxn modelId="{D86825B1-E09A-4C5B-BC15-E28918598FF6}" type="presParOf" srcId="{C88E4B1B-A2D3-40FB-9B0D-4A7391CA0E61}" destId="{1E350682-C06E-4464-8BB3-5603418CC1F0}" srcOrd="1" destOrd="0" presId="urn:microsoft.com/office/officeart/2005/8/layout/vList4"/>
    <dgm:cxn modelId="{F34152BC-158A-4520-8BE2-D95FB4741132}" type="presParOf" srcId="{C88E4B1B-A2D3-40FB-9B0D-4A7391CA0E61}" destId="{F5212842-3195-45C5-B8B4-59269ECC2708}" srcOrd="2" destOrd="0" presId="urn:microsoft.com/office/officeart/2005/8/layout/vList4"/>
    <dgm:cxn modelId="{A6E8EE8C-6575-4EA6-B838-D599FB8FEF8C}" type="presParOf" srcId="{F5212842-3195-45C5-B8B4-59269ECC2708}" destId="{F6FA94E1-B9AA-4C67-99C0-2B2245D81271}" srcOrd="0" destOrd="0" presId="urn:microsoft.com/office/officeart/2005/8/layout/vList4"/>
    <dgm:cxn modelId="{FC0B1B56-6CA8-48E7-A6DD-BE8FCDB80D2D}" type="presParOf" srcId="{F5212842-3195-45C5-B8B4-59269ECC2708}" destId="{C104E7B9-32B7-4567-AC4F-977CA1DB0021}" srcOrd="1" destOrd="0" presId="urn:microsoft.com/office/officeart/2005/8/layout/vList4"/>
    <dgm:cxn modelId="{7C472161-5501-4723-A0DE-17AAE6CBBCD0}" type="presParOf" srcId="{F5212842-3195-45C5-B8B4-59269ECC2708}" destId="{07F899D8-CD2B-470C-86B4-CE49B45775C8}" srcOrd="2" destOrd="0" presId="urn:microsoft.com/office/officeart/2005/8/layout/vList4"/>
    <dgm:cxn modelId="{0187790C-3DB2-4A72-AEE8-A3F001E313FD}" type="presParOf" srcId="{C88E4B1B-A2D3-40FB-9B0D-4A7391CA0E61}" destId="{051FCD1F-0868-415F-A2A5-7585C5CAB965}" srcOrd="3" destOrd="0" presId="urn:microsoft.com/office/officeart/2005/8/layout/vList4"/>
    <dgm:cxn modelId="{9B7B43D2-3F1D-4925-B1A8-99D8CE8F6007}" type="presParOf" srcId="{C88E4B1B-A2D3-40FB-9B0D-4A7391CA0E61}" destId="{D6F5CB89-6E03-4B9B-A034-D83D773EBF0A}" srcOrd="4" destOrd="0" presId="urn:microsoft.com/office/officeart/2005/8/layout/vList4"/>
    <dgm:cxn modelId="{80ED7CCE-0B4E-4E1E-A617-554684ED7582}" type="presParOf" srcId="{D6F5CB89-6E03-4B9B-A034-D83D773EBF0A}" destId="{66F63A46-CF03-4D2C-A569-A3C9EFD92A93}" srcOrd="0" destOrd="0" presId="urn:microsoft.com/office/officeart/2005/8/layout/vList4"/>
    <dgm:cxn modelId="{6969EFED-45BA-412C-947A-4DEF901BA9C5}" type="presParOf" srcId="{D6F5CB89-6E03-4B9B-A034-D83D773EBF0A}" destId="{C9E1D288-F6D3-4E9B-B5C6-B7DB3B17F124}" srcOrd="1" destOrd="0" presId="urn:microsoft.com/office/officeart/2005/8/layout/vList4"/>
    <dgm:cxn modelId="{7372BAE7-EC3B-4923-A6C8-713684D93B1A}" type="presParOf" srcId="{D6F5CB89-6E03-4B9B-A034-D83D773EBF0A}" destId="{CE1FFAE2-5083-4D35-8B92-FCF43294CF16}" srcOrd="2" destOrd="0" presId="urn:microsoft.com/office/officeart/2005/8/layout/vList4"/>
    <dgm:cxn modelId="{81F205F9-61BF-414B-9899-E8787DC637DD}" type="presParOf" srcId="{C88E4B1B-A2D3-40FB-9B0D-4A7391CA0E61}" destId="{722CD7F1-325C-4D92-96FC-C18C71D76406}" srcOrd="5" destOrd="0" presId="urn:microsoft.com/office/officeart/2005/8/layout/vList4"/>
    <dgm:cxn modelId="{4FF2D60D-FC78-48E6-A9BD-F8581D8E8797}" type="presParOf" srcId="{C88E4B1B-A2D3-40FB-9B0D-4A7391CA0E61}" destId="{1E21C838-37C3-4147-A6BB-9D33D4BF9DC7}" srcOrd="6" destOrd="0" presId="urn:microsoft.com/office/officeart/2005/8/layout/vList4"/>
    <dgm:cxn modelId="{94531101-3AF6-44B5-BC71-B9B9C87D09A1}" type="presParOf" srcId="{1E21C838-37C3-4147-A6BB-9D33D4BF9DC7}" destId="{DCEF4DD9-520B-4296-8257-B2607E20FC0D}" srcOrd="0" destOrd="0" presId="urn:microsoft.com/office/officeart/2005/8/layout/vList4"/>
    <dgm:cxn modelId="{C2D56B12-18F9-40DF-A217-DEE84E3FA1C9}" type="presParOf" srcId="{1E21C838-37C3-4147-A6BB-9D33D4BF9DC7}" destId="{55D00C96-EEBC-4713-8450-3A76046CFD79}" srcOrd="1" destOrd="0" presId="urn:microsoft.com/office/officeart/2005/8/layout/vList4"/>
    <dgm:cxn modelId="{D2A64C33-95BE-4363-8640-2B267FAAE1D5}" type="presParOf" srcId="{1E21C838-37C3-4147-A6BB-9D33D4BF9DC7}" destId="{C8EBDE44-172D-4945-A707-7D6CFB8075A6}" srcOrd="2" destOrd="0" presId="urn:microsoft.com/office/officeart/2005/8/layout/vList4"/>
    <dgm:cxn modelId="{8CE6E6C8-AC75-479D-827C-0809A1A6FDE6}" type="presParOf" srcId="{C88E4B1B-A2D3-40FB-9B0D-4A7391CA0E61}" destId="{286FD069-6BBF-4F48-838F-375117B219D9}" srcOrd="7" destOrd="0" presId="urn:microsoft.com/office/officeart/2005/8/layout/vList4"/>
    <dgm:cxn modelId="{3A6CCAFC-7C1A-4B87-A43B-3D85F13F9087}" type="presParOf" srcId="{C88E4B1B-A2D3-40FB-9B0D-4A7391CA0E61}" destId="{F1C591EC-D597-4846-92A4-389CB260D6A1}" srcOrd="8" destOrd="0" presId="urn:microsoft.com/office/officeart/2005/8/layout/vList4"/>
    <dgm:cxn modelId="{C9407810-EDE0-4908-BDBD-F8AD7698BBEC}" type="presParOf" srcId="{F1C591EC-D597-4846-92A4-389CB260D6A1}" destId="{85D988F0-6E87-4484-B82F-01AA5A19029E}" srcOrd="0" destOrd="0" presId="urn:microsoft.com/office/officeart/2005/8/layout/vList4"/>
    <dgm:cxn modelId="{282816A2-053C-40FA-9A82-A5E69966548A}" type="presParOf" srcId="{F1C591EC-D597-4846-92A4-389CB260D6A1}" destId="{348B9675-EDDE-4D35-9BF4-6FAD20BCB685}" srcOrd="1" destOrd="0" presId="urn:microsoft.com/office/officeart/2005/8/layout/vList4"/>
    <dgm:cxn modelId="{E806525E-59FE-4A6E-9C73-160486E4CF85}" type="presParOf" srcId="{F1C591EC-D597-4846-92A4-389CB260D6A1}" destId="{4AF6FBC0-F67B-4965-B04A-BC0C9CCCC8A1}" srcOrd="2" destOrd="0" presId="urn:microsoft.com/office/officeart/2005/8/layout/vList4"/>
    <dgm:cxn modelId="{E77E5136-26F3-4DAB-9949-FAEA842BCEAB}" type="presParOf" srcId="{C88E4B1B-A2D3-40FB-9B0D-4A7391CA0E61}" destId="{84BA833D-7D9D-430A-9FA4-63DBDAEE9426}" srcOrd="9" destOrd="0" presId="urn:microsoft.com/office/officeart/2005/8/layout/vList4"/>
    <dgm:cxn modelId="{10725AE1-EB4D-4115-AB39-96122F66F67F}" type="presParOf" srcId="{C88E4B1B-A2D3-40FB-9B0D-4A7391CA0E61}" destId="{633489F7-559A-4A30-B9D4-AB7F5E577125}" srcOrd="10" destOrd="0" presId="urn:microsoft.com/office/officeart/2005/8/layout/vList4"/>
    <dgm:cxn modelId="{BFAEFA37-9573-486A-815D-5A119B870818}" type="presParOf" srcId="{633489F7-559A-4A30-B9D4-AB7F5E577125}" destId="{41097EDE-23D5-42EB-8736-BDAB32709436}" srcOrd="0" destOrd="0" presId="urn:microsoft.com/office/officeart/2005/8/layout/vList4"/>
    <dgm:cxn modelId="{52EA701A-0387-495E-A287-902503BC5E2F}" type="presParOf" srcId="{633489F7-559A-4A30-B9D4-AB7F5E577125}" destId="{3FB41887-7DCD-422B-B3F7-01AEFF05CCCC}" srcOrd="1" destOrd="0" presId="urn:microsoft.com/office/officeart/2005/8/layout/vList4"/>
    <dgm:cxn modelId="{0ACDEF25-D9F2-4939-946A-5E66EBA43092}" type="presParOf" srcId="{633489F7-559A-4A30-B9D4-AB7F5E577125}" destId="{10684896-2E92-49D1-AD89-5FEEEA82C27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27F9E6B-2896-43B1-9459-FAFE26991B83}" type="doc">
      <dgm:prSet loTypeId="urn:microsoft.com/office/officeart/2005/8/layout/matrix1" loCatId="matrix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B9037B67-0E17-4D3F-BB5A-18CD748C8CBE}">
      <dgm:prSet phldrT="[Texto]"/>
      <dgm:spPr/>
      <dgm:t>
        <a:bodyPr/>
        <a:lstStyle/>
        <a:p>
          <a:r>
            <a:rPr lang="es-CO" b="1" dirty="0" smtClean="0"/>
            <a:t>ROLES DE FF.AA</a:t>
          </a:r>
          <a:endParaRPr lang="es-CO" b="1" dirty="0"/>
        </a:p>
      </dgm:t>
    </dgm:pt>
    <dgm:pt modelId="{6C76A40E-4389-435F-9A43-31C77D1D39C1}" type="parTrans" cxnId="{1BBE4B1A-BCAB-46B6-BA7E-30361668EE65}">
      <dgm:prSet/>
      <dgm:spPr/>
      <dgm:t>
        <a:bodyPr/>
        <a:lstStyle/>
        <a:p>
          <a:endParaRPr lang="es-CO"/>
        </a:p>
      </dgm:t>
    </dgm:pt>
    <dgm:pt modelId="{258AFD15-3535-4DAD-A752-202036339680}" type="sibTrans" cxnId="{1BBE4B1A-BCAB-46B6-BA7E-30361668EE65}">
      <dgm:prSet/>
      <dgm:spPr/>
      <dgm:t>
        <a:bodyPr/>
        <a:lstStyle/>
        <a:p>
          <a:endParaRPr lang="es-CO"/>
        </a:p>
      </dgm:t>
    </dgm:pt>
    <dgm:pt modelId="{497DE53E-990D-46FE-84E1-1B0513B459CD}">
      <dgm:prSet phldrT="[Texto]"/>
      <dgm:spPr/>
      <dgm:t>
        <a:bodyPr/>
        <a:lstStyle/>
        <a:p>
          <a:r>
            <a:rPr lang="es-CO" dirty="0" smtClean="0"/>
            <a:t>ACUERDOS BILATERALES ECUADOR - COLOMBIA</a:t>
          </a:r>
          <a:endParaRPr lang="es-CO" dirty="0"/>
        </a:p>
      </dgm:t>
    </dgm:pt>
    <dgm:pt modelId="{FA8DC2DC-5D6A-476B-9E2B-BB4ACA5FB933}" type="parTrans" cxnId="{9206543E-6FA2-4B67-9FB5-38599857B06A}">
      <dgm:prSet/>
      <dgm:spPr/>
      <dgm:t>
        <a:bodyPr/>
        <a:lstStyle/>
        <a:p>
          <a:endParaRPr lang="es-CO"/>
        </a:p>
      </dgm:t>
    </dgm:pt>
    <dgm:pt modelId="{BF64217C-C9E8-44DE-81EB-0226F6013319}" type="sibTrans" cxnId="{9206543E-6FA2-4B67-9FB5-38599857B06A}">
      <dgm:prSet/>
      <dgm:spPr/>
      <dgm:t>
        <a:bodyPr/>
        <a:lstStyle/>
        <a:p>
          <a:endParaRPr lang="es-CO"/>
        </a:p>
      </dgm:t>
    </dgm:pt>
    <dgm:pt modelId="{DF0F0B15-D30A-4B7A-B5DA-5EB061D53FFE}">
      <dgm:prSet phldrT="[Texto]"/>
      <dgm:spPr/>
      <dgm:t>
        <a:bodyPr/>
        <a:lstStyle/>
        <a:p>
          <a:r>
            <a:rPr lang="es-CO" dirty="0" smtClean="0"/>
            <a:t>SEGURIDAD Y SOBERANÍA</a:t>
          </a:r>
          <a:endParaRPr lang="es-CO" dirty="0"/>
        </a:p>
      </dgm:t>
    </dgm:pt>
    <dgm:pt modelId="{E062F6EE-37F3-4283-A8D4-031D8BFCC5B1}" type="parTrans" cxnId="{0A952453-1AE3-4F4B-8C81-FAB232060BC7}">
      <dgm:prSet/>
      <dgm:spPr/>
      <dgm:t>
        <a:bodyPr/>
        <a:lstStyle/>
        <a:p>
          <a:endParaRPr lang="es-CO"/>
        </a:p>
      </dgm:t>
    </dgm:pt>
    <dgm:pt modelId="{1F7E32AD-771C-40A6-AF33-A46555CBC6D8}" type="sibTrans" cxnId="{0A952453-1AE3-4F4B-8C81-FAB232060BC7}">
      <dgm:prSet/>
      <dgm:spPr/>
      <dgm:t>
        <a:bodyPr/>
        <a:lstStyle/>
        <a:p>
          <a:endParaRPr lang="es-CO"/>
        </a:p>
      </dgm:t>
    </dgm:pt>
    <dgm:pt modelId="{7A4807BC-8E23-491E-8C0D-AF8FA177DC80}">
      <dgm:prSet phldrT="[Texto]"/>
      <dgm:spPr/>
      <dgm:t>
        <a:bodyPr/>
        <a:lstStyle/>
        <a:p>
          <a:r>
            <a:rPr lang="es-CO" dirty="0" smtClean="0"/>
            <a:t>ACUERDOS ESTRATÉGICOS/SECTOR PÚBLICO Y SECTOR PRIVADO</a:t>
          </a:r>
          <a:endParaRPr lang="es-CO" dirty="0"/>
        </a:p>
      </dgm:t>
    </dgm:pt>
    <dgm:pt modelId="{6481E12B-C7DC-4417-983D-AAF701496703}" type="parTrans" cxnId="{41C02D06-0604-4C27-A266-DAB42E62EB55}">
      <dgm:prSet/>
      <dgm:spPr/>
      <dgm:t>
        <a:bodyPr/>
        <a:lstStyle/>
        <a:p>
          <a:endParaRPr lang="es-CO"/>
        </a:p>
      </dgm:t>
    </dgm:pt>
    <dgm:pt modelId="{2AB96CD9-3E39-4CA2-A93B-CEFF017D6AD9}" type="sibTrans" cxnId="{41C02D06-0604-4C27-A266-DAB42E62EB55}">
      <dgm:prSet/>
      <dgm:spPr/>
      <dgm:t>
        <a:bodyPr/>
        <a:lstStyle/>
        <a:p>
          <a:endParaRPr lang="es-CO"/>
        </a:p>
      </dgm:t>
    </dgm:pt>
    <dgm:pt modelId="{B17008AB-F5F0-477E-ACBD-9E89B35B2368}">
      <dgm:prSet phldrT="[Texto]"/>
      <dgm:spPr/>
      <dgm:t>
        <a:bodyPr/>
        <a:lstStyle/>
        <a:p>
          <a:r>
            <a:rPr lang="es-CO" dirty="0" smtClean="0"/>
            <a:t>TIEMPO DE PAZ-ENTRENAMIENTO-DIFERENTES ESCENARIOS</a:t>
          </a:r>
          <a:endParaRPr lang="es-CO" dirty="0"/>
        </a:p>
      </dgm:t>
    </dgm:pt>
    <dgm:pt modelId="{C094550A-54A4-417A-A0AB-D91289B078E5}" type="parTrans" cxnId="{EAD5A633-4EAF-4C7F-9755-EDC03FF807C3}">
      <dgm:prSet/>
      <dgm:spPr/>
      <dgm:t>
        <a:bodyPr/>
        <a:lstStyle/>
        <a:p>
          <a:endParaRPr lang="es-CO"/>
        </a:p>
      </dgm:t>
    </dgm:pt>
    <dgm:pt modelId="{849A55BE-218E-46FB-8198-C1AAE26C800E}" type="sibTrans" cxnId="{EAD5A633-4EAF-4C7F-9755-EDC03FF807C3}">
      <dgm:prSet/>
      <dgm:spPr/>
      <dgm:t>
        <a:bodyPr/>
        <a:lstStyle/>
        <a:p>
          <a:endParaRPr lang="es-CO"/>
        </a:p>
      </dgm:t>
    </dgm:pt>
    <dgm:pt modelId="{0A9E4E45-E48C-4191-92E0-FE7D413B0AB9}" type="pres">
      <dgm:prSet presAssocID="{C27F9E6B-2896-43B1-9459-FAFE26991B8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68E1CFE-2C8A-4CD2-861C-0E12C47F31AC}" type="pres">
      <dgm:prSet presAssocID="{C27F9E6B-2896-43B1-9459-FAFE26991B83}" presName="matrix" presStyleCnt="0"/>
      <dgm:spPr/>
    </dgm:pt>
    <dgm:pt modelId="{3BED7829-B5ED-4885-8453-C6EFF540FCBB}" type="pres">
      <dgm:prSet presAssocID="{C27F9E6B-2896-43B1-9459-FAFE26991B83}" presName="tile1" presStyleLbl="node1" presStyleIdx="0" presStyleCnt="4"/>
      <dgm:spPr/>
      <dgm:t>
        <a:bodyPr/>
        <a:lstStyle/>
        <a:p>
          <a:endParaRPr lang="es-CO"/>
        </a:p>
      </dgm:t>
    </dgm:pt>
    <dgm:pt modelId="{0BD9A8E2-E52E-43DF-8FA1-D31702F94E24}" type="pres">
      <dgm:prSet presAssocID="{C27F9E6B-2896-43B1-9459-FAFE26991B8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0F3E33D-05DF-421A-81AB-061C905292CD}" type="pres">
      <dgm:prSet presAssocID="{C27F9E6B-2896-43B1-9459-FAFE26991B83}" presName="tile2" presStyleLbl="node1" presStyleIdx="1" presStyleCnt="4"/>
      <dgm:spPr/>
      <dgm:t>
        <a:bodyPr/>
        <a:lstStyle/>
        <a:p>
          <a:endParaRPr lang="es-CO"/>
        </a:p>
      </dgm:t>
    </dgm:pt>
    <dgm:pt modelId="{84D9C31B-775A-476B-8C4E-F769B3262B41}" type="pres">
      <dgm:prSet presAssocID="{C27F9E6B-2896-43B1-9459-FAFE26991B8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0777EE1-A8A8-40CF-8B57-2BA04042DC28}" type="pres">
      <dgm:prSet presAssocID="{C27F9E6B-2896-43B1-9459-FAFE26991B83}" presName="tile3" presStyleLbl="node1" presStyleIdx="2" presStyleCnt="4"/>
      <dgm:spPr/>
      <dgm:t>
        <a:bodyPr/>
        <a:lstStyle/>
        <a:p>
          <a:endParaRPr lang="es-CO"/>
        </a:p>
      </dgm:t>
    </dgm:pt>
    <dgm:pt modelId="{3988D0B2-3379-4DAF-8029-E49BC57FCE4B}" type="pres">
      <dgm:prSet presAssocID="{C27F9E6B-2896-43B1-9459-FAFE26991B8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B021F36-754E-4ACC-AF57-12764A0F8234}" type="pres">
      <dgm:prSet presAssocID="{C27F9E6B-2896-43B1-9459-FAFE26991B83}" presName="tile4" presStyleLbl="node1" presStyleIdx="3" presStyleCnt="4"/>
      <dgm:spPr/>
      <dgm:t>
        <a:bodyPr/>
        <a:lstStyle/>
        <a:p>
          <a:endParaRPr lang="es-CO"/>
        </a:p>
      </dgm:t>
    </dgm:pt>
    <dgm:pt modelId="{29FA67A0-A0F9-4A96-AD72-160FBD50BEC6}" type="pres">
      <dgm:prSet presAssocID="{C27F9E6B-2896-43B1-9459-FAFE26991B8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6AE9D2D-3DB9-4093-BB1F-4D3D249E708F}" type="pres">
      <dgm:prSet presAssocID="{C27F9E6B-2896-43B1-9459-FAFE26991B83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</dgm:ptLst>
  <dgm:cxnLst>
    <dgm:cxn modelId="{A787836B-FCC2-4A8D-9EB8-82AEE81E5887}" type="presOf" srcId="{DF0F0B15-D30A-4B7A-B5DA-5EB061D53FFE}" destId="{20F3E33D-05DF-421A-81AB-061C905292CD}" srcOrd="0" destOrd="0" presId="urn:microsoft.com/office/officeart/2005/8/layout/matrix1"/>
    <dgm:cxn modelId="{E45993E2-56AE-4711-BE11-1B62EFCDBCD6}" type="presOf" srcId="{DF0F0B15-D30A-4B7A-B5DA-5EB061D53FFE}" destId="{84D9C31B-775A-476B-8C4E-F769B3262B41}" srcOrd="1" destOrd="0" presId="urn:microsoft.com/office/officeart/2005/8/layout/matrix1"/>
    <dgm:cxn modelId="{BF1F19E4-4EE3-42B6-9CE3-0F3E827B8B12}" type="presOf" srcId="{7A4807BC-8E23-491E-8C0D-AF8FA177DC80}" destId="{3988D0B2-3379-4DAF-8029-E49BC57FCE4B}" srcOrd="1" destOrd="0" presId="urn:microsoft.com/office/officeart/2005/8/layout/matrix1"/>
    <dgm:cxn modelId="{AEB493ED-EF2B-4843-8106-76A660A48729}" type="presOf" srcId="{7A4807BC-8E23-491E-8C0D-AF8FA177DC80}" destId="{70777EE1-A8A8-40CF-8B57-2BA04042DC28}" srcOrd="0" destOrd="0" presId="urn:microsoft.com/office/officeart/2005/8/layout/matrix1"/>
    <dgm:cxn modelId="{FF00168B-898D-492F-87DC-5D3584732DD0}" type="presOf" srcId="{B17008AB-F5F0-477E-ACBD-9E89B35B2368}" destId="{29FA67A0-A0F9-4A96-AD72-160FBD50BEC6}" srcOrd="1" destOrd="0" presId="urn:microsoft.com/office/officeart/2005/8/layout/matrix1"/>
    <dgm:cxn modelId="{345F4399-51A7-46FB-A7D1-A337D389273A}" type="presOf" srcId="{C27F9E6B-2896-43B1-9459-FAFE26991B83}" destId="{0A9E4E45-E48C-4191-92E0-FE7D413B0AB9}" srcOrd="0" destOrd="0" presId="urn:microsoft.com/office/officeart/2005/8/layout/matrix1"/>
    <dgm:cxn modelId="{7378D252-D71F-43FD-A098-A24EEB040B32}" type="presOf" srcId="{497DE53E-990D-46FE-84E1-1B0513B459CD}" destId="{3BED7829-B5ED-4885-8453-C6EFF540FCBB}" srcOrd="0" destOrd="0" presId="urn:microsoft.com/office/officeart/2005/8/layout/matrix1"/>
    <dgm:cxn modelId="{54DFD4A5-B039-4984-A8AF-6C712C6C1D0C}" type="presOf" srcId="{497DE53E-990D-46FE-84E1-1B0513B459CD}" destId="{0BD9A8E2-E52E-43DF-8FA1-D31702F94E24}" srcOrd="1" destOrd="0" presId="urn:microsoft.com/office/officeart/2005/8/layout/matrix1"/>
    <dgm:cxn modelId="{0A952453-1AE3-4F4B-8C81-FAB232060BC7}" srcId="{B9037B67-0E17-4D3F-BB5A-18CD748C8CBE}" destId="{DF0F0B15-D30A-4B7A-B5DA-5EB061D53FFE}" srcOrd="1" destOrd="0" parTransId="{E062F6EE-37F3-4283-A8D4-031D8BFCC5B1}" sibTransId="{1F7E32AD-771C-40A6-AF33-A46555CBC6D8}"/>
    <dgm:cxn modelId="{EAD5A633-4EAF-4C7F-9755-EDC03FF807C3}" srcId="{B9037B67-0E17-4D3F-BB5A-18CD748C8CBE}" destId="{B17008AB-F5F0-477E-ACBD-9E89B35B2368}" srcOrd="3" destOrd="0" parTransId="{C094550A-54A4-417A-A0AB-D91289B078E5}" sibTransId="{849A55BE-218E-46FB-8198-C1AAE26C800E}"/>
    <dgm:cxn modelId="{1BBE4B1A-BCAB-46B6-BA7E-30361668EE65}" srcId="{C27F9E6B-2896-43B1-9459-FAFE26991B83}" destId="{B9037B67-0E17-4D3F-BB5A-18CD748C8CBE}" srcOrd="0" destOrd="0" parTransId="{6C76A40E-4389-435F-9A43-31C77D1D39C1}" sibTransId="{258AFD15-3535-4DAD-A752-202036339680}"/>
    <dgm:cxn modelId="{D786B711-C147-4CEB-8410-79C12C8E752F}" type="presOf" srcId="{B9037B67-0E17-4D3F-BB5A-18CD748C8CBE}" destId="{76AE9D2D-3DB9-4093-BB1F-4D3D249E708F}" srcOrd="0" destOrd="0" presId="urn:microsoft.com/office/officeart/2005/8/layout/matrix1"/>
    <dgm:cxn modelId="{0648CD3A-75B3-41E9-89F0-4C605C614DBA}" type="presOf" srcId="{B17008AB-F5F0-477E-ACBD-9E89B35B2368}" destId="{5B021F36-754E-4ACC-AF57-12764A0F8234}" srcOrd="0" destOrd="0" presId="urn:microsoft.com/office/officeart/2005/8/layout/matrix1"/>
    <dgm:cxn modelId="{41C02D06-0604-4C27-A266-DAB42E62EB55}" srcId="{B9037B67-0E17-4D3F-BB5A-18CD748C8CBE}" destId="{7A4807BC-8E23-491E-8C0D-AF8FA177DC80}" srcOrd="2" destOrd="0" parTransId="{6481E12B-C7DC-4417-983D-AAF701496703}" sibTransId="{2AB96CD9-3E39-4CA2-A93B-CEFF017D6AD9}"/>
    <dgm:cxn modelId="{9206543E-6FA2-4B67-9FB5-38599857B06A}" srcId="{B9037B67-0E17-4D3F-BB5A-18CD748C8CBE}" destId="{497DE53E-990D-46FE-84E1-1B0513B459CD}" srcOrd="0" destOrd="0" parTransId="{FA8DC2DC-5D6A-476B-9E2B-BB4ACA5FB933}" sibTransId="{BF64217C-C9E8-44DE-81EB-0226F6013319}"/>
    <dgm:cxn modelId="{57586224-4310-4D93-92CE-9F96372B5AF5}" type="presParOf" srcId="{0A9E4E45-E48C-4191-92E0-FE7D413B0AB9}" destId="{A68E1CFE-2C8A-4CD2-861C-0E12C47F31AC}" srcOrd="0" destOrd="0" presId="urn:microsoft.com/office/officeart/2005/8/layout/matrix1"/>
    <dgm:cxn modelId="{D1F1C266-00AF-4248-92F1-9D0799F93FFB}" type="presParOf" srcId="{A68E1CFE-2C8A-4CD2-861C-0E12C47F31AC}" destId="{3BED7829-B5ED-4885-8453-C6EFF540FCBB}" srcOrd="0" destOrd="0" presId="urn:microsoft.com/office/officeart/2005/8/layout/matrix1"/>
    <dgm:cxn modelId="{2D1C6BA9-FA60-497F-B237-7B97DAB0B617}" type="presParOf" srcId="{A68E1CFE-2C8A-4CD2-861C-0E12C47F31AC}" destId="{0BD9A8E2-E52E-43DF-8FA1-D31702F94E24}" srcOrd="1" destOrd="0" presId="urn:microsoft.com/office/officeart/2005/8/layout/matrix1"/>
    <dgm:cxn modelId="{5C2D1CCD-7444-442F-8CF7-11B3D2AD47C2}" type="presParOf" srcId="{A68E1CFE-2C8A-4CD2-861C-0E12C47F31AC}" destId="{20F3E33D-05DF-421A-81AB-061C905292CD}" srcOrd="2" destOrd="0" presId="urn:microsoft.com/office/officeart/2005/8/layout/matrix1"/>
    <dgm:cxn modelId="{D2F83A17-CCED-4CBE-9A9F-59E85061DBB5}" type="presParOf" srcId="{A68E1CFE-2C8A-4CD2-861C-0E12C47F31AC}" destId="{84D9C31B-775A-476B-8C4E-F769B3262B41}" srcOrd="3" destOrd="0" presId="urn:microsoft.com/office/officeart/2005/8/layout/matrix1"/>
    <dgm:cxn modelId="{009898E0-FB27-436C-86B8-FDB550356071}" type="presParOf" srcId="{A68E1CFE-2C8A-4CD2-861C-0E12C47F31AC}" destId="{70777EE1-A8A8-40CF-8B57-2BA04042DC28}" srcOrd="4" destOrd="0" presId="urn:microsoft.com/office/officeart/2005/8/layout/matrix1"/>
    <dgm:cxn modelId="{0F6D09F5-FE74-43B4-88A0-BEF9528B428A}" type="presParOf" srcId="{A68E1CFE-2C8A-4CD2-861C-0E12C47F31AC}" destId="{3988D0B2-3379-4DAF-8029-E49BC57FCE4B}" srcOrd="5" destOrd="0" presId="urn:microsoft.com/office/officeart/2005/8/layout/matrix1"/>
    <dgm:cxn modelId="{F0298D94-16A2-4163-B360-15F3A131076E}" type="presParOf" srcId="{A68E1CFE-2C8A-4CD2-861C-0E12C47F31AC}" destId="{5B021F36-754E-4ACC-AF57-12764A0F8234}" srcOrd="6" destOrd="0" presId="urn:microsoft.com/office/officeart/2005/8/layout/matrix1"/>
    <dgm:cxn modelId="{4882F452-E01A-4E1D-96F7-5D89A87A8D86}" type="presParOf" srcId="{A68E1CFE-2C8A-4CD2-861C-0E12C47F31AC}" destId="{29FA67A0-A0F9-4A96-AD72-160FBD50BEC6}" srcOrd="7" destOrd="0" presId="urn:microsoft.com/office/officeart/2005/8/layout/matrix1"/>
    <dgm:cxn modelId="{4B80EF60-4FEF-4435-BDDE-29F78E22BCFA}" type="presParOf" srcId="{0A9E4E45-E48C-4191-92E0-FE7D413B0AB9}" destId="{76AE9D2D-3DB9-4093-BB1F-4D3D249E708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9C93382-216F-4BC1-82E8-524C7F57DCDA}" type="doc">
      <dgm:prSet loTypeId="urn:microsoft.com/office/officeart/2005/8/layout/radial5" loCatId="cycl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1A475ECB-6591-4DBC-B3FB-DC09EF5A62E5}">
      <dgm:prSet phldrT="[Texto]" custT="1"/>
      <dgm:spPr/>
      <dgm:t>
        <a:bodyPr/>
        <a:lstStyle/>
        <a:p>
          <a:r>
            <a:rPr lang="es-CO" sz="1600" b="1" dirty="0" smtClean="0"/>
            <a:t>INTERESES NACIONALES</a:t>
          </a:r>
          <a:endParaRPr lang="es-CO" sz="1600" b="1" dirty="0"/>
        </a:p>
      </dgm:t>
    </dgm:pt>
    <dgm:pt modelId="{16F765D7-F400-44A2-9F91-39B380D9C82C}" type="parTrans" cxnId="{6C5860B7-1DFA-46FA-8B79-BC7EB6D61D78}">
      <dgm:prSet/>
      <dgm:spPr/>
      <dgm:t>
        <a:bodyPr/>
        <a:lstStyle/>
        <a:p>
          <a:endParaRPr lang="es-CO"/>
        </a:p>
      </dgm:t>
    </dgm:pt>
    <dgm:pt modelId="{BD214EF9-6BDB-4136-A037-3533ACACF6FB}" type="sibTrans" cxnId="{6C5860B7-1DFA-46FA-8B79-BC7EB6D61D78}">
      <dgm:prSet/>
      <dgm:spPr/>
      <dgm:t>
        <a:bodyPr/>
        <a:lstStyle/>
        <a:p>
          <a:endParaRPr lang="es-CO"/>
        </a:p>
      </dgm:t>
    </dgm:pt>
    <dgm:pt modelId="{E5E0028D-7FD7-473F-B6B9-379D504F7476}">
      <dgm:prSet phldrT="[Texto]" custT="1"/>
      <dgm:spPr/>
      <dgm:t>
        <a:bodyPr/>
        <a:lstStyle/>
        <a:p>
          <a:r>
            <a:rPr lang="es-CO" sz="1400" b="1" dirty="0" smtClean="0"/>
            <a:t>SEGURIDAD INTEGRAL</a:t>
          </a:r>
          <a:endParaRPr lang="es-CO" sz="1400" b="1" dirty="0"/>
        </a:p>
      </dgm:t>
    </dgm:pt>
    <dgm:pt modelId="{2675BD5F-05A5-4AED-B96C-EB5D6C11B6B9}" type="parTrans" cxnId="{D78EF1D4-E768-4F58-BD99-C315C266A80E}">
      <dgm:prSet/>
      <dgm:spPr/>
      <dgm:t>
        <a:bodyPr/>
        <a:lstStyle/>
        <a:p>
          <a:endParaRPr lang="es-CO"/>
        </a:p>
      </dgm:t>
    </dgm:pt>
    <dgm:pt modelId="{489C107A-214C-4025-A771-6A13A7FCC1AA}" type="sibTrans" cxnId="{D78EF1D4-E768-4F58-BD99-C315C266A80E}">
      <dgm:prSet/>
      <dgm:spPr/>
      <dgm:t>
        <a:bodyPr/>
        <a:lstStyle/>
        <a:p>
          <a:endParaRPr lang="es-CO"/>
        </a:p>
      </dgm:t>
    </dgm:pt>
    <dgm:pt modelId="{22470F8F-5BA9-432C-932D-B24481E7A93A}">
      <dgm:prSet phldrT="[Texto]" custT="1"/>
      <dgm:spPr/>
      <dgm:t>
        <a:bodyPr/>
        <a:lstStyle/>
        <a:p>
          <a:r>
            <a:rPr lang="es-CO" sz="1400" b="1" dirty="0" smtClean="0"/>
            <a:t>ORDENAMIENTO JURÍDICO</a:t>
          </a:r>
          <a:endParaRPr lang="es-CO" sz="1400" b="1" dirty="0"/>
        </a:p>
      </dgm:t>
    </dgm:pt>
    <dgm:pt modelId="{7F4B9884-8FBB-4B22-BEEF-ADBDC8B532B9}" type="parTrans" cxnId="{6434A186-02A5-46A8-93FF-BE7397669F3F}">
      <dgm:prSet/>
      <dgm:spPr/>
      <dgm:t>
        <a:bodyPr/>
        <a:lstStyle/>
        <a:p>
          <a:endParaRPr lang="es-CO"/>
        </a:p>
      </dgm:t>
    </dgm:pt>
    <dgm:pt modelId="{29A74C28-5010-489D-92B6-CF2FF810BE6B}" type="sibTrans" cxnId="{6434A186-02A5-46A8-93FF-BE7397669F3F}">
      <dgm:prSet/>
      <dgm:spPr/>
      <dgm:t>
        <a:bodyPr/>
        <a:lstStyle/>
        <a:p>
          <a:endParaRPr lang="es-CO"/>
        </a:p>
      </dgm:t>
    </dgm:pt>
    <dgm:pt modelId="{D47080CC-A55B-4DC1-95D6-25D3D9C519F3}">
      <dgm:prSet phldrT="[Texto]" custT="1"/>
      <dgm:spPr/>
      <dgm:t>
        <a:bodyPr/>
        <a:lstStyle/>
        <a:p>
          <a:r>
            <a:rPr lang="es-CO" sz="1400" b="1" dirty="0" smtClean="0"/>
            <a:t>ERRADICACIÓN POBREZA</a:t>
          </a:r>
          <a:endParaRPr lang="es-CO" sz="1400" b="1" dirty="0"/>
        </a:p>
      </dgm:t>
    </dgm:pt>
    <dgm:pt modelId="{B75D02F6-60DD-487B-9FFA-DDC2187DA1F6}" type="parTrans" cxnId="{6BF50C60-6599-4777-81E9-609A56017BAB}">
      <dgm:prSet/>
      <dgm:spPr/>
      <dgm:t>
        <a:bodyPr/>
        <a:lstStyle/>
        <a:p>
          <a:endParaRPr lang="es-CO"/>
        </a:p>
      </dgm:t>
    </dgm:pt>
    <dgm:pt modelId="{EF2DD23C-7321-4146-A270-FD1C6FB3F766}" type="sibTrans" cxnId="{6BF50C60-6599-4777-81E9-609A56017BAB}">
      <dgm:prSet/>
      <dgm:spPr/>
      <dgm:t>
        <a:bodyPr/>
        <a:lstStyle/>
        <a:p>
          <a:endParaRPr lang="es-CO"/>
        </a:p>
      </dgm:t>
    </dgm:pt>
    <dgm:pt modelId="{E0F1FD4E-7984-4E48-A74E-80A063F38322}">
      <dgm:prSet phldrT="[Texto]" custT="1"/>
      <dgm:spPr/>
      <dgm:t>
        <a:bodyPr/>
        <a:lstStyle/>
        <a:p>
          <a:r>
            <a:rPr lang="es-CO" sz="1400" b="1" dirty="0" smtClean="0"/>
            <a:t>SOBERANÍA NACIONAL</a:t>
          </a:r>
          <a:endParaRPr lang="es-CO" sz="1400" b="1" dirty="0"/>
        </a:p>
      </dgm:t>
    </dgm:pt>
    <dgm:pt modelId="{93664694-F997-444C-B6D3-6328B1FC596C}" type="sibTrans" cxnId="{5C904FCA-A1D4-4EA4-AC21-DC4662E52E8A}">
      <dgm:prSet/>
      <dgm:spPr/>
      <dgm:t>
        <a:bodyPr/>
        <a:lstStyle/>
        <a:p>
          <a:endParaRPr lang="es-CO"/>
        </a:p>
      </dgm:t>
    </dgm:pt>
    <dgm:pt modelId="{5A18A7DC-3D9F-4294-B5B5-1A8097370AD2}" type="parTrans" cxnId="{5C904FCA-A1D4-4EA4-AC21-DC4662E52E8A}">
      <dgm:prSet/>
      <dgm:spPr/>
      <dgm:t>
        <a:bodyPr/>
        <a:lstStyle/>
        <a:p>
          <a:endParaRPr lang="es-CO"/>
        </a:p>
      </dgm:t>
    </dgm:pt>
    <dgm:pt modelId="{9102EBC9-CA61-435F-AB8A-88F44E18F34D}" type="pres">
      <dgm:prSet presAssocID="{69C93382-216F-4BC1-82E8-524C7F57DCD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905994A9-2158-48B6-9B48-9141DC3AE5DB}" type="pres">
      <dgm:prSet presAssocID="{1A475ECB-6591-4DBC-B3FB-DC09EF5A62E5}" presName="centerShape" presStyleLbl="node0" presStyleIdx="0" presStyleCnt="1" custScaleX="137386"/>
      <dgm:spPr/>
      <dgm:t>
        <a:bodyPr/>
        <a:lstStyle/>
        <a:p>
          <a:endParaRPr lang="es-CO"/>
        </a:p>
      </dgm:t>
    </dgm:pt>
    <dgm:pt modelId="{0A94F784-189B-450A-80E1-F5B8FA941797}" type="pres">
      <dgm:prSet presAssocID="{2675BD5F-05A5-4AED-B96C-EB5D6C11B6B9}" presName="parTrans" presStyleLbl="sibTrans2D1" presStyleIdx="0" presStyleCnt="4" custLinFactNeighborY="-6380"/>
      <dgm:spPr/>
      <dgm:t>
        <a:bodyPr/>
        <a:lstStyle/>
        <a:p>
          <a:endParaRPr lang="es-CO"/>
        </a:p>
      </dgm:t>
    </dgm:pt>
    <dgm:pt modelId="{C91D9DEB-59F8-4149-A67C-2C1E5614B9C8}" type="pres">
      <dgm:prSet presAssocID="{2675BD5F-05A5-4AED-B96C-EB5D6C11B6B9}" presName="connectorText" presStyleLbl="sibTrans2D1" presStyleIdx="0" presStyleCnt="4"/>
      <dgm:spPr/>
      <dgm:t>
        <a:bodyPr/>
        <a:lstStyle/>
        <a:p>
          <a:endParaRPr lang="es-CO"/>
        </a:p>
      </dgm:t>
    </dgm:pt>
    <dgm:pt modelId="{5D354B71-C88A-452A-AD66-B6BD28B2028C}" type="pres">
      <dgm:prSet presAssocID="{E5E0028D-7FD7-473F-B6B9-379D504F7476}" presName="node" presStyleLbl="node1" presStyleIdx="0" presStyleCnt="4" custScaleX="128995" custRadScaleRad="9523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3316670-E344-4C22-84EE-DCE839C279FF}" type="pres">
      <dgm:prSet presAssocID="{5A18A7DC-3D9F-4294-B5B5-1A8097370AD2}" presName="parTrans" presStyleLbl="sibTrans2D1" presStyleIdx="1" presStyleCnt="4" custLinFactNeighborX="19090"/>
      <dgm:spPr/>
      <dgm:t>
        <a:bodyPr/>
        <a:lstStyle/>
        <a:p>
          <a:endParaRPr lang="es-CO"/>
        </a:p>
      </dgm:t>
    </dgm:pt>
    <dgm:pt modelId="{3F4812FF-AC06-496D-91BB-6CFB29074A21}" type="pres">
      <dgm:prSet presAssocID="{5A18A7DC-3D9F-4294-B5B5-1A8097370AD2}" presName="connectorText" presStyleLbl="sibTrans2D1" presStyleIdx="1" presStyleCnt="4"/>
      <dgm:spPr/>
      <dgm:t>
        <a:bodyPr/>
        <a:lstStyle/>
        <a:p>
          <a:endParaRPr lang="es-CO"/>
        </a:p>
      </dgm:t>
    </dgm:pt>
    <dgm:pt modelId="{0FE90D96-45D8-4332-B76A-E34751905E70}" type="pres">
      <dgm:prSet presAssocID="{E0F1FD4E-7984-4E48-A74E-80A063F38322}" presName="node" presStyleLbl="node1" presStyleIdx="1" presStyleCnt="4" custScaleX="128995" custRadScaleRad="1123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B1984F4-BF16-4736-B450-AD2640BD3144}" type="pres">
      <dgm:prSet presAssocID="{7F4B9884-8FBB-4B22-BEEF-ADBDC8B532B9}" presName="parTrans" presStyleLbl="sibTrans2D1" presStyleIdx="2" presStyleCnt="4" custLinFactNeighborY="6380"/>
      <dgm:spPr/>
      <dgm:t>
        <a:bodyPr/>
        <a:lstStyle/>
        <a:p>
          <a:endParaRPr lang="es-CO"/>
        </a:p>
      </dgm:t>
    </dgm:pt>
    <dgm:pt modelId="{A1C828B9-1AB3-4A67-A2CC-97A95A761E8A}" type="pres">
      <dgm:prSet presAssocID="{7F4B9884-8FBB-4B22-BEEF-ADBDC8B532B9}" presName="connectorText" presStyleLbl="sibTrans2D1" presStyleIdx="2" presStyleCnt="4"/>
      <dgm:spPr/>
      <dgm:t>
        <a:bodyPr/>
        <a:lstStyle/>
        <a:p>
          <a:endParaRPr lang="es-CO"/>
        </a:p>
      </dgm:t>
    </dgm:pt>
    <dgm:pt modelId="{66933D74-BE03-4392-9ECE-694ED315CC9A}" type="pres">
      <dgm:prSet presAssocID="{22470F8F-5BA9-432C-932D-B24481E7A93A}" presName="node" presStyleLbl="node1" presStyleIdx="2" presStyleCnt="4" custScaleX="12899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0B57003-FC8D-4173-BE27-FD22DFC03F5C}" type="pres">
      <dgm:prSet presAssocID="{B75D02F6-60DD-487B-9FFA-DDC2187DA1F6}" presName="parTrans" presStyleLbl="sibTrans2D1" presStyleIdx="3" presStyleCnt="4" custLinFactNeighborX="-19090"/>
      <dgm:spPr/>
      <dgm:t>
        <a:bodyPr/>
        <a:lstStyle/>
        <a:p>
          <a:endParaRPr lang="es-CO"/>
        </a:p>
      </dgm:t>
    </dgm:pt>
    <dgm:pt modelId="{9796E872-E6F5-4F77-B42F-45B22EDB0842}" type="pres">
      <dgm:prSet presAssocID="{B75D02F6-60DD-487B-9FFA-DDC2187DA1F6}" presName="connectorText" presStyleLbl="sibTrans2D1" presStyleIdx="3" presStyleCnt="4"/>
      <dgm:spPr/>
      <dgm:t>
        <a:bodyPr/>
        <a:lstStyle/>
        <a:p>
          <a:endParaRPr lang="es-CO"/>
        </a:p>
      </dgm:t>
    </dgm:pt>
    <dgm:pt modelId="{C947B815-79BA-4E3A-A888-D6DED6EC4EDD}" type="pres">
      <dgm:prSet presAssocID="{D47080CC-A55B-4DC1-95D6-25D3D9C519F3}" presName="node" presStyleLbl="node1" presStyleIdx="3" presStyleCnt="4" custScaleX="128995" custRadScaleRad="1123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FDBF9205-5654-4C95-965B-0C4E425FD042}" type="presOf" srcId="{B75D02F6-60DD-487B-9FFA-DDC2187DA1F6}" destId="{9796E872-E6F5-4F77-B42F-45B22EDB0842}" srcOrd="1" destOrd="0" presId="urn:microsoft.com/office/officeart/2005/8/layout/radial5"/>
    <dgm:cxn modelId="{DCCFC47A-E22E-447C-B515-8D051D29A816}" type="presOf" srcId="{7F4B9884-8FBB-4B22-BEEF-ADBDC8B532B9}" destId="{A1C828B9-1AB3-4A67-A2CC-97A95A761E8A}" srcOrd="1" destOrd="0" presId="urn:microsoft.com/office/officeart/2005/8/layout/radial5"/>
    <dgm:cxn modelId="{A907D2CD-86DA-42EC-B57B-45BFAD157ED3}" type="presOf" srcId="{22470F8F-5BA9-432C-932D-B24481E7A93A}" destId="{66933D74-BE03-4392-9ECE-694ED315CC9A}" srcOrd="0" destOrd="0" presId="urn:microsoft.com/office/officeart/2005/8/layout/radial5"/>
    <dgm:cxn modelId="{56ED9688-00D9-4FB5-BA83-5BF6D3737761}" type="presOf" srcId="{E5E0028D-7FD7-473F-B6B9-379D504F7476}" destId="{5D354B71-C88A-452A-AD66-B6BD28B2028C}" srcOrd="0" destOrd="0" presId="urn:microsoft.com/office/officeart/2005/8/layout/radial5"/>
    <dgm:cxn modelId="{058F1EE4-711C-404D-9DFD-7942E2F9583B}" type="presOf" srcId="{D47080CC-A55B-4DC1-95D6-25D3D9C519F3}" destId="{C947B815-79BA-4E3A-A888-D6DED6EC4EDD}" srcOrd="0" destOrd="0" presId="urn:microsoft.com/office/officeart/2005/8/layout/radial5"/>
    <dgm:cxn modelId="{08AC0684-D0D9-41DC-8988-B7E25D942F89}" type="presOf" srcId="{2675BD5F-05A5-4AED-B96C-EB5D6C11B6B9}" destId="{C91D9DEB-59F8-4149-A67C-2C1E5614B9C8}" srcOrd="1" destOrd="0" presId="urn:microsoft.com/office/officeart/2005/8/layout/radial5"/>
    <dgm:cxn modelId="{5C904FCA-A1D4-4EA4-AC21-DC4662E52E8A}" srcId="{1A475ECB-6591-4DBC-B3FB-DC09EF5A62E5}" destId="{E0F1FD4E-7984-4E48-A74E-80A063F38322}" srcOrd="1" destOrd="0" parTransId="{5A18A7DC-3D9F-4294-B5B5-1A8097370AD2}" sibTransId="{93664694-F997-444C-B6D3-6328B1FC596C}"/>
    <dgm:cxn modelId="{6BF50C60-6599-4777-81E9-609A56017BAB}" srcId="{1A475ECB-6591-4DBC-B3FB-DC09EF5A62E5}" destId="{D47080CC-A55B-4DC1-95D6-25D3D9C519F3}" srcOrd="3" destOrd="0" parTransId="{B75D02F6-60DD-487B-9FFA-DDC2187DA1F6}" sibTransId="{EF2DD23C-7321-4146-A270-FD1C6FB3F766}"/>
    <dgm:cxn modelId="{EACDCD70-A3D4-42A1-A7A5-EAB352705C53}" type="presOf" srcId="{5A18A7DC-3D9F-4294-B5B5-1A8097370AD2}" destId="{B3316670-E344-4C22-84EE-DCE839C279FF}" srcOrd="0" destOrd="0" presId="urn:microsoft.com/office/officeart/2005/8/layout/radial5"/>
    <dgm:cxn modelId="{90829FF6-4070-4FA4-B4EA-476F5A4EDE71}" type="presOf" srcId="{E0F1FD4E-7984-4E48-A74E-80A063F38322}" destId="{0FE90D96-45D8-4332-B76A-E34751905E70}" srcOrd="0" destOrd="0" presId="urn:microsoft.com/office/officeart/2005/8/layout/radial5"/>
    <dgm:cxn modelId="{C4DCB707-B558-4E40-8BB6-3E3707002B45}" type="presOf" srcId="{69C93382-216F-4BC1-82E8-524C7F57DCDA}" destId="{9102EBC9-CA61-435F-AB8A-88F44E18F34D}" srcOrd="0" destOrd="0" presId="urn:microsoft.com/office/officeart/2005/8/layout/radial5"/>
    <dgm:cxn modelId="{E95E0A4A-4F00-4DE5-B99F-AF3676E870AC}" type="presOf" srcId="{5A18A7DC-3D9F-4294-B5B5-1A8097370AD2}" destId="{3F4812FF-AC06-496D-91BB-6CFB29074A21}" srcOrd="1" destOrd="0" presId="urn:microsoft.com/office/officeart/2005/8/layout/radial5"/>
    <dgm:cxn modelId="{63262462-0180-4D7B-B72B-A9EB56A37BEE}" type="presOf" srcId="{1A475ECB-6591-4DBC-B3FB-DC09EF5A62E5}" destId="{905994A9-2158-48B6-9B48-9141DC3AE5DB}" srcOrd="0" destOrd="0" presId="urn:microsoft.com/office/officeart/2005/8/layout/radial5"/>
    <dgm:cxn modelId="{10388218-7FB4-41E8-8CED-EED2988B6E7B}" type="presOf" srcId="{2675BD5F-05A5-4AED-B96C-EB5D6C11B6B9}" destId="{0A94F784-189B-450A-80E1-F5B8FA941797}" srcOrd="0" destOrd="0" presId="urn:microsoft.com/office/officeart/2005/8/layout/radial5"/>
    <dgm:cxn modelId="{473463CB-FD01-4206-B924-EF1AD1B057F9}" type="presOf" srcId="{7F4B9884-8FBB-4B22-BEEF-ADBDC8B532B9}" destId="{0B1984F4-BF16-4736-B450-AD2640BD3144}" srcOrd="0" destOrd="0" presId="urn:microsoft.com/office/officeart/2005/8/layout/radial5"/>
    <dgm:cxn modelId="{6434A186-02A5-46A8-93FF-BE7397669F3F}" srcId="{1A475ECB-6591-4DBC-B3FB-DC09EF5A62E5}" destId="{22470F8F-5BA9-432C-932D-B24481E7A93A}" srcOrd="2" destOrd="0" parTransId="{7F4B9884-8FBB-4B22-BEEF-ADBDC8B532B9}" sibTransId="{29A74C28-5010-489D-92B6-CF2FF810BE6B}"/>
    <dgm:cxn modelId="{6C5860B7-1DFA-46FA-8B79-BC7EB6D61D78}" srcId="{69C93382-216F-4BC1-82E8-524C7F57DCDA}" destId="{1A475ECB-6591-4DBC-B3FB-DC09EF5A62E5}" srcOrd="0" destOrd="0" parTransId="{16F765D7-F400-44A2-9F91-39B380D9C82C}" sibTransId="{BD214EF9-6BDB-4136-A037-3533ACACF6FB}"/>
    <dgm:cxn modelId="{8CBE1739-2848-476D-A365-017938A1B50A}" type="presOf" srcId="{B75D02F6-60DD-487B-9FFA-DDC2187DA1F6}" destId="{A0B57003-FC8D-4173-BE27-FD22DFC03F5C}" srcOrd="0" destOrd="0" presId="urn:microsoft.com/office/officeart/2005/8/layout/radial5"/>
    <dgm:cxn modelId="{D78EF1D4-E768-4F58-BD99-C315C266A80E}" srcId="{1A475ECB-6591-4DBC-B3FB-DC09EF5A62E5}" destId="{E5E0028D-7FD7-473F-B6B9-379D504F7476}" srcOrd="0" destOrd="0" parTransId="{2675BD5F-05A5-4AED-B96C-EB5D6C11B6B9}" sibTransId="{489C107A-214C-4025-A771-6A13A7FCC1AA}"/>
    <dgm:cxn modelId="{3ABEF321-4622-4DC2-B8E2-F0613C0E8E5F}" type="presParOf" srcId="{9102EBC9-CA61-435F-AB8A-88F44E18F34D}" destId="{905994A9-2158-48B6-9B48-9141DC3AE5DB}" srcOrd="0" destOrd="0" presId="urn:microsoft.com/office/officeart/2005/8/layout/radial5"/>
    <dgm:cxn modelId="{94BFBFFF-541F-4175-A09A-9D9114961063}" type="presParOf" srcId="{9102EBC9-CA61-435F-AB8A-88F44E18F34D}" destId="{0A94F784-189B-450A-80E1-F5B8FA941797}" srcOrd="1" destOrd="0" presId="urn:microsoft.com/office/officeart/2005/8/layout/radial5"/>
    <dgm:cxn modelId="{34D4D3CC-3B1C-41A3-B718-5BCCFD5D7497}" type="presParOf" srcId="{0A94F784-189B-450A-80E1-F5B8FA941797}" destId="{C91D9DEB-59F8-4149-A67C-2C1E5614B9C8}" srcOrd="0" destOrd="0" presId="urn:microsoft.com/office/officeart/2005/8/layout/radial5"/>
    <dgm:cxn modelId="{D8AC7E1D-2DD1-4B8C-80D4-7D882D585AA1}" type="presParOf" srcId="{9102EBC9-CA61-435F-AB8A-88F44E18F34D}" destId="{5D354B71-C88A-452A-AD66-B6BD28B2028C}" srcOrd="2" destOrd="0" presId="urn:microsoft.com/office/officeart/2005/8/layout/radial5"/>
    <dgm:cxn modelId="{FC1DF5D7-9F9D-42BE-A592-29BC92890DD0}" type="presParOf" srcId="{9102EBC9-CA61-435F-AB8A-88F44E18F34D}" destId="{B3316670-E344-4C22-84EE-DCE839C279FF}" srcOrd="3" destOrd="0" presId="urn:microsoft.com/office/officeart/2005/8/layout/radial5"/>
    <dgm:cxn modelId="{EB38B989-011F-4E80-9A49-4547963C909D}" type="presParOf" srcId="{B3316670-E344-4C22-84EE-DCE839C279FF}" destId="{3F4812FF-AC06-496D-91BB-6CFB29074A21}" srcOrd="0" destOrd="0" presId="urn:microsoft.com/office/officeart/2005/8/layout/radial5"/>
    <dgm:cxn modelId="{728784CA-D971-472F-9E15-F62FD743CBAD}" type="presParOf" srcId="{9102EBC9-CA61-435F-AB8A-88F44E18F34D}" destId="{0FE90D96-45D8-4332-B76A-E34751905E70}" srcOrd="4" destOrd="0" presId="urn:microsoft.com/office/officeart/2005/8/layout/radial5"/>
    <dgm:cxn modelId="{6E87B8C4-722E-479C-BE98-2F56B93474D4}" type="presParOf" srcId="{9102EBC9-CA61-435F-AB8A-88F44E18F34D}" destId="{0B1984F4-BF16-4736-B450-AD2640BD3144}" srcOrd="5" destOrd="0" presId="urn:microsoft.com/office/officeart/2005/8/layout/radial5"/>
    <dgm:cxn modelId="{10CFE828-589D-494B-A8F6-FBC2BC47008F}" type="presParOf" srcId="{0B1984F4-BF16-4736-B450-AD2640BD3144}" destId="{A1C828B9-1AB3-4A67-A2CC-97A95A761E8A}" srcOrd="0" destOrd="0" presId="urn:microsoft.com/office/officeart/2005/8/layout/radial5"/>
    <dgm:cxn modelId="{5F4A0E2C-8719-419D-A096-ECEB28ECE5F6}" type="presParOf" srcId="{9102EBC9-CA61-435F-AB8A-88F44E18F34D}" destId="{66933D74-BE03-4392-9ECE-694ED315CC9A}" srcOrd="6" destOrd="0" presId="urn:microsoft.com/office/officeart/2005/8/layout/radial5"/>
    <dgm:cxn modelId="{B4F16826-C938-4CEF-B417-3C23EB1254E6}" type="presParOf" srcId="{9102EBC9-CA61-435F-AB8A-88F44E18F34D}" destId="{A0B57003-FC8D-4173-BE27-FD22DFC03F5C}" srcOrd="7" destOrd="0" presId="urn:microsoft.com/office/officeart/2005/8/layout/radial5"/>
    <dgm:cxn modelId="{77065D17-487E-487F-AB10-787A9B09F33E}" type="presParOf" srcId="{A0B57003-FC8D-4173-BE27-FD22DFC03F5C}" destId="{9796E872-E6F5-4F77-B42F-45B22EDB0842}" srcOrd="0" destOrd="0" presId="urn:microsoft.com/office/officeart/2005/8/layout/radial5"/>
    <dgm:cxn modelId="{6BA375D2-4F4B-4F96-80E5-0B8D940F09F3}" type="presParOf" srcId="{9102EBC9-CA61-435F-AB8A-88F44E18F34D}" destId="{C947B815-79BA-4E3A-A888-D6DED6EC4ED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9C93382-216F-4BC1-82E8-524C7F57DCDA}" type="doc">
      <dgm:prSet loTypeId="urn:microsoft.com/office/officeart/2005/8/layout/radial5" loCatId="cycl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1A475ECB-6591-4DBC-B3FB-DC09EF5A62E5}">
      <dgm:prSet phldrT="[Texto]" custT="1"/>
      <dgm:spPr/>
      <dgm:t>
        <a:bodyPr/>
        <a:lstStyle/>
        <a:p>
          <a:r>
            <a:rPr lang="es-CO" sz="1800" b="1" dirty="0" smtClean="0"/>
            <a:t>INTERESES ESTRATÉGICOS  NACIONALES</a:t>
          </a:r>
          <a:endParaRPr lang="es-CO" sz="1800" b="1" dirty="0"/>
        </a:p>
      </dgm:t>
    </dgm:pt>
    <dgm:pt modelId="{16F765D7-F400-44A2-9F91-39B380D9C82C}" type="parTrans" cxnId="{6C5860B7-1DFA-46FA-8B79-BC7EB6D61D78}">
      <dgm:prSet/>
      <dgm:spPr/>
      <dgm:t>
        <a:bodyPr/>
        <a:lstStyle/>
        <a:p>
          <a:endParaRPr lang="es-CO"/>
        </a:p>
      </dgm:t>
    </dgm:pt>
    <dgm:pt modelId="{BD214EF9-6BDB-4136-A037-3533ACACF6FB}" type="sibTrans" cxnId="{6C5860B7-1DFA-46FA-8B79-BC7EB6D61D78}">
      <dgm:prSet/>
      <dgm:spPr/>
      <dgm:t>
        <a:bodyPr/>
        <a:lstStyle/>
        <a:p>
          <a:endParaRPr lang="es-CO"/>
        </a:p>
      </dgm:t>
    </dgm:pt>
    <dgm:pt modelId="{22470F8F-5BA9-432C-932D-B24481E7A93A}">
      <dgm:prSet phldrT="[Texto]"/>
      <dgm:spPr/>
      <dgm:t>
        <a:bodyPr/>
        <a:lstStyle/>
        <a:p>
          <a:r>
            <a:rPr lang="es-CO" b="1" dirty="0" smtClean="0"/>
            <a:t>COOPERACIÓN INTERNACIONAL</a:t>
          </a:r>
          <a:endParaRPr lang="es-CO" b="1" dirty="0"/>
        </a:p>
      </dgm:t>
    </dgm:pt>
    <dgm:pt modelId="{7F4B9884-8FBB-4B22-BEEF-ADBDC8B532B9}" type="parTrans" cxnId="{6434A186-02A5-46A8-93FF-BE7397669F3F}">
      <dgm:prSet/>
      <dgm:spPr/>
      <dgm:t>
        <a:bodyPr/>
        <a:lstStyle/>
        <a:p>
          <a:endParaRPr lang="es-CO"/>
        </a:p>
      </dgm:t>
    </dgm:pt>
    <dgm:pt modelId="{29A74C28-5010-489D-92B6-CF2FF810BE6B}" type="sibTrans" cxnId="{6434A186-02A5-46A8-93FF-BE7397669F3F}">
      <dgm:prSet/>
      <dgm:spPr/>
      <dgm:t>
        <a:bodyPr/>
        <a:lstStyle/>
        <a:p>
          <a:endParaRPr lang="es-CO"/>
        </a:p>
      </dgm:t>
    </dgm:pt>
    <dgm:pt modelId="{D47080CC-A55B-4DC1-95D6-25D3D9C519F3}">
      <dgm:prSet phldrT="[Texto]"/>
      <dgm:spPr/>
      <dgm:t>
        <a:bodyPr/>
        <a:lstStyle/>
        <a:p>
          <a:r>
            <a:rPr lang="es-CO" b="1" dirty="0" smtClean="0"/>
            <a:t>FORTALECER CAPACIDADES FF.AA</a:t>
          </a:r>
          <a:endParaRPr lang="es-CO" b="1" dirty="0"/>
        </a:p>
      </dgm:t>
    </dgm:pt>
    <dgm:pt modelId="{B75D02F6-60DD-487B-9FFA-DDC2187DA1F6}" type="parTrans" cxnId="{6BF50C60-6599-4777-81E9-609A56017BAB}">
      <dgm:prSet/>
      <dgm:spPr/>
      <dgm:t>
        <a:bodyPr/>
        <a:lstStyle/>
        <a:p>
          <a:endParaRPr lang="es-CO"/>
        </a:p>
      </dgm:t>
    </dgm:pt>
    <dgm:pt modelId="{EF2DD23C-7321-4146-A270-FD1C6FB3F766}" type="sibTrans" cxnId="{6BF50C60-6599-4777-81E9-609A56017BAB}">
      <dgm:prSet/>
      <dgm:spPr/>
      <dgm:t>
        <a:bodyPr/>
        <a:lstStyle/>
        <a:p>
          <a:endParaRPr lang="es-CO"/>
        </a:p>
      </dgm:t>
    </dgm:pt>
    <dgm:pt modelId="{E0F1FD4E-7984-4E48-A74E-80A063F38322}">
      <dgm:prSet phldrT="[Texto]"/>
      <dgm:spPr/>
      <dgm:t>
        <a:bodyPr/>
        <a:lstStyle/>
        <a:p>
          <a:r>
            <a:rPr lang="es-CO" b="1" dirty="0" smtClean="0"/>
            <a:t>CONTRARRESTAR ACTIVIDADES ILEGALES</a:t>
          </a:r>
          <a:endParaRPr lang="es-CO" b="1" dirty="0"/>
        </a:p>
      </dgm:t>
    </dgm:pt>
    <dgm:pt modelId="{93664694-F997-444C-B6D3-6328B1FC596C}" type="sibTrans" cxnId="{5C904FCA-A1D4-4EA4-AC21-DC4662E52E8A}">
      <dgm:prSet/>
      <dgm:spPr/>
      <dgm:t>
        <a:bodyPr/>
        <a:lstStyle/>
        <a:p>
          <a:endParaRPr lang="es-CO"/>
        </a:p>
      </dgm:t>
    </dgm:pt>
    <dgm:pt modelId="{5A18A7DC-3D9F-4294-B5B5-1A8097370AD2}" type="parTrans" cxnId="{5C904FCA-A1D4-4EA4-AC21-DC4662E52E8A}">
      <dgm:prSet/>
      <dgm:spPr/>
      <dgm:t>
        <a:bodyPr/>
        <a:lstStyle/>
        <a:p>
          <a:endParaRPr lang="es-CO"/>
        </a:p>
      </dgm:t>
    </dgm:pt>
    <dgm:pt modelId="{9102EBC9-CA61-435F-AB8A-88F44E18F34D}" type="pres">
      <dgm:prSet presAssocID="{69C93382-216F-4BC1-82E8-524C7F57DCD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905994A9-2158-48B6-9B48-9141DC3AE5DB}" type="pres">
      <dgm:prSet presAssocID="{1A475ECB-6591-4DBC-B3FB-DC09EF5A62E5}" presName="centerShape" presStyleLbl="node0" presStyleIdx="0" presStyleCnt="1" custScaleX="139608" custScaleY="120509"/>
      <dgm:spPr/>
      <dgm:t>
        <a:bodyPr/>
        <a:lstStyle/>
        <a:p>
          <a:endParaRPr lang="es-CO"/>
        </a:p>
      </dgm:t>
    </dgm:pt>
    <dgm:pt modelId="{B3316670-E344-4C22-84EE-DCE839C279FF}" type="pres">
      <dgm:prSet presAssocID="{5A18A7DC-3D9F-4294-B5B5-1A8097370AD2}" presName="parTrans" presStyleLbl="sibTrans2D1" presStyleIdx="0" presStyleCnt="3"/>
      <dgm:spPr/>
      <dgm:t>
        <a:bodyPr/>
        <a:lstStyle/>
        <a:p>
          <a:endParaRPr lang="es-CO"/>
        </a:p>
      </dgm:t>
    </dgm:pt>
    <dgm:pt modelId="{3F4812FF-AC06-496D-91BB-6CFB29074A21}" type="pres">
      <dgm:prSet presAssocID="{5A18A7DC-3D9F-4294-B5B5-1A8097370AD2}" presName="connectorText" presStyleLbl="sibTrans2D1" presStyleIdx="0" presStyleCnt="3"/>
      <dgm:spPr/>
      <dgm:t>
        <a:bodyPr/>
        <a:lstStyle/>
        <a:p>
          <a:endParaRPr lang="es-CO"/>
        </a:p>
      </dgm:t>
    </dgm:pt>
    <dgm:pt modelId="{0FE90D96-45D8-4332-B76A-E34751905E70}" type="pres">
      <dgm:prSet presAssocID="{E0F1FD4E-7984-4E48-A74E-80A063F3832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B1984F4-BF16-4736-B450-AD2640BD3144}" type="pres">
      <dgm:prSet presAssocID="{7F4B9884-8FBB-4B22-BEEF-ADBDC8B532B9}" presName="parTrans" presStyleLbl="sibTrans2D1" presStyleIdx="1" presStyleCnt="3"/>
      <dgm:spPr/>
      <dgm:t>
        <a:bodyPr/>
        <a:lstStyle/>
        <a:p>
          <a:endParaRPr lang="es-CO"/>
        </a:p>
      </dgm:t>
    </dgm:pt>
    <dgm:pt modelId="{A1C828B9-1AB3-4A67-A2CC-97A95A761E8A}" type="pres">
      <dgm:prSet presAssocID="{7F4B9884-8FBB-4B22-BEEF-ADBDC8B532B9}" presName="connectorText" presStyleLbl="sibTrans2D1" presStyleIdx="1" presStyleCnt="3"/>
      <dgm:spPr/>
      <dgm:t>
        <a:bodyPr/>
        <a:lstStyle/>
        <a:p>
          <a:endParaRPr lang="es-CO"/>
        </a:p>
      </dgm:t>
    </dgm:pt>
    <dgm:pt modelId="{66933D74-BE03-4392-9ECE-694ED315CC9A}" type="pres">
      <dgm:prSet presAssocID="{22470F8F-5BA9-432C-932D-B24481E7A93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0B57003-FC8D-4173-BE27-FD22DFC03F5C}" type="pres">
      <dgm:prSet presAssocID="{B75D02F6-60DD-487B-9FFA-DDC2187DA1F6}" presName="parTrans" presStyleLbl="sibTrans2D1" presStyleIdx="2" presStyleCnt="3"/>
      <dgm:spPr/>
      <dgm:t>
        <a:bodyPr/>
        <a:lstStyle/>
        <a:p>
          <a:endParaRPr lang="es-CO"/>
        </a:p>
      </dgm:t>
    </dgm:pt>
    <dgm:pt modelId="{9796E872-E6F5-4F77-B42F-45B22EDB0842}" type="pres">
      <dgm:prSet presAssocID="{B75D02F6-60DD-487B-9FFA-DDC2187DA1F6}" presName="connectorText" presStyleLbl="sibTrans2D1" presStyleIdx="2" presStyleCnt="3"/>
      <dgm:spPr/>
      <dgm:t>
        <a:bodyPr/>
        <a:lstStyle/>
        <a:p>
          <a:endParaRPr lang="es-CO"/>
        </a:p>
      </dgm:t>
    </dgm:pt>
    <dgm:pt modelId="{C947B815-79BA-4E3A-A888-D6DED6EC4EDD}" type="pres">
      <dgm:prSet presAssocID="{D47080CC-A55B-4DC1-95D6-25D3D9C519F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F321B8C-4D28-4ED1-866D-463AD085FA97}" type="presOf" srcId="{7F4B9884-8FBB-4B22-BEEF-ADBDC8B532B9}" destId="{0B1984F4-BF16-4736-B450-AD2640BD3144}" srcOrd="0" destOrd="0" presId="urn:microsoft.com/office/officeart/2005/8/layout/radial5"/>
    <dgm:cxn modelId="{8DE0B9B5-B5E0-4D61-8F1D-8C402F5D4B5F}" type="presOf" srcId="{D47080CC-A55B-4DC1-95D6-25D3D9C519F3}" destId="{C947B815-79BA-4E3A-A888-D6DED6EC4EDD}" srcOrd="0" destOrd="0" presId="urn:microsoft.com/office/officeart/2005/8/layout/radial5"/>
    <dgm:cxn modelId="{FEEE5F4C-F6BD-4D07-B1C2-760E7485242F}" type="presOf" srcId="{5A18A7DC-3D9F-4294-B5B5-1A8097370AD2}" destId="{3F4812FF-AC06-496D-91BB-6CFB29074A21}" srcOrd="1" destOrd="0" presId="urn:microsoft.com/office/officeart/2005/8/layout/radial5"/>
    <dgm:cxn modelId="{B3005517-3B71-4B66-BEC2-22280FA98EA4}" type="presOf" srcId="{B75D02F6-60DD-487B-9FFA-DDC2187DA1F6}" destId="{9796E872-E6F5-4F77-B42F-45B22EDB0842}" srcOrd="1" destOrd="0" presId="urn:microsoft.com/office/officeart/2005/8/layout/radial5"/>
    <dgm:cxn modelId="{5C904FCA-A1D4-4EA4-AC21-DC4662E52E8A}" srcId="{1A475ECB-6591-4DBC-B3FB-DC09EF5A62E5}" destId="{E0F1FD4E-7984-4E48-A74E-80A063F38322}" srcOrd="0" destOrd="0" parTransId="{5A18A7DC-3D9F-4294-B5B5-1A8097370AD2}" sibTransId="{93664694-F997-444C-B6D3-6328B1FC596C}"/>
    <dgm:cxn modelId="{15071010-A471-4A5E-86AC-91E8B2F20185}" type="presOf" srcId="{1A475ECB-6591-4DBC-B3FB-DC09EF5A62E5}" destId="{905994A9-2158-48B6-9B48-9141DC3AE5DB}" srcOrd="0" destOrd="0" presId="urn:microsoft.com/office/officeart/2005/8/layout/radial5"/>
    <dgm:cxn modelId="{35D34351-4BF3-45C8-9E54-84CC8D0AF9D8}" type="presOf" srcId="{69C93382-216F-4BC1-82E8-524C7F57DCDA}" destId="{9102EBC9-CA61-435F-AB8A-88F44E18F34D}" srcOrd="0" destOrd="0" presId="urn:microsoft.com/office/officeart/2005/8/layout/radial5"/>
    <dgm:cxn modelId="{6BF50C60-6599-4777-81E9-609A56017BAB}" srcId="{1A475ECB-6591-4DBC-B3FB-DC09EF5A62E5}" destId="{D47080CC-A55B-4DC1-95D6-25D3D9C519F3}" srcOrd="2" destOrd="0" parTransId="{B75D02F6-60DD-487B-9FFA-DDC2187DA1F6}" sibTransId="{EF2DD23C-7321-4146-A270-FD1C6FB3F766}"/>
    <dgm:cxn modelId="{613767C0-1164-451C-BB09-8A7FB9CF3CED}" type="presOf" srcId="{22470F8F-5BA9-432C-932D-B24481E7A93A}" destId="{66933D74-BE03-4392-9ECE-694ED315CC9A}" srcOrd="0" destOrd="0" presId="urn:microsoft.com/office/officeart/2005/8/layout/radial5"/>
    <dgm:cxn modelId="{97C03A76-216F-4961-BD26-62491AD258B2}" type="presOf" srcId="{B75D02F6-60DD-487B-9FFA-DDC2187DA1F6}" destId="{A0B57003-FC8D-4173-BE27-FD22DFC03F5C}" srcOrd="0" destOrd="0" presId="urn:microsoft.com/office/officeart/2005/8/layout/radial5"/>
    <dgm:cxn modelId="{8ADF0500-B148-4BD4-994A-528DA8CBB26F}" type="presOf" srcId="{7F4B9884-8FBB-4B22-BEEF-ADBDC8B532B9}" destId="{A1C828B9-1AB3-4A67-A2CC-97A95A761E8A}" srcOrd="1" destOrd="0" presId="urn:microsoft.com/office/officeart/2005/8/layout/radial5"/>
    <dgm:cxn modelId="{6434A186-02A5-46A8-93FF-BE7397669F3F}" srcId="{1A475ECB-6591-4DBC-B3FB-DC09EF5A62E5}" destId="{22470F8F-5BA9-432C-932D-B24481E7A93A}" srcOrd="1" destOrd="0" parTransId="{7F4B9884-8FBB-4B22-BEEF-ADBDC8B532B9}" sibTransId="{29A74C28-5010-489D-92B6-CF2FF810BE6B}"/>
    <dgm:cxn modelId="{6C5860B7-1DFA-46FA-8B79-BC7EB6D61D78}" srcId="{69C93382-216F-4BC1-82E8-524C7F57DCDA}" destId="{1A475ECB-6591-4DBC-B3FB-DC09EF5A62E5}" srcOrd="0" destOrd="0" parTransId="{16F765D7-F400-44A2-9F91-39B380D9C82C}" sibTransId="{BD214EF9-6BDB-4136-A037-3533ACACF6FB}"/>
    <dgm:cxn modelId="{4984F5C5-8C03-4892-8130-A17A01887604}" type="presOf" srcId="{5A18A7DC-3D9F-4294-B5B5-1A8097370AD2}" destId="{B3316670-E344-4C22-84EE-DCE839C279FF}" srcOrd="0" destOrd="0" presId="urn:microsoft.com/office/officeart/2005/8/layout/radial5"/>
    <dgm:cxn modelId="{D5D979AD-8019-431D-8987-7C1CD2D86884}" type="presOf" srcId="{E0F1FD4E-7984-4E48-A74E-80A063F38322}" destId="{0FE90D96-45D8-4332-B76A-E34751905E70}" srcOrd="0" destOrd="0" presId="urn:microsoft.com/office/officeart/2005/8/layout/radial5"/>
    <dgm:cxn modelId="{3695E5B9-A24D-4CC7-96AF-91A4211D10F7}" type="presParOf" srcId="{9102EBC9-CA61-435F-AB8A-88F44E18F34D}" destId="{905994A9-2158-48B6-9B48-9141DC3AE5DB}" srcOrd="0" destOrd="0" presId="urn:microsoft.com/office/officeart/2005/8/layout/radial5"/>
    <dgm:cxn modelId="{C961EE3A-FE39-401A-87A7-3F1C52FBBD6B}" type="presParOf" srcId="{9102EBC9-CA61-435F-AB8A-88F44E18F34D}" destId="{B3316670-E344-4C22-84EE-DCE839C279FF}" srcOrd="1" destOrd="0" presId="urn:microsoft.com/office/officeart/2005/8/layout/radial5"/>
    <dgm:cxn modelId="{2734E773-EA4C-4C9A-8BA1-61DB0240FAB9}" type="presParOf" srcId="{B3316670-E344-4C22-84EE-DCE839C279FF}" destId="{3F4812FF-AC06-496D-91BB-6CFB29074A21}" srcOrd="0" destOrd="0" presId="urn:microsoft.com/office/officeart/2005/8/layout/radial5"/>
    <dgm:cxn modelId="{21027DEE-A062-49B7-93A5-1168AAB35C16}" type="presParOf" srcId="{9102EBC9-CA61-435F-AB8A-88F44E18F34D}" destId="{0FE90D96-45D8-4332-B76A-E34751905E70}" srcOrd="2" destOrd="0" presId="urn:microsoft.com/office/officeart/2005/8/layout/radial5"/>
    <dgm:cxn modelId="{83C94945-A3C0-463F-9075-9F10471A2DF9}" type="presParOf" srcId="{9102EBC9-CA61-435F-AB8A-88F44E18F34D}" destId="{0B1984F4-BF16-4736-B450-AD2640BD3144}" srcOrd="3" destOrd="0" presId="urn:microsoft.com/office/officeart/2005/8/layout/radial5"/>
    <dgm:cxn modelId="{D2BF2449-5E5E-4A40-8F5F-543E706E3916}" type="presParOf" srcId="{0B1984F4-BF16-4736-B450-AD2640BD3144}" destId="{A1C828B9-1AB3-4A67-A2CC-97A95A761E8A}" srcOrd="0" destOrd="0" presId="urn:microsoft.com/office/officeart/2005/8/layout/radial5"/>
    <dgm:cxn modelId="{BBC653A3-59EC-4308-8B3C-603219693D5C}" type="presParOf" srcId="{9102EBC9-CA61-435F-AB8A-88F44E18F34D}" destId="{66933D74-BE03-4392-9ECE-694ED315CC9A}" srcOrd="4" destOrd="0" presId="urn:microsoft.com/office/officeart/2005/8/layout/radial5"/>
    <dgm:cxn modelId="{447DA299-5A32-4A72-B960-6B7B9FC01F2D}" type="presParOf" srcId="{9102EBC9-CA61-435F-AB8A-88F44E18F34D}" destId="{A0B57003-FC8D-4173-BE27-FD22DFC03F5C}" srcOrd="5" destOrd="0" presId="urn:microsoft.com/office/officeart/2005/8/layout/radial5"/>
    <dgm:cxn modelId="{7E63B5C4-C837-4BD7-9DBF-769293C14A22}" type="presParOf" srcId="{A0B57003-FC8D-4173-BE27-FD22DFC03F5C}" destId="{9796E872-E6F5-4F77-B42F-45B22EDB0842}" srcOrd="0" destOrd="0" presId="urn:microsoft.com/office/officeart/2005/8/layout/radial5"/>
    <dgm:cxn modelId="{93D69B26-CB69-4CE7-B595-9D8351342EC7}" type="presParOf" srcId="{9102EBC9-CA61-435F-AB8A-88F44E18F34D}" destId="{C947B815-79BA-4E3A-A888-D6DED6EC4EDD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9C93382-216F-4BC1-82E8-524C7F57DCDA}" type="doc">
      <dgm:prSet loTypeId="urn:microsoft.com/office/officeart/2005/8/layout/radial5" loCatId="cycl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1A475ECB-6591-4DBC-B3FB-DC09EF5A62E5}">
      <dgm:prSet phldrT="[Texto]"/>
      <dgm:spPr/>
      <dgm:t>
        <a:bodyPr/>
        <a:lstStyle/>
        <a:p>
          <a:r>
            <a:rPr lang="es-CO" b="1" dirty="0" smtClean="0"/>
            <a:t>INTERESES PARA SOCIEDAD</a:t>
          </a:r>
          <a:endParaRPr lang="es-CO" b="1" dirty="0"/>
        </a:p>
      </dgm:t>
    </dgm:pt>
    <dgm:pt modelId="{16F765D7-F400-44A2-9F91-39B380D9C82C}" type="parTrans" cxnId="{6C5860B7-1DFA-46FA-8B79-BC7EB6D61D78}">
      <dgm:prSet/>
      <dgm:spPr/>
      <dgm:t>
        <a:bodyPr/>
        <a:lstStyle/>
        <a:p>
          <a:endParaRPr lang="es-CO"/>
        </a:p>
      </dgm:t>
    </dgm:pt>
    <dgm:pt modelId="{BD214EF9-6BDB-4136-A037-3533ACACF6FB}" type="sibTrans" cxnId="{6C5860B7-1DFA-46FA-8B79-BC7EB6D61D78}">
      <dgm:prSet/>
      <dgm:spPr/>
      <dgm:t>
        <a:bodyPr/>
        <a:lstStyle/>
        <a:p>
          <a:endParaRPr lang="es-CO"/>
        </a:p>
      </dgm:t>
    </dgm:pt>
    <dgm:pt modelId="{22470F8F-5BA9-432C-932D-B24481E7A93A}">
      <dgm:prSet phldrT="[Texto]" custT="1"/>
      <dgm:spPr/>
      <dgm:t>
        <a:bodyPr/>
        <a:lstStyle/>
        <a:p>
          <a:r>
            <a:rPr lang="es-CO" sz="1300" dirty="0" smtClean="0"/>
            <a:t>SERVICIOS BÁSICOS</a:t>
          </a:r>
          <a:endParaRPr lang="es-CO" sz="1300" dirty="0"/>
        </a:p>
      </dgm:t>
    </dgm:pt>
    <dgm:pt modelId="{7F4B9884-8FBB-4B22-BEEF-ADBDC8B532B9}" type="parTrans" cxnId="{6434A186-02A5-46A8-93FF-BE7397669F3F}">
      <dgm:prSet/>
      <dgm:spPr/>
      <dgm:t>
        <a:bodyPr/>
        <a:lstStyle/>
        <a:p>
          <a:endParaRPr lang="es-CO"/>
        </a:p>
      </dgm:t>
    </dgm:pt>
    <dgm:pt modelId="{29A74C28-5010-489D-92B6-CF2FF810BE6B}" type="sibTrans" cxnId="{6434A186-02A5-46A8-93FF-BE7397669F3F}">
      <dgm:prSet/>
      <dgm:spPr/>
      <dgm:t>
        <a:bodyPr/>
        <a:lstStyle/>
        <a:p>
          <a:endParaRPr lang="es-CO"/>
        </a:p>
      </dgm:t>
    </dgm:pt>
    <dgm:pt modelId="{D47080CC-A55B-4DC1-95D6-25D3D9C519F3}">
      <dgm:prSet phldrT="[Texto]" custT="1"/>
      <dgm:spPr/>
      <dgm:t>
        <a:bodyPr/>
        <a:lstStyle/>
        <a:p>
          <a:r>
            <a:rPr lang="es-CO" sz="1300" dirty="0" smtClean="0"/>
            <a:t>COHESIÓN SOCIAL</a:t>
          </a:r>
          <a:endParaRPr lang="es-CO" sz="1300" dirty="0"/>
        </a:p>
      </dgm:t>
    </dgm:pt>
    <dgm:pt modelId="{B75D02F6-60DD-487B-9FFA-DDC2187DA1F6}" type="parTrans" cxnId="{6BF50C60-6599-4777-81E9-609A56017BAB}">
      <dgm:prSet/>
      <dgm:spPr/>
      <dgm:t>
        <a:bodyPr/>
        <a:lstStyle/>
        <a:p>
          <a:endParaRPr lang="es-CO"/>
        </a:p>
      </dgm:t>
    </dgm:pt>
    <dgm:pt modelId="{EF2DD23C-7321-4146-A270-FD1C6FB3F766}" type="sibTrans" cxnId="{6BF50C60-6599-4777-81E9-609A56017BAB}">
      <dgm:prSet/>
      <dgm:spPr/>
      <dgm:t>
        <a:bodyPr/>
        <a:lstStyle/>
        <a:p>
          <a:endParaRPr lang="es-CO"/>
        </a:p>
      </dgm:t>
    </dgm:pt>
    <dgm:pt modelId="{E0F1FD4E-7984-4E48-A74E-80A063F38322}">
      <dgm:prSet phldrT="[Texto]" custT="1"/>
      <dgm:spPr/>
      <dgm:t>
        <a:bodyPr/>
        <a:lstStyle/>
        <a:p>
          <a:r>
            <a:rPr lang="es-CO" sz="1300" dirty="0" smtClean="0"/>
            <a:t>GARANTIZAR DERECHOS</a:t>
          </a:r>
          <a:endParaRPr lang="es-CO" sz="1300" dirty="0"/>
        </a:p>
      </dgm:t>
    </dgm:pt>
    <dgm:pt modelId="{93664694-F997-444C-B6D3-6328B1FC596C}" type="sibTrans" cxnId="{5C904FCA-A1D4-4EA4-AC21-DC4662E52E8A}">
      <dgm:prSet/>
      <dgm:spPr/>
      <dgm:t>
        <a:bodyPr/>
        <a:lstStyle/>
        <a:p>
          <a:endParaRPr lang="es-CO"/>
        </a:p>
      </dgm:t>
    </dgm:pt>
    <dgm:pt modelId="{5A18A7DC-3D9F-4294-B5B5-1A8097370AD2}" type="parTrans" cxnId="{5C904FCA-A1D4-4EA4-AC21-DC4662E52E8A}">
      <dgm:prSet/>
      <dgm:spPr/>
      <dgm:t>
        <a:bodyPr/>
        <a:lstStyle/>
        <a:p>
          <a:endParaRPr lang="es-CO"/>
        </a:p>
      </dgm:t>
    </dgm:pt>
    <dgm:pt modelId="{07F3754D-BE21-4B4C-92D0-75E4234BA93B}">
      <dgm:prSet custT="1"/>
      <dgm:spPr/>
      <dgm:t>
        <a:bodyPr/>
        <a:lstStyle/>
        <a:p>
          <a:r>
            <a:rPr lang="es-CO" sz="1300" dirty="0" smtClean="0"/>
            <a:t>PAZ Y COOPERACIÓN</a:t>
          </a:r>
          <a:endParaRPr lang="es-CO" sz="1300" dirty="0"/>
        </a:p>
      </dgm:t>
    </dgm:pt>
    <dgm:pt modelId="{401979EC-7485-41B8-A51B-280775DF333B}" type="parTrans" cxnId="{86019292-C7D1-41FA-B826-29B9D5633B8F}">
      <dgm:prSet/>
      <dgm:spPr/>
      <dgm:t>
        <a:bodyPr/>
        <a:lstStyle/>
        <a:p>
          <a:endParaRPr lang="es-CO"/>
        </a:p>
      </dgm:t>
    </dgm:pt>
    <dgm:pt modelId="{FBB0C2C6-9A77-4C26-BA4B-F3555660C384}" type="sibTrans" cxnId="{86019292-C7D1-41FA-B826-29B9D5633B8F}">
      <dgm:prSet/>
      <dgm:spPr/>
      <dgm:t>
        <a:bodyPr/>
        <a:lstStyle/>
        <a:p>
          <a:endParaRPr lang="es-CO"/>
        </a:p>
      </dgm:t>
    </dgm:pt>
    <dgm:pt modelId="{7EEC644D-928C-4D1C-8262-02894B01A6F0}">
      <dgm:prSet custT="1"/>
      <dgm:spPr/>
      <dgm:t>
        <a:bodyPr/>
        <a:lstStyle/>
        <a:p>
          <a:r>
            <a:rPr lang="es-CO" sz="1300" dirty="0" smtClean="0"/>
            <a:t>DEFENSA DD.HH</a:t>
          </a:r>
          <a:endParaRPr lang="es-CO" sz="1300" dirty="0"/>
        </a:p>
      </dgm:t>
    </dgm:pt>
    <dgm:pt modelId="{F90C5B73-64C8-4CAC-B1BF-ED2320D7F7A7}" type="parTrans" cxnId="{01127511-7004-42F5-9A99-4D8A55722387}">
      <dgm:prSet/>
      <dgm:spPr/>
      <dgm:t>
        <a:bodyPr/>
        <a:lstStyle/>
        <a:p>
          <a:endParaRPr lang="es-CO"/>
        </a:p>
      </dgm:t>
    </dgm:pt>
    <dgm:pt modelId="{54C6980F-1204-48F1-A1AE-1ACC2685DFAB}" type="sibTrans" cxnId="{01127511-7004-42F5-9A99-4D8A55722387}">
      <dgm:prSet/>
      <dgm:spPr/>
      <dgm:t>
        <a:bodyPr/>
        <a:lstStyle/>
        <a:p>
          <a:endParaRPr lang="es-CO"/>
        </a:p>
      </dgm:t>
    </dgm:pt>
    <dgm:pt modelId="{4871DC9A-CBB3-4D31-95C2-A6CB8126D562}">
      <dgm:prSet custT="1"/>
      <dgm:spPr/>
      <dgm:t>
        <a:bodyPr/>
        <a:lstStyle/>
        <a:p>
          <a:r>
            <a:rPr lang="es-CO" sz="1300" dirty="0" smtClean="0"/>
            <a:t>DESARROLLO SOSTENIBLE</a:t>
          </a:r>
          <a:endParaRPr lang="es-CO" sz="1300" dirty="0"/>
        </a:p>
      </dgm:t>
    </dgm:pt>
    <dgm:pt modelId="{FE60E02D-1CF9-41CD-9A21-D2E813904133}" type="parTrans" cxnId="{155CD028-E057-46E7-AB4E-BAD9AC30C519}">
      <dgm:prSet/>
      <dgm:spPr/>
      <dgm:t>
        <a:bodyPr/>
        <a:lstStyle/>
        <a:p>
          <a:endParaRPr lang="es-CO"/>
        </a:p>
      </dgm:t>
    </dgm:pt>
    <dgm:pt modelId="{A88096F6-F6FD-4594-82A0-A8F91C02CD0C}" type="sibTrans" cxnId="{155CD028-E057-46E7-AB4E-BAD9AC30C519}">
      <dgm:prSet/>
      <dgm:spPr/>
      <dgm:t>
        <a:bodyPr/>
        <a:lstStyle/>
        <a:p>
          <a:endParaRPr lang="es-CO"/>
        </a:p>
      </dgm:t>
    </dgm:pt>
    <dgm:pt modelId="{9C1638CF-6CC2-46A0-AEF2-0B596C3CC09F}">
      <dgm:prSet custT="1"/>
      <dgm:spPr/>
      <dgm:t>
        <a:bodyPr/>
        <a:lstStyle/>
        <a:p>
          <a:r>
            <a:rPr lang="es-CO" sz="1300" dirty="0" smtClean="0"/>
            <a:t>SEGURIDAD</a:t>
          </a:r>
          <a:endParaRPr lang="es-CO" sz="1300" dirty="0"/>
        </a:p>
      </dgm:t>
    </dgm:pt>
    <dgm:pt modelId="{350AD9FB-2920-4DA8-8CC1-1133960C3C3C}" type="parTrans" cxnId="{93A8088B-CA77-48E1-BB41-A8ACC9B4C11E}">
      <dgm:prSet/>
      <dgm:spPr/>
      <dgm:t>
        <a:bodyPr/>
        <a:lstStyle/>
        <a:p>
          <a:endParaRPr lang="es-CO"/>
        </a:p>
      </dgm:t>
    </dgm:pt>
    <dgm:pt modelId="{A3BE0B77-9A5B-49E6-A22B-EE1E9A480B91}" type="sibTrans" cxnId="{93A8088B-CA77-48E1-BB41-A8ACC9B4C11E}">
      <dgm:prSet/>
      <dgm:spPr/>
      <dgm:t>
        <a:bodyPr/>
        <a:lstStyle/>
        <a:p>
          <a:endParaRPr lang="es-CO"/>
        </a:p>
      </dgm:t>
    </dgm:pt>
    <dgm:pt modelId="{9102EBC9-CA61-435F-AB8A-88F44E18F34D}" type="pres">
      <dgm:prSet presAssocID="{69C93382-216F-4BC1-82E8-524C7F57DCD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905994A9-2158-48B6-9B48-9141DC3AE5DB}" type="pres">
      <dgm:prSet presAssocID="{1A475ECB-6591-4DBC-B3FB-DC09EF5A62E5}" presName="centerShape" presStyleLbl="node0" presStyleIdx="0" presStyleCnt="1"/>
      <dgm:spPr/>
      <dgm:t>
        <a:bodyPr/>
        <a:lstStyle/>
        <a:p>
          <a:endParaRPr lang="es-CO"/>
        </a:p>
      </dgm:t>
    </dgm:pt>
    <dgm:pt modelId="{B3316670-E344-4C22-84EE-DCE839C279FF}" type="pres">
      <dgm:prSet presAssocID="{5A18A7DC-3D9F-4294-B5B5-1A8097370AD2}" presName="parTrans" presStyleLbl="sibTrans2D1" presStyleIdx="0" presStyleCnt="7"/>
      <dgm:spPr/>
      <dgm:t>
        <a:bodyPr/>
        <a:lstStyle/>
        <a:p>
          <a:endParaRPr lang="es-CO"/>
        </a:p>
      </dgm:t>
    </dgm:pt>
    <dgm:pt modelId="{3F4812FF-AC06-496D-91BB-6CFB29074A21}" type="pres">
      <dgm:prSet presAssocID="{5A18A7DC-3D9F-4294-B5B5-1A8097370AD2}" presName="connectorText" presStyleLbl="sibTrans2D1" presStyleIdx="0" presStyleCnt="7"/>
      <dgm:spPr/>
      <dgm:t>
        <a:bodyPr/>
        <a:lstStyle/>
        <a:p>
          <a:endParaRPr lang="es-CO"/>
        </a:p>
      </dgm:t>
    </dgm:pt>
    <dgm:pt modelId="{0FE90D96-45D8-4332-B76A-E34751905E70}" type="pres">
      <dgm:prSet presAssocID="{E0F1FD4E-7984-4E48-A74E-80A063F38322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1F72883-35B8-4A53-89D9-FF978A1D9A08}" type="pres">
      <dgm:prSet presAssocID="{401979EC-7485-41B8-A51B-280775DF333B}" presName="parTrans" presStyleLbl="sibTrans2D1" presStyleIdx="1" presStyleCnt="7"/>
      <dgm:spPr/>
      <dgm:t>
        <a:bodyPr/>
        <a:lstStyle/>
        <a:p>
          <a:endParaRPr lang="es-CO"/>
        </a:p>
      </dgm:t>
    </dgm:pt>
    <dgm:pt modelId="{5636540E-ACA2-45F4-8F69-EB690CDEAD43}" type="pres">
      <dgm:prSet presAssocID="{401979EC-7485-41B8-A51B-280775DF333B}" presName="connectorText" presStyleLbl="sibTrans2D1" presStyleIdx="1" presStyleCnt="7"/>
      <dgm:spPr/>
      <dgm:t>
        <a:bodyPr/>
        <a:lstStyle/>
        <a:p>
          <a:endParaRPr lang="es-CO"/>
        </a:p>
      </dgm:t>
    </dgm:pt>
    <dgm:pt modelId="{99C7DDD4-0B6D-48F7-BF77-2314B2F5E437}" type="pres">
      <dgm:prSet presAssocID="{07F3754D-BE21-4B4C-92D0-75E4234BA93B}" presName="node" presStyleLbl="node1" presStyleIdx="1" presStyleCnt="7" custScaleX="11711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1E0603A-95AB-44F6-A0A7-E0A725ADB34A}" type="pres">
      <dgm:prSet presAssocID="{F90C5B73-64C8-4CAC-B1BF-ED2320D7F7A7}" presName="parTrans" presStyleLbl="sibTrans2D1" presStyleIdx="2" presStyleCnt="7"/>
      <dgm:spPr/>
      <dgm:t>
        <a:bodyPr/>
        <a:lstStyle/>
        <a:p>
          <a:endParaRPr lang="es-CO"/>
        </a:p>
      </dgm:t>
    </dgm:pt>
    <dgm:pt modelId="{2AA5C5DB-2BD8-4A8E-8155-53A742F86F2F}" type="pres">
      <dgm:prSet presAssocID="{F90C5B73-64C8-4CAC-B1BF-ED2320D7F7A7}" presName="connectorText" presStyleLbl="sibTrans2D1" presStyleIdx="2" presStyleCnt="7"/>
      <dgm:spPr/>
      <dgm:t>
        <a:bodyPr/>
        <a:lstStyle/>
        <a:p>
          <a:endParaRPr lang="es-CO"/>
        </a:p>
      </dgm:t>
    </dgm:pt>
    <dgm:pt modelId="{F15A092F-7EEB-4960-A5BD-79A7EE587B62}" type="pres">
      <dgm:prSet presAssocID="{7EEC644D-928C-4D1C-8262-02894B01A6F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622E164-776B-4192-B5BC-0FB0EA6C4282}" type="pres">
      <dgm:prSet presAssocID="{FE60E02D-1CF9-41CD-9A21-D2E813904133}" presName="parTrans" presStyleLbl="sibTrans2D1" presStyleIdx="3" presStyleCnt="7"/>
      <dgm:spPr/>
      <dgm:t>
        <a:bodyPr/>
        <a:lstStyle/>
        <a:p>
          <a:endParaRPr lang="es-CO"/>
        </a:p>
      </dgm:t>
    </dgm:pt>
    <dgm:pt modelId="{3150AFB0-82AE-436B-A73C-BDF797CC9838}" type="pres">
      <dgm:prSet presAssocID="{FE60E02D-1CF9-41CD-9A21-D2E813904133}" presName="connectorText" presStyleLbl="sibTrans2D1" presStyleIdx="3" presStyleCnt="7"/>
      <dgm:spPr/>
      <dgm:t>
        <a:bodyPr/>
        <a:lstStyle/>
        <a:p>
          <a:endParaRPr lang="es-CO"/>
        </a:p>
      </dgm:t>
    </dgm:pt>
    <dgm:pt modelId="{14D9B408-6260-4E34-8695-292597B20759}" type="pres">
      <dgm:prSet presAssocID="{4871DC9A-CBB3-4D31-95C2-A6CB8126D56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2917E2A-3D6B-45CD-97DD-F33F3D275439}" type="pres">
      <dgm:prSet presAssocID="{350AD9FB-2920-4DA8-8CC1-1133960C3C3C}" presName="parTrans" presStyleLbl="sibTrans2D1" presStyleIdx="4" presStyleCnt="7"/>
      <dgm:spPr/>
      <dgm:t>
        <a:bodyPr/>
        <a:lstStyle/>
        <a:p>
          <a:endParaRPr lang="es-CO"/>
        </a:p>
      </dgm:t>
    </dgm:pt>
    <dgm:pt modelId="{A2108A98-6C98-45CA-848B-22B27DE0C685}" type="pres">
      <dgm:prSet presAssocID="{350AD9FB-2920-4DA8-8CC1-1133960C3C3C}" presName="connectorText" presStyleLbl="sibTrans2D1" presStyleIdx="4" presStyleCnt="7"/>
      <dgm:spPr/>
      <dgm:t>
        <a:bodyPr/>
        <a:lstStyle/>
        <a:p>
          <a:endParaRPr lang="es-CO"/>
        </a:p>
      </dgm:t>
    </dgm:pt>
    <dgm:pt modelId="{D4EAA047-776E-4EDA-808C-DF10E9868CE2}" type="pres">
      <dgm:prSet presAssocID="{9C1638CF-6CC2-46A0-AEF2-0B596C3CC09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B1984F4-BF16-4736-B450-AD2640BD3144}" type="pres">
      <dgm:prSet presAssocID="{7F4B9884-8FBB-4B22-BEEF-ADBDC8B532B9}" presName="parTrans" presStyleLbl="sibTrans2D1" presStyleIdx="5" presStyleCnt="7"/>
      <dgm:spPr/>
      <dgm:t>
        <a:bodyPr/>
        <a:lstStyle/>
        <a:p>
          <a:endParaRPr lang="es-CO"/>
        </a:p>
      </dgm:t>
    </dgm:pt>
    <dgm:pt modelId="{A1C828B9-1AB3-4A67-A2CC-97A95A761E8A}" type="pres">
      <dgm:prSet presAssocID="{7F4B9884-8FBB-4B22-BEEF-ADBDC8B532B9}" presName="connectorText" presStyleLbl="sibTrans2D1" presStyleIdx="5" presStyleCnt="7"/>
      <dgm:spPr/>
      <dgm:t>
        <a:bodyPr/>
        <a:lstStyle/>
        <a:p>
          <a:endParaRPr lang="es-CO"/>
        </a:p>
      </dgm:t>
    </dgm:pt>
    <dgm:pt modelId="{66933D74-BE03-4392-9ECE-694ED315CC9A}" type="pres">
      <dgm:prSet presAssocID="{22470F8F-5BA9-432C-932D-B24481E7A93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0B57003-FC8D-4173-BE27-FD22DFC03F5C}" type="pres">
      <dgm:prSet presAssocID="{B75D02F6-60DD-487B-9FFA-DDC2187DA1F6}" presName="parTrans" presStyleLbl="sibTrans2D1" presStyleIdx="6" presStyleCnt="7"/>
      <dgm:spPr/>
      <dgm:t>
        <a:bodyPr/>
        <a:lstStyle/>
        <a:p>
          <a:endParaRPr lang="es-CO"/>
        </a:p>
      </dgm:t>
    </dgm:pt>
    <dgm:pt modelId="{9796E872-E6F5-4F77-B42F-45B22EDB0842}" type="pres">
      <dgm:prSet presAssocID="{B75D02F6-60DD-487B-9FFA-DDC2187DA1F6}" presName="connectorText" presStyleLbl="sibTrans2D1" presStyleIdx="6" presStyleCnt="7"/>
      <dgm:spPr/>
      <dgm:t>
        <a:bodyPr/>
        <a:lstStyle/>
        <a:p>
          <a:endParaRPr lang="es-CO"/>
        </a:p>
      </dgm:t>
    </dgm:pt>
    <dgm:pt modelId="{C947B815-79BA-4E3A-A888-D6DED6EC4EDD}" type="pres">
      <dgm:prSet presAssocID="{D47080CC-A55B-4DC1-95D6-25D3D9C519F3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2E0433EF-E438-40C4-BDC2-122254B10DEE}" type="presOf" srcId="{350AD9FB-2920-4DA8-8CC1-1133960C3C3C}" destId="{A2108A98-6C98-45CA-848B-22B27DE0C685}" srcOrd="1" destOrd="0" presId="urn:microsoft.com/office/officeart/2005/8/layout/radial5"/>
    <dgm:cxn modelId="{BE67B4F3-CDAB-4379-99E5-7B5191128A97}" type="presOf" srcId="{4871DC9A-CBB3-4D31-95C2-A6CB8126D562}" destId="{14D9B408-6260-4E34-8695-292597B20759}" srcOrd="0" destOrd="0" presId="urn:microsoft.com/office/officeart/2005/8/layout/radial5"/>
    <dgm:cxn modelId="{BA1DBDF4-03C4-464E-80BD-6B3F8A63D49F}" type="presOf" srcId="{401979EC-7485-41B8-A51B-280775DF333B}" destId="{F1F72883-35B8-4A53-89D9-FF978A1D9A08}" srcOrd="0" destOrd="0" presId="urn:microsoft.com/office/officeart/2005/8/layout/radial5"/>
    <dgm:cxn modelId="{6F63DA9D-EA29-45F9-9813-0EDCF31A3266}" type="presOf" srcId="{7F4B9884-8FBB-4B22-BEEF-ADBDC8B532B9}" destId="{0B1984F4-BF16-4736-B450-AD2640BD3144}" srcOrd="0" destOrd="0" presId="urn:microsoft.com/office/officeart/2005/8/layout/radial5"/>
    <dgm:cxn modelId="{978C2DBB-1553-4560-BBB4-3AF01D0E08C7}" type="presOf" srcId="{1A475ECB-6591-4DBC-B3FB-DC09EF5A62E5}" destId="{905994A9-2158-48B6-9B48-9141DC3AE5DB}" srcOrd="0" destOrd="0" presId="urn:microsoft.com/office/officeart/2005/8/layout/radial5"/>
    <dgm:cxn modelId="{9A3A147F-18BF-4830-BCB8-2AF1243592A3}" type="presOf" srcId="{FE60E02D-1CF9-41CD-9A21-D2E813904133}" destId="{3150AFB0-82AE-436B-A73C-BDF797CC9838}" srcOrd="1" destOrd="0" presId="urn:microsoft.com/office/officeart/2005/8/layout/radial5"/>
    <dgm:cxn modelId="{6434A186-02A5-46A8-93FF-BE7397669F3F}" srcId="{1A475ECB-6591-4DBC-B3FB-DC09EF5A62E5}" destId="{22470F8F-5BA9-432C-932D-B24481E7A93A}" srcOrd="5" destOrd="0" parTransId="{7F4B9884-8FBB-4B22-BEEF-ADBDC8B532B9}" sibTransId="{29A74C28-5010-489D-92B6-CF2FF810BE6B}"/>
    <dgm:cxn modelId="{57DDCAB8-C412-41C6-822C-A94ACC8266C2}" type="presOf" srcId="{350AD9FB-2920-4DA8-8CC1-1133960C3C3C}" destId="{D2917E2A-3D6B-45CD-97DD-F33F3D275439}" srcOrd="0" destOrd="0" presId="urn:microsoft.com/office/officeart/2005/8/layout/radial5"/>
    <dgm:cxn modelId="{B9A89EF3-AF8A-411E-82CD-3586170A359F}" type="presOf" srcId="{F90C5B73-64C8-4CAC-B1BF-ED2320D7F7A7}" destId="{71E0603A-95AB-44F6-A0A7-E0A725ADB34A}" srcOrd="0" destOrd="0" presId="urn:microsoft.com/office/officeart/2005/8/layout/radial5"/>
    <dgm:cxn modelId="{DF1C0970-6CE1-4415-B607-5D7D03CC6695}" type="presOf" srcId="{FE60E02D-1CF9-41CD-9A21-D2E813904133}" destId="{1622E164-776B-4192-B5BC-0FB0EA6C4282}" srcOrd="0" destOrd="0" presId="urn:microsoft.com/office/officeart/2005/8/layout/radial5"/>
    <dgm:cxn modelId="{6BF50C60-6599-4777-81E9-609A56017BAB}" srcId="{1A475ECB-6591-4DBC-B3FB-DC09EF5A62E5}" destId="{D47080CC-A55B-4DC1-95D6-25D3D9C519F3}" srcOrd="6" destOrd="0" parTransId="{B75D02F6-60DD-487B-9FFA-DDC2187DA1F6}" sibTransId="{EF2DD23C-7321-4146-A270-FD1C6FB3F766}"/>
    <dgm:cxn modelId="{F55AF73D-0BD6-4FEE-9729-6A47CACF0008}" type="presOf" srcId="{F90C5B73-64C8-4CAC-B1BF-ED2320D7F7A7}" destId="{2AA5C5DB-2BD8-4A8E-8155-53A742F86F2F}" srcOrd="1" destOrd="0" presId="urn:microsoft.com/office/officeart/2005/8/layout/radial5"/>
    <dgm:cxn modelId="{94C1211B-9998-4BE3-A3C7-C9AC46DD75F0}" type="presOf" srcId="{B75D02F6-60DD-487B-9FFA-DDC2187DA1F6}" destId="{A0B57003-FC8D-4173-BE27-FD22DFC03F5C}" srcOrd="0" destOrd="0" presId="urn:microsoft.com/office/officeart/2005/8/layout/radial5"/>
    <dgm:cxn modelId="{A8BFEBC7-57D2-49B8-8BB3-1147862B6800}" type="presOf" srcId="{5A18A7DC-3D9F-4294-B5B5-1A8097370AD2}" destId="{3F4812FF-AC06-496D-91BB-6CFB29074A21}" srcOrd="1" destOrd="0" presId="urn:microsoft.com/office/officeart/2005/8/layout/radial5"/>
    <dgm:cxn modelId="{4E554E87-E058-4C51-B6E2-45BDB6E37768}" type="presOf" srcId="{B75D02F6-60DD-487B-9FFA-DDC2187DA1F6}" destId="{9796E872-E6F5-4F77-B42F-45B22EDB0842}" srcOrd="1" destOrd="0" presId="urn:microsoft.com/office/officeart/2005/8/layout/radial5"/>
    <dgm:cxn modelId="{07F677E9-287B-4951-B3D8-BDCEEC2FFBC4}" type="presOf" srcId="{E0F1FD4E-7984-4E48-A74E-80A063F38322}" destId="{0FE90D96-45D8-4332-B76A-E34751905E70}" srcOrd="0" destOrd="0" presId="urn:microsoft.com/office/officeart/2005/8/layout/radial5"/>
    <dgm:cxn modelId="{3CC32EEF-438C-4C17-BAF1-C20E9DDA0E88}" type="presOf" srcId="{5A18A7DC-3D9F-4294-B5B5-1A8097370AD2}" destId="{B3316670-E344-4C22-84EE-DCE839C279FF}" srcOrd="0" destOrd="0" presId="urn:microsoft.com/office/officeart/2005/8/layout/radial5"/>
    <dgm:cxn modelId="{0C72579D-5021-409D-B47B-15AC88ED6262}" type="presOf" srcId="{69C93382-216F-4BC1-82E8-524C7F57DCDA}" destId="{9102EBC9-CA61-435F-AB8A-88F44E18F34D}" srcOrd="0" destOrd="0" presId="urn:microsoft.com/office/officeart/2005/8/layout/radial5"/>
    <dgm:cxn modelId="{4D6BF4EE-84B3-4FE9-B9AC-BBFE8B4FC085}" type="presOf" srcId="{7F4B9884-8FBB-4B22-BEEF-ADBDC8B532B9}" destId="{A1C828B9-1AB3-4A67-A2CC-97A95A761E8A}" srcOrd="1" destOrd="0" presId="urn:microsoft.com/office/officeart/2005/8/layout/radial5"/>
    <dgm:cxn modelId="{160C73F4-C2E8-4658-BA41-8BE720A28A10}" type="presOf" srcId="{22470F8F-5BA9-432C-932D-B24481E7A93A}" destId="{66933D74-BE03-4392-9ECE-694ED315CC9A}" srcOrd="0" destOrd="0" presId="urn:microsoft.com/office/officeart/2005/8/layout/radial5"/>
    <dgm:cxn modelId="{155CD028-E057-46E7-AB4E-BAD9AC30C519}" srcId="{1A475ECB-6591-4DBC-B3FB-DC09EF5A62E5}" destId="{4871DC9A-CBB3-4D31-95C2-A6CB8126D562}" srcOrd="3" destOrd="0" parTransId="{FE60E02D-1CF9-41CD-9A21-D2E813904133}" sibTransId="{A88096F6-F6FD-4594-82A0-A8F91C02CD0C}"/>
    <dgm:cxn modelId="{E9769667-6697-4D1E-BD12-CD374477811C}" type="presOf" srcId="{D47080CC-A55B-4DC1-95D6-25D3D9C519F3}" destId="{C947B815-79BA-4E3A-A888-D6DED6EC4EDD}" srcOrd="0" destOrd="0" presId="urn:microsoft.com/office/officeart/2005/8/layout/radial5"/>
    <dgm:cxn modelId="{5E95D21B-9C7A-47A0-9DA4-0908A3701201}" type="presOf" srcId="{07F3754D-BE21-4B4C-92D0-75E4234BA93B}" destId="{99C7DDD4-0B6D-48F7-BF77-2314B2F5E437}" srcOrd="0" destOrd="0" presId="urn:microsoft.com/office/officeart/2005/8/layout/radial5"/>
    <dgm:cxn modelId="{6C5860B7-1DFA-46FA-8B79-BC7EB6D61D78}" srcId="{69C93382-216F-4BC1-82E8-524C7F57DCDA}" destId="{1A475ECB-6591-4DBC-B3FB-DC09EF5A62E5}" srcOrd="0" destOrd="0" parTransId="{16F765D7-F400-44A2-9F91-39B380D9C82C}" sibTransId="{BD214EF9-6BDB-4136-A037-3533ACACF6FB}"/>
    <dgm:cxn modelId="{01127511-7004-42F5-9A99-4D8A55722387}" srcId="{1A475ECB-6591-4DBC-B3FB-DC09EF5A62E5}" destId="{7EEC644D-928C-4D1C-8262-02894B01A6F0}" srcOrd="2" destOrd="0" parTransId="{F90C5B73-64C8-4CAC-B1BF-ED2320D7F7A7}" sibTransId="{54C6980F-1204-48F1-A1AE-1ACC2685DFAB}"/>
    <dgm:cxn modelId="{B696E1F8-19F9-4C05-8DD4-00D05ABA4BA1}" type="presOf" srcId="{9C1638CF-6CC2-46A0-AEF2-0B596C3CC09F}" destId="{D4EAA047-776E-4EDA-808C-DF10E9868CE2}" srcOrd="0" destOrd="0" presId="urn:microsoft.com/office/officeart/2005/8/layout/radial5"/>
    <dgm:cxn modelId="{0DD17FAF-5570-4562-BBAC-5CF4A5FAC4A4}" type="presOf" srcId="{401979EC-7485-41B8-A51B-280775DF333B}" destId="{5636540E-ACA2-45F4-8F69-EB690CDEAD43}" srcOrd="1" destOrd="0" presId="urn:microsoft.com/office/officeart/2005/8/layout/radial5"/>
    <dgm:cxn modelId="{E7C66268-CB8B-4E6E-82A8-26C7F27F32B1}" type="presOf" srcId="{7EEC644D-928C-4D1C-8262-02894B01A6F0}" destId="{F15A092F-7EEB-4960-A5BD-79A7EE587B62}" srcOrd="0" destOrd="0" presId="urn:microsoft.com/office/officeart/2005/8/layout/radial5"/>
    <dgm:cxn modelId="{5C904FCA-A1D4-4EA4-AC21-DC4662E52E8A}" srcId="{1A475ECB-6591-4DBC-B3FB-DC09EF5A62E5}" destId="{E0F1FD4E-7984-4E48-A74E-80A063F38322}" srcOrd="0" destOrd="0" parTransId="{5A18A7DC-3D9F-4294-B5B5-1A8097370AD2}" sibTransId="{93664694-F997-444C-B6D3-6328B1FC596C}"/>
    <dgm:cxn modelId="{93A8088B-CA77-48E1-BB41-A8ACC9B4C11E}" srcId="{1A475ECB-6591-4DBC-B3FB-DC09EF5A62E5}" destId="{9C1638CF-6CC2-46A0-AEF2-0B596C3CC09F}" srcOrd="4" destOrd="0" parTransId="{350AD9FB-2920-4DA8-8CC1-1133960C3C3C}" sibTransId="{A3BE0B77-9A5B-49E6-A22B-EE1E9A480B91}"/>
    <dgm:cxn modelId="{86019292-C7D1-41FA-B826-29B9D5633B8F}" srcId="{1A475ECB-6591-4DBC-B3FB-DC09EF5A62E5}" destId="{07F3754D-BE21-4B4C-92D0-75E4234BA93B}" srcOrd="1" destOrd="0" parTransId="{401979EC-7485-41B8-A51B-280775DF333B}" sibTransId="{FBB0C2C6-9A77-4C26-BA4B-F3555660C384}"/>
    <dgm:cxn modelId="{8647AB29-C00E-4ED6-ABD5-DFBAFC10FC5E}" type="presParOf" srcId="{9102EBC9-CA61-435F-AB8A-88F44E18F34D}" destId="{905994A9-2158-48B6-9B48-9141DC3AE5DB}" srcOrd="0" destOrd="0" presId="urn:microsoft.com/office/officeart/2005/8/layout/radial5"/>
    <dgm:cxn modelId="{253FFD55-A600-4CD8-B384-B0EAE2CEE1D4}" type="presParOf" srcId="{9102EBC9-CA61-435F-AB8A-88F44E18F34D}" destId="{B3316670-E344-4C22-84EE-DCE839C279FF}" srcOrd="1" destOrd="0" presId="urn:microsoft.com/office/officeart/2005/8/layout/radial5"/>
    <dgm:cxn modelId="{F5CAEEFA-08E1-48CC-B76D-C79CE3571E1F}" type="presParOf" srcId="{B3316670-E344-4C22-84EE-DCE839C279FF}" destId="{3F4812FF-AC06-496D-91BB-6CFB29074A21}" srcOrd="0" destOrd="0" presId="urn:microsoft.com/office/officeart/2005/8/layout/radial5"/>
    <dgm:cxn modelId="{FE15104F-A2F6-4F1D-9B74-CE35E9AA838A}" type="presParOf" srcId="{9102EBC9-CA61-435F-AB8A-88F44E18F34D}" destId="{0FE90D96-45D8-4332-B76A-E34751905E70}" srcOrd="2" destOrd="0" presId="urn:microsoft.com/office/officeart/2005/8/layout/radial5"/>
    <dgm:cxn modelId="{46B44A98-7D47-4E23-A6DC-99CC362253C5}" type="presParOf" srcId="{9102EBC9-CA61-435F-AB8A-88F44E18F34D}" destId="{F1F72883-35B8-4A53-89D9-FF978A1D9A08}" srcOrd="3" destOrd="0" presId="urn:microsoft.com/office/officeart/2005/8/layout/radial5"/>
    <dgm:cxn modelId="{652F9EC3-B484-4F28-8437-46CFC0CD2ED2}" type="presParOf" srcId="{F1F72883-35B8-4A53-89D9-FF978A1D9A08}" destId="{5636540E-ACA2-45F4-8F69-EB690CDEAD43}" srcOrd="0" destOrd="0" presId="urn:microsoft.com/office/officeart/2005/8/layout/radial5"/>
    <dgm:cxn modelId="{9050F544-91C4-41B0-9036-ABC7FF4ACC6D}" type="presParOf" srcId="{9102EBC9-CA61-435F-AB8A-88F44E18F34D}" destId="{99C7DDD4-0B6D-48F7-BF77-2314B2F5E437}" srcOrd="4" destOrd="0" presId="urn:microsoft.com/office/officeart/2005/8/layout/radial5"/>
    <dgm:cxn modelId="{6F0B5EE9-3DD5-49D5-BC9D-E8A3157895E0}" type="presParOf" srcId="{9102EBC9-CA61-435F-AB8A-88F44E18F34D}" destId="{71E0603A-95AB-44F6-A0A7-E0A725ADB34A}" srcOrd="5" destOrd="0" presId="urn:microsoft.com/office/officeart/2005/8/layout/radial5"/>
    <dgm:cxn modelId="{7827B91E-4A2B-4AE0-9C17-F284D526294A}" type="presParOf" srcId="{71E0603A-95AB-44F6-A0A7-E0A725ADB34A}" destId="{2AA5C5DB-2BD8-4A8E-8155-53A742F86F2F}" srcOrd="0" destOrd="0" presId="urn:microsoft.com/office/officeart/2005/8/layout/radial5"/>
    <dgm:cxn modelId="{455D0820-2198-4447-BF9C-AA631C323099}" type="presParOf" srcId="{9102EBC9-CA61-435F-AB8A-88F44E18F34D}" destId="{F15A092F-7EEB-4960-A5BD-79A7EE587B62}" srcOrd="6" destOrd="0" presId="urn:microsoft.com/office/officeart/2005/8/layout/radial5"/>
    <dgm:cxn modelId="{4290B456-54BA-403C-9522-B91AE1D67F94}" type="presParOf" srcId="{9102EBC9-CA61-435F-AB8A-88F44E18F34D}" destId="{1622E164-776B-4192-B5BC-0FB0EA6C4282}" srcOrd="7" destOrd="0" presId="urn:microsoft.com/office/officeart/2005/8/layout/radial5"/>
    <dgm:cxn modelId="{855137E4-90AA-4548-B390-07E4033EC60E}" type="presParOf" srcId="{1622E164-776B-4192-B5BC-0FB0EA6C4282}" destId="{3150AFB0-82AE-436B-A73C-BDF797CC9838}" srcOrd="0" destOrd="0" presId="urn:microsoft.com/office/officeart/2005/8/layout/radial5"/>
    <dgm:cxn modelId="{6ACF1ECD-3FF0-40FD-95A3-D0C23441FFA1}" type="presParOf" srcId="{9102EBC9-CA61-435F-AB8A-88F44E18F34D}" destId="{14D9B408-6260-4E34-8695-292597B20759}" srcOrd="8" destOrd="0" presId="urn:microsoft.com/office/officeart/2005/8/layout/radial5"/>
    <dgm:cxn modelId="{05EB9D54-5146-4924-B4D8-01F9C37C476F}" type="presParOf" srcId="{9102EBC9-CA61-435F-AB8A-88F44E18F34D}" destId="{D2917E2A-3D6B-45CD-97DD-F33F3D275439}" srcOrd="9" destOrd="0" presId="urn:microsoft.com/office/officeart/2005/8/layout/radial5"/>
    <dgm:cxn modelId="{32A2B933-3B5C-4E7D-81C4-A842E7F0EF33}" type="presParOf" srcId="{D2917E2A-3D6B-45CD-97DD-F33F3D275439}" destId="{A2108A98-6C98-45CA-848B-22B27DE0C685}" srcOrd="0" destOrd="0" presId="urn:microsoft.com/office/officeart/2005/8/layout/radial5"/>
    <dgm:cxn modelId="{BCD809E0-BA54-4047-9AC2-A69ED1A96A75}" type="presParOf" srcId="{9102EBC9-CA61-435F-AB8A-88F44E18F34D}" destId="{D4EAA047-776E-4EDA-808C-DF10E9868CE2}" srcOrd="10" destOrd="0" presId="urn:microsoft.com/office/officeart/2005/8/layout/radial5"/>
    <dgm:cxn modelId="{0E15CCC4-C04A-41DD-BD20-8E7663E5D424}" type="presParOf" srcId="{9102EBC9-CA61-435F-AB8A-88F44E18F34D}" destId="{0B1984F4-BF16-4736-B450-AD2640BD3144}" srcOrd="11" destOrd="0" presId="urn:microsoft.com/office/officeart/2005/8/layout/radial5"/>
    <dgm:cxn modelId="{CEDA5F1E-AACF-4136-BF2F-AF1084E636E8}" type="presParOf" srcId="{0B1984F4-BF16-4736-B450-AD2640BD3144}" destId="{A1C828B9-1AB3-4A67-A2CC-97A95A761E8A}" srcOrd="0" destOrd="0" presId="urn:microsoft.com/office/officeart/2005/8/layout/radial5"/>
    <dgm:cxn modelId="{553D0173-7355-457C-AD9E-092EA51E6BEA}" type="presParOf" srcId="{9102EBC9-CA61-435F-AB8A-88F44E18F34D}" destId="{66933D74-BE03-4392-9ECE-694ED315CC9A}" srcOrd="12" destOrd="0" presId="urn:microsoft.com/office/officeart/2005/8/layout/radial5"/>
    <dgm:cxn modelId="{DA48DBE2-7E1A-4204-850E-C92DF343B29A}" type="presParOf" srcId="{9102EBC9-CA61-435F-AB8A-88F44E18F34D}" destId="{A0B57003-FC8D-4173-BE27-FD22DFC03F5C}" srcOrd="13" destOrd="0" presId="urn:microsoft.com/office/officeart/2005/8/layout/radial5"/>
    <dgm:cxn modelId="{36765EC0-124C-4417-BC6D-47177C8CABB1}" type="presParOf" srcId="{A0B57003-FC8D-4173-BE27-FD22DFC03F5C}" destId="{9796E872-E6F5-4F77-B42F-45B22EDB0842}" srcOrd="0" destOrd="0" presId="urn:microsoft.com/office/officeart/2005/8/layout/radial5"/>
    <dgm:cxn modelId="{29AF14FF-87BD-41D0-BBE6-9DA516188AF8}" type="presParOf" srcId="{9102EBC9-CA61-435F-AB8A-88F44E18F34D}" destId="{C947B815-79BA-4E3A-A888-D6DED6EC4EDD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17A1B56-4319-4B04-AFE4-7ADFBF453F5C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38144E4E-40DA-4ECE-A63B-8B63E51BB45B}">
      <dgm:prSet phldrT="[Texto]"/>
      <dgm:spPr/>
      <dgm:t>
        <a:bodyPr/>
        <a:lstStyle/>
        <a:p>
          <a:r>
            <a:rPr lang="es-CO" dirty="0" smtClean="0"/>
            <a:t>PROBLEMAS O RIESGOS IDENTIFICADOS</a:t>
          </a:r>
          <a:endParaRPr lang="es-CO" dirty="0"/>
        </a:p>
      </dgm:t>
    </dgm:pt>
    <dgm:pt modelId="{E55EE88A-076F-42C4-9A04-34625F0E480D}" type="parTrans" cxnId="{E58C5A7B-C165-49B2-AA45-EF8469623E76}">
      <dgm:prSet/>
      <dgm:spPr/>
      <dgm:t>
        <a:bodyPr/>
        <a:lstStyle/>
        <a:p>
          <a:endParaRPr lang="es-CO"/>
        </a:p>
      </dgm:t>
    </dgm:pt>
    <dgm:pt modelId="{02943D74-6CEE-4946-A9A2-4DCD4996E2F1}" type="sibTrans" cxnId="{E58C5A7B-C165-49B2-AA45-EF8469623E76}">
      <dgm:prSet/>
      <dgm:spPr/>
      <dgm:t>
        <a:bodyPr/>
        <a:lstStyle/>
        <a:p>
          <a:endParaRPr lang="es-CO"/>
        </a:p>
      </dgm:t>
    </dgm:pt>
    <dgm:pt modelId="{104FFC73-76DB-491C-A254-39CB17EA9168}">
      <dgm:prSet phldrT="[Texto]" custT="1"/>
      <dgm:spPr/>
      <dgm:t>
        <a:bodyPr/>
        <a:lstStyle/>
        <a:p>
          <a:r>
            <a:rPr lang="es-CO" sz="1800" dirty="0" smtClean="0"/>
            <a:t>PRESENCIA DE G.I.A(Grupos Irregulares Armados)</a:t>
          </a:r>
          <a:endParaRPr lang="es-CO" sz="1800" dirty="0"/>
        </a:p>
      </dgm:t>
    </dgm:pt>
    <dgm:pt modelId="{474B97A7-3AAF-421D-9044-02E18F4AA4A1}" type="parTrans" cxnId="{2F35CEF6-97F5-4BC5-B439-A08B7B0FFD71}">
      <dgm:prSet/>
      <dgm:spPr/>
      <dgm:t>
        <a:bodyPr/>
        <a:lstStyle/>
        <a:p>
          <a:endParaRPr lang="es-CO"/>
        </a:p>
      </dgm:t>
    </dgm:pt>
    <dgm:pt modelId="{F92507AF-AFCC-41A8-A47C-18B84A4D69AC}" type="sibTrans" cxnId="{2F35CEF6-97F5-4BC5-B439-A08B7B0FFD71}">
      <dgm:prSet/>
      <dgm:spPr/>
      <dgm:t>
        <a:bodyPr/>
        <a:lstStyle/>
        <a:p>
          <a:endParaRPr lang="es-CO"/>
        </a:p>
      </dgm:t>
    </dgm:pt>
    <dgm:pt modelId="{DF72C93E-93ED-4C70-A03F-FE4170616C0B}">
      <dgm:prSet phldrT="[Texto]" custT="1"/>
      <dgm:spPr/>
      <dgm:t>
        <a:bodyPr/>
        <a:lstStyle/>
        <a:p>
          <a:r>
            <a:rPr lang="es-CO" sz="1800" dirty="0" smtClean="0"/>
            <a:t>PRESENCIA DE G.C.T (Grupos Criminales Transnacionales)</a:t>
          </a:r>
        </a:p>
        <a:p>
          <a:endParaRPr lang="es-CO" sz="1800" dirty="0"/>
        </a:p>
      </dgm:t>
    </dgm:pt>
    <dgm:pt modelId="{36E906E2-2961-4DE0-895F-71091ABE11F6}" type="parTrans" cxnId="{4C35EC5E-5C8D-4087-B4D5-C21F03B9F025}">
      <dgm:prSet/>
      <dgm:spPr/>
      <dgm:t>
        <a:bodyPr/>
        <a:lstStyle/>
        <a:p>
          <a:endParaRPr lang="es-CO"/>
        </a:p>
      </dgm:t>
    </dgm:pt>
    <dgm:pt modelId="{3A30B846-8821-4ABF-802E-543572831CB1}" type="sibTrans" cxnId="{4C35EC5E-5C8D-4087-B4D5-C21F03B9F025}">
      <dgm:prSet/>
      <dgm:spPr/>
      <dgm:t>
        <a:bodyPr/>
        <a:lstStyle/>
        <a:p>
          <a:endParaRPr lang="es-CO"/>
        </a:p>
      </dgm:t>
    </dgm:pt>
    <dgm:pt modelId="{B8E7AF11-F634-402F-BBA6-A9887DBEE23F}">
      <dgm:prSet phldrT="[Texto]" custT="1"/>
      <dgm:spPr/>
      <dgm:t>
        <a:bodyPr/>
        <a:lstStyle/>
        <a:p>
          <a:r>
            <a:rPr lang="es-CO" sz="1800" dirty="0" smtClean="0"/>
            <a:t>GRUPOS ASOCIADOS DEL NARCOTRÁFICO</a:t>
          </a:r>
          <a:endParaRPr lang="es-CO" sz="1800" dirty="0"/>
        </a:p>
      </dgm:t>
    </dgm:pt>
    <dgm:pt modelId="{657A4A31-021F-4BE0-AED4-DF8108ADDCF2}" type="parTrans" cxnId="{0518D78D-B0D4-48AD-9316-4F1969E02CF8}">
      <dgm:prSet/>
      <dgm:spPr/>
      <dgm:t>
        <a:bodyPr/>
        <a:lstStyle/>
        <a:p>
          <a:endParaRPr lang="es-CO"/>
        </a:p>
      </dgm:t>
    </dgm:pt>
    <dgm:pt modelId="{13193E93-0FD4-4A3D-816B-B40E2D28EADA}" type="sibTrans" cxnId="{0518D78D-B0D4-48AD-9316-4F1969E02CF8}">
      <dgm:prSet/>
      <dgm:spPr/>
      <dgm:t>
        <a:bodyPr/>
        <a:lstStyle/>
        <a:p>
          <a:endParaRPr lang="es-CO"/>
        </a:p>
      </dgm:t>
    </dgm:pt>
    <dgm:pt modelId="{045771D5-E0E9-44BE-81FA-F438CBC8F01E}">
      <dgm:prSet custT="1"/>
      <dgm:spPr/>
      <dgm:t>
        <a:bodyPr/>
        <a:lstStyle/>
        <a:p>
          <a:r>
            <a:rPr lang="es-CO" sz="1800" dirty="0" smtClean="0"/>
            <a:t>USO INADECUADO E ILEGAL DE RECURSOS NATURALES</a:t>
          </a:r>
          <a:endParaRPr lang="es-CO" sz="1800" dirty="0"/>
        </a:p>
      </dgm:t>
    </dgm:pt>
    <dgm:pt modelId="{2BD18740-FB97-4D6D-A20D-F6C7BF2DF10A}" type="parTrans" cxnId="{1BF90B20-B97F-4738-8597-8FE9E094CBFD}">
      <dgm:prSet/>
      <dgm:spPr/>
      <dgm:t>
        <a:bodyPr/>
        <a:lstStyle/>
        <a:p>
          <a:endParaRPr lang="es-CO"/>
        </a:p>
      </dgm:t>
    </dgm:pt>
    <dgm:pt modelId="{785B2E8F-1AAF-48DE-BF9E-F8620387F992}" type="sibTrans" cxnId="{1BF90B20-B97F-4738-8597-8FE9E094CBFD}">
      <dgm:prSet/>
      <dgm:spPr/>
      <dgm:t>
        <a:bodyPr/>
        <a:lstStyle/>
        <a:p>
          <a:endParaRPr lang="es-CO"/>
        </a:p>
      </dgm:t>
    </dgm:pt>
    <dgm:pt modelId="{BD10E977-E7A3-403D-B00E-D5B2DBCD7678}">
      <dgm:prSet custT="1"/>
      <dgm:spPr/>
      <dgm:t>
        <a:bodyPr/>
        <a:lstStyle/>
        <a:p>
          <a:r>
            <a:rPr lang="es-CO" sz="1800" dirty="0" smtClean="0"/>
            <a:t>CONTRABANDO Y TRÁFICO DE ARMAS</a:t>
          </a:r>
          <a:endParaRPr lang="es-CO" sz="1800" dirty="0"/>
        </a:p>
      </dgm:t>
    </dgm:pt>
    <dgm:pt modelId="{49B26541-447E-4B74-BCA2-DFABFBBE942B}" type="parTrans" cxnId="{4B84DBDA-1926-4A8F-9293-7E5D14AC7A43}">
      <dgm:prSet/>
      <dgm:spPr/>
      <dgm:t>
        <a:bodyPr/>
        <a:lstStyle/>
        <a:p>
          <a:endParaRPr lang="es-CO"/>
        </a:p>
      </dgm:t>
    </dgm:pt>
    <dgm:pt modelId="{FE734797-0AC3-4731-A18B-8D5FA4418A21}" type="sibTrans" cxnId="{4B84DBDA-1926-4A8F-9293-7E5D14AC7A43}">
      <dgm:prSet/>
      <dgm:spPr/>
      <dgm:t>
        <a:bodyPr/>
        <a:lstStyle/>
        <a:p>
          <a:endParaRPr lang="es-CO"/>
        </a:p>
      </dgm:t>
    </dgm:pt>
    <dgm:pt modelId="{17D93DA5-695C-4CC3-ACB0-3421E73AB031}">
      <dgm:prSet custT="1"/>
      <dgm:spPr/>
      <dgm:t>
        <a:bodyPr/>
        <a:lstStyle/>
        <a:p>
          <a:r>
            <a:rPr lang="es-CO" sz="1800" dirty="0" smtClean="0"/>
            <a:t>ORGANIZACIÓN DE ACTOS DE TERRORISMO</a:t>
          </a:r>
          <a:endParaRPr lang="es-CO" sz="1800" dirty="0"/>
        </a:p>
      </dgm:t>
    </dgm:pt>
    <dgm:pt modelId="{BBA41A40-5789-4B8E-8EBD-A0F65DEA8FAC}" type="parTrans" cxnId="{E96EABBF-CD90-4B6B-A47F-79D706761111}">
      <dgm:prSet/>
      <dgm:spPr/>
      <dgm:t>
        <a:bodyPr/>
        <a:lstStyle/>
        <a:p>
          <a:endParaRPr lang="es-CO"/>
        </a:p>
      </dgm:t>
    </dgm:pt>
    <dgm:pt modelId="{05FBE1BD-B1FC-441E-AE3C-AC741E01A39B}" type="sibTrans" cxnId="{E96EABBF-CD90-4B6B-A47F-79D706761111}">
      <dgm:prSet/>
      <dgm:spPr/>
      <dgm:t>
        <a:bodyPr/>
        <a:lstStyle/>
        <a:p>
          <a:endParaRPr lang="es-CO"/>
        </a:p>
      </dgm:t>
    </dgm:pt>
    <dgm:pt modelId="{522FF309-8E88-4B8D-A5E8-D7038BDE1279}">
      <dgm:prSet custT="1"/>
      <dgm:spPr/>
      <dgm:t>
        <a:bodyPr/>
        <a:lstStyle/>
        <a:p>
          <a:r>
            <a:rPr lang="es-CO" sz="1800" dirty="0" smtClean="0"/>
            <a:t>AUMENTO DE PROBLEMAS SOCIALES</a:t>
          </a:r>
          <a:endParaRPr lang="es-CO" sz="1800" dirty="0"/>
        </a:p>
      </dgm:t>
    </dgm:pt>
    <dgm:pt modelId="{060FC4E7-B6B1-4B7C-8CC5-EBF53C0A6753}" type="parTrans" cxnId="{CD5D19CA-9461-4717-9360-9283C90A8521}">
      <dgm:prSet/>
      <dgm:spPr/>
      <dgm:t>
        <a:bodyPr/>
        <a:lstStyle/>
        <a:p>
          <a:endParaRPr lang="es-CO"/>
        </a:p>
      </dgm:t>
    </dgm:pt>
    <dgm:pt modelId="{D53FB0B8-D1EC-4C43-B6BB-E22FD1A18CEA}" type="sibTrans" cxnId="{CD5D19CA-9461-4717-9360-9283C90A8521}">
      <dgm:prSet/>
      <dgm:spPr/>
      <dgm:t>
        <a:bodyPr/>
        <a:lstStyle/>
        <a:p>
          <a:endParaRPr lang="es-CO"/>
        </a:p>
      </dgm:t>
    </dgm:pt>
    <dgm:pt modelId="{354E7C8D-5ABB-4EAB-92DD-105E9CE91042}">
      <dgm:prSet custT="1"/>
      <dgm:spPr/>
      <dgm:t>
        <a:bodyPr/>
        <a:lstStyle/>
        <a:p>
          <a:r>
            <a:rPr lang="es-CO" sz="1800" dirty="0" smtClean="0"/>
            <a:t>DEBILIDADES EN LA CAPACIDAD OPERATIVA DE FF.AA</a:t>
          </a:r>
          <a:endParaRPr lang="es-CO" sz="1800" dirty="0"/>
        </a:p>
      </dgm:t>
    </dgm:pt>
    <dgm:pt modelId="{09FA0490-03E4-483C-A9D4-CE4965C3B944}" type="parTrans" cxnId="{22974309-6298-40D7-98A6-A1DACB694532}">
      <dgm:prSet/>
      <dgm:spPr/>
      <dgm:t>
        <a:bodyPr/>
        <a:lstStyle/>
        <a:p>
          <a:endParaRPr lang="es-CO"/>
        </a:p>
      </dgm:t>
    </dgm:pt>
    <dgm:pt modelId="{1DD30A4D-5163-45BA-B6FB-25421D16FACE}" type="sibTrans" cxnId="{22974309-6298-40D7-98A6-A1DACB694532}">
      <dgm:prSet/>
      <dgm:spPr/>
      <dgm:t>
        <a:bodyPr/>
        <a:lstStyle/>
        <a:p>
          <a:endParaRPr lang="es-CO"/>
        </a:p>
      </dgm:t>
    </dgm:pt>
    <dgm:pt modelId="{3ECE4CD7-F38E-4510-8C3C-2E564CFE00C0}" type="pres">
      <dgm:prSet presAssocID="{017A1B56-4319-4B04-AFE4-7ADFBF453F5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3B28308A-6939-48E5-BF96-3B7E3273E1B5}" type="pres">
      <dgm:prSet presAssocID="{38144E4E-40DA-4ECE-A63B-8B63E51BB45B}" presName="thickLine" presStyleLbl="alignNode1" presStyleIdx="0" presStyleCnt="1"/>
      <dgm:spPr/>
    </dgm:pt>
    <dgm:pt modelId="{F167BB3E-6AE2-4E9E-B718-1F727910FBC1}" type="pres">
      <dgm:prSet presAssocID="{38144E4E-40DA-4ECE-A63B-8B63E51BB45B}" presName="horz1" presStyleCnt="0"/>
      <dgm:spPr/>
    </dgm:pt>
    <dgm:pt modelId="{117EFDD1-8071-4F57-B5AB-0DE81440804E}" type="pres">
      <dgm:prSet presAssocID="{38144E4E-40DA-4ECE-A63B-8B63E51BB45B}" presName="tx1" presStyleLbl="revTx" presStyleIdx="0" presStyleCnt="9"/>
      <dgm:spPr/>
      <dgm:t>
        <a:bodyPr/>
        <a:lstStyle/>
        <a:p>
          <a:endParaRPr lang="es-CO"/>
        </a:p>
      </dgm:t>
    </dgm:pt>
    <dgm:pt modelId="{D31C0366-E245-494A-A1AB-1FF04CA5BB3F}" type="pres">
      <dgm:prSet presAssocID="{38144E4E-40DA-4ECE-A63B-8B63E51BB45B}" presName="vert1" presStyleCnt="0"/>
      <dgm:spPr/>
    </dgm:pt>
    <dgm:pt modelId="{4959BA65-C941-47CF-ADB4-AB6040256EC9}" type="pres">
      <dgm:prSet presAssocID="{104FFC73-76DB-491C-A254-39CB17EA9168}" presName="vertSpace2a" presStyleCnt="0"/>
      <dgm:spPr/>
    </dgm:pt>
    <dgm:pt modelId="{D33DBC8D-13BE-4860-8419-FF43B39E2219}" type="pres">
      <dgm:prSet presAssocID="{104FFC73-76DB-491C-A254-39CB17EA9168}" presName="horz2" presStyleCnt="0"/>
      <dgm:spPr/>
    </dgm:pt>
    <dgm:pt modelId="{62AE14ED-1085-4EEE-8FC5-5CA39A6C9140}" type="pres">
      <dgm:prSet presAssocID="{104FFC73-76DB-491C-A254-39CB17EA9168}" presName="horzSpace2" presStyleCnt="0"/>
      <dgm:spPr/>
    </dgm:pt>
    <dgm:pt modelId="{2C7E8B4F-CCE6-49A9-BDE9-1011FA8AFF95}" type="pres">
      <dgm:prSet presAssocID="{104FFC73-76DB-491C-A254-39CB17EA9168}" presName="tx2" presStyleLbl="revTx" presStyleIdx="1" presStyleCnt="9"/>
      <dgm:spPr/>
      <dgm:t>
        <a:bodyPr/>
        <a:lstStyle/>
        <a:p>
          <a:endParaRPr lang="es-CO"/>
        </a:p>
      </dgm:t>
    </dgm:pt>
    <dgm:pt modelId="{32F8320C-6B82-4A98-A484-FFB9BB0CEB2F}" type="pres">
      <dgm:prSet presAssocID="{104FFC73-76DB-491C-A254-39CB17EA9168}" presName="vert2" presStyleCnt="0"/>
      <dgm:spPr/>
    </dgm:pt>
    <dgm:pt modelId="{1DEF7EDA-8478-4F7C-A611-5BC5F434A7E7}" type="pres">
      <dgm:prSet presAssocID="{104FFC73-76DB-491C-A254-39CB17EA9168}" presName="thinLine2b" presStyleLbl="callout" presStyleIdx="0" presStyleCnt="8"/>
      <dgm:spPr/>
    </dgm:pt>
    <dgm:pt modelId="{ABFC8FB2-2E56-42C4-BA16-29CD121A608C}" type="pres">
      <dgm:prSet presAssocID="{104FFC73-76DB-491C-A254-39CB17EA9168}" presName="vertSpace2b" presStyleCnt="0"/>
      <dgm:spPr/>
    </dgm:pt>
    <dgm:pt modelId="{F9FFE31D-C1E3-403D-BB33-D12F3A4A23CA}" type="pres">
      <dgm:prSet presAssocID="{DF72C93E-93ED-4C70-A03F-FE4170616C0B}" presName="horz2" presStyleCnt="0"/>
      <dgm:spPr/>
    </dgm:pt>
    <dgm:pt modelId="{0DA79332-C1DA-4FD1-AF94-298743EF9ADD}" type="pres">
      <dgm:prSet presAssocID="{DF72C93E-93ED-4C70-A03F-FE4170616C0B}" presName="horzSpace2" presStyleCnt="0"/>
      <dgm:spPr/>
    </dgm:pt>
    <dgm:pt modelId="{736D88E4-3964-485E-ABE1-CF648D5E5E30}" type="pres">
      <dgm:prSet presAssocID="{DF72C93E-93ED-4C70-A03F-FE4170616C0B}" presName="tx2" presStyleLbl="revTx" presStyleIdx="2" presStyleCnt="9"/>
      <dgm:spPr/>
      <dgm:t>
        <a:bodyPr/>
        <a:lstStyle/>
        <a:p>
          <a:endParaRPr lang="es-CO"/>
        </a:p>
      </dgm:t>
    </dgm:pt>
    <dgm:pt modelId="{AC44FDB7-86F5-4D6D-A5C8-8776FF0AD9BD}" type="pres">
      <dgm:prSet presAssocID="{DF72C93E-93ED-4C70-A03F-FE4170616C0B}" presName="vert2" presStyleCnt="0"/>
      <dgm:spPr/>
    </dgm:pt>
    <dgm:pt modelId="{EE93E457-8203-4720-A73F-134F96C07EF3}" type="pres">
      <dgm:prSet presAssocID="{DF72C93E-93ED-4C70-A03F-FE4170616C0B}" presName="thinLine2b" presStyleLbl="callout" presStyleIdx="1" presStyleCnt="8"/>
      <dgm:spPr/>
    </dgm:pt>
    <dgm:pt modelId="{54309C13-E3A9-449B-9699-8146AC7D84EB}" type="pres">
      <dgm:prSet presAssocID="{DF72C93E-93ED-4C70-A03F-FE4170616C0B}" presName="vertSpace2b" presStyleCnt="0"/>
      <dgm:spPr/>
    </dgm:pt>
    <dgm:pt modelId="{A0DC3341-838B-47B5-8B1E-13ACF9D4DA8F}" type="pres">
      <dgm:prSet presAssocID="{B8E7AF11-F634-402F-BBA6-A9887DBEE23F}" presName="horz2" presStyleCnt="0"/>
      <dgm:spPr/>
    </dgm:pt>
    <dgm:pt modelId="{042FE148-4066-442C-9648-CFF8E1F4F6DD}" type="pres">
      <dgm:prSet presAssocID="{B8E7AF11-F634-402F-BBA6-A9887DBEE23F}" presName="horzSpace2" presStyleCnt="0"/>
      <dgm:spPr/>
    </dgm:pt>
    <dgm:pt modelId="{0F389CD5-A1C9-41ED-BF34-406180FA5715}" type="pres">
      <dgm:prSet presAssocID="{B8E7AF11-F634-402F-BBA6-A9887DBEE23F}" presName="tx2" presStyleLbl="revTx" presStyleIdx="3" presStyleCnt="9"/>
      <dgm:spPr/>
      <dgm:t>
        <a:bodyPr/>
        <a:lstStyle/>
        <a:p>
          <a:endParaRPr lang="es-CO"/>
        </a:p>
      </dgm:t>
    </dgm:pt>
    <dgm:pt modelId="{B2CB3396-8459-4E71-8065-1E7F009FCD05}" type="pres">
      <dgm:prSet presAssocID="{B8E7AF11-F634-402F-BBA6-A9887DBEE23F}" presName="vert2" presStyleCnt="0"/>
      <dgm:spPr/>
    </dgm:pt>
    <dgm:pt modelId="{7D1982B7-5666-4EFB-B1E5-D7A4E0F808C4}" type="pres">
      <dgm:prSet presAssocID="{B8E7AF11-F634-402F-BBA6-A9887DBEE23F}" presName="thinLine2b" presStyleLbl="callout" presStyleIdx="2" presStyleCnt="8"/>
      <dgm:spPr/>
    </dgm:pt>
    <dgm:pt modelId="{87EF4D81-1D35-42D5-BA3B-2A658A51FC7A}" type="pres">
      <dgm:prSet presAssocID="{B8E7AF11-F634-402F-BBA6-A9887DBEE23F}" presName="vertSpace2b" presStyleCnt="0"/>
      <dgm:spPr/>
    </dgm:pt>
    <dgm:pt modelId="{7EC8EFBB-F80B-4DF7-B0BC-AB0F722E3DE7}" type="pres">
      <dgm:prSet presAssocID="{BD10E977-E7A3-403D-B00E-D5B2DBCD7678}" presName="horz2" presStyleCnt="0"/>
      <dgm:spPr/>
    </dgm:pt>
    <dgm:pt modelId="{A317C0BF-DDE8-4E5C-A605-A57CF3A934E8}" type="pres">
      <dgm:prSet presAssocID="{BD10E977-E7A3-403D-B00E-D5B2DBCD7678}" presName="horzSpace2" presStyleCnt="0"/>
      <dgm:spPr/>
    </dgm:pt>
    <dgm:pt modelId="{FF0F20E4-9D9C-4809-A023-1F1D2EF30758}" type="pres">
      <dgm:prSet presAssocID="{BD10E977-E7A3-403D-B00E-D5B2DBCD7678}" presName="tx2" presStyleLbl="revTx" presStyleIdx="4" presStyleCnt="9"/>
      <dgm:spPr/>
      <dgm:t>
        <a:bodyPr/>
        <a:lstStyle/>
        <a:p>
          <a:endParaRPr lang="es-CO"/>
        </a:p>
      </dgm:t>
    </dgm:pt>
    <dgm:pt modelId="{F83774BB-CCD3-415D-8392-75F4CBC50DFF}" type="pres">
      <dgm:prSet presAssocID="{BD10E977-E7A3-403D-B00E-D5B2DBCD7678}" presName="vert2" presStyleCnt="0"/>
      <dgm:spPr/>
    </dgm:pt>
    <dgm:pt modelId="{0C938BB2-B92F-48EF-8775-A1E792DF952E}" type="pres">
      <dgm:prSet presAssocID="{BD10E977-E7A3-403D-B00E-D5B2DBCD7678}" presName="thinLine2b" presStyleLbl="callout" presStyleIdx="3" presStyleCnt="8"/>
      <dgm:spPr/>
    </dgm:pt>
    <dgm:pt modelId="{0C9BBC95-4002-404B-AFD3-714134BDE143}" type="pres">
      <dgm:prSet presAssocID="{BD10E977-E7A3-403D-B00E-D5B2DBCD7678}" presName="vertSpace2b" presStyleCnt="0"/>
      <dgm:spPr/>
    </dgm:pt>
    <dgm:pt modelId="{C37FBD1D-CB70-4C06-A3EE-5F8CFEE55EF3}" type="pres">
      <dgm:prSet presAssocID="{045771D5-E0E9-44BE-81FA-F438CBC8F01E}" presName="horz2" presStyleCnt="0"/>
      <dgm:spPr/>
    </dgm:pt>
    <dgm:pt modelId="{ABA12F0E-129B-4BA3-8003-6B5E2DC417E3}" type="pres">
      <dgm:prSet presAssocID="{045771D5-E0E9-44BE-81FA-F438CBC8F01E}" presName="horzSpace2" presStyleCnt="0"/>
      <dgm:spPr/>
    </dgm:pt>
    <dgm:pt modelId="{6F9EF930-9D38-4FD6-9D2A-E919E7B2A5B5}" type="pres">
      <dgm:prSet presAssocID="{045771D5-E0E9-44BE-81FA-F438CBC8F01E}" presName="tx2" presStyleLbl="revTx" presStyleIdx="5" presStyleCnt="9"/>
      <dgm:spPr/>
      <dgm:t>
        <a:bodyPr/>
        <a:lstStyle/>
        <a:p>
          <a:endParaRPr lang="es-CO"/>
        </a:p>
      </dgm:t>
    </dgm:pt>
    <dgm:pt modelId="{BF072533-2C62-4644-89AC-B76A0C7AF76E}" type="pres">
      <dgm:prSet presAssocID="{045771D5-E0E9-44BE-81FA-F438CBC8F01E}" presName="vert2" presStyleCnt="0"/>
      <dgm:spPr/>
    </dgm:pt>
    <dgm:pt modelId="{BBE74F95-8E76-4E91-A786-78FF27BADA0F}" type="pres">
      <dgm:prSet presAssocID="{045771D5-E0E9-44BE-81FA-F438CBC8F01E}" presName="thinLine2b" presStyleLbl="callout" presStyleIdx="4" presStyleCnt="8"/>
      <dgm:spPr/>
    </dgm:pt>
    <dgm:pt modelId="{22AE7BE6-9B6D-4750-9C43-6A772C273041}" type="pres">
      <dgm:prSet presAssocID="{045771D5-E0E9-44BE-81FA-F438CBC8F01E}" presName="vertSpace2b" presStyleCnt="0"/>
      <dgm:spPr/>
    </dgm:pt>
    <dgm:pt modelId="{80F608ED-A922-46C9-8CB2-8E6AE2F8788D}" type="pres">
      <dgm:prSet presAssocID="{17D93DA5-695C-4CC3-ACB0-3421E73AB031}" presName="horz2" presStyleCnt="0"/>
      <dgm:spPr/>
    </dgm:pt>
    <dgm:pt modelId="{EF3299E4-1405-40FB-A550-908AA26813CD}" type="pres">
      <dgm:prSet presAssocID="{17D93DA5-695C-4CC3-ACB0-3421E73AB031}" presName="horzSpace2" presStyleCnt="0"/>
      <dgm:spPr/>
    </dgm:pt>
    <dgm:pt modelId="{0D2D0227-6922-4700-837F-67EAE75E8BD2}" type="pres">
      <dgm:prSet presAssocID="{17D93DA5-695C-4CC3-ACB0-3421E73AB031}" presName="tx2" presStyleLbl="revTx" presStyleIdx="6" presStyleCnt="9"/>
      <dgm:spPr/>
      <dgm:t>
        <a:bodyPr/>
        <a:lstStyle/>
        <a:p>
          <a:endParaRPr lang="es-CO"/>
        </a:p>
      </dgm:t>
    </dgm:pt>
    <dgm:pt modelId="{D9F986EA-D5F0-4BEC-9DBD-F218FA28B11E}" type="pres">
      <dgm:prSet presAssocID="{17D93DA5-695C-4CC3-ACB0-3421E73AB031}" presName="vert2" presStyleCnt="0"/>
      <dgm:spPr/>
    </dgm:pt>
    <dgm:pt modelId="{9B9110F7-B4C7-48F0-AAC9-A5B863E83016}" type="pres">
      <dgm:prSet presAssocID="{17D93DA5-695C-4CC3-ACB0-3421E73AB031}" presName="thinLine2b" presStyleLbl="callout" presStyleIdx="5" presStyleCnt="8"/>
      <dgm:spPr/>
    </dgm:pt>
    <dgm:pt modelId="{05B4F37E-8226-49AC-A5F9-5B0A92128E00}" type="pres">
      <dgm:prSet presAssocID="{17D93DA5-695C-4CC3-ACB0-3421E73AB031}" presName="vertSpace2b" presStyleCnt="0"/>
      <dgm:spPr/>
    </dgm:pt>
    <dgm:pt modelId="{3E6DDE0F-E446-4CC0-9FC4-0BA988B014DD}" type="pres">
      <dgm:prSet presAssocID="{522FF309-8E88-4B8D-A5E8-D7038BDE1279}" presName="horz2" presStyleCnt="0"/>
      <dgm:spPr/>
    </dgm:pt>
    <dgm:pt modelId="{96351ABA-2DDD-459C-8661-BDBAB5AC8315}" type="pres">
      <dgm:prSet presAssocID="{522FF309-8E88-4B8D-A5E8-D7038BDE1279}" presName="horzSpace2" presStyleCnt="0"/>
      <dgm:spPr/>
    </dgm:pt>
    <dgm:pt modelId="{17E53487-825B-405F-B550-EFB17C1B80A7}" type="pres">
      <dgm:prSet presAssocID="{522FF309-8E88-4B8D-A5E8-D7038BDE1279}" presName="tx2" presStyleLbl="revTx" presStyleIdx="7" presStyleCnt="9"/>
      <dgm:spPr/>
      <dgm:t>
        <a:bodyPr/>
        <a:lstStyle/>
        <a:p>
          <a:endParaRPr lang="es-CO"/>
        </a:p>
      </dgm:t>
    </dgm:pt>
    <dgm:pt modelId="{93A79267-7778-4A83-9904-DD1D1FB74D8F}" type="pres">
      <dgm:prSet presAssocID="{522FF309-8E88-4B8D-A5E8-D7038BDE1279}" presName="vert2" presStyleCnt="0"/>
      <dgm:spPr/>
    </dgm:pt>
    <dgm:pt modelId="{0E643698-B49F-4118-AD57-52F2A124AEEF}" type="pres">
      <dgm:prSet presAssocID="{522FF309-8E88-4B8D-A5E8-D7038BDE1279}" presName="thinLine2b" presStyleLbl="callout" presStyleIdx="6" presStyleCnt="8"/>
      <dgm:spPr/>
    </dgm:pt>
    <dgm:pt modelId="{3F2A0CD3-209E-4B88-B757-145CB16C65D3}" type="pres">
      <dgm:prSet presAssocID="{522FF309-8E88-4B8D-A5E8-D7038BDE1279}" presName="vertSpace2b" presStyleCnt="0"/>
      <dgm:spPr/>
    </dgm:pt>
    <dgm:pt modelId="{AC950EC8-349A-4871-A383-39BDD4DDA960}" type="pres">
      <dgm:prSet presAssocID="{354E7C8D-5ABB-4EAB-92DD-105E9CE91042}" presName="horz2" presStyleCnt="0"/>
      <dgm:spPr/>
    </dgm:pt>
    <dgm:pt modelId="{85325010-4655-40F5-AA6F-AD1A7710990B}" type="pres">
      <dgm:prSet presAssocID="{354E7C8D-5ABB-4EAB-92DD-105E9CE91042}" presName="horzSpace2" presStyleCnt="0"/>
      <dgm:spPr/>
    </dgm:pt>
    <dgm:pt modelId="{B6A6AD9F-3EF1-408A-B21A-E2EAD0976252}" type="pres">
      <dgm:prSet presAssocID="{354E7C8D-5ABB-4EAB-92DD-105E9CE91042}" presName="tx2" presStyleLbl="revTx" presStyleIdx="8" presStyleCnt="9"/>
      <dgm:spPr/>
      <dgm:t>
        <a:bodyPr/>
        <a:lstStyle/>
        <a:p>
          <a:endParaRPr lang="es-CO"/>
        </a:p>
      </dgm:t>
    </dgm:pt>
    <dgm:pt modelId="{272C2C4A-3142-446E-A824-23E0C99AF22B}" type="pres">
      <dgm:prSet presAssocID="{354E7C8D-5ABB-4EAB-92DD-105E9CE91042}" presName="vert2" presStyleCnt="0"/>
      <dgm:spPr/>
    </dgm:pt>
    <dgm:pt modelId="{699238E5-ED9A-47D0-8B84-F08A5EF45AC9}" type="pres">
      <dgm:prSet presAssocID="{354E7C8D-5ABB-4EAB-92DD-105E9CE91042}" presName="thinLine2b" presStyleLbl="callout" presStyleIdx="7" presStyleCnt="8"/>
      <dgm:spPr/>
    </dgm:pt>
    <dgm:pt modelId="{A1404858-0475-41E2-A564-23717A25DF69}" type="pres">
      <dgm:prSet presAssocID="{354E7C8D-5ABB-4EAB-92DD-105E9CE91042}" presName="vertSpace2b" presStyleCnt="0"/>
      <dgm:spPr/>
    </dgm:pt>
  </dgm:ptLst>
  <dgm:cxnLst>
    <dgm:cxn modelId="{E96EABBF-CD90-4B6B-A47F-79D706761111}" srcId="{38144E4E-40DA-4ECE-A63B-8B63E51BB45B}" destId="{17D93DA5-695C-4CC3-ACB0-3421E73AB031}" srcOrd="5" destOrd="0" parTransId="{BBA41A40-5789-4B8E-8EBD-A0F65DEA8FAC}" sibTransId="{05FBE1BD-B1FC-441E-AE3C-AC741E01A39B}"/>
    <dgm:cxn modelId="{CD5D19CA-9461-4717-9360-9283C90A8521}" srcId="{38144E4E-40DA-4ECE-A63B-8B63E51BB45B}" destId="{522FF309-8E88-4B8D-A5E8-D7038BDE1279}" srcOrd="6" destOrd="0" parTransId="{060FC4E7-B6B1-4B7C-8CC5-EBF53C0A6753}" sibTransId="{D53FB0B8-D1EC-4C43-B6BB-E22FD1A18CEA}"/>
    <dgm:cxn modelId="{2F35CEF6-97F5-4BC5-B439-A08B7B0FFD71}" srcId="{38144E4E-40DA-4ECE-A63B-8B63E51BB45B}" destId="{104FFC73-76DB-491C-A254-39CB17EA9168}" srcOrd="0" destOrd="0" parTransId="{474B97A7-3AAF-421D-9044-02E18F4AA4A1}" sibTransId="{F92507AF-AFCC-41A8-A47C-18B84A4D69AC}"/>
    <dgm:cxn modelId="{013E7B99-3E18-4EC9-916B-62E9009CDF7A}" type="presOf" srcId="{354E7C8D-5ABB-4EAB-92DD-105E9CE91042}" destId="{B6A6AD9F-3EF1-408A-B21A-E2EAD0976252}" srcOrd="0" destOrd="0" presId="urn:microsoft.com/office/officeart/2008/layout/LinedList"/>
    <dgm:cxn modelId="{D9B4DCF9-83C4-45C4-BCB5-E82AD46266F5}" type="presOf" srcId="{38144E4E-40DA-4ECE-A63B-8B63E51BB45B}" destId="{117EFDD1-8071-4F57-B5AB-0DE81440804E}" srcOrd="0" destOrd="0" presId="urn:microsoft.com/office/officeart/2008/layout/LinedList"/>
    <dgm:cxn modelId="{0518D78D-B0D4-48AD-9316-4F1969E02CF8}" srcId="{38144E4E-40DA-4ECE-A63B-8B63E51BB45B}" destId="{B8E7AF11-F634-402F-BBA6-A9887DBEE23F}" srcOrd="2" destOrd="0" parTransId="{657A4A31-021F-4BE0-AED4-DF8108ADDCF2}" sibTransId="{13193E93-0FD4-4A3D-816B-B40E2D28EADA}"/>
    <dgm:cxn modelId="{4C35EC5E-5C8D-4087-B4D5-C21F03B9F025}" srcId="{38144E4E-40DA-4ECE-A63B-8B63E51BB45B}" destId="{DF72C93E-93ED-4C70-A03F-FE4170616C0B}" srcOrd="1" destOrd="0" parTransId="{36E906E2-2961-4DE0-895F-71091ABE11F6}" sibTransId="{3A30B846-8821-4ABF-802E-543572831CB1}"/>
    <dgm:cxn modelId="{01D5E765-38F6-4E9A-A448-3A738B89C17F}" type="presOf" srcId="{017A1B56-4319-4B04-AFE4-7ADFBF453F5C}" destId="{3ECE4CD7-F38E-4510-8C3C-2E564CFE00C0}" srcOrd="0" destOrd="0" presId="urn:microsoft.com/office/officeart/2008/layout/LinedList"/>
    <dgm:cxn modelId="{98935586-7006-41A2-8F37-2B646B9BF295}" type="presOf" srcId="{045771D5-E0E9-44BE-81FA-F438CBC8F01E}" destId="{6F9EF930-9D38-4FD6-9D2A-E919E7B2A5B5}" srcOrd="0" destOrd="0" presId="urn:microsoft.com/office/officeart/2008/layout/LinedList"/>
    <dgm:cxn modelId="{EAEBD610-3C94-4E83-8DC1-BA74C893F043}" type="presOf" srcId="{522FF309-8E88-4B8D-A5E8-D7038BDE1279}" destId="{17E53487-825B-405F-B550-EFB17C1B80A7}" srcOrd="0" destOrd="0" presId="urn:microsoft.com/office/officeart/2008/layout/LinedList"/>
    <dgm:cxn modelId="{DA4BCEB1-8CAD-4BD6-AF16-3816A2E2021C}" type="presOf" srcId="{DF72C93E-93ED-4C70-A03F-FE4170616C0B}" destId="{736D88E4-3964-485E-ABE1-CF648D5E5E30}" srcOrd="0" destOrd="0" presId="urn:microsoft.com/office/officeart/2008/layout/LinedList"/>
    <dgm:cxn modelId="{F8ADD7EB-35AB-49F4-8634-35539A6DB440}" type="presOf" srcId="{B8E7AF11-F634-402F-BBA6-A9887DBEE23F}" destId="{0F389CD5-A1C9-41ED-BF34-406180FA5715}" srcOrd="0" destOrd="0" presId="urn:microsoft.com/office/officeart/2008/layout/LinedList"/>
    <dgm:cxn modelId="{E58C5A7B-C165-49B2-AA45-EF8469623E76}" srcId="{017A1B56-4319-4B04-AFE4-7ADFBF453F5C}" destId="{38144E4E-40DA-4ECE-A63B-8B63E51BB45B}" srcOrd="0" destOrd="0" parTransId="{E55EE88A-076F-42C4-9A04-34625F0E480D}" sibTransId="{02943D74-6CEE-4946-A9A2-4DCD4996E2F1}"/>
    <dgm:cxn modelId="{1BF90B20-B97F-4738-8597-8FE9E094CBFD}" srcId="{38144E4E-40DA-4ECE-A63B-8B63E51BB45B}" destId="{045771D5-E0E9-44BE-81FA-F438CBC8F01E}" srcOrd="4" destOrd="0" parTransId="{2BD18740-FB97-4D6D-A20D-F6C7BF2DF10A}" sibTransId="{785B2E8F-1AAF-48DE-BF9E-F8620387F992}"/>
    <dgm:cxn modelId="{22974309-6298-40D7-98A6-A1DACB694532}" srcId="{38144E4E-40DA-4ECE-A63B-8B63E51BB45B}" destId="{354E7C8D-5ABB-4EAB-92DD-105E9CE91042}" srcOrd="7" destOrd="0" parTransId="{09FA0490-03E4-483C-A9D4-CE4965C3B944}" sibTransId="{1DD30A4D-5163-45BA-B6FB-25421D16FACE}"/>
    <dgm:cxn modelId="{8195EF3D-759B-404A-8D98-C89D2305D5B7}" type="presOf" srcId="{BD10E977-E7A3-403D-B00E-D5B2DBCD7678}" destId="{FF0F20E4-9D9C-4809-A023-1F1D2EF30758}" srcOrd="0" destOrd="0" presId="urn:microsoft.com/office/officeart/2008/layout/LinedList"/>
    <dgm:cxn modelId="{34AB760C-2E3E-447D-93DE-0799429A6374}" type="presOf" srcId="{17D93DA5-695C-4CC3-ACB0-3421E73AB031}" destId="{0D2D0227-6922-4700-837F-67EAE75E8BD2}" srcOrd="0" destOrd="0" presId="urn:microsoft.com/office/officeart/2008/layout/LinedList"/>
    <dgm:cxn modelId="{EE4B2A77-254D-4390-B150-4A2BBECD66AC}" type="presOf" srcId="{104FFC73-76DB-491C-A254-39CB17EA9168}" destId="{2C7E8B4F-CCE6-49A9-BDE9-1011FA8AFF95}" srcOrd="0" destOrd="0" presId="urn:microsoft.com/office/officeart/2008/layout/LinedList"/>
    <dgm:cxn modelId="{4B84DBDA-1926-4A8F-9293-7E5D14AC7A43}" srcId="{38144E4E-40DA-4ECE-A63B-8B63E51BB45B}" destId="{BD10E977-E7A3-403D-B00E-D5B2DBCD7678}" srcOrd="3" destOrd="0" parTransId="{49B26541-447E-4B74-BCA2-DFABFBBE942B}" sibTransId="{FE734797-0AC3-4731-A18B-8D5FA4418A21}"/>
    <dgm:cxn modelId="{B286321E-1DB0-4F68-BD1C-A8DCC4467E12}" type="presParOf" srcId="{3ECE4CD7-F38E-4510-8C3C-2E564CFE00C0}" destId="{3B28308A-6939-48E5-BF96-3B7E3273E1B5}" srcOrd="0" destOrd="0" presId="urn:microsoft.com/office/officeart/2008/layout/LinedList"/>
    <dgm:cxn modelId="{47EE64A1-6AE7-4CB6-82A3-7D8A4E7921DE}" type="presParOf" srcId="{3ECE4CD7-F38E-4510-8C3C-2E564CFE00C0}" destId="{F167BB3E-6AE2-4E9E-B718-1F727910FBC1}" srcOrd="1" destOrd="0" presId="urn:microsoft.com/office/officeart/2008/layout/LinedList"/>
    <dgm:cxn modelId="{82D43610-F343-4232-A0AC-4CDC9E5494B6}" type="presParOf" srcId="{F167BB3E-6AE2-4E9E-B718-1F727910FBC1}" destId="{117EFDD1-8071-4F57-B5AB-0DE81440804E}" srcOrd="0" destOrd="0" presId="urn:microsoft.com/office/officeart/2008/layout/LinedList"/>
    <dgm:cxn modelId="{28EE6375-354B-4308-9C94-9A359667ADBE}" type="presParOf" srcId="{F167BB3E-6AE2-4E9E-B718-1F727910FBC1}" destId="{D31C0366-E245-494A-A1AB-1FF04CA5BB3F}" srcOrd="1" destOrd="0" presId="urn:microsoft.com/office/officeart/2008/layout/LinedList"/>
    <dgm:cxn modelId="{DB60042A-A5FF-4A93-A894-AC417A19D6BB}" type="presParOf" srcId="{D31C0366-E245-494A-A1AB-1FF04CA5BB3F}" destId="{4959BA65-C941-47CF-ADB4-AB6040256EC9}" srcOrd="0" destOrd="0" presId="urn:microsoft.com/office/officeart/2008/layout/LinedList"/>
    <dgm:cxn modelId="{EB7D715D-9A16-4DB9-8815-60BAB69E42F8}" type="presParOf" srcId="{D31C0366-E245-494A-A1AB-1FF04CA5BB3F}" destId="{D33DBC8D-13BE-4860-8419-FF43B39E2219}" srcOrd="1" destOrd="0" presId="urn:microsoft.com/office/officeart/2008/layout/LinedList"/>
    <dgm:cxn modelId="{C19C84FC-1349-4BB9-829E-57B0E46F85F9}" type="presParOf" srcId="{D33DBC8D-13BE-4860-8419-FF43B39E2219}" destId="{62AE14ED-1085-4EEE-8FC5-5CA39A6C9140}" srcOrd="0" destOrd="0" presId="urn:microsoft.com/office/officeart/2008/layout/LinedList"/>
    <dgm:cxn modelId="{29902633-BBB0-4105-8324-622961421B2F}" type="presParOf" srcId="{D33DBC8D-13BE-4860-8419-FF43B39E2219}" destId="{2C7E8B4F-CCE6-49A9-BDE9-1011FA8AFF95}" srcOrd="1" destOrd="0" presId="urn:microsoft.com/office/officeart/2008/layout/LinedList"/>
    <dgm:cxn modelId="{54C7C5AE-049C-4226-9503-29A3C7D9B725}" type="presParOf" srcId="{D33DBC8D-13BE-4860-8419-FF43B39E2219}" destId="{32F8320C-6B82-4A98-A484-FFB9BB0CEB2F}" srcOrd="2" destOrd="0" presId="urn:microsoft.com/office/officeart/2008/layout/LinedList"/>
    <dgm:cxn modelId="{1DB59662-ADC7-4E8B-BBCD-72AD238E1F06}" type="presParOf" srcId="{D31C0366-E245-494A-A1AB-1FF04CA5BB3F}" destId="{1DEF7EDA-8478-4F7C-A611-5BC5F434A7E7}" srcOrd="2" destOrd="0" presId="urn:microsoft.com/office/officeart/2008/layout/LinedList"/>
    <dgm:cxn modelId="{FCABA66B-AB84-48F4-B8C8-9E3740589B09}" type="presParOf" srcId="{D31C0366-E245-494A-A1AB-1FF04CA5BB3F}" destId="{ABFC8FB2-2E56-42C4-BA16-29CD121A608C}" srcOrd="3" destOrd="0" presId="urn:microsoft.com/office/officeart/2008/layout/LinedList"/>
    <dgm:cxn modelId="{CE216519-712E-4527-836F-1DECAA4D22F5}" type="presParOf" srcId="{D31C0366-E245-494A-A1AB-1FF04CA5BB3F}" destId="{F9FFE31D-C1E3-403D-BB33-D12F3A4A23CA}" srcOrd="4" destOrd="0" presId="urn:microsoft.com/office/officeart/2008/layout/LinedList"/>
    <dgm:cxn modelId="{403CC1E2-C798-49CE-BAA0-ACD20A9B3B72}" type="presParOf" srcId="{F9FFE31D-C1E3-403D-BB33-D12F3A4A23CA}" destId="{0DA79332-C1DA-4FD1-AF94-298743EF9ADD}" srcOrd="0" destOrd="0" presId="urn:microsoft.com/office/officeart/2008/layout/LinedList"/>
    <dgm:cxn modelId="{D5FECECF-BD05-4FE1-8F2F-7A0AD399E3D1}" type="presParOf" srcId="{F9FFE31D-C1E3-403D-BB33-D12F3A4A23CA}" destId="{736D88E4-3964-485E-ABE1-CF648D5E5E30}" srcOrd="1" destOrd="0" presId="urn:microsoft.com/office/officeart/2008/layout/LinedList"/>
    <dgm:cxn modelId="{0F2C39C5-1FE0-422F-B2D5-6E19C4CBBADE}" type="presParOf" srcId="{F9FFE31D-C1E3-403D-BB33-D12F3A4A23CA}" destId="{AC44FDB7-86F5-4D6D-A5C8-8776FF0AD9BD}" srcOrd="2" destOrd="0" presId="urn:microsoft.com/office/officeart/2008/layout/LinedList"/>
    <dgm:cxn modelId="{070B3614-9914-4E46-B71F-284CB7F5AE75}" type="presParOf" srcId="{D31C0366-E245-494A-A1AB-1FF04CA5BB3F}" destId="{EE93E457-8203-4720-A73F-134F96C07EF3}" srcOrd="5" destOrd="0" presId="urn:microsoft.com/office/officeart/2008/layout/LinedList"/>
    <dgm:cxn modelId="{1B939787-6FD8-4974-A940-830A0800A548}" type="presParOf" srcId="{D31C0366-E245-494A-A1AB-1FF04CA5BB3F}" destId="{54309C13-E3A9-449B-9699-8146AC7D84EB}" srcOrd="6" destOrd="0" presId="urn:microsoft.com/office/officeart/2008/layout/LinedList"/>
    <dgm:cxn modelId="{02601BDA-5641-49D5-ABEC-AE10896D2AA1}" type="presParOf" srcId="{D31C0366-E245-494A-A1AB-1FF04CA5BB3F}" destId="{A0DC3341-838B-47B5-8B1E-13ACF9D4DA8F}" srcOrd="7" destOrd="0" presId="urn:microsoft.com/office/officeart/2008/layout/LinedList"/>
    <dgm:cxn modelId="{0EAF8570-00F5-4974-98F0-97654DDD75FC}" type="presParOf" srcId="{A0DC3341-838B-47B5-8B1E-13ACF9D4DA8F}" destId="{042FE148-4066-442C-9648-CFF8E1F4F6DD}" srcOrd="0" destOrd="0" presId="urn:microsoft.com/office/officeart/2008/layout/LinedList"/>
    <dgm:cxn modelId="{7E379A81-72B6-42EE-B3E0-7CE2D352B59F}" type="presParOf" srcId="{A0DC3341-838B-47B5-8B1E-13ACF9D4DA8F}" destId="{0F389CD5-A1C9-41ED-BF34-406180FA5715}" srcOrd="1" destOrd="0" presId="urn:microsoft.com/office/officeart/2008/layout/LinedList"/>
    <dgm:cxn modelId="{CB56D5F1-474A-4342-AEC4-224C5BA426B8}" type="presParOf" srcId="{A0DC3341-838B-47B5-8B1E-13ACF9D4DA8F}" destId="{B2CB3396-8459-4E71-8065-1E7F009FCD05}" srcOrd="2" destOrd="0" presId="urn:microsoft.com/office/officeart/2008/layout/LinedList"/>
    <dgm:cxn modelId="{DBE04A2E-1534-4E89-BCAA-06DF296D31D6}" type="presParOf" srcId="{D31C0366-E245-494A-A1AB-1FF04CA5BB3F}" destId="{7D1982B7-5666-4EFB-B1E5-D7A4E0F808C4}" srcOrd="8" destOrd="0" presId="urn:microsoft.com/office/officeart/2008/layout/LinedList"/>
    <dgm:cxn modelId="{63149232-2FD3-4B35-98CF-9DECFFFC64DC}" type="presParOf" srcId="{D31C0366-E245-494A-A1AB-1FF04CA5BB3F}" destId="{87EF4D81-1D35-42D5-BA3B-2A658A51FC7A}" srcOrd="9" destOrd="0" presId="urn:microsoft.com/office/officeart/2008/layout/LinedList"/>
    <dgm:cxn modelId="{F5ACB43C-E635-409C-8F69-2C4458EBD756}" type="presParOf" srcId="{D31C0366-E245-494A-A1AB-1FF04CA5BB3F}" destId="{7EC8EFBB-F80B-4DF7-B0BC-AB0F722E3DE7}" srcOrd="10" destOrd="0" presId="urn:microsoft.com/office/officeart/2008/layout/LinedList"/>
    <dgm:cxn modelId="{2E9239B5-C12F-4050-B84F-599B64EDB8C6}" type="presParOf" srcId="{7EC8EFBB-F80B-4DF7-B0BC-AB0F722E3DE7}" destId="{A317C0BF-DDE8-4E5C-A605-A57CF3A934E8}" srcOrd="0" destOrd="0" presId="urn:microsoft.com/office/officeart/2008/layout/LinedList"/>
    <dgm:cxn modelId="{8CEF0DAE-C795-40D6-AB03-0D17ADB372D7}" type="presParOf" srcId="{7EC8EFBB-F80B-4DF7-B0BC-AB0F722E3DE7}" destId="{FF0F20E4-9D9C-4809-A023-1F1D2EF30758}" srcOrd="1" destOrd="0" presId="urn:microsoft.com/office/officeart/2008/layout/LinedList"/>
    <dgm:cxn modelId="{1D0E664D-08DB-4558-8663-BC5C4501715A}" type="presParOf" srcId="{7EC8EFBB-F80B-4DF7-B0BC-AB0F722E3DE7}" destId="{F83774BB-CCD3-415D-8392-75F4CBC50DFF}" srcOrd="2" destOrd="0" presId="urn:microsoft.com/office/officeart/2008/layout/LinedList"/>
    <dgm:cxn modelId="{72D16891-8CED-4B4C-8CFD-FD4ABB7C49DE}" type="presParOf" srcId="{D31C0366-E245-494A-A1AB-1FF04CA5BB3F}" destId="{0C938BB2-B92F-48EF-8775-A1E792DF952E}" srcOrd="11" destOrd="0" presId="urn:microsoft.com/office/officeart/2008/layout/LinedList"/>
    <dgm:cxn modelId="{69DE345B-53A7-43F5-BB04-A4A3EF68C888}" type="presParOf" srcId="{D31C0366-E245-494A-A1AB-1FF04CA5BB3F}" destId="{0C9BBC95-4002-404B-AFD3-714134BDE143}" srcOrd="12" destOrd="0" presId="urn:microsoft.com/office/officeart/2008/layout/LinedList"/>
    <dgm:cxn modelId="{3D5695B4-057B-45DA-A788-09F1581E5AC6}" type="presParOf" srcId="{D31C0366-E245-494A-A1AB-1FF04CA5BB3F}" destId="{C37FBD1D-CB70-4C06-A3EE-5F8CFEE55EF3}" srcOrd="13" destOrd="0" presId="urn:microsoft.com/office/officeart/2008/layout/LinedList"/>
    <dgm:cxn modelId="{60A8BED6-6BEA-4380-BC1C-3D3D70BB8242}" type="presParOf" srcId="{C37FBD1D-CB70-4C06-A3EE-5F8CFEE55EF3}" destId="{ABA12F0E-129B-4BA3-8003-6B5E2DC417E3}" srcOrd="0" destOrd="0" presId="urn:microsoft.com/office/officeart/2008/layout/LinedList"/>
    <dgm:cxn modelId="{BC91F6DE-0087-45AA-8B6A-449B0E5F237B}" type="presParOf" srcId="{C37FBD1D-CB70-4C06-A3EE-5F8CFEE55EF3}" destId="{6F9EF930-9D38-4FD6-9D2A-E919E7B2A5B5}" srcOrd="1" destOrd="0" presId="urn:microsoft.com/office/officeart/2008/layout/LinedList"/>
    <dgm:cxn modelId="{C59D1F04-369C-4148-AD37-9F5DDF0DA096}" type="presParOf" srcId="{C37FBD1D-CB70-4C06-A3EE-5F8CFEE55EF3}" destId="{BF072533-2C62-4644-89AC-B76A0C7AF76E}" srcOrd="2" destOrd="0" presId="urn:microsoft.com/office/officeart/2008/layout/LinedList"/>
    <dgm:cxn modelId="{ECC60C87-A6AE-40BF-BE87-2F8D661DF550}" type="presParOf" srcId="{D31C0366-E245-494A-A1AB-1FF04CA5BB3F}" destId="{BBE74F95-8E76-4E91-A786-78FF27BADA0F}" srcOrd="14" destOrd="0" presId="urn:microsoft.com/office/officeart/2008/layout/LinedList"/>
    <dgm:cxn modelId="{FBA369AD-3A51-4BF5-98CE-66EA23FA2138}" type="presParOf" srcId="{D31C0366-E245-494A-A1AB-1FF04CA5BB3F}" destId="{22AE7BE6-9B6D-4750-9C43-6A772C273041}" srcOrd="15" destOrd="0" presId="urn:microsoft.com/office/officeart/2008/layout/LinedList"/>
    <dgm:cxn modelId="{81A71816-733E-4A85-8EE4-AF9663B2E288}" type="presParOf" srcId="{D31C0366-E245-494A-A1AB-1FF04CA5BB3F}" destId="{80F608ED-A922-46C9-8CB2-8E6AE2F8788D}" srcOrd="16" destOrd="0" presId="urn:microsoft.com/office/officeart/2008/layout/LinedList"/>
    <dgm:cxn modelId="{D290FBA0-A965-444B-AA2B-593E1D440C45}" type="presParOf" srcId="{80F608ED-A922-46C9-8CB2-8E6AE2F8788D}" destId="{EF3299E4-1405-40FB-A550-908AA26813CD}" srcOrd="0" destOrd="0" presId="urn:microsoft.com/office/officeart/2008/layout/LinedList"/>
    <dgm:cxn modelId="{46B5C4B5-B7C3-42D6-A866-CE34086E4D67}" type="presParOf" srcId="{80F608ED-A922-46C9-8CB2-8E6AE2F8788D}" destId="{0D2D0227-6922-4700-837F-67EAE75E8BD2}" srcOrd="1" destOrd="0" presId="urn:microsoft.com/office/officeart/2008/layout/LinedList"/>
    <dgm:cxn modelId="{18C782CD-1F8B-4823-99D3-A6F79DCEE7C3}" type="presParOf" srcId="{80F608ED-A922-46C9-8CB2-8E6AE2F8788D}" destId="{D9F986EA-D5F0-4BEC-9DBD-F218FA28B11E}" srcOrd="2" destOrd="0" presId="urn:microsoft.com/office/officeart/2008/layout/LinedList"/>
    <dgm:cxn modelId="{0F516B01-C805-451E-B80F-09071E8F3AB8}" type="presParOf" srcId="{D31C0366-E245-494A-A1AB-1FF04CA5BB3F}" destId="{9B9110F7-B4C7-48F0-AAC9-A5B863E83016}" srcOrd="17" destOrd="0" presId="urn:microsoft.com/office/officeart/2008/layout/LinedList"/>
    <dgm:cxn modelId="{A67A57A6-CF0D-46B1-B0EC-8ED094967C12}" type="presParOf" srcId="{D31C0366-E245-494A-A1AB-1FF04CA5BB3F}" destId="{05B4F37E-8226-49AC-A5F9-5B0A92128E00}" srcOrd="18" destOrd="0" presId="urn:microsoft.com/office/officeart/2008/layout/LinedList"/>
    <dgm:cxn modelId="{381A9279-E1C4-4210-A830-9884EDF8BB5C}" type="presParOf" srcId="{D31C0366-E245-494A-A1AB-1FF04CA5BB3F}" destId="{3E6DDE0F-E446-4CC0-9FC4-0BA988B014DD}" srcOrd="19" destOrd="0" presId="urn:microsoft.com/office/officeart/2008/layout/LinedList"/>
    <dgm:cxn modelId="{D9144D68-3300-49A7-A457-069495AF80E2}" type="presParOf" srcId="{3E6DDE0F-E446-4CC0-9FC4-0BA988B014DD}" destId="{96351ABA-2DDD-459C-8661-BDBAB5AC8315}" srcOrd="0" destOrd="0" presId="urn:microsoft.com/office/officeart/2008/layout/LinedList"/>
    <dgm:cxn modelId="{66B11094-0220-4D99-830C-E394A96B28B7}" type="presParOf" srcId="{3E6DDE0F-E446-4CC0-9FC4-0BA988B014DD}" destId="{17E53487-825B-405F-B550-EFB17C1B80A7}" srcOrd="1" destOrd="0" presId="urn:microsoft.com/office/officeart/2008/layout/LinedList"/>
    <dgm:cxn modelId="{196ACA05-DEF8-4FE9-BE45-747A0684BB7F}" type="presParOf" srcId="{3E6DDE0F-E446-4CC0-9FC4-0BA988B014DD}" destId="{93A79267-7778-4A83-9904-DD1D1FB74D8F}" srcOrd="2" destOrd="0" presId="urn:microsoft.com/office/officeart/2008/layout/LinedList"/>
    <dgm:cxn modelId="{8BF53D38-6CEC-455C-9696-1B13D6B43552}" type="presParOf" srcId="{D31C0366-E245-494A-A1AB-1FF04CA5BB3F}" destId="{0E643698-B49F-4118-AD57-52F2A124AEEF}" srcOrd="20" destOrd="0" presId="urn:microsoft.com/office/officeart/2008/layout/LinedList"/>
    <dgm:cxn modelId="{79A86F41-3DE6-4719-A430-41AB10AD422F}" type="presParOf" srcId="{D31C0366-E245-494A-A1AB-1FF04CA5BB3F}" destId="{3F2A0CD3-209E-4B88-B757-145CB16C65D3}" srcOrd="21" destOrd="0" presId="urn:microsoft.com/office/officeart/2008/layout/LinedList"/>
    <dgm:cxn modelId="{F3B9DCE3-1DB7-45CC-81BE-7F8794B78BEA}" type="presParOf" srcId="{D31C0366-E245-494A-A1AB-1FF04CA5BB3F}" destId="{AC950EC8-349A-4871-A383-39BDD4DDA960}" srcOrd="22" destOrd="0" presId="urn:microsoft.com/office/officeart/2008/layout/LinedList"/>
    <dgm:cxn modelId="{2986F13F-931E-412B-BF7F-AF7CB41E89D2}" type="presParOf" srcId="{AC950EC8-349A-4871-A383-39BDD4DDA960}" destId="{85325010-4655-40F5-AA6F-AD1A7710990B}" srcOrd="0" destOrd="0" presId="urn:microsoft.com/office/officeart/2008/layout/LinedList"/>
    <dgm:cxn modelId="{551E6133-3C90-4D45-8957-AB860384BB25}" type="presParOf" srcId="{AC950EC8-349A-4871-A383-39BDD4DDA960}" destId="{B6A6AD9F-3EF1-408A-B21A-E2EAD0976252}" srcOrd="1" destOrd="0" presId="urn:microsoft.com/office/officeart/2008/layout/LinedList"/>
    <dgm:cxn modelId="{F9C6861D-7801-4BF1-83AE-CF0D712C1E76}" type="presParOf" srcId="{AC950EC8-349A-4871-A383-39BDD4DDA960}" destId="{272C2C4A-3142-446E-A824-23E0C99AF22B}" srcOrd="2" destOrd="0" presId="urn:microsoft.com/office/officeart/2008/layout/LinedList"/>
    <dgm:cxn modelId="{AD43F74D-043A-4C17-96B9-76BB9BBCEDEA}" type="presParOf" srcId="{D31C0366-E245-494A-A1AB-1FF04CA5BB3F}" destId="{699238E5-ED9A-47D0-8B84-F08A5EF45AC9}" srcOrd="23" destOrd="0" presId="urn:microsoft.com/office/officeart/2008/layout/LinedList"/>
    <dgm:cxn modelId="{0F40B855-226A-4E4C-8736-AA5AC680DD9F}" type="presParOf" srcId="{D31C0366-E245-494A-A1AB-1FF04CA5BB3F}" destId="{A1404858-0475-41E2-A564-23717A25DF69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17A1B56-4319-4B04-AFE4-7ADFBF453F5C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38144E4E-40DA-4ECE-A63B-8B63E51BB45B}">
      <dgm:prSet phldrT="[Texto]"/>
      <dgm:spPr/>
      <dgm:t>
        <a:bodyPr/>
        <a:lstStyle/>
        <a:p>
          <a:r>
            <a:rPr lang="es-CO" b="1" dirty="0" smtClean="0"/>
            <a:t>OBJETIVOS</a:t>
          </a:r>
          <a:endParaRPr lang="es-CO" b="1" dirty="0"/>
        </a:p>
      </dgm:t>
    </dgm:pt>
    <dgm:pt modelId="{E55EE88A-076F-42C4-9A04-34625F0E480D}" type="parTrans" cxnId="{E58C5A7B-C165-49B2-AA45-EF8469623E76}">
      <dgm:prSet/>
      <dgm:spPr/>
      <dgm:t>
        <a:bodyPr/>
        <a:lstStyle/>
        <a:p>
          <a:endParaRPr lang="es-CO"/>
        </a:p>
      </dgm:t>
    </dgm:pt>
    <dgm:pt modelId="{02943D74-6CEE-4946-A9A2-4DCD4996E2F1}" type="sibTrans" cxnId="{E58C5A7B-C165-49B2-AA45-EF8469623E76}">
      <dgm:prSet/>
      <dgm:spPr/>
      <dgm:t>
        <a:bodyPr/>
        <a:lstStyle/>
        <a:p>
          <a:endParaRPr lang="es-CO"/>
        </a:p>
      </dgm:t>
    </dgm:pt>
    <dgm:pt modelId="{104FFC73-76DB-491C-A254-39CB17EA9168}">
      <dgm:prSet phldrT="[Texto]"/>
      <dgm:spPr/>
      <dgm:t>
        <a:bodyPr/>
        <a:lstStyle/>
        <a:p>
          <a:pPr algn="just"/>
          <a:r>
            <a:rPr lang="es-ES" b="1" dirty="0" smtClean="0"/>
            <a:t>O1.</a:t>
          </a:r>
          <a:r>
            <a:rPr lang="es-ES" dirty="0" smtClean="0"/>
            <a:t> Fortalecer la defensa a través del control terrestre, marítimo y aéreo de la F.N (Ecuador – Colombia).</a:t>
          </a:r>
          <a:endParaRPr lang="es-CO" dirty="0"/>
        </a:p>
      </dgm:t>
    </dgm:pt>
    <dgm:pt modelId="{474B97A7-3AAF-421D-9044-02E18F4AA4A1}" type="parTrans" cxnId="{2F35CEF6-97F5-4BC5-B439-A08B7B0FFD71}">
      <dgm:prSet/>
      <dgm:spPr/>
      <dgm:t>
        <a:bodyPr/>
        <a:lstStyle/>
        <a:p>
          <a:endParaRPr lang="es-CO"/>
        </a:p>
      </dgm:t>
    </dgm:pt>
    <dgm:pt modelId="{F92507AF-AFCC-41A8-A47C-18B84A4D69AC}" type="sibTrans" cxnId="{2F35CEF6-97F5-4BC5-B439-A08B7B0FFD71}">
      <dgm:prSet/>
      <dgm:spPr/>
      <dgm:t>
        <a:bodyPr/>
        <a:lstStyle/>
        <a:p>
          <a:endParaRPr lang="es-CO"/>
        </a:p>
      </dgm:t>
    </dgm:pt>
    <dgm:pt modelId="{DF72C93E-93ED-4C70-A03F-FE4170616C0B}">
      <dgm:prSet phldrT="[Texto]"/>
      <dgm:spPr/>
      <dgm:t>
        <a:bodyPr/>
        <a:lstStyle/>
        <a:p>
          <a:pPr algn="just"/>
          <a:r>
            <a:rPr lang="es-ES" b="1" dirty="0" smtClean="0"/>
            <a:t>O2.</a:t>
          </a:r>
          <a:r>
            <a:rPr lang="es-ES" dirty="0" smtClean="0"/>
            <a:t> Optimizar la capacidad estratégica y operativa de las FF.AA.</a:t>
          </a:r>
          <a:endParaRPr lang="es-CO" dirty="0"/>
        </a:p>
      </dgm:t>
    </dgm:pt>
    <dgm:pt modelId="{36E906E2-2961-4DE0-895F-71091ABE11F6}" type="parTrans" cxnId="{4C35EC5E-5C8D-4087-B4D5-C21F03B9F025}">
      <dgm:prSet/>
      <dgm:spPr/>
      <dgm:t>
        <a:bodyPr/>
        <a:lstStyle/>
        <a:p>
          <a:endParaRPr lang="es-CO"/>
        </a:p>
      </dgm:t>
    </dgm:pt>
    <dgm:pt modelId="{3A30B846-8821-4ABF-802E-543572831CB1}" type="sibTrans" cxnId="{4C35EC5E-5C8D-4087-B4D5-C21F03B9F025}">
      <dgm:prSet/>
      <dgm:spPr/>
      <dgm:t>
        <a:bodyPr/>
        <a:lstStyle/>
        <a:p>
          <a:endParaRPr lang="es-CO"/>
        </a:p>
      </dgm:t>
    </dgm:pt>
    <dgm:pt modelId="{B8E7AF11-F634-402F-BBA6-A9887DBEE23F}">
      <dgm:prSet phldrT="[Texto]"/>
      <dgm:spPr/>
      <dgm:t>
        <a:bodyPr/>
        <a:lstStyle/>
        <a:p>
          <a:pPr algn="just"/>
          <a:r>
            <a:rPr lang="es-ES" b="1" dirty="0" smtClean="0"/>
            <a:t>O3.</a:t>
          </a:r>
          <a:r>
            <a:rPr lang="es-ES" dirty="0" smtClean="0"/>
            <a:t> Articular el trabajo realizado por las FF.AA con instituciones de gobierno para aumentar los controles de la frontera.    </a:t>
          </a:r>
          <a:endParaRPr lang="es-CO" dirty="0"/>
        </a:p>
      </dgm:t>
    </dgm:pt>
    <dgm:pt modelId="{657A4A31-021F-4BE0-AED4-DF8108ADDCF2}" type="parTrans" cxnId="{0518D78D-B0D4-48AD-9316-4F1969E02CF8}">
      <dgm:prSet/>
      <dgm:spPr/>
      <dgm:t>
        <a:bodyPr/>
        <a:lstStyle/>
        <a:p>
          <a:endParaRPr lang="es-CO"/>
        </a:p>
      </dgm:t>
    </dgm:pt>
    <dgm:pt modelId="{13193E93-0FD4-4A3D-816B-B40E2D28EADA}" type="sibTrans" cxnId="{0518D78D-B0D4-48AD-9316-4F1969E02CF8}">
      <dgm:prSet/>
      <dgm:spPr/>
      <dgm:t>
        <a:bodyPr/>
        <a:lstStyle/>
        <a:p>
          <a:endParaRPr lang="es-CO"/>
        </a:p>
      </dgm:t>
    </dgm:pt>
    <dgm:pt modelId="{045771D5-E0E9-44BE-81FA-F438CBC8F01E}">
      <dgm:prSet/>
      <dgm:spPr/>
      <dgm:t>
        <a:bodyPr/>
        <a:lstStyle/>
        <a:p>
          <a:pPr algn="just"/>
          <a:r>
            <a:rPr lang="es-ES" b="1" dirty="0" smtClean="0"/>
            <a:t>O5.  </a:t>
          </a:r>
          <a:r>
            <a:rPr lang="es-ES" dirty="0" smtClean="0"/>
            <a:t>Contribuir al desarrollo regional y protección de las riquezas naturales de la frontera.  </a:t>
          </a:r>
          <a:endParaRPr lang="es-CO" dirty="0"/>
        </a:p>
      </dgm:t>
    </dgm:pt>
    <dgm:pt modelId="{2BD18740-FB97-4D6D-A20D-F6C7BF2DF10A}" type="parTrans" cxnId="{1BF90B20-B97F-4738-8597-8FE9E094CBFD}">
      <dgm:prSet/>
      <dgm:spPr/>
      <dgm:t>
        <a:bodyPr/>
        <a:lstStyle/>
        <a:p>
          <a:endParaRPr lang="es-CO"/>
        </a:p>
      </dgm:t>
    </dgm:pt>
    <dgm:pt modelId="{785B2E8F-1AAF-48DE-BF9E-F8620387F992}" type="sibTrans" cxnId="{1BF90B20-B97F-4738-8597-8FE9E094CBFD}">
      <dgm:prSet/>
      <dgm:spPr/>
      <dgm:t>
        <a:bodyPr/>
        <a:lstStyle/>
        <a:p>
          <a:endParaRPr lang="es-CO"/>
        </a:p>
      </dgm:t>
    </dgm:pt>
    <dgm:pt modelId="{BD10E977-E7A3-403D-B00E-D5B2DBCD7678}">
      <dgm:prSet/>
      <dgm:spPr/>
      <dgm:t>
        <a:bodyPr/>
        <a:lstStyle/>
        <a:p>
          <a:pPr algn="just"/>
          <a:r>
            <a:rPr lang="es-ES" b="1" dirty="0" smtClean="0"/>
            <a:t>O4.</a:t>
          </a:r>
          <a:r>
            <a:rPr lang="es-ES" dirty="0" smtClean="0"/>
            <a:t> Consolidar las relaciones de cooperación internacional sobre defensa para preservar la paz y la seguridad. </a:t>
          </a:r>
          <a:endParaRPr lang="es-CO" dirty="0"/>
        </a:p>
      </dgm:t>
    </dgm:pt>
    <dgm:pt modelId="{49B26541-447E-4B74-BCA2-DFABFBBE942B}" type="parTrans" cxnId="{4B84DBDA-1926-4A8F-9293-7E5D14AC7A43}">
      <dgm:prSet/>
      <dgm:spPr/>
      <dgm:t>
        <a:bodyPr/>
        <a:lstStyle/>
        <a:p>
          <a:endParaRPr lang="es-CO"/>
        </a:p>
      </dgm:t>
    </dgm:pt>
    <dgm:pt modelId="{FE734797-0AC3-4731-A18B-8D5FA4418A21}" type="sibTrans" cxnId="{4B84DBDA-1926-4A8F-9293-7E5D14AC7A43}">
      <dgm:prSet/>
      <dgm:spPr/>
      <dgm:t>
        <a:bodyPr/>
        <a:lstStyle/>
        <a:p>
          <a:endParaRPr lang="es-CO"/>
        </a:p>
      </dgm:t>
    </dgm:pt>
    <dgm:pt modelId="{3ECE4CD7-F38E-4510-8C3C-2E564CFE00C0}" type="pres">
      <dgm:prSet presAssocID="{017A1B56-4319-4B04-AFE4-7ADFBF453F5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3B28308A-6939-48E5-BF96-3B7E3273E1B5}" type="pres">
      <dgm:prSet presAssocID="{38144E4E-40DA-4ECE-A63B-8B63E51BB45B}" presName="thickLine" presStyleLbl="alignNode1" presStyleIdx="0" presStyleCnt="1"/>
      <dgm:spPr/>
    </dgm:pt>
    <dgm:pt modelId="{F167BB3E-6AE2-4E9E-B718-1F727910FBC1}" type="pres">
      <dgm:prSet presAssocID="{38144E4E-40DA-4ECE-A63B-8B63E51BB45B}" presName="horz1" presStyleCnt="0"/>
      <dgm:spPr/>
    </dgm:pt>
    <dgm:pt modelId="{117EFDD1-8071-4F57-B5AB-0DE81440804E}" type="pres">
      <dgm:prSet presAssocID="{38144E4E-40DA-4ECE-A63B-8B63E51BB45B}" presName="tx1" presStyleLbl="revTx" presStyleIdx="0" presStyleCnt="6"/>
      <dgm:spPr/>
      <dgm:t>
        <a:bodyPr/>
        <a:lstStyle/>
        <a:p>
          <a:endParaRPr lang="es-CO"/>
        </a:p>
      </dgm:t>
    </dgm:pt>
    <dgm:pt modelId="{D31C0366-E245-494A-A1AB-1FF04CA5BB3F}" type="pres">
      <dgm:prSet presAssocID="{38144E4E-40DA-4ECE-A63B-8B63E51BB45B}" presName="vert1" presStyleCnt="0"/>
      <dgm:spPr/>
    </dgm:pt>
    <dgm:pt modelId="{4959BA65-C941-47CF-ADB4-AB6040256EC9}" type="pres">
      <dgm:prSet presAssocID="{104FFC73-76DB-491C-A254-39CB17EA9168}" presName="vertSpace2a" presStyleCnt="0"/>
      <dgm:spPr/>
    </dgm:pt>
    <dgm:pt modelId="{D33DBC8D-13BE-4860-8419-FF43B39E2219}" type="pres">
      <dgm:prSet presAssocID="{104FFC73-76DB-491C-A254-39CB17EA9168}" presName="horz2" presStyleCnt="0"/>
      <dgm:spPr/>
    </dgm:pt>
    <dgm:pt modelId="{62AE14ED-1085-4EEE-8FC5-5CA39A6C9140}" type="pres">
      <dgm:prSet presAssocID="{104FFC73-76DB-491C-A254-39CB17EA9168}" presName="horzSpace2" presStyleCnt="0"/>
      <dgm:spPr/>
    </dgm:pt>
    <dgm:pt modelId="{2C7E8B4F-CCE6-49A9-BDE9-1011FA8AFF95}" type="pres">
      <dgm:prSet presAssocID="{104FFC73-76DB-491C-A254-39CB17EA9168}" presName="tx2" presStyleLbl="revTx" presStyleIdx="1" presStyleCnt="6"/>
      <dgm:spPr/>
      <dgm:t>
        <a:bodyPr/>
        <a:lstStyle/>
        <a:p>
          <a:endParaRPr lang="es-CO"/>
        </a:p>
      </dgm:t>
    </dgm:pt>
    <dgm:pt modelId="{32F8320C-6B82-4A98-A484-FFB9BB0CEB2F}" type="pres">
      <dgm:prSet presAssocID="{104FFC73-76DB-491C-A254-39CB17EA9168}" presName="vert2" presStyleCnt="0"/>
      <dgm:spPr/>
    </dgm:pt>
    <dgm:pt modelId="{1DEF7EDA-8478-4F7C-A611-5BC5F434A7E7}" type="pres">
      <dgm:prSet presAssocID="{104FFC73-76DB-491C-A254-39CB17EA9168}" presName="thinLine2b" presStyleLbl="callout" presStyleIdx="0" presStyleCnt="5"/>
      <dgm:spPr/>
    </dgm:pt>
    <dgm:pt modelId="{ABFC8FB2-2E56-42C4-BA16-29CD121A608C}" type="pres">
      <dgm:prSet presAssocID="{104FFC73-76DB-491C-A254-39CB17EA9168}" presName="vertSpace2b" presStyleCnt="0"/>
      <dgm:spPr/>
    </dgm:pt>
    <dgm:pt modelId="{F9FFE31D-C1E3-403D-BB33-D12F3A4A23CA}" type="pres">
      <dgm:prSet presAssocID="{DF72C93E-93ED-4C70-A03F-FE4170616C0B}" presName="horz2" presStyleCnt="0"/>
      <dgm:spPr/>
    </dgm:pt>
    <dgm:pt modelId="{0DA79332-C1DA-4FD1-AF94-298743EF9ADD}" type="pres">
      <dgm:prSet presAssocID="{DF72C93E-93ED-4C70-A03F-FE4170616C0B}" presName="horzSpace2" presStyleCnt="0"/>
      <dgm:spPr/>
    </dgm:pt>
    <dgm:pt modelId="{736D88E4-3964-485E-ABE1-CF648D5E5E30}" type="pres">
      <dgm:prSet presAssocID="{DF72C93E-93ED-4C70-A03F-FE4170616C0B}" presName="tx2" presStyleLbl="revTx" presStyleIdx="2" presStyleCnt="6"/>
      <dgm:spPr/>
      <dgm:t>
        <a:bodyPr/>
        <a:lstStyle/>
        <a:p>
          <a:endParaRPr lang="es-CO"/>
        </a:p>
      </dgm:t>
    </dgm:pt>
    <dgm:pt modelId="{AC44FDB7-86F5-4D6D-A5C8-8776FF0AD9BD}" type="pres">
      <dgm:prSet presAssocID="{DF72C93E-93ED-4C70-A03F-FE4170616C0B}" presName="vert2" presStyleCnt="0"/>
      <dgm:spPr/>
    </dgm:pt>
    <dgm:pt modelId="{EE93E457-8203-4720-A73F-134F96C07EF3}" type="pres">
      <dgm:prSet presAssocID="{DF72C93E-93ED-4C70-A03F-FE4170616C0B}" presName="thinLine2b" presStyleLbl="callout" presStyleIdx="1" presStyleCnt="5"/>
      <dgm:spPr/>
    </dgm:pt>
    <dgm:pt modelId="{54309C13-E3A9-449B-9699-8146AC7D84EB}" type="pres">
      <dgm:prSet presAssocID="{DF72C93E-93ED-4C70-A03F-FE4170616C0B}" presName="vertSpace2b" presStyleCnt="0"/>
      <dgm:spPr/>
    </dgm:pt>
    <dgm:pt modelId="{A0DC3341-838B-47B5-8B1E-13ACF9D4DA8F}" type="pres">
      <dgm:prSet presAssocID="{B8E7AF11-F634-402F-BBA6-A9887DBEE23F}" presName="horz2" presStyleCnt="0"/>
      <dgm:spPr/>
    </dgm:pt>
    <dgm:pt modelId="{042FE148-4066-442C-9648-CFF8E1F4F6DD}" type="pres">
      <dgm:prSet presAssocID="{B8E7AF11-F634-402F-BBA6-A9887DBEE23F}" presName="horzSpace2" presStyleCnt="0"/>
      <dgm:spPr/>
    </dgm:pt>
    <dgm:pt modelId="{0F389CD5-A1C9-41ED-BF34-406180FA5715}" type="pres">
      <dgm:prSet presAssocID="{B8E7AF11-F634-402F-BBA6-A9887DBEE23F}" presName="tx2" presStyleLbl="revTx" presStyleIdx="3" presStyleCnt="6"/>
      <dgm:spPr/>
      <dgm:t>
        <a:bodyPr/>
        <a:lstStyle/>
        <a:p>
          <a:endParaRPr lang="es-CO"/>
        </a:p>
      </dgm:t>
    </dgm:pt>
    <dgm:pt modelId="{B2CB3396-8459-4E71-8065-1E7F009FCD05}" type="pres">
      <dgm:prSet presAssocID="{B8E7AF11-F634-402F-BBA6-A9887DBEE23F}" presName="vert2" presStyleCnt="0"/>
      <dgm:spPr/>
    </dgm:pt>
    <dgm:pt modelId="{7D1982B7-5666-4EFB-B1E5-D7A4E0F808C4}" type="pres">
      <dgm:prSet presAssocID="{B8E7AF11-F634-402F-BBA6-A9887DBEE23F}" presName="thinLine2b" presStyleLbl="callout" presStyleIdx="2" presStyleCnt="5"/>
      <dgm:spPr/>
    </dgm:pt>
    <dgm:pt modelId="{87EF4D81-1D35-42D5-BA3B-2A658A51FC7A}" type="pres">
      <dgm:prSet presAssocID="{B8E7AF11-F634-402F-BBA6-A9887DBEE23F}" presName="vertSpace2b" presStyleCnt="0"/>
      <dgm:spPr/>
    </dgm:pt>
    <dgm:pt modelId="{7EC8EFBB-F80B-4DF7-B0BC-AB0F722E3DE7}" type="pres">
      <dgm:prSet presAssocID="{BD10E977-E7A3-403D-B00E-D5B2DBCD7678}" presName="horz2" presStyleCnt="0"/>
      <dgm:spPr/>
    </dgm:pt>
    <dgm:pt modelId="{A317C0BF-DDE8-4E5C-A605-A57CF3A934E8}" type="pres">
      <dgm:prSet presAssocID="{BD10E977-E7A3-403D-B00E-D5B2DBCD7678}" presName="horzSpace2" presStyleCnt="0"/>
      <dgm:spPr/>
    </dgm:pt>
    <dgm:pt modelId="{FF0F20E4-9D9C-4809-A023-1F1D2EF30758}" type="pres">
      <dgm:prSet presAssocID="{BD10E977-E7A3-403D-B00E-D5B2DBCD7678}" presName="tx2" presStyleLbl="revTx" presStyleIdx="4" presStyleCnt="6"/>
      <dgm:spPr/>
      <dgm:t>
        <a:bodyPr/>
        <a:lstStyle/>
        <a:p>
          <a:endParaRPr lang="es-CO"/>
        </a:p>
      </dgm:t>
    </dgm:pt>
    <dgm:pt modelId="{F83774BB-CCD3-415D-8392-75F4CBC50DFF}" type="pres">
      <dgm:prSet presAssocID="{BD10E977-E7A3-403D-B00E-D5B2DBCD7678}" presName="vert2" presStyleCnt="0"/>
      <dgm:spPr/>
    </dgm:pt>
    <dgm:pt modelId="{0C938BB2-B92F-48EF-8775-A1E792DF952E}" type="pres">
      <dgm:prSet presAssocID="{BD10E977-E7A3-403D-B00E-D5B2DBCD7678}" presName="thinLine2b" presStyleLbl="callout" presStyleIdx="3" presStyleCnt="5"/>
      <dgm:spPr/>
    </dgm:pt>
    <dgm:pt modelId="{0C9BBC95-4002-404B-AFD3-714134BDE143}" type="pres">
      <dgm:prSet presAssocID="{BD10E977-E7A3-403D-B00E-D5B2DBCD7678}" presName="vertSpace2b" presStyleCnt="0"/>
      <dgm:spPr/>
    </dgm:pt>
    <dgm:pt modelId="{C37FBD1D-CB70-4C06-A3EE-5F8CFEE55EF3}" type="pres">
      <dgm:prSet presAssocID="{045771D5-E0E9-44BE-81FA-F438CBC8F01E}" presName="horz2" presStyleCnt="0"/>
      <dgm:spPr/>
    </dgm:pt>
    <dgm:pt modelId="{ABA12F0E-129B-4BA3-8003-6B5E2DC417E3}" type="pres">
      <dgm:prSet presAssocID="{045771D5-E0E9-44BE-81FA-F438CBC8F01E}" presName="horzSpace2" presStyleCnt="0"/>
      <dgm:spPr/>
    </dgm:pt>
    <dgm:pt modelId="{6F9EF930-9D38-4FD6-9D2A-E919E7B2A5B5}" type="pres">
      <dgm:prSet presAssocID="{045771D5-E0E9-44BE-81FA-F438CBC8F01E}" presName="tx2" presStyleLbl="revTx" presStyleIdx="5" presStyleCnt="6"/>
      <dgm:spPr/>
      <dgm:t>
        <a:bodyPr/>
        <a:lstStyle/>
        <a:p>
          <a:endParaRPr lang="es-CO"/>
        </a:p>
      </dgm:t>
    </dgm:pt>
    <dgm:pt modelId="{BF072533-2C62-4644-89AC-B76A0C7AF76E}" type="pres">
      <dgm:prSet presAssocID="{045771D5-E0E9-44BE-81FA-F438CBC8F01E}" presName="vert2" presStyleCnt="0"/>
      <dgm:spPr/>
    </dgm:pt>
    <dgm:pt modelId="{BBE74F95-8E76-4E91-A786-78FF27BADA0F}" type="pres">
      <dgm:prSet presAssocID="{045771D5-E0E9-44BE-81FA-F438CBC8F01E}" presName="thinLine2b" presStyleLbl="callout" presStyleIdx="4" presStyleCnt="5"/>
      <dgm:spPr/>
    </dgm:pt>
    <dgm:pt modelId="{22AE7BE6-9B6D-4750-9C43-6A772C273041}" type="pres">
      <dgm:prSet presAssocID="{045771D5-E0E9-44BE-81FA-F438CBC8F01E}" presName="vertSpace2b" presStyleCnt="0"/>
      <dgm:spPr/>
    </dgm:pt>
  </dgm:ptLst>
  <dgm:cxnLst>
    <dgm:cxn modelId="{09EEF17A-0352-4DE4-ADA0-14DA920CA9B9}" type="presOf" srcId="{B8E7AF11-F634-402F-BBA6-A9887DBEE23F}" destId="{0F389CD5-A1C9-41ED-BF34-406180FA5715}" srcOrd="0" destOrd="0" presId="urn:microsoft.com/office/officeart/2008/layout/LinedList"/>
    <dgm:cxn modelId="{E58C5A7B-C165-49B2-AA45-EF8469623E76}" srcId="{017A1B56-4319-4B04-AFE4-7ADFBF453F5C}" destId="{38144E4E-40DA-4ECE-A63B-8B63E51BB45B}" srcOrd="0" destOrd="0" parTransId="{E55EE88A-076F-42C4-9A04-34625F0E480D}" sibTransId="{02943D74-6CEE-4946-A9A2-4DCD4996E2F1}"/>
    <dgm:cxn modelId="{6C9032BC-5686-4FCA-9C75-70D334C34C2C}" type="presOf" srcId="{104FFC73-76DB-491C-A254-39CB17EA9168}" destId="{2C7E8B4F-CCE6-49A9-BDE9-1011FA8AFF95}" srcOrd="0" destOrd="0" presId="urn:microsoft.com/office/officeart/2008/layout/LinedList"/>
    <dgm:cxn modelId="{0518D78D-B0D4-48AD-9316-4F1969E02CF8}" srcId="{38144E4E-40DA-4ECE-A63B-8B63E51BB45B}" destId="{B8E7AF11-F634-402F-BBA6-A9887DBEE23F}" srcOrd="2" destOrd="0" parTransId="{657A4A31-021F-4BE0-AED4-DF8108ADDCF2}" sibTransId="{13193E93-0FD4-4A3D-816B-B40E2D28EADA}"/>
    <dgm:cxn modelId="{4B84DBDA-1926-4A8F-9293-7E5D14AC7A43}" srcId="{38144E4E-40DA-4ECE-A63B-8B63E51BB45B}" destId="{BD10E977-E7A3-403D-B00E-D5B2DBCD7678}" srcOrd="3" destOrd="0" parTransId="{49B26541-447E-4B74-BCA2-DFABFBBE942B}" sibTransId="{FE734797-0AC3-4731-A18B-8D5FA4418A21}"/>
    <dgm:cxn modelId="{4C35EC5E-5C8D-4087-B4D5-C21F03B9F025}" srcId="{38144E4E-40DA-4ECE-A63B-8B63E51BB45B}" destId="{DF72C93E-93ED-4C70-A03F-FE4170616C0B}" srcOrd="1" destOrd="0" parTransId="{36E906E2-2961-4DE0-895F-71091ABE11F6}" sibTransId="{3A30B846-8821-4ABF-802E-543572831CB1}"/>
    <dgm:cxn modelId="{1BBBD575-E809-4239-ABC9-326A078DD792}" type="presOf" srcId="{38144E4E-40DA-4ECE-A63B-8B63E51BB45B}" destId="{117EFDD1-8071-4F57-B5AB-0DE81440804E}" srcOrd="0" destOrd="0" presId="urn:microsoft.com/office/officeart/2008/layout/LinedList"/>
    <dgm:cxn modelId="{1BF90B20-B97F-4738-8597-8FE9E094CBFD}" srcId="{38144E4E-40DA-4ECE-A63B-8B63E51BB45B}" destId="{045771D5-E0E9-44BE-81FA-F438CBC8F01E}" srcOrd="4" destOrd="0" parTransId="{2BD18740-FB97-4D6D-A20D-F6C7BF2DF10A}" sibTransId="{785B2E8F-1AAF-48DE-BF9E-F8620387F992}"/>
    <dgm:cxn modelId="{08B8B9AE-B133-4AC4-B0E8-EDBDC0BFB8EF}" type="presOf" srcId="{045771D5-E0E9-44BE-81FA-F438CBC8F01E}" destId="{6F9EF930-9D38-4FD6-9D2A-E919E7B2A5B5}" srcOrd="0" destOrd="0" presId="urn:microsoft.com/office/officeart/2008/layout/LinedList"/>
    <dgm:cxn modelId="{FCF406D5-B548-4CD1-A228-5ED3563BFF84}" type="presOf" srcId="{DF72C93E-93ED-4C70-A03F-FE4170616C0B}" destId="{736D88E4-3964-485E-ABE1-CF648D5E5E30}" srcOrd="0" destOrd="0" presId="urn:microsoft.com/office/officeart/2008/layout/LinedList"/>
    <dgm:cxn modelId="{34C0B49C-8F06-4128-9DBF-B514C288AF13}" type="presOf" srcId="{BD10E977-E7A3-403D-B00E-D5B2DBCD7678}" destId="{FF0F20E4-9D9C-4809-A023-1F1D2EF30758}" srcOrd="0" destOrd="0" presId="urn:microsoft.com/office/officeart/2008/layout/LinedList"/>
    <dgm:cxn modelId="{2F35CEF6-97F5-4BC5-B439-A08B7B0FFD71}" srcId="{38144E4E-40DA-4ECE-A63B-8B63E51BB45B}" destId="{104FFC73-76DB-491C-A254-39CB17EA9168}" srcOrd="0" destOrd="0" parTransId="{474B97A7-3AAF-421D-9044-02E18F4AA4A1}" sibTransId="{F92507AF-AFCC-41A8-A47C-18B84A4D69AC}"/>
    <dgm:cxn modelId="{99CF958B-EDBD-4DB0-94C4-6D3097C194A9}" type="presOf" srcId="{017A1B56-4319-4B04-AFE4-7ADFBF453F5C}" destId="{3ECE4CD7-F38E-4510-8C3C-2E564CFE00C0}" srcOrd="0" destOrd="0" presId="urn:microsoft.com/office/officeart/2008/layout/LinedList"/>
    <dgm:cxn modelId="{7C80F8BF-CC28-418E-9E35-6E6BCC3E7A0E}" type="presParOf" srcId="{3ECE4CD7-F38E-4510-8C3C-2E564CFE00C0}" destId="{3B28308A-6939-48E5-BF96-3B7E3273E1B5}" srcOrd="0" destOrd="0" presId="urn:microsoft.com/office/officeart/2008/layout/LinedList"/>
    <dgm:cxn modelId="{18026916-7342-4BA7-9A28-D9C3D3AF0D18}" type="presParOf" srcId="{3ECE4CD7-F38E-4510-8C3C-2E564CFE00C0}" destId="{F167BB3E-6AE2-4E9E-B718-1F727910FBC1}" srcOrd="1" destOrd="0" presId="urn:microsoft.com/office/officeart/2008/layout/LinedList"/>
    <dgm:cxn modelId="{680F9067-D987-4E8D-A69D-51476679552C}" type="presParOf" srcId="{F167BB3E-6AE2-4E9E-B718-1F727910FBC1}" destId="{117EFDD1-8071-4F57-B5AB-0DE81440804E}" srcOrd="0" destOrd="0" presId="urn:microsoft.com/office/officeart/2008/layout/LinedList"/>
    <dgm:cxn modelId="{17E4921A-1C65-4502-A45E-533D98B4468C}" type="presParOf" srcId="{F167BB3E-6AE2-4E9E-B718-1F727910FBC1}" destId="{D31C0366-E245-494A-A1AB-1FF04CA5BB3F}" srcOrd="1" destOrd="0" presId="urn:microsoft.com/office/officeart/2008/layout/LinedList"/>
    <dgm:cxn modelId="{6C037FA8-B994-44F2-8F3B-A50F0DC3A210}" type="presParOf" srcId="{D31C0366-E245-494A-A1AB-1FF04CA5BB3F}" destId="{4959BA65-C941-47CF-ADB4-AB6040256EC9}" srcOrd="0" destOrd="0" presId="urn:microsoft.com/office/officeart/2008/layout/LinedList"/>
    <dgm:cxn modelId="{34EC753B-83D0-438B-B4AD-3D6C7FAC2F2E}" type="presParOf" srcId="{D31C0366-E245-494A-A1AB-1FF04CA5BB3F}" destId="{D33DBC8D-13BE-4860-8419-FF43B39E2219}" srcOrd="1" destOrd="0" presId="urn:microsoft.com/office/officeart/2008/layout/LinedList"/>
    <dgm:cxn modelId="{6F3271DB-8039-4F72-86F1-FEF60DF0654C}" type="presParOf" srcId="{D33DBC8D-13BE-4860-8419-FF43B39E2219}" destId="{62AE14ED-1085-4EEE-8FC5-5CA39A6C9140}" srcOrd="0" destOrd="0" presId="urn:microsoft.com/office/officeart/2008/layout/LinedList"/>
    <dgm:cxn modelId="{4101A1A1-F286-4B1A-934F-23C474235B36}" type="presParOf" srcId="{D33DBC8D-13BE-4860-8419-FF43B39E2219}" destId="{2C7E8B4F-CCE6-49A9-BDE9-1011FA8AFF95}" srcOrd="1" destOrd="0" presId="urn:microsoft.com/office/officeart/2008/layout/LinedList"/>
    <dgm:cxn modelId="{A6DD2EEE-18E5-4C5A-9779-669A839C1547}" type="presParOf" srcId="{D33DBC8D-13BE-4860-8419-FF43B39E2219}" destId="{32F8320C-6B82-4A98-A484-FFB9BB0CEB2F}" srcOrd="2" destOrd="0" presId="urn:microsoft.com/office/officeart/2008/layout/LinedList"/>
    <dgm:cxn modelId="{CDA1D3B4-0F2C-4574-AE0E-DEB2FEE768A7}" type="presParOf" srcId="{D31C0366-E245-494A-A1AB-1FF04CA5BB3F}" destId="{1DEF7EDA-8478-4F7C-A611-5BC5F434A7E7}" srcOrd="2" destOrd="0" presId="urn:microsoft.com/office/officeart/2008/layout/LinedList"/>
    <dgm:cxn modelId="{1AB99C23-0FC4-4B70-9977-3426471D2D51}" type="presParOf" srcId="{D31C0366-E245-494A-A1AB-1FF04CA5BB3F}" destId="{ABFC8FB2-2E56-42C4-BA16-29CD121A608C}" srcOrd="3" destOrd="0" presId="urn:microsoft.com/office/officeart/2008/layout/LinedList"/>
    <dgm:cxn modelId="{F3B03475-3F1C-4697-B0A5-8D882C9C844B}" type="presParOf" srcId="{D31C0366-E245-494A-A1AB-1FF04CA5BB3F}" destId="{F9FFE31D-C1E3-403D-BB33-D12F3A4A23CA}" srcOrd="4" destOrd="0" presId="urn:microsoft.com/office/officeart/2008/layout/LinedList"/>
    <dgm:cxn modelId="{45AAC154-9EB7-4B63-9CCB-1EED32ADB100}" type="presParOf" srcId="{F9FFE31D-C1E3-403D-BB33-D12F3A4A23CA}" destId="{0DA79332-C1DA-4FD1-AF94-298743EF9ADD}" srcOrd="0" destOrd="0" presId="urn:microsoft.com/office/officeart/2008/layout/LinedList"/>
    <dgm:cxn modelId="{A40D4D2E-8B02-4EB2-A068-401C026F15E1}" type="presParOf" srcId="{F9FFE31D-C1E3-403D-BB33-D12F3A4A23CA}" destId="{736D88E4-3964-485E-ABE1-CF648D5E5E30}" srcOrd="1" destOrd="0" presId="urn:microsoft.com/office/officeart/2008/layout/LinedList"/>
    <dgm:cxn modelId="{D6ED9CCF-4DD1-4E9E-A358-7288BFCD7998}" type="presParOf" srcId="{F9FFE31D-C1E3-403D-BB33-D12F3A4A23CA}" destId="{AC44FDB7-86F5-4D6D-A5C8-8776FF0AD9BD}" srcOrd="2" destOrd="0" presId="urn:microsoft.com/office/officeart/2008/layout/LinedList"/>
    <dgm:cxn modelId="{73D89B1F-0528-40B9-96F6-48A99CA5A5F2}" type="presParOf" srcId="{D31C0366-E245-494A-A1AB-1FF04CA5BB3F}" destId="{EE93E457-8203-4720-A73F-134F96C07EF3}" srcOrd="5" destOrd="0" presId="urn:microsoft.com/office/officeart/2008/layout/LinedList"/>
    <dgm:cxn modelId="{1783F1F2-3AD9-407B-9F24-3B4540A8EF68}" type="presParOf" srcId="{D31C0366-E245-494A-A1AB-1FF04CA5BB3F}" destId="{54309C13-E3A9-449B-9699-8146AC7D84EB}" srcOrd="6" destOrd="0" presId="urn:microsoft.com/office/officeart/2008/layout/LinedList"/>
    <dgm:cxn modelId="{2928482D-E93F-41EA-BA40-01B3FA9F6E88}" type="presParOf" srcId="{D31C0366-E245-494A-A1AB-1FF04CA5BB3F}" destId="{A0DC3341-838B-47B5-8B1E-13ACF9D4DA8F}" srcOrd="7" destOrd="0" presId="urn:microsoft.com/office/officeart/2008/layout/LinedList"/>
    <dgm:cxn modelId="{C16172BA-BCEB-4D53-9621-DD347F109DF9}" type="presParOf" srcId="{A0DC3341-838B-47B5-8B1E-13ACF9D4DA8F}" destId="{042FE148-4066-442C-9648-CFF8E1F4F6DD}" srcOrd="0" destOrd="0" presId="urn:microsoft.com/office/officeart/2008/layout/LinedList"/>
    <dgm:cxn modelId="{B594166E-1865-4D07-ADCE-8923874F4825}" type="presParOf" srcId="{A0DC3341-838B-47B5-8B1E-13ACF9D4DA8F}" destId="{0F389CD5-A1C9-41ED-BF34-406180FA5715}" srcOrd="1" destOrd="0" presId="urn:microsoft.com/office/officeart/2008/layout/LinedList"/>
    <dgm:cxn modelId="{F70BA2C8-B3F1-457E-B42C-04A680A75F5A}" type="presParOf" srcId="{A0DC3341-838B-47B5-8B1E-13ACF9D4DA8F}" destId="{B2CB3396-8459-4E71-8065-1E7F009FCD05}" srcOrd="2" destOrd="0" presId="urn:microsoft.com/office/officeart/2008/layout/LinedList"/>
    <dgm:cxn modelId="{06C1935D-E6EE-48EA-952F-95DC840F0BB8}" type="presParOf" srcId="{D31C0366-E245-494A-A1AB-1FF04CA5BB3F}" destId="{7D1982B7-5666-4EFB-B1E5-D7A4E0F808C4}" srcOrd="8" destOrd="0" presId="urn:microsoft.com/office/officeart/2008/layout/LinedList"/>
    <dgm:cxn modelId="{C759305F-08E4-40F1-B38F-D93B8BB6093B}" type="presParOf" srcId="{D31C0366-E245-494A-A1AB-1FF04CA5BB3F}" destId="{87EF4D81-1D35-42D5-BA3B-2A658A51FC7A}" srcOrd="9" destOrd="0" presId="urn:microsoft.com/office/officeart/2008/layout/LinedList"/>
    <dgm:cxn modelId="{706AF56A-A270-4FE6-A7E3-632C42A26842}" type="presParOf" srcId="{D31C0366-E245-494A-A1AB-1FF04CA5BB3F}" destId="{7EC8EFBB-F80B-4DF7-B0BC-AB0F722E3DE7}" srcOrd="10" destOrd="0" presId="urn:microsoft.com/office/officeart/2008/layout/LinedList"/>
    <dgm:cxn modelId="{2A2FC3BE-4C57-4DDE-9B3E-B1F381580B2A}" type="presParOf" srcId="{7EC8EFBB-F80B-4DF7-B0BC-AB0F722E3DE7}" destId="{A317C0BF-DDE8-4E5C-A605-A57CF3A934E8}" srcOrd="0" destOrd="0" presId="urn:microsoft.com/office/officeart/2008/layout/LinedList"/>
    <dgm:cxn modelId="{19BC3C63-4F19-44D8-9EBC-55D6D1AE697A}" type="presParOf" srcId="{7EC8EFBB-F80B-4DF7-B0BC-AB0F722E3DE7}" destId="{FF0F20E4-9D9C-4809-A023-1F1D2EF30758}" srcOrd="1" destOrd="0" presId="urn:microsoft.com/office/officeart/2008/layout/LinedList"/>
    <dgm:cxn modelId="{E4636B1C-AAA8-4686-A75F-5E3A4B28F491}" type="presParOf" srcId="{7EC8EFBB-F80B-4DF7-B0BC-AB0F722E3DE7}" destId="{F83774BB-CCD3-415D-8392-75F4CBC50DFF}" srcOrd="2" destOrd="0" presId="urn:microsoft.com/office/officeart/2008/layout/LinedList"/>
    <dgm:cxn modelId="{7E47F40C-B42C-4D06-A8B3-437BA106D4FD}" type="presParOf" srcId="{D31C0366-E245-494A-A1AB-1FF04CA5BB3F}" destId="{0C938BB2-B92F-48EF-8775-A1E792DF952E}" srcOrd="11" destOrd="0" presId="urn:microsoft.com/office/officeart/2008/layout/LinedList"/>
    <dgm:cxn modelId="{09458286-EE94-4B25-8650-FAE333741513}" type="presParOf" srcId="{D31C0366-E245-494A-A1AB-1FF04CA5BB3F}" destId="{0C9BBC95-4002-404B-AFD3-714134BDE143}" srcOrd="12" destOrd="0" presId="urn:microsoft.com/office/officeart/2008/layout/LinedList"/>
    <dgm:cxn modelId="{C5AA7083-C49C-4B5D-A756-35F8F80B9491}" type="presParOf" srcId="{D31C0366-E245-494A-A1AB-1FF04CA5BB3F}" destId="{C37FBD1D-CB70-4C06-A3EE-5F8CFEE55EF3}" srcOrd="13" destOrd="0" presId="urn:microsoft.com/office/officeart/2008/layout/LinedList"/>
    <dgm:cxn modelId="{44F94EED-0433-4FA6-8F46-2DDAB73A59C9}" type="presParOf" srcId="{C37FBD1D-CB70-4C06-A3EE-5F8CFEE55EF3}" destId="{ABA12F0E-129B-4BA3-8003-6B5E2DC417E3}" srcOrd="0" destOrd="0" presId="urn:microsoft.com/office/officeart/2008/layout/LinedList"/>
    <dgm:cxn modelId="{07568E51-68C6-479D-A997-1EE0A78D6B33}" type="presParOf" srcId="{C37FBD1D-CB70-4C06-A3EE-5F8CFEE55EF3}" destId="{6F9EF930-9D38-4FD6-9D2A-E919E7B2A5B5}" srcOrd="1" destOrd="0" presId="urn:microsoft.com/office/officeart/2008/layout/LinedList"/>
    <dgm:cxn modelId="{4EC8E7DE-6429-4C98-B74D-4C84D0959784}" type="presParOf" srcId="{C37FBD1D-CB70-4C06-A3EE-5F8CFEE55EF3}" destId="{BF072533-2C62-4644-89AC-B76A0C7AF76E}" srcOrd="2" destOrd="0" presId="urn:microsoft.com/office/officeart/2008/layout/LinedList"/>
    <dgm:cxn modelId="{854109AA-51E4-4A33-9FAD-83193CFADAEC}" type="presParOf" srcId="{D31C0366-E245-494A-A1AB-1FF04CA5BB3F}" destId="{BBE74F95-8E76-4E91-A786-78FF27BADA0F}" srcOrd="14" destOrd="0" presId="urn:microsoft.com/office/officeart/2008/layout/LinedList"/>
    <dgm:cxn modelId="{CFA3360F-BD40-4082-AD02-381CF4A510E8}" type="presParOf" srcId="{D31C0366-E245-494A-A1AB-1FF04CA5BB3F}" destId="{22AE7BE6-9B6D-4750-9C43-6A772C273041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17A1B56-4319-4B04-AFE4-7ADFBF453F5C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38144E4E-40DA-4ECE-A63B-8B63E51BB45B}">
      <dgm:prSet phldrT="[Texto]"/>
      <dgm:spPr/>
      <dgm:t>
        <a:bodyPr vert="wordArtVert"/>
        <a:lstStyle/>
        <a:p>
          <a:pPr algn="ctr"/>
          <a:r>
            <a:rPr lang="es-CO" b="1" dirty="0" smtClean="0"/>
            <a:t>OBJETIVO 1</a:t>
          </a:r>
          <a:endParaRPr lang="es-CO" b="1" dirty="0"/>
        </a:p>
      </dgm:t>
    </dgm:pt>
    <dgm:pt modelId="{E55EE88A-076F-42C4-9A04-34625F0E480D}" type="parTrans" cxnId="{E58C5A7B-C165-49B2-AA45-EF8469623E76}">
      <dgm:prSet/>
      <dgm:spPr/>
      <dgm:t>
        <a:bodyPr/>
        <a:lstStyle/>
        <a:p>
          <a:endParaRPr lang="es-CO"/>
        </a:p>
      </dgm:t>
    </dgm:pt>
    <dgm:pt modelId="{02943D74-6CEE-4946-A9A2-4DCD4996E2F1}" type="sibTrans" cxnId="{E58C5A7B-C165-49B2-AA45-EF8469623E76}">
      <dgm:prSet/>
      <dgm:spPr/>
      <dgm:t>
        <a:bodyPr/>
        <a:lstStyle/>
        <a:p>
          <a:endParaRPr lang="es-CO"/>
        </a:p>
      </dgm:t>
    </dgm:pt>
    <dgm:pt modelId="{104FFC73-76DB-491C-A254-39CB17EA9168}">
      <dgm:prSet phldrT="[Texto]"/>
      <dgm:spPr/>
      <dgm:t>
        <a:bodyPr/>
        <a:lstStyle/>
        <a:p>
          <a:pPr algn="just"/>
          <a:r>
            <a:rPr lang="es-ES" b="1" dirty="0" smtClean="0"/>
            <a:t>E1. </a:t>
          </a:r>
          <a:r>
            <a:rPr lang="es-ES" dirty="0" smtClean="0"/>
            <a:t>Ejecutar acciones de despliegue de tropas para optimizar la vigilancia en el área fronteriza. </a:t>
          </a:r>
          <a:endParaRPr lang="es-CO" dirty="0"/>
        </a:p>
      </dgm:t>
    </dgm:pt>
    <dgm:pt modelId="{474B97A7-3AAF-421D-9044-02E18F4AA4A1}" type="parTrans" cxnId="{2F35CEF6-97F5-4BC5-B439-A08B7B0FFD71}">
      <dgm:prSet/>
      <dgm:spPr/>
      <dgm:t>
        <a:bodyPr/>
        <a:lstStyle/>
        <a:p>
          <a:endParaRPr lang="es-CO"/>
        </a:p>
      </dgm:t>
    </dgm:pt>
    <dgm:pt modelId="{F92507AF-AFCC-41A8-A47C-18B84A4D69AC}" type="sibTrans" cxnId="{2F35CEF6-97F5-4BC5-B439-A08B7B0FFD71}">
      <dgm:prSet/>
      <dgm:spPr/>
      <dgm:t>
        <a:bodyPr/>
        <a:lstStyle/>
        <a:p>
          <a:endParaRPr lang="es-CO"/>
        </a:p>
      </dgm:t>
    </dgm:pt>
    <dgm:pt modelId="{DF72C93E-93ED-4C70-A03F-FE4170616C0B}">
      <dgm:prSet phldrT="[Texto]"/>
      <dgm:spPr/>
      <dgm:t>
        <a:bodyPr/>
        <a:lstStyle/>
        <a:p>
          <a:pPr algn="just"/>
          <a:r>
            <a:rPr lang="es-ES" b="1" dirty="0" smtClean="0"/>
            <a:t>E2. </a:t>
          </a:r>
          <a:r>
            <a:rPr lang="es-ES" dirty="0" smtClean="0"/>
            <a:t>Mejorar la capacidad de interceptar naves ilegales a través de implementación de controles y cobertura de radares. </a:t>
          </a:r>
          <a:endParaRPr lang="es-CO" dirty="0"/>
        </a:p>
      </dgm:t>
    </dgm:pt>
    <dgm:pt modelId="{36E906E2-2961-4DE0-895F-71091ABE11F6}" type="parTrans" cxnId="{4C35EC5E-5C8D-4087-B4D5-C21F03B9F025}">
      <dgm:prSet/>
      <dgm:spPr/>
      <dgm:t>
        <a:bodyPr/>
        <a:lstStyle/>
        <a:p>
          <a:endParaRPr lang="es-CO"/>
        </a:p>
      </dgm:t>
    </dgm:pt>
    <dgm:pt modelId="{3A30B846-8821-4ABF-802E-543572831CB1}" type="sibTrans" cxnId="{4C35EC5E-5C8D-4087-B4D5-C21F03B9F025}">
      <dgm:prSet/>
      <dgm:spPr/>
      <dgm:t>
        <a:bodyPr/>
        <a:lstStyle/>
        <a:p>
          <a:endParaRPr lang="es-CO"/>
        </a:p>
      </dgm:t>
    </dgm:pt>
    <dgm:pt modelId="{B8E7AF11-F634-402F-BBA6-A9887DBEE23F}">
      <dgm:prSet phldrT="[Texto]"/>
      <dgm:spPr/>
      <dgm:t>
        <a:bodyPr/>
        <a:lstStyle/>
        <a:p>
          <a:pPr algn="just"/>
          <a:r>
            <a:rPr lang="es-ES" b="1" dirty="0" smtClean="0"/>
            <a:t>E3.</a:t>
          </a:r>
          <a:r>
            <a:rPr lang="es-ES" dirty="0" smtClean="0"/>
            <a:t> Ampliar la capacidad de </a:t>
          </a:r>
          <a:r>
            <a:rPr lang="es-ES" dirty="0" err="1" smtClean="0"/>
            <a:t>ciberdefensa</a:t>
          </a:r>
          <a:r>
            <a:rPr lang="es-ES" dirty="0" smtClean="0"/>
            <a:t> para prevenir daños a infraestructura pública.</a:t>
          </a:r>
          <a:endParaRPr lang="es-CO" dirty="0"/>
        </a:p>
      </dgm:t>
    </dgm:pt>
    <dgm:pt modelId="{657A4A31-021F-4BE0-AED4-DF8108ADDCF2}" type="parTrans" cxnId="{0518D78D-B0D4-48AD-9316-4F1969E02CF8}">
      <dgm:prSet/>
      <dgm:spPr/>
      <dgm:t>
        <a:bodyPr/>
        <a:lstStyle/>
        <a:p>
          <a:endParaRPr lang="es-CO"/>
        </a:p>
      </dgm:t>
    </dgm:pt>
    <dgm:pt modelId="{13193E93-0FD4-4A3D-816B-B40E2D28EADA}" type="sibTrans" cxnId="{0518D78D-B0D4-48AD-9316-4F1969E02CF8}">
      <dgm:prSet/>
      <dgm:spPr/>
      <dgm:t>
        <a:bodyPr/>
        <a:lstStyle/>
        <a:p>
          <a:endParaRPr lang="es-CO"/>
        </a:p>
      </dgm:t>
    </dgm:pt>
    <dgm:pt modelId="{045771D5-E0E9-44BE-81FA-F438CBC8F01E}">
      <dgm:prSet/>
      <dgm:spPr/>
      <dgm:t>
        <a:bodyPr/>
        <a:lstStyle/>
        <a:p>
          <a:pPr algn="just"/>
          <a:r>
            <a:rPr lang="es-ES" b="1" dirty="0" smtClean="0"/>
            <a:t>E5.</a:t>
          </a:r>
          <a:r>
            <a:rPr lang="es-ES" dirty="0" smtClean="0"/>
            <a:t> Incorporar un sistema de inteligencia artificial para reforzar el control y vigilancia de la frontera Ecuador – Colombia.</a:t>
          </a:r>
          <a:endParaRPr lang="es-CO" dirty="0"/>
        </a:p>
      </dgm:t>
    </dgm:pt>
    <dgm:pt modelId="{2BD18740-FB97-4D6D-A20D-F6C7BF2DF10A}" type="parTrans" cxnId="{1BF90B20-B97F-4738-8597-8FE9E094CBFD}">
      <dgm:prSet/>
      <dgm:spPr/>
      <dgm:t>
        <a:bodyPr/>
        <a:lstStyle/>
        <a:p>
          <a:endParaRPr lang="es-CO"/>
        </a:p>
      </dgm:t>
    </dgm:pt>
    <dgm:pt modelId="{785B2E8F-1AAF-48DE-BF9E-F8620387F992}" type="sibTrans" cxnId="{1BF90B20-B97F-4738-8597-8FE9E094CBFD}">
      <dgm:prSet/>
      <dgm:spPr/>
      <dgm:t>
        <a:bodyPr/>
        <a:lstStyle/>
        <a:p>
          <a:endParaRPr lang="es-CO"/>
        </a:p>
      </dgm:t>
    </dgm:pt>
    <dgm:pt modelId="{BD10E977-E7A3-403D-B00E-D5B2DBCD7678}">
      <dgm:prSet/>
      <dgm:spPr/>
      <dgm:t>
        <a:bodyPr/>
        <a:lstStyle/>
        <a:p>
          <a:pPr algn="just"/>
          <a:r>
            <a:rPr lang="es-ES" b="1" dirty="0" smtClean="0"/>
            <a:t>E4. </a:t>
          </a:r>
          <a:r>
            <a:rPr lang="es-ES" dirty="0" smtClean="0"/>
            <a:t>Crear un sistema de alerta fronteriza que recopile todos los datos informativos y asegure la actuación efectiva de las FF.AA  </a:t>
          </a:r>
          <a:endParaRPr lang="es-CO" dirty="0"/>
        </a:p>
      </dgm:t>
    </dgm:pt>
    <dgm:pt modelId="{49B26541-447E-4B74-BCA2-DFABFBBE942B}" type="parTrans" cxnId="{4B84DBDA-1926-4A8F-9293-7E5D14AC7A43}">
      <dgm:prSet/>
      <dgm:spPr/>
      <dgm:t>
        <a:bodyPr/>
        <a:lstStyle/>
        <a:p>
          <a:endParaRPr lang="es-CO"/>
        </a:p>
      </dgm:t>
    </dgm:pt>
    <dgm:pt modelId="{FE734797-0AC3-4731-A18B-8D5FA4418A21}" type="sibTrans" cxnId="{4B84DBDA-1926-4A8F-9293-7E5D14AC7A43}">
      <dgm:prSet/>
      <dgm:spPr/>
      <dgm:t>
        <a:bodyPr/>
        <a:lstStyle/>
        <a:p>
          <a:endParaRPr lang="es-CO"/>
        </a:p>
      </dgm:t>
    </dgm:pt>
    <dgm:pt modelId="{3ECE4CD7-F38E-4510-8C3C-2E564CFE00C0}" type="pres">
      <dgm:prSet presAssocID="{017A1B56-4319-4B04-AFE4-7ADFBF453F5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3B28308A-6939-48E5-BF96-3B7E3273E1B5}" type="pres">
      <dgm:prSet presAssocID="{38144E4E-40DA-4ECE-A63B-8B63E51BB45B}" presName="thickLine" presStyleLbl="alignNode1" presStyleIdx="0" presStyleCnt="1"/>
      <dgm:spPr/>
    </dgm:pt>
    <dgm:pt modelId="{F167BB3E-6AE2-4E9E-B718-1F727910FBC1}" type="pres">
      <dgm:prSet presAssocID="{38144E4E-40DA-4ECE-A63B-8B63E51BB45B}" presName="horz1" presStyleCnt="0"/>
      <dgm:spPr/>
    </dgm:pt>
    <dgm:pt modelId="{117EFDD1-8071-4F57-B5AB-0DE81440804E}" type="pres">
      <dgm:prSet presAssocID="{38144E4E-40DA-4ECE-A63B-8B63E51BB45B}" presName="tx1" presStyleLbl="revTx" presStyleIdx="0" presStyleCnt="6"/>
      <dgm:spPr/>
      <dgm:t>
        <a:bodyPr/>
        <a:lstStyle/>
        <a:p>
          <a:endParaRPr lang="es-CO"/>
        </a:p>
      </dgm:t>
    </dgm:pt>
    <dgm:pt modelId="{D31C0366-E245-494A-A1AB-1FF04CA5BB3F}" type="pres">
      <dgm:prSet presAssocID="{38144E4E-40DA-4ECE-A63B-8B63E51BB45B}" presName="vert1" presStyleCnt="0"/>
      <dgm:spPr/>
    </dgm:pt>
    <dgm:pt modelId="{4959BA65-C941-47CF-ADB4-AB6040256EC9}" type="pres">
      <dgm:prSet presAssocID="{104FFC73-76DB-491C-A254-39CB17EA9168}" presName="vertSpace2a" presStyleCnt="0"/>
      <dgm:spPr/>
    </dgm:pt>
    <dgm:pt modelId="{D33DBC8D-13BE-4860-8419-FF43B39E2219}" type="pres">
      <dgm:prSet presAssocID="{104FFC73-76DB-491C-A254-39CB17EA9168}" presName="horz2" presStyleCnt="0"/>
      <dgm:spPr/>
    </dgm:pt>
    <dgm:pt modelId="{62AE14ED-1085-4EEE-8FC5-5CA39A6C9140}" type="pres">
      <dgm:prSet presAssocID="{104FFC73-76DB-491C-A254-39CB17EA9168}" presName="horzSpace2" presStyleCnt="0"/>
      <dgm:spPr/>
    </dgm:pt>
    <dgm:pt modelId="{2C7E8B4F-CCE6-49A9-BDE9-1011FA8AFF95}" type="pres">
      <dgm:prSet presAssocID="{104FFC73-76DB-491C-A254-39CB17EA9168}" presName="tx2" presStyleLbl="revTx" presStyleIdx="1" presStyleCnt="6"/>
      <dgm:spPr/>
      <dgm:t>
        <a:bodyPr/>
        <a:lstStyle/>
        <a:p>
          <a:endParaRPr lang="es-CO"/>
        </a:p>
      </dgm:t>
    </dgm:pt>
    <dgm:pt modelId="{32F8320C-6B82-4A98-A484-FFB9BB0CEB2F}" type="pres">
      <dgm:prSet presAssocID="{104FFC73-76DB-491C-A254-39CB17EA9168}" presName="vert2" presStyleCnt="0"/>
      <dgm:spPr/>
    </dgm:pt>
    <dgm:pt modelId="{1DEF7EDA-8478-4F7C-A611-5BC5F434A7E7}" type="pres">
      <dgm:prSet presAssocID="{104FFC73-76DB-491C-A254-39CB17EA9168}" presName="thinLine2b" presStyleLbl="callout" presStyleIdx="0" presStyleCnt="5"/>
      <dgm:spPr/>
    </dgm:pt>
    <dgm:pt modelId="{ABFC8FB2-2E56-42C4-BA16-29CD121A608C}" type="pres">
      <dgm:prSet presAssocID="{104FFC73-76DB-491C-A254-39CB17EA9168}" presName="vertSpace2b" presStyleCnt="0"/>
      <dgm:spPr/>
    </dgm:pt>
    <dgm:pt modelId="{F9FFE31D-C1E3-403D-BB33-D12F3A4A23CA}" type="pres">
      <dgm:prSet presAssocID="{DF72C93E-93ED-4C70-A03F-FE4170616C0B}" presName="horz2" presStyleCnt="0"/>
      <dgm:spPr/>
    </dgm:pt>
    <dgm:pt modelId="{0DA79332-C1DA-4FD1-AF94-298743EF9ADD}" type="pres">
      <dgm:prSet presAssocID="{DF72C93E-93ED-4C70-A03F-FE4170616C0B}" presName="horzSpace2" presStyleCnt="0"/>
      <dgm:spPr/>
    </dgm:pt>
    <dgm:pt modelId="{736D88E4-3964-485E-ABE1-CF648D5E5E30}" type="pres">
      <dgm:prSet presAssocID="{DF72C93E-93ED-4C70-A03F-FE4170616C0B}" presName="tx2" presStyleLbl="revTx" presStyleIdx="2" presStyleCnt="6"/>
      <dgm:spPr/>
      <dgm:t>
        <a:bodyPr/>
        <a:lstStyle/>
        <a:p>
          <a:endParaRPr lang="es-CO"/>
        </a:p>
      </dgm:t>
    </dgm:pt>
    <dgm:pt modelId="{AC44FDB7-86F5-4D6D-A5C8-8776FF0AD9BD}" type="pres">
      <dgm:prSet presAssocID="{DF72C93E-93ED-4C70-A03F-FE4170616C0B}" presName="vert2" presStyleCnt="0"/>
      <dgm:spPr/>
    </dgm:pt>
    <dgm:pt modelId="{EE93E457-8203-4720-A73F-134F96C07EF3}" type="pres">
      <dgm:prSet presAssocID="{DF72C93E-93ED-4C70-A03F-FE4170616C0B}" presName="thinLine2b" presStyleLbl="callout" presStyleIdx="1" presStyleCnt="5"/>
      <dgm:spPr/>
    </dgm:pt>
    <dgm:pt modelId="{54309C13-E3A9-449B-9699-8146AC7D84EB}" type="pres">
      <dgm:prSet presAssocID="{DF72C93E-93ED-4C70-A03F-FE4170616C0B}" presName="vertSpace2b" presStyleCnt="0"/>
      <dgm:spPr/>
    </dgm:pt>
    <dgm:pt modelId="{A0DC3341-838B-47B5-8B1E-13ACF9D4DA8F}" type="pres">
      <dgm:prSet presAssocID="{B8E7AF11-F634-402F-BBA6-A9887DBEE23F}" presName="horz2" presStyleCnt="0"/>
      <dgm:spPr/>
    </dgm:pt>
    <dgm:pt modelId="{042FE148-4066-442C-9648-CFF8E1F4F6DD}" type="pres">
      <dgm:prSet presAssocID="{B8E7AF11-F634-402F-BBA6-A9887DBEE23F}" presName="horzSpace2" presStyleCnt="0"/>
      <dgm:spPr/>
    </dgm:pt>
    <dgm:pt modelId="{0F389CD5-A1C9-41ED-BF34-406180FA5715}" type="pres">
      <dgm:prSet presAssocID="{B8E7AF11-F634-402F-BBA6-A9887DBEE23F}" presName="tx2" presStyleLbl="revTx" presStyleIdx="3" presStyleCnt="6"/>
      <dgm:spPr/>
      <dgm:t>
        <a:bodyPr/>
        <a:lstStyle/>
        <a:p>
          <a:endParaRPr lang="es-CO"/>
        </a:p>
      </dgm:t>
    </dgm:pt>
    <dgm:pt modelId="{B2CB3396-8459-4E71-8065-1E7F009FCD05}" type="pres">
      <dgm:prSet presAssocID="{B8E7AF11-F634-402F-BBA6-A9887DBEE23F}" presName="vert2" presStyleCnt="0"/>
      <dgm:spPr/>
    </dgm:pt>
    <dgm:pt modelId="{7D1982B7-5666-4EFB-B1E5-D7A4E0F808C4}" type="pres">
      <dgm:prSet presAssocID="{B8E7AF11-F634-402F-BBA6-A9887DBEE23F}" presName="thinLine2b" presStyleLbl="callout" presStyleIdx="2" presStyleCnt="5"/>
      <dgm:spPr/>
    </dgm:pt>
    <dgm:pt modelId="{87EF4D81-1D35-42D5-BA3B-2A658A51FC7A}" type="pres">
      <dgm:prSet presAssocID="{B8E7AF11-F634-402F-BBA6-A9887DBEE23F}" presName="vertSpace2b" presStyleCnt="0"/>
      <dgm:spPr/>
    </dgm:pt>
    <dgm:pt modelId="{7EC8EFBB-F80B-4DF7-B0BC-AB0F722E3DE7}" type="pres">
      <dgm:prSet presAssocID="{BD10E977-E7A3-403D-B00E-D5B2DBCD7678}" presName="horz2" presStyleCnt="0"/>
      <dgm:spPr/>
    </dgm:pt>
    <dgm:pt modelId="{A317C0BF-DDE8-4E5C-A605-A57CF3A934E8}" type="pres">
      <dgm:prSet presAssocID="{BD10E977-E7A3-403D-B00E-D5B2DBCD7678}" presName="horzSpace2" presStyleCnt="0"/>
      <dgm:spPr/>
    </dgm:pt>
    <dgm:pt modelId="{FF0F20E4-9D9C-4809-A023-1F1D2EF30758}" type="pres">
      <dgm:prSet presAssocID="{BD10E977-E7A3-403D-B00E-D5B2DBCD7678}" presName="tx2" presStyleLbl="revTx" presStyleIdx="4" presStyleCnt="6"/>
      <dgm:spPr/>
      <dgm:t>
        <a:bodyPr/>
        <a:lstStyle/>
        <a:p>
          <a:endParaRPr lang="es-CO"/>
        </a:p>
      </dgm:t>
    </dgm:pt>
    <dgm:pt modelId="{F83774BB-CCD3-415D-8392-75F4CBC50DFF}" type="pres">
      <dgm:prSet presAssocID="{BD10E977-E7A3-403D-B00E-D5B2DBCD7678}" presName="vert2" presStyleCnt="0"/>
      <dgm:spPr/>
    </dgm:pt>
    <dgm:pt modelId="{0C938BB2-B92F-48EF-8775-A1E792DF952E}" type="pres">
      <dgm:prSet presAssocID="{BD10E977-E7A3-403D-B00E-D5B2DBCD7678}" presName="thinLine2b" presStyleLbl="callout" presStyleIdx="3" presStyleCnt="5"/>
      <dgm:spPr/>
    </dgm:pt>
    <dgm:pt modelId="{0C9BBC95-4002-404B-AFD3-714134BDE143}" type="pres">
      <dgm:prSet presAssocID="{BD10E977-E7A3-403D-B00E-D5B2DBCD7678}" presName="vertSpace2b" presStyleCnt="0"/>
      <dgm:spPr/>
    </dgm:pt>
    <dgm:pt modelId="{C37FBD1D-CB70-4C06-A3EE-5F8CFEE55EF3}" type="pres">
      <dgm:prSet presAssocID="{045771D5-E0E9-44BE-81FA-F438CBC8F01E}" presName="horz2" presStyleCnt="0"/>
      <dgm:spPr/>
    </dgm:pt>
    <dgm:pt modelId="{ABA12F0E-129B-4BA3-8003-6B5E2DC417E3}" type="pres">
      <dgm:prSet presAssocID="{045771D5-E0E9-44BE-81FA-F438CBC8F01E}" presName="horzSpace2" presStyleCnt="0"/>
      <dgm:spPr/>
    </dgm:pt>
    <dgm:pt modelId="{6F9EF930-9D38-4FD6-9D2A-E919E7B2A5B5}" type="pres">
      <dgm:prSet presAssocID="{045771D5-E0E9-44BE-81FA-F438CBC8F01E}" presName="tx2" presStyleLbl="revTx" presStyleIdx="5" presStyleCnt="6"/>
      <dgm:spPr/>
      <dgm:t>
        <a:bodyPr/>
        <a:lstStyle/>
        <a:p>
          <a:endParaRPr lang="es-CO"/>
        </a:p>
      </dgm:t>
    </dgm:pt>
    <dgm:pt modelId="{BF072533-2C62-4644-89AC-B76A0C7AF76E}" type="pres">
      <dgm:prSet presAssocID="{045771D5-E0E9-44BE-81FA-F438CBC8F01E}" presName="vert2" presStyleCnt="0"/>
      <dgm:spPr/>
    </dgm:pt>
    <dgm:pt modelId="{BBE74F95-8E76-4E91-A786-78FF27BADA0F}" type="pres">
      <dgm:prSet presAssocID="{045771D5-E0E9-44BE-81FA-F438CBC8F01E}" presName="thinLine2b" presStyleLbl="callout" presStyleIdx="4" presStyleCnt="5"/>
      <dgm:spPr/>
    </dgm:pt>
    <dgm:pt modelId="{22AE7BE6-9B6D-4750-9C43-6A772C273041}" type="pres">
      <dgm:prSet presAssocID="{045771D5-E0E9-44BE-81FA-F438CBC8F01E}" presName="vertSpace2b" presStyleCnt="0"/>
      <dgm:spPr/>
    </dgm:pt>
  </dgm:ptLst>
  <dgm:cxnLst>
    <dgm:cxn modelId="{160FF66D-4429-47B8-AFD3-BC384125B551}" type="presOf" srcId="{017A1B56-4319-4B04-AFE4-7ADFBF453F5C}" destId="{3ECE4CD7-F38E-4510-8C3C-2E564CFE00C0}" srcOrd="0" destOrd="0" presId="urn:microsoft.com/office/officeart/2008/layout/LinedList"/>
    <dgm:cxn modelId="{F5766B14-C393-4681-8B46-5548640F0B2E}" type="presOf" srcId="{B8E7AF11-F634-402F-BBA6-A9887DBEE23F}" destId="{0F389CD5-A1C9-41ED-BF34-406180FA5715}" srcOrd="0" destOrd="0" presId="urn:microsoft.com/office/officeart/2008/layout/LinedList"/>
    <dgm:cxn modelId="{E58C5A7B-C165-49B2-AA45-EF8469623E76}" srcId="{017A1B56-4319-4B04-AFE4-7ADFBF453F5C}" destId="{38144E4E-40DA-4ECE-A63B-8B63E51BB45B}" srcOrd="0" destOrd="0" parTransId="{E55EE88A-076F-42C4-9A04-34625F0E480D}" sibTransId="{02943D74-6CEE-4946-A9A2-4DCD4996E2F1}"/>
    <dgm:cxn modelId="{39893AC5-BB08-4D30-99E6-53565AC71884}" type="presOf" srcId="{BD10E977-E7A3-403D-B00E-D5B2DBCD7678}" destId="{FF0F20E4-9D9C-4809-A023-1F1D2EF30758}" srcOrd="0" destOrd="0" presId="urn:microsoft.com/office/officeart/2008/layout/LinedList"/>
    <dgm:cxn modelId="{0518D78D-B0D4-48AD-9316-4F1969E02CF8}" srcId="{38144E4E-40DA-4ECE-A63B-8B63E51BB45B}" destId="{B8E7AF11-F634-402F-BBA6-A9887DBEE23F}" srcOrd="2" destOrd="0" parTransId="{657A4A31-021F-4BE0-AED4-DF8108ADDCF2}" sibTransId="{13193E93-0FD4-4A3D-816B-B40E2D28EADA}"/>
    <dgm:cxn modelId="{6840B977-AD9E-4D22-B464-542E568C97D1}" type="presOf" srcId="{104FFC73-76DB-491C-A254-39CB17EA9168}" destId="{2C7E8B4F-CCE6-49A9-BDE9-1011FA8AFF95}" srcOrd="0" destOrd="0" presId="urn:microsoft.com/office/officeart/2008/layout/LinedList"/>
    <dgm:cxn modelId="{4B84DBDA-1926-4A8F-9293-7E5D14AC7A43}" srcId="{38144E4E-40DA-4ECE-A63B-8B63E51BB45B}" destId="{BD10E977-E7A3-403D-B00E-D5B2DBCD7678}" srcOrd="3" destOrd="0" parTransId="{49B26541-447E-4B74-BCA2-DFABFBBE942B}" sibTransId="{FE734797-0AC3-4731-A18B-8D5FA4418A21}"/>
    <dgm:cxn modelId="{4C35EC5E-5C8D-4087-B4D5-C21F03B9F025}" srcId="{38144E4E-40DA-4ECE-A63B-8B63E51BB45B}" destId="{DF72C93E-93ED-4C70-A03F-FE4170616C0B}" srcOrd="1" destOrd="0" parTransId="{36E906E2-2961-4DE0-895F-71091ABE11F6}" sibTransId="{3A30B846-8821-4ABF-802E-543572831CB1}"/>
    <dgm:cxn modelId="{1BF90B20-B97F-4738-8597-8FE9E094CBFD}" srcId="{38144E4E-40DA-4ECE-A63B-8B63E51BB45B}" destId="{045771D5-E0E9-44BE-81FA-F438CBC8F01E}" srcOrd="4" destOrd="0" parTransId="{2BD18740-FB97-4D6D-A20D-F6C7BF2DF10A}" sibTransId="{785B2E8F-1AAF-48DE-BF9E-F8620387F992}"/>
    <dgm:cxn modelId="{6C89180A-1961-499D-9959-33730C49624D}" type="presOf" srcId="{045771D5-E0E9-44BE-81FA-F438CBC8F01E}" destId="{6F9EF930-9D38-4FD6-9D2A-E919E7B2A5B5}" srcOrd="0" destOrd="0" presId="urn:microsoft.com/office/officeart/2008/layout/LinedList"/>
    <dgm:cxn modelId="{2F35CEF6-97F5-4BC5-B439-A08B7B0FFD71}" srcId="{38144E4E-40DA-4ECE-A63B-8B63E51BB45B}" destId="{104FFC73-76DB-491C-A254-39CB17EA9168}" srcOrd="0" destOrd="0" parTransId="{474B97A7-3AAF-421D-9044-02E18F4AA4A1}" sibTransId="{F92507AF-AFCC-41A8-A47C-18B84A4D69AC}"/>
    <dgm:cxn modelId="{9A7FF6C3-A43E-4265-B09C-04A8C34F66ED}" type="presOf" srcId="{38144E4E-40DA-4ECE-A63B-8B63E51BB45B}" destId="{117EFDD1-8071-4F57-B5AB-0DE81440804E}" srcOrd="0" destOrd="0" presId="urn:microsoft.com/office/officeart/2008/layout/LinedList"/>
    <dgm:cxn modelId="{D308F114-050E-4D77-8BE6-63C5ABD52881}" type="presOf" srcId="{DF72C93E-93ED-4C70-A03F-FE4170616C0B}" destId="{736D88E4-3964-485E-ABE1-CF648D5E5E30}" srcOrd="0" destOrd="0" presId="urn:microsoft.com/office/officeart/2008/layout/LinedList"/>
    <dgm:cxn modelId="{AB09DC72-6329-494D-BB3E-886CAD00B66A}" type="presParOf" srcId="{3ECE4CD7-F38E-4510-8C3C-2E564CFE00C0}" destId="{3B28308A-6939-48E5-BF96-3B7E3273E1B5}" srcOrd="0" destOrd="0" presId="urn:microsoft.com/office/officeart/2008/layout/LinedList"/>
    <dgm:cxn modelId="{61A8D6C6-3B74-42B9-9444-846D33EE5195}" type="presParOf" srcId="{3ECE4CD7-F38E-4510-8C3C-2E564CFE00C0}" destId="{F167BB3E-6AE2-4E9E-B718-1F727910FBC1}" srcOrd="1" destOrd="0" presId="urn:microsoft.com/office/officeart/2008/layout/LinedList"/>
    <dgm:cxn modelId="{9E960FDE-76D9-40F3-942D-8A70C1AF69D5}" type="presParOf" srcId="{F167BB3E-6AE2-4E9E-B718-1F727910FBC1}" destId="{117EFDD1-8071-4F57-B5AB-0DE81440804E}" srcOrd="0" destOrd="0" presId="urn:microsoft.com/office/officeart/2008/layout/LinedList"/>
    <dgm:cxn modelId="{F360B345-CCA5-44B2-AFD8-7C2CC27C5233}" type="presParOf" srcId="{F167BB3E-6AE2-4E9E-B718-1F727910FBC1}" destId="{D31C0366-E245-494A-A1AB-1FF04CA5BB3F}" srcOrd="1" destOrd="0" presId="urn:microsoft.com/office/officeart/2008/layout/LinedList"/>
    <dgm:cxn modelId="{A54A59A1-16CE-4C8A-9835-64FAD923E628}" type="presParOf" srcId="{D31C0366-E245-494A-A1AB-1FF04CA5BB3F}" destId="{4959BA65-C941-47CF-ADB4-AB6040256EC9}" srcOrd="0" destOrd="0" presId="urn:microsoft.com/office/officeart/2008/layout/LinedList"/>
    <dgm:cxn modelId="{C5969765-4B9D-43C5-A971-29721574C666}" type="presParOf" srcId="{D31C0366-E245-494A-A1AB-1FF04CA5BB3F}" destId="{D33DBC8D-13BE-4860-8419-FF43B39E2219}" srcOrd="1" destOrd="0" presId="urn:microsoft.com/office/officeart/2008/layout/LinedList"/>
    <dgm:cxn modelId="{B3D10365-C69B-4BB9-BA3A-609991BC7BBE}" type="presParOf" srcId="{D33DBC8D-13BE-4860-8419-FF43B39E2219}" destId="{62AE14ED-1085-4EEE-8FC5-5CA39A6C9140}" srcOrd="0" destOrd="0" presId="urn:microsoft.com/office/officeart/2008/layout/LinedList"/>
    <dgm:cxn modelId="{5AD6D46D-F782-462D-ADC6-D5711D9C8234}" type="presParOf" srcId="{D33DBC8D-13BE-4860-8419-FF43B39E2219}" destId="{2C7E8B4F-CCE6-49A9-BDE9-1011FA8AFF95}" srcOrd="1" destOrd="0" presId="urn:microsoft.com/office/officeart/2008/layout/LinedList"/>
    <dgm:cxn modelId="{3CAF0273-87F2-4B18-B5A4-9A1E1BB3D9D3}" type="presParOf" srcId="{D33DBC8D-13BE-4860-8419-FF43B39E2219}" destId="{32F8320C-6B82-4A98-A484-FFB9BB0CEB2F}" srcOrd="2" destOrd="0" presId="urn:microsoft.com/office/officeart/2008/layout/LinedList"/>
    <dgm:cxn modelId="{B279807E-82C7-493E-A94C-8A15F21B7B82}" type="presParOf" srcId="{D31C0366-E245-494A-A1AB-1FF04CA5BB3F}" destId="{1DEF7EDA-8478-4F7C-A611-5BC5F434A7E7}" srcOrd="2" destOrd="0" presId="urn:microsoft.com/office/officeart/2008/layout/LinedList"/>
    <dgm:cxn modelId="{6538F1EE-9828-4E89-922D-2E5E2ECD2656}" type="presParOf" srcId="{D31C0366-E245-494A-A1AB-1FF04CA5BB3F}" destId="{ABFC8FB2-2E56-42C4-BA16-29CD121A608C}" srcOrd="3" destOrd="0" presId="urn:microsoft.com/office/officeart/2008/layout/LinedList"/>
    <dgm:cxn modelId="{63D91A8D-06F0-4A2D-B62D-663742A5437B}" type="presParOf" srcId="{D31C0366-E245-494A-A1AB-1FF04CA5BB3F}" destId="{F9FFE31D-C1E3-403D-BB33-D12F3A4A23CA}" srcOrd="4" destOrd="0" presId="urn:microsoft.com/office/officeart/2008/layout/LinedList"/>
    <dgm:cxn modelId="{3F61FE74-4CD6-416B-9FE3-4C710C25F09F}" type="presParOf" srcId="{F9FFE31D-C1E3-403D-BB33-D12F3A4A23CA}" destId="{0DA79332-C1DA-4FD1-AF94-298743EF9ADD}" srcOrd="0" destOrd="0" presId="urn:microsoft.com/office/officeart/2008/layout/LinedList"/>
    <dgm:cxn modelId="{8FE83434-6C14-4BA3-8B61-EEAC9B27AE6A}" type="presParOf" srcId="{F9FFE31D-C1E3-403D-BB33-D12F3A4A23CA}" destId="{736D88E4-3964-485E-ABE1-CF648D5E5E30}" srcOrd="1" destOrd="0" presId="urn:microsoft.com/office/officeart/2008/layout/LinedList"/>
    <dgm:cxn modelId="{178E4029-E734-4115-B551-1271B8D75C68}" type="presParOf" srcId="{F9FFE31D-C1E3-403D-BB33-D12F3A4A23CA}" destId="{AC44FDB7-86F5-4D6D-A5C8-8776FF0AD9BD}" srcOrd="2" destOrd="0" presId="urn:microsoft.com/office/officeart/2008/layout/LinedList"/>
    <dgm:cxn modelId="{CF9AB842-BA89-41E3-83AC-89F330146629}" type="presParOf" srcId="{D31C0366-E245-494A-A1AB-1FF04CA5BB3F}" destId="{EE93E457-8203-4720-A73F-134F96C07EF3}" srcOrd="5" destOrd="0" presId="urn:microsoft.com/office/officeart/2008/layout/LinedList"/>
    <dgm:cxn modelId="{BF9F2F2B-7D3B-4D16-8456-824E5257FD18}" type="presParOf" srcId="{D31C0366-E245-494A-A1AB-1FF04CA5BB3F}" destId="{54309C13-E3A9-449B-9699-8146AC7D84EB}" srcOrd="6" destOrd="0" presId="urn:microsoft.com/office/officeart/2008/layout/LinedList"/>
    <dgm:cxn modelId="{B7C545BF-B544-4FA4-9310-30A13BB1DA3C}" type="presParOf" srcId="{D31C0366-E245-494A-A1AB-1FF04CA5BB3F}" destId="{A0DC3341-838B-47B5-8B1E-13ACF9D4DA8F}" srcOrd="7" destOrd="0" presId="urn:microsoft.com/office/officeart/2008/layout/LinedList"/>
    <dgm:cxn modelId="{A356A82D-560F-480F-B719-7A07EF842375}" type="presParOf" srcId="{A0DC3341-838B-47B5-8B1E-13ACF9D4DA8F}" destId="{042FE148-4066-442C-9648-CFF8E1F4F6DD}" srcOrd="0" destOrd="0" presId="urn:microsoft.com/office/officeart/2008/layout/LinedList"/>
    <dgm:cxn modelId="{D97088C2-F6D4-44DE-B7F2-49ED7BFFC0B7}" type="presParOf" srcId="{A0DC3341-838B-47B5-8B1E-13ACF9D4DA8F}" destId="{0F389CD5-A1C9-41ED-BF34-406180FA5715}" srcOrd="1" destOrd="0" presId="urn:microsoft.com/office/officeart/2008/layout/LinedList"/>
    <dgm:cxn modelId="{B2EAA47A-2FF8-46FE-87A2-68A3FCAA6760}" type="presParOf" srcId="{A0DC3341-838B-47B5-8B1E-13ACF9D4DA8F}" destId="{B2CB3396-8459-4E71-8065-1E7F009FCD05}" srcOrd="2" destOrd="0" presId="urn:microsoft.com/office/officeart/2008/layout/LinedList"/>
    <dgm:cxn modelId="{97DCB740-6B60-4389-8011-44EC43E1BFE3}" type="presParOf" srcId="{D31C0366-E245-494A-A1AB-1FF04CA5BB3F}" destId="{7D1982B7-5666-4EFB-B1E5-D7A4E0F808C4}" srcOrd="8" destOrd="0" presId="urn:microsoft.com/office/officeart/2008/layout/LinedList"/>
    <dgm:cxn modelId="{3A1C01D0-6F29-435E-8BBD-624D49D13893}" type="presParOf" srcId="{D31C0366-E245-494A-A1AB-1FF04CA5BB3F}" destId="{87EF4D81-1D35-42D5-BA3B-2A658A51FC7A}" srcOrd="9" destOrd="0" presId="urn:microsoft.com/office/officeart/2008/layout/LinedList"/>
    <dgm:cxn modelId="{C9241385-ACAD-45FD-B2C0-957ADFFDD3FF}" type="presParOf" srcId="{D31C0366-E245-494A-A1AB-1FF04CA5BB3F}" destId="{7EC8EFBB-F80B-4DF7-B0BC-AB0F722E3DE7}" srcOrd="10" destOrd="0" presId="urn:microsoft.com/office/officeart/2008/layout/LinedList"/>
    <dgm:cxn modelId="{CA297EA6-E3ED-4DEB-B165-0EF2060F2D83}" type="presParOf" srcId="{7EC8EFBB-F80B-4DF7-B0BC-AB0F722E3DE7}" destId="{A317C0BF-DDE8-4E5C-A605-A57CF3A934E8}" srcOrd="0" destOrd="0" presId="urn:microsoft.com/office/officeart/2008/layout/LinedList"/>
    <dgm:cxn modelId="{84E5E156-D504-4D05-8C3A-CC6E44E58C52}" type="presParOf" srcId="{7EC8EFBB-F80B-4DF7-B0BC-AB0F722E3DE7}" destId="{FF0F20E4-9D9C-4809-A023-1F1D2EF30758}" srcOrd="1" destOrd="0" presId="urn:microsoft.com/office/officeart/2008/layout/LinedList"/>
    <dgm:cxn modelId="{9B208B61-1AB8-447D-84ED-409C95779514}" type="presParOf" srcId="{7EC8EFBB-F80B-4DF7-B0BC-AB0F722E3DE7}" destId="{F83774BB-CCD3-415D-8392-75F4CBC50DFF}" srcOrd="2" destOrd="0" presId="urn:microsoft.com/office/officeart/2008/layout/LinedList"/>
    <dgm:cxn modelId="{2391D4DB-AEDC-46EE-9233-ABE46C5ABE1B}" type="presParOf" srcId="{D31C0366-E245-494A-A1AB-1FF04CA5BB3F}" destId="{0C938BB2-B92F-48EF-8775-A1E792DF952E}" srcOrd="11" destOrd="0" presId="urn:microsoft.com/office/officeart/2008/layout/LinedList"/>
    <dgm:cxn modelId="{3E8CF1DE-3A2E-4A47-A1BC-058D67B07EB8}" type="presParOf" srcId="{D31C0366-E245-494A-A1AB-1FF04CA5BB3F}" destId="{0C9BBC95-4002-404B-AFD3-714134BDE143}" srcOrd="12" destOrd="0" presId="urn:microsoft.com/office/officeart/2008/layout/LinedList"/>
    <dgm:cxn modelId="{F7B19AAF-EEF1-4397-A8D9-810C8896DAC4}" type="presParOf" srcId="{D31C0366-E245-494A-A1AB-1FF04CA5BB3F}" destId="{C37FBD1D-CB70-4C06-A3EE-5F8CFEE55EF3}" srcOrd="13" destOrd="0" presId="urn:microsoft.com/office/officeart/2008/layout/LinedList"/>
    <dgm:cxn modelId="{FA9A1340-0B68-4EB7-B15C-3A2419F14C39}" type="presParOf" srcId="{C37FBD1D-CB70-4C06-A3EE-5F8CFEE55EF3}" destId="{ABA12F0E-129B-4BA3-8003-6B5E2DC417E3}" srcOrd="0" destOrd="0" presId="urn:microsoft.com/office/officeart/2008/layout/LinedList"/>
    <dgm:cxn modelId="{5E996887-4732-4E05-8C25-62295C674825}" type="presParOf" srcId="{C37FBD1D-CB70-4C06-A3EE-5F8CFEE55EF3}" destId="{6F9EF930-9D38-4FD6-9D2A-E919E7B2A5B5}" srcOrd="1" destOrd="0" presId="urn:microsoft.com/office/officeart/2008/layout/LinedList"/>
    <dgm:cxn modelId="{095DDF2E-7200-442D-9D17-AC9EA0C242F8}" type="presParOf" srcId="{C37FBD1D-CB70-4C06-A3EE-5F8CFEE55EF3}" destId="{BF072533-2C62-4644-89AC-B76A0C7AF76E}" srcOrd="2" destOrd="0" presId="urn:microsoft.com/office/officeart/2008/layout/LinedList"/>
    <dgm:cxn modelId="{28304E5B-796B-492F-BB02-D12FB411CD83}" type="presParOf" srcId="{D31C0366-E245-494A-A1AB-1FF04CA5BB3F}" destId="{BBE74F95-8E76-4E91-A786-78FF27BADA0F}" srcOrd="14" destOrd="0" presId="urn:microsoft.com/office/officeart/2008/layout/LinedList"/>
    <dgm:cxn modelId="{052C325E-C3C9-42C2-B291-70E2A4567D28}" type="presParOf" srcId="{D31C0366-E245-494A-A1AB-1FF04CA5BB3F}" destId="{22AE7BE6-9B6D-4750-9C43-6A772C273041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17A1B56-4319-4B04-AFE4-7ADFBF453F5C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38144E4E-40DA-4ECE-A63B-8B63E51BB45B}">
      <dgm:prSet phldrT="[Texto]"/>
      <dgm:spPr/>
      <dgm:t>
        <a:bodyPr vert="wordArtVert"/>
        <a:lstStyle/>
        <a:p>
          <a:pPr algn="ctr"/>
          <a:r>
            <a:rPr lang="es-CO" b="1" dirty="0" smtClean="0"/>
            <a:t>OBJETIVO 2</a:t>
          </a:r>
          <a:endParaRPr lang="es-CO" b="1" dirty="0"/>
        </a:p>
      </dgm:t>
    </dgm:pt>
    <dgm:pt modelId="{E55EE88A-076F-42C4-9A04-34625F0E480D}" type="parTrans" cxnId="{E58C5A7B-C165-49B2-AA45-EF8469623E76}">
      <dgm:prSet/>
      <dgm:spPr/>
      <dgm:t>
        <a:bodyPr/>
        <a:lstStyle/>
        <a:p>
          <a:endParaRPr lang="es-CO"/>
        </a:p>
      </dgm:t>
    </dgm:pt>
    <dgm:pt modelId="{02943D74-6CEE-4946-A9A2-4DCD4996E2F1}" type="sibTrans" cxnId="{E58C5A7B-C165-49B2-AA45-EF8469623E76}">
      <dgm:prSet/>
      <dgm:spPr/>
      <dgm:t>
        <a:bodyPr/>
        <a:lstStyle/>
        <a:p>
          <a:endParaRPr lang="es-CO"/>
        </a:p>
      </dgm:t>
    </dgm:pt>
    <dgm:pt modelId="{104FFC73-76DB-491C-A254-39CB17EA9168}">
      <dgm:prSet phldrT="[Texto]"/>
      <dgm:spPr/>
      <dgm:t>
        <a:bodyPr/>
        <a:lstStyle/>
        <a:p>
          <a:pPr algn="just"/>
          <a:r>
            <a:rPr lang="es-ES" b="1" dirty="0" smtClean="0"/>
            <a:t>E1.</a:t>
          </a:r>
          <a:r>
            <a:rPr lang="es-ES" dirty="0" smtClean="0"/>
            <a:t> Realizar una reingeniería de roles y funciones de las FF.AA, en relación a las problemáticas y riesgos actuales en la F.N. </a:t>
          </a:r>
          <a:endParaRPr lang="es-CO" dirty="0"/>
        </a:p>
      </dgm:t>
    </dgm:pt>
    <dgm:pt modelId="{474B97A7-3AAF-421D-9044-02E18F4AA4A1}" type="parTrans" cxnId="{2F35CEF6-97F5-4BC5-B439-A08B7B0FFD71}">
      <dgm:prSet/>
      <dgm:spPr/>
      <dgm:t>
        <a:bodyPr/>
        <a:lstStyle/>
        <a:p>
          <a:endParaRPr lang="es-CO"/>
        </a:p>
      </dgm:t>
    </dgm:pt>
    <dgm:pt modelId="{F92507AF-AFCC-41A8-A47C-18B84A4D69AC}" type="sibTrans" cxnId="{2F35CEF6-97F5-4BC5-B439-A08B7B0FFD71}">
      <dgm:prSet/>
      <dgm:spPr/>
      <dgm:t>
        <a:bodyPr/>
        <a:lstStyle/>
        <a:p>
          <a:endParaRPr lang="es-CO"/>
        </a:p>
      </dgm:t>
    </dgm:pt>
    <dgm:pt modelId="{DF72C93E-93ED-4C70-A03F-FE4170616C0B}">
      <dgm:prSet phldrT="[Texto]"/>
      <dgm:spPr/>
      <dgm:t>
        <a:bodyPr/>
        <a:lstStyle/>
        <a:p>
          <a:pPr algn="just"/>
          <a:r>
            <a:rPr lang="es-ES" b="1" dirty="0" smtClean="0"/>
            <a:t>E2.</a:t>
          </a:r>
          <a:r>
            <a:rPr lang="es-ES" dirty="0" smtClean="0"/>
            <a:t> Diseñar protocolos para la prevención, actuación y neutralización de G.I que atentan contra los intereses nacionales.  </a:t>
          </a:r>
          <a:endParaRPr lang="es-CO" dirty="0"/>
        </a:p>
      </dgm:t>
    </dgm:pt>
    <dgm:pt modelId="{36E906E2-2961-4DE0-895F-71091ABE11F6}" type="parTrans" cxnId="{4C35EC5E-5C8D-4087-B4D5-C21F03B9F025}">
      <dgm:prSet/>
      <dgm:spPr/>
      <dgm:t>
        <a:bodyPr/>
        <a:lstStyle/>
        <a:p>
          <a:endParaRPr lang="es-CO"/>
        </a:p>
      </dgm:t>
    </dgm:pt>
    <dgm:pt modelId="{3A30B846-8821-4ABF-802E-543572831CB1}" type="sibTrans" cxnId="{4C35EC5E-5C8D-4087-B4D5-C21F03B9F025}">
      <dgm:prSet/>
      <dgm:spPr/>
      <dgm:t>
        <a:bodyPr/>
        <a:lstStyle/>
        <a:p>
          <a:endParaRPr lang="es-CO"/>
        </a:p>
      </dgm:t>
    </dgm:pt>
    <dgm:pt modelId="{B8E7AF11-F634-402F-BBA6-A9887DBEE23F}">
      <dgm:prSet phldrT="[Texto]"/>
      <dgm:spPr/>
      <dgm:t>
        <a:bodyPr/>
        <a:lstStyle/>
        <a:p>
          <a:pPr algn="just"/>
          <a:r>
            <a:rPr lang="es-ES" b="1" dirty="0" smtClean="0"/>
            <a:t>E3.</a:t>
          </a:r>
          <a:r>
            <a:rPr lang="es-ES" dirty="0" smtClean="0"/>
            <a:t> Crear unidades especializadas enfocadas a disminuir los actos de violencia. </a:t>
          </a:r>
          <a:endParaRPr lang="es-CO" dirty="0"/>
        </a:p>
      </dgm:t>
    </dgm:pt>
    <dgm:pt modelId="{657A4A31-021F-4BE0-AED4-DF8108ADDCF2}" type="parTrans" cxnId="{0518D78D-B0D4-48AD-9316-4F1969E02CF8}">
      <dgm:prSet/>
      <dgm:spPr/>
      <dgm:t>
        <a:bodyPr/>
        <a:lstStyle/>
        <a:p>
          <a:endParaRPr lang="es-CO"/>
        </a:p>
      </dgm:t>
    </dgm:pt>
    <dgm:pt modelId="{13193E93-0FD4-4A3D-816B-B40E2D28EADA}" type="sibTrans" cxnId="{0518D78D-B0D4-48AD-9316-4F1969E02CF8}">
      <dgm:prSet/>
      <dgm:spPr/>
      <dgm:t>
        <a:bodyPr/>
        <a:lstStyle/>
        <a:p>
          <a:endParaRPr lang="es-CO"/>
        </a:p>
      </dgm:t>
    </dgm:pt>
    <dgm:pt modelId="{045771D5-E0E9-44BE-81FA-F438CBC8F01E}">
      <dgm:prSet/>
      <dgm:spPr/>
      <dgm:t>
        <a:bodyPr/>
        <a:lstStyle/>
        <a:p>
          <a:pPr algn="just"/>
          <a:r>
            <a:rPr lang="es-ES" b="1" dirty="0" smtClean="0"/>
            <a:t>E5.</a:t>
          </a:r>
          <a:r>
            <a:rPr lang="es-ES" dirty="0" smtClean="0"/>
            <a:t> Implementar planes de capacitación periódicas para el recurso humano sobre I.M y necesidades específicas.  </a:t>
          </a:r>
          <a:endParaRPr lang="es-CO" dirty="0"/>
        </a:p>
      </dgm:t>
    </dgm:pt>
    <dgm:pt modelId="{2BD18740-FB97-4D6D-A20D-F6C7BF2DF10A}" type="parTrans" cxnId="{1BF90B20-B97F-4738-8597-8FE9E094CBFD}">
      <dgm:prSet/>
      <dgm:spPr/>
      <dgm:t>
        <a:bodyPr/>
        <a:lstStyle/>
        <a:p>
          <a:endParaRPr lang="es-CO"/>
        </a:p>
      </dgm:t>
    </dgm:pt>
    <dgm:pt modelId="{785B2E8F-1AAF-48DE-BF9E-F8620387F992}" type="sibTrans" cxnId="{1BF90B20-B97F-4738-8597-8FE9E094CBFD}">
      <dgm:prSet/>
      <dgm:spPr/>
      <dgm:t>
        <a:bodyPr/>
        <a:lstStyle/>
        <a:p>
          <a:endParaRPr lang="es-CO"/>
        </a:p>
      </dgm:t>
    </dgm:pt>
    <dgm:pt modelId="{BD10E977-E7A3-403D-B00E-D5B2DBCD7678}">
      <dgm:prSet/>
      <dgm:spPr/>
      <dgm:t>
        <a:bodyPr/>
        <a:lstStyle/>
        <a:p>
          <a:pPr algn="just"/>
          <a:r>
            <a:rPr lang="es-ES" b="1" dirty="0" smtClean="0"/>
            <a:t>E4.</a:t>
          </a:r>
          <a:r>
            <a:rPr lang="es-ES" dirty="0" smtClean="0"/>
            <a:t> Gestionar la compra de insumos, equipos y activos que faciliten la comunicación y movilización de las FF.AA.</a:t>
          </a:r>
          <a:endParaRPr lang="es-CO" dirty="0"/>
        </a:p>
      </dgm:t>
    </dgm:pt>
    <dgm:pt modelId="{49B26541-447E-4B74-BCA2-DFABFBBE942B}" type="parTrans" cxnId="{4B84DBDA-1926-4A8F-9293-7E5D14AC7A43}">
      <dgm:prSet/>
      <dgm:spPr/>
      <dgm:t>
        <a:bodyPr/>
        <a:lstStyle/>
        <a:p>
          <a:endParaRPr lang="es-CO"/>
        </a:p>
      </dgm:t>
    </dgm:pt>
    <dgm:pt modelId="{FE734797-0AC3-4731-A18B-8D5FA4418A21}" type="sibTrans" cxnId="{4B84DBDA-1926-4A8F-9293-7E5D14AC7A43}">
      <dgm:prSet/>
      <dgm:spPr/>
      <dgm:t>
        <a:bodyPr/>
        <a:lstStyle/>
        <a:p>
          <a:endParaRPr lang="es-CO"/>
        </a:p>
      </dgm:t>
    </dgm:pt>
    <dgm:pt modelId="{3ECE4CD7-F38E-4510-8C3C-2E564CFE00C0}" type="pres">
      <dgm:prSet presAssocID="{017A1B56-4319-4B04-AFE4-7ADFBF453F5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3B28308A-6939-48E5-BF96-3B7E3273E1B5}" type="pres">
      <dgm:prSet presAssocID="{38144E4E-40DA-4ECE-A63B-8B63E51BB45B}" presName="thickLine" presStyleLbl="alignNode1" presStyleIdx="0" presStyleCnt="1"/>
      <dgm:spPr/>
    </dgm:pt>
    <dgm:pt modelId="{F167BB3E-6AE2-4E9E-B718-1F727910FBC1}" type="pres">
      <dgm:prSet presAssocID="{38144E4E-40DA-4ECE-A63B-8B63E51BB45B}" presName="horz1" presStyleCnt="0"/>
      <dgm:spPr/>
    </dgm:pt>
    <dgm:pt modelId="{117EFDD1-8071-4F57-B5AB-0DE81440804E}" type="pres">
      <dgm:prSet presAssocID="{38144E4E-40DA-4ECE-A63B-8B63E51BB45B}" presName="tx1" presStyleLbl="revTx" presStyleIdx="0" presStyleCnt="6"/>
      <dgm:spPr/>
      <dgm:t>
        <a:bodyPr/>
        <a:lstStyle/>
        <a:p>
          <a:endParaRPr lang="es-CO"/>
        </a:p>
      </dgm:t>
    </dgm:pt>
    <dgm:pt modelId="{D31C0366-E245-494A-A1AB-1FF04CA5BB3F}" type="pres">
      <dgm:prSet presAssocID="{38144E4E-40DA-4ECE-A63B-8B63E51BB45B}" presName="vert1" presStyleCnt="0"/>
      <dgm:spPr/>
    </dgm:pt>
    <dgm:pt modelId="{4959BA65-C941-47CF-ADB4-AB6040256EC9}" type="pres">
      <dgm:prSet presAssocID="{104FFC73-76DB-491C-A254-39CB17EA9168}" presName="vertSpace2a" presStyleCnt="0"/>
      <dgm:spPr/>
    </dgm:pt>
    <dgm:pt modelId="{D33DBC8D-13BE-4860-8419-FF43B39E2219}" type="pres">
      <dgm:prSet presAssocID="{104FFC73-76DB-491C-A254-39CB17EA9168}" presName="horz2" presStyleCnt="0"/>
      <dgm:spPr/>
    </dgm:pt>
    <dgm:pt modelId="{62AE14ED-1085-4EEE-8FC5-5CA39A6C9140}" type="pres">
      <dgm:prSet presAssocID="{104FFC73-76DB-491C-A254-39CB17EA9168}" presName="horzSpace2" presStyleCnt="0"/>
      <dgm:spPr/>
    </dgm:pt>
    <dgm:pt modelId="{2C7E8B4F-CCE6-49A9-BDE9-1011FA8AFF95}" type="pres">
      <dgm:prSet presAssocID="{104FFC73-76DB-491C-A254-39CB17EA9168}" presName="tx2" presStyleLbl="revTx" presStyleIdx="1" presStyleCnt="6"/>
      <dgm:spPr/>
      <dgm:t>
        <a:bodyPr/>
        <a:lstStyle/>
        <a:p>
          <a:endParaRPr lang="es-CO"/>
        </a:p>
      </dgm:t>
    </dgm:pt>
    <dgm:pt modelId="{32F8320C-6B82-4A98-A484-FFB9BB0CEB2F}" type="pres">
      <dgm:prSet presAssocID="{104FFC73-76DB-491C-A254-39CB17EA9168}" presName="vert2" presStyleCnt="0"/>
      <dgm:spPr/>
    </dgm:pt>
    <dgm:pt modelId="{1DEF7EDA-8478-4F7C-A611-5BC5F434A7E7}" type="pres">
      <dgm:prSet presAssocID="{104FFC73-76DB-491C-A254-39CB17EA9168}" presName="thinLine2b" presStyleLbl="callout" presStyleIdx="0" presStyleCnt="5"/>
      <dgm:spPr/>
    </dgm:pt>
    <dgm:pt modelId="{ABFC8FB2-2E56-42C4-BA16-29CD121A608C}" type="pres">
      <dgm:prSet presAssocID="{104FFC73-76DB-491C-A254-39CB17EA9168}" presName="vertSpace2b" presStyleCnt="0"/>
      <dgm:spPr/>
    </dgm:pt>
    <dgm:pt modelId="{F9FFE31D-C1E3-403D-BB33-D12F3A4A23CA}" type="pres">
      <dgm:prSet presAssocID="{DF72C93E-93ED-4C70-A03F-FE4170616C0B}" presName="horz2" presStyleCnt="0"/>
      <dgm:spPr/>
    </dgm:pt>
    <dgm:pt modelId="{0DA79332-C1DA-4FD1-AF94-298743EF9ADD}" type="pres">
      <dgm:prSet presAssocID="{DF72C93E-93ED-4C70-A03F-FE4170616C0B}" presName="horzSpace2" presStyleCnt="0"/>
      <dgm:spPr/>
    </dgm:pt>
    <dgm:pt modelId="{736D88E4-3964-485E-ABE1-CF648D5E5E30}" type="pres">
      <dgm:prSet presAssocID="{DF72C93E-93ED-4C70-A03F-FE4170616C0B}" presName="tx2" presStyleLbl="revTx" presStyleIdx="2" presStyleCnt="6"/>
      <dgm:spPr/>
      <dgm:t>
        <a:bodyPr/>
        <a:lstStyle/>
        <a:p>
          <a:endParaRPr lang="es-CO"/>
        </a:p>
      </dgm:t>
    </dgm:pt>
    <dgm:pt modelId="{AC44FDB7-86F5-4D6D-A5C8-8776FF0AD9BD}" type="pres">
      <dgm:prSet presAssocID="{DF72C93E-93ED-4C70-A03F-FE4170616C0B}" presName="vert2" presStyleCnt="0"/>
      <dgm:spPr/>
    </dgm:pt>
    <dgm:pt modelId="{EE93E457-8203-4720-A73F-134F96C07EF3}" type="pres">
      <dgm:prSet presAssocID="{DF72C93E-93ED-4C70-A03F-FE4170616C0B}" presName="thinLine2b" presStyleLbl="callout" presStyleIdx="1" presStyleCnt="5"/>
      <dgm:spPr/>
    </dgm:pt>
    <dgm:pt modelId="{54309C13-E3A9-449B-9699-8146AC7D84EB}" type="pres">
      <dgm:prSet presAssocID="{DF72C93E-93ED-4C70-A03F-FE4170616C0B}" presName="vertSpace2b" presStyleCnt="0"/>
      <dgm:spPr/>
    </dgm:pt>
    <dgm:pt modelId="{A0DC3341-838B-47B5-8B1E-13ACF9D4DA8F}" type="pres">
      <dgm:prSet presAssocID="{B8E7AF11-F634-402F-BBA6-A9887DBEE23F}" presName="horz2" presStyleCnt="0"/>
      <dgm:spPr/>
    </dgm:pt>
    <dgm:pt modelId="{042FE148-4066-442C-9648-CFF8E1F4F6DD}" type="pres">
      <dgm:prSet presAssocID="{B8E7AF11-F634-402F-BBA6-A9887DBEE23F}" presName="horzSpace2" presStyleCnt="0"/>
      <dgm:spPr/>
    </dgm:pt>
    <dgm:pt modelId="{0F389CD5-A1C9-41ED-BF34-406180FA5715}" type="pres">
      <dgm:prSet presAssocID="{B8E7AF11-F634-402F-BBA6-A9887DBEE23F}" presName="tx2" presStyleLbl="revTx" presStyleIdx="3" presStyleCnt="6"/>
      <dgm:spPr/>
      <dgm:t>
        <a:bodyPr/>
        <a:lstStyle/>
        <a:p>
          <a:endParaRPr lang="es-CO"/>
        </a:p>
      </dgm:t>
    </dgm:pt>
    <dgm:pt modelId="{B2CB3396-8459-4E71-8065-1E7F009FCD05}" type="pres">
      <dgm:prSet presAssocID="{B8E7AF11-F634-402F-BBA6-A9887DBEE23F}" presName="vert2" presStyleCnt="0"/>
      <dgm:spPr/>
    </dgm:pt>
    <dgm:pt modelId="{7D1982B7-5666-4EFB-B1E5-D7A4E0F808C4}" type="pres">
      <dgm:prSet presAssocID="{B8E7AF11-F634-402F-BBA6-A9887DBEE23F}" presName="thinLine2b" presStyleLbl="callout" presStyleIdx="2" presStyleCnt="5"/>
      <dgm:spPr/>
    </dgm:pt>
    <dgm:pt modelId="{87EF4D81-1D35-42D5-BA3B-2A658A51FC7A}" type="pres">
      <dgm:prSet presAssocID="{B8E7AF11-F634-402F-BBA6-A9887DBEE23F}" presName="vertSpace2b" presStyleCnt="0"/>
      <dgm:spPr/>
    </dgm:pt>
    <dgm:pt modelId="{7EC8EFBB-F80B-4DF7-B0BC-AB0F722E3DE7}" type="pres">
      <dgm:prSet presAssocID="{BD10E977-E7A3-403D-B00E-D5B2DBCD7678}" presName="horz2" presStyleCnt="0"/>
      <dgm:spPr/>
    </dgm:pt>
    <dgm:pt modelId="{A317C0BF-DDE8-4E5C-A605-A57CF3A934E8}" type="pres">
      <dgm:prSet presAssocID="{BD10E977-E7A3-403D-B00E-D5B2DBCD7678}" presName="horzSpace2" presStyleCnt="0"/>
      <dgm:spPr/>
    </dgm:pt>
    <dgm:pt modelId="{FF0F20E4-9D9C-4809-A023-1F1D2EF30758}" type="pres">
      <dgm:prSet presAssocID="{BD10E977-E7A3-403D-B00E-D5B2DBCD7678}" presName="tx2" presStyleLbl="revTx" presStyleIdx="4" presStyleCnt="6"/>
      <dgm:spPr/>
      <dgm:t>
        <a:bodyPr/>
        <a:lstStyle/>
        <a:p>
          <a:endParaRPr lang="es-CO"/>
        </a:p>
      </dgm:t>
    </dgm:pt>
    <dgm:pt modelId="{F83774BB-CCD3-415D-8392-75F4CBC50DFF}" type="pres">
      <dgm:prSet presAssocID="{BD10E977-E7A3-403D-B00E-D5B2DBCD7678}" presName="vert2" presStyleCnt="0"/>
      <dgm:spPr/>
    </dgm:pt>
    <dgm:pt modelId="{0C938BB2-B92F-48EF-8775-A1E792DF952E}" type="pres">
      <dgm:prSet presAssocID="{BD10E977-E7A3-403D-B00E-D5B2DBCD7678}" presName="thinLine2b" presStyleLbl="callout" presStyleIdx="3" presStyleCnt="5"/>
      <dgm:spPr/>
    </dgm:pt>
    <dgm:pt modelId="{0C9BBC95-4002-404B-AFD3-714134BDE143}" type="pres">
      <dgm:prSet presAssocID="{BD10E977-E7A3-403D-B00E-D5B2DBCD7678}" presName="vertSpace2b" presStyleCnt="0"/>
      <dgm:spPr/>
    </dgm:pt>
    <dgm:pt modelId="{C37FBD1D-CB70-4C06-A3EE-5F8CFEE55EF3}" type="pres">
      <dgm:prSet presAssocID="{045771D5-E0E9-44BE-81FA-F438CBC8F01E}" presName="horz2" presStyleCnt="0"/>
      <dgm:spPr/>
    </dgm:pt>
    <dgm:pt modelId="{ABA12F0E-129B-4BA3-8003-6B5E2DC417E3}" type="pres">
      <dgm:prSet presAssocID="{045771D5-E0E9-44BE-81FA-F438CBC8F01E}" presName="horzSpace2" presStyleCnt="0"/>
      <dgm:spPr/>
    </dgm:pt>
    <dgm:pt modelId="{6F9EF930-9D38-4FD6-9D2A-E919E7B2A5B5}" type="pres">
      <dgm:prSet presAssocID="{045771D5-E0E9-44BE-81FA-F438CBC8F01E}" presName="tx2" presStyleLbl="revTx" presStyleIdx="5" presStyleCnt="6"/>
      <dgm:spPr/>
      <dgm:t>
        <a:bodyPr/>
        <a:lstStyle/>
        <a:p>
          <a:endParaRPr lang="es-CO"/>
        </a:p>
      </dgm:t>
    </dgm:pt>
    <dgm:pt modelId="{BF072533-2C62-4644-89AC-B76A0C7AF76E}" type="pres">
      <dgm:prSet presAssocID="{045771D5-E0E9-44BE-81FA-F438CBC8F01E}" presName="vert2" presStyleCnt="0"/>
      <dgm:spPr/>
    </dgm:pt>
    <dgm:pt modelId="{BBE74F95-8E76-4E91-A786-78FF27BADA0F}" type="pres">
      <dgm:prSet presAssocID="{045771D5-E0E9-44BE-81FA-F438CBC8F01E}" presName="thinLine2b" presStyleLbl="callout" presStyleIdx="4" presStyleCnt="5"/>
      <dgm:spPr/>
    </dgm:pt>
    <dgm:pt modelId="{22AE7BE6-9B6D-4750-9C43-6A772C273041}" type="pres">
      <dgm:prSet presAssocID="{045771D5-E0E9-44BE-81FA-F438CBC8F01E}" presName="vertSpace2b" presStyleCnt="0"/>
      <dgm:spPr/>
    </dgm:pt>
  </dgm:ptLst>
  <dgm:cxnLst>
    <dgm:cxn modelId="{6B69B717-0055-47D3-A19C-1C7A509BB6D2}" type="presOf" srcId="{B8E7AF11-F634-402F-BBA6-A9887DBEE23F}" destId="{0F389CD5-A1C9-41ED-BF34-406180FA5715}" srcOrd="0" destOrd="0" presId="urn:microsoft.com/office/officeart/2008/layout/LinedList"/>
    <dgm:cxn modelId="{D78687DA-7866-41D6-A3FF-037D4B1B24F9}" type="presOf" srcId="{045771D5-E0E9-44BE-81FA-F438CBC8F01E}" destId="{6F9EF930-9D38-4FD6-9D2A-E919E7B2A5B5}" srcOrd="0" destOrd="0" presId="urn:microsoft.com/office/officeart/2008/layout/LinedList"/>
    <dgm:cxn modelId="{564FE897-00F8-4DB7-8117-442B693AFED3}" type="presOf" srcId="{DF72C93E-93ED-4C70-A03F-FE4170616C0B}" destId="{736D88E4-3964-485E-ABE1-CF648D5E5E30}" srcOrd="0" destOrd="0" presId="urn:microsoft.com/office/officeart/2008/layout/LinedList"/>
    <dgm:cxn modelId="{E58C5A7B-C165-49B2-AA45-EF8469623E76}" srcId="{017A1B56-4319-4B04-AFE4-7ADFBF453F5C}" destId="{38144E4E-40DA-4ECE-A63B-8B63E51BB45B}" srcOrd="0" destOrd="0" parTransId="{E55EE88A-076F-42C4-9A04-34625F0E480D}" sibTransId="{02943D74-6CEE-4946-A9A2-4DCD4996E2F1}"/>
    <dgm:cxn modelId="{0518D78D-B0D4-48AD-9316-4F1969E02CF8}" srcId="{38144E4E-40DA-4ECE-A63B-8B63E51BB45B}" destId="{B8E7AF11-F634-402F-BBA6-A9887DBEE23F}" srcOrd="2" destOrd="0" parTransId="{657A4A31-021F-4BE0-AED4-DF8108ADDCF2}" sibTransId="{13193E93-0FD4-4A3D-816B-B40E2D28EADA}"/>
    <dgm:cxn modelId="{A861E13D-19AC-448A-860B-243B3F49A415}" type="presOf" srcId="{BD10E977-E7A3-403D-B00E-D5B2DBCD7678}" destId="{FF0F20E4-9D9C-4809-A023-1F1D2EF30758}" srcOrd="0" destOrd="0" presId="urn:microsoft.com/office/officeart/2008/layout/LinedList"/>
    <dgm:cxn modelId="{DC83C4B7-A681-4622-A96C-8D2E9F18C975}" type="presOf" srcId="{104FFC73-76DB-491C-A254-39CB17EA9168}" destId="{2C7E8B4F-CCE6-49A9-BDE9-1011FA8AFF95}" srcOrd="0" destOrd="0" presId="urn:microsoft.com/office/officeart/2008/layout/LinedList"/>
    <dgm:cxn modelId="{4B84DBDA-1926-4A8F-9293-7E5D14AC7A43}" srcId="{38144E4E-40DA-4ECE-A63B-8B63E51BB45B}" destId="{BD10E977-E7A3-403D-B00E-D5B2DBCD7678}" srcOrd="3" destOrd="0" parTransId="{49B26541-447E-4B74-BCA2-DFABFBBE942B}" sibTransId="{FE734797-0AC3-4731-A18B-8D5FA4418A21}"/>
    <dgm:cxn modelId="{4C35EC5E-5C8D-4087-B4D5-C21F03B9F025}" srcId="{38144E4E-40DA-4ECE-A63B-8B63E51BB45B}" destId="{DF72C93E-93ED-4C70-A03F-FE4170616C0B}" srcOrd="1" destOrd="0" parTransId="{36E906E2-2961-4DE0-895F-71091ABE11F6}" sibTransId="{3A30B846-8821-4ABF-802E-543572831CB1}"/>
    <dgm:cxn modelId="{1BF90B20-B97F-4738-8597-8FE9E094CBFD}" srcId="{38144E4E-40DA-4ECE-A63B-8B63E51BB45B}" destId="{045771D5-E0E9-44BE-81FA-F438CBC8F01E}" srcOrd="4" destOrd="0" parTransId="{2BD18740-FB97-4D6D-A20D-F6C7BF2DF10A}" sibTransId="{785B2E8F-1AAF-48DE-BF9E-F8620387F992}"/>
    <dgm:cxn modelId="{7A1BE558-7204-442D-9356-D00523E931BC}" type="presOf" srcId="{38144E4E-40DA-4ECE-A63B-8B63E51BB45B}" destId="{117EFDD1-8071-4F57-B5AB-0DE81440804E}" srcOrd="0" destOrd="0" presId="urn:microsoft.com/office/officeart/2008/layout/LinedList"/>
    <dgm:cxn modelId="{2F35CEF6-97F5-4BC5-B439-A08B7B0FFD71}" srcId="{38144E4E-40DA-4ECE-A63B-8B63E51BB45B}" destId="{104FFC73-76DB-491C-A254-39CB17EA9168}" srcOrd="0" destOrd="0" parTransId="{474B97A7-3AAF-421D-9044-02E18F4AA4A1}" sibTransId="{F92507AF-AFCC-41A8-A47C-18B84A4D69AC}"/>
    <dgm:cxn modelId="{2FA951A8-E359-499F-A577-F2DD69C2B96C}" type="presOf" srcId="{017A1B56-4319-4B04-AFE4-7ADFBF453F5C}" destId="{3ECE4CD7-F38E-4510-8C3C-2E564CFE00C0}" srcOrd="0" destOrd="0" presId="urn:microsoft.com/office/officeart/2008/layout/LinedList"/>
    <dgm:cxn modelId="{5133D2BE-7B3A-40EC-BBFC-5CB0721A9132}" type="presParOf" srcId="{3ECE4CD7-F38E-4510-8C3C-2E564CFE00C0}" destId="{3B28308A-6939-48E5-BF96-3B7E3273E1B5}" srcOrd="0" destOrd="0" presId="urn:microsoft.com/office/officeart/2008/layout/LinedList"/>
    <dgm:cxn modelId="{06A6DF6A-15AD-4750-A57C-FE7AF1748ABF}" type="presParOf" srcId="{3ECE4CD7-F38E-4510-8C3C-2E564CFE00C0}" destId="{F167BB3E-6AE2-4E9E-B718-1F727910FBC1}" srcOrd="1" destOrd="0" presId="urn:microsoft.com/office/officeart/2008/layout/LinedList"/>
    <dgm:cxn modelId="{C5001ABE-1894-47A4-A8A7-069982B8DF9B}" type="presParOf" srcId="{F167BB3E-6AE2-4E9E-B718-1F727910FBC1}" destId="{117EFDD1-8071-4F57-B5AB-0DE81440804E}" srcOrd="0" destOrd="0" presId="urn:microsoft.com/office/officeart/2008/layout/LinedList"/>
    <dgm:cxn modelId="{53DB2F88-6CE8-4FC9-9881-52886E45CC21}" type="presParOf" srcId="{F167BB3E-6AE2-4E9E-B718-1F727910FBC1}" destId="{D31C0366-E245-494A-A1AB-1FF04CA5BB3F}" srcOrd="1" destOrd="0" presId="urn:microsoft.com/office/officeart/2008/layout/LinedList"/>
    <dgm:cxn modelId="{B3FFDD0A-72C1-42A0-97C1-E20C08C266C8}" type="presParOf" srcId="{D31C0366-E245-494A-A1AB-1FF04CA5BB3F}" destId="{4959BA65-C941-47CF-ADB4-AB6040256EC9}" srcOrd="0" destOrd="0" presId="urn:microsoft.com/office/officeart/2008/layout/LinedList"/>
    <dgm:cxn modelId="{41A5B9EA-2601-4F9F-A4C9-1EB91E43AEF9}" type="presParOf" srcId="{D31C0366-E245-494A-A1AB-1FF04CA5BB3F}" destId="{D33DBC8D-13BE-4860-8419-FF43B39E2219}" srcOrd="1" destOrd="0" presId="urn:microsoft.com/office/officeart/2008/layout/LinedList"/>
    <dgm:cxn modelId="{EC905A35-C67E-47DC-8BF8-62F8FAEA15AA}" type="presParOf" srcId="{D33DBC8D-13BE-4860-8419-FF43B39E2219}" destId="{62AE14ED-1085-4EEE-8FC5-5CA39A6C9140}" srcOrd="0" destOrd="0" presId="urn:microsoft.com/office/officeart/2008/layout/LinedList"/>
    <dgm:cxn modelId="{9837393E-6DBD-427B-BBAF-3EB76946A29D}" type="presParOf" srcId="{D33DBC8D-13BE-4860-8419-FF43B39E2219}" destId="{2C7E8B4F-CCE6-49A9-BDE9-1011FA8AFF95}" srcOrd="1" destOrd="0" presId="urn:microsoft.com/office/officeart/2008/layout/LinedList"/>
    <dgm:cxn modelId="{CC8558FC-18C2-411B-B758-926754D017E1}" type="presParOf" srcId="{D33DBC8D-13BE-4860-8419-FF43B39E2219}" destId="{32F8320C-6B82-4A98-A484-FFB9BB0CEB2F}" srcOrd="2" destOrd="0" presId="urn:microsoft.com/office/officeart/2008/layout/LinedList"/>
    <dgm:cxn modelId="{78F38F0C-A8FA-467D-A5EA-393D24E8E35C}" type="presParOf" srcId="{D31C0366-E245-494A-A1AB-1FF04CA5BB3F}" destId="{1DEF7EDA-8478-4F7C-A611-5BC5F434A7E7}" srcOrd="2" destOrd="0" presId="urn:microsoft.com/office/officeart/2008/layout/LinedList"/>
    <dgm:cxn modelId="{6E3FA158-2798-41B6-AA51-3E85F466D7B6}" type="presParOf" srcId="{D31C0366-E245-494A-A1AB-1FF04CA5BB3F}" destId="{ABFC8FB2-2E56-42C4-BA16-29CD121A608C}" srcOrd="3" destOrd="0" presId="urn:microsoft.com/office/officeart/2008/layout/LinedList"/>
    <dgm:cxn modelId="{8F117EEC-B374-41C7-A62C-E2C0F8F58E2A}" type="presParOf" srcId="{D31C0366-E245-494A-A1AB-1FF04CA5BB3F}" destId="{F9FFE31D-C1E3-403D-BB33-D12F3A4A23CA}" srcOrd="4" destOrd="0" presId="urn:microsoft.com/office/officeart/2008/layout/LinedList"/>
    <dgm:cxn modelId="{41A0076A-04FD-4E9F-ADF1-379610C15BB6}" type="presParOf" srcId="{F9FFE31D-C1E3-403D-BB33-D12F3A4A23CA}" destId="{0DA79332-C1DA-4FD1-AF94-298743EF9ADD}" srcOrd="0" destOrd="0" presId="urn:microsoft.com/office/officeart/2008/layout/LinedList"/>
    <dgm:cxn modelId="{81144B85-EBB8-4D02-8101-CECDF6C4EAAE}" type="presParOf" srcId="{F9FFE31D-C1E3-403D-BB33-D12F3A4A23CA}" destId="{736D88E4-3964-485E-ABE1-CF648D5E5E30}" srcOrd="1" destOrd="0" presId="urn:microsoft.com/office/officeart/2008/layout/LinedList"/>
    <dgm:cxn modelId="{81721CA2-040E-4455-B5A5-BFF2E3F8173B}" type="presParOf" srcId="{F9FFE31D-C1E3-403D-BB33-D12F3A4A23CA}" destId="{AC44FDB7-86F5-4D6D-A5C8-8776FF0AD9BD}" srcOrd="2" destOrd="0" presId="urn:microsoft.com/office/officeart/2008/layout/LinedList"/>
    <dgm:cxn modelId="{22103325-F275-469E-8B86-94092FBDABD0}" type="presParOf" srcId="{D31C0366-E245-494A-A1AB-1FF04CA5BB3F}" destId="{EE93E457-8203-4720-A73F-134F96C07EF3}" srcOrd="5" destOrd="0" presId="urn:microsoft.com/office/officeart/2008/layout/LinedList"/>
    <dgm:cxn modelId="{8298FB82-4675-4F21-8C55-387012ECFFDC}" type="presParOf" srcId="{D31C0366-E245-494A-A1AB-1FF04CA5BB3F}" destId="{54309C13-E3A9-449B-9699-8146AC7D84EB}" srcOrd="6" destOrd="0" presId="urn:microsoft.com/office/officeart/2008/layout/LinedList"/>
    <dgm:cxn modelId="{86D29D67-DBEE-499D-B29D-4051E33CB30C}" type="presParOf" srcId="{D31C0366-E245-494A-A1AB-1FF04CA5BB3F}" destId="{A0DC3341-838B-47B5-8B1E-13ACF9D4DA8F}" srcOrd="7" destOrd="0" presId="urn:microsoft.com/office/officeart/2008/layout/LinedList"/>
    <dgm:cxn modelId="{EF1E064F-67B4-4CDC-B381-C0B2D9602011}" type="presParOf" srcId="{A0DC3341-838B-47B5-8B1E-13ACF9D4DA8F}" destId="{042FE148-4066-442C-9648-CFF8E1F4F6DD}" srcOrd="0" destOrd="0" presId="urn:microsoft.com/office/officeart/2008/layout/LinedList"/>
    <dgm:cxn modelId="{E386467A-D043-498C-B3E3-6D3F9C7CD189}" type="presParOf" srcId="{A0DC3341-838B-47B5-8B1E-13ACF9D4DA8F}" destId="{0F389CD5-A1C9-41ED-BF34-406180FA5715}" srcOrd="1" destOrd="0" presId="urn:microsoft.com/office/officeart/2008/layout/LinedList"/>
    <dgm:cxn modelId="{3817CA20-2131-4DF0-B491-0A4145C8ECE1}" type="presParOf" srcId="{A0DC3341-838B-47B5-8B1E-13ACF9D4DA8F}" destId="{B2CB3396-8459-4E71-8065-1E7F009FCD05}" srcOrd="2" destOrd="0" presId="urn:microsoft.com/office/officeart/2008/layout/LinedList"/>
    <dgm:cxn modelId="{123E016F-1A27-4ED4-A3B8-F38535E1460E}" type="presParOf" srcId="{D31C0366-E245-494A-A1AB-1FF04CA5BB3F}" destId="{7D1982B7-5666-4EFB-B1E5-D7A4E0F808C4}" srcOrd="8" destOrd="0" presId="urn:microsoft.com/office/officeart/2008/layout/LinedList"/>
    <dgm:cxn modelId="{956605F7-90E3-43E8-9EDA-798D38F04F64}" type="presParOf" srcId="{D31C0366-E245-494A-A1AB-1FF04CA5BB3F}" destId="{87EF4D81-1D35-42D5-BA3B-2A658A51FC7A}" srcOrd="9" destOrd="0" presId="urn:microsoft.com/office/officeart/2008/layout/LinedList"/>
    <dgm:cxn modelId="{53218F1B-A0A0-4DF8-8E86-FD9D6CD14E02}" type="presParOf" srcId="{D31C0366-E245-494A-A1AB-1FF04CA5BB3F}" destId="{7EC8EFBB-F80B-4DF7-B0BC-AB0F722E3DE7}" srcOrd="10" destOrd="0" presId="urn:microsoft.com/office/officeart/2008/layout/LinedList"/>
    <dgm:cxn modelId="{75B4E8FF-ECCA-42BB-AB51-C65F0830EF8F}" type="presParOf" srcId="{7EC8EFBB-F80B-4DF7-B0BC-AB0F722E3DE7}" destId="{A317C0BF-DDE8-4E5C-A605-A57CF3A934E8}" srcOrd="0" destOrd="0" presId="urn:microsoft.com/office/officeart/2008/layout/LinedList"/>
    <dgm:cxn modelId="{7CE3B41C-F717-4FA9-93DC-AD76A4B9A9B7}" type="presParOf" srcId="{7EC8EFBB-F80B-4DF7-B0BC-AB0F722E3DE7}" destId="{FF0F20E4-9D9C-4809-A023-1F1D2EF30758}" srcOrd="1" destOrd="0" presId="urn:microsoft.com/office/officeart/2008/layout/LinedList"/>
    <dgm:cxn modelId="{8BB23A32-61A1-4E5A-9C4C-9D32E34BFEBB}" type="presParOf" srcId="{7EC8EFBB-F80B-4DF7-B0BC-AB0F722E3DE7}" destId="{F83774BB-CCD3-415D-8392-75F4CBC50DFF}" srcOrd="2" destOrd="0" presId="urn:microsoft.com/office/officeart/2008/layout/LinedList"/>
    <dgm:cxn modelId="{ABC2963C-029F-488C-8C6F-2C630878D585}" type="presParOf" srcId="{D31C0366-E245-494A-A1AB-1FF04CA5BB3F}" destId="{0C938BB2-B92F-48EF-8775-A1E792DF952E}" srcOrd="11" destOrd="0" presId="urn:microsoft.com/office/officeart/2008/layout/LinedList"/>
    <dgm:cxn modelId="{673E08E1-7B12-4E22-9925-43B9799EA9A1}" type="presParOf" srcId="{D31C0366-E245-494A-A1AB-1FF04CA5BB3F}" destId="{0C9BBC95-4002-404B-AFD3-714134BDE143}" srcOrd="12" destOrd="0" presId="urn:microsoft.com/office/officeart/2008/layout/LinedList"/>
    <dgm:cxn modelId="{325436F7-8276-4942-9D0F-B6C91B171EA8}" type="presParOf" srcId="{D31C0366-E245-494A-A1AB-1FF04CA5BB3F}" destId="{C37FBD1D-CB70-4C06-A3EE-5F8CFEE55EF3}" srcOrd="13" destOrd="0" presId="urn:microsoft.com/office/officeart/2008/layout/LinedList"/>
    <dgm:cxn modelId="{822F74FA-1BB2-4F34-9C02-9CE297B41569}" type="presParOf" srcId="{C37FBD1D-CB70-4C06-A3EE-5F8CFEE55EF3}" destId="{ABA12F0E-129B-4BA3-8003-6B5E2DC417E3}" srcOrd="0" destOrd="0" presId="urn:microsoft.com/office/officeart/2008/layout/LinedList"/>
    <dgm:cxn modelId="{1FD16491-3B95-40DA-82ED-8811C44B191C}" type="presParOf" srcId="{C37FBD1D-CB70-4C06-A3EE-5F8CFEE55EF3}" destId="{6F9EF930-9D38-4FD6-9D2A-E919E7B2A5B5}" srcOrd="1" destOrd="0" presId="urn:microsoft.com/office/officeart/2008/layout/LinedList"/>
    <dgm:cxn modelId="{855BD2F8-B35F-46F5-B218-9F413FCF38F1}" type="presParOf" srcId="{C37FBD1D-CB70-4C06-A3EE-5F8CFEE55EF3}" destId="{BF072533-2C62-4644-89AC-B76A0C7AF76E}" srcOrd="2" destOrd="0" presId="urn:microsoft.com/office/officeart/2008/layout/LinedList"/>
    <dgm:cxn modelId="{9EC21CF9-D1CC-47C4-B5C2-C0A83262826D}" type="presParOf" srcId="{D31C0366-E245-494A-A1AB-1FF04CA5BB3F}" destId="{BBE74F95-8E76-4E91-A786-78FF27BADA0F}" srcOrd="14" destOrd="0" presId="urn:microsoft.com/office/officeart/2008/layout/LinedList"/>
    <dgm:cxn modelId="{18F45657-4DFA-45C6-9249-80D9972B6121}" type="presParOf" srcId="{D31C0366-E245-494A-A1AB-1FF04CA5BB3F}" destId="{22AE7BE6-9B6D-4750-9C43-6A772C273041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17A1B56-4319-4B04-AFE4-7ADFBF453F5C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38144E4E-40DA-4ECE-A63B-8B63E51BB45B}">
      <dgm:prSet phldrT="[Texto]"/>
      <dgm:spPr/>
      <dgm:t>
        <a:bodyPr vert="wordArtVert"/>
        <a:lstStyle/>
        <a:p>
          <a:pPr algn="ctr"/>
          <a:r>
            <a:rPr lang="es-CO" b="1" dirty="0" smtClean="0"/>
            <a:t>OBJETIVO 3</a:t>
          </a:r>
          <a:endParaRPr lang="es-CO" b="1" dirty="0"/>
        </a:p>
      </dgm:t>
    </dgm:pt>
    <dgm:pt modelId="{E55EE88A-076F-42C4-9A04-34625F0E480D}" type="parTrans" cxnId="{E58C5A7B-C165-49B2-AA45-EF8469623E76}">
      <dgm:prSet/>
      <dgm:spPr/>
      <dgm:t>
        <a:bodyPr/>
        <a:lstStyle/>
        <a:p>
          <a:endParaRPr lang="es-CO"/>
        </a:p>
      </dgm:t>
    </dgm:pt>
    <dgm:pt modelId="{02943D74-6CEE-4946-A9A2-4DCD4996E2F1}" type="sibTrans" cxnId="{E58C5A7B-C165-49B2-AA45-EF8469623E76}">
      <dgm:prSet/>
      <dgm:spPr/>
      <dgm:t>
        <a:bodyPr/>
        <a:lstStyle/>
        <a:p>
          <a:endParaRPr lang="es-CO"/>
        </a:p>
      </dgm:t>
    </dgm:pt>
    <dgm:pt modelId="{104FFC73-76DB-491C-A254-39CB17EA9168}">
      <dgm:prSet phldrT="[Texto]"/>
      <dgm:spPr/>
      <dgm:t>
        <a:bodyPr/>
        <a:lstStyle/>
        <a:p>
          <a:pPr algn="just"/>
          <a:r>
            <a:rPr lang="es-ES" b="1" dirty="0" smtClean="0"/>
            <a:t>E1.</a:t>
          </a:r>
          <a:r>
            <a:rPr lang="es-ES" dirty="0" smtClean="0"/>
            <a:t> Crear un modelo interinstitucional para mejorar la capacidad de respuesta frente a actividades ilegales. </a:t>
          </a:r>
          <a:endParaRPr lang="es-CO" dirty="0"/>
        </a:p>
      </dgm:t>
    </dgm:pt>
    <dgm:pt modelId="{474B97A7-3AAF-421D-9044-02E18F4AA4A1}" type="parTrans" cxnId="{2F35CEF6-97F5-4BC5-B439-A08B7B0FFD71}">
      <dgm:prSet/>
      <dgm:spPr/>
      <dgm:t>
        <a:bodyPr/>
        <a:lstStyle/>
        <a:p>
          <a:endParaRPr lang="es-CO"/>
        </a:p>
      </dgm:t>
    </dgm:pt>
    <dgm:pt modelId="{F92507AF-AFCC-41A8-A47C-18B84A4D69AC}" type="sibTrans" cxnId="{2F35CEF6-97F5-4BC5-B439-A08B7B0FFD71}">
      <dgm:prSet/>
      <dgm:spPr/>
      <dgm:t>
        <a:bodyPr/>
        <a:lstStyle/>
        <a:p>
          <a:endParaRPr lang="es-CO"/>
        </a:p>
      </dgm:t>
    </dgm:pt>
    <dgm:pt modelId="{DF72C93E-93ED-4C70-A03F-FE4170616C0B}">
      <dgm:prSet phldrT="[Texto]"/>
      <dgm:spPr/>
      <dgm:t>
        <a:bodyPr/>
        <a:lstStyle/>
        <a:p>
          <a:pPr algn="just"/>
          <a:r>
            <a:rPr lang="es-ES" b="1" dirty="0" smtClean="0"/>
            <a:t>E2.</a:t>
          </a:r>
          <a:r>
            <a:rPr lang="es-ES" dirty="0" smtClean="0"/>
            <a:t> Reforzar la presencia militar en la frontera para asegurar el cumplimiento de los derechos de seguridad de la población.  </a:t>
          </a:r>
          <a:endParaRPr lang="es-CO" dirty="0"/>
        </a:p>
      </dgm:t>
    </dgm:pt>
    <dgm:pt modelId="{36E906E2-2961-4DE0-895F-71091ABE11F6}" type="parTrans" cxnId="{4C35EC5E-5C8D-4087-B4D5-C21F03B9F025}">
      <dgm:prSet/>
      <dgm:spPr/>
      <dgm:t>
        <a:bodyPr/>
        <a:lstStyle/>
        <a:p>
          <a:endParaRPr lang="es-CO"/>
        </a:p>
      </dgm:t>
    </dgm:pt>
    <dgm:pt modelId="{3A30B846-8821-4ABF-802E-543572831CB1}" type="sibTrans" cxnId="{4C35EC5E-5C8D-4087-B4D5-C21F03B9F025}">
      <dgm:prSet/>
      <dgm:spPr/>
      <dgm:t>
        <a:bodyPr/>
        <a:lstStyle/>
        <a:p>
          <a:endParaRPr lang="es-CO"/>
        </a:p>
      </dgm:t>
    </dgm:pt>
    <dgm:pt modelId="{B8E7AF11-F634-402F-BBA6-A9887DBEE23F}">
      <dgm:prSet phldrT="[Texto]"/>
      <dgm:spPr/>
      <dgm:t>
        <a:bodyPr/>
        <a:lstStyle/>
        <a:p>
          <a:pPr algn="just"/>
          <a:r>
            <a:rPr lang="es-ES" b="1" dirty="0" smtClean="0"/>
            <a:t>E3.</a:t>
          </a:r>
          <a:r>
            <a:rPr lang="es-ES" dirty="0" smtClean="0"/>
            <a:t> Ejecutar operativos periódicos para evitar la conformación de instituciones económicas ilícitas.  </a:t>
          </a:r>
          <a:endParaRPr lang="es-CO" dirty="0"/>
        </a:p>
      </dgm:t>
    </dgm:pt>
    <dgm:pt modelId="{657A4A31-021F-4BE0-AED4-DF8108ADDCF2}" type="parTrans" cxnId="{0518D78D-B0D4-48AD-9316-4F1969E02CF8}">
      <dgm:prSet/>
      <dgm:spPr/>
      <dgm:t>
        <a:bodyPr/>
        <a:lstStyle/>
        <a:p>
          <a:endParaRPr lang="es-CO"/>
        </a:p>
      </dgm:t>
    </dgm:pt>
    <dgm:pt modelId="{13193E93-0FD4-4A3D-816B-B40E2D28EADA}" type="sibTrans" cxnId="{0518D78D-B0D4-48AD-9316-4F1969E02CF8}">
      <dgm:prSet/>
      <dgm:spPr/>
      <dgm:t>
        <a:bodyPr/>
        <a:lstStyle/>
        <a:p>
          <a:endParaRPr lang="es-CO"/>
        </a:p>
      </dgm:t>
    </dgm:pt>
    <dgm:pt modelId="{BD10E977-E7A3-403D-B00E-D5B2DBCD7678}">
      <dgm:prSet/>
      <dgm:spPr/>
      <dgm:t>
        <a:bodyPr/>
        <a:lstStyle/>
        <a:p>
          <a:pPr algn="just"/>
          <a:r>
            <a:rPr lang="es-ES" b="1" dirty="0" smtClean="0"/>
            <a:t>E4.</a:t>
          </a:r>
          <a:r>
            <a:rPr lang="es-ES" dirty="0" smtClean="0"/>
            <a:t> Reformar los canales de comunicación de las entidades públicas para incluir la participación de la población de la frontera.</a:t>
          </a:r>
          <a:endParaRPr lang="es-CO" dirty="0"/>
        </a:p>
      </dgm:t>
    </dgm:pt>
    <dgm:pt modelId="{49B26541-447E-4B74-BCA2-DFABFBBE942B}" type="parTrans" cxnId="{4B84DBDA-1926-4A8F-9293-7E5D14AC7A43}">
      <dgm:prSet/>
      <dgm:spPr/>
      <dgm:t>
        <a:bodyPr/>
        <a:lstStyle/>
        <a:p>
          <a:endParaRPr lang="es-CO"/>
        </a:p>
      </dgm:t>
    </dgm:pt>
    <dgm:pt modelId="{FE734797-0AC3-4731-A18B-8D5FA4418A21}" type="sibTrans" cxnId="{4B84DBDA-1926-4A8F-9293-7E5D14AC7A43}">
      <dgm:prSet/>
      <dgm:spPr/>
      <dgm:t>
        <a:bodyPr/>
        <a:lstStyle/>
        <a:p>
          <a:endParaRPr lang="es-CO"/>
        </a:p>
      </dgm:t>
    </dgm:pt>
    <dgm:pt modelId="{3ECE4CD7-F38E-4510-8C3C-2E564CFE00C0}" type="pres">
      <dgm:prSet presAssocID="{017A1B56-4319-4B04-AFE4-7ADFBF453F5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3B28308A-6939-48E5-BF96-3B7E3273E1B5}" type="pres">
      <dgm:prSet presAssocID="{38144E4E-40DA-4ECE-A63B-8B63E51BB45B}" presName="thickLine" presStyleLbl="alignNode1" presStyleIdx="0" presStyleCnt="1"/>
      <dgm:spPr/>
    </dgm:pt>
    <dgm:pt modelId="{F167BB3E-6AE2-4E9E-B718-1F727910FBC1}" type="pres">
      <dgm:prSet presAssocID="{38144E4E-40DA-4ECE-A63B-8B63E51BB45B}" presName="horz1" presStyleCnt="0"/>
      <dgm:spPr/>
    </dgm:pt>
    <dgm:pt modelId="{117EFDD1-8071-4F57-B5AB-0DE81440804E}" type="pres">
      <dgm:prSet presAssocID="{38144E4E-40DA-4ECE-A63B-8B63E51BB45B}" presName="tx1" presStyleLbl="revTx" presStyleIdx="0" presStyleCnt="5"/>
      <dgm:spPr/>
      <dgm:t>
        <a:bodyPr/>
        <a:lstStyle/>
        <a:p>
          <a:endParaRPr lang="es-CO"/>
        </a:p>
      </dgm:t>
    </dgm:pt>
    <dgm:pt modelId="{D31C0366-E245-494A-A1AB-1FF04CA5BB3F}" type="pres">
      <dgm:prSet presAssocID="{38144E4E-40DA-4ECE-A63B-8B63E51BB45B}" presName="vert1" presStyleCnt="0"/>
      <dgm:spPr/>
    </dgm:pt>
    <dgm:pt modelId="{4959BA65-C941-47CF-ADB4-AB6040256EC9}" type="pres">
      <dgm:prSet presAssocID="{104FFC73-76DB-491C-A254-39CB17EA9168}" presName="vertSpace2a" presStyleCnt="0"/>
      <dgm:spPr/>
    </dgm:pt>
    <dgm:pt modelId="{D33DBC8D-13BE-4860-8419-FF43B39E2219}" type="pres">
      <dgm:prSet presAssocID="{104FFC73-76DB-491C-A254-39CB17EA9168}" presName="horz2" presStyleCnt="0"/>
      <dgm:spPr/>
    </dgm:pt>
    <dgm:pt modelId="{62AE14ED-1085-4EEE-8FC5-5CA39A6C9140}" type="pres">
      <dgm:prSet presAssocID="{104FFC73-76DB-491C-A254-39CB17EA9168}" presName="horzSpace2" presStyleCnt="0"/>
      <dgm:spPr/>
    </dgm:pt>
    <dgm:pt modelId="{2C7E8B4F-CCE6-49A9-BDE9-1011FA8AFF95}" type="pres">
      <dgm:prSet presAssocID="{104FFC73-76DB-491C-A254-39CB17EA9168}" presName="tx2" presStyleLbl="revTx" presStyleIdx="1" presStyleCnt="5"/>
      <dgm:spPr/>
      <dgm:t>
        <a:bodyPr/>
        <a:lstStyle/>
        <a:p>
          <a:endParaRPr lang="es-CO"/>
        </a:p>
      </dgm:t>
    </dgm:pt>
    <dgm:pt modelId="{32F8320C-6B82-4A98-A484-FFB9BB0CEB2F}" type="pres">
      <dgm:prSet presAssocID="{104FFC73-76DB-491C-A254-39CB17EA9168}" presName="vert2" presStyleCnt="0"/>
      <dgm:spPr/>
    </dgm:pt>
    <dgm:pt modelId="{1DEF7EDA-8478-4F7C-A611-5BC5F434A7E7}" type="pres">
      <dgm:prSet presAssocID="{104FFC73-76DB-491C-A254-39CB17EA9168}" presName="thinLine2b" presStyleLbl="callout" presStyleIdx="0" presStyleCnt="4"/>
      <dgm:spPr/>
    </dgm:pt>
    <dgm:pt modelId="{ABFC8FB2-2E56-42C4-BA16-29CD121A608C}" type="pres">
      <dgm:prSet presAssocID="{104FFC73-76DB-491C-A254-39CB17EA9168}" presName="vertSpace2b" presStyleCnt="0"/>
      <dgm:spPr/>
    </dgm:pt>
    <dgm:pt modelId="{F9FFE31D-C1E3-403D-BB33-D12F3A4A23CA}" type="pres">
      <dgm:prSet presAssocID="{DF72C93E-93ED-4C70-A03F-FE4170616C0B}" presName="horz2" presStyleCnt="0"/>
      <dgm:spPr/>
    </dgm:pt>
    <dgm:pt modelId="{0DA79332-C1DA-4FD1-AF94-298743EF9ADD}" type="pres">
      <dgm:prSet presAssocID="{DF72C93E-93ED-4C70-A03F-FE4170616C0B}" presName="horzSpace2" presStyleCnt="0"/>
      <dgm:spPr/>
    </dgm:pt>
    <dgm:pt modelId="{736D88E4-3964-485E-ABE1-CF648D5E5E30}" type="pres">
      <dgm:prSet presAssocID="{DF72C93E-93ED-4C70-A03F-FE4170616C0B}" presName="tx2" presStyleLbl="revTx" presStyleIdx="2" presStyleCnt="5"/>
      <dgm:spPr/>
      <dgm:t>
        <a:bodyPr/>
        <a:lstStyle/>
        <a:p>
          <a:endParaRPr lang="es-CO"/>
        </a:p>
      </dgm:t>
    </dgm:pt>
    <dgm:pt modelId="{AC44FDB7-86F5-4D6D-A5C8-8776FF0AD9BD}" type="pres">
      <dgm:prSet presAssocID="{DF72C93E-93ED-4C70-A03F-FE4170616C0B}" presName="vert2" presStyleCnt="0"/>
      <dgm:spPr/>
    </dgm:pt>
    <dgm:pt modelId="{EE93E457-8203-4720-A73F-134F96C07EF3}" type="pres">
      <dgm:prSet presAssocID="{DF72C93E-93ED-4C70-A03F-FE4170616C0B}" presName="thinLine2b" presStyleLbl="callout" presStyleIdx="1" presStyleCnt="4"/>
      <dgm:spPr/>
    </dgm:pt>
    <dgm:pt modelId="{54309C13-E3A9-449B-9699-8146AC7D84EB}" type="pres">
      <dgm:prSet presAssocID="{DF72C93E-93ED-4C70-A03F-FE4170616C0B}" presName="vertSpace2b" presStyleCnt="0"/>
      <dgm:spPr/>
    </dgm:pt>
    <dgm:pt modelId="{A0DC3341-838B-47B5-8B1E-13ACF9D4DA8F}" type="pres">
      <dgm:prSet presAssocID="{B8E7AF11-F634-402F-BBA6-A9887DBEE23F}" presName="horz2" presStyleCnt="0"/>
      <dgm:spPr/>
    </dgm:pt>
    <dgm:pt modelId="{042FE148-4066-442C-9648-CFF8E1F4F6DD}" type="pres">
      <dgm:prSet presAssocID="{B8E7AF11-F634-402F-BBA6-A9887DBEE23F}" presName="horzSpace2" presStyleCnt="0"/>
      <dgm:spPr/>
    </dgm:pt>
    <dgm:pt modelId="{0F389CD5-A1C9-41ED-BF34-406180FA5715}" type="pres">
      <dgm:prSet presAssocID="{B8E7AF11-F634-402F-BBA6-A9887DBEE23F}" presName="tx2" presStyleLbl="revTx" presStyleIdx="3" presStyleCnt="5"/>
      <dgm:spPr/>
      <dgm:t>
        <a:bodyPr/>
        <a:lstStyle/>
        <a:p>
          <a:endParaRPr lang="es-CO"/>
        </a:p>
      </dgm:t>
    </dgm:pt>
    <dgm:pt modelId="{B2CB3396-8459-4E71-8065-1E7F009FCD05}" type="pres">
      <dgm:prSet presAssocID="{B8E7AF11-F634-402F-BBA6-A9887DBEE23F}" presName="vert2" presStyleCnt="0"/>
      <dgm:spPr/>
    </dgm:pt>
    <dgm:pt modelId="{7D1982B7-5666-4EFB-B1E5-D7A4E0F808C4}" type="pres">
      <dgm:prSet presAssocID="{B8E7AF11-F634-402F-BBA6-A9887DBEE23F}" presName="thinLine2b" presStyleLbl="callout" presStyleIdx="2" presStyleCnt="4"/>
      <dgm:spPr/>
    </dgm:pt>
    <dgm:pt modelId="{87EF4D81-1D35-42D5-BA3B-2A658A51FC7A}" type="pres">
      <dgm:prSet presAssocID="{B8E7AF11-F634-402F-BBA6-A9887DBEE23F}" presName="vertSpace2b" presStyleCnt="0"/>
      <dgm:spPr/>
    </dgm:pt>
    <dgm:pt modelId="{7EC8EFBB-F80B-4DF7-B0BC-AB0F722E3DE7}" type="pres">
      <dgm:prSet presAssocID="{BD10E977-E7A3-403D-B00E-D5B2DBCD7678}" presName="horz2" presStyleCnt="0"/>
      <dgm:spPr/>
    </dgm:pt>
    <dgm:pt modelId="{A317C0BF-DDE8-4E5C-A605-A57CF3A934E8}" type="pres">
      <dgm:prSet presAssocID="{BD10E977-E7A3-403D-B00E-D5B2DBCD7678}" presName="horzSpace2" presStyleCnt="0"/>
      <dgm:spPr/>
    </dgm:pt>
    <dgm:pt modelId="{FF0F20E4-9D9C-4809-A023-1F1D2EF30758}" type="pres">
      <dgm:prSet presAssocID="{BD10E977-E7A3-403D-B00E-D5B2DBCD7678}" presName="tx2" presStyleLbl="revTx" presStyleIdx="4" presStyleCnt="5"/>
      <dgm:spPr/>
      <dgm:t>
        <a:bodyPr/>
        <a:lstStyle/>
        <a:p>
          <a:endParaRPr lang="es-CO"/>
        </a:p>
      </dgm:t>
    </dgm:pt>
    <dgm:pt modelId="{F83774BB-CCD3-415D-8392-75F4CBC50DFF}" type="pres">
      <dgm:prSet presAssocID="{BD10E977-E7A3-403D-B00E-D5B2DBCD7678}" presName="vert2" presStyleCnt="0"/>
      <dgm:spPr/>
    </dgm:pt>
    <dgm:pt modelId="{0C938BB2-B92F-48EF-8775-A1E792DF952E}" type="pres">
      <dgm:prSet presAssocID="{BD10E977-E7A3-403D-B00E-D5B2DBCD7678}" presName="thinLine2b" presStyleLbl="callout" presStyleIdx="3" presStyleCnt="4"/>
      <dgm:spPr/>
    </dgm:pt>
    <dgm:pt modelId="{0C9BBC95-4002-404B-AFD3-714134BDE143}" type="pres">
      <dgm:prSet presAssocID="{BD10E977-E7A3-403D-B00E-D5B2DBCD7678}" presName="vertSpace2b" presStyleCnt="0"/>
      <dgm:spPr/>
    </dgm:pt>
  </dgm:ptLst>
  <dgm:cxnLst>
    <dgm:cxn modelId="{4C35EC5E-5C8D-4087-B4D5-C21F03B9F025}" srcId="{38144E4E-40DA-4ECE-A63B-8B63E51BB45B}" destId="{DF72C93E-93ED-4C70-A03F-FE4170616C0B}" srcOrd="1" destOrd="0" parTransId="{36E906E2-2961-4DE0-895F-71091ABE11F6}" sibTransId="{3A30B846-8821-4ABF-802E-543572831CB1}"/>
    <dgm:cxn modelId="{ED113E6B-8BB4-43A3-A68E-B39326C3CBD6}" type="presOf" srcId="{DF72C93E-93ED-4C70-A03F-FE4170616C0B}" destId="{736D88E4-3964-485E-ABE1-CF648D5E5E30}" srcOrd="0" destOrd="0" presId="urn:microsoft.com/office/officeart/2008/layout/LinedList"/>
    <dgm:cxn modelId="{7C9C1011-5016-4893-ADDD-DE5DEC5EE8CF}" type="presOf" srcId="{BD10E977-E7A3-403D-B00E-D5B2DBCD7678}" destId="{FF0F20E4-9D9C-4809-A023-1F1D2EF30758}" srcOrd="0" destOrd="0" presId="urn:microsoft.com/office/officeart/2008/layout/LinedList"/>
    <dgm:cxn modelId="{E58C5A7B-C165-49B2-AA45-EF8469623E76}" srcId="{017A1B56-4319-4B04-AFE4-7ADFBF453F5C}" destId="{38144E4E-40DA-4ECE-A63B-8B63E51BB45B}" srcOrd="0" destOrd="0" parTransId="{E55EE88A-076F-42C4-9A04-34625F0E480D}" sibTransId="{02943D74-6CEE-4946-A9A2-4DCD4996E2F1}"/>
    <dgm:cxn modelId="{4B84DBDA-1926-4A8F-9293-7E5D14AC7A43}" srcId="{38144E4E-40DA-4ECE-A63B-8B63E51BB45B}" destId="{BD10E977-E7A3-403D-B00E-D5B2DBCD7678}" srcOrd="3" destOrd="0" parTransId="{49B26541-447E-4B74-BCA2-DFABFBBE942B}" sibTransId="{FE734797-0AC3-4731-A18B-8D5FA4418A21}"/>
    <dgm:cxn modelId="{0FD43B85-CD49-4864-B842-F85811918DE9}" type="presOf" srcId="{38144E4E-40DA-4ECE-A63B-8B63E51BB45B}" destId="{117EFDD1-8071-4F57-B5AB-0DE81440804E}" srcOrd="0" destOrd="0" presId="urn:microsoft.com/office/officeart/2008/layout/LinedList"/>
    <dgm:cxn modelId="{2F35CEF6-97F5-4BC5-B439-A08B7B0FFD71}" srcId="{38144E4E-40DA-4ECE-A63B-8B63E51BB45B}" destId="{104FFC73-76DB-491C-A254-39CB17EA9168}" srcOrd="0" destOrd="0" parTransId="{474B97A7-3AAF-421D-9044-02E18F4AA4A1}" sibTransId="{F92507AF-AFCC-41A8-A47C-18B84A4D69AC}"/>
    <dgm:cxn modelId="{A8D3C8E3-7CC1-46AA-A991-79DA4CA4D0C6}" type="presOf" srcId="{104FFC73-76DB-491C-A254-39CB17EA9168}" destId="{2C7E8B4F-CCE6-49A9-BDE9-1011FA8AFF95}" srcOrd="0" destOrd="0" presId="urn:microsoft.com/office/officeart/2008/layout/LinedList"/>
    <dgm:cxn modelId="{385FA824-D118-4258-A0B1-9D541E7D308A}" type="presOf" srcId="{017A1B56-4319-4B04-AFE4-7ADFBF453F5C}" destId="{3ECE4CD7-F38E-4510-8C3C-2E564CFE00C0}" srcOrd="0" destOrd="0" presId="urn:microsoft.com/office/officeart/2008/layout/LinedList"/>
    <dgm:cxn modelId="{CF150566-5A4B-4E4B-83CE-2E3729793A48}" type="presOf" srcId="{B8E7AF11-F634-402F-BBA6-A9887DBEE23F}" destId="{0F389CD5-A1C9-41ED-BF34-406180FA5715}" srcOrd="0" destOrd="0" presId="urn:microsoft.com/office/officeart/2008/layout/LinedList"/>
    <dgm:cxn modelId="{0518D78D-B0D4-48AD-9316-4F1969E02CF8}" srcId="{38144E4E-40DA-4ECE-A63B-8B63E51BB45B}" destId="{B8E7AF11-F634-402F-BBA6-A9887DBEE23F}" srcOrd="2" destOrd="0" parTransId="{657A4A31-021F-4BE0-AED4-DF8108ADDCF2}" sibTransId="{13193E93-0FD4-4A3D-816B-B40E2D28EADA}"/>
    <dgm:cxn modelId="{57B84F42-DE1A-483E-B423-0698DFD73A4D}" type="presParOf" srcId="{3ECE4CD7-F38E-4510-8C3C-2E564CFE00C0}" destId="{3B28308A-6939-48E5-BF96-3B7E3273E1B5}" srcOrd="0" destOrd="0" presId="urn:microsoft.com/office/officeart/2008/layout/LinedList"/>
    <dgm:cxn modelId="{3B54625B-072A-4908-AC78-F08C0EFCAD08}" type="presParOf" srcId="{3ECE4CD7-F38E-4510-8C3C-2E564CFE00C0}" destId="{F167BB3E-6AE2-4E9E-B718-1F727910FBC1}" srcOrd="1" destOrd="0" presId="urn:microsoft.com/office/officeart/2008/layout/LinedList"/>
    <dgm:cxn modelId="{AF3B6D87-4786-4924-B7E8-9FAE58DB25E2}" type="presParOf" srcId="{F167BB3E-6AE2-4E9E-B718-1F727910FBC1}" destId="{117EFDD1-8071-4F57-B5AB-0DE81440804E}" srcOrd="0" destOrd="0" presId="urn:microsoft.com/office/officeart/2008/layout/LinedList"/>
    <dgm:cxn modelId="{46AD6982-02A6-4FF9-9BEB-3A4AD80184C6}" type="presParOf" srcId="{F167BB3E-6AE2-4E9E-B718-1F727910FBC1}" destId="{D31C0366-E245-494A-A1AB-1FF04CA5BB3F}" srcOrd="1" destOrd="0" presId="urn:microsoft.com/office/officeart/2008/layout/LinedList"/>
    <dgm:cxn modelId="{36379950-BACF-4E78-B6AB-57F76153E080}" type="presParOf" srcId="{D31C0366-E245-494A-A1AB-1FF04CA5BB3F}" destId="{4959BA65-C941-47CF-ADB4-AB6040256EC9}" srcOrd="0" destOrd="0" presId="urn:microsoft.com/office/officeart/2008/layout/LinedList"/>
    <dgm:cxn modelId="{FB65B74D-BADC-4902-8986-82365202AB73}" type="presParOf" srcId="{D31C0366-E245-494A-A1AB-1FF04CA5BB3F}" destId="{D33DBC8D-13BE-4860-8419-FF43B39E2219}" srcOrd="1" destOrd="0" presId="urn:microsoft.com/office/officeart/2008/layout/LinedList"/>
    <dgm:cxn modelId="{4604EA60-8990-4C83-870E-E50411C04334}" type="presParOf" srcId="{D33DBC8D-13BE-4860-8419-FF43B39E2219}" destId="{62AE14ED-1085-4EEE-8FC5-5CA39A6C9140}" srcOrd="0" destOrd="0" presId="urn:microsoft.com/office/officeart/2008/layout/LinedList"/>
    <dgm:cxn modelId="{27225965-CCA4-4CEB-9445-9DD040A3D17A}" type="presParOf" srcId="{D33DBC8D-13BE-4860-8419-FF43B39E2219}" destId="{2C7E8B4F-CCE6-49A9-BDE9-1011FA8AFF95}" srcOrd="1" destOrd="0" presId="urn:microsoft.com/office/officeart/2008/layout/LinedList"/>
    <dgm:cxn modelId="{F3EFA5EF-0468-4FD2-A316-AEFE62A7FBAE}" type="presParOf" srcId="{D33DBC8D-13BE-4860-8419-FF43B39E2219}" destId="{32F8320C-6B82-4A98-A484-FFB9BB0CEB2F}" srcOrd="2" destOrd="0" presId="urn:microsoft.com/office/officeart/2008/layout/LinedList"/>
    <dgm:cxn modelId="{F517A2F3-BC64-4304-B609-97159D706878}" type="presParOf" srcId="{D31C0366-E245-494A-A1AB-1FF04CA5BB3F}" destId="{1DEF7EDA-8478-4F7C-A611-5BC5F434A7E7}" srcOrd="2" destOrd="0" presId="urn:microsoft.com/office/officeart/2008/layout/LinedList"/>
    <dgm:cxn modelId="{E2B29E81-AB5B-4242-908A-5612B9A03726}" type="presParOf" srcId="{D31C0366-E245-494A-A1AB-1FF04CA5BB3F}" destId="{ABFC8FB2-2E56-42C4-BA16-29CD121A608C}" srcOrd="3" destOrd="0" presId="urn:microsoft.com/office/officeart/2008/layout/LinedList"/>
    <dgm:cxn modelId="{0734E090-4B39-43B9-9700-1EC58B62172D}" type="presParOf" srcId="{D31C0366-E245-494A-A1AB-1FF04CA5BB3F}" destId="{F9FFE31D-C1E3-403D-BB33-D12F3A4A23CA}" srcOrd="4" destOrd="0" presId="urn:microsoft.com/office/officeart/2008/layout/LinedList"/>
    <dgm:cxn modelId="{9421BB73-087F-4131-A2C3-7B8BB0D3A2FE}" type="presParOf" srcId="{F9FFE31D-C1E3-403D-BB33-D12F3A4A23CA}" destId="{0DA79332-C1DA-4FD1-AF94-298743EF9ADD}" srcOrd="0" destOrd="0" presId="urn:microsoft.com/office/officeart/2008/layout/LinedList"/>
    <dgm:cxn modelId="{059A4934-EC4D-4598-9A68-8897F1675A4D}" type="presParOf" srcId="{F9FFE31D-C1E3-403D-BB33-D12F3A4A23CA}" destId="{736D88E4-3964-485E-ABE1-CF648D5E5E30}" srcOrd="1" destOrd="0" presId="urn:microsoft.com/office/officeart/2008/layout/LinedList"/>
    <dgm:cxn modelId="{6D0DE786-7B12-4BD6-96FC-FBFDC174C1C0}" type="presParOf" srcId="{F9FFE31D-C1E3-403D-BB33-D12F3A4A23CA}" destId="{AC44FDB7-86F5-4D6D-A5C8-8776FF0AD9BD}" srcOrd="2" destOrd="0" presId="urn:microsoft.com/office/officeart/2008/layout/LinedList"/>
    <dgm:cxn modelId="{6C54CD34-C695-4EDE-ACFE-F027D03F5AE6}" type="presParOf" srcId="{D31C0366-E245-494A-A1AB-1FF04CA5BB3F}" destId="{EE93E457-8203-4720-A73F-134F96C07EF3}" srcOrd="5" destOrd="0" presId="urn:microsoft.com/office/officeart/2008/layout/LinedList"/>
    <dgm:cxn modelId="{4293E6BF-F6D2-414F-BA62-91FC7C2559A4}" type="presParOf" srcId="{D31C0366-E245-494A-A1AB-1FF04CA5BB3F}" destId="{54309C13-E3A9-449B-9699-8146AC7D84EB}" srcOrd="6" destOrd="0" presId="urn:microsoft.com/office/officeart/2008/layout/LinedList"/>
    <dgm:cxn modelId="{1543439C-9182-4EFD-873E-5378E656036F}" type="presParOf" srcId="{D31C0366-E245-494A-A1AB-1FF04CA5BB3F}" destId="{A0DC3341-838B-47B5-8B1E-13ACF9D4DA8F}" srcOrd="7" destOrd="0" presId="urn:microsoft.com/office/officeart/2008/layout/LinedList"/>
    <dgm:cxn modelId="{7BD3A8C7-05A1-4C48-BC93-11D1A9B97159}" type="presParOf" srcId="{A0DC3341-838B-47B5-8B1E-13ACF9D4DA8F}" destId="{042FE148-4066-442C-9648-CFF8E1F4F6DD}" srcOrd="0" destOrd="0" presId="urn:microsoft.com/office/officeart/2008/layout/LinedList"/>
    <dgm:cxn modelId="{C9487192-FBD5-435C-948F-06D0DEE93F80}" type="presParOf" srcId="{A0DC3341-838B-47B5-8B1E-13ACF9D4DA8F}" destId="{0F389CD5-A1C9-41ED-BF34-406180FA5715}" srcOrd="1" destOrd="0" presId="urn:microsoft.com/office/officeart/2008/layout/LinedList"/>
    <dgm:cxn modelId="{ECCB2C5F-4A1F-4787-A1F1-720FE9118E21}" type="presParOf" srcId="{A0DC3341-838B-47B5-8B1E-13ACF9D4DA8F}" destId="{B2CB3396-8459-4E71-8065-1E7F009FCD05}" srcOrd="2" destOrd="0" presId="urn:microsoft.com/office/officeart/2008/layout/LinedList"/>
    <dgm:cxn modelId="{6F223031-A35F-4451-B068-C8BA2AD2D5D6}" type="presParOf" srcId="{D31C0366-E245-494A-A1AB-1FF04CA5BB3F}" destId="{7D1982B7-5666-4EFB-B1E5-D7A4E0F808C4}" srcOrd="8" destOrd="0" presId="urn:microsoft.com/office/officeart/2008/layout/LinedList"/>
    <dgm:cxn modelId="{71BEE03A-4D65-4C0B-AC1D-DBAAD3F44427}" type="presParOf" srcId="{D31C0366-E245-494A-A1AB-1FF04CA5BB3F}" destId="{87EF4D81-1D35-42D5-BA3B-2A658A51FC7A}" srcOrd="9" destOrd="0" presId="urn:microsoft.com/office/officeart/2008/layout/LinedList"/>
    <dgm:cxn modelId="{837FE506-2DAF-4084-8A96-9D433AE37D24}" type="presParOf" srcId="{D31C0366-E245-494A-A1AB-1FF04CA5BB3F}" destId="{7EC8EFBB-F80B-4DF7-B0BC-AB0F722E3DE7}" srcOrd="10" destOrd="0" presId="urn:microsoft.com/office/officeart/2008/layout/LinedList"/>
    <dgm:cxn modelId="{9F5D08BF-4EAA-4915-AB96-2B10933B549E}" type="presParOf" srcId="{7EC8EFBB-F80B-4DF7-B0BC-AB0F722E3DE7}" destId="{A317C0BF-DDE8-4E5C-A605-A57CF3A934E8}" srcOrd="0" destOrd="0" presId="urn:microsoft.com/office/officeart/2008/layout/LinedList"/>
    <dgm:cxn modelId="{C32DDAC5-5FBE-4B3C-9028-7D09D6BB81F2}" type="presParOf" srcId="{7EC8EFBB-F80B-4DF7-B0BC-AB0F722E3DE7}" destId="{FF0F20E4-9D9C-4809-A023-1F1D2EF30758}" srcOrd="1" destOrd="0" presId="urn:microsoft.com/office/officeart/2008/layout/LinedList"/>
    <dgm:cxn modelId="{E40E0BF5-C7BA-4CCD-81FA-D4688B59F931}" type="presParOf" srcId="{7EC8EFBB-F80B-4DF7-B0BC-AB0F722E3DE7}" destId="{F83774BB-CCD3-415D-8392-75F4CBC50DFF}" srcOrd="2" destOrd="0" presId="urn:microsoft.com/office/officeart/2008/layout/LinedList"/>
    <dgm:cxn modelId="{B03EBB1B-EEFD-49AD-A907-D9D33E56D7F5}" type="presParOf" srcId="{D31C0366-E245-494A-A1AB-1FF04CA5BB3F}" destId="{0C938BB2-B92F-48EF-8775-A1E792DF952E}" srcOrd="11" destOrd="0" presId="urn:microsoft.com/office/officeart/2008/layout/LinedList"/>
    <dgm:cxn modelId="{1CF1E24D-CDDA-442C-A533-BA70EAF32ABA}" type="presParOf" srcId="{D31C0366-E245-494A-A1AB-1FF04CA5BB3F}" destId="{0C9BBC95-4002-404B-AFD3-714134BDE143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17A1B56-4319-4B04-AFE4-7ADFBF453F5C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38144E4E-40DA-4ECE-A63B-8B63E51BB45B}">
      <dgm:prSet phldrT="[Texto]"/>
      <dgm:spPr/>
      <dgm:t>
        <a:bodyPr vert="wordArtVert"/>
        <a:lstStyle/>
        <a:p>
          <a:pPr algn="ctr"/>
          <a:r>
            <a:rPr lang="es-CO" b="1" dirty="0" smtClean="0"/>
            <a:t>OBJETIVO 4</a:t>
          </a:r>
          <a:endParaRPr lang="es-CO" b="1" dirty="0"/>
        </a:p>
      </dgm:t>
    </dgm:pt>
    <dgm:pt modelId="{E55EE88A-076F-42C4-9A04-34625F0E480D}" type="parTrans" cxnId="{E58C5A7B-C165-49B2-AA45-EF8469623E76}">
      <dgm:prSet/>
      <dgm:spPr/>
      <dgm:t>
        <a:bodyPr/>
        <a:lstStyle/>
        <a:p>
          <a:endParaRPr lang="es-CO"/>
        </a:p>
      </dgm:t>
    </dgm:pt>
    <dgm:pt modelId="{02943D74-6CEE-4946-A9A2-4DCD4996E2F1}" type="sibTrans" cxnId="{E58C5A7B-C165-49B2-AA45-EF8469623E76}">
      <dgm:prSet/>
      <dgm:spPr/>
      <dgm:t>
        <a:bodyPr/>
        <a:lstStyle/>
        <a:p>
          <a:endParaRPr lang="es-CO"/>
        </a:p>
      </dgm:t>
    </dgm:pt>
    <dgm:pt modelId="{104FFC73-76DB-491C-A254-39CB17EA9168}">
      <dgm:prSet phldrT="[Texto]"/>
      <dgm:spPr/>
      <dgm:t>
        <a:bodyPr/>
        <a:lstStyle/>
        <a:p>
          <a:pPr algn="just"/>
          <a:r>
            <a:rPr lang="es-ES" b="1" dirty="0" smtClean="0"/>
            <a:t>E1.</a:t>
          </a:r>
          <a:r>
            <a:rPr lang="es-ES" dirty="0" smtClean="0"/>
            <a:t> Brindar apoyo logístico en las tareas conjuntas desarrolladas en la frontera de ambas naciones. </a:t>
          </a:r>
          <a:endParaRPr lang="es-CO" dirty="0"/>
        </a:p>
      </dgm:t>
    </dgm:pt>
    <dgm:pt modelId="{474B97A7-3AAF-421D-9044-02E18F4AA4A1}" type="parTrans" cxnId="{2F35CEF6-97F5-4BC5-B439-A08B7B0FFD71}">
      <dgm:prSet/>
      <dgm:spPr/>
      <dgm:t>
        <a:bodyPr/>
        <a:lstStyle/>
        <a:p>
          <a:endParaRPr lang="es-CO"/>
        </a:p>
      </dgm:t>
    </dgm:pt>
    <dgm:pt modelId="{F92507AF-AFCC-41A8-A47C-18B84A4D69AC}" type="sibTrans" cxnId="{2F35CEF6-97F5-4BC5-B439-A08B7B0FFD71}">
      <dgm:prSet/>
      <dgm:spPr/>
      <dgm:t>
        <a:bodyPr/>
        <a:lstStyle/>
        <a:p>
          <a:endParaRPr lang="es-CO"/>
        </a:p>
      </dgm:t>
    </dgm:pt>
    <dgm:pt modelId="{DF72C93E-93ED-4C70-A03F-FE4170616C0B}">
      <dgm:prSet phldrT="[Texto]"/>
      <dgm:spPr/>
      <dgm:t>
        <a:bodyPr/>
        <a:lstStyle/>
        <a:p>
          <a:pPr algn="just"/>
          <a:r>
            <a:rPr lang="es-ES" b="1" dirty="0" smtClean="0"/>
            <a:t>E2.</a:t>
          </a:r>
          <a:r>
            <a:rPr lang="es-ES" dirty="0" smtClean="0"/>
            <a:t> Establecer alianzas estratégicas para el intercambio de información en investigación y desarrollo de la defensa.</a:t>
          </a:r>
          <a:endParaRPr lang="es-CO" dirty="0"/>
        </a:p>
      </dgm:t>
    </dgm:pt>
    <dgm:pt modelId="{36E906E2-2961-4DE0-895F-71091ABE11F6}" type="parTrans" cxnId="{4C35EC5E-5C8D-4087-B4D5-C21F03B9F025}">
      <dgm:prSet/>
      <dgm:spPr/>
      <dgm:t>
        <a:bodyPr/>
        <a:lstStyle/>
        <a:p>
          <a:endParaRPr lang="es-CO"/>
        </a:p>
      </dgm:t>
    </dgm:pt>
    <dgm:pt modelId="{3A30B846-8821-4ABF-802E-543572831CB1}" type="sibTrans" cxnId="{4C35EC5E-5C8D-4087-B4D5-C21F03B9F025}">
      <dgm:prSet/>
      <dgm:spPr/>
      <dgm:t>
        <a:bodyPr/>
        <a:lstStyle/>
        <a:p>
          <a:endParaRPr lang="es-CO"/>
        </a:p>
      </dgm:t>
    </dgm:pt>
    <dgm:pt modelId="{B8E7AF11-F634-402F-BBA6-A9887DBEE23F}">
      <dgm:prSet phldrT="[Texto]"/>
      <dgm:spPr/>
      <dgm:t>
        <a:bodyPr/>
        <a:lstStyle/>
        <a:p>
          <a:pPr algn="just"/>
          <a:r>
            <a:rPr lang="es-ES" b="1" dirty="0" smtClean="0"/>
            <a:t>E3.</a:t>
          </a:r>
          <a:r>
            <a:rPr lang="es-ES" dirty="0" smtClean="0"/>
            <a:t> Ejecutar operativos de control coordinados y sorpresivos, en zonas estratégicas de la infraestructura vial de la frontera.  </a:t>
          </a:r>
          <a:endParaRPr lang="es-CO" dirty="0"/>
        </a:p>
      </dgm:t>
    </dgm:pt>
    <dgm:pt modelId="{657A4A31-021F-4BE0-AED4-DF8108ADDCF2}" type="parTrans" cxnId="{0518D78D-B0D4-48AD-9316-4F1969E02CF8}">
      <dgm:prSet/>
      <dgm:spPr/>
      <dgm:t>
        <a:bodyPr/>
        <a:lstStyle/>
        <a:p>
          <a:endParaRPr lang="es-CO"/>
        </a:p>
      </dgm:t>
    </dgm:pt>
    <dgm:pt modelId="{13193E93-0FD4-4A3D-816B-B40E2D28EADA}" type="sibTrans" cxnId="{0518D78D-B0D4-48AD-9316-4F1969E02CF8}">
      <dgm:prSet/>
      <dgm:spPr/>
      <dgm:t>
        <a:bodyPr/>
        <a:lstStyle/>
        <a:p>
          <a:endParaRPr lang="es-CO"/>
        </a:p>
      </dgm:t>
    </dgm:pt>
    <dgm:pt modelId="{BD10E977-E7A3-403D-B00E-D5B2DBCD7678}">
      <dgm:prSet/>
      <dgm:spPr/>
      <dgm:t>
        <a:bodyPr/>
        <a:lstStyle/>
        <a:p>
          <a:pPr algn="just"/>
          <a:r>
            <a:rPr lang="es-ES" b="1" dirty="0" smtClean="0"/>
            <a:t>E4.</a:t>
          </a:r>
          <a:r>
            <a:rPr lang="es-ES" dirty="0" smtClean="0"/>
            <a:t> Crear espacios de diálogo entre las instituciones públicas de defensa de ambos países.   </a:t>
          </a:r>
          <a:endParaRPr lang="es-CO" dirty="0"/>
        </a:p>
      </dgm:t>
    </dgm:pt>
    <dgm:pt modelId="{49B26541-447E-4B74-BCA2-DFABFBBE942B}" type="parTrans" cxnId="{4B84DBDA-1926-4A8F-9293-7E5D14AC7A43}">
      <dgm:prSet/>
      <dgm:spPr/>
      <dgm:t>
        <a:bodyPr/>
        <a:lstStyle/>
        <a:p>
          <a:endParaRPr lang="es-CO"/>
        </a:p>
      </dgm:t>
    </dgm:pt>
    <dgm:pt modelId="{FE734797-0AC3-4731-A18B-8D5FA4418A21}" type="sibTrans" cxnId="{4B84DBDA-1926-4A8F-9293-7E5D14AC7A43}">
      <dgm:prSet/>
      <dgm:spPr/>
      <dgm:t>
        <a:bodyPr/>
        <a:lstStyle/>
        <a:p>
          <a:endParaRPr lang="es-CO"/>
        </a:p>
      </dgm:t>
    </dgm:pt>
    <dgm:pt modelId="{3ECE4CD7-F38E-4510-8C3C-2E564CFE00C0}" type="pres">
      <dgm:prSet presAssocID="{017A1B56-4319-4B04-AFE4-7ADFBF453F5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3B28308A-6939-48E5-BF96-3B7E3273E1B5}" type="pres">
      <dgm:prSet presAssocID="{38144E4E-40DA-4ECE-A63B-8B63E51BB45B}" presName="thickLine" presStyleLbl="alignNode1" presStyleIdx="0" presStyleCnt="1"/>
      <dgm:spPr/>
    </dgm:pt>
    <dgm:pt modelId="{F167BB3E-6AE2-4E9E-B718-1F727910FBC1}" type="pres">
      <dgm:prSet presAssocID="{38144E4E-40DA-4ECE-A63B-8B63E51BB45B}" presName="horz1" presStyleCnt="0"/>
      <dgm:spPr/>
    </dgm:pt>
    <dgm:pt modelId="{117EFDD1-8071-4F57-B5AB-0DE81440804E}" type="pres">
      <dgm:prSet presAssocID="{38144E4E-40DA-4ECE-A63B-8B63E51BB45B}" presName="tx1" presStyleLbl="revTx" presStyleIdx="0" presStyleCnt="5"/>
      <dgm:spPr/>
      <dgm:t>
        <a:bodyPr/>
        <a:lstStyle/>
        <a:p>
          <a:endParaRPr lang="es-CO"/>
        </a:p>
      </dgm:t>
    </dgm:pt>
    <dgm:pt modelId="{D31C0366-E245-494A-A1AB-1FF04CA5BB3F}" type="pres">
      <dgm:prSet presAssocID="{38144E4E-40DA-4ECE-A63B-8B63E51BB45B}" presName="vert1" presStyleCnt="0"/>
      <dgm:spPr/>
    </dgm:pt>
    <dgm:pt modelId="{4959BA65-C941-47CF-ADB4-AB6040256EC9}" type="pres">
      <dgm:prSet presAssocID="{104FFC73-76DB-491C-A254-39CB17EA9168}" presName="vertSpace2a" presStyleCnt="0"/>
      <dgm:spPr/>
    </dgm:pt>
    <dgm:pt modelId="{D33DBC8D-13BE-4860-8419-FF43B39E2219}" type="pres">
      <dgm:prSet presAssocID="{104FFC73-76DB-491C-A254-39CB17EA9168}" presName="horz2" presStyleCnt="0"/>
      <dgm:spPr/>
    </dgm:pt>
    <dgm:pt modelId="{62AE14ED-1085-4EEE-8FC5-5CA39A6C9140}" type="pres">
      <dgm:prSet presAssocID="{104FFC73-76DB-491C-A254-39CB17EA9168}" presName="horzSpace2" presStyleCnt="0"/>
      <dgm:spPr/>
    </dgm:pt>
    <dgm:pt modelId="{2C7E8B4F-CCE6-49A9-BDE9-1011FA8AFF95}" type="pres">
      <dgm:prSet presAssocID="{104FFC73-76DB-491C-A254-39CB17EA9168}" presName="tx2" presStyleLbl="revTx" presStyleIdx="1" presStyleCnt="5"/>
      <dgm:spPr/>
      <dgm:t>
        <a:bodyPr/>
        <a:lstStyle/>
        <a:p>
          <a:endParaRPr lang="es-CO"/>
        </a:p>
      </dgm:t>
    </dgm:pt>
    <dgm:pt modelId="{32F8320C-6B82-4A98-A484-FFB9BB0CEB2F}" type="pres">
      <dgm:prSet presAssocID="{104FFC73-76DB-491C-A254-39CB17EA9168}" presName="vert2" presStyleCnt="0"/>
      <dgm:spPr/>
    </dgm:pt>
    <dgm:pt modelId="{1DEF7EDA-8478-4F7C-A611-5BC5F434A7E7}" type="pres">
      <dgm:prSet presAssocID="{104FFC73-76DB-491C-A254-39CB17EA9168}" presName="thinLine2b" presStyleLbl="callout" presStyleIdx="0" presStyleCnt="4"/>
      <dgm:spPr/>
    </dgm:pt>
    <dgm:pt modelId="{ABFC8FB2-2E56-42C4-BA16-29CD121A608C}" type="pres">
      <dgm:prSet presAssocID="{104FFC73-76DB-491C-A254-39CB17EA9168}" presName="vertSpace2b" presStyleCnt="0"/>
      <dgm:spPr/>
    </dgm:pt>
    <dgm:pt modelId="{F9FFE31D-C1E3-403D-BB33-D12F3A4A23CA}" type="pres">
      <dgm:prSet presAssocID="{DF72C93E-93ED-4C70-A03F-FE4170616C0B}" presName="horz2" presStyleCnt="0"/>
      <dgm:spPr/>
    </dgm:pt>
    <dgm:pt modelId="{0DA79332-C1DA-4FD1-AF94-298743EF9ADD}" type="pres">
      <dgm:prSet presAssocID="{DF72C93E-93ED-4C70-A03F-FE4170616C0B}" presName="horzSpace2" presStyleCnt="0"/>
      <dgm:spPr/>
    </dgm:pt>
    <dgm:pt modelId="{736D88E4-3964-485E-ABE1-CF648D5E5E30}" type="pres">
      <dgm:prSet presAssocID="{DF72C93E-93ED-4C70-A03F-FE4170616C0B}" presName="tx2" presStyleLbl="revTx" presStyleIdx="2" presStyleCnt="5"/>
      <dgm:spPr/>
      <dgm:t>
        <a:bodyPr/>
        <a:lstStyle/>
        <a:p>
          <a:endParaRPr lang="es-CO"/>
        </a:p>
      </dgm:t>
    </dgm:pt>
    <dgm:pt modelId="{AC44FDB7-86F5-4D6D-A5C8-8776FF0AD9BD}" type="pres">
      <dgm:prSet presAssocID="{DF72C93E-93ED-4C70-A03F-FE4170616C0B}" presName="vert2" presStyleCnt="0"/>
      <dgm:spPr/>
    </dgm:pt>
    <dgm:pt modelId="{EE93E457-8203-4720-A73F-134F96C07EF3}" type="pres">
      <dgm:prSet presAssocID="{DF72C93E-93ED-4C70-A03F-FE4170616C0B}" presName="thinLine2b" presStyleLbl="callout" presStyleIdx="1" presStyleCnt="4"/>
      <dgm:spPr/>
    </dgm:pt>
    <dgm:pt modelId="{54309C13-E3A9-449B-9699-8146AC7D84EB}" type="pres">
      <dgm:prSet presAssocID="{DF72C93E-93ED-4C70-A03F-FE4170616C0B}" presName="vertSpace2b" presStyleCnt="0"/>
      <dgm:spPr/>
    </dgm:pt>
    <dgm:pt modelId="{A0DC3341-838B-47B5-8B1E-13ACF9D4DA8F}" type="pres">
      <dgm:prSet presAssocID="{B8E7AF11-F634-402F-BBA6-A9887DBEE23F}" presName="horz2" presStyleCnt="0"/>
      <dgm:spPr/>
    </dgm:pt>
    <dgm:pt modelId="{042FE148-4066-442C-9648-CFF8E1F4F6DD}" type="pres">
      <dgm:prSet presAssocID="{B8E7AF11-F634-402F-BBA6-A9887DBEE23F}" presName="horzSpace2" presStyleCnt="0"/>
      <dgm:spPr/>
    </dgm:pt>
    <dgm:pt modelId="{0F389CD5-A1C9-41ED-BF34-406180FA5715}" type="pres">
      <dgm:prSet presAssocID="{B8E7AF11-F634-402F-BBA6-A9887DBEE23F}" presName="tx2" presStyleLbl="revTx" presStyleIdx="3" presStyleCnt="5"/>
      <dgm:spPr/>
      <dgm:t>
        <a:bodyPr/>
        <a:lstStyle/>
        <a:p>
          <a:endParaRPr lang="es-CO"/>
        </a:p>
      </dgm:t>
    </dgm:pt>
    <dgm:pt modelId="{B2CB3396-8459-4E71-8065-1E7F009FCD05}" type="pres">
      <dgm:prSet presAssocID="{B8E7AF11-F634-402F-BBA6-A9887DBEE23F}" presName="vert2" presStyleCnt="0"/>
      <dgm:spPr/>
    </dgm:pt>
    <dgm:pt modelId="{7D1982B7-5666-4EFB-B1E5-D7A4E0F808C4}" type="pres">
      <dgm:prSet presAssocID="{B8E7AF11-F634-402F-BBA6-A9887DBEE23F}" presName="thinLine2b" presStyleLbl="callout" presStyleIdx="2" presStyleCnt="4"/>
      <dgm:spPr/>
    </dgm:pt>
    <dgm:pt modelId="{87EF4D81-1D35-42D5-BA3B-2A658A51FC7A}" type="pres">
      <dgm:prSet presAssocID="{B8E7AF11-F634-402F-BBA6-A9887DBEE23F}" presName="vertSpace2b" presStyleCnt="0"/>
      <dgm:spPr/>
    </dgm:pt>
    <dgm:pt modelId="{7EC8EFBB-F80B-4DF7-B0BC-AB0F722E3DE7}" type="pres">
      <dgm:prSet presAssocID="{BD10E977-E7A3-403D-B00E-D5B2DBCD7678}" presName="horz2" presStyleCnt="0"/>
      <dgm:spPr/>
    </dgm:pt>
    <dgm:pt modelId="{A317C0BF-DDE8-4E5C-A605-A57CF3A934E8}" type="pres">
      <dgm:prSet presAssocID="{BD10E977-E7A3-403D-B00E-D5B2DBCD7678}" presName="horzSpace2" presStyleCnt="0"/>
      <dgm:spPr/>
    </dgm:pt>
    <dgm:pt modelId="{FF0F20E4-9D9C-4809-A023-1F1D2EF30758}" type="pres">
      <dgm:prSet presAssocID="{BD10E977-E7A3-403D-B00E-D5B2DBCD7678}" presName="tx2" presStyleLbl="revTx" presStyleIdx="4" presStyleCnt="5"/>
      <dgm:spPr/>
      <dgm:t>
        <a:bodyPr/>
        <a:lstStyle/>
        <a:p>
          <a:endParaRPr lang="es-CO"/>
        </a:p>
      </dgm:t>
    </dgm:pt>
    <dgm:pt modelId="{F83774BB-CCD3-415D-8392-75F4CBC50DFF}" type="pres">
      <dgm:prSet presAssocID="{BD10E977-E7A3-403D-B00E-D5B2DBCD7678}" presName="vert2" presStyleCnt="0"/>
      <dgm:spPr/>
    </dgm:pt>
    <dgm:pt modelId="{0C938BB2-B92F-48EF-8775-A1E792DF952E}" type="pres">
      <dgm:prSet presAssocID="{BD10E977-E7A3-403D-B00E-D5B2DBCD7678}" presName="thinLine2b" presStyleLbl="callout" presStyleIdx="3" presStyleCnt="4"/>
      <dgm:spPr/>
    </dgm:pt>
    <dgm:pt modelId="{0C9BBC95-4002-404B-AFD3-714134BDE143}" type="pres">
      <dgm:prSet presAssocID="{BD10E977-E7A3-403D-B00E-D5B2DBCD7678}" presName="vertSpace2b" presStyleCnt="0"/>
      <dgm:spPr/>
    </dgm:pt>
  </dgm:ptLst>
  <dgm:cxnLst>
    <dgm:cxn modelId="{27DFCC57-28E6-4474-B828-4197E8BE0774}" type="presOf" srcId="{BD10E977-E7A3-403D-B00E-D5B2DBCD7678}" destId="{FF0F20E4-9D9C-4809-A023-1F1D2EF30758}" srcOrd="0" destOrd="0" presId="urn:microsoft.com/office/officeart/2008/layout/LinedList"/>
    <dgm:cxn modelId="{CF3038DC-DAF9-4805-BAAA-10603BC4C8CE}" type="presOf" srcId="{B8E7AF11-F634-402F-BBA6-A9887DBEE23F}" destId="{0F389CD5-A1C9-41ED-BF34-406180FA5715}" srcOrd="0" destOrd="0" presId="urn:microsoft.com/office/officeart/2008/layout/LinedList"/>
    <dgm:cxn modelId="{E58C5A7B-C165-49B2-AA45-EF8469623E76}" srcId="{017A1B56-4319-4B04-AFE4-7ADFBF453F5C}" destId="{38144E4E-40DA-4ECE-A63B-8B63E51BB45B}" srcOrd="0" destOrd="0" parTransId="{E55EE88A-076F-42C4-9A04-34625F0E480D}" sibTransId="{02943D74-6CEE-4946-A9A2-4DCD4996E2F1}"/>
    <dgm:cxn modelId="{0518D78D-B0D4-48AD-9316-4F1969E02CF8}" srcId="{38144E4E-40DA-4ECE-A63B-8B63E51BB45B}" destId="{B8E7AF11-F634-402F-BBA6-A9887DBEE23F}" srcOrd="2" destOrd="0" parTransId="{657A4A31-021F-4BE0-AED4-DF8108ADDCF2}" sibTransId="{13193E93-0FD4-4A3D-816B-B40E2D28EADA}"/>
    <dgm:cxn modelId="{52C02776-B414-451B-B178-B4EC5FE14221}" type="presOf" srcId="{38144E4E-40DA-4ECE-A63B-8B63E51BB45B}" destId="{117EFDD1-8071-4F57-B5AB-0DE81440804E}" srcOrd="0" destOrd="0" presId="urn:microsoft.com/office/officeart/2008/layout/LinedList"/>
    <dgm:cxn modelId="{94E9BBF2-450E-4270-A4FD-E916F10D34D7}" type="presOf" srcId="{104FFC73-76DB-491C-A254-39CB17EA9168}" destId="{2C7E8B4F-CCE6-49A9-BDE9-1011FA8AFF95}" srcOrd="0" destOrd="0" presId="urn:microsoft.com/office/officeart/2008/layout/LinedList"/>
    <dgm:cxn modelId="{4B84DBDA-1926-4A8F-9293-7E5D14AC7A43}" srcId="{38144E4E-40DA-4ECE-A63B-8B63E51BB45B}" destId="{BD10E977-E7A3-403D-B00E-D5B2DBCD7678}" srcOrd="3" destOrd="0" parTransId="{49B26541-447E-4B74-BCA2-DFABFBBE942B}" sibTransId="{FE734797-0AC3-4731-A18B-8D5FA4418A21}"/>
    <dgm:cxn modelId="{4C35EC5E-5C8D-4087-B4D5-C21F03B9F025}" srcId="{38144E4E-40DA-4ECE-A63B-8B63E51BB45B}" destId="{DF72C93E-93ED-4C70-A03F-FE4170616C0B}" srcOrd="1" destOrd="0" parTransId="{36E906E2-2961-4DE0-895F-71091ABE11F6}" sibTransId="{3A30B846-8821-4ABF-802E-543572831CB1}"/>
    <dgm:cxn modelId="{2F35CEF6-97F5-4BC5-B439-A08B7B0FFD71}" srcId="{38144E4E-40DA-4ECE-A63B-8B63E51BB45B}" destId="{104FFC73-76DB-491C-A254-39CB17EA9168}" srcOrd="0" destOrd="0" parTransId="{474B97A7-3AAF-421D-9044-02E18F4AA4A1}" sibTransId="{F92507AF-AFCC-41A8-A47C-18B84A4D69AC}"/>
    <dgm:cxn modelId="{058BC6D8-9DE0-4DCB-8EA2-7AAC4DFE58D2}" type="presOf" srcId="{DF72C93E-93ED-4C70-A03F-FE4170616C0B}" destId="{736D88E4-3964-485E-ABE1-CF648D5E5E30}" srcOrd="0" destOrd="0" presId="urn:microsoft.com/office/officeart/2008/layout/LinedList"/>
    <dgm:cxn modelId="{A25EE65E-8661-4600-A732-FA3D2944395E}" type="presOf" srcId="{017A1B56-4319-4B04-AFE4-7ADFBF453F5C}" destId="{3ECE4CD7-F38E-4510-8C3C-2E564CFE00C0}" srcOrd="0" destOrd="0" presId="urn:microsoft.com/office/officeart/2008/layout/LinedList"/>
    <dgm:cxn modelId="{2782DF24-7D1A-4589-ADD7-F8F52BE70672}" type="presParOf" srcId="{3ECE4CD7-F38E-4510-8C3C-2E564CFE00C0}" destId="{3B28308A-6939-48E5-BF96-3B7E3273E1B5}" srcOrd="0" destOrd="0" presId="urn:microsoft.com/office/officeart/2008/layout/LinedList"/>
    <dgm:cxn modelId="{CFCEFCFB-FBBF-4EFE-BFCF-4B286449FA69}" type="presParOf" srcId="{3ECE4CD7-F38E-4510-8C3C-2E564CFE00C0}" destId="{F167BB3E-6AE2-4E9E-B718-1F727910FBC1}" srcOrd="1" destOrd="0" presId="urn:microsoft.com/office/officeart/2008/layout/LinedList"/>
    <dgm:cxn modelId="{B5388B02-50FA-4707-9E27-BF4F0813897D}" type="presParOf" srcId="{F167BB3E-6AE2-4E9E-B718-1F727910FBC1}" destId="{117EFDD1-8071-4F57-B5AB-0DE81440804E}" srcOrd="0" destOrd="0" presId="urn:microsoft.com/office/officeart/2008/layout/LinedList"/>
    <dgm:cxn modelId="{6CD1CB75-4F0F-43D7-84B3-2108EF9ED63D}" type="presParOf" srcId="{F167BB3E-6AE2-4E9E-B718-1F727910FBC1}" destId="{D31C0366-E245-494A-A1AB-1FF04CA5BB3F}" srcOrd="1" destOrd="0" presId="urn:microsoft.com/office/officeart/2008/layout/LinedList"/>
    <dgm:cxn modelId="{BACD58F7-187A-4254-8627-1C0BDE250F1F}" type="presParOf" srcId="{D31C0366-E245-494A-A1AB-1FF04CA5BB3F}" destId="{4959BA65-C941-47CF-ADB4-AB6040256EC9}" srcOrd="0" destOrd="0" presId="urn:microsoft.com/office/officeart/2008/layout/LinedList"/>
    <dgm:cxn modelId="{A5ECE3D2-940C-405D-B222-7A3C1C033F32}" type="presParOf" srcId="{D31C0366-E245-494A-A1AB-1FF04CA5BB3F}" destId="{D33DBC8D-13BE-4860-8419-FF43B39E2219}" srcOrd="1" destOrd="0" presId="urn:microsoft.com/office/officeart/2008/layout/LinedList"/>
    <dgm:cxn modelId="{1FD86025-0983-4909-BE31-8D7B9CAACDCE}" type="presParOf" srcId="{D33DBC8D-13BE-4860-8419-FF43B39E2219}" destId="{62AE14ED-1085-4EEE-8FC5-5CA39A6C9140}" srcOrd="0" destOrd="0" presId="urn:microsoft.com/office/officeart/2008/layout/LinedList"/>
    <dgm:cxn modelId="{6B1DB04D-0375-4166-BEE1-B06E874789A1}" type="presParOf" srcId="{D33DBC8D-13BE-4860-8419-FF43B39E2219}" destId="{2C7E8B4F-CCE6-49A9-BDE9-1011FA8AFF95}" srcOrd="1" destOrd="0" presId="urn:microsoft.com/office/officeart/2008/layout/LinedList"/>
    <dgm:cxn modelId="{CE850D45-0B96-4FD6-B9A9-F3A21ECE2FD7}" type="presParOf" srcId="{D33DBC8D-13BE-4860-8419-FF43B39E2219}" destId="{32F8320C-6B82-4A98-A484-FFB9BB0CEB2F}" srcOrd="2" destOrd="0" presId="urn:microsoft.com/office/officeart/2008/layout/LinedList"/>
    <dgm:cxn modelId="{077D0CD4-1374-4588-A129-D82FC2B5BAAC}" type="presParOf" srcId="{D31C0366-E245-494A-A1AB-1FF04CA5BB3F}" destId="{1DEF7EDA-8478-4F7C-A611-5BC5F434A7E7}" srcOrd="2" destOrd="0" presId="urn:microsoft.com/office/officeart/2008/layout/LinedList"/>
    <dgm:cxn modelId="{3DE77621-1CD8-4270-B93C-98A5DBC95814}" type="presParOf" srcId="{D31C0366-E245-494A-A1AB-1FF04CA5BB3F}" destId="{ABFC8FB2-2E56-42C4-BA16-29CD121A608C}" srcOrd="3" destOrd="0" presId="urn:microsoft.com/office/officeart/2008/layout/LinedList"/>
    <dgm:cxn modelId="{1440DD37-DF61-412D-A382-FF20FA60FDBC}" type="presParOf" srcId="{D31C0366-E245-494A-A1AB-1FF04CA5BB3F}" destId="{F9FFE31D-C1E3-403D-BB33-D12F3A4A23CA}" srcOrd="4" destOrd="0" presId="urn:microsoft.com/office/officeart/2008/layout/LinedList"/>
    <dgm:cxn modelId="{C6C719A7-3540-409B-A97A-5DDF4757833D}" type="presParOf" srcId="{F9FFE31D-C1E3-403D-BB33-D12F3A4A23CA}" destId="{0DA79332-C1DA-4FD1-AF94-298743EF9ADD}" srcOrd="0" destOrd="0" presId="urn:microsoft.com/office/officeart/2008/layout/LinedList"/>
    <dgm:cxn modelId="{98095481-CB20-4610-91D7-E4C2DB5953BE}" type="presParOf" srcId="{F9FFE31D-C1E3-403D-BB33-D12F3A4A23CA}" destId="{736D88E4-3964-485E-ABE1-CF648D5E5E30}" srcOrd="1" destOrd="0" presId="urn:microsoft.com/office/officeart/2008/layout/LinedList"/>
    <dgm:cxn modelId="{BD11CEF9-3BB0-45A7-81E4-0CB569029FA4}" type="presParOf" srcId="{F9FFE31D-C1E3-403D-BB33-D12F3A4A23CA}" destId="{AC44FDB7-86F5-4D6D-A5C8-8776FF0AD9BD}" srcOrd="2" destOrd="0" presId="urn:microsoft.com/office/officeart/2008/layout/LinedList"/>
    <dgm:cxn modelId="{8954F3EC-8A0A-412F-BDF3-23651B8E7BA2}" type="presParOf" srcId="{D31C0366-E245-494A-A1AB-1FF04CA5BB3F}" destId="{EE93E457-8203-4720-A73F-134F96C07EF3}" srcOrd="5" destOrd="0" presId="urn:microsoft.com/office/officeart/2008/layout/LinedList"/>
    <dgm:cxn modelId="{0B01D047-FC44-4114-AFF0-72191F9E548A}" type="presParOf" srcId="{D31C0366-E245-494A-A1AB-1FF04CA5BB3F}" destId="{54309C13-E3A9-449B-9699-8146AC7D84EB}" srcOrd="6" destOrd="0" presId="urn:microsoft.com/office/officeart/2008/layout/LinedList"/>
    <dgm:cxn modelId="{38CDAC8F-1934-4AD6-95F4-78EA4274B194}" type="presParOf" srcId="{D31C0366-E245-494A-A1AB-1FF04CA5BB3F}" destId="{A0DC3341-838B-47B5-8B1E-13ACF9D4DA8F}" srcOrd="7" destOrd="0" presId="urn:microsoft.com/office/officeart/2008/layout/LinedList"/>
    <dgm:cxn modelId="{C18C4AA6-D02B-4D84-8E69-1A594A659BFF}" type="presParOf" srcId="{A0DC3341-838B-47B5-8B1E-13ACF9D4DA8F}" destId="{042FE148-4066-442C-9648-CFF8E1F4F6DD}" srcOrd="0" destOrd="0" presId="urn:microsoft.com/office/officeart/2008/layout/LinedList"/>
    <dgm:cxn modelId="{D950EC3B-D16A-4EBF-9535-3E9AACE21B52}" type="presParOf" srcId="{A0DC3341-838B-47B5-8B1E-13ACF9D4DA8F}" destId="{0F389CD5-A1C9-41ED-BF34-406180FA5715}" srcOrd="1" destOrd="0" presId="urn:microsoft.com/office/officeart/2008/layout/LinedList"/>
    <dgm:cxn modelId="{86BD6479-393A-4402-B81A-74335694006D}" type="presParOf" srcId="{A0DC3341-838B-47B5-8B1E-13ACF9D4DA8F}" destId="{B2CB3396-8459-4E71-8065-1E7F009FCD05}" srcOrd="2" destOrd="0" presId="urn:microsoft.com/office/officeart/2008/layout/LinedList"/>
    <dgm:cxn modelId="{68D1C7DF-ED90-4612-8FC9-B7CBDBBEC637}" type="presParOf" srcId="{D31C0366-E245-494A-A1AB-1FF04CA5BB3F}" destId="{7D1982B7-5666-4EFB-B1E5-D7A4E0F808C4}" srcOrd="8" destOrd="0" presId="urn:microsoft.com/office/officeart/2008/layout/LinedList"/>
    <dgm:cxn modelId="{353D3A85-DE9A-4639-A0A8-AC225D86F59A}" type="presParOf" srcId="{D31C0366-E245-494A-A1AB-1FF04CA5BB3F}" destId="{87EF4D81-1D35-42D5-BA3B-2A658A51FC7A}" srcOrd="9" destOrd="0" presId="urn:microsoft.com/office/officeart/2008/layout/LinedList"/>
    <dgm:cxn modelId="{E035A25A-18FE-4B02-B36C-D10E5FF85879}" type="presParOf" srcId="{D31C0366-E245-494A-A1AB-1FF04CA5BB3F}" destId="{7EC8EFBB-F80B-4DF7-B0BC-AB0F722E3DE7}" srcOrd="10" destOrd="0" presId="urn:microsoft.com/office/officeart/2008/layout/LinedList"/>
    <dgm:cxn modelId="{F8847557-2F2B-4690-B5E4-26B85CFE9F72}" type="presParOf" srcId="{7EC8EFBB-F80B-4DF7-B0BC-AB0F722E3DE7}" destId="{A317C0BF-DDE8-4E5C-A605-A57CF3A934E8}" srcOrd="0" destOrd="0" presId="urn:microsoft.com/office/officeart/2008/layout/LinedList"/>
    <dgm:cxn modelId="{4CB5819C-1D8C-4B35-95FF-65FEE216D993}" type="presParOf" srcId="{7EC8EFBB-F80B-4DF7-B0BC-AB0F722E3DE7}" destId="{FF0F20E4-9D9C-4809-A023-1F1D2EF30758}" srcOrd="1" destOrd="0" presId="urn:microsoft.com/office/officeart/2008/layout/LinedList"/>
    <dgm:cxn modelId="{F5F757A0-1F8B-483B-AB9F-6D9F64FD2271}" type="presParOf" srcId="{7EC8EFBB-F80B-4DF7-B0BC-AB0F722E3DE7}" destId="{F83774BB-CCD3-415D-8392-75F4CBC50DFF}" srcOrd="2" destOrd="0" presId="urn:microsoft.com/office/officeart/2008/layout/LinedList"/>
    <dgm:cxn modelId="{41436E81-4751-440B-80C3-6A603D7D3AA5}" type="presParOf" srcId="{D31C0366-E245-494A-A1AB-1FF04CA5BB3F}" destId="{0C938BB2-B92F-48EF-8775-A1E792DF952E}" srcOrd="11" destOrd="0" presId="urn:microsoft.com/office/officeart/2008/layout/LinedList"/>
    <dgm:cxn modelId="{875F23CA-AE8F-49AB-A71B-02FE32631546}" type="presParOf" srcId="{D31C0366-E245-494A-A1AB-1FF04CA5BB3F}" destId="{0C9BBC95-4002-404B-AFD3-714134BDE143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58097B-B3BA-4875-81E2-52BA7FF6A481}" type="doc">
      <dgm:prSet loTypeId="urn:microsoft.com/office/officeart/2005/8/layout/hList7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03B1963-17E0-4760-9B5F-2B368604542B}">
      <dgm:prSet phldrT="[Texto]" custT="1"/>
      <dgm:spPr/>
      <dgm:t>
        <a:bodyPr/>
        <a:lstStyle/>
        <a:p>
          <a:pPr algn="ctr"/>
          <a:r>
            <a:rPr lang="es-ES" sz="1300" b="1" dirty="0" smtClean="0"/>
            <a:t>¿Cuáles son los sucesos que caracterizan la crisis diplomática entre ECU y COL desde Angostura hasta </a:t>
          </a:r>
          <a:r>
            <a:rPr lang="es-ES" sz="1300" b="1" dirty="0" err="1" smtClean="0"/>
            <a:t>Mataje</a:t>
          </a:r>
          <a:r>
            <a:rPr lang="es-ES" sz="1300" b="1" dirty="0" smtClean="0"/>
            <a:t>?</a:t>
          </a:r>
          <a:endParaRPr lang="es-ES" sz="1300" b="1" dirty="0"/>
        </a:p>
      </dgm:t>
    </dgm:pt>
    <dgm:pt modelId="{AA04C048-AAC3-4063-A16F-6ED9C1F627C7}" type="parTrans" cxnId="{A102CEFE-ECEF-407D-8419-65302D5AB32E}">
      <dgm:prSet/>
      <dgm:spPr/>
      <dgm:t>
        <a:bodyPr/>
        <a:lstStyle/>
        <a:p>
          <a:endParaRPr lang="es-ES"/>
        </a:p>
      </dgm:t>
    </dgm:pt>
    <dgm:pt modelId="{B34653D9-FB3E-4238-9FFC-93FFF4D41EED}" type="sibTrans" cxnId="{A102CEFE-ECEF-407D-8419-65302D5AB32E}">
      <dgm:prSet/>
      <dgm:spPr/>
      <dgm:t>
        <a:bodyPr/>
        <a:lstStyle/>
        <a:p>
          <a:endParaRPr lang="es-ES"/>
        </a:p>
      </dgm:t>
    </dgm:pt>
    <dgm:pt modelId="{9E43A88A-2F88-4E12-BEAA-7AA1B006A642}">
      <dgm:prSet phldrT="[Texto]" custT="1"/>
      <dgm:spPr/>
      <dgm:t>
        <a:bodyPr/>
        <a:lstStyle/>
        <a:p>
          <a:pPr algn="ctr"/>
          <a:r>
            <a:rPr lang="es-ES" sz="1300" b="1" dirty="0" smtClean="0">
              <a:solidFill>
                <a:schemeClr val="tx1"/>
              </a:solidFill>
            </a:rPr>
            <a:t>¿Cuáles son las que problemáticas que experimenta el Estado Ecuatoriano para lograr una efectiva seguridad en la frontera con Colombia?</a:t>
          </a:r>
          <a:endParaRPr lang="es-ES" sz="1300" b="1" dirty="0">
            <a:solidFill>
              <a:schemeClr val="tx1"/>
            </a:solidFill>
          </a:endParaRPr>
        </a:p>
      </dgm:t>
    </dgm:pt>
    <dgm:pt modelId="{B8366611-9F6D-4B96-A873-47BF9384858C}" type="parTrans" cxnId="{CEA940F7-EDE9-4D92-9E27-E2F07FBD39D7}">
      <dgm:prSet/>
      <dgm:spPr/>
      <dgm:t>
        <a:bodyPr/>
        <a:lstStyle/>
        <a:p>
          <a:endParaRPr lang="es-ES"/>
        </a:p>
      </dgm:t>
    </dgm:pt>
    <dgm:pt modelId="{C9D10297-9CCF-45AE-8C83-7ADDC1BAA50B}" type="sibTrans" cxnId="{CEA940F7-EDE9-4D92-9E27-E2F07FBD39D7}">
      <dgm:prSet/>
      <dgm:spPr/>
      <dgm:t>
        <a:bodyPr/>
        <a:lstStyle/>
        <a:p>
          <a:endParaRPr lang="es-ES"/>
        </a:p>
      </dgm:t>
    </dgm:pt>
    <dgm:pt modelId="{015536E9-8202-4E7A-BDDF-13F96B277449}">
      <dgm:prSet phldrT="[Texto]" custT="1"/>
      <dgm:spPr/>
      <dgm:t>
        <a:bodyPr/>
        <a:lstStyle/>
        <a:p>
          <a:pPr algn="ctr"/>
          <a:r>
            <a:rPr lang="es-ES" sz="1300" b="1" dirty="0" smtClean="0"/>
            <a:t>¿Cuáles han sido los problemas sociales más comunes y de mayor afectación en las poblaciones de Angostura y </a:t>
          </a:r>
          <a:r>
            <a:rPr lang="es-ES" sz="1300" b="1" dirty="0" err="1" smtClean="0"/>
            <a:t>Mataje</a:t>
          </a:r>
          <a:r>
            <a:rPr lang="es-ES" sz="1300" b="1" dirty="0" smtClean="0"/>
            <a:t>?</a:t>
          </a:r>
          <a:endParaRPr lang="es-ES" sz="1300" b="1" dirty="0"/>
        </a:p>
      </dgm:t>
    </dgm:pt>
    <dgm:pt modelId="{AD53BEA3-AF4F-4DC6-91F3-0AF82C456F39}" type="parTrans" cxnId="{BD39524D-D2DC-4587-9A9B-56F23F14BE28}">
      <dgm:prSet/>
      <dgm:spPr/>
      <dgm:t>
        <a:bodyPr/>
        <a:lstStyle/>
        <a:p>
          <a:endParaRPr lang="es-ES"/>
        </a:p>
      </dgm:t>
    </dgm:pt>
    <dgm:pt modelId="{0606C90A-741D-41F1-B2CF-2832C1AB7B58}" type="sibTrans" cxnId="{BD39524D-D2DC-4587-9A9B-56F23F14BE28}">
      <dgm:prSet/>
      <dgm:spPr/>
      <dgm:t>
        <a:bodyPr/>
        <a:lstStyle/>
        <a:p>
          <a:endParaRPr lang="es-ES"/>
        </a:p>
      </dgm:t>
    </dgm:pt>
    <dgm:pt modelId="{A7740CF9-EB14-40ED-84CF-506FD474C71D}">
      <dgm:prSet custT="1"/>
      <dgm:spPr/>
      <dgm:t>
        <a:bodyPr/>
        <a:lstStyle/>
        <a:p>
          <a:pPr algn="ctr"/>
          <a:r>
            <a:rPr lang="es-ES" sz="1300" b="1" dirty="0" smtClean="0"/>
            <a:t>¿Qué instituciones deberían participar, en el desarrollo de los proyectos que ayuden a minimizar los problemas sociales característicos de la población fronteriza de esta zona?</a:t>
          </a:r>
          <a:endParaRPr lang="es-ES" sz="1300" b="1" dirty="0"/>
        </a:p>
      </dgm:t>
    </dgm:pt>
    <dgm:pt modelId="{6FAA4F4C-F590-415E-AA19-0457E37E2114}" type="parTrans" cxnId="{2AFA901C-B749-46D1-B4B1-1C3F886B1707}">
      <dgm:prSet/>
      <dgm:spPr/>
      <dgm:t>
        <a:bodyPr/>
        <a:lstStyle/>
        <a:p>
          <a:endParaRPr lang="es-ES"/>
        </a:p>
      </dgm:t>
    </dgm:pt>
    <dgm:pt modelId="{04507058-4A11-4D06-9BA5-6663065A9C20}" type="sibTrans" cxnId="{2AFA901C-B749-46D1-B4B1-1C3F886B1707}">
      <dgm:prSet/>
      <dgm:spPr/>
      <dgm:t>
        <a:bodyPr/>
        <a:lstStyle/>
        <a:p>
          <a:endParaRPr lang="es-ES"/>
        </a:p>
      </dgm:t>
    </dgm:pt>
    <dgm:pt modelId="{5D1E9CF9-3D93-4082-A27C-0EE1E9A8359E}">
      <dgm:prSet custT="1"/>
      <dgm:spPr/>
      <dgm:t>
        <a:bodyPr/>
        <a:lstStyle/>
        <a:p>
          <a:pPr algn="ctr"/>
          <a:endParaRPr lang="es-ES" sz="1300" b="1" dirty="0" smtClean="0">
            <a:solidFill>
              <a:schemeClr val="tx1"/>
            </a:solidFill>
          </a:endParaRPr>
        </a:p>
        <a:p>
          <a:pPr algn="ctr"/>
          <a:endParaRPr lang="es-ES" sz="1300" b="1" dirty="0" smtClean="0">
            <a:solidFill>
              <a:schemeClr val="tx1"/>
            </a:solidFill>
          </a:endParaRPr>
        </a:p>
        <a:p>
          <a:pPr algn="ctr"/>
          <a:r>
            <a:rPr lang="es-ES" sz="1300" b="1" dirty="0" smtClean="0">
              <a:solidFill>
                <a:schemeClr val="tx1"/>
              </a:solidFill>
            </a:rPr>
            <a:t>¿Qué estrategias militares debería implementar el Estado Ecuatoriano para asegurar la zona de frontera y combatir las diferentes problemáticas sociales presentes en las poblaciones fronterizas de las provincias de Esmeraldas, Carchi y </a:t>
          </a:r>
          <a:r>
            <a:rPr lang="es-ES" sz="1300" b="1" dirty="0" err="1" smtClean="0">
              <a:solidFill>
                <a:schemeClr val="tx1"/>
              </a:solidFill>
            </a:rPr>
            <a:t>Sucumbios</a:t>
          </a:r>
          <a:r>
            <a:rPr lang="es-ES" sz="1300" b="1" dirty="0" smtClean="0">
              <a:solidFill>
                <a:schemeClr val="tx1"/>
              </a:solidFill>
            </a:rPr>
            <a:t>?</a:t>
          </a:r>
          <a:endParaRPr lang="es-ES" sz="1300" b="1" dirty="0">
            <a:solidFill>
              <a:schemeClr val="tx1"/>
            </a:solidFill>
          </a:endParaRPr>
        </a:p>
      </dgm:t>
    </dgm:pt>
    <dgm:pt modelId="{1203D6DE-4B81-4682-9BAF-E1B925B1993A}" type="parTrans" cxnId="{CC024603-B3B4-4F1C-AAFF-D81EAE57C98C}">
      <dgm:prSet/>
      <dgm:spPr/>
      <dgm:t>
        <a:bodyPr/>
        <a:lstStyle/>
        <a:p>
          <a:endParaRPr lang="es-ES"/>
        </a:p>
      </dgm:t>
    </dgm:pt>
    <dgm:pt modelId="{69E517BA-DD32-4F72-80D5-E277E39E7F76}" type="sibTrans" cxnId="{CC024603-B3B4-4F1C-AAFF-D81EAE57C98C}">
      <dgm:prSet/>
      <dgm:spPr/>
      <dgm:t>
        <a:bodyPr/>
        <a:lstStyle/>
        <a:p>
          <a:endParaRPr lang="es-ES"/>
        </a:p>
      </dgm:t>
    </dgm:pt>
    <dgm:pt modelId="{9DF54E1C-C2F2-494A-9434-2187945138D1}" type="pres">
      <dgm:prSet presAssocID="{A058097B-B3BA-4875-81E2-52BA7FF6A48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0C69E80-433F-4B21-828D-0E8763173ADD}" type="pres">
      <dgm:prSet presAssocID="{A058097B-B3BA-4875-81E2-52BA7FF6A481}" presName="fgShape" presStyleLbl="fgShp" presStyleIdx="0" presStyleCnt="1" custAng="10800000" custFlipVert="1" custScaleX="4990" custScaleY="85974" custLinFactNeighborX="199" custLinFactNeighborY="-19134"/>
      <dgm:spPr>
        <a:noFill/>
        <a:ln>
          <a:noFill/>
        </a:ln>
      </dgm:spPr>
      <dgm:t>
        <a:bodyPr/>
        <a:lstStyle/>
        <a:p>
          <a:endParaRPr lang="es-ES"/>
        </a:p>
      </dgm:t>
    </dgm:pt>
    <dgm:pt modelId="{647ED97A-E385-415A-BB04-601C2CB187CF}" type="pres">
      <dgm:prSet presAssocID="{A058097B-B3BA-4875-81E2-52BA7FF6A481}" presName="linComp" presStyleCnt="0"/>
      <dgm:spPr/>
      <dgm:t>
        <a:bodyPr/>
        <a:lstStyle/>
        <a:p>
          <a:endParaRPr lang="es-ES"/>
        </a:p>
      </dgm:t>
    </dgm:pt>
    <dgm:pt modelId="{3E6F82C1-05C3-4FAA-90AC-F3CBC170AE62}" type="pres">
      <dgm:prSet presAssocID="{303B1963-17E0-4760-9B5F-2B368604542B}" presName="compNode" presStyleCnt="0"/>
      <dgm:spPr/>
      <dgm:t>
        <a:bodyPr/>
        <a:lstStyle/>
        <a:p>
          <a:endParaRPr lang="es-ES"/>
        </a:p>
      </dgm:t>
    </dgm:pt>
    <dgm:pt modelId="{1E4FB102-C8C8-4175-B930-E65EF8B57D56}" type="pres">
      <dgm:prSet presAssocID="{303B1963-17E0-4760-9B5F-2B368604542B}" presName="bkgdShape" presStyleLbl="node1" presStyleIdx="0" presStyleCnt="5"/>
      <dgm:spPr/>
      <dgm:t>
        <a:bodyPr/>
        <a:lstStyle/>
        <a:p>
          <a:endParaRPr lang="es-ES"/>
        </a:p>
      </dgm:t>
    </dgm:pt>
    <dgm:pt modelId="{B90F5836-56C3-4BE8-8E33-99A94A62BF44}" type="pres">
      <dgm:prSet presAssocID="{303B1963-17E0-4760-9B5F-2B368604542B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6459F5-EAFD-45BD-9E5E-1162721D7930}" type="pres">
      <dgm:prSet presAssocID="{303B1963-17E0-4760-9B5F-2B368604542B}" presName="invisiNode" presStyleLbl="node1" presStyleIdx="0" presStyleCnt="5"/>
      <dgm:spPr/>
      <dgm:t>
        <a:bodyPr/>
        <a:lstStyle/>
        <a:p>
          <a:endParaRPr lang="es-ES"/>
        </a:p>
      </dgm:t>
    </dgm:pt>
    <dgm:pt modelId="{30A56901-6A04-4363-AD20-706414FA0F45}" type="pres">
      <dgm:prSet presAssocID="{303B1963-17E0-4760-9B5F-2B368604542B}" presName="imagNode" presStyleLbl="fgImgPlace1" presStyleIdx="0" presStyleCnt="5" custLinFactNeighborY="-1213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2186309-0999-422A-9781-653578F74693}" type="pres">
      <dgm:prSet presAssocID="{B34653D9-FB3E-4238-9FFC-93FFF4D41EED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758BB38-C00F-41F6-9DE0-CE599ED35818}" type="pres">
      <dgm:prSet presAssocID="{9E43A88A-2F88-4E12-BEAA-7AA1B006A642}" presName="compNode" presStyleCnt="0"/>
      <dgm:spPr/>
      <dgm:t>
        <a:bodyPr/>
        <a:lstStyle/>
        <a:p>
          <a:endParaRPr lang="es-ES"/>
        </a:p>
      </dgm:t>
    </dgm:pt>
    <dgm:pt modelId="{7288F40A-5DEE-4D00-B956-402F31B97309}" type="pres">
      <dgm:prSet presAssocID="{9E43A88A-2F88-4E12-BEAA-7AA1B006A642}" presName="bkgdShape" presStyleLbl="node1" presStyleIdx="1" presStyleCnt="5"/>
      <dgm:spPr/>
      <dgm:t>
        <a:bodyPr/>
        <a:lstStyle/>
        <a:p>
          <a:endParaRPr lang="es-ES"/>
        </a:p>
      </dgm:t>
    </dgm:pt>
    <dgm:pt modelId="{BCAE6868-E017-4459-B57B-5D271ECE856B}" type="pres">
      <dgm:prSet presAssocID="{9E43A88A-2F88-4E12-BEAA-7AA1B006A642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975D8E-23D9-4223-82F4-744F76C0065F}" type="pres">
      <dgm:prSet presAssocID="{9E43A88A-2F88-4E12-BEAA-7AA1B006A642}" presName="invisiNode" presStyleLbl="node1" presStyleIdx="1" presStyleCnt="5"/>
      <dgm:spPr/>
      <dgm:t>
        <a:bodyPr/>
        <a:lstStyle/>
        <a:p>
          <a:endParaRPr lang="es-ES"/>
        </a:p>
      </dgm:t>
    </dgm:pt>
    <dgm:pt modelId="{49BB5BAE-E854-47EF-9EC7-0EE6CD8E24D3}" type="pres">
      <dgm:prSet presAssocID="{9E43A88A-2F88-4E12-BEAA-7AA1B006A642}" presName="imagNode" presStyleLbl="fgImgPlace1" presStyleIdx="1" presStyleCnt="5" custLinFactNeighborY="-120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23FD13C-B417-43C6-8784-571C1DE0F4C3}" type="pres">
      <dgm:prSet presAssocID="{C9D10297-9CCF-45AE-8C83-7ADDC1BAA50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EACB8A0-54BC-465A-8F6C-7235E635B5D2}" type="pres">
      <dgm:prSet presAssocID="{015536E9-8202-4E7A-BDDF-13F96B277449}" presName="compNode" presStyleCnt="0"/>
      <dgm:spPr/>
      <dgm:t>
        <a:bodyPr/>
        <a:lstStyle/>
        <a:p>
          <a:endParaRPr lang="es-ES"/>
        </a:p>
      </dgm:t>
    </dgm:pt>
    <dgm:pt modelId="{B23DFEA0-74B3-4D41-BC6E-400F90D4155F}" type="pres">
      <dgm:prSet presAssocID="{015536E9-8202-4E7A-BDDF-13F96B277449}" presName="bkgdShape" presStyleLbl="node1" presStyleIdx="2" presStyleCnt="5"/>
      <dgm:spPr/>
      <dgm:t>
        <a:bodyPr/>
        <a:lstStyle/>
        <a:p>
          <a:endParaRPr lang="es-ES"/>
        </a:p>
      </dgm:t>
    </dgm:pt>
    <dgm:pt modelId="{0784396B-6325-4B4D-932B-FF4C02891A30}" type="pres">
      <dgm:prSet presAssocID="{015536E9-8202-4E7A-BDDF-13F96B277449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0D25E0-5A9A-4703-A251-E8C4E9DA3167}" type="pres">
      <dgm:prSet presAssocID="{015536E9-8202-4E7A-BDDF-13F96B277449}" presName="invisiNode" presStyleLbl="node1" presStyleIdx="2" presStyleCnt="5"/>
      <dgm:spPr/>
      <dgm:t>
        <a:bodyPr/>
        <a:lstStyle/>
        <a:p>
          <a:endParaRPr lang="es-ES"/>
        </a:p>
      </dgm:t>
    </dgm:pt>
    <dgm:pt modelId="{32D067B3-E395-45F9-ABB6-E6CF9A468A92}" type="pres">
      <dgm:prSet presAssocID="{015536E9-8202-4E7A-BDDF-13F96B277449}" presName="imagNode" presStyleLbl="fgImgPlace1" presStyleIdx="2" presStyleCnt="5" custLinFactNeighborY="-1213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5FFADB4-3551-4C1A-9D94-5A39339EAE75}" type="pres">
      <dgm:prSet presAssocID="{0606C90A-741D-41F1-B2CF-2832C1AB7B5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508A6FE-A194-4C77-B544-D8BF78585402}" type="pres">
      <dgm:prSet presAssocID="{5D1E9CF9-3D93-4082-A27C-0EE1E9A8359E}" presName="compNode" presStyleCnt="0"/>
      <dgm:spPr/>
      <dgm:t>
        <a:bodyPr/>
        <a:lstStyle/>
        <a:p>
          <a:endParaRPr lang="es-ES"/>
        </a:p>
      </dgm:t>
    </dgm:pt>
    <dgm:pt modelId="{DE8AB0E7-8738-4D72-BCED-734A19ABF1E6}" type="pres">
      <dgm:prSet presAssocID="{5D1E9CF9-3D93-4082-A27C-0EE1E9A8359E}" presName="bkgdShape" presStyleLbl="node1" presStyleIdx="3" presStyleCnt="5"/>
      <dgm:spPr/>
      <dgm:t>
        <a:bodyPr/>
        <a:lstStyle/>
        <a:p>
          <a:endParaRPr lang="es-ES"/>
        </a:p>
      </dgm:t>
    </dgm:pt>
    <dgm:pt modelId="{985E7CBB-2887-4B9F-90C2-05C81FE99D53}" type="pres">
      <dgm:prSet presAssocID="{5D1E9CF9-3D93-4082-A27C-0EE1E9A8359E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D0996B-98E0-4599-B148-85FE62EB5639}" type="pres">
      <dgm:prSet presAssocID="{5D1E9CF9-3D93-4082-A27C-0EE1E9A8359E}" presName="invisiNode" presStyleLbl="node1" presStyleIdx="3" presStyleCnt="5"/>
      <dgm:spPr/>
      <dgm:t>
        <a:bodyPr/>
        <a:lstStyle/>
        <a:p>
          <a:endParaRPr lang="es-ES"/>
        </a:p>
      </dgm:t>
    </dgm:pt>
    <dgm:pt modelId="{CDF182A4-3C46-45B6-8B45-347ABD12F94A}" type="pres">
      <dgm:prSet presAssocID="{5D1E9CF9-3D93-4082-A27C-0EE1E9A8359E}" presName="imagNode" presStyleLbl="fgImgPlace1" presStyleIdx="3" presStyleCnt="5" custScaleX="99609" custScaleY="103947" custLinFactNeighborY="-1287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4EC1300-A026-40BC-B705-A18D82660AD0}" type="pres">
      <dgm:prSet presAssocID="{69E517BA-DD32-4F72-80D5-E277E39E7F76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EC68145-4E63-4296-8063-77FCF6889AF3}" type="pres">
      <dgm:prSet presAssocID="{A7740CF9-EB14-40ED-84CF-506FD474C71D}" presName="compNode" presStyleCnt="0"/>
      <dgm:spPr/>
      <dgm:t>
        <a:bodyPr/>
        <a:lstStyle/>
        <a:p>
          <a:endParaRPr lang="es-ES"/>
        </a:p>
      </dgm:t>
    </dgm:pt>
    <dgm:pt modelId="{85F3006C-B1C9-4535-AE32-110F3E5B6F98}" type="pres">
      <dgm:prSet presAssocID="{A7740CF9-EB14-40ED-84CF-506FD474C71D}" presName="bkgdShape" presStyleLbl="node1" presStyleIdx="4" presStyleCnt="5"/>
      <dgm:spPr/>
      <dgm:t>
        <a:bodyPr/>
        <a:lstStyle/>
        <a:p>
          <a:endParaRPr lang="es-ES"/>
        </a:p>
      </dgm:t>
    </dgm:pt>
    <dgm:pt modelId="{98AB97B5-081D-46DF-8B18-4180FA591824}" type="pres">
      <dgm:prSet presAssocID="{A7740CF9-EB14-40ED-84CF-506FD474C71D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8BF9B4-D029-49E0-8240-A9FDC687E897}" type="pres">
      <dgm:prSet presAssocID="{A7740CF9-EB14-40ED-84CF-506FD474C71D}" presName="invisiNode" presStyleLbl="node1" presStyleIdx="4" presStyleCnt="5"/>
      <dgm:spPr/>
      <dgm:t>
        <a:bodyPr/>
        <a:lstStyle/>
        <a:p>
          <a:endParaRPr lang="es-ES"/>
        </a:p>
      </dgm:t>
    </dgm:pt>
    <dgm:pt modelId="{408FC071-A794-40D0-ACC3-012EEB893AD6}" type="pres">
      <dgm:prSet presAssocID="{A7740CF9-EB14-40ED-84CF-506FD474C71D}" presName="imagNode" presStyleLbl="fgImgPlace1" presStyleIdx="4" presStyleCnt="5" custLinFactNeighborX="-1925" custLinFactNeighborY="-1213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BA2E24EB-8A05-45CE-8BD6-2EB6B552E101}" type="presOf" srcId="{5D1E9CF9-3D93-4082-A27C-0EE1E9A8359E}" destId="{985E7CBB-2887-4B9F-90C2-05C81FE99D53}" srcOrd="1" destOrd="0" presId="urn:microsoft.com/office/officeart/2005/8/layout/hList7"/>
    <dgm:cxn modelId="{21CA4BE0-392F-4716-8072-8D098A969109}" type="presOf" srcId="{69E517BA-DD32-4F72-80D5-E277E39E7F76}" destId="{44EC1300-A026-40BC-B705-A18D82660AD0}" srcOrd="0" destOrd="0" presId="urn:microsoft.com/office/officeart/2005/8/layout/hList7"/>
    <dgm:cxn modelId="{FB1D9DC3-D6F8-43B1-962C-9FA8CF9FE4A1}" type="presOf" srcId="{5D1E9CF9-3D93-4082-A27C-0EE1E9A8359E}" destId="{DE8AB0E7-8738-4D72-BCED-734A19ABF1E6}" srcOrd="0" destOrd="0" presId="urn:microsoft.com/office/officeart/2005/8/layout/hList7"/>
    <dgm:cxn modelId="{CC024603-B3B4-4F1C-AAFF-D81EAE57C98C}" srcId="{A058097B-B3BA-4875-81E2-52BA7FF6A481}" destId="{5D1E9CF9-3D93-4082-A27C-0EE1E9A8359E}" srcOrd="3" destOrd="0" parTransId="{1203D6DE-4B81-4682-9BAF-E1B925B1993A}" sibTransId="{69E517BA-DD32-4F72-80D5-E277E39E7F76}"/>
    <dgm:cxn modelId="{38F4ACD3-6F5D-43D0-B337-1C7EDB86698C}" type="presOf" srcId="{9E43A88A-2F88-4E12-BEAA-7AA1B006A642}" destId="{BCAE6868-E017-4459-B57B-5D271ECE856B}" srcOrd="1" destOrd="0" presId="urn:microsoft.com/office/officeart/2005/8/layout/hList7"/>
    <dgm:cxn modelId="{E3EDCC9E-E2C6-4A89-98B4-85BB6DCD6D14}" type="presOf" srcId="{A058097B-B3BA-4875-81E2-52BA7FF6A481}" destId="{9DF54E1C-C2F2-494A-9434-2187945138D1}" srcOrd="0" destOrd="0" presId="urn:microsoft.com/office/officeart/2005/8/layout/hList7"/>
    <dgm:cxn modelId="{2D01D7E7-625C-47FF-80DF-722464374871}" type="presOf" srcId="{9E43A88A-2F88-4E12-BEAA-7AA1B006A642}" destId="{7288F40A-5DEE-4D00-B956-402F31B97309}" srcOrd="0" destOrd="0" presId="urn:microsoft.com/office/officeart/2005/8/layout/hList7"/>
    <dgm:cxn modelId="{D03E6F6C-C25E-4ABA-9871-9E86133FB9BA}" type="presOf" srcId="{C9D10297-9CCF-45AE-8C83-7ADDC1BAA50B}" destId="{923FD13C-B417-43C6-8784-571C1DE0F4C3}" srcOrd="0" destOrd="0" presId="urn:microsoft.com/office/officeart/2005/8/layout/hList7"/>
    <dgm:cxn modelId="{D924FA08-1D74-4584-92E0-044B473EBD53}" type="presOf" srcId="{303B1963-17E0-4760-9B5F-2B368604542B}" destId="{B90F5836-56C3-4BE8-8E33-99A94A62BF44}" srcOrd="1" destOrd="0" presId="urn:microsoft.com/office/officeart/2005/8/layout/hList7"/>
    <dgm:cxn modelId="{C52CDC5D-FE8F-4427-976C-93B06BBC334A}" type="presOf" srcId="{015536E9-8202-4E7A-BDDF-13F96B277449}" destId="{0784396B-6325-4B4D-932B-FF4C02891A30}" srcOrd="1" destOrd="0" presId="urn:microsoft.com/office/officeart/2005/8/layout/hList7"/>
    <dgm:cxn modelId="{8E29892E-D6DB-4C4F-AEAC-45E3CD0FD761}" type="presOf" srcId="{B34653D9-FB3E-4238-9FFC-93FFF4D41EED}" destId="{A2186309-0999-422A-9781-653578F74693}" srcOrd="0" destOrd="0" presId="urn:microsoft.com/office/officeart/2005/8/layout/hList7"/>
    <dgm:cxn modelId="{2AFA901C-B749-46D1-B4B1-1C3F886B1707}" srcId="{A058097B-B3BA-4875-81E2-52BA7FF6A481}" destId="{A7740CF9-EB14-40ED-84CF-506FD474C71D}" srcOrd="4" destOrd="0" parTransId="{6FAA4F4C-F590-415E-AA19-0457E37E2114}" sibTransId="{04507058-4A11-4D06-9BA5-6663065A9C20}"/>
    <dgm:cxn modelId="{BD39524D-D2DC-4587-9A9B-56F23F14BE28}" srcId="{A058097B-B3BA-4875-81E2-52BA7FF6A481}" destId="{015536E9-8202-4E7A-BDDF-13F96B277449}" srcOrd="2" destOrd="0" parTransId="{AD53BEA3-AF4F-4DC6-91F3-0AF82C456F39}" sibTransId="{0606C90A-741D-41F1-B2CF-2832C1AB7B58}"/>
    <dgm:cxn modelId="{5B88BDDD-4BCD-4AA1-A3B3-D672BA044161}" type="presOf" srcId="{015536E9-8202-4E7A-BDDF-13F96B277449}" destId="{B23DFEA0-74B3-4D41-BC6E-400F90D4155F}" srcOrd="0" destOrd="0" presId="urn:microsoft.com/office/officeart/2005/8/layout/hList7"/>
    <dgm:cxn modelId="{0563324F-4E58-439D-9FCA-C8A7458B5A71}" type="presOf" srcId="{A7740CF9-EB14-40ED-84CF-506FD474C71D}" destId="{98AB97B5-081D-46DF-8B18-4180FA591824}" srcOrd="1" destOrd="0" presId="urn:microsoft.com/office/officeart/2005/8/layout/hList7"/>
    <dgm:cxn modelId="{CEA940F7-EDE9-4D92-9E27-E2F07FBD39D7}" srcId="{A058097B-B3BA-4875-81E2-52BA7FF6A481}" destId="{9E43A88A-2F88-4E12-BEAA-7AA1B006A642}" srcOrd="1" destOrd="0" parTransId="{B8366611-9F6D-4B96-A873-47BF9384858C}" sibTransId="{C9D10297-9CCF-45AE-8C83-7ADDC1BAA50B}"/>
    <dgm:cxn modelId="{AA046335-A65A-4A6A-920C-7B3DE0EED68D}" type="presOf" srcId="{303B1963-17E0-4760-9B5F-2B368604542B}" destId="{1E4FB102-C8C8-4175-B930-E65EF8B57D56}" srcOrd="0" destOrd="0" presId="urn:microsoft.com/office/officeart/2005/8/layout/hList7"/>
    <dgm:cxn modelId="{94C501DA-E369-4F29-81C0-0DBDEDD58A43}" type="presOf" srcId="{0606C90A-741D-41F1-B2CF-2832C1AB7B58}" destId="{85FFADB4-3551-4C1A-9D94-5A39339EAE75}" srcOrd="0" destOrd="0" presId="urn:microsoft.com/office/officeart/2005/8/layout/hList7"/>
    <dgm:cxn modelId="{CB6785E1-38CF-448F-BC41-65EA58C67102}" type="presOf" srcId="{A7740CF9-EB14-40ED-84CF-506FD474C71D}" destId="{85F3006C-B1C9-4535-AE32-110F3E5B6F98}" srcOrd="0" destOrd="0" presId="urn:microsoft.com/office/officeart/2005/8/layout/hList7"/>
    <dgm:cxn modelId="{A102CEFE-ECEF-407D-8419-65302D5AB32E}" srcId="{A058097B-B3BA-4875-81E2-52BA7FF6A481}" destId="{303B1963-17E0-4760-9B5F-2B368604542B}" srcOrd="0" destOrd="0" parTransId="{AA04C048-AAC3-4063-A16F-6ED9C1F627C7}" sibTransId="{B34653D9-FB3E-4238-9FFC-93FFF4D41EED}"/>
    <dgm:cxn modelId="{BD89FAF3-E839-4995-BBFB-3A032A64416B}" type="presParOf" srcId="{9DF54E1C-C2F2-494A-9434-2187945138D1}" destId="{C0C69E80-433F-4B21-828D-0E8763173ADD}" srcOrd="0" destOrd="0" presId="urn:microsoft.com/office/officeart/2005/8/layout/hList7"/>
    <dgm:cxn modelId="{EEF71E5C-A0B0-4A55-B70F-2D55896281E0}" type="presParOf" srcId="{9DF54E1C-C2F2-494A-9434-2187945138D1}" destId="{647ED97A-E385-415A-BB04-601C2CB187CF}" srcOrd="1" destOrd="0" presId="urn:microsoft.com/office/officeart/2005/8/layout/hList7"/>
    <dgm:cxn modelId="{B55D8086-7B2D-4FA8-A21B-4DD6C874950A}" type="presParOf" srcId="{647ED97A-E385-415A-BB04-601C2CB187CF}" destId="{3E6F82C1-05C3-4FAA-90AC-F3CBC170AE62}" srcOrd="0" destOrd="0" presId="urn:microsoft.com/office/officeart/2005/8/layout/hList7"/>
    <dgm:cxn modelId="{5123BDF9-DB66-4137-958C-0B727BC5F18A}" type="presParOf" srcId="{3E6F82C1-05C3-4FAA-90AC-F3CBC170AE62}" destId="{1E4FB102-C8C8-4175-B930-E65EF8B57D56}" srcOrd="0" destOrd="0" presId="urn:microsoft.com/office/officeart/2005/8/layout/hList7"/>
    <dgm:cxn modelId="{D6D9912C-742A-43A7-9F03-F80925DCF6F8}" type="presParOf" srcId="{3E6F82C1-05C3-4FAA-90AC-F3CBC170AE62}" destId="{B90F5836-56C3-4BE8-8E33-99A94A62BF44}" srcOrd="1" destOrd="0" presId="urn:microsoft.com/office/officeart/2005/8/layout/hList7"/>
    <dgm:cxn modelId="{700B651D-983E-48AB-9B98-CDC8A1D828EF}" type="presParOf" srcId="{3E6F82C1-05C3-4FAA-90AC-F3CBC170AE62}" destId="{136459F5-EAFD-45BD-9E5E-1162721D7930}" srcOrd="2" destOrd="0" presId="urn:microsoft.com/office/officeart/2005/8/layout/hList7"/>
    <dgm:cxn modelId="{A1D5CDC5-3BC7-4CD2-B550-7F3D4818ADE9}" type="presParOf" srcId="{3E6F82C1-05C3-4FAA-90AC-F3CBC170AE62}" destId="{30A56901-6A04-4363-AD20-706414FA0F45}" srcOrd="3" destOrd="0" presId="urn:microsoft.com/office/officeart/2005/8/layout/hList7"/>
    <dgm:cxn modelId="{DDD37EE2-69E9-4B89-8B5D-6B7F0006A5A4}" type="presParOf" srcId="{647ED97A-E385-415A-BB04-601C2CB187CF}" destId="{A2186309-0999-422A-9781-653578F74693}" srcOrd="1" destOrd="0" presId="urn:microsoft.com/office/officeart/2005/8/layout/hList7"/>
    <dgm:cxn modelId="{8709BC3D-0FBC-4EC4-B0EA-84150C7CCAE5}" type="presParOf" srcId="{647ED97A-E385-415A-BB04-601C2CB187CF}" destId="{8758BB38-C00F-41F6-9DE0-CE599ED35818}" srcOrd="2" destOrd="0" presId="urn:microsoft.com/office/officeart/2005/8/layout/hList7"/>
    <dgm:cxn modelId="{6A572F92-44CF-46D3-B2C9-AED727F84136}" type="presParOf" srcId="{8758BB38-C00F-41F6-9DE0-CE599ED35818}" destId="{7288F40A-5DEE-4D00-B956-402F31B97309}" srcOrd="0" destOrd="0" presId="urn:microsoft.com/office/officeart/2005/8/layout/hList7"/>
    <dgm:cxn modelId="{EACF0D8D-17E7-472E-8B71-562FB5EC7AA0}" type="presParOf" srcId="{8758BB38-C00F-41F6-9DE0-CE599ED35818}" destId="{BCAE6868-E017-4459-B57B-5D271ECE856B}" srcOrd="1" destOrd="0" presId="urn:microsoft.com/office/officeart/2005/8/layout/hList7"/>
    <dgm:cxn modelId="{012383F3-BF19-49F8-AC59-6688F2FC6E44}" type="presParOf" srcId="{8758BB38-C00F-41F6-9DE0-CE599ED35818}" destId="{49975D8E-23D9-4223-82F4-744F76C0065F}" srcOrd="2" destOrd="0" presId="urn:microsoft.com/office/officeart/2005/8/layout/hList7"/>
    <dgm:cxn modelId="{01694DCE-54E7-475F-BE94-536A78B12FB3}" type="presParOf" srcId="{8758BB38-C00F-41F6-9DE0-CE599ED35818}" destId="{49BB5BAE-E854-47EF-9EC7-0EE6CD8E24D3}" srcOrd="3" destOrd="0" presId="urn:microsoft.com/office/officeart/2005/8/layout/hList7"/>
    <dgm:cxn modelId="{5073B887-295F-4897-96BF-7446A784B6FF}" type="presParOf" srcId="{647ED97A-E385-415A-BB04-601C2CB187CF}" destId="{923FD13C-B417-43C6-8784-571C1DE0F4C3}" srcOrd="3" destOrd="0" presId="urn:microsoft.com/office/officeart/2005/8/layout/hList7"/>
    <dgm:cxn modelId="{874B4DB0-6BF2-4425-A06D-ADFF95AD2C8E}" type="presParOf" srcId="{647ED97A-E385-415A-BB04-601C2CB187CF}" destId="{1EACB8A0-54BC-465A-8F6C-7235E635B5D2}" srcOrd="4" destOrd="0" presId="urn:microsoft.com/office/officeart/2005/8/layout/hList7"/>
    <dgm:cxn modelId="{F701C6B5-7F22-422C-BBB8-DF6AB736BD71}" type="presParOf" srcId="{1EACB8A0-54BC-465A-8F6C-7235E635B5D2}" destId="{B23DFEA0-74B3-4D41-BC6E-400F90D4155F}" srcOrd="0" destOrd="0" presId="urn:microsoft.com/office/officeart/2005/8/layout/hList7"/>
    <dgm:cxn modelId="{F7E4A561-2191-4B12-A2B6-D2D96556FBD5}" type="presParOf" srcId="{1EACB8A0-54BC-465A-8F6C-7235E635B5D2}" destId="{0784396B-6325-4B4D-932B-FF4C02891A30}" srcOrd="1" destOrd="0" presId="urn:microsoft.com/office/officeart/2005/8/layout/hList7"/>
    <dgm:cxn modelId="{035C269A-DAA5-4E2C-962E-5EA139457FD4}" type="presParOf" srcId="{1EACB8A0-54BC-465A-8F6C-7235E635B5D2}" destId="{8B0D25E0-5A9A-4703-A251-E8C4E9DA3167}" srcOrd="2" destOrd="0" presId="urn:microsoft.com/office/officeart/2005/8/layout/hList7"/>
    <dgm:cxn modelId="{732EF656-8728-44F3-A47C-E5433EBE38D5}" type="presParOf" srcId="{1EACB8A0-54BC-465A-8F6C-7235E635B5D2}" destId="{32D067B3-E395-45F9-ABB6-E6CF9A468A92}" srcOrd="3" destOrd="0" presId="urn:microsoft.com/office/officeart/2005/8/layout/hList7"/>
    <dgm:cxn modelId="{41B56007-E4B2-405A-8D4B-5E6DEFE2AFE7}" type="presParOf" srcId="{647ED97A-E385-415A-BB04-601C2CB187CF}" destId="{85FFADB4-3551-4C1A-9D94-5A39339EAE75}" srcOrd="5" destOrd="0" presId="urn:microsoft.com/office/officeart/2005/8/layout/hList7"/>
    <dgm:cxn modelId="{1B2EEAA1-F674-47C8-A1F4-D2DFC308F17B}" type="presParOf" srcId="{647ED97A-E385-415A-BB04-601C2CB187CF}" destId="{8508A6FE-A194-4C77-B544-D8BF78585402}" srcOrd="6" destOrd="0" presId="urn:microsoft.com/office/officeart/2005/8/layout/hList7"/>
    <dgm:cxn modelId="{EA846F55-43EA-470A-A8F3-0F33634B9295}" type="presParOf" srcId="{8508A6FE-A194-4C77-B544-D8BF78585402}" destId="{DE8AB0E7-8738-4D72-BCED-734A19ABF1E6}" srcOrd="0" destOrd="0" presId="urn:microsoft.com/office/officeart/2005/8/layout/hList7"/>
    <dgm:cxn modelId="{67EE3391-0045-4F09-94CD-6CDA40CFEEF6}" type="presParOf" srcId="{8508A6FE-A194-4C77-B544-D8BF78585402}" destId="{985E7CBB-2887-4B9F-90C2-05C81FE99D53}" srcOrd="1" destOrd="0" presId="urn:microsoft.com/office/officeart/2005/8/layout/hList7"/>
    <dgm:cxn modelId="{59C224EE-F8BB-460C-94E7-A7D1A7ED37F3}" type="presParOf" srcId="{8508A6FE-A194-4C77-B544-D8BF78585402}" destId="{9CD0996B-98E0-4599-B148-85FE62EB5639}" srcOrd="2" destOrd="0" presId="urn:microsoft.com/office/officeart/2005/8/layout/hList7"/>
    <dgm:cxn modelId="{9C95797E-55AD-4E9E-898E-9234D29B3855}" type="presParOf" srcId="{8508A6FE-A194-4C77-B544-D8BF78585402}" destId="{CDF182A4-3C46-45B6-8B45-347ABD12F94A}" srcOrd="3" destOrd="0" presId="urn:microsoft.com/office/officeart/2005/8/layout/hList7"/>
    <dgm:cxn modelId="{38FD11E4-0A5C-4DC5-8E09-C903F4716C96}" type="presParOf" srcId="{647ED97A-E385-415A-BB04-601C2CB187CF}" destId="{44EC1300-A026-40BC-B705-A18D82660AD0}" srcOrd="7" destOrd="0" presId="urn:microsoft.com/office/officeart/2005/8/layout/hList7"/>
    <dgm:cxn modelId="{94669840-5547-437A-9C42-2F437FCDD330}" type="presParOf" srcId="{647ED97A-E385-415A-BB04-601C2CB187CF}" destId="{0EC68145-4E63-4296-8063-77FCF6889AF3}" srcOrd="8" destOrd="0" presId="urn:microsoft.com/office/officeart/2005/8/layout/hList7"/>
    <dgm:cxn modelId="{99B9392C-39CE-47D3-94DD-B609D8B2A4C1}" type="presParOf" srcId="{0EC68145-4E63-4296-8063-77FCF6889AF3}" destId="{85F3006C-B1C9-4535-AE32-110F3E5B6F98}" srcOrd="0" destOrd="0" presId="urn:microsoft.com/office/officeart/2005/8/layout/hList7"/>
    <dgm:cxn modelId="{070CAFAD-39F3-49A6-B6C4-E1402630AD31}" type="presParOf" srcId="{0EC68145-4E63-4296-8063-77FCF6889AF3}" destId="{98AB97B5-081D-46DF-8B18-4180FA591824}" srcOrd="1" destOrd="0" presId="urn:microsoft.com/office/officeart/2005/8/layout/hList7"/>
    <dgm:cxn modelId="{C352EBB0-2F54-446B-89B2-0B3DCA692241}" type="presParOf" srcId="{0EC68145-4E63-4296-8063-77FCF6889AF3}" destId="{418BF9B4-D029-49E0-8240-A9FDC687E897}" srcOrd="2" destOrd="0" presId="urn:microsoft.com/office/officeart/2005/8/layout/hList7"/>
    <dgm:cxn modelId="{8E753FD9-FCA2-4992-9779-85755F469409}" type="presParOf" srcId="{0EC68145-4E63-4296-8063-77FCF6889AF3}" destId="{408FC071-A794-40D0-ACC3-012EEB893AD6}" srcOrd="3" destOrd="0" presId="urn:microsoft.com/office/officeart/2005/8/layout/hList7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17A1B56-4319-4B04-AFE4-7ADFBF453F5C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38144E4E-40DA-4ECE-A63B-8B63E51BB45B}">
      <dgm:prSet phldrT="[Texto]"/>
      <dgm:spPr/>
      <dgm:t>
        <a:bodyPr vert="wordArtVert"/>
        <a:lstStyle/>
        <a:p>
          <a:pPr algn="ctr"/>
          <a:r>
            <a:rPr lang="es-CO" b="1" dirty="0" smtClean="0"/>
            <a:t>OBJETIVO 5</a:t>
          </a:r>
          <a:endParaRPr lang="es-CO" b="1" dirty="0"/>
        </a:p>
      </dgm:t>
    </dgm:pt>
    <dgm:pt modelId="{E55EE88A-076F-42C4-9A04-34625F0E480D}" type="parTrans" cxnId="{E58C5A7B-C165-49B2-AA45-EF8469623E76}">
      <dgm:prSet/>
      <dgm:spPr/>
      <dgm:t>
        <a:bodyPr/>
        <a:lstStyle/>
        <a:p>
          <a:endParaRPr lang="es-CO"/>
        </a:p>
      </dgm:t>
    </dgm:pt>
    <dgm:pt modelId="{02943D74-6CEE-4946-A9A2-4DCD4996E2F1}" type="sibTrans" cxnId="{E58C5A7B-C165-49B2-AA45-EF8469623E76}">
      <dgm:prSet/>
      <dgm:spPr/>
      <dgm:t>
        <a:bodyPr/>
        <a:lstStyle/>
        <a:p>
          <a:endParaRPr lang="es-CO"/>
        </a:p>
      </dgm:t>
    </dgm:pt>
    <dgm:pt modelId="{104FFC73-76DB-491C-A254-39CB17EA9168}">
      <dgm:prSet phldrT="[Texto]" custT="1"/>
      <dgm:spPr/>
      <dgm:t>
        <a:bodyPr/>
        <a:lstStyle/>
        <a:p>
          <a:pPr algn="just"/>
          <a:r>
            <a:rPr lang="es-ES" sz="2600" b="1" dirty="0" smtClean="0"/>
            <a:t>E1.</a:t>
          </a:r>
          <a:r>
            <a:rPr lang="es-ES" sz="2600" dirty="0" smtClean="0"/>
            <a:t> Apoyar la reactivación productiva para disminuir los índices de desempleo.</a:t>
          </a:r>
          <a:endParaRPr lang="es-CO" sz="2600" dirty="0"/>
        </a:p>
      </dgm:t>
    </dgm:pt>
    <dgm:pt modelId="{474B97A7-3AAF-421D-9044-02E18F4AA4A1}" type="parTrans" cxnId="{2F35CEF6-97F5-4BC5-B439-A08B7B0FFD71}">
      <dgm:prSet/>
      <dgm:spPr/>
      <dgm:t>
        <a:bodyPr/>
        <a:lstStyle/>
        <a:p>
          <a:endParaRPr lang="es-CO"/>
        </a:p>
      </dgm:t>
    </dgm:pt>
    <dgm:pt modelId="{F92507AF-AFCC-41A8-A47C-18B84A4D69AC}" type="sibTrans" cxnId="{2F35CEF6-97F5-4BC5-B439-A08B7B0FFD71}">
      <dgm:prSet/>
      <dgm:spPr/>
      <dgm:t>
        <a:bodyPr/>
        <a:lstStyle/>
        <a:p>
          <a:endParaRPr lang="es-CO"/>
        </a:p>
      </dgm:t>
    </dgm:pt>
    <dgm:pt modelId="{DF72C93E-93ED-4C70-A03F-FE4170616C0B}">
      <dgm:prSet phldrT="[Texto]" custT="1"/>
      <dgm:spPr/>
      <dgm:t>
        <a:bodyPr/>
        <a:lstStyle/>
        <a:p>
          <a:pPr algn="just"/>
          <a:r>
            <a:rPr lang="es-ES" sz="2600" b="1" dirty="0" smtClean="0"/>
            <a:t>E2.</a:t>
          </a:r>
          <a:r>
            <a:rPr lang="es-ES" sz="2600" dirty="0" smtClean="0"/>
            <a:t> Gestionar la dotación de recursos económicos para cubrir servicios básicos de la población.</a:t>
          </a:r>
          <a:endParaRPr lang="es-CO" sz="2600" dirty="0"/>
        </a:p>
      </dgm:t>
    </dgm:pt>
    <dgm:pt modelId="{36E906E2-2961-4DE0-895F-71091ABE11F6}" type="parTrans" cxnId="{4C35EC5E-5C8D-4087-B4D5-C21F03B9F025}">
      <dgm:prSet/>
      <dgm:spPr/>
      <dgm:t>
        <a:bodyPr/>
        <a:lstStyle/>
        <a:p>
          <a:endParaRPr lang="es-CO"/>
        </a:p>
      </dgm:t>
    </dgm:pt>
    <dgm:pt modelId="{3A30B846-8821-4ABF-802E-543572831CB1}" type="sibTrans" cxnId="{4C35EC5E-5C8D-4087-B4D5-C21F03B9F025}">
      <dgm:prSet/>
      <dgm:spPr/>
      <dgm:t>
        <a:bodyPr/>
        <a:lstStyle/>
        <a:p>
          <a:endParaRPr lang="es-CO"/>
        </a:p>
      </dgm:t>
    </dgm:pt>
    <dgm:pt modelId="{B8E7AF11-F634-402F-BBA6-A9887DBEE23F}">
      <dgm:prSet phldrT="[Texto]" custT="1"/>
      <dgm:spPr/>
      <dgm:t>
        <a:bodyPr/>
        <a:lstStyle/>
        <a:p>
          <a:pPr algn="just"/>
          <a:r>
            <a:rPr lang="es-ES" sz="2600" b="1" dirty="0" smtClean="0"/>
            <a:t>E3.</a:t>
          </a:r>
          <a:r>
            <a:rPr lang="es-ES" sz="2600" dirty="0" smtClean="0"/>
            <a:t> Implementar mecanismos de seguimiento del uso de suelo y recursos naturales. </a:t>
          </a:r>
          <a:endParaRPr lang="es-CO" sz="2600" dirty="0"/>
        </a:p>
      </dgm:t>
    </dgm:pt>
    <dgm:pt modelId="{657A4A31-021F-4BE0-AED4-DF8108ADDCF2}" type="parTrans" cxnId="{0518D78D-B0D4-48AD-9316-4F1969E02CF8}">
      <dgm:prSet/>
      <dgm:spPr/>
      <dgm:t>
        <a:bodyPr/>
        <a:lstStyle/>
        <a:p>
          <a:endParaRPr lang="es-CO"/>
        </a:p>
      </dgm:t>
    </dgm:pt>
    <dgm:pt modelId="{13193E93-0FD4-4A3D-816B-B40E2D28EADA}" type="sibTrans" cxnId="{0518D78D-B0D4-48AD-9316-4F1969E02CF8}">
      <dgm:prSet/>
      <dgm:spPr/>
      <dgm:t>
        <a:bodyPr/>
        <a:lstStyle/>
        <a:p>
          <a:endParaRPr lang="es-CO"/>
        </a:p>
      </dgm:t>
    </dgm:pt>
    <dgm:pt modelId="{3ECE4CD7-F38E-4510-8C3C-2E564CFE00C0}" type="pres">
      <dgm:prSet presAssocID="{017A1B56-4319-4B04-AFE4-7ADFBF453F5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3B28308A-6939-48E5-BF96-3B7E3273E1B5}" type="pres">
      <dgm:prSet presAssocID="{38144E4E-40DA-4ECE-A63B-8B63E51BB45B}" presName="thickLine" presStyleLbl="alignNode1" presStyleIdx="0" presStyleCnt="1"/>
      <dgm:spPr/>
    </dgm:pt>
    <dgm:pt modelId="{F167BB3E-6AE2-4E9E-B718-1F727910FBC1}" type="pres">
      <dgm:prSet presAssocID="{38144E4E-40DA-4ECE-A63B-8B63E51BB45B}" presName="horz1" presStyleCnt="0"/>
      <dgm:spPr/>
    </dgm:pt>
    <dgm:pt modelId="{117EFDD1-8071-4F57-B5AB-0DE81440804E}" type="pres">
      <dgm:prSet presAssocID="{38144E4E-40DA-4ECE-A63B-8B63E51BB45B}" presName="tx1" presStyleLbl="revTx" presStyleIdx="0" presStyleCnt="4"/>
      <dgm:spPr/>
      <dgm:t>
        <a:bodyPr/>
        <a:lstStyle/>
        <a:p>
          <a:endParaRPr lang="es-CO"/>
        </a:p>
      </dgm:t>
    </dgm:pt>
    <dgm:pt modelId="{D31C0366-E245-494A-A1AB-1FF04CA5BB3F}" type="pres">
      <dgm:prSet presAssocID="{38144E4E-40DA-4ECE-A63B-8B63E51BB45B}" presName="vert1" presStyleCnt="0"/>
      <dgm:spPr/>
    </dgm:pt>
    <dgm:pt modelId="{4959BA65-C941-47CF-ADB4-AB6040256EC9}" type="pres">
      <dgm:prSet presAssocID="{104FFC73-76DB-491C-A254-39CB17EA9168}" presName="vertSpace2a" presStyleCnt="0"/>
      <dgm:spPr/>
    </dgm:pt>
    <dgm:pt modelId="{D33DBC8D-13BE-4860-8419-FF43B39E2219}" type="pres">
      <dgm:prSet presAssocID="{104FFC73-76DB-491C-A254-39CB17EA9168}" presName="horz2" presStyleCnt="0"/>
      <dgm:spPr/>
    </dgm:pt>
    <dgm:pt modelId="{62AE14ED-1085-4EEE-8FC5-5CA39A6C9140}" type="pres">
      <dgm:prSet presAssocID="{104FFC73-76DB-491C-A254-39CB17EA9168}" presName="horzSpace2" presStyleCnt="0"/>
      <dgm:spPr/>
    </dgm:pt>
    <dgm:pt modelId="{2C7E8B4F-CCE6-49A9-BDE9-1011FA8AFF95}" type="pres">
      <dgm:prSet presAssocID="{104FFC73-76DB-491C-A254-39CB17EA9168}" presName="tx2" presStyleLbl="revTx" presStyleIdx="1" presStyleCnt="4"/>
      <dgm:spPr/>
      <dgm:t>
        <a:bodyPr/>
        <a:lstStyle/>
        <a:p>
          <a:endParaRPr lang="es-CO"/>
        </a:p>
      </dgm:t>
    </dgm:pt>
    <dgm:pt modelId="{32F8320C-6B82-4A98-A484-FFB9BB0CEB2F}" type="pres">
      <dgm:prSet presAssocID="{104FFC73-76DB-491C-A254-39CB17EA9168}" presName="vert2" presStyleCnt="0"/>
      <dgm:spPr/>
    </dgm:pt>
    <dgm:pt modelId="{1DEF7EDA-8478-4F7C-A611-5BC5F434A7E7}" type="pres">
      <dgm:prSet presAssocID="{104FFC73-76DB-491C-A254-39CB17EA9168}" presName="thinLine2b" presStyleLbl="callout" presStyleIdx="0" presStyleCnt="3"/>
      <dgm:spPr/>
    </dgm:pt>
    <dgm:pt modelId="{ABFC8FB2-2E56-42C4-BA16-29CD121A608C}" type="pres">
      <dgm:prSet presAssocID="{104FFC73-76DB-491C-A254-39CB17EA9168}" presName="vertSpace2b" presStyleCnt="0"/>
      <dgm:spPr/>
    </dgm:pt>
    <dgm:pt modelId="{F9FFE31D-C1E3-403D-BB33-D12F3A4A23CA}" type="pres">
      <dgm:prSet presAssocID="{DF72C93E-93ED-4C70-A03F-FE4170616C0B}" presName="horz2" presStyleCnt="0"/>
      <dgm:spPr/>
    </dgm:pt>
    <dgm:pt modelId="{0DA79332-C1DA-4FD1-AF94-298743EF9ADD}" type="pres">
      <dgm:prSet presAssocID="{DF72C93E-93ED-4C70-A03F-FE4170616C0B}" presName="horzSpace2" presStyleCnt="0"/>
      <dgm:spPr/>
    </dgm:pt>
    <dgm:pt modelId="{736D88E4-3964-485E-ABE1-CF648D5E5E30}" type="pres">
      <dgm:prSet presAssocID="{DF72C93E-93ED-4C70-A03F-FE4170616C0B}" presName="tx2" presStyleLbl="revTx" presStyleIdx="2" presStyleCnt="4"/>
      <dgm:spPr/>
      <dgm:t>
        <a:bodyPr/>
        <a:lstStyle/>
        <a:p>
          <a:endParaRPr lang="es-CO"/>
        </a:p>
      </dgm:t>
    </dgm:pt>
    <dgm:pt modelId="{AC44FDB7-86F5-4D6D-A5C8-8776FF0AD9BD}" type="pres">
      <dgm:prSet presAssocID="{DF72C93E-93ED-4C70-A03F-FE4170616C0B}" presName="vert2" presStyleCnt="0"/>
      <dgm:spPr/>
    </dgm:pt>
    <dgm:pt modelId="{EE93E457-8203-4720-A73F-134F96C07EF3}" type="pres">
      <dgm:prSet presAssocID="{DF72C93E-93ED-4C70-A03F-FE4170616C0B}" presName="thinLine2b" presStyleLbl="callout" presStyleIdx="1" presStyleCnt="3"/>
      <dgm:spPr/>
    </dgm:pt>
    <dgm:pt modelId="{54309C13-E3A9-449B-9699-8146AC7D84EB}" type="pres">
      <dgm:prSet presAssocID="{DF72C93E-93ED-4C70-A03F-FE4170616C0B}" presName="vertSpace2b" presStyleCnt="0"/>
      <dgm:spPr/>
    </dgm:pt>
    <dgm:pt modelId="{A0DC3341-838B-47B5-8B1E-13ACF9D4DA8F}" type="pres">
      <dgm:prSet presAssocID="{B8E7AF11-F634-402F-BBA6-A9887DBEE23F}" presName="horz2" presStyleCnt="0"/>
      <dgm:spPr/>
    </dgm:pt>
    <dgm:pt modelId="{042FE148-4066-442C-9648-CFF8E1F4F6DD}" type="pres">
      <dgm:prSet presAssocID="{B8E7AF11-F634-402F-BBA6-A9887DBEE23F}" presName="horzSpace2" presStyleCnt="0"/>
      <dgm:spPr/>
    </dgm:pt>
    <dgm:pt modelId="{0F389CD5-A1C9-41ED-BF34-406180FA5715}" type="pres">
      <dgm:prSet presAssocID="{B8E7AF11-F634-402F-BBA6-A9887DBEE23F}" presName="tx2" presStyleLbl="revTx" presStyleIdx="3" presStyleCnt="4"/>
      <dgm:spPr/>
      <dgm:t>
        <a:bodyPr/>
        <a:lstStyle/>
        <a:p>
          <a:endParaRPr lang="es-CO"/>
        </a:p>
      </dgm:t>
    </dgm:pt>
    <dgm:pt modelId="{B2CB3396-8459-4E71-8065-1E7F009FCD05}" type="pres">
      <dgm:prSet presAssocID="{B8E7AF11-F634-402F-BBA6-A9887DBEE23F}" presName="vert2" presStyleCnt="0"/>
      <dgm:spPr/>
    </dgm:pt>
    <dgm:pt modelId="{7D1982B7-5666-4EFB-B1E5-D7A4E0F808C4}" type="pres">
      <dgm:prSet presAssocID="{B8E7AF11-F634-402F-BBA6-A9887DBEE23F}" presName="thinLine2b" presStyleLbl="callout" presStyleIdx="2" presStyleCnt="3"/>
      <dgm:spPr/>
    </dgm:pt>
    <dgm:pt modelId="{87EF4D81-1D35-42D5-BA3B-2A658A51FC7A}" type="pres">
      <dgm:prSet presAssocID="{B8E7AF11-F634-402F-BBA6-A9887DBEE23F}" presName="vertSpace2b" presStyleCnt="0"/>
      <dgm:spPr/>
    </dgm:pt>
  </dgm:ptLst>
  <dgm:cxnLst>
    <dgm:cxn modelId="{4C35EC5E-5C8D-4087-B4D5-C21F03B9F025}" srcId="{38144E4E-40DA-4ECE-A63B-8B63E51BB45B}" destId="{DF72C93E-93ED-4C70-A03F-FE4170616C0B}" srcOrd="1" destOrd="0" parTransId="{36E906E2-2961-4DE0-895F-71091ABE11F6}" sibTransId="{3A30B846-8821-4ABF-802E-543572831CB1}"/>
    <dgm:cxn modelId="{E58C5A7B-C165-49B2-AA45-EF8469623E76}" srcId="{017A1B56-4319-4B04-AFE4-7ADFBF453F5C}" destId="{38144E4E-40DA-4ECE-A63B-8B63E51BB45B}" srcOrd="0" destOrd="0" parTransId="{E55EE88A-076F-42C4-9A04-34625F0E480D}" sibTransId="{02943D74-6CEE-4946-A9A2-4DCD4996E2F1}"/>
    <dgm:cxn modelId="{26B8B974-D7D7-4BD7-BAC0-AAF1114A84D8}" type="presOf" srcId="{DF72C93E-93ED-4C70-A03F-FE4170616C0B}" destId="{736D88E4-3964-485E-ABE1-CF648D5E5E30}" srcOrd="0" destOrd="0" presId="urn:microsoft.com/office/officeart/2008/layout/LinedList"/>
    <dgm:cxn modelId="{2F35CEF6-97F5-4BC5-B439-A08B7B0FFD71}" srcId="{38144E4E-40DA-4ECE-A63B-8B63E51BB45B}" destId="{104FFC73-76DB-491C-A254-39CB17EA9168}" srcOrd="0" destOrd="0" parTransId="{474B97A7-3AAF-421D-9044-02E18F4AA4A1}" sibTransId="{F92507AF-AFCC-41A8-A47C-18B84A4D69AC}"/>
    <dgm:cxn modelId="{52E67472-0925-4EF6-81F2-79E23E6ECF27}" type="presOf" srcId="{B8E7AF11-F634-402F-BBA6-A9887DBEE23F}" destId="{0F389CD5-A1C9-41ED-BF34-406180FA5715}" srcOrd="0" destOrd="0" presId="urn:microsoft.com/office/officeart/2008/layout/LinedList"/>
    <dgm:cxn modelId="{8BCB2158-913B-4A03-90D6-AA24979F4248}" type="presOf" srcId="{38144E4E-40DA-4ECE-A63B-8B63E51BB45B}" destId="{117EFDD1-8071-4F57-B5AB-0DE81440804E}" srcOrd="0" destOrd="0" presId="urn:microsoft.com/office/officeart/2008/layout/LinedList"/>
    <dgm:cxn modelId="{0518D78D-B0D4-48AD-9316-4F1969E02CF8}" srcId="{38144E4E-40DA-4ECE-A63B-8B63E51BB45B}" destId="{B8E7AF11-F634-402F-BBA6-A9887DBEE23F}" srcOrd="2" destOrd="0" parTransId="{657A4A31-021F-4BE0-AED4-DF8108ADDCF2}" sibTransId="{13193E93-0FD4-4A3D-816B-B40E2D28EADA}"/>
    <dgm:cxn modelId="{36942A57-9B79-44C9-BF28-CFB112470683}" type="presOf" srcId="{104FFC73-76DB-491C-A254-39CB17EA9168}" destId="{2C7E8B4F-CCE6-49A9-BDE9-1011FA8AFF95}" srcOrd="0" destOrd="0" presId="urn:microsoft.com/office/officeart/2008/layout/LinedList"/>
    <dgm:cxn modelId="{4A96AE1F-6F17-4930-A31E-E47E146A67FF}" type="presOf" srcId="{017A1B56-4319-4B04-AFE4-7ADFBF453F5C}" destId="{3ECE4CD7-F38E-4510-8C3C-2E564CFE00C0}" srcOrd="0" destOrd="0" presId="urn:microsoft.com/office/officeart/2008/layout/LinedList"/>
    <dgm:cxn modelId="{4E64DCDD-3588-4EF2-836D-9F27CF428E5A}" type="presParOf" srcId="{3ECE4CD7-F38E-4510-8C3C-2E564CFE00C0}" destId="{3B28308A-6939-48E5-BF96-3B7E3273E1B5}" srcOrd="0" destOrd="0" presId="urn:microsoft.com/office/officeart/2008/layout/LinedList"/>
    <dgm:cxn modelId="{B14121CE-4387-46A0-ACD3-B08D45D8900B}" type="presParOf" srcId="{3ECE4CD7-F38E-4510-8C3C-2E564CFE00C0}" destId="{F167BB3E-6AE2-4E9E-B718-1F727910FBC1}" srcOrd="1" destOrd="0" presId="urn:microsoft.com/office/officeart/2008/layout/LinedList"/>
    <dgm:cxn modelId="{32B29D15-F62F-4848-A91B-3D5F379A8D3F}" type="presParOf" srcId="{F167BB3E-6AE2-4E9E-B718-1F727910FBC1}" destId="{117EFDD1-8071-4F57-B5AB-0DE81440804E}" srcOrd="0" destOrd="0" presId="urn:microsoft.com/office/officeart/2008/layout/LinedList"/>
    <dgm:cxn modelId="{CB05CB7F-1676-4EA2-B993-E65E76AE8495}" type="presParOf" srcId="{F167BB3E-6AE2-4E9E-B718-1F727910FBC1}" destId="{D31C0366-E245-494A-A1AB-1FF04CA5BB3F}" srcOrd="1" destOrd="0" presId="urn:microsoft.com/office/officeart/2008/layout/LinedList"/>
    <dgm:cxn modelId="{DDCCE7FE-DC09-4AB1-BC58-FCDB0CBC366E}" type="presParOf" srcId="{D31C0366-E245-494A-A1AB-1FF04CA5BB3F}" destId="{4959BA65-C941-47CF-ADB4-AB6040256EC9}" srcOrd="0" destOrd="0" presId="urn:microsoft.com/office/officeart/2008/layout/LinedList"/>
    <dgm:cxn modelId="{39B11442-CD27-4DCB-B29A-BC2134791FC6}" type="presParOf" srcId="{D31C0366-E245-494A-A1AB-1FF04CA5BB3F}" destId="{D33DBC8D-13BE-4860-8419-FF43B39E2219}" srcOrd="1" destOrd="0" presId="urn:microsoft.com/office/officeart/2008/layout/LinedList"/>
    <dgm:cxn modelId="{A92A9EBD-A7E2-486E-A2BB-D843F890FCE4}" type="presParOf" srcId="{D33DBC8D-13BE-4860-8419-FF43B39E2219}" destId="{62AE14ED-1085-4EEE-8FC5-5CA39A6C9140}" srcOrd="0" destOrd="0" presId="urn:microsoft.com/office/officeart/2008/layout/LinedList"/>
    <dgm:cxn modelId="{B5BEC535-9B3F-43AE-B03C-7ADA9D44FFD8}" type="presParOf" srcId="{D33DBC8D-13BE-4860-8419-FF43B39E2219}" destId="{2C7E8B4F-CCE6-49A9-BDE9-1011FA8AFF95}" srcOrd="1" destOrd="0" presId="urn:microsoft.com/office/officeart/2008/layout/LinedList"/>
    <dgm:cxn modelId="{72B8359F-DF56-4ABA-9329-F39522E13ED4}" type="presParOf" srcId="{D33DBC8D-13BE-4860-8419-FF43B39E2219}" destId="{32F8320C-6B82-4A98-A484-FFB9BB0CEB2F}" srcOrd="2" destOrd="0" presId="urn:microsoft.com/office/officeart/2008/layout/LinedList"/>
    <dgm:cxn modelId="{7ACF9B7C-416A-468C-8584-8AEFA29DB090}" type="presParOf" srcId="{D31C0366-E245-494A-A1AB-1FF04CA5BB3F}" destId="{1DEF7EDA-8478-4F7C-A611-5BC5F434A7E7}" srcOrd="2" destOrd="0" presId="urn:microsoft.com/office/officeart/2008/layout/LinedList"/>
    <dgm:cxn modelId="{0B609F29-B2D7-4AC3-8D2F-ACE39E11A378}" type="presParOf" srcId="{D31C0366-E245-494A-A1AB-1FF04CA5BB3F}" destId="{ABFC8FB2-2E56-42C4-BA16-29CD121A608C}" srcOrd="3" destOrd="0" presId="urn:microsoft.com/office/officeart/2008/layout/LinedList"/>
    <dgm:cxn modelId="{03B9677B-5FD7-4E6D-9B89-B39DC2BDA5D9}" type="presParOf" srcId="{D31C0366-E245-494A-A1AB-1FF04CA5BB3F}" destId="{F9FFE31D-C1E3-403D-BB33-D12F3A4A23CA}" srcOrd="4" destOrd="0" presId="urn:microsoft.com/office/officeart/2008/layout/LinedList"/>
    <dgm:cxn modelId="{71831DFD-3058-4419-BE77-FC94FA6CD3FB}" type="presParOf" srcId="{F9FFE31D-C1E3-403D-BB33-D12F3A4A23CA}" destId="{0DA79332-C1DA-4FD1-AF94-298743EF9ADD}" srcOrd="0" destOrd="0" presId="urn:microsoft.com/office/officeart/2008/layout/LinedList"/>
    <dgm:cxn modelId="{FA3E1702-3FD9-4678-AFE5-2EF14EC62538}" type="presParOf" srcId="{F9FFE31D-C1E3-403D-BB33-D12F3A4A23CA}" destId="{736D88E4-3964-485E-ABE1-CF648D5E5E30}" srcOrd="1" destOrd="0" presId="urn:microsoft.com/office/officeart/2008/layout/LinedList"/>
    <dgm:cxn modelId="{D218570E-D1B3-46CD-BB06-14E56BD8AFEC}" type="presParOf" srcId="{F9FFE31D-C1E3-403D-BB33-D12F3A4A23CA}" destId="{AC44FDB7-86F5-4D6D-A5C8-8776FF0AD9BD}" srcOrd="2" destOrd="0" presId="urn:microsoft.com/office/officeart/2008/layout/LinedList"/>
    <dgm:cxn modelId="{0B3C03D4-6134-4A14-86F9-E3E53482ACD1}" type="presParOf" srcId="{D31C0366-E245-494A-A1AB-1FF04CA5BB3F}" destId="{EE93E457-8203-4720-A73F-134F96C07EF3}" srcOrd="5" destOrd="0" presId="urn:microsoft.com/office/officeart/2008/layout/LinedList"/>
    <dgm:cxn modelId="{4953B807-5674-4A41-9A36-DDE00ACF3D63}" type="presParOf" srcId="{D31C0366-E245-494A-A1AB-1FF04CA5BB3F}" destId="{54309C13-E3A9-449B-9699-8146AC7D84EB}" srcOrd="6" destOrd="0" presId="urn:microsoft.com/office/officeart/2008/layout/LinedList"/>
    <dgm:cxn modelId="{1F6DD132-304A-4212-8D8B-08BC18C17A8F}" type="presParOf" srcId="{D31C0366-E245-494A-A1AB-1FF04CA5BB3F}" destId="{A0DC3341-838B-47B5-8B1E-13ACF9D4DA8F}" srcOrd="7" destOrd="0" presId="urn:microsoft.com/office/officeart/2008/layout/LinedList"/>
    <dgm:cxn modelId="{DE4E3E61-F710-4073-BA57-694AE126195B}" type="presParOf" srcId="{A0DC3341-838B-47B5-8B1E-13ACF9D4DA8F}" destId="{042FE148-4066-442C-9648-CFF8E1F4F6DD}" srcOrd="0" destOrd="0" presId="urn:microsoft.com/office/officeart/2008/layout/LinedList"/>
    <dgm:cxn modelId="{0C50BE8D-F5F7-4220-8EE2-EBD7D3FC7837}" type="presParOf" srcId="{A0DC3341-838B-47B5-8B1E-13ACF9D4DA8F}" destId="{0F389CD5-A1C9-41ED-BF34-406180FA5715}" srcOrd="1" destOrd="0" presId="urn:microsoft.com/office/officeart/2008/layout/LinedList"/>
    <dgm:cxn modelId="{351F45AE-AE41-49BC-964C-2F4B8907515E}" type="presParOf" srcId="{A0DC3341-838B-47B5-8B1E-13ACF9D4DA8F}" destId="{B2CB3396-8459-4E71-8065-1E7F009FCD05}" srcOrd="2" destOrd="0" presId="urn:microsoft.com/office/officeart/2008/layout/LinedList"/>
    <dgm:cxn modelId="{42BF4017-F1D8-4F5C-9BC6-071143C178C3}" type="presParOf" srcId="{D31C0366-E245-494A-A1AB-1FF04CA5BB3F}" destId="{7D1982B7-5666-4EFB-B1E5-D7A4E0F808C4}" srcOrd="8" destOrd="0" presId="urn:microsoft.com/office/officeart/2008/layout/LinedList"/>
    <dgm:cxn modelId="{C49DC2C5-81D6-4083-9542-1942CF99F75C}" type="presParOf" srcId="{D31C0366-E245-494A-A1AB-1FF04CA5BB3F}" destId="{87EF4D81-1D35-42D5-BA3B-2A658A51FC7A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6F7FC03-CD40-480F-BBAE-F2EF1A126BA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6A92E2CC-ADE6-42AE-9FF2-58516310E04C}">
      <dgm:prSet phldrT="[Texto]" custT="1"/>
      <dgm:spPr/>
      <dgm:t>
        <a:bodyPr/>
        <a:lstStyle/>
        <a:p>
          <a:pPr algn="just"/>
          <a:r>
            <a:rPr lang="es-ES" sz="1600" dirty="0" smtClean="0"/>
            <a:t>Descripción de los sucesos del conflicto diplomático entre ECU -COL desde Angostura hasta </a:t>
          </a:r>
          <a:r>
            <a:rPr lang="es-ES" sz="1600" dirty="0" err="1" smtClean="0"/>
            <a:t>Mataje</a:t>
          </a:r>
          <a:r>
            <a:rPr lang="es-ES" sz="1600" dirty="0" smtClean="0"/>
            <a:t>, determinando la existencia de </a:t>
          </a:r>
          <a:r>
            <a:rPr lang="es-ES" sz="1600" b="1" dirty="0" smtClean="0"/>
            <a:t>invasiones</a:t>
          </a:r>
          <a:r>
            <a:rPr lang="es-ES" sz="1600" dirty="0" smtClean="0"/>
            <a:t> por parte de </a:t>
          </a:r>
          <a:r>
            <a:rPr lang="es-ES" sz="1600" b="1" dirty="0" smtClean="0"/>
            <a:t>G.I dedicados al narcotráfico</a:t>
          </a:r>
          <a:r>
            <a:rPr lang="es-ES" sz="1600" dirty="0" smtClean="0"/>
            <a:t>, </a:t>
          </a:r>
          <a:r>
            <a:rPr lang="es-ES" sz="1600" b="1" dirty="0" smtClean="0"/>
            <a:t>producción</a:t>
          </a:r>
          <a:r>
            <a:rPr lang="es-ES" sz="1600" dirty="0" smtClean="0"/>
            <a:t> y </a:t>
          </a:r>
          <a:r>
            <a:rPr lang="es-ES" sz="1600" b="1" dirty="0" smtClean="0"/>
            <a:t>distribución de droga </a:t>
          </a:r>
          <a:r>
            <a:rPr lang="es-ES" sz="1600" dirty="0" smtClean="0"/>
            <a:t>y </a:t>
          </a:r>
          <a:r>
            <a:rPr lang="es-ES" sz="1600" b="1" dirty="0" smtClean="0"/>
            <a:t>tráfico de armas.</a:t>
          </a:r>
          <a:endParaRPr lang="es-CO" sz="1600" b="1" dirty="0"/>
        </a:p>
      </dgm:t>
    </dgm:pt>
    <dgm:pt modelId="{DA3A97FD-C516-4462-9E4E-7FC8DE28E364}" type="parTrans" cxnId="{E8950BF0-50FE-45AE-91A9-9C1382F7C30F}">
      <dgm:prSet/>
      <dgm:spPr/>
      <dgm:t>
        <a:bodyPr/>
        <a:lstStyle/>
        <a:p>
          <a:endParaRPr lang="es-CO"/>
        </a:p>
      </dgm:t>
    </dgm:pt>
    <dgm:pt modelId="{577FF871-0339-42EF-8431-7A7650122923}" type="sibTrans" cxnId="{E8950BF0-50FE-45AE-91A9-9C1382F7C30F}">
      <dgm:prSet/>
      <dgm:spPr/>
      <dgm:t>
        <a:bodyPr/>
        <a:lstStyle/>
        <a:p>
          <a:endParaRPr lang="es-CO"/>
        </a:p>
      </dgm:t>
    </dgm:pt>
    <dgm:pt modelId="{7280D127-04E6-4352-8ECD-C5DC4B175E5A}">
      <dgm:prSet phldrT="[Texto]" custT="1"/>
      <dgm:spPr/>
      <dgm:t>
        <a:bodyPr/>
        <a:lstStyle/>
        <a:p>
          <a:pPr algn="just"/>
          <a:r>
            <a:rPr lang="es-ES" sz="1600" dirty="0" smtClean="0"/>
            <a:t>Las </a:t>
          </a:r>
          <a:r>
            <a:rPr lang="es-ES" sz="1600" b="1" dirty="0" smtClean="0"/>
            <a:t>FF.AA no han recibido apoyo económico</a:t>
          </a:r>
          <a:r>
            <a:rPr lang="es-ES" sz="1600" dirty="0" smtClean="0"/>
            <a:t> suficiente para cubrir la </a:t>
          </a:r>
          <a:r>
            <a:rPr lang="es-ES" sz="1600" b="1" dirty="0" smtClean="0"/>
            <a:t>falta de equipo, material y personal operativo, </a:t>
          </a:r>
          <a:r>
            <a:rPr lang="es-ES" sz="1600" dirty="0" smtClean="0"/>
            <a:t>impide cumplir con la misión de brindar seguridad efectiva en la frontera. </a:t>
          </a:r>
        </a:p>
        <a:p>
          <a:pPr algn="just"/>
          <a:r>
            <a:rPr lang="es-ES" sz="1600" b="1" dirty="0" smtClean="0"/>
            <a:t>Violación</a:t>
          </a:r>
          <a:r>
            <a:rPr lang="es-ES" sz="1600" dirty="0" smtClean="0"/>
            <a:t> a los </a:t>
          </a:r>
          <a:r>
            <a:rPr lang="es-ES" sz="1600" b="1" dirty="0" smtClean="0"/>
            <a:t>derechos</a:t>
          </a:r>
          <a:r>
            <a:rPr lang="es-ES" sz="1600" dirty="0" smtClean="0"/>
            <a:t> y la </a:t>
          </a:r>
          <a:r>
            <a:rPr lang="es-ES" sz="1600" b="1" dirty="0" smtClean="0"/>
            <a:t>soberanía</a:t>
          </a:r>
          <a:r>
            <a:rPr lang="es-ES" sz="1600" dirty="0" smtClean="0"/>
            <a:t> del Estado Ecuatoriano. </a:t>
          </a:r>
          <a:endParaRPr lang="es-CO" sz="1600" dirty="0"/>
        </a:p>
      </dgm:t>
    </dgm:pt>
    <dgm:pt modelId="{38622A3A-81B2-447A-9F31-234F337E17DF}" type="parTrans" cxnId="{9AF7640D-F7F9-4D72-805F-BD1E6AA26D5D}">
      <dgm:prSet/>
      <dgm:spPr/>
      <dgm:t>
        <a:bodyPr/>
        <a:lstStyle/>
        <a:p>
          <a:endParaRPr lang="es-CO"/>
        </a:p>
      </dgm:t>
    </dgm:pt>
    <dgm:pt modelId="{A8C8A92E-E870-42F0-949D-31FFA05AB370}" type="sibTrans" cxnId="{9AF7640D-F7F9-4D72-805F-BD1E6AA26D5D}">
      <dgm:prSet/>
      <dgm:spPr/>
      <dgm:t>
        <a:bodyPr/>
        <a:lstStyle/>
        <a:p>
          <a:endParaRPr lang="es-CO"/>
        </a:p>
      </dgm:t>
    </dgm:pt>
    <dgm:pt modelId="{B2BE98DD-01D6-4297-8D29-33CE866E8E58}">
      <dgm:prSet phldrT="[Texto]" custT="1"/>
      <dgm:spPr/>
      <dgm:t>
        <a:bodyPr/>
        <a:lstStyle/>
        <a:p>
          <a:pPr algn="just"/>
          <a:r>
            <a:rPr lang="es-ES" sz="1600" b="1" dirty="0" smtClean="0"/>
            <a:t>Esmeraldas</a:t>
          </a:r>
          <a:r>
            <a:rPr lang="es-ES" sz="1600" dirty="0" smtClean="0"/>
            <a:t>, </a:t>
          </a:r>
          <a:r>
            <a:rPr lang="es-ES" sz="1600" b="1" dirty="0" smtClean="0"/>
            <a:t>Carchi </a:t>
          </a:r>
          <a:r>
            <a:rPr lang="es-ES" sz="1600" dirty="0" smtClean="0"/>
            <a:t>y S</a:t>
          </a:r>
          <a:r>
            <a:rPr lang="es-ES" sz="1600" b="1" dirty="0" smtClean="0"/>
            <a:t>ucumbíos</a:t>
          </a:r>
          <a:r>
            <a:rPr lang="es-ES" sz="1600" dirty="0" smtClean="0"/>
            <a:t> afectadas por la presencia de </a:t>
          </a:r>
          <a:r>
            <a:rPr lang="es-ES" sz="1600" b="1" dirty="0" smtClean="0"/>
            <a:t>G.I</a:t>
          </a:r>
          <a:r>
            <a:rPr lang="es-ES" sz="1600" dirty="0" smtClean="0"/>
            <a:t>, responsables de crear </a:t>
          </a:r>
          <a:r>
            <a:rPr lang="es-ES" sz="1600" b="1" dirty="0" smtClean="0"/>
            <a:t>ambientes de violencia </a:t>
          </a:r>
          <a:r>
            <a:rPr lang="es-ES" sz="1600" dirty="0" smtClean="0"/>
            <a:t>e </a:t>
          </a:r>
          <a:r>
            <a:rPr lang="es-ES" sz="1600" b="1" dirty="0" smtClean="0"/>
            <a:t>inseguridad. </a:t>
          </a:r>
        </a:p>
        <a:p>
          <a:pPr algn="just"/>
          <a:r>
            <a:rPr lang="es-ES" sz="1600" dirty="0" smtClean="0"/>
            <a:t>La </a:t>
          </a:r>
          <a:r>
            <a:rPr lang="es-ES" sz="1600" b="1" dirty="0" smtClean="0"/>
            <a:t>población</a:t>
          </a:r>
          <a:r>
            <a:rPr lang="es-ES" sz="1600" dirty="0" smtClean="0"/>
            <a:t> vive en </a:t>
          </a:r>
          <a:r>
            <a:rPr lang="es-ES" sz="1600" b="1" dirty="0" smtClean="0"/>
            <a:t>condiciones precarias </a:t>
          </a:r>
          <a:r>
            <a:rPr lang="es-ES" sz="1600" dirty="0" smtClean="0"/>
            <a:t>por la </a:t>
          </a:r>
          <a:r>
            <a:rPr lang="es-ES" sz="1600" b="1" dirty="0" smtClean="0"/>
            <a:t>falta de fuentes de empleo </a:t>
          </a:r>
          <a:r>
            <a:rPr lang="es-ES" sz="1600" dirty="0" smtClean="0"/>
            <a:t>y de </a:t>
          </a:r>
          <a:r>
            <a:rPr lang="es-ES" sz="1600" b="1" dirty="0" smtClean="0"/>
            <a:t>servicios básicos</a:t>
          </a:r>
          <a:r>
            <a:rPr lang="es-ES" sz="1600" dirty="0" smtClean="0"/>
            <a:t>. Falta de </a:t>
          </a:r>
          <a:r>
            <a:rPr lang="es-ES" sz="1600" b="1" dirty="0" smtClean="0"/>
            <a:t>apoyo </a:t>
          </a:r>
          <a:r>
            <a:rPr lang="es-ES" sz="1600" dirty="0" smtClean="0"/>
            <a:t>del Estado al no proporcionar las garantías suficientes para una </a:t>
          </a:r>
          <a:r>
            <a:rPr lang="es-ES" sz="1600" b="1" dirty="0" smtClean="0"/>
            <a:t>vida digna.</a:t>
          </a:r>
          <a:endParaRPr lang="es-CO" sz="1600" b="1" dirty="0"/>
        </a:p>
      </dgm:t>
    </dgm:pt>
    <dgm:pt modelId="{46AD2BF2-2A2F-4D8C-8DB3-21E3E1DEB869}" type="parTrans" cxnId="{A3EAB197-AB33-4A59-ADF4-265C85E6C988}">
      <dgm:prSet/>
      <dgm:spPr/>
      <dgm:t>
        <a:bodyPr/>
        <a:lstStyle/>
        <a:p>
          <a:endParaRPr lang="es-CO"/>
        </a:p>
      </dgm:t>
    </dgm:pt>
    <dgm:pt modelId="{6262B06C-98EF-495D-918C-167CAF13E34E}" type="sibTrans" cxnId="{A3EAB197-AB33-4A59-ADF4-265C85E6C988}">
      <dgm:prSet/>
      <dgm:spPr/>
      <dgm:t>
        <a:bodyPr/>
        <a:lstStyle/>
        <a:p>
          <a:endParaRPr lang="es-CO"/>
        </a:p>
      </dgm:t>
    </dgm:pt>
    <dgm:pt modelId="{710D389D-9334-4B79-A1C2-4711B01CEB33}" type="pres">
      <dgm:prSet presAssocID="{76F7FC03-CD40-480F-BBAE-F2EF1A126B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EA26AFF-C508-406D-B662-D235BBE3099F}" type="pres">
      <dgm:prSet presAssocID="{6A92E2CC-ADE6-42AE-9FF2-58516310E04C}" presName="composite" presStyleCnt="0"/>
      <dgm:spPr/>
    </dgm:pt>
    <dgm:pt modelId="{1597CAC0-618E-49F7-87FA-84C22213BBBA}" type="pres">
      <dgm:prSet presAssocID="{6A92E2CC-ADE6-42AE-9FF2-58516310E04C}" presName="rect1" presStyleLbl="trAlignAcc1" presStyleIdx="0" presStyleCnt="3" custScaleX="186844" custLinFactNeighborX="1324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709A9B9-20FF-4033-A490-10069738BB4D}" type="pres">
      <dgm:prSet presAssocID="{6A92E2CC-ADE6-42AE-9FF2-58516310E04C}" presName="rect2" presStyleLbl="fgImgPlace1" presStyleIdx="0" presStyleCnt="3" custScaleX="158777" custScaleY="112419" custLinFactX="-57541" custLinFactNeighborX="-100000" custLinFactNeighborY="1096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3EDF5C2-8618-4B3C-B6F1-9779307C285A}" type="pres">
      <dgm:prSet presAssocID="{577FF871-0339-42EF-8431-7A7650122923}" presName="sibTrans" presStyleCnt="0"/>
      <dgm:spPr/>
    </dgm:pt>
    <dgm:pt modelId="{77786780-1D0C-4DA0-9576-105EB1F20FA9}" type="pres">
      <dgm:prSet presAssocID="{7280D127-04E6-4352-8ECD-C5DC4B175E5A}" presName="composite" presStyleCnt="0"/>
      <dgm:spPr/>
    </dgm:pt>
    <dgm:pt modelId="{83093C7E-C9F8-41F8-9F60-9F0A60C0BAFF}" type="pres">
      <dgm:prSet presAssocID="{7280D127-04E6-4352-8ECD-C5DC4B175E5A}" presName="rect1" presStyleLbl="trAlignAcc1" presStyleIdx="1" presStyleCnt="3" custScaleX="178284" custLinFactNeighborX="8987" custLinFactNeighborY="-83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12FEF20-55C2-43CB-9C1E-AB7D6C94AEB4}" type="pres">
      <dgm:prSet presAssocID="{7280D127-04E6-4352-8ECD-C5DC4B175E5A}" presName="rect2" presStyleLbl="fgImgPlace1" presStyleIdx="1" presStyleCnt="3" custScaleX="148541" custScaleY="119006" custLinFactX="-57877" custLinFactNeighborX="-100000" custLinFactNeighborY="1035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84E23D9-52B6-4809-AB74-8BD35B51592F}" type="pres">
      <dgm:prSet presAssocID="{A8C8A92E-E870-42F0-949D-31FFA05AB370}" presName="sibTrans" presStyleCnt="0"/>
      <dgm:spPr/>
    </dgm:pt>
    <dgm:pt modelId="{99610769-7FCC-4E36-8C4E-4CC2A97425C2}" type="pres">
      <dgm:prSet presAssocID="{B2BE98DD-01D6-4297-8D29-33CE866E8E58}" presName="composite" presStyleCnt="0"/>
      <dgm:spPr/>
    </dgm:pt>
    <dgm:pt modelId="{69A56226-8A2C-4EAE-8C09-50E33E4FA8B8}" type="pres">
      <dgm:prSet presAssocID="{B2BE98DD-01D6-4297-8D29-33CE866E8E58}" presName="rect1" presStyleLbl="trAlignAcc1" presStyleIdx="2" presStyleCnt="3" custScaleX="190715" custLinFactNeighborX="1417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2226543-A399-4F69-857A-4050090E1F3E}" type="pres">
      <dgm:prSet presAssocID="{B2BE98DD-01D6-4297-8D29-33CE866E8E58}" presName="rect2" presStyleLbl="fgImgPlace1" presStyleIdx="2" presStyleCnt="3" custScaleX="149829" custScaleY="108170" custLinFactX="-58518" custLinFactNeighborX="-100000" custLinFactNeighborY="1143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AF7640D-F7F9-4D72-805F-BD1E6AA26D5D}" srcId="{76F7FC03-CD40-480F-BBAE-F2EF1A126BAC}" destId="{7280D127-04E6-4352-8ECD-C5DC4B175E5A}" srcOrd="1" destOrd="0" parTransId="{38622A3A-81B2-447A-9F31-234F337E17DF}" sibTransId="{A8C8A92E-E870-42F0-949D-31FFA05AB370}"/>
    <dgm:cxn modelId="{5745AF5D-3C0C-4DB7-9C46-DDCC7ED9736D}" type="presOf" srcId="{76F7FC03-CD40-480F-BBAE-F2EF1A126BAC}" destId="{710D389D-9334-4B79-A1C2-4711B01CEB33}" srcOrd="0" destOrd="0" presId="urn:microsoft.com/office/officeart/2008/layout/PictureStrips"/>
    <dgm:cxn modelId="{9D6A19B3-B9DB-45CA-B602-FED1A0420DB5}" type="presOf" srcId="{6A92E2CC-ADE6-42AE-9FF2-58516310E04C}" destId="{1597CAC0-618E-49F7-87FA-84C22213BBBA}" srcOrd="0" destOrd="0" presId="urn:microsoft.com/office/officeart/2008/layout/PictureStrips"/>
    <dgm:cxn modelId="{228D6A8D-1360-4D59-9743-EDE721110A24}" type="presOf" srcId="{B2BE98DD-01D6-4297-8D29-33CE866E8E58}" destId="{69A56226-8A2C-4EAE-8C09-50E33E4FA8B8}" srcOrd="0" destOrd="0" presId="urn:microsoft.com/office/officeart/2008/layout/PictureStrips"/>
    <dgm:cxn modelId="{B5680F55-B4BB-41DB-9319-0FE6CB78D05F}" type="presOf" srcId="{7280D127-04E6-4352-8ECD-C5DC4B175E5A}" destId="{83093C7E-C9F8-41F8-9F60-9F0A60C0BAFF}" srcOrd="0" destOrd="0" presId="urn:microsoft.com/office/officeart/2008/layout/PictureStrips"/>
    <dgm:cxn modelId="{A3EAB197-AB33-4A59-ADF4-265C85E6C988}" srcId="{76F7FC03-CD40-480F-BBAE-F2EF1A126BAC}" destId="{B2BE98DD-01D6-4297-8D29-33CE866E8E58}" srcOrd="2" destOrd="0" parTransId="{46AD2BF2-2A2F-4D8C-8DB3-21E3E1DEB869}" sibTransId="{6262B06C-98EF-495D-918C-167CAF13E34E}"/>
    <dgm:cxn modelId="{E8950BF0-50FE-45AE-91A9-9C1382F7C30F}" srcId="{76F7FC03-CD40-480F-BBAE-F2EF1A126BAC}" destId="{6A92E2CC-ADE6-42AE-9FF2-58516310E04C}" srcOrd="0" destOrd="0" parTransId="{DA3A97FD-C516-4462-9E4E-7FC8DE28E364}" sibTransId="{577FF871-0339-42EF-8431-7A7650122923}"/>
    <dgm:cxn modelId="{1AF19A76-36DD-424A-B149-AD8666E2681F}" type="presParOf" srcId="{710D389D-9334-4B79-A1C2-4711B01CEB33}" destId="{AEA26AFF-C508-406D-B662-D235BBE3099F}" srcOrd="0" destOrd="0" presId="urn:microsoft.com/office/officeart/2008/layout/PictureStrips"/>
    <dgm:cxn modelId="{ED657252-573E-4E2B-8C49-B07D0DD5E3D9}" type="presParOf" srcId="{AEA26AFF-C508-406D-B662-D235BBE3099F}" destId="{1597CAC0-618E-49F7-87FA-84C22213BBBA}" srcOrd="0" destOrd="0" presId="urn:microsoft.com/office/officeart/2008/layout/PictureStrips"/>
    <dgm:cxn modelId="{5DB81093-AACD-467C-8BFC-849311CF7869}" type="presParOf" srcId="{AEA26AFF-C508-406D-B662-D235BBE3099F}" destId="{8709A9B9-20FF-4033-A490-10069738BB4D}" srcOrd="1" destOrd="0" presId="urn:microsoft.com/office/officeart/2008/layout/PictureStrips"/>
    <dgm:cxn modelId="{0758522F-D492-4336-9DBE-056EC08F2477}" type="presParOf" srcId="{710D389D-9334-4B79-A1C2-4711B01CEB33}" destId="{F3EDF5C2-8618-4B3C-B6F1-9779307C285A}" srcOrd="1" destOrd="0" presId="urn:microsoft.com/office/officeart/2008/layout/PictureStrips"/>
    <dgm:cxn modelId="{7A16B266-3F3E-4D14-A7ED-98099F5021B3}" type="presParOf" srcId="{710D389D-9334-4B79-A1C2-4711B01CEB33}" destId="{77786780-1D0C-4DA0-9576-105EB1F20FA9}" srcOrd="2" destOrd="0" presId="urn:microsoft.com/office/officeart/2008/layout/PictureStrips"/>
    <dgm:cxn modelId="{2831F4C8-0BE9-4FC5-9C9A-806FB17B6C91}" type="presParOf" srcId="{77786780-1D0C-4DA0-9576-105EB1F20FA9}" destId="{83093C7E-C9F8-41F8-9F60-9F0A60C0BAFF}" srcOrd="0" destOrd="0" presId="urn:microsoft.com/office/officeart/2008/layout/PictureStrips"/>
    <dgm:cxn modelId="{9E077919-B798-493C-AFEB-AD4432677949}" type="presParOf" srcId="{77786780-1D0C-4DA0-9576-105EB1F20FA9}" destId="{D12FEF20-55C2-43CB-9C1E-AB7D6C94AEB4}" srcOrd="1" destOrd="0" presId="urn:microsoft.com/office/officeart/2008/layout/PictureStrips"/>
    <dgm:cxn modelId="{D81F39E4-BFF0-49F1-86DD-3F081E7423F1}" type="presParOf" srcId="{710D389D-9334-4B79-A1C2-4711B01CEB33}" destId="{284E23D9-52B6-4809-AB74-8BD35B51592F}" srcOrd="3" destOrd="0" presId="urn:microsoft.com/office/officeart/2008/layout/PictureStrips"/>
    <dgm:cxn modelId="{0B49A015-67DC-480C-8C60-FE52EFBE1E16}" type="presParOf" srcId="{710D389D-9334-4B79-A1C2-4711B01CEB33}" destId="{99610769-7FCC-4E36-8C4E-4CC2A97425C2}" srcOrd="4" destOrd="0" presId="urn:microsoft.com/office/officeart/2008/layout/PictureStrips"/>
    <dgm:cxn modelId="{8809B0AA-8FE9-4DC5-A9E9-A8ACD41B3EB7}" type="presParOf" srcId="{99610769-7FCC-4E36-8C4E-4CC2A97425C2}" destId="{69A56226-8A2C-4EAE-8C09-50E33E4FA8B8}" srcOrd="0" destOrd="0" presId="urn:microsoft.com/office/officeart/2008/layout/PictureStrips"/>
    <dgm:cxn modelId="{B025C4BA-7F37-4026-84A1-F2A18795D2F7}" type="presParOf" srcId="{99610769-7FCC-4E36-8C4E-4CC2A97425C2}" destId="{92226543-A399-4F69-857A-4050090E1F3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6F7FC03-CD40-480F-BBAE-F2EF1A126BA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6A92E2CC-ADE6-42AE-9FF2-58516310E04C}">
      <dgm:prSet phldrT="[Texto]" custT="1"/>
      <dgm:spPr/>
      <dgm:t>
        <a:bodyPr/>
        <a:lstStyle/>
        <a:p>
          <a:pPr algn="just"/>
          <a:r>
            <a:rPr lang="es-ES" sz="1600" dirty="0" smtClean="0"/>
            <a:t>Se ha propuesto </a:t>
          </a:r>
          <a:r>
            <a:rPr lang="es-ES" sz="1600" b="1" dirty="0" smtClean="0"/>
            <a:t>estrategias militares </a:t>
          </a:r>
          <a:r>
            <a:rPr lang="es-ES" sz="1600" dirty="0" smtClean="0"/>
            <a:t>que debería implementar el </a:t>
          </a:r>
          <a:r>
            <a:rPr lang="es-ES" sz="1600" b="1" dirty="0" smtClean="0"/>
            <a:t>Estado Ecuatoriano </a:t>
          </a:r>
          <a:r>
            <a:rPr lang="es-ES" sz="1600" dirty="0" smtClean="0"/>
            <a:t>para asegurar la </a:t>
          </a:r>
          <a:r>
            <a:rPr lang="es-ES" sz="1600" b="1" dirty="0" smtClean="0"/>
            <a:t>Z.F </a:t>
          </a:r>
          <a:r>
            <a:rPr lang="es-ES" sz="1600" dirty="0" smtClean="0"/>
            <a:t>y combatir las diferentes problemáticas sociales.</a:t>
          </a:r>
        </a:p>
        <a:p>
          <a:pPr algn="just"/>
          <a:r>
            <a:rPr lang="es-ES" sz="1600" dirty="0" smtClean="0"/>
            <a:t>Se enmarcan en el </a:t>
          </a:r>
          <a:r>
            <a:rPr lang="es-ES" sz="1600" b="1" dirty="0" smtClean="0"/>
            <a:t>despliegue de tropas</a:t>
          </a:r>
          <a:r>
            <a:rPr lang="es-ES" sz="1600" dirty="0" smtClean="0"/>
            <a:t>, </a:t>
          </a:r>
          <a:r>
            <a:rPr lang="es-ES" sz="1600" b="1" dirty="0" smtClean="0"/>
            <a:t>creación de sistema de alerta</a:t>
          </a:r>
          <a:r>
            <a:rPr lang="es-ES" sz="1600" dirty="0" smtClean="0"/>
            <a:t>, </a:t>
          </a:r>
          <a:r>
            <a:rPr lang="es-ES" sz="1600" b="1" dirty="0" smtClean="0"/>
            <a:t>mejorar la capacidad de </a:t>
          </a:r>
          <a:r>
            <a:rPr lang="es-ES" sz="1600" b="1" dirty="0" err="1" smtClean="0"/>
            <a:t>ciberdefensa</a:t>
          </a:r>
          <a:r>
            <a:rPr lang="es-ES" sz="1600" b="1" dirty="0" smtClean="0"/>
            <a:t> </a:t>
          </a:r>
          <a:r>
            <a:rPr lang="es-ES" sz="1600" dirty="0" smtClean="0"/>
            <a:t>e incluir </a:t>
          </a:r>
          <a:r>
            <a:rPr lang="es-ES" sz="1600" b="1" dirty="0" smtClean="0"/>
            <a:t>inteligencia artificial</a:t>
          </a:r>
          <a:r>
            <a:rPr lang="es-ES" sz="1600" dirty="0" smtClean="0"/>
            <a:t>.</a:t>
          </a:r>
          <a:endParaRPr lang="es-CO" sz="1600" dirty="0"/>
        </a:p>
      </dgm:t>
    </dgm:pt>
    <dgm:pt modelId="{DA3A97FD-C516-4462-9E4E-7FC8DE28E364}" type="parTrans" cxnId="{E8950BF0-50FE-45AE-91A9-9C1382F7C30F}">
      <dgm:prSet/>
      <dgm:spPr/>
      <dgm:t>
        <a:bodyPr/>
        <a:lstStyle/>
        <a:p>
          <a:endParaRPr lang="es-CO"/>
        </a:p>
      </dgm:t>
    </dgm:pt>
    <dgm:pt modelId="{577FF871-0339-42EF-8431-7A7650122923}" type="sibTrans" cxnId="{E8950BF0-50FE-45AE-91A9-9C1382F7C30F}">
      <dgm:prSet/>
      <dgm:spPr/>
      <dgm:t>
        <a:bodyPr/>
        <a:lstStyle/>
        <a:p>
          <a:endParaRPr lang="es-CO"/>
        </a:p>
      </dgm:t>
    </dgm:pt>
    <dgm:pt modelId="{7280D127-04E6-4352-8ECD-C5DC4B175E5A}">
      <dgm:prSet phldrT="[Texto]" custT="1"/>
      <dgm:spPr/>
      <dgm:t>
        <a:bodyPr/>
        <a:lstStyle/>
        <a:p>
          <a:pPr algn="just"/>
          <a:r>
            <a:rPr lang="es-ES" sz="1600" b="1" dirty="0" smtClean="0"/>
            <a:t>Participación </a:t>
          </a:r>
          <a:r>
            <a:rPr lang="es-ES" sz="1600" dirty="0" smtClean="0"/>
            <a:t>de todas las </a:t>
          </a:r>
          <a:r>
            <a:rPr lang="es-ES" sz="1600" b="1" dirty="0" smtClean="0"/>
            <a:t>entidades gubernamentales,</a:t>
          </a:r>
          <a:r>
            <a:rPr lang="es-ES" sz="1600" dirty="0" smtClean="0"/>
            <a:t> en el </a:t>
          </a:r>
          <a:r>
            <a:rPr lang="es-ES" sz="1600" b="1" dirty="0" smtClean="0"/>
            <a:t>desarrollo de proyectos </a:t>
          </a:r>
          <a:r>
            <a:rPr lang="es-ES" sz="1600" dirty="0" smtClean="0"/>
            <a:t>que ayuden a </a:t>
          </a:r>
          <a:r>
            <a:rPr lang="es-ES" sz="1600" b="1" dirty="0" smtClean="0"/>
            <a:t>minimizar</a:t>
          </a:r>
          <a:r>
            <a:rPr lang="es-ES" sz="1600" dirty="0" smtClean="0"/>
            <a:t> los </a:t>
          </a:r>
          <a:r>
            <a:rPr lang="es-ES" sz="1600" b="1" dirty="0" smtClean="0"/>
            <a:t>problemas sociales </a:t>
          </a:r>
          <a:r>
            <a:rPr lang="es-ES" sz="1600" dirty="0" smtClean="0"/>
            <a:t>de la población fronteriza y a realizar trabajos coordinados para intensificar los </a:t>
          </a:r>
          <a:r>
            <a:rPr lang="es-ES" sz="1600" b="1" dirty="0" smtClean="0"/>
            <a:t>controles de la frontera</a:t>
          </a:r>
          <a:r>
            <a:rPr lang="es-ES" sz="1600" dirty="0" smtClean="0"/>
            <a:t>.</a:t>
          </a:r>
          <a:endParaRPr lang="es-CO" sz="1600" dirty="0"/>
        </a:p>
      </dgm:t>
    </dgm:pt>
    <dgm:pt modelId="{38622A3A-81B2-447A-9F31-234F337E17DF}" type="parTrans" cxnId="{9AF7640D-F7F9-4D72-805F-BD1E6AA26D5D}">
      <dgm:prSet/>
      <dgm:spPr/>
      <dgm:t>
        <a:bodyPr/>
        <a:lstStyle/>
        <a:p>
          <a:endParaRPr lang="es-CO"/>
        </a:p>
      </dgm:t>
    </dgm:pt>
    <dgm:pt modelId="{A8C8A92E-E870-42F0-949D-31FFA05AB370}" type="sibTrans" cxnId="{9AF7640D-F7F9-4D72-805F-BD1E6AA26D5D}">
      <dgm:prSet/>
      <dgm:spPr/>
      <dgm:t>
        <a:bodyPr/>
        <a:lstStyle/>
        <a:p>
          <a:endParaRPr lang="es-CO"/>
        </a:p>
      </dgm:t>
    </dgm:pt>
    <dgm:pt modelId="{710D389D-9334-4B79-A1C2-4711B01CEB33}" type="pres">
      <dgm:prSet presAssocID="{76F7FC03-CD40-480F-BBAE-F2EF1A126B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EA26AFF-C508-406D-B662-D235BBE3099F}" type="pres">
      <dgm:prSet presAssocID="{6A92E2CC-ADE6-42AE-9FF2-58516310E04C}" presName="composite" presStyleCnt="0"/>
      <dgm:spPr/>
    </dgm:pt>
    <dgm:pt modelId="{1597CAC0-618E-49F7-87FA-84C22213BBBA}" type="pres">
      <dgm:prSet presAssocID="{6A92E2CC-ADE6-42AE-9FF2-58516310E04C}" presName="rect1" presStyleLbl="trAlignAcc1" presStyleIdx="0" presStyleCnt="2" custScaleX="13166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709A9B9-20FF-4033-A490-10069738BB4D}" type="pres">
      <dgm:prSet presAssocID="{6A92E2CC-ADE6-42AE-9FF2-58516310E04C}" presName="rect2" presStyleLbl="fgImgPlace1" presStyleIdx="0" presStyleCnt="2" custLinFactX="-40686" custLinFactNeighborX="-100000" custLinFactNeighborY="1173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F3EDF5C2-8618-4B3C-B6F1-9779307C285A}" type="pres">
      <dgm:prSet presAssocID="{577FF871-0339-42EF-8431-7A7650122923}" presName="sibTrans" presStyleCnt="0"/>
      <dgm:spPr/>
    </dgm:pt>
    <dgm:pt modelId="{77786780-1D0C-4DA0-9576-105EB1F20FA9}" type="pres">
      <dgm:prSet presAssocID="{7280D127-04E6-4352-8ECD-C5DC4B175E5A}" presName="composite" presStyleCnt="0"/>
      <dgm:spPr/>
    </dgm:pt>
    <dgm:pt modelId="{83093C7E-C9F8-41F8-9F60-9F0A60C0BAFF}" type="pres">
      <dgm:prSet presAssocID="{7280D127-04E6-4352-8ECD-C5DC4B175E5A}" presName="rect1" presStyleLbl="trAlignAcc1" presStyleIdx="1" presStyleCnt="2" custScaleX="129994" custLinFactNeighborX="179" custLinFactNeighborY="-83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12FEF20-55C2-43CB-9C1E-AB7D6C94AEB4}" type="pres">
      <dgm:prSet presAssocID="{7280D127-04E6-4352-8ECD-C5DC4B175E5A}" presName="rect2" presStyleLbl="fgImgPlace1" presStyleIdx="1" presStyleCnt="2" custLinFactNeighborX="-71731" custLinFactNeighborY="1035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5948078A-0269-4B31-A6AF-273048909A3D}" type="presOf" srcId="{6A92E2CC-ADE6-42AE-9FF2-58516310E04C}" destId="{1597CAC0-618E-49F7-87FA-84C22213BBBA}" srcOrd="0" destOrd="0" presId="urn:microsoft.com/office/officeart/2008/layout/PictureStrips"/>
    <dgm:cxn modelId="{6C782399-1494-415F-9A04-5D36DBEEF0A3}" type="presOf" srcId="{7280D127-04E6-4352-8ECD-C5DC4B175E5A}" destId="{83093C7E-C9F8-41F8-9F60-9F0A60C0BAFF}" srcOrd="0" destOrd="0" presId="urn:microsoft.com/office/officeart/2008/layout/PictureStrips"/>
    <dgm:cxn modelId="{9AF7640D-F7F9-4D72-805F-BD1E6AA26D5D}" srcId="{76F7FC03-CD40-480F-BBAE-F2EF1A126BAC}" destId="{7280D127-04E6-4352-8ECD-C5DC4B175E5A}" srcOrd="1" destOrd="0" parTransId="{38622A3A-81B2-447A-9F31-234F337E17DF}" sibTransId="{A8C8A92E-E870-42F0-949D-31FFA05AB370}"/>
    <dgm:cxn modelId="{E8950BF0-50FE-45AE-91A9-9C1382F7C30F}" srcId="{76F7FC03-CD40-480F-BBAE-F2EF1A126BAC}" destId="{6A92E2CC-ADE6-42AE-9FF2-58516310E04C}" srcOrd="0" destOrd="0" parTransId="{DA3A97FD-C516-4462-9E4E-7FC8DE28E364}" sibTransId="{577FF871-0339-42EF-8431-7A7650122923}"/>
    <dgm:cxn modelId="{7A74533B-4C01-45A9-9393-B1FFACB6ECDF}" type="presOf" srcId="{76F7FC03-CD40-480F-BBAE-F2EF1A126BAC}" destId="{710D389D-9334-4B79-A1C2-4711B01CEB33}" srcOrd="0" destOrd="0" presId="urn:microsoft.com/office/officeart/2008/layout/PictureStrips"/>
    <dgm:cxn modelId="{F4A7F621-92C2-41BA-88CF-5B3BE86D19DB}" type="presParOf" srcId="{710D389D-9334-4B79-A1C2-4711B01CEB33}" destId="{AEA26AFF-C508-406D-B662-D235BBE3099F}" srcOrd="0" destOrd="0" presId="urn:microsoft.com/office/officeart/2008/layout/PictureStrips"/>
    <dgm:cxn modelId="{E983E194-79AA-4747-A0D5-2B7E551512A3}" type="presParOf" srcId="{AEA26AFF-C508-406D-B662-D235BBE3099F}" destId="{1597CAC0-618E-49F7-87FA-84C22213BBBA}" srcOrd="0" destOrd="0" presId="urn:microsoft.com/office/officeart/2008/layout/PictureStrips"/>
    <dgm:cxn modelId="{1595F546-2E8F-4586-8EC2-970D3D5C621E}" type="presParOf" srcId="{AEA26AFF-C508-406D-B662-D235BBE3099F}" destId="{8709A9B9-20FF-4033-A490-10069738BB4D}" srcOrd="1" destOrd="0" presId="urn:microsoft.com/office/officeart/2008/layout/PictureStrips"/>
    <dgm:cxn modelId="{6C4C9C0A-334C-4160-A3EA-9AC48C99A17E}" type="presParOf" srcId="{710D389D-9334-4B79-A1C2-4711B01CEB33}" destId="{F3EDF5C2-8618-4B3C-B6F1-9779307C285A}" srcOrd="1" destOrd="0" presId="urn:microsoft.com/office/officeart/2008/layout/PictureStrips"/>
    <dgm:cxn modelId="{20D49A79-4A7B-41BE-8836-1FFD9A78DC54}" type="presParOf" srcId="{710D389D-9334-4B79-A1C2-4711B01CEB33}" destId="{77786780-1D0C-4DA0-9576-105EB1F20FA9}" srcOrd="2" destOrd="0" presId="urn:microsoft.com/office/officeart/2008/layout/PictureStrips"/>
    <dgm:cxn modelId="{6DD5AFE0-7046-48A8-B2AE-EC2569C224C1}" type="presParOf" srcId="{77786780-1D0C-4DA0-9576-105EB1F20FA9}" destId="{83093C7E-C9F8-41F8-9F60-9F0A60C0BAFF}" srcOrd="0" destOrd="0" presId="urn:microsoft.com/office/officeart/2008/layout/PictureStrips"/>
    <dgm:cxn modelId="{776C06F6-3E4D-4D51-A8E4-0789CF1A9169}" type="presParOf" srcId="{77786780-1D0C-4DA0-9576-105EB1F20FA9}" destId="{D12FEF20-55C2-43CB-9C1E-AB7D6C94AEB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6F7FC03-CD40-480F-BBAE-F2EF1A126BA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6A92E2CC-ADE6-42AE-9FF2-58516310E04C}">
      <dgm:prSet phldrT="[Texto]" custT="1"/>
      <dgm:spPr/>
      <dgm:t>
        <a:bodyPr/>
        <a:lstStyle/>
        <a:p>
          <a:pPr algn="just"/>
          <a:r>
            <a:rPr lang="es-ES" sz="1600" b="1" dirty="0" smtClean="0"/>
            <a:t>Mejorar</a:t>
          </a:r>
          <a:r>
            <a:rPr lang="es-ES" sz="1600" dirty="0" smtClean="0"/>
            <a:t> </a:t>
          </a:r>
          <a:r>
            <a:rPr lang="es-ES" sz="1600" b="1" dirty="0" smtClean="0"/>
            <a:t>relaciones</a:t>
          </a:r>
          <a:r>
            <a:rPr lang="es-ES" sz="1600" dirty="0" smtClean="0"/>
            <a:t> entre </a:t>
          </a:r>
          <a:r>
            <a:rPr lang="es-ES" sz="1600" b="1" dirty="0" smtClean="0"/>
            <a:t>ECU - COL</a:t>
          </a:r>
          <a:r>
            <a:rPr lang="es-ES" sz="1600" dirty="0" smtClean="0"/>
            <a:t> para </a:t>
          </a:r>
          <a:r>
            <a:rPr lang="es-ES" sz="1600" b="1" dirty="0" smtClean="0"/>
            <a:t>evitar</a:t>
          </a:r>
          <a:r>
            <a:rPr lang="es-ES" sz="1600" dirty="0" smtClean="0"/>
            <a:t> ocurrir en </a:t>
          </a:r>
          <a:r>
            <a:rPr lang="es-ES" sz="1600" b="1" dirty="0" smtClean="0"/>
            <a:t>conflictos diplomáticos</a:t>
          </a:r>
          <a:r>
            <a:rPr lang="es-ES" sz="1600" dirty="0" smtClean="0"/>
            <a:t> que afecten al </a:t>
          </a:r>
          <a:r>
            <a:rPr lang="es-ES" sz="1600" b="1" dirty="0" smtClean="0"/>
            <a:t>personal de seguridad</a:t>
          </a:r>
          <a:r>
            <a:rPr lang="es-ES" sz="1600" dirty="0" smtClean="0"/>
            <a:t>, a los </a:t>
          </a:r>
          <a:r>
            <a:rPr lang="es-ES" sz="1600" b="1" dirty="0" smtClean="0"/>
            <a:t>habitantes</a:t>
          </a:r>
          <a:r>
            <a:rPr lang="es-ES" sz="1600" dirty="0" smtClean="0"/>
            <a:t> de las provincias fronterizas y a los </a:t>
          </a:r>
          <a:r>
            <a:rPr lang="es-ES" sz="1600" b="1" dirty="0" smtClean="0"/>
            <a:t>bienes públicos</a:t>
          </a:r>
          <a:r>
            <a:rPr lang="es-ES" sz="1600" dirty="0" smtClean="0"/>
            <a:t>.</a:t>
          </a:r>
          <a:endParaRPr lang="es-CO" sz="1600" dirty="0"/>
        </a:p>
      </dgm:t>
    </dgm:pt>
    <dgm:pt modelId="{DA3A97FD-C516-4462-9E4E-7FC8DE28E364}" type="parTrans" cxnId="{E8950BF0-50FE-45AE-91A9-9C1382F7C30F}">
      <dgm:prSet/>
      <dgm:spPr/>
      <dgm:t>
        <a:bodyPr/>
        <a:lstStyle/>
        <a:p>
          <a:endParaRPr lang="es-CO"/>
        </a:p>
      </dgm:t>
    </dgm:pt>
    <dgm:pt modelId="{577FF871-0339-42EF-8431-7A7650122923}" type="sibTrans" cxnId="{E8950BF0-50FE-45AE-91A9-9C1382F7C30F}">
      <dgm:prSet/>
      <dgm:spPr/>
      <dgm:t>
        <a:bodyPr/>
        <a:lstStyle/>
        <a:p>
          <a:endParaRPr lang="es-CO"/>
        </a:p>
      </dgm:t>
    </dgm:pt>
    <dgm:pt modelId="{7280D127-04E6-4352-8ECD-C5DC4B175E5A}">
      <dgm:prSet phldrT="[Texto]" custT="1"/>
      <dgm:spPr/>
      <dgm:t>
        <a:bodyPr/>
        <a:lstStyle/>
        <a:p>
          <a:pPr algn="just"/>
          <a:r>
            <a:rPr lang="es-ES" sz="1600" dirty="0" smtClean="0"/>
            <a:t>Incluir dentro del </a:t>
          </a:r>
          <a:r>
            <a:rPr lang="es-ES" sz="1600" b="1" dirty="0" smtClean="0"/>
            <a:t>P.G.E</a:t>
          </a:r>
          <a:r>
            <a:rPr lang="es-ES" sz="1600" dirty="0" smtClean="0"/>
            <a:t> una partida que cubra o abastezca los </a:t>
          </a:r>
          <a:r>
            <a:rPr lang="es-ES" sz="1600" b="1" dirty="0" smtClean="0"/>
            <a:t>equipos</a:t>
          </a:r>
          <a:r>
            <a:rPr lang="es-ES" sz="1600" dirty="0" smtClean="0"/>
            <a:t>  y </a:t>
          </a:r>
          <a:r>
            <a:rPr lang="es-ES" sz="1600" b="1" dirty="0" smtClean="0"/>
            <a:t>materiales de uso </a:t>
          </a:r>
          <a:r>
            <a:rPr lang="es-ES" sz="1600" dirty="0" smtClean="0"/>
            <a:t>de las </a:t>
          </a:r>
          <a:r>
            <a:rPr lang="es-ES" sz="1600" b="1" dirty="0" smtClean="0"/>
            <a:t>FF.AA</a:t>
          </a:r>
          <a:r>
            <a:rPr lang="es-ES" sz="1600" dirty="0" smtClean="0"/>
            <a:t> para cumplir eficientemente las operaciones en la </a:t>
          </a:r>
          <a:r>
            <a:rPr lang="es-ES" sz="1600" b="1" dirty="0" smtClean="0"/>
            <a:t>F.N.  </a:t>
          </a:r>
          <a:endParaRPr lang="es-CO" sz="1600" b="1" dirty="0"/>
        </a:p>
      </dgm:t>
    </dgm:pt>
    <dgm:pt modelId="{38622A3A-81B2-447A-9F31-234F337E17DF}" type="parTrans" cxnId="{9AF7640D-F7F9-4D72-805F-BD1E6AA26D5D}">
      <dgm:prSet/>
      <dgm:spPr/>
      <dgm:t>
        <a:bodyPr/>
        <a:lstStyle/>
        <a:p>
          <a:endParaRPr lang="es-CO"/>
        </a:p>
      </dgm:t>
    </dgm:pt>
    <dgm:pt modelId="{A8C8A92E-E870-42F0-949D-31FFA05AB370}" type="sibTrans" cxnId="{9AF7640D-F7F9-4D72-805F-BD1E6AA26D5D}">
      <dgm:prSet/>
      <dgm:spPr/>
      <dgm:t>
        <a:bodyPr/>
        <a:lstStyle/>
        <a:p>
          <a:endParaRPr lang="es-CO"/>
        </a:p>
      </dgm:t>
    </dgm:pt>
    <dgm:pt modelId="{B2BE98DD-01D6-4297-8D29-33CE866E8E58}">
      <dgm:prSet phldrT="[Texto]" custT="1"/>
      <dgm:spPr/>
      <dgm:t>
        <a:bodyPr/>
        <a:lstStyle/>
        <a:p>
          <a:pPr algn="just"/>
          <a:r>
            <a:rPr lang="es-ES" sz="1600" b="1" dirty="0" smtClean="0"/>
            <a:t>Elaboración</a:t>
          </a:r>
          <a:r>
            <a:rPr lang="es-ES" sz="1600" dirty="0" smtClean="0"/>
            <a:t> de </a:t>
          </a:r>
          <a:r>
            <a:rPr lang="es-ES" sz="1600" b="1" dirty="0" smtClean="0"/>
            <a:t>proyectos sociales</a:t>
          </a:r>
          <a:r>
            <a:rPr lang="es-ES" sz="1600" dirty="0" smtClean="0"/>
            <a:t> a cargo de los </a:t>
          </a:r>
          <a:r>
            <a:rPr lang="es-ES" sz="1600" b="1" dirty="0" smtClean="0"/>
            <a:t>Ministerios</a:t>
          </a:r>
          <a:r>
            <a:rPr lang="es-ES" sz="1600" dirty="0" smtClean="0"/>
            <a:t> competentes con los </a:t>
          </a:r>
          <a:r>
            <a:rPr lang="es-ES" sz="1600" b="1" dirty="0" smtClean="0"/>
            <a:t>GAD</a:t>
          </a:r>
          <a:r>
            <a:rPr lang="es-ES" sz="1600" dirty="0" smtClean="0"/>
            <a:t>, suplir la </a:t>
          </a:r>
          <a:r>
            <a:rPr lang="es-ES" sz="1600" b="1" dirty="0" smtClean="0"/>
            <a:t>falta</a:t>
          </a:r>
          <a:r>
            <a:rPr lang="es-ES" sz="1600" dirty="0" smtClean="0"/>
            <a:t> de abastecimiento de </a:t>
          </a:r>
          <a:r>
            <a:rPr lang="es-ES" sz="1600" b="1" dirty="0" smtClean="0"/>
            <a:t>servicios básicos </a:t>
          </a:r>
          <a:r>
            <a:rPr lang="es-ES" sz="1600" dirty="0" smtClean="0"/>
            <a:t>en las provincias de </a:t>
          </a:r>
          <a:r>
            <a:rPr lang="es-ES" sz="1600" b="1" dirty="0" smtClean="0"/>
            <a:t>Esmeraldas</a:t>
          </a:r>
          <a:r>
            <a:rPr lang="es-ES" sz="1600" dirty="0" smtClean="0"/>
            <a:t>, </a:t>
          </a:r>
          <a:r>
            <a:rPr lang="es-ES" sz="1600" b="1" dirty="0" smtClean="0"/>
            <a:t>Carchi </a:t>
          </a:r>
          <a:r>
            <a:rPr lang="es-ES" sz="1600" dirty="0" smtClean="0"/>
            <a:t>y </a:t>
          </a:r>
          <a:r>
            <a:rPr lang="es-ES" sz="1600" b="1" dirty="0" smtClean="0"/>
            <a:t>Sucumbíos.</a:t>
          </a:r>
        </a:p>
        <a:p>
          <a:pPr algn="just"/>
          <a:r>
            <a:rPr lang="es-ES" sz="1600" dirty="0" smtClean="0"/>
            <a:t>Asegurar el cumplimiento de la </a:t>
          </a:r>
          <a:r>
            <a:rPr lang="es-ES" sz="1600" b="1" dirty="0" smtClean="0"/>
            <a:t>igualdad </a:t>
          </a:r>
          <a:r>
            <a:rPr lang="es-ES" sz="1600" dirty="0" smtClean="0"/>
            <a:t>y el </a:t>
          </a:r>
          <a:r>
            <a:rPr lang="es-ES" sz="1600" b="1" dirty="0" smtClean="0"/>
            <a:t>respeto</a:t>
          </a:r>
          <a:r>
            <a:rPr lang="es-ES" sz="1600" dirty="0" smtClean="0"/>
            <a:t> a los </a:t>
          </a:r>
          <a:r>
            <a:rPr lang="es-ES" sz="1600" b="1" dirty="0" smtClean="0"/>
            <a:t>derechos</a:t>
          </a:r>
          <a:r>
            <a:rPr lang="es-ES" sz="1600" dirty="0" smtClean="0"/>
            <a:t>.  </a:t>
          </a:r>
          <a:endParaRPr lang="es-CO" sz="1600" dirty="0"/>
        </a:p>
      </dgm:t>
    </dgm:pt>
    <dgm:pt modelId="{46AD2BF2-2A2F-4D8C-8DB3-21E3E1DEB869}" type="parTrans" cxnId="{A3EAB197-AB33-4A59-ADF4-265C85E6C988}">
      <dgm:prSet/>
      <dgm:spPr/>
      <dgm:t>
        <a:bodyPr/>
        <a:lstStyle/>
        <a:p>
          <a:endParaRPr lang="es-CO"/>
        </a:p>
      </dgm:t>
    </dgm:pt>
    <dgm:pt modelId="{6262B06C-98EF-495D-918C-167CAF13E34E}" type="sibTrans" cxnId="{A3EAB197-AB33-4A59-ADF4-265C85E6C988}">
      <dgm:prSet/>
      <dgm:spPr/>
      <dgm:t>
        <a:bodyPr/>
        <a:lstStyle/>
        <a:p>
          <a:endParaRPr lang="es-CO"/>
        </a:p>
      </dgm:t>
    </dgm:pt>
    <dgm:pt modelId="{710D389D-9334-4B79-A1C2-4711B01CEB33}" type="pres">
      <dgm:prSet presAssocID="{76F7FC03-CD40-480F-BBAE-F2EF1A126B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EA26AFF-C508-406D-B662-D235BBE3099F}" type="pres">
      <dgm:prSet presAssocID="{6A92E2CC-ADE6-42AE-9FF2-58516310E04C}" presName="composite" presStyleCnt="0"/>
      <dgm:spPr/>
    </dgm:pt>
    <dgm:pt modelId="{1597CAC0-618E-49F7-87FA-84C22213BBBA}" type="pres">
      <dgm:prSet presAssocID="{6A92E2CC-ADE6-42AE-9FF2-58516310E04C}" presName="rect1" presStyleLbl="trAlignAcc1" presStyleIdx="0" presStyleCnt="3" custScaleX="202123" custLinFactNeighborX="2083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709A9B9-20FF-4033-A490-10069738BB4D}" type="pres">
      <dgm:prSet presAssocID="{6A92E2CC-ADE6-42AE-9FF2-58516310E04C}" presName="rect2" presStyleLbl="fgImgPlace1" presStyleIdx="0" presStyleCnt="3" custScaleX="158777" custScaleY="112419" custLinFactX="-57541" custLinFactNeighborX="-100000" custLinFactNeighborY="1096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3EDF5C2-8618-4B3C-B6F1-9779307C285A}" type="pres">
      <dgm:prSet presAssocID="{577FF871-0339-42EF-8431-7A7650122923}" presName="sibTrans" presStyleCnt="0"/>
      <dgm:spPr/>
    </dgm:pt>
    <dgm:pt modelId="{77786780-1D0C-4DA0-9576-105EB1F20FA9}" type="pres">
      <dgm:prSet presAssocID="{7280D127-04E6-4352-8ECD-C5DC4B175E5A}" presName="composite" presStyleCnt="0"/>
      <dgm:spPr/>
    </dgm:pt>
    <dgm:pt modelId="{83093C7E-C9F8-41F8-9F60-9F0A60C0BAFF}" type="pres">
      <dgm:prSet presAssocID="{7280D127-04E6-4352-8ECD-C5DC4B175E5A}" presName="rect1" presStyleLbl="trAlignAcc1" presStyleIdx="1" presStyleCnt="3" custScaleX="172136" custLinFactNeighborX="4732" custLinFactNeighborY="-83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12FEF20-55C2-43CB-9C1E-AB7D6C94AEB4}" type="pres">
      <dgm:prSet presAssocID="{7280D127-04E6-4352-8ECD-C5DC4B175E5A}" presName="rect2" presStyleLbl="fgImgPlace1" presStyleIdx="1" presStyleCnt="3" custScaleX="148541" custScaleY="119006" custLinFactX="-57877" custLinFactNeighborX="-100000" custLinFactNeighborY="1035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84E23D9-52B6-4809-AB74-8BD35B51592F}" type="pres">
      <dgm:prSet presAssocID="{A8C8A92E-E870-42F0-949D-31FFA05AB370}" presName="sibTrans" presStyleCnt="0"/>
      <dgm:spPr/>
    </dgm:pt>
    <dgm:pt modelId="{99610769-7FCC-4E36-8C4E-4CC2A97425C2}" type="pres">
      <dgm:prSet presAssocID="{B2BE98DD-01D6-4297-8D29-33CE866E8E58}" presName="composite" presStyleCnt="0"/>
      <dgm:spPr/>
    </dgm:pt>
    <dgm:pt modelId="{69A56226-8A2C-4EAE-8C09-50E33E4FA8B8}" type="pres">
      <dgm:prSet presAssocID="{B2BE98DD-01D6-4297-8D29-33CE866E8E58}" presName="rect1" presStyleLbl="trAlignAcc1" presStyleIdx="2" presStyleCnt="3" custScaleX="204410" custLinFactNeighborX="2095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2226543-A399-4F69-857A-4050090E1F3E}" type="pres">
      <dgm:prSet presAssocID="{B2BE98DD-01D6-4297-8D29-33CE866E8E58}" presName="rect2" presStyleLbl="fgImgPlace1" presStyleIdx="2" presStyleCnt="3" custScaleX="149829" custScaleY="108170" custLinFactX="-58518" custLinFactNeighborX="-100000" custLinFactNeighborY="1143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9EF53EE-3810-4990-BA6F-080E3509A42D}" type="presOf" srcId="{B2BE98DD-01D6-4297-8D29-33CE866E8E58}" destId="{69A56226-8A2C-4EAE-8C09-50E33E4FA8B8}" srcOrd="0" destOrd="0" presId="urn:microsoft.com/office/officeart/2008/layout/PictureStrips"/>
    <dgm:cxn modelId="{908FD9AD-4E5E-496C-8E21-E0D10895AA41}" type="presOf" srcId="{6A92E2CC-ADE6-42AE-9FF2-58516310E04C}" destId="{1597CAC0-618E-49F7-87FA-84C22213BBBA}" srcOrd="0" destOrd="0" presId="urn:microsoft.com/office/officeart/2008/layout/PictureStrips"/>
    <dgm:cxn modelId="{E8950BF0-50FE-45AE-91A9-9C1382F7C30F}" srcId="{76F7FC03-CD40-480F-BBAE-F2EF1A126BAC}" destId="{6A92E2CC-ADE6-42AE-9FF2-58516310E04C}" srcOrd="0" destOrd="0" parTransId="{DA3A97FD-C516-4462-9E4E-7FC8DE28E364}" sibTransId="{577FF871-0339-42EF-8431-7A7650122923}"/>
    <dgm:cxn modelId="{A5CE066E-880E-4D9D-8B3F-1A5B9079E64E}" type="presOf" srcId="{7280D127-04E6-4352-8ECD-C5DC4B175E5A}" destId="{83093C7E-C9F8-41F8-9F60-9F0A60C0BAFF}" srcOrd="0" destOrd="0" presId="urn:microsoft.com/office/officeart/2008/layout/PictureStrips"/>
    <dgm:cxn modelId="{A3EAB197-AB33-4A59-ADF4-265C85E6C988}" srcId="{76F7FC03-CD40-480F-BBAE-F2EF1A126BAC}" destId="{B2BE98DD-01D6-4297-8D29-33CE866E8E58}" srcOrd="2" destOrd="0" parTransId="{46AD2BF2-2A2F-4D8C-8DB3-21E3E1DEB869}" sibTransId="{6262B06C-98EF-495D-918C-167CAF13E34E}"/>
    <dgm:cxn modelId="{9AF7640D-F7F9-4D72-805F-BD1E6AA26D5D}" srcId="{76F7FC03-CD40-480F-BBAE-F2EF1A126BAC}" destId="{7280D127-04E6-4352-8ECD-C5DC4B175E5A}" srcOrd="1" destOrd="0" parTransId="{38622A3A-81B2-447A-9F31-234F337E17DF}" sibTransId="{A8C8A92E-E870-42F0-949D-31FFA05AB370}"/>
    <dgm:cxn modelId="{AD5DAF2C-1FDC-4BA0-91EA-E646E1DE73A0}" type="presOf" srcId="{76F7FC03-CD40-480F-BBAE-F2EF1A126BAC}" destId="{710D389D-9334-4B79-A1C2-4711B01CEB33}" srcOrd="0" destOrd="0" presId="urn:microsoft.com/office/officeart/2008/layout/PictureStrips"/>
    <dgm:cxn modelId="{B2874420-331D-4AC6-83FC-63FC567D53FF}" type="presParOf" srcId="{710D389D-9334-4B79-A1C2-4711B01CEB33}" destId="{AEA26AFF-C508-406D-B662-D235BBE3099F}" srcOrd="0" destOrd="0" presId="urn:microsoft.com/office/officeart/2008/layout/PictureStrips"/>
    <dgm:cxn modelId="{F16C39CC-FA57-47CA-96E2-E07EADC6BE3F}" type="presParOf" srcId="{AEA26AFF-C508-406D-B662-D235BBE3099F}" destId="{1597CAC0-618E-49F7-87FA-84C22213BBBA}" srcOrd="0" destOrd="0" presId="urn:microsoft.com/office/officeart/2008/layout/PictureStrips"/>
    <dgm:cxn modelId="{962E8D89-FE5F-4A6C-9C2E-DB24F50ADA69}" type="presParOf" srcId="{AEA26AFF-C508-406D-B662-D235BBE3099F}" destId="{8709A9B9-20FF-4033-A490-10069738BB4D}" srcOrd="1" destOrd="0" presId="urn:microsoft.com/office/officeart/2008/layout/PictureStrips"/>
    <dgm:cxn modelId="{389455D5-019A-4D3C-9F13-1321699A88FE}" type="presParOf" srcId="{710D389D-9334-4B79-A1C2-4711B01CEB33}" destId="{F3EDF5C2-8618-4B3C-B6F1-9779307C285A}" srcOrd="1" destOrd="0" presId="urn:microsoft.com/office/officeart/2008/layout/PictureStrips"/>
    <dgm:cxn modelId="{88683C0B-70DB-4F69-868F-050AA6797A33}" type="presParOf" srcId="{710D389D-9334-4B79-A1C2-4711B01CEB33}" destId="{77786780-1D0C-4DA0-9576-105EB1F20FA9}" srcOrd="2" destOrd="0" presId="urn:microsoft.com/office/officeart/2008/layout/PictureStrips"/>
    <dgm:cxn modelId="{75F97FCF-B5E3-498F-A89A-3BD993DD6685}" type="presParOf" srcId="{77786780-1D0C-4DA0-9576-105EB1F20FA9}" destId="{83093C7E-C9F8-41F8-9F60-9F0A60C0BAFF}" srcOrd="0" destOrd="0" presId="urn:microsoft.com/office/officeart/2008/layout/PictureStrips"/>
    <dgm:cxn modelId="{3BD3988A-6C90-405B-9546-40AFD81F8BC3}" type="presParOf" srcId="{77786780-1D0C-4DA0-9576-105EB1F20FA9}" destId="{D12FEF20-55C2-43CB-9C1E-AB7D6C94AEB4}" srcOrd="1" destOrd="0" presId="urn:microsoft.com/office/officeart/2008/layout/PictureStrips"/>
    <dgm:cxn modelId="{8808DFAE-62BA-4901-A522-5255FCB54A3D}" type="presParOf" srcId="{710D389D-9334-4B79-A1C2-4711B01CEB33}" destId="{284E23D9-52B6-4809-AB74-8BD35B51592F}" srcOrd="3" destOrd="0" presId="urn:microsoft.com/office/officeart/2008/layout/PictureStrips"/>
    <dgm:cxn modelId="{C56E4856-F998-4C8C-984C-C2941FA37FE3}" type="presParOf" srcId="{710D389D-9334-4B79-A1C2-4711B01CEB33}" destId="{99610769-7FCC-4E36-8C4E-4CC2A97425C2}" srcOrd="4" destOrd="0" presId="urn:microsoft.com/office/officeart/2008/layout/PictureStrips"/>
    <dgm:cxn modelId="{741D46B9-787B-4546-A1CA-DFF3B7784C18}" type="presParOf" srcId="{99610769-7FCC-4E36-8C4E-4CC2A97425C2}" destId="{69A56226-8A2C-4EAE-8C09-50E33E4FA8B8}" srcOrd="0" destOrd="0" presId="urn:microsoft.com/office/officeart/2008/layout/PictureStrips"/>
    <dgm:cxn modelId="{A680A46B-7E25-4EE6-95A6-44F9A2B00998}" type="presParOf" srcId="{99610769-7FCC-4E36-8C4E-4CC2A97425C2}" destId="{92226543-A399-4F69-857A-4050090E1F3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6F7FC03-CD40-480F-BBAE-F2EF1A126BA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6A92E2CC-ADE6-42AE-9FF2-58516310E04C}">
      <dgm:prSet phldrT="[Texto]" custT="1"/>
      <dgm:spPr/>
      <dgm:t>
        <a:bodyPr/>
        <a:lstStyle/>
        <a:p>
          <a:pPr algn="just"/>
          <a:r>
            <a:rPr lang="es-ES" sz="1600" dirty="0" smtClean="0"/>
            <a:t>La implementación de la propuesta de </a:t>
          </a:r>
          <a:r>
            <a:rPr lang="es-ES" sz="1600" b="1" dirty="0" smtClean="0"/>
            <a:t>estrategias militares, </a:t>
          </a:r>
          <a:r>
            <a:rPr lang="es-ES" sz="1600" dirty="0" smtClean="0"/>
            <a:t> atacar los problemas de </a:t>
          </a:r>
          <a:r>
            <a:rPr lang="es-ES" sz="1600" b="1" dirty="0" smtClean="0"/>
            <a:t>narcotráfico</a:t>
          </a:r>
          <a:r>
            <a:rPr lang="es-ES" sz="1600" dirty="0" smtClean="0"/>
            <a:t>, </a:t>
          </a:r>
          <a:r>
            <a:rPr lang="es-ES" sz="1600" b="1" dirty="0" smtClean="0"/>
            <a:t>crimen organizado transnacional</a:t>
          </a:r>
          <a:r>
            <a:rPr lang="es-ES" sz="1600" dirty="0" smtClean="0"/>
            <a:t>, </a:t>
          </a:r>
          <a:r>
            <a:rPr lang="es-ES" sz="1600" b="1" dirty="0" smtClean="0"/>
            <a:t>presencia de G.I</a:t>
          </a:r>
          <a:r>
            <a:rPr lang="es-ES" sz="1600" dirty="0" smtClean="0"/>
            <a:t> que han afectado al ámbito </a:t>
          </a:r>
          <a:r>
            <a:rPr lang="es-ES" sz="1600" b="1" dirty="0" smtClean="0"/>
            <a:t>político</a:t>
          </a:r>
          <a:r>
            <a:rPr lang="es-ES" sz="1600" dirty="0" smtClean="0"/>
            <a:t>, </a:t>
          </a:r>
          <a:r>
            <a:rPr lang="es-ES" sz="1600" b="1" dirty="0" smtClean="0"/>
            <a:t>económico</a:t>
          </a:r>
          <a:r>
            <a:rPr lang="es-ES" sz="1600" dirty="0" smtClean="0"/>
            <a:t> y </a:t>
          </a:r>
          <a:r>
            <a:rPr lang="es-ES" sz="1600" b="1" dirty="0" smtClean="0"/>
            <a:t>social </a:t>
          </a:r>
          <a:r>
            <a:rPr lang="es-ES" sz="1600" dirty="0" smtClean="0"/>
            <a:t>de la frontera. </a:t>
          </a:r>
          <a:endParaRPr lang="es-CO" sz="1600" dirty="0"/>
        </a:p>
      </dgm:t>
    </dgm:pt>
    <dgm:pt modelId="{DA3A97FD-C516-4462-9E4E-7FC8DE28E364}" type="parTrans" cxnId="{E8950BF0-50FE-45AE-91A9-9C1382F7C30F}">
      <dgm:prSet/>
      <dgm:spPr/>
      <dgm:t>
        <a:bodyPr/>
        <a:lstStyle/>
        <a:p>
          <a:endParaRPr lang="es-CO"/>
        </a:p>
      </dgm:t>
    </dgm:pt>
    <dgm:pt modelId="{577FF871-0339-42EF-8431-7A7650122923}" type="sibTrans" cxnId="{E8950BF0-50FE-45AE-91A9-9C1382F7C30F}">
      <dgm:prSet/>
      <dgm:spPr/>
      <dgm:t>
        <a:bodyPr/>
        <a:lstStyle/>
        <a:p>
          <a:endParaRPr lang="es-CO"/>
        </a:p>
      </dgm:t>
    </dgm:pt>
    <dgm:pt modelId="{7280D127-04E6-4352-8ECD-C5DC4B175E5A}">
      <dgm:prSet phldrT="[Texto]" custT="1"/>
      <dgm:spPr/>
      <dgm:t>
        <a:bodyPr/>
        <a:lstStyle/>
        <a:p>
          <a:pPr algn="just"/>
          <a:r>
            <a:rPr lang="es-ES" sz="1600" dirty="0" smtClean="0"/>
            <a:t>Para </a:t>
          </a:r>
          <a:r>
            <a:rPr lang="es-ES" sz="1600" b="1" dirty="0" smtClean="0"/>
            <a:t>reducir inseguridad </a:t>
          </a:r>
          <a:r>
            <a:rPr lang="es-ES" sz="1600" dirty="0" smtClean="0"/>
            <a:t>y </a:t>
          </a:r>
          <a:r>
            <a:rPr lang="es-ES" sz="1600" b="1" dirty="0" smtClean="0"/>
            <a:t>problemas sociales </a:t>
          </a:r>
          <a:r>
            <a:rPr lang="es-ES" sz="1600" dirty="0" smtClean="0"/>
            <a:t>es necesario la participación de todas las </a:t>
          </a:r>
          <a:r>
            <a:rPr lang="es-ES" sz="1600" b="1" dirty="0" smtClean="0"/>
            <a:t>entidades gubernamentales</a:t>
          </a:r>
          <a:r>
            <a:rPr lang="es-ES" sz="1600" dirty="0" smtClean="0"/>
            <a:t>, a través del </a:t>
          </a:r>
          <a:r>
            <a:rPr lang="es-ES" sz="1600" b="1" dirty="0" smtClean="0"/>
            <a:t>trabajo coordinado</a:t>
          </a:r>
          <a:r>
            <a:rPr lang="es-ES" sz="1600" dirty="0" smtClean="0"/>
            <a:t>, </a:t>
          </a:r>
          <a:r>
            <a:rPr lang="es-ES" sz="1600" b="1" dirty="0" smtClean="0"/>
            <a:t>asignando</a:t>
          </a:r>
          <a:r>
            <a:rPr lang="es-ES" sz="1600" dirty="0" smtClean="0"/>
            <a:t> y distribuyendo </a:t>
          </a:r>
          <a:r>
            <a:rPr lang="es-ES" sz="1600" b="1" dirty="0" smtClean="0"/>
            <a:t>funciones</a:t>
          </a:r>
          <a:r>
            <a:rPr lang="es-ES" sz="1600" dirty="0" smtClean="0"/>
            <a:t> dentro de sus c</a:t>
          </a:r>
          <a:r>
            <a:rPr lang="es-ES" sz="1600" b="1" dirty="0" smtClean="0"/>
            <a:t>ompetencias</a:t>
          </a:r>
          <a:r>
            <a:rPr lang="es-ES" sz="1600" dirty="0" smtClean="0"/>
            <a:t>.</a:t>
          </a:r>
          <a:endParaRPr lang="es-CO" sz="1600" dirty="0"/>
        </a:p>
      </dgm:t>
    </dgm:pt>
    <dgm:pt modelId="{38622A3A-81B2-447A-9F31-234F337E17DF}" type="parTrans" cxnId="{9AF7640D-F7F9-4D72-805F-BD1E6AA26D5D}">
      <dgm:prSet/>
      <dgm:spPr/>
      <dgm:t>
        <a:bodyPr/>
        <a:lstStyle/>
        <a:p>
          <a:endParaRPr lang="es-CO"/>
        </a:p>
      </dgm:t>
    </dgm:pt>
    <dgm:pt modelId="{A8C8A92E-E870-42F0-949D-31FFA05AB370}" type="sibTrans" cxnId="{9AF7640D-F7F9-4D72-805F-BD1E6AA26D5D}">
      <dgm:prSet/>
      <dgm:spPr/>
      <dgm:t>
        <a:bodyPr/>
        <a:lstStyle/>
        <a:p>
          <a:endParaRPr lang="es-CO"/>
        </a:p>
      </dgm:t>
    </dgm:pt>
    <dgm:pt modelId="{710D389D-9334-4B79-A1C2-4711B01CEB33}" type="pres">
      <dgm:prSet presAssocID="{76F7FC03-CD40-480F-BBAE-F2EF1A126B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EA26AFF-C508-406D-B662-D235BBE3099F}" type="pres">
      <dgm:prSet presAssocID="{6A92E2CC-ADE6-42AE-9FF2-58516310E04C}" presName="composite" presStyleCnt="0"/>
      <dgm:spPr/>
    </dgm:pt>
    <dgm:pt modelId="{1597CAC0-618E-49F7-87FA-84C22213BBBA}" type="pres">
      <dgm:prSet presAssocID="{6A92E2CC-ADE6-42AE-9FF2-58516310E04C}" presName="rect1" presStyleLbl="trAlignAcc1" presStyleIdx="0" presStyleCnt="2" custScaleX="131668" custLinFactNeighborX="84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709A9B9-20FF-4033-A490-10069738BB4D}" type="pres">
      <dgm:prSet presAssocID="{6A92E2CC-ADE6-42AE-9FF2-58516310E04C}" presName="rect2" presStyleLbl="fgImgPlace1" presStyleIdx="0" presStyleCnt="2" custLinFactX="-40686" custLinFactNeighborX="-100000" custLinFactNeighborY="1173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3EDF5C2-8618-4B3C-B6F1-9779307C285A}" type="pres">
      <dgm:prSet presAssocID="{577FF871-0339-42EF-8431-7A7650122923}" presName="sibTrans" presStyleCnt="0"/>
      <dgm:spPr/>
    </dgm:pt>
    <dgm:pt modelId="{77786780-1D0C-4DA0-9576-105EB1F20FA9}" type="pres">
      <dgm:prSet presAssocID="{7280D127-04E6-4352-8ECD-C5DC4B175E5A}" presName="composite" presStyleCnt="0"/>
      <dgm:spPr/>
    </dgm:pt>
    <dgm:pt modelId="{83093C7E-C9F8-41F8-9F60-9F0A60C0BAFF}" type="pres">
      <dgm:prSet presAssocID="{7280D127-04E6-4352-8ECD-C5DC4B175E5A}" presName="rect1" presStyleLbl="trAlignAcc1" presStyleIdx="1" presStyleCnt="2" custScaleX="130300" custLinFactNeighborX="1055" custLinFactNeighborY="-83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12FEF20-55C2-43CB-9C1E-AB7D6C94AEB4}" type="pres">
      <dgm:prSet presAssocID="{7280D127-04E6-4352-8ECD-C5DC4B175E5A}" presName="rect2" presStyleLbl="fgImgPlace1" presStyleIdx="1" presStyleCnt="2" custLinFactNeighborX="-71731" custLinFactNeighborY="1035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BE8959D5-8488-4F8C-AD0D-5BB3DF39DB03}" type="presOf" srcId="{7280D127-04E6-4352-8ECD-C5DC4B175E5A}" destId="{83093C7E-C9F8-41F8-9F60-9F0A60C0BAFF}" srcOrd="0" destOrd="0" presId="urn:microsoft.com/office/officeart/2008/layout/PictureStrips"/>
    <dgm:cxn modelId="{58CF2CDF-47ED-481D-AA9C-82FB274E0582}" type="presOf" srcId="{76F7FC03-CD40-480F-BBAE-F2EF1A126BAC}" destId="{710D389D-9334-4B79-A1C2-4711B01CEB33}" srcOrd="0" destOrd="0" presId="urn:microsoft.com/office/officeart/2008/layout/PictureStrips"/>
    <dgm:cxn modelId="{9AF7640D-F7F9-4D72-805F-BD1E6AA26D5D}" srcId="{76F7FC03-CD40-480F-BBAE-F2EF1A126BAC}" destId="{7280D127-04E6-4352-8ECD-C5DC4B175E5A}" srcOrd="1" destOrd="0" parTransId="{38622A3A-81B2-447A-9F31-234F337E17DF}" sibTransId="{A8C8A92E-E870-42F0-949D-31FFA05AB370}"/>
    <dgm:cxn modelId="{91C41B47-7A9F-4A2A-B995-C0069C8A8E88}" type="presOf" srcId="{6A92E2CC-ADE6-42AE-9FF2-58516310E04C}" destId="{1597CAC0-618E-49F7-87FA-84C22213BBBA}" srcOrd="0" destOrd="0" presId="urn:microsoft.com/office/officeart/2008/layout/PictureStrips"/>
    <dgm:cxn modelId="{E8950BF0-50FE-45AE-91A9-9C1382F7C30F}" srcId="{76F7FC03-CD40-480F-BBAE-F2EF1A126BAC}" destId="{6A92E2CC-ADE6-42AE-9FF2-58516310E04C}" srcOrd="0" destOrd="0" parTransId="{DA3A97FD-C516-4462-9E4E-7FC8DE28E364}" sibTransId="{577FF871-0339-42EF-8431-7A7650122923}"/>
    <dgm:cxn modelId="{3C7A1847-A7EA-4363-AAAE-E3A105FFA6D4}" type="presParOf" srcId="{710D389D-9334-4B79-A1C2-4711B01CEB33}" destId="{AEA26AFF-C508-406D-B662-D235BBE3099F}" srcOrd="0" destOrd="0" presId="urn:microsoft.com/office/officeart/2008/layout/PictureStrips"/>
    <dgm:cxn modelId="{3DAEDD14-C78A-4E7E-B5D4-EC5D06FB3AAC}" type="presParOf" srcId="{AEA26AFF-C508-406D-B662-D235BBE3099F}" destId="{1597CAC0-618E-49F7-87FA-84C22213BBBA}" srcOrd="0" destOrd="0" presId="urn:microsoft.com/office/officeart/2008/layout/PictureStrips"/>
    <dgm:cxn modelId="{D9082426-5EA6-481C-9B59-EA1FA7D8A8AC}" type="presParOf" srcId="{AEA26AFF-C508-406D-B662-D235BBE3099F}" destId="{8709A9B9-20FF-4033-A490-10069738BB4D}" srcOrd="1" destOrd="0" presId="urn:microsoft.com/office/officeart/2008/layout/PictureStrips"/>
    <dgm:cxn modelId="{C019FE4D-3871-43AD-876E-C9CDEFF072BA}" type="presParOf" srcId="{710D389D-9334-4B79-A1C2-4711B01CEB33}" destId="{F3EDF5C2-8618-4B3C-B6F1-9779307C285A}" srcOrd="1" destOrd="0" presId="urn:microsoft.com/office/officeart/2008/layout/PictureStrips"/>
    <dgm:cxn modelId="{3CAC7B30-2A46-4D30-9224-073326D6C553}" type="presParOf" srcId="{710D389D-9334-4B79-A1C2-4711B01CEB33}" destId="{77786780-1D0C-4DA0-9576-105EB1F20FA9}" srcOrd="2" destOrd="0" presId="urn:microsoft.com/office/officeart/2008/layout/PictureStrips"/>
    <dgm:cxn modelId="{ED5EEECB-EBA7-4430-9153-81D9C2DDB93F}" type="presParOf" srcId="{77786780-1D0C-4DA0-9576-105EB1F20FA9}" destId="{83093C7E-C9F8-41F8-9F60-9F0A60C0BAFF}" srcOrd="0" destOrd="0" presId="urn:microsoft.com/office/officeart/2008/layout/PictureStrips"/>
    <dgm:cxn modelId="{5E628684-F475-44FB-B0B2-2139DC150090}" type="presParOf" srcId="{77786780-1D0C-4DA0-9576-105EB1F20FA9}" destId="{D12FEF20-55C2-43CB-9C1E-AB7D6C94AEB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B892C1-4225-4F86-9CA9-6B322DBEF2AC}" type="doc">
      <dgm:prSet loTypeId="urn:microsoft.com/office/officeart/2005/8/layout/vList6" loCatId="process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44ED0DB-B77E-4189-AEBF-15E91B521E01}">
      <dgm:prSet phldrT="[Texto]" custT="1"/>
      <dgm:spPr/>
      <dgm:t>
        <a:bodyPr/>
        <a:lstStyle/>
        <a:p>
          <a:r>
            <a:rPr lang="es-EC" sz="2000" b="1" dirty="0" smtClean="0"/>
            <a:t>OBJETO DE ESTUDIO</a:t>
          </a:r>
          <a:endParaRPr lang="es-ES" sz="2000" dirty="0"/>
        </a:p>
      </dgm:t>
    </dgm:pt>
    <dgm:pt modelId="{2A6E6055-8DDA-4155-B7A7-5C80F49FAA9E}" type="parTrans" cxnId="{FE5B08BE-1C36-4E2A-A871-C39CC9FB0B03}">
      <dgm:prSet/>
      <dgm:spPr/>
      <dgm:t>
        <a:bodyPr/>
        <a:lstStyle/>
        <a:p>
          <a:endParaRPr lang="es-ES"/>
        </a:p>
      </dgm:t>
    </dgm:pt>
    <dgm:pt modelId="{0D27D9E9-A205-4504-B6B4-EA4D90AB95E4}" type="sibTrans" cxnId="{FE5B08BE-1C36-4E2A-A871-C39CC9FB0B03}">
      <dgm:prSet/>
      <dgm:spPr/>
      <dgm:t>
        <a:bodyPr/>
        <a:lstStyle/>
        <a:p>
          <a:endParaRPr lang="es-ES"/>
        </a:p>
      </dgm:t>
    </dgm:pt>
    <dgm:pt modelId="{E2B89A5F-71F6-4643-A0B8-7019190EAF34}">
      <dgm:prSet phldrT="[Texto]" custT="1"/>
      <dgm:spPr/>
      <dgm:t>
        <a:bodyPr/>
        <a:lstStyle/>
        <a:p>
          <a:r>
            <a:rPr lang="es-EC" sz="2000" b="1" dirty="0" smtClean="0"/>
            <a:t>CAMPO DE ACCIÓN</a:t>
          </a:r>
          <a:endParaRPr lang="es-ES" sz="2000" dirty="0"/>
        </a:p>
      </dgm:t>
    </dgm:pt>
    <dgm:pt modelId="{682FF0E1-D016-4008-9340-42E867B8E312}" type="parTrans" cxnId="{94FBA2F9-5C90-4818-9644-1CB4D82F999D}">
      <dgm:prSet/>
      <dgm:spPr/>
      <dgm:t>
        <a:bodyPr/>
        <a:lstStyle/>
        <a:p>
          <a:endParaRPr lang="es-ES"/>
        </a:p>
      </dgm:t>
    </dgm:pt>
    <dgm:pt modelId="{74B5FB88-E540-41F6-9F43-4599C6BCE989}" type="sibTrans" cxnId="{94FBA2F9-5C90-4818-9644-1CB4D82F999D}">
      <dgm:prSet/>
      <dgm:spPr/>
      <dgm:t>
        <a:bodyPr/>
        <a:lstStyle/>
        <a:p>
          <a:endParaRPr lang="es-ES"/>
        </a:p>
      </dgm:t>
    </dgm:pt>
    <dgm:pt modelId="{7F07FDEA-CF63-4C07-8D6B-13CD868851A5}">
      <dgm:prSet phldrT="[Texto]"/>
      <dgm:spPr/>
      <dgm:t>
        <a:bodyPr/>
        <a:lstStyle/>
        <a:p>
          <a:pPr algn="just"/>
          <a:r>
            <a:rPr lang="es-EC" b="1" dirty="0" smtClean="0"/>
            <a:t>Efectos sociales y militares</a:t>
          </a:r>
          <a:r>
            <a:rPr lang="es-EC" b="0" dirty="0" smtClean="0"/>
            <a:t> por</a:t>
          </a:r>
          <a:r>
            <a:rPr lang="es-EC" b="1" dirty="0" smtClean="0"/>
            <a:t> </a:t>
          </a:r>
          <a:r>
            <a:rPr lang="es-EC" b="0" dirty="0" smtClean="0"/>
            <a:t>la falta de</a:t>
          </a:r>
          <a:r>
            <a:rPr lang="es-EC" b="1" dirty="0" smtClean="0"/>
            <a:t> seguridad del Estado en F.N.</a:t>
          </a:r>
          <a:endParaRPr lang="es-ES" dirty="0"/>
        </a:p>
      </dgm:t>
    </dgm:pt>
    <dgm:pt modelId="{EDB0C21B-5EBB-45BC-B777-8B15436B3797}" type="parTrans" cxnId="{3AE68850-121F-4F5E-9EAD-6A43975F72B1}">
      <dgm:prSet/>
      <dgm:spPr/>
      <dgm:t>
        <a:bodyPr/>
        <a:lstStyle/>
        <a:p>
          <a:endParaRPr lang="es-ES"/>
        </a:p>
      </dgm:t>
    </dgm:pt>
    <dgm:pt modelId="{A22BDD14-2DC1-4269-B12E-0A46B2D69AED}" type="sibTrans" cxnId="{3AE68850-121F-4F5E-9EAD-6A43975F72B1}">
      <dgm:prSet/>
      <dgm:spPr/>
      <dgm:t>
        <a:bodyPr/>
        <a:lstStyle/>
        <a:p>
          <a:endParaRPr lang="es-ES"/>
        </a:p>
      </dgm:t>
    </dgm:pt>
    <dgm:pt modelId="{FF616AAA-322B-41B7-ADC2-4C6E417169EC}">
      <dgm:prSet phldrT="[Texto]"/>
      <dgm:spPr/>
      <dgm:t>
        <a:bodyPr/>
        <a:lstStyle/>
        <a:p>
          <a:pPr algn="just"/>
          <a:r>
            <a:rPr lang="es-EC" b="0" dirty="0" smtClean="0"/>
            <a:t>Crisis</a:t>
          </a:r>
          <a:r>
            <a:rPr lang="es-EC" b="1" dirty="0" smtClean="0"/>
            <a:t> ECUADOR – COLOMBIA </a:t>
          </a:r>
          <a:r>
            <a:rPr lang="es-EC" b="0" dirty="0" smtClean="0"/>
            <a:t>desde</a:t>
          </a:r>
          <a:r>
            <a:rPr lang="es-EC" b="1" dirty="0" smtClean="0"/>
            <a:t> ANGOSTURA </a:t>
          </a:r>
          <a:r>
            <a:rPr lang="es-EC" b="0" dirty="0" smtClean="0"/>
            <a:t>hasta</a:t>
          </a:r>
          <a:r>
            <a:rPr lang="es-EC" b="1" dirty="0" smtClean="0"/>
            <a:t> MATAJE.</a:t>
          </a:r>
          <a:endParaRPr lang="es-ES" dirty="0"/>
        </a:p>
      </dgm:t>
    </dgm:pt>
    <dgm:pt modelId="{6BFBFEEC-9768-4785-A5E6-4439542740DC}" type="parTrans" cxnId="{9B9FE97C-FCC6-4C28-9E39-DBECD2C092D4}">
      <dgm:prSet/>
      <dgm:spPr/>
      <dgm:t>
        <a:bodyPr/>
        <a:lstStyle/>
        <a:p>
          <a:endParaRPr lang="es-ES"/>
        </a:p>
      </dgm:t>
    </dgm:pt>
    <dgm:pt modelId="{5DBB3C9B-9814-4BD6-96DC-F1D64CE3FBE3}" type="sibTrans" cxnId="{9B9FE97C-FCC6-4C28-9E39-DBECD2C092D4}">
      <dgm:prSet/>
      <dgm:spPr/>
      <dgm:t>
        <a:bodyPr/>
        <a:lstStyle/>
        <a:p>
          <a:endParaRPr lang="es-ES"/>
        </a:p>
      </dgm:t>
    </dgm:pt>
    <dgm:pt modelId="{43E41725-EDF4-4667-8B07-4D5D13520418}">
      <dgm:prSet phldrT="[Texto]"/>
      <dgm:spPr/>
      <dgm:t>
        <a:bodyPr/>
        <a:lstStyle/>
        <a:p>
          <a:pPr algn="just"/>
          <a:endParaRPr lang="es-ES" dirty="0"/>
        </a:p>
      </dgm:t>
    </dgm:pt>
    <dgm:pt modelId="{E2184BF3-B5F4-4EEA-985F-564271D98B4E}" type="parTrans" cxnId="{0A248340-8C7D-4C19-9560-94458B2E5C8C}">
      <dgm:prSet/>
      <dgm:spPr/>
      <dgm:t>
        <a:bodyPr/>
        <a:lstStyle/>
        <a:p>
          <a:endParaRPr lang="es-ES"/>
        </a:p>
      </dgm:t>
    </dgm:pt>
    <dgm:pt modelId="{D5C33B48-8DB2-4A04-AC73-B606211738FE}" type="sibTrans" cxnId="{0A248340-8C7D-4C19-9560-94458B2E5C8C}">
      <dgm:prSet/>
      <dgm:spPr/>
      <dgm:t>
        <a:bodyPr/>
        <a:lstStyle/>
        <a:p>
          <a:endParaRPr lang="es-ES"/>
        </a:p>
      </dgm:t>
    </dgm:pt>
    <dgm:pt modelId="{D0166256-DD2C-4968-9BFA-84BFB68B2F57}">
      <dgm:prSet phldrT="[Texto]"/>
      <dgm:spPr/>
      <dgm:t>
        <a:bodyPr/>
        <a:lstStyle/>
        <a:p>
          <a:pPr algn="just"/>
          <a:endParaRPr lang="es-ES" dirty="0"/>
        </a:p>
      </dgm:t>
    </dgm:pt>
    <dgm:pt modelId="{D03108B4-11AC-47CD-8342-C07708E7620E}" type="parTrans" cxnId="{CBBC37EE-D6E7-41CF-B52A-86DE9EB70C53}">
      <dgm:prSet/>
      <dgm:spPr/>
      <dgm:t>
        <a:bodyPr/>
        <a:lstStyle/>
        <a:p>
          <a:endParaRPr lang="es-CO"/>
        </a:p>
      </dgm:t>
    </dgm:pt>
    <dgm:pt modelId="{018DD3FF-B711-4A4E-9F4C-23FD3362AF68}" type="sibTrans" cxnId="{CBBC37EE-D6E7-41CF-B52A-86DE9EB70C53}">
      <dgm:prSet/>
      <dgm:spPr/>
      <dgm:t>
        <a:bodyPr/>
        <a:lstStyle/>
        <a:p>
          <a:endParaRPr lang="es-CO"/>
        </a:p>
      </dgm:t>
    </dgm:pt>
    <dgm:pt modelId="{AFAF7F4C-5DE4-4513-BBFA-267BEABE2DA4}" type="pres">
      <dgm:prSet presAssocID="{FAB892C1-4225-4F86-9CA9-6B322DBEF2A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6AE650E-D914-45FC-9C24-171E0B00E7D1}" type="pres">
      <dgm:prSet presAssocID="{844ED0DB-B77E-4189-AEBF-15E91B521E01}" presName="linNode" presStyleCnt="0"/>
      <dgm:spPr/>
      <dgm:t>
        <a:bodyPr/>
        <a:lstStyle/>
        <a:p>
          <a:endParaRPr lang="es-CO"/>
        </a:p>
      </dgm:t>
    </dgm:pt>
    <dgm:pt modelId="{2D78B178-889E-4962-9854-75D8BC578401}" type="pres">
      <dgm:prSet presAssocID="{844ED0DB-B77E-4189-AEBF-15E91B521E01}" presName="parentShp" presStyleLbl="node1" presStyleIdx="0" presStyleCnt="2" custScaleY="1322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B46E45-2F73-49D5-B05F-6C1CEE24F4D5}" type="pres">
      <dgm:prSet presAssocID="{844ED0DB-B77E-4189-AEBF-15E91B521E0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ADBDFC-ED2F-46C4-BDA8-D53685664BB8}" type="pres">
      <dgm:prSet presAssocID="{0D27D9E9-A205-4504-B6B4-EA4D90AB95E4}" presName="spacing" presStyleCnt="0"/>
      <dgm:spPr/>
      <dgm:t>
        <a:bodyPr/>
        <a:lstStyle/>
        <a:p>
          <a:endParaRPr lang="es-CO"/>
        </a:p>
      </dgm:t>
    </dgm:pt>
    <dgm:pt modelId="{33DBA8F7-5AA0-4BDF-9D6E-CD1ED473AFB4}" type="pres">
      <dgm:prSet presAssocID="{E2B89A5F-71F6-4643-A0B8-7019190EAF34}" presName="linNode" presStyleCnt="0"/>
      <dgm:spPr/>
      <dgm:t>
        <a:bodyPr/>
        <a:lstStyle/>
        <a:p>
          <a:endParaRPr lang="es-CO"/>
        </a:p>
      </dgm:t>
    </dgm:pt>
    <dgm:pt modelId="{91FA5E86-F9BF-4EA7-9F2B-E0DE612DF318}" type="pres">
      <dgm:prSet presAssocID="{E2B89A5F-71F6-4643-A0B8-7019190EAF34}" presName="parentShp" presStyleLbl="node1" presStyleIdx="1" presStyleCnt="2" custScaleX="100851" custScaleY="109090" custLinFactNeighborY="53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5E389A-0A97-4281-B549-6FA2223B2493}" type="pres">
      <dgm:prSet presAssocID="{E2B89A5F-71F6-4643-A0B8-7019190EAF34}" presName="childShp" presStyleLbl="bgAccFollowNode1" presStyleIdx="1" presStyleCnt="2" custLinFactNeighborX="6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78EDE8E-0F11-428E-B102-C8F5569A539F}" type="presOf" srcId="{844ED0DB-B77E-4189-AEBF-15E91B521E01}" destId="{2D78B178-889E-4962-9854-75D8BC578401}" srcOrd="0" destOrd="0" presId="urn:microsoft.com/office/officeart/2005/8/layout/vList6"/>
    <dgm:cxn modelId="{94FBA2F9-5C90-4818-9644-1CB4D82F999D}" srcId="{FAB892C1-4225-4F86-9CA9-6B322DBEF2AC}" destId="{E2B89A5F-71F6-4643-A0B8-7019190EAF34}" srcOrd="1" destOrd="0" parTransId="{682FF0E1-D016-4008-9340-42E867B8E312}" sibTransId="{74B5FB88-E540-41F6-9F43-4599C6BCE989}"/>
    <dgm:cxn modelId="{3AE68850-121F-4F5E-9EAD-6A43975F72B1}" srcId="{E2B89A5F-71F6-4643-A0B8-7019190EAF34}" destId="{7F07FDEA-CF63-4C07-8D6B-13CD868851A5}" srcOrd="1" destOrd="0" parTransId="{EDB0C21B-5EBB-45BC-B777-8B15436B3797}" sibTransId="{A22BDD14-2DC1-4269-B12E-0A46B2D69AED}"/>
    <dgm:cxn modelId="{4F83F750-7513-4F34-B4F6-68E6CB791082}" type="presOf" srcId="{43E41725-EDF4-4667-8B07-4D5D13520418}" destId="{F7B46E45-2F73-49D5-B05F-6C1CEE24F4D5}" srcOrd="0" destOrd="0" presId="urn:microsoft.com/office/officeart/2005/8/layout/vList6"/>
    <dgm:cxn modelId="{CBBC37EE-D6E7-41CF-B52A-86DE9EB70C53}" srcId="{E2B89A5F-71F6-4643-A0B8-7019190EAF34}" destId="{D0166256-DD2C-4968-9BFA-84BFB68B2F57}" srcOrd="0" destOrd="0" parTransId="{D03108B4-11AC-47CD-8342-C07708E7620E}" sibTransId="{018DD3FF-B711-4A4E-9F4C-23FD3362AF68}"/>
    <dgm:cxn modelId="{5AAC92A6-FAE2-42EC-B2D1-1B2F0BCDDB44}" type="presOf" srcId="{D0166256-DD2C-4968-9BFA-84BFB68B2F57}" destId="{DC5E389A-0A97-4281-B549-6FA2223B2493}" srcOrd="0" destOrd="0" presId="urn:microsoft.com/office/officeart/2005/8/layout/vList6"/>
    <dgm:cxn modelId="{D64187EE-9AF1-4753-B767-AC450A3893AA}" type="presOf" srcId="{E2B89A5F-71F6-4643-A0B8-7019190EAF34}" destId="{91FA5E86-F9BF-4EA7-9F2B-E0DE612DF318}" srcOrd="0" destOrd="0" presId="urn:microsoft.com/office/officeart/2005/8/layout/vList6"/>
    <dgm:cxn modelId="{0A248340-8C7D-4C19-9560-94458B2E5C8C}" srcId="{844ED0DB-B77E-4189-AEBF-15E91B521E01}" destId="{43E41725-EDF4-4667-8B07-4D5D13520418}" srcOrd="0" destOrd="0" parTransId="{E2184BF3-B5F4-4EEA-985F-564271D98B4E}" sibTransId="{D5C33B48-8DB2-4A04-AC73-B606211738FE}"/>
    <dgm:cxn modelId="{97716F89-84DD-4BBB-A942-26B7962AC444}" type="presOf" srcId="{FAB892C1-4225-4F86-9CA9-6B322DBEF2AC}" destId="{AFAF7F4C-5DE4-4513-BBFA-267BEABE2DA4}" srcOrd="0" destOrd="0" presId="urn:microsoft.com/office/officeart/2005/8/layout/vList6"/>
    <dgm:cxn modelId="{FE5B08BE-1C36-4E2A-A871-C39CC9FB0B03}" srcId="{FAB892C1-4225-4F86-9CA9-6B322DBEF2AC}" destId="{844ED0DB-B77E-4189-AEBF-15E91B521E01}" srcOrd="0" destOrd="0" parTransId="{2A6E6055-8DDA-4155-B7A7-5C80F49FAA9E}" sibTransId="{0D27D9E9-A205-4504-B6B4-EA4D90AB95E4}"/>
    <dgm:cxn modelId="{3AEAD35C-2A3E-45CC-B20D-141FEE891AC2}" type="presOf" srcId="{7F07FDEA-CF63-4C07-8D6B-13CD868851A5}" destId="{DC5E389A-0A97-4281-B549-6FA2223B2493}" srcOrd="0" destOrd="1" presId="urn:microsoft.com/office/officeart/2005/8/layout/vList6"/>
    <dgm:cxn modelId="{9B9FE97C-FCC6-4C28-9E39-DBECD2C092D4}" srcId="{844ED0DB-B77E-4189-AEBF-15E91B521E01}" destId="{FF616AAA-322B-41B7-ADC2-4C6E417169EC}" srcOrd="1" destOrd="0" parTransId="{6BFBFEEC-9768-4785-A5E6-4439542740DC}" sibTransId="{5DBB3C9B-9814-4BD6-96DC-F1D64CE3FBE3}"/>
    <dgm:cxn modelId="{384A25E1-E5E7-46F5-BB80-21DE9558977B}" type="presOf" srcId="{FF616AAA-322B-41B7-ADC2-4C6E417169EC}" destId="{F7B46E45-2F73-49D5-B05F-6C1CEE24F4D5}" srcOrd="0" destOrd="1" presId="urn:microsoft.com/office/officeart/2005/8/layout/vList6"/>
    <dgm:cxn modelId="{712A2FBC-3000-4C07-BA02-D1C07A8FBE1B}" type="presParOf" srcId="{AFAF7F4C-5DE4-4513-BBFA-267BEABE2DA4}" destId="{86AE650E-D914-45FC-9C24-171E0B00E7D1}" srcOrd="0" destOrd="0" presId="urn:microsoft.com/office/officeart/2005/8/layout/vList6"/>
    <dgm:cxn modelId="{4BED943D-2963-4DDE-93E6-FA728EB89E9B}" type="presParOf" srcId="{86AE650E-D914-45FC-9C24-171E0B00E7D1}" destId="{2D78B178-889E-4962-9854-75D8BC578401}" srcOrd="0" destOrd="0" presId="urn:microsoft.com/office/officeart/2005/8/layout/vList6"/>
    <dgm:cxn modelId="{C1CF6B3C-CFA8-4E52-9262-6CD67C635BC8}" type="presParOf" srcId="{86AE650E-D914-45FC-9C24-171E0B00E7D1}" destId="{F7B46E45-2F73-49D5-B05F-6C1CEE24F4D5}" srcOrd="1" destOrd="0" presId="urn:microsoft.com/office/officeart/2005/8/layout/vList6"/>
    <dgm:cxn modelId="{9112F9A2-FBAF-4198-BD16-EF9FEC9A29DE}" type="presParOf" srcId="{AFAF7F4C-5DE4-4513-BBFA-267BEABE2DA4}" destId="{08ADBDFC-ED2F-46C4-BDA8-D53685664BB8}" srcOrd="1" destOrd="0" presId="urn:microsoft.com/office/officeart/2005/8/layout/vList6"/>
    <dgm:cxn modelId="{FE5211C1-0398-4402-B93B-E74A815A6965}" type="presParOf" srcId="{AFAF7F4C-5DE4-4513-BBFA-267BEABE2DA4}" destId="{33DBA8F7-5AA0-4BDF-9D6E-CD1ED473AFB4}" srcOrd="2" destOrd="0" presId="urn:microsoft.com/office/officeart/2005/8/layout/vList6"/>
    <dgm:cxn modelId="{3E899CE8-A3E0-42D9-AF7C-E986B24C9681}" type="presParOf" srcId="{33DBA8F7-5AA0-4BDF-9D6E-CD1ED473AFB4}" destId="{91FA5E86-F9BF-4EA7-9F2B-E0DE612DF318}" srcOrd="0" destOrd="0" presId="urn:microsoft.com/office/officeart/2005/8/layout/vList6"/>
    <dgm:cxn modelId="{156B8A73-1192-4898-AD0C-CD5FCA3B09F5}" type="presParOf" srcId="{33DBA8F7-5AA0-4BDF-9D6E-CD1ED473AFB4}" destId="{DC5E389A-0A97-4281-B549-6FA2223B249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B892C1-4225-4F86-9CA9-6B322DBEF2AC}" type="doc">
      <dgm:prSet loTypeId="urn:microsoft.com/office/officeart/2005/8/layout/vList6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844ED0DB-B77E-4189-AEBF-15E91B521E01}">
      <dgm:prSet phldrT="[Texto]" custT="1"/>
      <dgm:spPr/>
      <dgm:t>
        <a:bodyPr/>
        <a:lstStyle/>
        <a:p>
          <a:r>
            <a:rPr lang="es-ES" sz="2000" b="1" dirty="0" smtClean="0"/>
            <a:t>ENFOQUE DE LA INVETIGACIÓN</a:t>
          </a:r>
          <a:endParaRPr lang="es-ES" sz="2000" b="1" dirty="0"/>
        </a:p>
      </dgm:t>
    </dgm:pt>
    <dgm:pt modelId="{2A6E6055-8DDA-4155-B7A7-5C80F49FAA9E}" type="parTrans" cxnId="{FE5B08BE-1C36-4E2A-A871-C39CC9FB0B03}">
      <dgm:prSet/>
      <dgm:spPr/>
      <dgm:t>
        <a:bodyPr/>
        <a:lstStyle/>
        <a:p>
          <a:endParaRPr lang="es-ES"/>
        </a:p>
      </dgm:t>
    </dgm:pt>
    <dgm:pt modelId="{0D27D9E9-A205-4504-B6B4-EA4D90AB95E4}" type="sibTrans" cxnId="{FE5B08BE-1C36-4E2A-A871-C39CC9FB0B03}">
      <dgm:prSet/>
      <dgm:spPr/>
      <dgm:t>
        <a:bodyPr/>
        <a:lstStyle/>
        <a:p>
          <a:endParaRPr lang="es-ES"/>
        </a:p>
      </dgm:t>
    </dgm:pt>
    <dgm:pt modelId="{E2B89A5F-71F6-4643-A0B8-7019190EAF34}">
      <dgm:prSet phldrT="[Texto]" custT="1"/>
      <dgm:spPr/>
      <dgm:t>
        <a:bodyPr/>
        <a:lstStyle/>
        <a:p>
          <a:r>
            <a:rPr lang="es-ES" sz="2000" b="1" dirty="0" smtClean="0"/>
            <a:t>TIPO DE INVESTIGACIÓN</a:t>
          </a:r>
          <a:endParaRPr lang="es-ES" sz="2000" b="1" dirty="0"/>
        </a:p>
      </dgm:t>
    </dgm:pt>
    <dgm:pt modelId="{682FF0E1-D016-4008-9340-42E867B8E312}" type="parTrans" cxnId="{94FBA2F9-5C90-4818-9644-1CB4D82F999D}">
      <dgm:prSet/>
      <dgm:spPr/>
      <dgm:t>
        <a:bodyPr/>
        <a:lstStyle/>
        <a:p>
          <a:endParaRPr lang="es-ES"/>
        </a:p>
      </dgm:t>
    </dgm:pt>
    <dgm:pt modelId="{74B5FB88-E540-41F6-9F43-4599C6BCE989}" type="sibTrans" cxnId="{94FBA2F9-5C90-4818-9644-1CB4D82F999D}">
      <dgm:prSet/>
      <dgm:spPr/>
      <dgm:t>
        <a:bodyPr/>
        <a:lstStyle/>
        <a:p>
          <a:endParaRPr lang="es-ES"/>
        </a:p>
      </dgm:t>
    </dgm:pt>
    <dgm:pt modelId="{FF616AAA-322B-41B7-ADC2-4C6E417169EC}">
      <dgm:prSet phldrT="[Texto]" custT="1"/>
      <dgm:spPr/>
      <dgm:t>
        <a:bodyPr/>
        <a:lstStyle/>
        <a:p>
          <a:pPr algn="just"/>
          <a:r>
            <a:rPr lang="es-EC" sz="1300" b="1" dirty="0" smtClean="0"/>
            <a:t>CUALITATIVO: </a:t>
          </a:r>
          <a:r>
            <a:rPr lang="es-EC" sz="1300" b="0" dirty="0" smtClean="0"/>
            <a:t>establecer cualidades de un hecho.</a:t>
          </a:r>
          <a:endParaRPr lang="es-ES" sz="1300" b="0" dirty="0"/>
        </a:p>
      </dgm:t>
    </dgm:pt>
    <dgm:pt modelId="{6BFBFEEC-9768-4785-A5E6-4439542740DC}" type="parTrans" cxnId="{9B9FE97C-FCC6-4C28-9E39-DBECD2C092D4}">
      <dgm:prSet/>
      <dgm:spPr/>
      <dgm:t>
        <a:bodyPr/>
        <a:lstStyle/>
        <a:p>
          <a:endParaRPr lang="es-ES"/>
        </a:p>
      </dgm:t>
    </dgm:pt>
    <dgm:pt modelId="{5DBB3C9B-9814-4BD6-96DC-F1D64CE3FBE3}" type="sibTrans" cxnId="{9B9FE97C-FCC6-4C28-9E39-DBECD2C092D4}">
      <dgm:prSet/>
      <dgm:spPr/>
      <dgm:t>
        <a:bodyPr/>
        <a:lstStyle/>
        <a:p>
          <a:endParaRPr lang="es-ES"/>
        </a:p>
      </dgm:t>
    </dgm:pt>
    <dgm:pt modelId="{43E41725-EDF4-4667-8B07-4D5D13520418}">
      <dgm:prSet phldrT="[Texto]"/>
      <dgm:spPr/>
      <dgm:t>
        <a:bodyPr/>
        <a:lstStyle/>
        <a:p>
          <a:pPr algn="just"/>
          <a:endParaRPr lang="es-ES" sz="1000" dirty="0"/>
        </a:p>
      </dgm:t>
    </dgm:pt>
    <dgm:pt modelId="{E2184BF3-B5F4-4EEA-985F-564271D98B4E}" type="parTrans" cxnId="{0A248340-8C7D-4C19-9560-94458B2E5C8C}">
      <dgm:prSet/>
      <dgm:spPr/>
      <dgm:t>
        <a:bodyPr/>
        <a:lstStyle/>
        <a:p>
          <a:endParaRPr lang="es-ES"/>
        </a:p>
      </dgm:t>
    </dgm:pt>
    <dgm:pt modelId="{D5C33B48-8DB2-4A04-AC73-B606211738FE}" type="sibTrans" cxnId="{0A248340-8C7D-4C19-9560-94458B2E5C8C}">
      <dgm:prSet/>
      <dgm:spPr/>
      <dgm:t>
        <a:bodyPr/>
        <a:lstStyle/>
        <a:p>
          <a:endParaRPr lang="es-ES"/>
        </a:p>
      </dgm:t>
    </dgm:pt>
    <dgm:pt modelId="{B3B61DDC-E705-4732-98A6-4AB528BFA99D}">
      <dgm:prSet custT="1"/>
      <dgm:spPr/>
      <dgm:t>
        <a:bodyPr/>
        <a:lstStyle/>
        <a:p>
          <a:r>
            <a:rPr lang="es-ES" sz="2000" b="1" dirty="0" smtClean="0"/>
            <a:t>POBLACIÓN</a:t>
          </a:r>
          <a:endParaRPr lang="es-ES" sz="2000" b="1" dirty="0"/>
        </a:p>
      </dgm:t>
    </dgm:pt>
    <dgm:pt modelId="{9BB8291F-BCE5-4400-A2B4-354F5243C4A2}" type="parTrans" cxnId="{204C6AAE-1F3F-44BC-9C2B-75D639AB4297}">
      <dgm:prSet/>
      <dgm:spPr/>
      <dgm:t>
        <a:bodyPr/>
        <a:lstStyle/>
        <a:p>
          <a:endParaRPr lang="es-ES"/>
        </a:p>
      </dgm:t>
    </dgm:pt>
    <dgm:pt modelId="{AA5D9524-B7F1-4B6B-9D88-5D4F8FCE50C7}" type="sibTrans" cxnId="{204C6AAE-1F3F-44BC-9C2B-75D639AB4297}">
      <dgm:prSet/>
      <dgm:spPr/>
      <dgm:t>
        <a:bodyPr/>
        <a:lstStyle/>
        <a:p>
          <a:endParaRPr lang="es-ES"/>
        </a:p>
      </dgm:t>
    </dgm:pt>
    <dgm:pt modelId="{D0C85DE6-FFC6-4CC2-BB60-B68DB48E2178}">
      <dgm:prSet phldrT="[Texto]" custT="1"/>
      <dgm:spPr/>
      <dgm:t>
        <a:bodyPr/>
        <a:lstStyle/>
        <a:p>
          <a:pPr algn="just"/>
          <a:r>
            <a:rPr lang="es-ES" sz="1300" b="0" dirty="0" smtClean="0"/>
            <a:t>Establecer repercusiones </a:t>
          </a:r>
          <a:r>
            <a:rPr lang="es-ES" sz="1300" b="1" dirty="0" smtClean="0"/>
            <a:t>SOCIOLÓGIO y MILITARES.</a:t>
          </a:r>
          <a:endParaRPr lang="es-ES" sz="1300" b="1" dirty="0"/>
        </a:p>
      </dgm:t>
    </dgm:pt>
    <dgm:pt modelId="{49CF8036-C5ED-4415-9346-F04BC57D1CAB}" type="parTrans" cxnId="{E085133F-7A3C-435B-A8FA-153F60E74386}">
      <dgm:prSet/>
      <dgm:spPr/>
      <dgm:t>
        <a:bodyPr/>
        <a:lstStyle/>
        <a:p>
          <a:endParaRPr lang="es-ES"/>
        </a:p>
      </dgm:t>
    </dgm:pt>
    <dgm:pt modelId="{5C7222EB-B212-43F6-9EB1-B557087A4C4E}" type="sibTrans" cxnId="{E085133F-7A3C-435B-A8FA-153F60E74386}">
      <dgm:prSet/>
      <dgm:spPr/>
      <dgm:t>
        <a:bodyPr/>
        <a:lstStyle/>
        <a:p>
          <a:endParaRPr lang="es-ES"/>
        </a:p>
      </dgm:t>
    </dgm:pt>
    <dgm:pt modelId="{7F07FDEA-CF63-4C07-8D6B-13CD868851A5}">
      <dgm:prSet phldrT="[Texto]" custT="1"/>
      <dgm:spPr/>
      <dgm:t>
        <a:bodyPr/>
        <a:lstStyle/>
        <a:p>
          <a:pPr algn="just"/>
          <a:r>
            <a:rPr lang="es-ES" sz="1300" b="1" dirty="0" smtClean="0"/>
            <a:t>EXPLORATORIA: </a:t>
          </a:r>
          <a:r>
            <a:rPr lang="es-ES" sz="1300" b="0" dirty="0" smtClean="0"/>
            <a:t>datos generales del tema, 1era Fase.</a:t>
          </a:r>
          <a:endParaRPr lang="es-ES" sz="1300" b="0" dirty="0"/>
        </a:p>
      </dgm:t>
    </dgm:pt>
    <dgm:pt modelId="{A22BDD14-2DC1-4269-B12E-0A46B2D69AED}" type="sibTrans" cxnId="{3AE68850-121F-4F5E-9EAD-6A43975F72B1}">
      <dgm:prSet/>
      <dgm:spPr/>
      <dgm:t>
        <a:bodyPr/>
        <a:lstStyle/>
        <a:p>
          <a:endParaRPr lang="es-ES"/>
        </a:p>
      </dgm:t>
    </dgm:pt>
    <dgm:pt modelId="{EDB0C21B-5EBB-45BC-B777-8B15436B3797}" type="parTrans" cxnId="{3AE68850-121F-4F5E-9EAD-6A43975F72B1}">
      <dgm:prSet/>
      <dgm:spPr/>
      <dgm:t>
        <a:bodyPr/>
        <a:lstStyle/>
        <a:p>
          <a:endParaRPr lang="es-ES"/>
        </a:p>
      </dgm:t>
    </dgm:pt>
    <dgm:pt modelId="{DCEFEB35-DD34-49CA-8E90-825CF2368375}">
      <dgm:prSet phldrT="[Texto]" custT="1"/>
      <dgm:spPr/>
      <dgm:t>
        <a:bodyPr/>
        <a:lstStyle/>
        <a:p>
          <a:pPr algn="just"/>
          <a:r>
            <a:rPr lang="es-ES" sz="1300" b="1" dirty="0" smtClean="0"/>
            <a:t>EXPLICATIVA:  </a:t>
          </a:r>
          <a:r>
            <a:rPr lang="es-ES" sz="1300" b="0" dirty="0" smtClean="0"/>
            <a:t>determinar causas del origen de la situación, causas y consecuencias del P.I. Cambió la dinámica de</a:t>
          </a:r>
          <a:r>
            <a:rPr lang="es-ES" sz="1300" b="1" dirty="0" smtClean="0"/>
            <a:t> S.F.N</a:t>
          </a:r>
          <a:endParaRPr lang="es-ES" sz="1300" b="1" dirty="0"/>
        </a:p>
      </dgm:t>
    </dgm:pt>
    <dgm:pt modelId="{43D00092-F520-445A-BD2E-62AF73F1225D}" type="parTrans" cxnId="{D13BE0B5-31DC-4781-8DDF-6CA626FD2226}">
      <dgm:prSet/>
      <dgm:spPr/>
      <dgm:t>
        <a:bodyPr/>
        <a:lstStyle/>
        <a:p>
          <a:endParaRPr lang="es-ES"/>
        </a:p>
      </dgm:t>
    </dgm:pt>
    <dgm:pt modelId="{79D220F5-CA9F-4D6C-A363-EF9CA5D6C313}" type="sibTrans" cxnId="{D13BE0B5-31DC-4781-8DDF-6CA626FD2226}">
      <dgm:prSet/>
      <dgm:spPr/>
      <dgm:t>
        <a:bodyPr/>
        <a:lstStyle/>
        <a:p>
          <a:endParaRPr lang="es-ES"/>
        </a:p>
      </dgm:t>
    </dgm:pt>
    <dgm:pt modelId="{1BED5FBD-467A-451F-B113-B7764DC8DF7E}">
      <dgm:prSet custT="1"/>
      <dgm:spPr/>
      <dgm:t>
        <a:bodyPr/>
        <a:lstStyle/>
        <a:p>
          <a:r>
            <a:rPr lang="es-ES" sz="1300" b="1" dirty="0" smtClean="0"/>
            <a:t>Individuos </a:t>
          </a:r>
          <a:r>
            <a:rPr lang="es-ES" sz="1300" b="0" dirty="0" smtClean="0"/>
            <a:t>con características comunes, parte del objeto de investigación.</a:t>
          </a:r>
          <a:endParaRPr lang="es-ES" sz="1300" b="0" dirty="0"/>
        </a:p>
      </dgm:t>
    </dgm:pt>
    <dgm:pt modelId="{E76C03D7-2CFC-453B-ABFA-A6746ADBA360}" type="parTrans" cxnId="{F4DE18C8-DC57-49AD-907B-253B3F30B8A0}">
      <dgm:prSet/>
      <dgm:spPr/>
      <dgm:t>
        <a:bodyPr/>
        <a:lstStyle/>
        <a:p>
          <a:endParaRPr lang="es-ES"/>
        </a:p>
      </dgm:t>
    </dgm:pt>
    <dgm:pt modelId="{CF0E9F57-0C8A-40B2-A702-690C6CE638F9}" type="sibTrans" cxnId="{F4DE18C8-DC57-49AD-907B-253B3F30B8A0}">
      <dgm:prSet/>
      <dgm:spPr/>
      <dgm:t>
        <a:bodyPr/>
        <a:lstStyle/>
        <a:p>
          <a:endParaRPr lang="es-ES"/>
        </a:p>
      </dgm:t>
    </dgm:pt>
    <dgm:pt modelId="{7438FD10-5869-4561-91DD-AE97BC4507C7}">
      <dgm:prSet custT="1"/>
      <dgm:spPr/>
      <dgm:t>
        <a:bodyPr/>
        <a:lstStyle/>
        <a:p>
          <a:r>
            <a:rPr lang="es-ES" sz="1300" b="1" dirty="0" smtClean="0"/>
            <a:t>COMANDANTES </a:t>
          </a:r>
          <a:r>
            <a:rPr lang="es-ES" sz="1300" b="0" dirty="0" smtClean="0"/>
            <a:t>de las unidades acantonadas en la</a:t>
          </a:r>
          <a:r>
            <a:rPr lang="es-ES" sz="1300" b="1" dirty="0" smtClean="0"/>
            <a:t> F.N – IV D.E “AMAZONAS”</a:t>
          </a:r>
          <a:endParaRPr lang="es-ES" sz="1300" b="1" dirty="0"/>
        </a:p>
      </dgm:t>
    </dgm:pt>
    <dgm:pt modelId="{2ECDF8F9-2386-4546-B2EA-57D51E12D7D5}" type="parTrans" cxnId="{285ED1A2-0E36-4F3B-8339-0891A7AC325A}">
      <dgm:prSet/>
      <dgm:spPr/>
      <dgm:t>
        <a:bodyPr/>
        <a:lstStyle/>
        <a:p>
          <a:endParaRPr lang="es-ES"/>
        </a:p>
      </dgm:t>
    </dgm:pt>
    <dgm:pt modelId="{4296741D-F4D8-4DE8-9D36-A89A319995F1}" type="sibTrans" cxnId="{285ED1A2-0E36-4F3B-8339-0891A7AC325A}">
      <dgm:prSet/>
      <dgm:spPr/>
      <dgm:t>
        <a:bodyPr/>
        <a:lstStyle/>
        <a:p>
          <a:endParaRPr lang="es-ES"/>
        </a:p>
      </dgm:t>
    </dgm:pt>
    <dgm:pt modelId="{E64DA434-2F77-49AF-99D8-2B5E36F01F94}">
      <dgm:prSet phldrT="[Texto]" custT="1"/>
      <dgm:spPr/>
      <dgm:t>
        <a:bodyPr/>
        <a:lstStyle/>
        <a:p>
          <a:pPr algn="just"/>
          <a:r>
            <a:rPr lang="es-ES" sz="1300" b="1" dirty="0" smtClean="0"/>
            <a:t>DESCRIPTIVA: </a:t>
          </a:r>
          <a:r>
            <a:rPr lang="es-ES" sz="1300" b="0" dirty="0" smtClean="0"/>
            <a:t>describe hechos, se determinó factores de cada conflicto, fuentes bibliográfica.</a:t>
          </a:r>
          <a:endParaRPr lang="es-ES" sz="1300" b="0" dirty="0"/>
        </a:p>
      </dgm:t>
    </dgm:pt>
    <dgm:pt modelId="{7CE13BA3-1D16-42DF-AD31-A3258F73C048}" type="parTrans" cxnId="{29AC70CA-7FAA-40AE-9C43-8420A9BDC002}">
      <dgm:prSet/>
      <dgm:spPr/>
      <dgm:t>
        <a:bodyPr/>
        <a:lstStyle/>
        <a:p>
          <a:endParaRPr lang="es-ES"/>
        </a:p>
      </dgm:t>
    </dgm:pt>
    <dgm:pt modelId="{B178A73D-5388-4A0A-986B-5BE4C2DD0566}" type="sibTrans" cxnId="{29AC70CA-7FAA-40AE-9C43-8420A9BDC002}">
      <dgm:prSet/>
      <dgm:spPr/>
      <dgm:t>
        <a:bodyPr/>
        <a:lstStyle/>
        <a:p>
          <a:endParaRPr lang="es-ES"/>
        </a:p>
      </dgm:t>
    </dgm:pt>
    <dgm:pt modelId="{C081F71F-FCE3-440E-9CB8-086DD82DCC2D}">
      <dgm:prSet custT="1"/>
      <dgm:spPr/>
      <dgm:t>
        <a:bodyPr/>
        <a:lstStyle/>
        <a:p>
          <a:endParaRPr lang="es-ES" sz="1300" b="0" dirty="0"/>
        </a:p>
      </dgm:t>
    </dgm:pt>
    <dgm:pt modelId="{F2132D04-4158-4072-ACDC-3311D6CF5A64}" type="parTrans" cxnId="{03094AD7-6853-4242-9C43-05EF0067B3EB}">
      <dgm:prSet/>
      <dgm:spPr/>
      <dgm:t>
        <a:bodyPr/>
        <a:lstStyle/>
        <a:p>
          <a:endParaRPr lang="es-CO"/>
        </a:p>
      </dgm:t>
    </dgm:pt>
    <dgm:pt modelId="{3FF93188-6F6C-4965-8009-6FFAE7ED052C}" type="sibTrans" cxnId="{03094AD7-6853-4242-9C43-05EF0067B3EB}">
      <dgm:prSet/>
      <dgm:spPr/>
      <dgm:t>
        <a:bodyPr/>
        <a:lstStyle/>
        <a:p>
          <a:endParaRPr lang="es-CO"/>
        </a:p>
      </dgm:t>
    </dgm:pt>
    <dgm:pt modelId="{0A0CD2F2-69B5-459D-80F5-B26C2526DC08}">
      <dgm:prSet phldrT="[Texto]" custT="1"/>
      <dgm:spPr/>
      <dgm:t>
        <a:bodyPr/>
        <a:lstStyle/>
        <a:p>
          <a:pPr algn="just"/>
          <a:r>
            <a:rPr lang="es-EC" sz="1300" b="0" dirty="0" smtClean="0"/>
            <a:t>Emplea  la </a:t>
          </a:r>
          <a:r>
            <a:rPr lang="es-EC" sz="1300" b="1" dirty="0" smtClean="0"/>
            <a:t>observación</a:t>
          </a:r>
          <a:r>
            <a:rPr lang="es-EC" sz="1300" b="0" dirty="0" smtClean="0"/>
            <a:t> = Recopilar datos no numéricos.</a:t>
          </a:r>
          <a:endParaRPr lang="es-ES" sz="1300" b="0" dirty="0"/>
        </a:p>
      </dgm:t>
    </dgm:pt>
    <dgm:pt modelId="{8D23228A-69DE-4929-82BC-86D3D2B9D2F1}" type="parTrans" cxnId="{DB558BED-0437-4C45-99A5-C99692E9C666}">
      <dgm:prSet/>
      <dgm:spPr/>
    </dgm:pt>
    <dgm:pt modelId="{64428449-F96E-4C3C-B48A-A9CB024FB759}" type="sibTrans" cxnId="{DB558BED-0437-4C45-99A5-C99692E9C666}">
      <dgm:prSet/>
      <dgm:spPr/>
    </dgm:pt>
    <dgm:pt modelId="{AFAF7F4C-5DE4-4513-BBFA-267BEABE2DA4}" type="pres">
      <dgm:prSet presAssocID="{FAB892C1-4225-4F86-9CA9-6B322DBEF2A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6AE650E-D914-45FC-9C24-171E0B00E7D1}" type="pres">
      <dgm:prSet presAssocID="{844ED0DB-B77E-4189-AEBF-15E91B521E01}" presName="linNode" presStyleCnt="0"/>
      <dgm:spPr/>
      <dgm:t>
        <a:bodyPr/>
        <a:lstStyle/>
        <a:p>
          <a:endParaRPr lang="es-CO"/>
        </a:p>
      </dgm:t>
    </dgm:pt>
    <dgm:pt modelId="{2D78B178-889E-4962-9854-75D8BC578401}" type="pres">
      <dgm:prSet presAssocID="{844ED0DB-B77E-4189-AEBF-15E91B521E01}" presName="parentShp" presStyleLbl="node1" presStyleIdx="0" presStyleCnt="3" custScaleX="621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B46E45-2F73-49D5-B05F-6C1CEE24F4D5}" type="pres">
      <dgm:prSet presAssocID="{844ED0DB-B77E-4189-AEBF-15E91B521E01}" presName="childShp" presStyleLbl="bgAccFollowNode1" presStyleIdx="0" presStyleCnt="3" custScaleY="1416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ADBDFC-ED2F-46C4-BDA8-D53685664BB8}" type="pres">
      <dgm:prSet presAssocID="{0D27D9E9-A205-4504-B6B4-EA4D90AB95E4}" presName="spacing" presStyleCnt="0"/>
      <dgm:spPr/>
      <dgm:t>
        <a:bodyPr/>
        <a:lstStyle/>
        <a:p>
          <a:endParaRPr lang="es-CO"/>
        </a:p>
      </dgm:t>
    </dgm:pt>
    <dgm:pt modelId="{33DBA8F7-5AA0-4BDF-9D6E-CD1ED473AFB4}" type="pres">
      <dgm:prSet presAssocID="{E2B89A5F-71F6-4643-A0B8-7019190EAF34}" presName="linNode" presStyleCnt="0"/>
      <dgm:spPr/>
      <dgm:t>
        <a:bodyPr/>
        <a:lstStyle/>
        <a:p>
          <a:endParaRPr lang="es-CO"/>
        </a:p>
      </dgm:t>
    </dgm:pt>
    <dgm:pt modelId="{91FA5E86-F9BF-4EA7-9F2B-E0DE612DF318}" type="pres">
      <dgm:prSet presAssocID="{E2B89A5F-71F6-4643-A0B8-7019190EAF34}" presName="parentShp" presStyleLbl="node1" presStyleIdx="1" presStyleCnt="3" custScaleX="67123" custScaleY="109090" custLinFactNeighborX="-70" custLinFactNeighborY="65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5E389A-0A97-4281-B549-6FA2223B2493}" type="pres">
      <dgm:prSet presAssocID="{E2B89A5F-71F6-4643-A0B8-7019190EAF34}" presName="childShp" presStyleLbl="bgAccFollowNode1" presStyleIdx="1" presStyleCnt="3" custScaleY="168056" custLinFactNeighborY="60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E86A6B-F2FD-40F8-BFEB-98ADCEF1AFDA}" type="pres">
      <dgm:prSet presAssocID="{74B5FB88-E540-41F6-9F43-4599C6BCE989}" presName="spacing" presStyleCnt="0"/>
      <dgm:spPr/>
      <dgm:t>
        <a:bodyPr/>
        <a:lstStyle/>
        <a:p>
          <a:endParaRPr lang="es-CO"/>
        </a:p>
      </dgm:t>
    </dgm:pt>
    <dgm:pt modelId="{D97BE81B-58DA-4D9F-AAEA-032B5514DF82}" type="pres">
      <dgm:prSet presAssocID="{B3B61DDC-E705-4732-98A6-4AB528BFA99D}" presName="linNode" presStyleCnt="0"/>
      <dgm:spPr/>
      <dgm:t>
        <a:bodyPr/>
        <a:lstStyle/>
        <a:p>
          <a:endParaRPr lang="es-CO"/>
        </a:p>
      </dgm:t>
    </dgm:pt>
    <dgm:pt modelId="{0445C227-6E63-42F4-9CB5-BF92B183AF61}" type="pres">
      <dgm:prSet presAssocID="{B3B61DDC-E705-4732-98A6-4AB528BFA99D}" presName="parentShp" presStyleLbl="node1" presStyleIdx="2" presStyleCnt="3" custScaleX="621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327D71-F124-4DEA-8DCE-1F7F77EBF1C4}" type="pres">
      <dgm:prSet presAssocID="{B3B61DDC-E705-4732-98A6-4AB528BFA99D}" presName="childShp" presStyleLbl="bgAccFollowNode1" presStyleIdx="2" presStyleCnt="3" custScaleY="1263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B9FE97C-FCC6-4C28-9E39-DBECD2C092D4}" srcId="{844ED0DB-B77E-4189-AEBF-15E91B521E01}" destId="{FF616AAA-322B-41B7-ADC2-4C6E417169EC}" srcOrd="1" destOrd="0" parTransId="{6BFBFEEC-9768-4785-A5E6-4439542740DC}" sibTransId="{5DBB3C9B-9814-4BD6-96DC-F1D64CE3FBE3}"/>
    <dgm:cxn modelId="{C325CE6A-5715-430A-99A3-5141684551F1}" type="presOf" srcId="{7438FD10-5869-4561-91DD-AE97BC4507C7}" destId="{39327D71-F124-4DEA-8DCE-1F7F77EBF1C4}" srcOrd="0" destOrd="2" presId="urn:microsoft.com/office/officeart/2005/8/layout/vList6"/>
    <dgm:cxn modelId="{94FBA2F9-5C90-4818-9644-1CB4D82F999D}" srcId="{FAB892C1-4225-4F86-9CA9-6B322DBEF2AC}" destId="{E2B89A5F-71F6-4643-A0B8-7019190EAF34}" srcOrd="1" destOrd="0" parTransId="{682FF0E1-D016-4008-9340-42E867B8E312}" sibTransId="{74B5FB88-E540-41F6-9F43-4599C6BCE989}"/>
    <dgm:cxn modelId="{7C63FB70-1D43-4DB2-9A6F-424CC350438E}" type="presOf" srcId="{0A0CD2F2-69B5-459D-80F5-B26C2526DC08}" destId="{F7B46E45-2F73-49D5-B05F-6C1CEE24F4D5}" srcOrd="0" destOrd="2" presId="urn:microsoft.com/office/officeart/2005/8/layout/vList6"/>
    <dgm:cxn modelId="{3AE68850-121F-4F5E-9EAD-6A43975F72B1}" srcId="{E2B89A5F-71F6-4643-A0B8-7019190EAF34}" destId="{7F07FDEA-CF63-4C07-8D6B-13CD868851A5}" srcOrd="0" destOrd="0" parTransId="{EDB0C21B-5EBB-45BC-B777-8B15436B3797}" sibTransId="{A22BDD14-2DC1-4269-B12E-0A46B2D69AED}"/>
    <dgm:cxn modelId="{4E760451-1D42-44ED-9E70-31AC977EA016}" type="presOf" srcId="{C081F71F-FCE3-440E-9CB8-086DD82DCC2D}" destId="{39327D71-F124-4DEA-8DCE-1F7F77EBF1C4}" srcOrd="0" destOrd="0" presId="urn:microsoft.com/office/officeart/2005/8/layout/vList6"/>
    <dgm:cxn modelId="{FADDDF41-A5DD-41E0-B348-DF53C0EBD2A0}" type="presOf" srcId="{E2B89A5F-71F6-4643-A0B8-7019190EAF34}" destId="{91FA5E86-F9BF-4EA7-9F2B-E0DE612DF318}" srcOrd="0" destOrd="0" presId="urn:microsoft.com/office/officeart/2005/8/layout/vList6"/>
    <dgm:cxn modelId="{DB558BED-0437-4C45-99A5-C99692E9C666}" srcId="{844ED0DB-B77E-4189-AEBF-15E91B521E01}" destId="{0A0CD2F2-69B5-459D-80F5-B26C2526DC08}" srcOrd="2" destOrd="0" parTransId="{8D23228A-69DE-4929-82BC-86D3D2B9D2F1}" sibTransId="{64428449-F96E-4C3C-B48A-A9CB024FB759}"/>
    <dgm:cxn modelId="{204C6AAE-1F3F-44BC-9C2B-75D639AB4297}" srcId="{FAB892C1-4225-4F86-9CA9-6B322DBEF2AC}" destId="{B3B61DDC-E705-4732-98A6-4AB528BFA99D}" srcOrd="2" destOrd="0" parTransId="{9BB8291F-BCE5-4400-A2B4-354F5243C4A2}" sibTransId="{AA5D9524-B7F1-4B6B-9D88-5D4F8FCE50C7}"/>
    <dgm:cxn modelId="{FE5B08BE-1C36-4E2A-A871-C39CC9FB0B03}" srcId="{FAB892C1-4225-4F86-9CA9-6B322DBEF2AC}" destId="{844ED0DB-B77E-4189-AEBF-15E91B521E01}" srcOrd="0" destOrd="0" parTransId="{2A6E6055-8DDA-4155-B7A7-5C80F49FAA9E}" sibTransId="{0D27D9E9-A205-4504-B6B4-EA4D90AB95E4}"/>
    <dgm:cxn modelId="{E085133F-7A3C-435B-A8FA-153F60E74386}" srcId="{844ED0DB-B77E-4189-AEBF-15E91B521E01}" destId="{D0C85DE6-FFC6-4CC2-BB60-B68DB48E2178}" srcOrd="3" destOrd="0" parTransId="{49CF8036-C5ED-4415-9346-F04BC57D1CAB}" sibTransId="{5C7222EB-B212-43F6-9EB1-B557087A4C4E}"/>
    <dgm:cxn modelId="{285ED1A2-0E36-4F3B-8339-0891A7AC325A}" srcId="{B3B61DDC-E705-4732-98A6-4AB528BFA99D}" destId="{7438FD10-5869-4561-91DD-AE97BC4507C7}" srcOrd="2" destOrd="0" parTransId="{2ECDF8F9-2386-4546-B2EA-57D51E12D7D5}" sibTransId="{4296741D-F4D8-4DE8-9D36-A89A319995F1}"/>
    <dgm:cxn modelId="{94DA2895-10AB-48DB-9F7A-E0CF937F2900}" type="presOf" srcId="{DCEFEB35-DD34-49CA-8E90-825CF2368375}" destId="{DC5E389A-0A97-4281-B549-6FA2223B2493}" srcOrd="0" destOrd="2" presId="urn:microsoft.com/office/officeart/2005/8/layout/vList6"/>
    <dgm:cxn modelId="{1FD5E122-8F47-4116-9E89-BBA854929EF7}" type="presOf" srcId="{B3B61DDC-E705-4732-98A6-4AB528BFA99D}" destId="{0445C227-6E63-42F4-9CB5-BF92B183AF61}" srcOrd="0" destOrd="0" presId="urn:microsoft.com/office/officeart/2005/8/layout/vList6"/>
    <dgm:cxn modelId="{53C8DC14-E990-4A30-A54A-68F5B9A3876B}" type="presOf" srcId="{43E41725-EDF4-4667-8B07-4D5D13520418}" destId="{F7B46E45-2F73-49D5-B05F-6C1CEE24F4D5}" srcOrd="0" destOrd="0" presId="urn:microsoft.com/office/officeart/2005/8/layout/vList6"/>
    <dgm:cxn modelId="{D13BE0B5-31DC-4781-8DDF-6CA626FD2226}" srcId="{E2B89A5F-71F6-4643-A0B8-7019190EAF34}" destId="{DCEFEB35-DD34-49CA-8E90-825CF2368375}" srcOrd="2" destOrd="0" parTransId="{43D00092-F520-445A-BD2E-62AF73F1225D}" sibTransId="{79D220F5-CA9F-4D6C-A363-EF9CA5D6C313}"/>
    <dgm:cxn modelId="{7EB895F5-E718-42E7-858E-648142FBBF38}" type="presOf" srcId="{1BED5FBD-467A-451F-B113-B7764DC8DF7E}" destId="{39327D71-F124-4DEA-8DCE-1F7F77EBF1C4}" srcOrd="0" destOrd="1" presId="urn:microsoft.com/office/officeart/2005/8/layout/vList6"/>
    <dgm:cxn modelId="{298166A4-56E2-4BD2-9764-9EE313BBFB3B}" type="presOf" srcId="{844ED0DB-B77E-4189-AEBF-15E91B521E01}" destId="{2D78B178-889E-4962-9854-75D8BC578401}" srcOrd="0" destOrd="0" presId="urn:microsoft.com/office/officeart/2005/8/layout/vList6"/>
    <dgm:cxn modelId="{55DDD39A-96CA-42DB-A05D-CCC3593CD9E4}" type="presOf" srcId="{FF616AAA-322B-41B7-ADC2-4C6E417169EC}" destId="{F7B46E45-2F73-49D5-B05F-6C1CEE24F4D5}" srcOrd="0" destOrd="1" presId="urn:microsoft.com/office/officeart/2005/8/layout/vList6"/>
    <dgm:cxn modelId="{5757E109-9815-40DB-8D87-5C82D8597010}" type="presOf" srcId="{FAB892C1-4225-4F86-9CA9-6B322DBEF2AC}" destId="{AFAF7F4C-5DE4-4513-BBFA-267BEABE2DA4}" srcOrd="0" destOrd="0" presId="urn:microsoft.com/office/officeart/2005/8/layout/vList6"/>
    <dgm:cxn modelId="{91CA6B24-5914-4DCA-A32B-0157934032BB}" type="presOf" srcId="{D0C85DE6-FFC6-4CC2-BB60-B68DB48E2178}" destId="{F7B46E45-2F73-49D5-B05F-6C1CEE24F4D5}" srcOrd="0" destOrd="3" presId="urn:microsoft.com/office/officeart/2005/8/layout/vList6"/>
    <dgm:cxn modelId="{F4DE18C8-DC57-49AD-907B-253B3F30B8A0}" srcId="{B3B61DDC-E705-4732-98A6-4AB528BFA99D}" destId="{1BED5FBD-467A-451F-B113-B7764DC8DF7E}" srcOrd="1" destOrd="0" parTransId="{E76C03D7-2CFC-453B-ABFA-A6746ADBA360}" sibTransId="{CF0E9F57-0C8A-40B2-A702-690C6CE638F9}"/>
    <dgm:cxn modelId="{58B0CADF-F892-4EA9-92B8-00A93572C811}" type="presOf" srcId="{E64DA434-2F77-49AF-99D8-2B5E36F01F94}" destId="{DC5E389A-0A97-4281-B549-6FA2223B2493}" srcOrd="0" destOrd="1" presId="urn:microsoft.com/office/officeart/2005/8/layout/vList6"/>
    <dgm:cxn modelId="{398433EC-2ABC-4CCB-A75B-6149D0C87522}" type="presOf" srcId="{7F07FDEA-CF63-4C07-8D6B-13CD868851A5}" destId="{DC5E389A-0A97-4281-B549-6FA2223B2493}" srcOrd="0" destOrd="0" presId="urn:microsoft.com/office/officeart/2005/8/layout/vList6"/>
    <dgm:cxn modelId="{03094AD7-6853-4242-9C43-05EF0067B3EB}" srcId="{B3B61DDC-E705-4732-98A6-4AB528BFA99D}" destId="{C081F71F-FCE3-440E-9CB8-086DD82DCC2D}" srcOrd="0" destOrd="0" parTransId="{F2132D04-4158-4072-ACDC-3311D6CF5A64}" sibTransId="{3FF93188-6F6C-4965-8009-6FFAE7ED052C}"/>
    <dgm:cxn modelId="{29AC70CA-7FAA-40AE-9C43-8420A9BDC002}" srcId="{E2B89A5F-71F6-4643-A0B8-7019190EAF34}" destId="{E64DA434-2F77-49AF-99D8-2B5E36F01F94}" srcOrd="1" destOrd="0" parTransId="{7CE13BA3-1D16-42DF-AD31-A3258F73C048}" sibTransId="{B178A73D-5388-4A0A-986B-5BE4C2DD0566}"/>
    <dgm:cxn modelId="{0A248340-8C7D-4C19-9560-94458B2E5C8C}" srcId="{844ED0DB-B77E-4189-AEBF-15E91B521E01}" destId="{43E41725-EDF4-4667-8B07-4D5D13520418}" srcOrd="0" destOrd="0" parTransId="{E2184BF3-B5F4-4EEA-985F-564271D98B4E}" sibTransId="{D5C33B48-8DB2-4A04-AC73-B606211738FE}"/>
    <dgm:cxn modelId="{C517AAE2-0EA4-4990-8F9A-3A9A3CB59E16}" type="presParOf" srcId="{AFAF7F4C-5DE4-4513-BBFA-267BEABE2DA4}" destId="{86AE650E-D914-45FC-9C24-171E0B00E7D1}" srcOrd="0" destOrd="0" presId="urn:microsoft.com/office/officeart/2005/8/layout/vList6"/>
    <dgm:cxn modelId="{B14ED725-E0DE-4865-AEF5-83B27D5BD252}" type="presParOf" srcId="{86AE650E-D914-45FC-9C24-171E0B00E7D1}" destId="{2D78B178-889E-4962-9854-75D8BC578401}" srcOrd="0" destOrd="0" presId="urn:microsoft.com/office/officeart/2005/8/layout/vList6"/>
    <dgm:cxn modelId="{F496F4AF-0DF2-4FDE-AB31-E891344FE517}" type="presParOf" srcId="{86AE650E-D914-45FC-9C24-171E0B00E7D1}" destId="{F7B46E45-2F73-49D5-B05F-6C1CEE24F4D5}" srcOrd="1" destOrd="0" presId="urn:microsoft.com/office/officeart/2005/8/layout/vList6"/>
    <dgm:cxn modelId="{09289C3C-C3D7-4354-AF17-2CE114D5D7D4}" type="presParOf" srcId="{AFAF7F4C-5DE4-4513-BBFA-267BEABE2DA4}" destId="{08ADBDFC-ED2F-46C4-BDA8-D53685664BB8}" srcOrd="1" destOrd="0" presId="urn:microsoft.com/office/officeart/2005/8/layout/vList6"/>
    <dgm:cxn modelId="{2E09B751-DB8B-4EDF-B7C7-2EDC0D89FAB5}" type="presParOf" srcId="{AFAF7F4C-5DE4-4513-BBFA-267BEABE2DA4}" destId="{33DBA8F7-5AA0-4BDF-9D6E-CD1ED473AFB4}" srcOrd="2" destOrd="0" presId="urn:microsoft.com/office/officeart/2005/8/layout/vList6"/>
    <dgm:cxn modelId="{2ABA7843-6441-44BB-A2AA-12BF09330745}" type="presParOf" srcId="{33DBA8F7-5AA0-4BDF-9D6E-CD1ED473AFB4}" destId="{91FA5E86-F9BF-4EA7-9F2B-E0DE612DF318}" srcOrd="0" destOrd="0" presId="urn:microsoft.com/office/officeart/2005/8/layout/vList6"/>
    <dgm:cxn modelId="{DCC9854B-3876-4815-A48C-F470EF3F6518}" type="presParOf" srcId="{33DBA8F7-5AA0-4BDF-9D6E-CD1ED473AFB4}" destId="{DC5E389A-0A97-4281-B549-6FA2223B2493}" srcOrd="1" destOrd="0" presId="urn:microsoft.com/office/officeart/2005/8/layout/vList6"/>
    <dgm:cxn modelId="{40824A24-F0C8-47FC-9998-5193CE1B3E15}" type="presParOf" srcId="{AFAF7F4C-5DE4-4513-BBFA-267BEABE2DA4}" destId="{3AE86A6B-F2FD-40F8-BFEB-98ADCEF1AFDA}" srcOrd="3" destOrd="0" presId="urn:microsoft.com/office/officeart/2005/8/layout/vList6"/>
    <dgm:cxn modelId="{B0179629-AAFB-4398-98E4-04214546CF49}" type="presParOf" srcId="{AFAF7F4C-5DE4-4513-BBFA-267BEABE2DA4}" destId="{D97BE81B-58DA-4D9F-AAEA-032B5514DF82}" srcOrd="4" destOrd="0" presId="urn:microsoft.com/office/officeart/2005/8/layout/vList6"/>
    <dgm:cxn modelId="{03A3CFA0-DDA4-4CA1-BD69-F849A67D469C}" type="presParOf" srcId="{D97BE81B-58DA-4D9F-AAEA-032B5514DF82}" destId="{0445C227-6E63-42F4-9CB5-BF92B183AF61}" srcOrd="0" destOrd="0" presId="urn:microsoft.com/office/officeart/2005/8/layout/vList6"/>
    <dgm:cxn modelId="{BBFD1488-2B27-4C42-8B8D-264CDA9CA88D}" type="presParOf" srcId="{D97BE81B-58DA-4D9F-AAEA-032B5514DF82}" destId="{39327D71-F124-4DEA-8DCE-1F7F77EBF1C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EBBDE2-8F56-432A-A8A6-4ED5D87F44D8}" type="doc">
      <dgm:prSet loTypeId="urn:microsoft.com/office/officeart/2005/8/layout/vList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BE0C6C16-ACA1-4427-B2D1-08F23DFE4BDC}">
      <dgm:prSet phldrT="[Texto]"/>
      <dgm:spPr/>
      <dgm:t>
        <a:bodyPr/>
        <a:lstStyle/>
        <a:p>
          <a:pPr marL="273050" indent="-177800"/>
          <a:r>
            <a:rPr lang="es-ES" sz="1700" b="1" dirty="0" smtClean="0"/>
            <a:t>OBJ. 1 DESCRIBIR LOS SUCESOS.</a:t>
          </a:r>
          <a:endParaRPr lang="es-ES" sz="1700" b="1" dirty="0"/>
        </a:p>
      </dgm:t>
    </dgm:pt>
    <dgm:pt modelId="{827E6378-C3B4-4F74-BE97-9496414A7905}" type="parTrans" cxnId="{F2B75D9D-553A-411F-A86D-C29C2978D8BC}">
      <dgm:prSet/>
      <dgm:spPr/>
      <dgm:t>
        <a:bodyPr/>
        <a:lstStyle/>
        <a:p>
          <a:endParaRPr lang="es-ES"/>
        </a:p>
      </dgm:t>
    </dgm:pt>
    <dgm:pt modelId="{39F445A3-30A6-407F-BBAD-5B20A897B22D}" type="sibTrans" cxnId="{F2B75D9D-553A-411F-A86D-C29C2978D8BC}">
      <dgm:prSet/>
      <dgm:spPr/>
      <dgm:t>
        <a:bodyPr/>
        <a:lstStyle/>
        <a:p>
          <a:endParaRPr lang="es-ES"/>
        </a:p>
      </dgm:t>
    </dgm:pt>
    <dgm:pt modelId="{0A371483-D1CA-40E0-BF0D-8F8E4AA01794}">
      <dgm:prSet phldrT="[Texto]" custT="1"/>
      <dgm:spPr/>
      <dgm:t>
        <a:bodyPr/>
        <a:lstStyle/>
        <a:p>
          <a:pPr marL="114300" indent="0"/>
          <a:r>
            <a:rPr lang="es-ES" sz="1800" dirty="0" smtClean="0"/>
            <a:t>Zonas históricamente olvidadas.</a:t>
          </a:r>
          <a:endParaRPr lang="es-ES" sz="1800" dirty="0"/>
        </a:p>
      </dgm:t>
    </dgm:pt>
    <dgm:pt modelId="{D7D72F66-C1E1-4248-ADCA-DFA7BE050676}" type="parTrans" cxnId="{5A784ECE-E723-4973-99E7-EF7E822982D6}">
      <dgm:prSet/>
      <dgm:spPr/>
      <dgm:t>
        <a:bodyPr/>
        <a:lstStyle/>
        <a:p>
          <a:endParaRPr lang="es-ES"/>
        </a:p>
      </dgm:t>
    </dgm:pt>
    <dgm:pt modelId="{1A7DE1A5-2F5C-4555-9385-0020E5316FC3}" type="sibTrans" cxnId="{5A784ECE-E723-4973-99E7-EF7E822982D6}">
      <dgm:prSet/>
      <dgm:spPr/>
      <dgm:t>
        <a:bodyPr/>
        <a:lstStyle/>
        <a:p>
          <a:endParaRPr lang="es-ES"/>
        </a:p>
      </dgm:t>
    </dgm:pt>
    <dgm:pt modelId="{B9102421-14CC-47FF-AD1C-9D299BE2CE8E}">
      <dgm:prSet phldrT="[Texto]" custT="1"/>
      <dgm:spPr/>
      <dgm:t>
        <a:bodyPr/>
        <a:lstStyle/>
        <a:p>
          <a:pPr marL="114300" indent="0"/>
          <a:r>
            <a:rPr lang="es-ES" sz="1800" dirty="0" smtClean="0"/>
            <a:t>Presencia grupos irregulares (FARC).</a:t>
          </a:r>
          <a:endParaRPr lang="es-ES" sz="1800" dirty="0"/>
        </a:p>
      </dgm:t>
    </dgm:pt>
    <dgm:pt modelId="{1F33F284-7E4E-4A5F-9FCD-C9DF3D0E85D6}" type="parTrans" cxnId="{30246DBD-ADFC-4242-8DDC-EA6A2D2612BE}">
      <dgm:prSet/>
      <dgm:spPr/>
      <dgm:t>
        <a:bodyPr/>
        <a:lstStyle/>
        <a:p>
          <a:endParaRPr lang="es-ES"/>
        </a:p>
      </dgm:t>
    </dgm:pt>
    <dgm:pt modelId="{7B1F57D1-1FA2-439E-8B9F-7CAE7EF52520}" type="sibTrans" cxnId="{30246DBD-ADFC-4242-8DDC-EA6A2D2612BE}">
      <dgm:prSet/>
      <dgm:spPr/>
      <dgm:t>
        <a:bodyPr/>
        <a:lstStyle/>
        <a:p>
          <a:endParaRPr lang="es-ES"/>
        </a:p>
      </dgm:t>
    </dgm:pt>
    <dgm:pt modelId="{7B1CB82A-CF87-4EC4-B5AF-928C415A19BF}">
      <dgm:prSet phldrT="[Texto]"/>
      <dgm:spPr/>
      <dgm:t>
        <a:bodyPr/>
        <a:lstStyle/>
        <a:p>
          <a:pPr marL="95250" indent="0" algn="just"/>
          <a:r>
            <a:rPr lang="es-ES" sz="1700" b="1" dirty="0" smtClean="0"/>
            <a:t>OBJ. 2 ESTABLECER PROBLEMÁTICAS PARA LOGRAR SEGURIDAD EFECTIVA.</a:t>
          </a:r>
          <a:endParaRPr lang="es-ES" sz="1700" b="1" dirty="0"/>
        </a:p>
      </dgm:t>
    </dgm:pt>
    <dgm:pt modelId="{72671DEE-6FD8-4579-8B37-04E8245D8185}" type="parTrans" cxnId="{6DD2DF1F-B0DD-4654-BCCF-06423D6D6B05}">
      <dgm:prSet/>
      <dgm:spPr/>
      <dgm:t>
        <a:bodyPr/>
        <a:lstStyle/>
        <a:p>
          <a:endParaRPr lang="es-ES"/>
        </a:p>
      </dgm:t>
    </dgm:pt>
    <dgm:pt modelId="{4AF21D09-7D5F-4224-B818-524E0A83B586}" type="sibTrans" cxnId="{6DD2DF1F-B0DD-4654-BCCF-06423D6D6B05}">
      <dgm:prSet/>
      <dgm:spPr/>
      <dgm:t>
        <a:bodyPr/>
        <a:lstStyle/>
        <a:p>
          <a:endParaRPr lang="es-ES"/>
        </a:p>
      </dgm:t>
    </dgm:pt>
    <dgm:pt modelId="{BF4D1910-074D-4628-A825-5C4964A5E794}">
      <dgm:prSet phldrT="[Texto]" custT="1"/>
      <dgm:spPr/>
      <dgm:t>
        <a:bodyPr/>
        <a:lstStyle/>
        <a:p>
          <a:pPr marL="95250" indent="0" algn="just"/>
          <a:r>
            <a:rPr lang="es-ES" sz="1800" dirty="0" smtClean="0"/>
            <a:t>FF.AA restringido su accionar para seguridad.</a:t>
          </a:r>
          <a:endParaRPr lang="es-ES" sz="1800" dirty="0"/>
        </a:p>
      </dgm:t>
    </dgm:pt>
    <dgm:pt modelId="{516EE115-9DDA-4BBF-AC1A-E194DA4F2544}" type="parTrans" cxnId="{CFF418D6-9206-4D99-B8C6-050702E82AA0}">
      <dgm:prSet/>
      <dgm:spPr/>
      <dgm:t>
        <a:bodyPr/>
        <a:lstStyle/>
        <a:p>
          <a:endParaRPr lang="es-ES"/>
        </a:p>
      </dgm:t>
    </dgm:pt>
    <dgm:pt modelId="{72FFCD28-A46B-462F-BB85-0FF24D804025}" type="sibTrans" cxnId="{CFF418D6-9206-4D99-B8C6-050702E82AA0}">
      <dgm:prSet/>
      <dgm:spPr/>
      <dgm:t>
        <a:bodyPr/>
        <a:lstStyle/>
        <a:p>
          <a:endParaRPr lang="es-ES"/>
        </a:p>
      </dgm:t>
    </dgm:pt>
    <dgm:pt modelId="{07C88D9D-2B7F-4BDD-9965-319849F2E739}">
      <dgm:prSet phldrT="[Texto]"/>
      <dgm:spPr/>
      <dgm:t>
        <a:bodyPr/>
        <a:lstStyle/>
        <a:p>
          <a:pPr marL="114300" indent="0"/>
          <a:endParaRPr lang="es-ES" sz="1300" dirty="0"/>
        </a:p>
      </dgm:t>
    </dgm:pt>
    <dgm:pt modelId="{D7F578EF-7BBA-49CE-941F-1B90367920DD}" type="parTrans" cxnId="{66CC36E8-78C6-465D-92CC-8E92E6ACD66F}">
      <dgm:prSet/>
      <dgm:spPr/>
      <dgm:t>
        <a:bodyPr/>
        <a:lstStyle/>
        <a:p>
          <a:endParaRPr lang="es-ES"/>
        </a:p>
      </dgm:t>
    </dgm:pt>
    <dgm:pt modelId="{275283EC-65DD-4B04-87EC-214843F21335}" type="sibTrans" cxnId="{66CC36E8-78C6-465D-92CC-8E92E6ACD66F}">
      <dgm:prSet/>
      <dgm:spPr/>
      <dgm:t>
        <a:bodyPr/>
        <a:lstStyle/>
        <a:p>
          <a:endParaRPr lang="es-ES"/>
        </a:p>
      </dgm:t>
    </dgm:pt>
    <dgm:pt modelId="{A724F357-E6B0-4EA5-9740-93216D8F25FD}">
      <dgm:prSet phldrT="[Texto]" custT="1"/>
      <dgm:spPr/>
      <dgm:t>
        <a:bodyPr/>
        <a:lstStyle/>
        <a:p>
          <a:pPr marL="114300" indent="0"/>
          <a:r>
            <a:rPr lang="es-ES" sz="1800" dirty="0" smtClean="0"/>
            <a:t>Laboratorios procesamiento drogas.</a:t>
          </a:r>
          <a:endParaRPr lang="es-ES" sz="1800" dirty="0"/>
        </a:p>
      </dgm:t>
    </dgm:pt>
    <dgm:pt modelId="{D72CDC5C-A5AA-4DA2-80A4-5FE6978BAC13}" type="parTrans" cxnId="{F5730B97-0BD4-41DF-94B8-994F71B5CEB4}">
      <dgm:prSet/>
      <dgm:spPr/>
      <dgm:t>
        <a:bodyPr/>
        <a:lstStyle/>
        <a:p>
          <a:endParaRPr lang="es-ES"/>
        </a:p>
      </dgm:t>
    </dgm:pt>
    <dgm:pt modelId="{467C7517-2B6A-4EF6-8AF2-0900720A09F4}" type="sibTrans" cxnId="{F5730B97-0BD4-41DF-94B8-994F71B5CEB4}">
      <dgm:prSet/>
      <dgm:spPr/>
      <dgm:t>
        <a:bodyPr/>
        <a:lstStyle/>
        <a:p>
          <a:endParaRPr lang="es-ES"/>
        </a:p>
      </dgm:t>
    </dgm:pt>
    <dgm:pt modelId="{117E0997-572B-4A8B-94BB-63C92107CEF1}">
      <dgm:prSet phldrT="[Texto]" custT="1"/>
      <dgm:spPr/>
      <dgm:t>
        <a:bodyPr/>
        <a:lstStyle/>
        <a:p>
          <a:pPr marL="114300" indent="0"/>
          <a:r>
            <a:rPr lang="es-ES" sz="1800" dirty="0" smtClean="0"/>
            <a:t>Tráfico de armas.</a:t>
          </a:r>
          <a:endParaRPr lang="es-ES" sz="1800" dirty="0"/>
        </a:p>
      </dgm:t>
    </dgm:pt>
    <dgm:pt modelId="{4CFC9161-4FA7-40D5-8A3A-9396182CFFDD}" type="parTrans" cxnId="{185AFF66-A838-4AA6-BEC8-246BCE66B0A6}">
      <dgm:prSet/>
      <dgm:spPr/>
      <dgm:t>
        <a:bodyPr/>
        <a:lstStyle/>
        <a:p>
          <a:endParaRPr lang="es-ES"/>
        </a:p>
      </dgm:t>
    </dgm:pt>
    <dgm:pt modelId="{A474E0C0-2680-449D-ABAB-0C2ADFB59F85}" type="sibTrans" cxnId="{185AFF66-A838-4AA6-BEC8-246BCE66B0A6}">
      <dgm:prSet/>
      <dgm:spPr/>
      <dgm:t>
        <a:bodyPr/>
        <a:lstStyle/>
        <a:p>
          <a:endParaRPr lang="es-ES"/>
        </a:p>
      </dgm:t>
    </dgm:pt>
    <dgm:pt modelId="{84392EFF-EB5B-4B62-8E4E-98D40D3D0D46}">
      <dgm:prSet phldrT="[Texto]" custT="1"/>
      <dgm:spPr/>
      <dgm:t>
        <a:bodyPr/>
        <a:lstStyle/>
        <a:p>
          <a:pPr marL="114300" indent="0"/>
          <a:r>
            <a:rPr lang="es-ES" sz="1800" dirty="0" smtClean="0"/>
            <a:t>Población inmiscuida en actividades ilícitas/falta atención Estado.</a:t>
          </a:r>
          <a:endParaRPr lang="es-ES" sz="1800" dirty="0"/>
        </a:p>
      </dgm:t>
    </dgm:pt>
    <dgm:pt modelId="{6A7775BB-D8D9-4CE6-9A6C-5FEA8771A8F9}" type="parTrans" cxnId="{0853F720-CCCF-4A87-9E70-46AF71F19B49}">
      <dgm:prSet/>
      <dgm:spPr/>
      <dgm:t>
        <a:bodyPr/>
        <a:lstStyle/>
        <a:p>
          <a:endParaRPr lang="es-ES"/>
        </a:p>
      </dgm:t>
    </dgm:pt>
    <dgm:pt modelId="{CF58EDDF-2C7F-4F87-BB91-131ABA1B4644}" type="sibTrans" cxnId="{0853F720-CCCF-4A87-9E70-46AF71F19B49}">
      <dgm:prSet/>
      <dgm:spPr/>
      <dgm:t>
        <a:bodyPr/>
        <a:lstStyle/>
        <a:p>
          <a:endParaRPr lang="es-ES"/>
        </a:p>
      </dgm:t>
    </dgm:pt>
    <dgm:pt modelId="{9197FC4C-92E6-46BB-BED8-7F6E68B4D545}">
      <dgm:prSet phldrT="[Texto]" custT="1"/>
      <dgm:spPr/>
      <dgm:t>
        <a:bodyPr/>
        <a:lstStyle/>
        <a:p>
          <a:pPr marL="95250" indent="0" algn="just"/>
          <a:r>
            <a:rPr lang="es-ES" sz="1800" dirty="0" smtClean="0"/>
            <a:t>Falta de apoyo, recursos limitados, participación I. Gubernamentales.</a:t>
          </a:r>
          <a:endParaRPr lang="es-ES" sz="1800" dirty="0"/>
        </a:p>
      </dgm:t>
    </dgm:pt>
    <dgm:pt modelId="{FBF10FB7-4A87-47F4-A209-34369321C532}" type="parTrans" cxnId="{A874C9D4-0EC6-4E64-B164-6886559518B7}">
      <dgm:prSet/>
      <dgm:spPr/>
      <dgm:t>
        <a:bodyPr/>
        <a:lstStyle/>
        <a:p>
          <a:endParaRPr lang="es-ES"/>
        </a:p>
      </dgm:t>
    </dgm:pt>
    <dgm:pt modelId="{254C3A25-5E44-4145-B701-4E9513D673A8}" type="sibTrans" cxnId="{A874C9D4-0EC6-4E64-B164-6886559518B7}">
      <dgm:prSet/>
      <dgm:spPr/>
      <dgm:t>
        <a:bodyPr/>
        <a:lstStyle/>
        <a:p>
          <a:endParaRPr lang="es-ES"/>
        </a:p>
      </dgm:t>
    </dgm:pt>
    <dgm:pt modelId="{F8FC02BF-1879-43BC-BC56-AB2B93CAF160}">
      <dgm:prSet phldrT="[Texto]" custT="1"/>
      <dgm:spPr/>
      <dgm:t>
        <a:bodyPr/>
        <a:lstStyle/>
        <a:p>
          <a:pPr marL="95250" indent="0" algn="just"/>
          <a:r>
            <a:rPr lang="es-ES" sz="1800" dirty="0" smtClean="0"/>
            <a:t>Implementación de planes, Fénix, Patriota, Colombia, Consolidación,  control efectivo territorio.</a:t>
          </a:r>
          <a:endParaRPr lang="es-ES" sz="1800" dirty="0"/>
        </a:p>
      </dgm:t>
    </dgm:pt>
    <dgm:pt modelId="{8911547A-4078-41EF-A5A2-FC2D0D891D7A}" type="parTrans" cxnId="{B3D0795E-EA57-4C4B-9A9D-E7DA23D294E7}">
      <dgm:prSet/>
      <dgm:spPr/>
      <dgm:t>
        <a:bodyPr/>
        <a:lstStyle/>
        <a:p>
          <a:endParaRPr lang="es-ES"/>
        </a:p>
      </dgm:t>
    </dgm:pt>
    <dgm:pt modelId="{8648637A-60A4-47C7-BF2A-0A84D1C4A89A}" type="sibTrans" cxnId="{B3D0795E-EA57-4C4B-9A9D-E7DA23D294E7}">
      <dgm:prSet/>
      <dgm:spPr/>
      <dgm:t>
        <a:bodyPr/>
        <a:lstStyle/>
        <a:p>
          <a:endParaRPr lang="es-ES"/>
        </a:p>
      </dgm:t>
    </dgm:pt>
    <dgm:pt modelId="{69537C2C-9E75-4B61-A02D-6071D004FF86}">
      <dgm:prSet phldrT="[Texto]" custT="1"/>
      <dgm:spPr/>
      <dgm:t>
        <a:bodyPr/>
        <a:lstStyle/>
        <a:p>
          <a:pPr marL="95250" indent="0" algn="just"/>
          <a:r>
            <a:rPr lang="es-ES" sz="1800" dirty="0" smtClean="0"/>
            <a:t>Fumigación plantaciones de Coca con glifosato.</a:t>
          </a:r>
          <a:endParaRPr lang="es-ES" sz="1800" dirty="0"/>
        </a:p>
      </dgm:t>
    </dgm:pt>
    <dgm:pt modelId="{1725D5A4-F775-4B26-AC3F-5292992269AC}" type="parTrans" cxnId="{D1DCC46A-38C9-4EC0-A2DA-3C9C0EB1DDB9}">
      <dgm:prSet/>
      <dgm:spPr/>
      <dgm:t>
        <a:bodyPr/>
        <a:lstStyle/>
        <a:p>
          <a:endParaRPr lang="es-ES"/>
        </a:p>
      </dgm:t>
    </dgm:pt>
    <dgm:pt modelId="{8099968C-95C8-4479-9F40-9F9B49C5B541}" type="sibTrans" cxnId="{D1DCC46A-38C9-4EC0-A2DA-3C9C0EB1DDB9}">
      <dgm:prSet/>
      <dgm:spPr/>
      <dgm:t>
        <a:bodyPr/>
        <a:lstStyle/>
        <a:p>
          <a:endParaRPr lang="es-ES"/>
        </a:p>
      </dgm:t>
    </dgm:pt>
    <dgm:pt modelId="{9EF87783-7952-4016-93F6-D5C7EFA601DD}">
      <dgm:prSet phldrT="[Texto]" custT="1"/>
      <dgm:spPr/>
      <dgm:t>
        <a:bodyPr/>
        <a:lstStyle/>
        <a:p>
          <a:pPr marL="95250" indent="0" algn="just"/>
          <a:r>
            <a:rPr lang="es-ES" sz="1800" dirty="0" smtClean="0"/>
            <a:t>Violación de derechos de soberanía y seguridad.</a:t>
          </a:r>
          <a:endParaRPr lang="es-ES" sz="1800" dirty="0"/>
        </a:p>
      </dgm:t>
    </dgm:pt>
    <dgm:pt modelId="{51338552-5028-47B4-A47C-29408E880D96}" type="parTrans" cxnId="{24BDDF2D-6420-43EB-A530-459FD62C8000}">
      <dgm:prSet/>
      <dgm:spPr/>
      <dgm:t>
        <a:bodyPr/>
        <a:lstStyle/>
        <a:p>
          <a:endParaRPr lang="es-ES"/>
        </a:p>
      </dgm:t>
    </dgm:pt>
    <dgm:pt modelId="{F45FD3AD-0E30-41C2-9EC4-17F4237E42BF}" type="sibTrans" cxnId="{24BDDF2D-6420-43EB-A530-459FD62C8000}">
      <dgm:prSet/>
      <dgm:spPr/>
      <dgm:t>
        <a:bodyPr/>
        <a:lstStyle/>
        <a:p>
          <a:endParaRPr lang="es-ES"/>
        </a:p>
      </dgm:t>
    </dgm:pt>
    <dgm:pt modelId="{12CD7BB1-2217-49A4-B4E3-B948EC1CEDDF}" type="pres">
      <dgm:prSet presAssocID="{88EBBDE2-8F56-432A-A8A6-4ED5D87F44D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70E6E5D-FFA0-484B-AACE-EC666FC9782E}" type="pres">
      <dgm:prSet presAssocID="{BE0C6C16-ACA1-4427-B2D1-08F23DFE4BDC}" presName="comp" presStyleCnt="0"/>
      <dgm:spPr/>
    </dgm:pt>
    <dgm:pt modelId="{EEF8E992-F148-448A-8B5A-3DBC4330CA1B}" type="pres">
      <dgm:prSet presAssocID="{BE0C6C16-ACA1-4427-B2D1-08F23DFE4BDC}" presName="box" presStyleLbl="node1" presStyleIdx="0" presStyleCnt="2" custLinFactNeighborY="-636"/>
      <dgm:spPr/>
      <dgm:t>
        <a:bodyPr/>
        <a:lstStyle/>
        <a:p>
          <a:endParaRPr lang="es-ES"/>
        </a:p>
      </dgm:t>
    </dgm:pt>
    <dgm:pt modelId="{6A0AD0E5-6781-4533-8276-25D779AD00E3}" type="pres">
      <dgm:prSet presAssocID="{BE0C6C16-ACA1-4427-B2D1-08F23DFE4BDC}" presName="img" presStyleLbl="fgImgPlace1" presStyleIdx="0" presStyleCnt="2" custScaleX="10295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7C875B2-8702-4338-8386-7A7C890AF159}" type="pres">
      <dgm:prSet presAssocID="{BE0C6C16-ACA1-4427-B2D1-08F23DFE4BD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464082-0CF1-4829-966C-713DA30AFCC7}" type="pres">
      <dgm:prSet presAssocID="{39F445A3-30A6-407F-BBAD-5B20A897B22D}" presName="spacer" presStyleCnt="0"/>
      <dgm:spPr/>
    </dgm:pt>
    <dgm:pt modelId="{4029D813-D81C-44D4-BAE6-44E37AFC36FA}" type="pres">
      <dgm:prSet presAssocID="{7B1CB82A-CF87-4EC4-B5AF-928C415A19BF}" presName="comp" presStyleCnt="0"/>
      <dgm:spPr/>
    </dgm:pt>
    <dgm:pt modelId="{7FD5E7FD-AB28-4F29-9CD3-FDBD0AAD92A0}" type="pres">
      <dgm:prSet presAssocID="{7B1CB82A-CF87-4EC4-B5AF-928C415A19BF}" presName="box" presStyleLbl="node1" presStyleIdx="1" presStyleCnt="2"/>
      <dgm:spPr/>
      <dgm:t>
        <a:bodyPr/>
        <a:lstStyle/>
        <a:p>
          <a:endParaRPr lang="es-ES"/>
        </a:p>
      </dgm:t>
    </dgm:pt>
    <dgm:pt modelId="{8A2C48CD-87AC-4592-9ED5-91201314483D}" type="pres">
      <dgm:prSet presAssocID="{7B1CB82A-CF87-4EC4-B5AF-928C415A19BF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28A44DF-F551-4EA5-8DAF-16FDC332A8FA}" type="pres">
      <dgm:prSet presAssocID="{7B1CB82A-CF87-4EC4-B5AF-928C415A19BF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43C6CE2-1336-4716-86A4-24ABF28E86D4}" type="presOf" srcId="{69537C2C-9E75-4B61-A02D-6071D004FF86}" destId="{7FD5E7FD-AB28-4F29-9CD3-FDBD0AAD92A0}" srcOrd="0" destOrd="4" presId="urn:microsoft.com/office/officeart/2005/8/layout/vList4"/>
    <dgm:cxn modelId="{D5D42BD8-2FAC-4C6F-B68B-8765AFB2FB5F}" type="presOf" srcId="{84392EFF-EB5B-4B62-8E4E-98D40D3D0D46}" destId="{87C875B2-8702-4338-8386-7A7C890AF159}" srcOrd="1" destOrd="5" presId="urn:microsoft.com/office/officeart/2005/8/layout/vList4"/>
    <dgm:cxn modelId="{0853F720-CCCF-4A87-9E70-46AF71F19B49}" srcId="{BE0C6C16-ACA1-4427-B2D1-08F23DFE4BDC}" destId="{84392EFF-EB5B-4B62-8E4E-98D40D3D0D46}" srcOrd="4" destOrd="0" parTransId="{6A7775BB-D8D9-4CE6-9A6C-5FEA8771A8F9}" sibTransId="{CF58EDDF-2C7F-4F87-BB91-131ABA1B4644}"/>
    <dgm:cxn modelId="{24BDDF2D-6420-43EB-A530-459FD62C8000}" srcId="{7B1CB82A-CF87-4EC4-B5AF-928C415A19BF}" destId="{9EF87783-7952-4016-93F6-D5C7EFA601DD}" srcOrd="4" destOrd="0" parTransId="{51338552-5028-47B4-A47C-29408E880D96}" sibTransId="{F45FD3AD-0E30-41C2-9EC4-17F4237E42BF}"/>
    <dgm:cxn modelId="{D29D13AC-E1A9-4407-B7EC-46110168A031}" type="presOf" srcId="{A724F357-E6B0-4EA5-9740-93216D8F25FD}" destId="{87C875B2-8702-4338-8386-7A7C890AF159}" srcOrd="1" destOrd="3" presId="urn:microsoft.com/office/officeart/2005/8/layout/vList4"/>
    <dgm:cxn modelId="{F7EB8E21-0615-474D-BDBB-291EAB3AB028}" type="presOf" srcId="{117E0997-572B-4A8B-94BB-63C92107CEF1}" destId="{87C875B2-8702-4338-8386-7A7C890AF159}" srcOrd="1" destOrd="4" presId="urn:microsoft.com/office/officeart/2005/8/layout/vList4"/>
    <dgm:cxn modelId="{D1DCC46A-38C9-4EC0-A2DA-3C9C0EB1DDB9}" srcId="{7B1CB82A-CF87-4EC4-B5AF-928C415A19BF}" destId="{69537C2C-9E75-4B61-A02D-6071D004FF86}" srcOrd="3" destOrd="0" parTransId="{1725D5A4-F775-4B26-AC3F-5292992269AC}" sibTransId="{8099968C-95C8-4479-9F40-9F9B49C5B541}"/>
    <dgm:cxn modelId="{CC183F1F-C22F-41F5-BFFF-2D0A2EA98E83}" type="presOf" srcId="{9197FC4C-92E6-46BB-BED8-7F6E68B4D545}" destId="{7FD5E7FD-AB28-4F29-9CD3-FDBD0AAD92A0}" srcOrd="0" destOrd="2" presId="urn:microsoft.com/office/officeart/2005/8/layout/vList4"/>
    <dgm:cxn modelId="{2C477CE4-4925-46BA-BF88-B72C89A413A2}" type="presOf" srcId="{7B1CB82A-CF87-4EC4-B5AF-928C415A19BF}" destId="{7FD5E7FD-AB28-4F29-9CD3-FDBD0AAD92A0}" srcOrd="0" destOrd="0" presId="urn:microsoft.com/office/officeart/2005/8/layout/vList4"/>
    <dgm:cxn modelId="{F86698EB-A865-43C1-BAF0-EA6011664796}" type="presOf" srcId="{BE0C6C16-ACA1-4427-B2D1-08F23DFE4BDC}" destId="{87C875B2-8702-4338-8386-7A7C890AF159}" srcOrd="1" destOrd="0" presId="urn:microsoft.com/office/officeart/2005/8/layout/vList4"/>
    <dgm:cxn modelId="{185AFF66-A838-4AA6-BEC8-246BCE66B0A6}" srcId="{BE0C6C16-ACA1-4427-B2D1-08F23DFE4BDC}" destId="{117E0997-572B-4A8B-94BB-63C92107CEF1}" srcOrd="3" destOrd="0" parTransId="{4CFC9161-4FA7-40D5-8A3A-9396182CFFDD}" sibTransId="{A474E0C0-2680-449D-ABAB-0C2ADFB59F85}"/>
    <dgm:cxn modelId="{C209DE8C-C6B5-4AE7-B0DC-59E208D8A517}" type="presOf" srcId="{F8FC02BF-1879-43BC-BC56-AB2B93CAF160}" destId="{7FD5E7FD-AB28-4F29-9CD3-FDBD0AAD92A0}" srcOrd="0" destOrd="3" presId="urn:microsoft.com/office/officeart/2005/8/layout/vList4"/>
    <dgm:cxn modelId="{6DD2DF1F-B0DD-4654-BCCF-06423D6D6B05}" srcId="{88EBBDE2-8F56-432A-A8A6-4ED5D87F44D8}" destId="{7B1CB82A-CF87-4EC4-B5AF-928C415A19BF}" srcOrd="1" destOrd="0" parTransId="{72671DEE-6FD8-4579-8B37-04E8245D8185}" sibTransId="{4AF21D09-7D5F-4224-B818-524E0A83B586}"/>
    <dgm:cxn modelId="{30246DBD-ADFC-4242-8DDC-EA6A2D2612BE}" srcId="{BE0C6C16-ACA1-4427-B2D1-08F23DFE4BDC}" destId="{B9102421-14CC-47FF-AD1C-9D299BE2CE8E}" srcOrd="1" destOrd="0" parTransId="{1F33F284-7E4E-4A5F-9FCD-C9DF3D0E85D6}" sibTransId="{7B1F57D1-1FA2-439E-8B9F-7CAE7EF52520}"/>
    <dgm:cxn modelId="{61A7D2D1-AE73-485D-BE45-3BE15BCD47DC}" type="presOf" srcId="{84392EFF-EB5B-4B62-8E4E-98D40D3D0D46}" destId="{EEF8E992-F148-448A-8B5A-3DBC4330CA1B}" srcOrd="0" destOrd="5" presId="urn:microsoft.com/office/officeart/2005/8/layout/vList4"/>
    <dgm:cxn modelId="{B748053D-B382-409B-92D0-948F05BD9FAF}" type="presOf" srcId="{7B1CB82A-CF87-4EC4-B5AF-928C415A19BF}" destId="{128A44DF-F551-4EA5-8DAF-16FDC332A8FA}" srcOrd="1" destOrd="0" presId="urn:microsoft.com/office/officeart/2005/8/layout/vList4"/>
    <dgm:cxn modelId="{B4C26F8B-0FA7-4F3C-A8D4-DA2B7AA98578}" type="presOf" srcId="{B9102421-14CC-47FF-AD1C-9D299BE2CE8E}" destId="{EEF8E992-F148-448A-8B5A-3DBC4330CA1B}" srcOrd="0" destOrd="2" presId="urn:microsoft.com/office/officeart/2005/8/layout/vList4"/>
    <dgm:cxn modelId="{C7EF0C26-28C8-4B39-9DD0-A19C3AD52AC0}" type="presOf" srcId="{07C88D9D-2B7F-4BDD-9965-319849F2E739}" destId="{EEF8E992-F148-448A-8B5A-3DBC4330CA1B}" srcOrd="0" destOrd="6" presId="urn:microsoft.com/office/officeart/2005/8/layout/vList4"/>
    <dgm:cxn modelId="{B48BB733-461A-46C6-AABF-B2460ACE4B93}" type="presOf" srcId="{BF4D1910-074D-4628-A825-5C4964A5E794}" destId="{128A44DF-F551-4EA5-8DAF-16FDC332A8FA}" srcOrd="1" destOrd="1" presId="urn:microsoft.com/office/officeart/2005/8/layout/vList4"/>
    <dgm:cxn modelId="{B61C6186-EB26-49FF-85A1-075A13D23CB0}" type="presOf" srcId="{F8FC02BF-1879-43BC-BC56-AB2B93CAF160}" destId="{128A44DF-F551-4EA5-8DAF-16FDC332A8FA}" srcOrd="1" destOrd="3" presId="urn:microsoft.com/office/officeart/2005/8/layout/vList4"/>
    <dgm:cxn modelId="{3A2137F3-FE56-4C64-91DC-B2B090CAEFCD}" type="presOf" srcId="{9EF87783-7952-4016-93F6-D5C7EFA601DD}" destId="{7FD5E7FD-AB28-4F29-9CD3-FDBD0AAD92A0}" srcOrd="0" destOrd="5" presId="urn:microsoft.com/office/officeart/2005/8/layout/vList4"/>
    <dgm:cxn modelId="{1AAFA6AC-1BA7-4573-B1D0-33FCE08C0928}" type="presOf" srcId="{07C88D9D-2B7F-4BDD-9965-319849F2E739}" destId="{87C875B2-8702-4338-8386-7A7C890AF159}" srcOrd="1" destOrd="6" presId="urn:microsoft.com/office/officeart/2005/8/layout/vList4"/>
    <dgm:cxn modelId="{89BC97EA-60A5-416C-9BFB-F576BB3A6E94}" type="presOf" srcId="{A724F357-E6B0-4EA5-9740-93216D8F25FD}" destId="{EEF8E992-F148-448A-8B5A-3DBC4330CA1B}" srcOrd="0" destOrd="3" presId="urn:microsoft.com/office/officeart/2005/8/layout/vList4"/>
    <dgm:cxn modelId="{B3D0795E-EA57-4C4B-9A9D-E7DA23D294E7}" srcId="{7B1CB82A-CF87-4EC4-B5AF-928C415A19BF}" destId="{F8FC02BF-1879-43BC-BC56-AB2B93CAF160}" srcOrd="2" destOrd="0" parTransId="{8911547A-4078-41EF-A5A2-FC2D0D891D7A}" sibTransId="{8648637A-60A4-47C7-BF2A-0A84D1C4A89A}"/>
    <dgm:cxn modelId="{346B8BF9-C21C-42D2-A6DB-D4E4E1711FD2}" type="presOf" srcId="{69537C2C-9E75-4B61-A02D-6071D004FF86}" destId="{128A44DF-F551-4EA5-8DAF-16FDC332A8FA}" srcOrd="1" destOrd="4" presId="urn:microsoft.com/office/officeart/2005/8/layout/vList4"/>
    <dgm:cxn modelId="{5A784ECE-E723-4973-99E7-EF7E822982D6}" srcId="{BE0C6C16-ACA1-4427-B2D1-08F23DFE4BDC}" destId="{0A371483-D1CA-40E0-BF0D-8F8E4AA01794}" srcOrd="0" destOrd="0" parTransId="{D7D72F66-C1E1-4248-ADCA-DFA7BE050676}" sibTransId="{1A7DE1A5-2F5C-4555-9385-0020E5316FC3}"/>
    <dgm:cxn modelId="{F5730B97-0BD4-41DF-94B8-994F71B5CEB4}" srcId="{BE0C6C16-ACA1-4427-B2D1-08F23DFE4BDC}" destId="{A724F357-E6B0-4EA5-9740-93216D8F25FD}" srcOrd="2" destOrd="0" parTransId="{D72CDC5C-A5AA-4DA2-80A4-5FE6978BAC13}" sibTransId="{467C7517-2B6A-4EF6-8AF2-0900720A09F4}"/>
    <dgm:cxn modelId="{833D4FF0-7A20-4F6C-9FC0-0400D67C7323}" type="presOf" srcId="{88EBBDE2-8F56-432A-A8A6-4ED5D87F44D8}" destId="{12CD7BB1-2217-49A4-B4E3-B948EC1CEDDF}" srcOrd="0" destOrd="0" presId="urn:microsoft.com/office/officeart/2005/8/layout/vList4"/>
    <dgm:cxn modelId="{4240B2F2-AB08-4D73-A9E7-9B27C7FBD684}" type="presOf" srcId="{9197FC4C-92E6-46BB-BED8-7F6E68B4D545}" destId="{128A44DF-F551-4EA5-8DAF-16FDC332A8FA}" srcOrd="1" destOrd="2" presId="urn:microsoft.com/office/officeart/2005/8/layout/vList4"/>
    <dgm:cxn modelId="{A874C9D4-0EC6-4E64-B164-6886559518B7}" srcId="{7B1CB82A-CF87-4EC4-B5AF-928C415A19BF}" destId="{9197FC4C-92E6-46BB-BED8-7F6E68B4D545}" srcOrd="1" destOrd="0" parTransId="{FBF10FB7-4A87-47F4-A209-34369321C532}" sibTransId="{254C3A25-5E44-4145-B701-4E9513D673A8}"/>
    <dgm:cxn modelId="{CFBCC94D-FB31-48CE-9084-2ADB48D5BAA7}" type="presOf" srcId="{0A371483-D1CA-40E0-BF0D-8F8E4AA01794}" destId="{EEF8E992-F148-448A-8B5A-3DBC4330CA1B}" srcOrd="0" destOrd="1" presId="urn:microsoft.com/office/officeart/2005/8/layout/vList4"/>
    <dgm:cxn modelId="{541C7367-CF5D-4E0D-A61D-91492988077D}" type="presOf" srcId="{9EF87783-7952-4016-93F6-D5C7EFA601DD}" destId="{128A44DF-F551-4EA5-8DAF-16FDC332A8FA}" srcOrd="1" destOrd="5" presId="urn:microsoft.com/office/officeart/2005/8/layout/vList4"/>
    <dgm:cxn modelId="{BD8D4D88-FEA2-4087-97DD-240D2FAB0C9D}" type="presOf" srcId="{0A371483-D1CA-40E0-BF0D-8F8E4AA01794}" destId="{87C875B2-8702-4338-8386-7A7C890AF159}" srcOrd="1" destOrd="1" presId="urn:microsoft.com/office/officeart/2005/8/layout/vList4"/>
    <dgm:cxn modelId="{A120481E-0D66-40ED-8F27-174DA1AD4E0A}" type="presOf" srcId="{BF4D1910-074D-4628-A825-5C4964A5E794}" destId="{7FD5E7FD-AB28-4F29-9CD3-FDBD0AAD92A0}" srcOrd="0" destOrd="1" presId="urn:microsoft.com/office/officeart/2005/8/layout/vList4"/>
    <dgm:cxn modelId="{66CC36E8-78C6-465D-92CC-8E92E6ACD66F}" srcId="{BE0C6C16-ACA1-4427-B2D1-08F23DFE4BDC}" destId="{07C88D9D-2B7F-4BDD-9965-319849F2E739}" srcOrd="5" destOrd="0" parTransId="{D7F578EF-7BBA-49CE-941F-1B90367920DD}" sibTransId="{275283EC-65DD-4B04-87EC-214843F21335}"/>
    <dgm:cxn modelId="{CFF418D6-9206-4D99-B8C6-050702E82AA0}" srcId="{7B1CB82A-CF87-4EC4-B5AF-928C415A19BF}" destId="{BF4D1910-074D-4628-A825-5C4964A5E794}" srcOrd="0" destOrd="0" parTransId="{516EE115-9DDA-4BBF-AC1A-E194DA4F2544}" sibTransId="{72FFCD28-A46B-462F-BB85-0FF24D804025}"/>
    <dgm:cxn modelId="{F2B75D9D-553A-411F-A86D-C29C2978D8BC}" srcId="{88EBBDE2-8F56-432A-A8A6-4ED5D87F44D8}" destId="{BE0C6C16-ACA1-4427-B2D1-08F23DFE4BDC}" srcOrd="0" destOrd="0" parTransId="{827E6378-C3B4-4F74-BE97-9496414A7905}" sibTransId="{39F445A3-30A6-407F-BBAD-5B20A897B22D}"/>
    <dgm:cxn modelId="{152C5F65-833E-4D67-93A2-17992B531276}" type="presOf" srcId="{B9102421-14CC-47FF-AD1C-9D299BE2CE8E}" destId="{87C875B2-8702-4338-8386-7A7C890AF159}" srcOrd="1" destOrd="2" presId="urn:microsoft.com/office/officeart/2005/8/layout/vList4"/>
    <dgm:cxn modelId="{8077A4D9-622F-4999-8F2F-415EA31528BC}" type="presOf" srcId="{BE0C6C16-ACA1-4427-B2D1-08F23DFE4BDC}" destId="{EEF8E992-F148-448A-8B5A-3DBC4330CA1B}" srcOrd="0" destOrd="0" presId="urn:microsoft.com/office/officeart/2005/8/layout/vList4"/>
    <dgm:cxn modelId="{103CF3E4-AB54-40A8-871F-8F88A8E66EB2}" type="presOf" srcId="{117E0997-572B-4A8B-94BB-63C92107CEF1}" destId="{EEF8E992-F148-448A-8B5A-3DBC4330CA1B}" srcOrd="0" destOrd="4" presId="urn:microsoft.com/office/officeart/2005/8/layout/vList4"/>
    <dgm:cxn modelId="{8684C489-C36F-4305-8DF4-A90BDFAE91C1}" type="presParOf" srcId="{12CD7BB1-2217-49A4-B4E3-B948EC1CEDDF}" destId="{470E6E5D-FFA0-484B-AACE-EC666FC9782E}" srcOrd="0" destOrd="0" presId="urn:microsoft.com/office/officeart/2005/8/layout/vList4"/>
    <dgm:cxn modelId="{71ADB431-C6CA-45FC-BEDA-739EB98462CF}" type="presParOf" srcId="{470E6E5D-FFA0-484B-AACE-EC666FC9782E}" destId="{EEF8E992-F148-448A-8B5A-3DBC4330CA1B}" srcOrd="0" destOrd="0" presId="urn:microsoft.com/office/officeart/2005/8/layout/vList4"/>
    <dgm:cxn modelId="{FA38CBAE-55B3-4C3E-A088-FDF8DC55BBFB}" type="presParOf" srcId="{470E6E5D-FFA0-484B-AACE-EC666FC9782E}" destId="{6A0AD0E5-6781-4533-8276-25D779AD00E3}" srcOrd="1" destOrd="0" presId="urn:microsoft.com/office/officeart/2005/8/layout/vList4"/>
    <dgm:cxn modelId="{7988266D-5DF4-4BCC-B287-E6B9D2D653D3}" type="presParOf" srcId="{470E6E5D-FFA0-484B-AACE-EC666FC9782E}" destId="{87C875B2-8702-4338-8386-7A7C890AF159}" srcOrd="2" destOrd="0" presId="urn:microsoft.com/office/officeart/2005/8/layout/vList4"/>
    <dgm:cxn modelId="{D5FA3C92-7A38-4BFA-8A7F-C09AC9EF6B9E}" type="presParOf" srcId="{12CD7BB1-2217-49A4-B4E3-B948EC1CEDDF}" destId="{A1464082-0CF1-4829-966C-713DA30AFCC7}" srcOrd="1" destOrd="0" presId="urn:microsoft.com/office/officeart/2005/8/layout/vList4"/>
    <dgm:cxn modelId="{4CBD15BA-0A99-406A-9AED-92C0895C2449}" type="presParOf" srcId="{12CD7BB1-2217-49A4-B4E3-B948EC1CEDDF}" destId="{4029D813-D81C-44D4-BAE6-44E37AFC36FA}" srcOrd="2" destOrd="0" presId="urn:microsoft.com/office/officeart/2005/8/layout/vList4"/>
    <dgm:cxn modelId="{E672FD02-D8AC-40F4-9340-136EFB26006A}" type="presParOf" srcId="{4029D813-D81C-44D4-BAE6-44E37AFC36FA}" destId="{7FD5E7FD-AB28-4F29-9CD3-FDBD0AAD92A0}" srcOrd="0" destOrd="0" presId="urn:microsoft.com/office/officeart/2005/8/layout/vList4"/>
    <dgm:cxn modelId="{32852F06-A8E0-41B1-BAE8-F9786C9F3C76}" type="presParOf" srcId="{4029D813-D81C-44D4-BAE6-44E37AFC36FA}" destId="{8A2C48CD-87AC-4592-9ED5-91201314483D}" srcOrd="1" destOrd="0" presId="urn:microsoft.com/office/officeart/2005/8/layout/vList4"/>
    <dgm:cxn modelId="{B34FC2DE-2230-42C9-BBE1-E060F9A59913}" type="presParOf" srcId="{4029D813-D81C-44D4-BAE6-44E37AFC36FA}" destId="{128A44DF-F551-4EA5-8DAF-16FDC332A8F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EBBDE2-8F56-432A-A8A6-4ED5D87F44D8}" type="doc">
      <dgm:prSet loTypeId="urn:microsoft.com/office/officeart/2005/8/layout/vList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BE0C6C16-ACA1-4427-B2D1-08F23DFE4BDC}">
      <dgm:prSet phldrT="[Texto]"/>
      <dgm:spPr/>
      <dgm:t>
        <a:bodyPr/>
        <a:lstStyle/>
        <a:p>
          <a:pPr marL="95250" indent="0" algn="just"/>
          <a:r>
            <a:rPr lang="es-ES" sz="1700" b="1" dirty="0" smtClean="0"/>
            <a:t>OBJ. 3 DETERMINAR PROBLEMAS SOCIALES: ESMERALDAS, CARCHI, SUCUMBIOS.</a:t>
          </a:r>
          <a:endParaRPr lang="es-ES" sz="1700" b="1" dirty="0"/>
        </a:p>
      </dgm:t>
    </dgm:pt>
    <dgm:pt modelId="{827E6378-C3B4-4F74-BE97-9496414A7905}" type="parTrans" cxnId="{F2B75D9D-553A-411F-A86D-C29C2978D8BC}">
      <dgm:prSet/>
      <dgm:spPr/>
      <dgm:t>
        <a:bodyPr/>
        <a:lstStyle/>
        <a:p>
          <a:endParaRPr lang="es-ES"/>
        </a:p>
      </dgm:t>
    </dgm:pt>
    <dgm:pt modelId="{39F445A3-30A6-407F-BBAD-5B20A897B22D}" type="sibTrans" cxnId="{F2B75D9D-553A-411F-A86D-C29C2978D8BC}">
      <dgm:prSet/>
      <dgm:spPr/>
      <dgm:t>
        <a:bodyPr/>
        <a:lstStyle/>
        <a:p>
          <a:endParaRPr lang="es-ES"/>
        </a:p>
      </dgm:t>
    </dgm:pt>
    <dgm:pt modelId="{0A371483-D1CA-40E0-BF0D-8F8E4AA01794}">
      <dgm:prSet phldrT="[Texto]" custT="1"/>
      <dgm:spPr/>
      <dgm:t>
        <a:bodyPr/>
        <a:lstStyle/>
        <a:p>
          <a:pPr marL="95250" indent="0" algn="just"/>
          <a:r>
            <a:rPr lang="es-ES" sz="1800" dirty="0" smtClean="0"/>
            <a:t>Afectada la sociedad en general.</a:t>
          </a:r>
          <a:endParaRPr lang="es-ES" sz="1800" dirty="0"/>
        </a:p>
      </dgm:t>
    </dgm:pt>
    <dgm:pt modelId="{D7D72F66-C1E1-4248-ADCA-DFA7BE050676}" type="parTrans" cxnId="{5A784ECE-E723-4973-99E7-EF7E822982D6}">
      <dgm:prSet/>
      <dgm:spPr/>
      <dgm:t>
        <a:bodyPr/>
        <a:lstStyle/>
        <a:p>
          <a:endParaRPr lang="es-ES"/>
        </a:p>
      </dgm:t>
    </dgm:pt>
    <dgm:pt modelId="{1A7DE1A5-2F5C-4555-9385-0020E5316FC3}" type="sibTrans" cxnId="{5A784ECE-E723-4973-99E7-EF7E822982D6}">
      <dgm:prSet/>
      <dgm:spPr/>
      <dgm:t>
        <a:bodyPr/>
        <a:lstStyle/>
        <a:p>
          <a:endParaRPr lang="es-ES"/>
        </a:p>
      </dgm:t>
    </dgm:pt>
    <dgm:pt modelId="{B9102421-14CC-47FF-AD1C-9D299BE2CE8E}">
      <dgm:prSet phldrT="[Texto]" custT="1"/>
      <dgm:spPr/>
      <dgm:t>
        <a:bodyPr/>
        <a:lstStyle/>
        <a:p>
          <a:pPr marL="95250" indent="0" algn="just"/>
          <a:r>
            <a:rPr lang="es-ES" sz="1800" dirty="0" smtClean="0"/>
            <a:t>Extrema pobreza, falta atención Estado, tráfico armas, narcotráfico, prostitución.</a:t>
          </a:r>
          <a:endParaRPr lang="es-ES" sz="1800" dirty="0"/>
        </a:p>
      </dgm:t>
    </dgm:pt>
    <dgm:pt modelId="{1F33F284-7E4E-4A5F-9FCD-C9DF3D0E85D6}" type="parTrans" cxnId="{30246DBD-ADFC-4242-8DDC-EA6A2D2612BE}">
      <dgm:prSet/>
      <dgm:spPr/>
      <dgm:t>
        <a:bodyPr/>
        <a:lstStyle/>
        <a:p>
          <a:endParaRPr lang="es-ES"/>
        </a:p>
      </dgm:t>
    </dgm:pt>
    <dgm:pt modelId="{7B1F57D1-1FA2-439E-8B9F-7CAE7EF52520}" type="sibTrans" cxnId="{30246DBD-ADFC-4242-8DDC-EA6A2D2612BE}">
      <dgm:prSet/>
      <dgm:spPr/>
      <dgm:t>
        <a:bodyPr/>
        <a:lstStyle/>
        <a:p>
          <a:endParaRPr lang="es-ES"/>
        </a:p>
      </dgm:t>
    </dgm:pt>
    <dgm:pt modelId="{7B1CB82A-CF87-4EC4-B5AF-928C415A19BF}">
      <dgm:prSet phldrT="[Texto]" custT="1"/>
      <dgm:spPr/>
      <dgm:t>
        <a:bodyPr/>
        <a:lstStyle/>
        <a:p>
          <a:pPr marL="95250" indent="0" algn="just"/>
          <a:r>
            <a:rPr lang="es-ES" sz="1700" b="1" dirty="0" smtClean="0"/>
            <a:t>OBJ. 4 PROPONER ESTRATEGIAS MILITARES, PARA ASEGURAR LA F.N COMBATIR PROBLEMÁTICAS SOCIALES.</a:t>
          </a:r>
          <a:endParaRPr lang="es-ES" sz="1700" b="1" dirty="0"/>
        </a:p>
      </dgm:t>
    </dgm:pt>
    <dgm:pt modelId="{72671DEE-6FD8-4579-8B37-04E8245D8185}" type="parTrans" cxnId="{6DD2DF1F-B0DD-4654-BCCF-06423D6D6B05}">
      <dgm:prSet/>
      <dgm:spPr/>
      <dgm:t>
        <a:bodyPr/>
        <a:lstStyle/>
        <a:p>
          <a:endParaRPr lang="es-ES"/>
        </a:p>
      </dgm:t>
    </dgm:pt>
    <dgm:pt modelId="{4AF21D09-7D5F-4224-B818-524E0A83B586}" type="sibTrans" cxnId="{6DD2DF1F-B0DD-4654-BCCF-06423D6D6B05}">
      <dgm:prSet/>
      <dgm:spPr/>
      <dgm:t>
        <a:bodyPr/>
        <a:lstStyle/>
        <a:p>
          <a:endParaRPr lang="es-ES"/>
        </a:p>
      </dgm:t>
    </dgm:pt>
    <dgm:pt modelId="{BF4D1910-074D-4628-A825-5C4964A5E794}">
      <dgm:prSet phldrT="[Texto]" custT="1"/>
      <dgm:spPr/>
      <dgm:t>
        <a:bodyPr/>
        <a:lstStyle/>
        <a:p>
          <a:pPr marL="95250" indent="0" algn="l"/>
          <a:r>
            <a:rPr lang="es-ES" sz="1800" dirty="0" smtClean="0"/>
            <a:t>Desplazamiento territorial, conformación F.T.C “ESMERALDAS”.</a:t>
          </a:r>
          <a:endParaRPr lang="es-ES" sz="1800" dirty="0"/>
        </a:p>
      </dgm:t>
    </dgm:pt>
    <dgm:pt modelId="{516EE115-9DDA-4BBF-AC1A-E194DA4F2544}" type="parTrans" cxnId="{CFF418D6-9206-4D99-B8C6-050702E82AA0}">
      <dgm:prSet/>
      <dgm:spPr/>
      <dgm:t>
        <a:bodyPr/>
        <a:lstStyle/>
        <a:p>
          <a:endParaRPr lang="es-ES"/>
        </a:p>
      </dgm:t>
    </dgm:pt>
    <dgm:pt modelId="{72FFCD28-A46B-462F-BB85-0FF24D804025}" type="sibTrans" cxnId="{CFF418D6-9206-4D99-B8C6-050702E82AA0}">
      <dgm:prSet/>
      <dgm:spPr/>
      <dgm:t>
        <a:bodyPr/>
        <a:lstStyle/>
        <a:p>
          <a:endParaRPr lang="es-ES"/>
        </a:p>
      </dgm:t>
    </dgm:pt>
    <dgm:pt modelId="{A724F357-E6B0-4EA5-9740-93216D8F25FD}">
      <dgm:prSet phldrT="[Texto]" custT="1"/>
      <dgm:spPr/>
      <dgm:t>
        <a:bodyPr/>
        <a:lstStyle/>
        <a:p>
          <a:pPr marL="95250" indent="0" algn="just"/>
          <a:r>
            <a:rPr lang="es-ES" sz="1800" dirty="0" smtClean="0"/>
            <a:t>Establecer políticas de protección y seguridad ciudadana.</a:t>
          </a:r>
          <a:endParaRPr lang="es-ES" sz="1800" dirty="0"/>
        </a:p>
      </dgm:t>
    </dgm:pt>
    <dgm:pt modelId="{D72CDC5C-A5AA-4DA2-80A4-5FE6978BAC13}" type="parTrans" cxnId="{F5730B97-0BD4-41DF-94B8-994F71B5CEB4}">
      <dgm:prSet/>
      <dgm:spPr/>
      <dgm:t>
        <a:bodyPr/>
        <a:lstStyle/>
        <a:p>
          <a:endParaRPr lang="es-ES"/>
        </a:p>
      </dgm:t>
    </dgm:pt>
    <dgm:pt modelId="{467C7517-2B6A-4EF6-8AF2-0900720A09F4}" type="sibTrans" cxnId="{F5730B97-0BD4-41DF-94B8-994F71B5CEB4}">
      <dgm:prSet/>
      <dgm:spPr/>
      <dgm:t>
        <a:bodyPr/>
        <a:lstStyle/>
        <a:p>
          <a:endParaRPr lang="es-ES"/>
        </a:p>
      </dgm:t>
    </dgm:pt>
    <dgm:pt modelId="{117E0997-572B-4A8B-94BB-63C92107CEF1}">
      <dgm:prSet phldrT="[Texto]" custT="1"/>
      <dgm:spPr/>
      <dgm:t>
        <a:bodyPr/>
        <a:lstStyle/>
        <a:p>
          <a:pPr marL="95250" indent="0" algn="just"/>
          <a:r>
            <a:rPr lang="es-ES" sz="1800" dirty="0" smtClean="0"/>
            <a:t>Apoyo de la misma población, </a:t>
          </a:r>
          <a:r>
            <a:rPr lang="es-ES" sz="1800" dirty="0" err="1" smtClean="0"/>
            <a:t>GAD´s</a:t>
          </a:r>
          <a:r>
            <a:rPr lang="es-ES" sz="1800" dirty="0" smtClean="0"/>
            <a:t>, participación activa Gobierno.</a:t>
          </a:r>
          <a:endParaRPr lang="es-ES" sz="1800" dirty="0"/>
        </a:p>
      </dgm:t>
    </dgm:pt>
    <dgm:pt modelId="{4CFC9161-4FA7-40D5-8A3A-9396182CFFDD}" type="parTrans" cxnId="{185AFF66-A838-4AA6-BEC8-246BCE66B0A6}">
      <dgm:prSet/>
      <dgm:spPr/>
      <dgm:t>
        <a:bodyPr/>
        <a:lstStyle/>
        <a:p>
          <a:endParaRPr lang="es-ES"/>
        </a:p>
      </dgm:t>
    </dgm:pt>
    <dgm:pt modelId="{A474E0C0-2680-449D-ABAB-0C2ADFB59F85}" type="sibTrans" cxnId="{185AFF66-A838-4AA6-BEC8-246BCE66B0A6}">
      <dgm:prSet/>
      <dgm:spPr/>
      <dgm:t>
        <a:bodyPr/>
        <a:lstStyle/>
        <a:p>
          <a:endParaRPr lang="es-ES"/>
        </a:p>
      </dgm:t>
    </dgm:pt>
    <dgm:pt modelId="{9197FC4C-92E6-46BB-BED8-7F6E68B4D545}">
      <dgm:prSet phldrT="[Texto]" custT="1"/>
      <dgm:spPr/>
      <dgm:t>
        <a:bodyPr/>
        <a:lstStyle/>
        <a:p>
          <a:pPr marL="95250" indent="0" algn="l"/>
          <a:r>
            <a:rPr lang="es-ES" sz="1800" dirty="0" smtClean="0"/>
            <a:t>Alianzas instituciones gubernamentales, brindar seguridad ciudadanos.</a:t>
          </a:r>
          <a:endParaRPr lang="es-ES" sz="1800" dirty="0"/>
        </a:p>
      </dgm:t>
    </dgm:pt>
    <dgm:pt modelId="{FBF10FB7-4A87-47F4-A209-34369321C532}" type="parTrans" cxnId="{A874C9D4-0EC6-4E64-B164-6886559518B7}">
      <dgm:prSet/>
      <dgm:spPr/>
      <dgm:t>
        <a:bodyPr/>
        <a:lstStyle/>
        <a:p>
          <a:endParaRPr lang="es-ES"/>
        </a:p>
      </dgm:t>
    </dgm:pt>
    <dgm:pt modelId="{254C3A25-5E44-4145-B701-4E9513D673A8}" type="sibTrans" cxnId="{A874C9D4-0EC6-4E64-B164-6886559518B7}">
      <dgm:prSet/>
      <dgm:spPr/>
      <dgm:t>
        <a:bodyPr/>
        <a:lstStyle/>
        <a:p>
          <a:endParaRPr lang="es-ES"/>
        </a:p>
      </dgm:t>
    </dgm:pt>
    <dgm:pt modelId="{9C214F51-0AFC-4777-83A8-2D54EA5A28BE}">
      <dgm:prSet phldrT="[Texto]" custT="1"/>
      <dgm:spPr/>
      <dgm:t>
        <a:bodyPr/>
        <a:lstStyle/>
        <a:p>
          <a:pPr marL="95250" indent="0" algn="l"/>
          <a:r>
            <a:rPr lang="es-ES" sz="1800" dirty="0" smtClean="0"/>
            <a:t>Seguridad población fronteriza.</a:t>
          </a:r>
          <a:endParaRPr lang="es-ES" sz="1800" dirty="0"/>
        </a:p>
      </dgm:t>
    </dgm:pt>
    <dgm:pt modelId="{3860C393-28EC-4D67-BE9E-5ECA6F18A7AB}" type="parTrans" cxnId="{C7A9B5E8-2A76-4879-8850-5BE3D9FEB7CB}">
      <dgm:prSet/>
      <dgm:spPr/>
      <dgm:t>
        <a:bodyPr/>
        <a:lstStyle/>
        <a:p>
          <a:endParaRPr lang="es-ES"/>
        </a:p>
      </dgm:t>
    </dgm:pt>
    <dgm:pt modelId="{53287E58-313C-4E5A-BD38-4189375914AA}" type="sibTrans" cxnId="{C7A9B5E8-2A76-4879-8850-5BE3D9FEB7CB}">
      <dgm:prSet/>
      <dgm:spPr/>
      <dgm:t>
        <a:bodyPr/>
        <a:lstStyle/>
        <a:p>
          <a:endParaRPr lang="es-ES"/>
        </a:p>
      </dgm:t>
    </dgm:pt>
    <dgm:pt modelId="{166F9711-1FD9-4E5E-A5E7-2633362BA1B4}">
      <dgm:prSet phldrT="[Texto]"/>
      <dgm:spPr/>
      <dgm:t>
        <a:bodyPr/>
        <a:lstStyle/>
        <a:p>
          <a:pPr marL="114300" indent="0" algn="l"/>
          <a:endParaRPr lang="es-ES" sz="1700" dirty="0"/>
        </a:p>
      </dgm:t>
    </dgm:pt>
    <dgm:pt modelId="{9043EC3D-2F4B-4747-BDB7-DDA3E2B20707}" type="parTrans" cxnId="{AAE28599-3B23-4D79-8AB0-6320A7D768F9}">
      <dgm:prSet/>
      <dgm:spPr/>
      <dgm:t>
        <a:bodyPr/>
        <a:lstStyle/>
        <a:p>
          <a:endParaRPr lang="es-ES"/>
        </a:p>
      </dgm:t>
    </dgm:pt>
    <dgm:pt modelId="{4C4F4DE9-B0D3-43EB-803C-D32628A727B9}" type="sibTrans" cxnId="{AAE28599-3B23-4D79-8AB0-6320A7D768F9}">
      <dgm:prSet/>
      <dgm:spPr/>
      <dgm:t>
        <a:bodyPr/>
        <a:lstStyle/>
        <a:p>
          <a:endParaRPr lang="es-ES"/>
        </a:p>
      </dgm:t>
    </dgm:pt>
    <dgm:pt modelId="{4552EA9C-CC73-41F9-9EE8-18DEB6902A26}">
      <dgm:prSet phldrT="[Texto]" custT="1"/>
      <dgm:spPr/>
      <dgm:t>
        <a:bodyPr/>
        <a:lstStyle/>
        <a:p>
          <a:pPr marL="95250" indent="0" algn="l"/>
          <a:r>
            <a:rPr lang="es-ES" sz="1800" dirty="0" smtClean="0"/>
            <a:t>Entrega de recursos económicos, permitan ejecución de acciones.</a:t>
          </a:r>
          <a:endParaRPr lang="es-ES" sz="1800" dirty="0"/>
        </a:p>
      </dgm:t>
    </dgm:pt>
    <dgm:pt modelId="{8167A80F-DC66-45F0-9195-9C44EFAB946F}" type="parTrans" cxnId="{BC35F99B-AD60-4242-81A1-4DFDC4AACB86}">
      <dgm:prSet/>
      <dgm:spPr/>
      <dgm:t>
        <a:bodyPr/>
        <a:lstStyle/>
        <a:p>
          <a:endParaRPr lang="es-ES"/>
        </a:p>
      </dgm:t>
    </dgm:pt>
    <dgm:pt modelId="{E6F09561-320A-4AF8-90DE-B638F0CC95CA}" type="sibTrans" cxnId="{BC35F99B-AD60-4242-81A1-4DFDC4AACB86}">
      <dgm:prSet/>
      <dgm:spPr/>
      <dgm:t>
        <a:bodyPr/>
        <a:lstStyle/>
        <a:p>
          <a:endParaRPr lang="es-ES"/>
        </a:p>
      </dgm:t>
    </dgm:pt>
    <dgm:pt modelId="{12CD7BB1-2217-49A4-B4E3-B948EC1CEDDF}" type="pres">
      <dgm:prSet presAssocID="{88EBBDE2-8F56-432A-A8A6-4ED5D87F44D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70E6E5D-FFA0-484B-AACE-EC666FC9782E}" type="pres">
      <dgm:prSet presAssocID="{BE0C6C16-ACA1-4427-B2D1-08F23DFE4BDC}" presName="comp" presStyleCnt="0"/>
      <dgm:spPr/>
    </dgm:pt>
    <dgm:pt modelId="{EEF8E992-F148-448A-8B5A-3DBC4330CA1B}" type="pres">
      <dgm:prSet presAssocID="{BE0C6C16-ACA1-4427-B2D1-08F23DFE4BDC}" presName="box" presStyleLbl="node1" presStyleIdx="0" presStyleCnt="2"/>
      <dgm:spPr/>
      <dgm:t>
        <a:bodyPr/>
        <a:lstStyle/>
        <a:p>
          <a:endParaRPr lang="es-ES"/>
        </a:p>
      </dgm:t>
    </dgm:pt>
    <dgm:pt modelId="{6A0AD0E5-6781-4533-8276-25D779AD00E3}" type="pres">
      <dgm:prSet presAssocID="{BE0C6C16-ACA1-4427-B2D1-08F23DFE4BDC}" presName="img" presStyleLbl="fgImgPlace1" presStyleIdx="0" presStyleCnt="2" custScaleX="10295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7C875B2-8702-4338-8386-7A7C890AF159}" type="pres">
      <dgm:prSet presAssocID="{BE0C6C16-ACA1-4427-B2D1-08F23DFE4BD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464082-0CF1-4829-966C-713DA30AFCC7}" type="pres">
      <dgm:prSet presAssocID="{39F445A3-30A6-407F-BBAD-5B20A897B22D}" presName="spacer" presStyleCnt="0"/>
      <dgm:spPr/>
    </dgm:pt>
    <dgm:pt modelId="{4029D813-D81C-44D4-BAE6-44E37AFC36FA}" type="pres">
      <dgm:prSet presAssocID="{7B1CB82A-CF87-4EC4-B5AF-928C415A19BF}" presName="comp" presStyleCnt="0"/>
      <dgm:spPr/>
    </dgm:pt>
    <dgm:pt modelId="{7FD5E7FD-AB28-4F29-9CD3-FDBD0AAD92A0}" type="pres">
      <dgm:prSet presAssocID="{7B1CB82A-CF87-4EC4-B5AF-928C415A19BF}" presName="box" presStyleLbl="node1" presStyleIdx="1" presStyleCnt="2"/>
      <dgm:spPr/>
      <dgm:t>
        <a:bodyPr/>
        <a:lstStyle/>
        <a:p>
          <a:endParaRPr lang="es-ES"/>
        </a:p>
      </dgm:t>
    </dgm:pt>
    <dgm:pt modelId="{8A2C48CD-87AC-4592-9ED5-91201314483D}" type="pres">
      <dgm:prSet presAssocID="{7B1CB82A-CF87-4EC4-B5AF-928C415A19BF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128A44DF-F551-4EA5-8DAF-16FDC332A8FA}" type="pres">
      <dgm:prSet presAssocID="{7B1CB82A-CF87-4EC4-B5AF-928C415A19BF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B05F879-718F-4E25-86FA-2DE25C1A5A6F}" type="presOf" srcId="{4552EA9C-CC73-41F9-9EE8-18DEB6902A26}" destId="{128A44DF-F551-4EA5-8DAF-16FDC332A8FA}" srcOrd="1" destOrd="4" presId="urn:microsoft.com/office/officeart/2005/8/layout/vList4"/>
    <dgm:cxn modelId="{CFF418D6-9206-4D99-B8C6-050702E82AA0}" srcId="{7B1CB82A-CF87-4EC4-B5AF-928C415A19BF}" destId="{BF4D1910-074D-4628-A825-5C4964A5E794}" srcOrd="0" destOrd="0" parTransId="{516EE115-9DDA-4BBF-AC1A-E194DA4F2544}" sibTransId="{72FFCD28-A46B-462F-BB85-0FF24D804025}"/>
    <dgm:cxn modelId="{2CE05D20-A665-4436-AADD-7FC96B4CAB12}" type="presOf" srcId="{166F9711-1FD9-4E5E-A5E7-2633362BA1B4}" destId="{7FD5E7FD-AB28-4F29-9CD3-FDBD0AAD92A0}" srcOrd="0" destOrd="5" presId="urn:microsoft.com/office/officeart/2005/8/layout/vList4"/>
    <dgm:cxn modelId="{9324D0F9-F1A9-4249-AE7B-DCAC764A3A50}" type="presOf" srcId="{9197FC4C-92E6-46BB-BED8-7F6E68B4D545}" destId="{7FD5E7FD-AB28-4F29-9CD3-FDBD0AAD92A0}" srcOrd="0" destOrd="3" presId="urn:microsoft.com/office/officeart/2005/8/layout/vList4"/>
    <dgm:cxn modelId="{A874C9D4-0EC6-4E64-B164-6886559518B7}" srcId="{7B1CB82A-CF87-4EC4-B5AF-928C415A19BF}" destId="{9197FC4C-92E6-46BB-BED8-7F6E68B4D545}" srcOrd="2" destOrd="0" parTransId="{FBF10FB7-4A87-47F4-A209-34369321C532}" sibTransId="{254C3A25-5E44-4145-B701-4E9513D673A8}"/>
    <dgm:cxn modelId="{F5730B97-0BD4-41DF-94B8-994F71B5CEB4}" srcId="{BE0C6C16-ACA1-4427-B2D1-08F23DFE4BDC}" destId="{A724F357-E6B0-4EA5-9740-93216D8F25FD}" srcOrd="2" destOrd="0" parTransId="{D72CDC5C-A5AA-4DA2-80A4-5FE6978BAC13}" sibTransId="{467C7517-2B6A-4EF6-8AF2-0900720A09F4}"/>
    <dgm:cxn modelId="{5DAE089E-B8D6-4800-926C-9A46436FBFE7}" type="presOf" srcId="{0A371483-D1CA-40E0-BF0D-8F8E4AA01794}" destId="{87C875B2-8702-4338-8386-7A7C890AF159}" srcOrd="1" destOrd="1" presId="urn:microsoft.com/office/officeart/2005/8/layout/vList4"/>
    <dgm:cxn modelId="{329B41DF-F572-4046-B341-DBE7A8668AE1}" type="presOf" srcId="{BF4D1910-074D-4628-A825-5C4964A5E794}" destId="{7FD5E7FD-AB28-4F29-9CD3-FDBD0AAD92A0}" srcOrd="0" destOrd="1" presId="urn:microsoft.com/office/officeart/2005/8/layout/vList4"/>
    <dgm:cxn modelId="{281ABFDF-5AEF-46CD-86EA-D5D1F1FA50ED}" type="presOf" srcId="{0A371483-D1CA-40E0-BF0D-8F8E4AA01794}" destId="{EEF8E992-F148-448A-8B5A-3DBC4330CA1B}" srcOrd="0" destOrd="1" presId="urn:microsoft.com/office/officeart/2005/8/layout/vList4"/>
    <dgm:cxn modelId="{E3254869-BB9E-4DA3-B28D-72A4E2AA490A}" type="presOf" srcId="{88EBBDE2-8F56-432A-A8A6-4ED5D87F44D8}" destId="{12CD7BB1-2217-49A4-B4E3-B948EC1CEDDF}" srcOrd="0" destOrd="0" presId="urn:microsoft.com/office/officeart/2005/8/layout/vList4"/>
    <dgm:cxn modelId="{F2B75D9D-553A-411F-A86D-C29C2978D8BC}" srcId="{88EBBDE2-8F56-432A-A8A6-4ED5D87F44D8}" destId="{BE0C6C16-ACA1-4427-B2D1-08F23DFE4BDC}" srcOrd="0" destOrd="0" parTransId="{827E6378-C3B4-4F74-BE97-9496414A7905}" sibTransId="{39F445A3-30A6-407F-BBAD-5B20A897B22D}"/>
    <dgm:cxn modelId="{6297DBF5-0D2A-4BFD-AF45-8B94A0FDB713}" type="presOf" srcId="{7B1CB82A-CF87-4EC4-B5AF-928C415A19BF}" destId="{7FD5E7FD-AB28-4F29-9CD3-FDBD0AAD92A0}" srcOrd="0" destOrd="0" presId="urn:microsoft.com/office/officeart/2005/8/layout/vList4"/>
    <dgm:cxn modelId="{956C76ED-C129-4999-91DD-44040EE083BC}" type="presOf" srcId="{BF4D1910-074D-4628-A825-5C4964A5E794}" destId="{128A44DF-F551-4EA5-8DAF-16FDC332A8FA}" srcOrd="1" destOrd="1" presId="urn:microsoft.com/office/officeart/2005/8/layout/vList4"/>
    <dgm:cxn modelId="{835E3F54-DC11-472C-9C5C-230941753B61}" type="presOf" srcId="{166F9711-1FD9-4E5E-A5E7-2633362BA1B4}" destId="{128A44DF-F551-4EA5-8DAF-16FDC332A8FA}" srcOrd="1" destOrd="5" presId="urn:microsoft.com/office/officeart/2005/8/layout/vList4"/>
    <dgm:cxn modelId="{185AFF66-A838-4AA6-BEC8-246BCE66B0A6}" srcId="{BE0C6C16-ACA1-4427-B2D1-08F23DFE4BDC}" destId="{117E0997-572B-4A8B-94BB-63C92107CEF1}" srcOrd="3" destOrd="0" parTransId="{4CFC9161-4FA7-40D5-8A3A-9396182CFFDD}" sibTransId="{A474E0C0-2680-449D-ABAB-0C2ADFB59F85}"/>
    <dgm:cxn modelId="{6E0E0B05-BC1D-48C9-841F-D07E96434304}" type="presOf" srcId="{A724F357-E6B0-4EA5-9740-93216D8F25FD}" destId="{87C875B2-8702-4338-8386-7A7C890AF159}" srcOrd="1" destOrd="3" presId="urn:microsoft.com/office/officeart/2005/8/layout/vList4"/>
    <dgm:cxn modelId="{4930CFB5-0CFD-4383-89EF-3A67B3038F8C}" type="presOf" srcId="{7B1CB82A-CF87-4EC4-B5AF-928C415A19BF}" destId="{128A44DF-F551-4EA5-8DAF-16FDC332A8FA}" srcOrd="1" destOrd="0" presId="urn:microsoft.com/office/officeart/2005/8/layout/vList4"/>
    <dgm:cxn modelId="{B2FA5510-5676-4DF2-B24C-729C37A92690}" type="presOf" srcId="{B9102421-14CC-47FF-AD1C-9D299BE2CE8E}" destId="{87C875B2-8702-4338-8386-7A7C890AF159}" srcOrd="1" destOrd="2" presId="urn:microsoft.com/office/officeart/2005/8/layout/vList4"/>
    <dgm:cxn modelId="{F03F2F98-5A00-4E2A-A1F6-F7E99E38AA6C}" type="presOf" srcId="{9197FC4C-92E6-46BB-BED8-7F6E68B4D545}" destId="{128A44DF-F551-4EA5-8DAF-16FDC332A8FA}" srcOrd="1" destOrd="3" presId="urn:microsoft.com/office/officeart/2005/8/layout/vList4"/>
    <dgm:cxn modelId="{5A784ECE-E723-4973-99E7-EF7E822982D6}" srcId="{BE0C6C16-ACA1-4427-B2D1-08F23DFE4BDC}" destId="{0A371483-D1CA-40E0-BF0D-8F8E4AA01794}" srcOrd="0" destOrd="0" parTransId="{D7D72F66-C1E1-4248-ADCA-DFA7BE050676}" sibTransId="{1A7DE1A5-2F5C-4555-9385-0020E5316FC3}"/>
    <dgm:cxn modelId="{6DD2DF1F-B0DD-4654-BCCF-06423D6D6B05}" srcId="{88EBBDE2-8F56-432A-A8A6-4ED5D87F44D8}" destId="{7B1CB82A-CF87-4EC4-B5AF-928C415A19BF}" srcOrd="1" destOrd="0" parTransId="{72671DEE-6FD8-4579-8B37-04E8245D8185}" sibTransId="{4AF21D09-7D5F-4224-B818-524E0A83B586}"/>
    <dgm:cxn modelId="{DD23A506-1181-440C-9451-FF2632041C12}" type="presOf" srcId="{9C214F51-0AFC-4777-83A8-2D54EA5A28BE}" destId="{128A44DF-F551-4EA5-8DAF-16FDC332A8FA}" srcOrd="1" destOrd="2" presId="urn:microsoft.com/office/officeart/2005/8/layout/vList4"/>
    <dgm:cxn modelId="{ACBA0543-75AA-44BD-A976-3713BA90E80F}" type="presOf" srcId="{BE0C6C16-ACA1-4427-B2D1-08F23DFE4BDC}" destId="{EEF8E992-F148-448A-8B5A-3DBC4330CA1B}" srcOrd="0" destOrd="0" presId="urn:microsoft.com/office/officeart/2005/8/layout/vList4"/>
    <dgm:cxn modelId="{5AA79144-1946-474D-99EE-003F1F04A7A2}" type="presOf" srcId="{A724F357-E6B0-4EA5-9740-93216D8F25FD}" destId="{EEF8E992-F148-448A-8B5A-3DBC4330CA1B}" srcOrd="0" destOrd="3" presId="urn:microsoft.com/office/officeart/2005/8/layout/vList4"/>
    <dgm:cxn modelId="{C7A9B5E8-2A76-4879-8850-5BE3D9FEB7CB}" srcId="{7B1CB82A-CF87-4EC4-B5AF-928C415A19BF}" destId="{9C214F51-0AFC-4777-83A8-2D54EA5A28BE}" srcOrd="1" destOrd="0" parTransId="{3860C393-28EC-4D67-BE9E-5ECA6F18A7AB}" sibTransId="{53287E58-313C-4E5A-BD38-4189375914AA}"/>
    <dgm:cxn modelId="{01796BF2-E45D-4BF7-B8C0-B08C367A474F}" type="presOf" srcId="{117E0997-572B-4A8B-94BB-63C92107CEF1}" destId="{87C875B2-8702-4338-8386-7A7C890AF159}" srcOrd="1" destOrd="4" presId="urn:microsoft.com/office/officeart/2005/8/layout/vList4"/>
    <dgm:cxn modelId="{30246DBD-ADFC-4242-8DDC-EA6A2D2612BE}" srcId="{BE0C6C16-ACA1-4427-B2D1-08F23DFE4BDC}" destId="{B9102421-14CC-47FF-AD1C-9D299BE2CE8E}" srcOrd="1" destOrd="0" parTransId="{1F33F284-7E4E-4A5F-9FCD-C9DF3D0E85D6}" sibTransId="{7B1F57D1-1FA2-439E-8B9F-7CAE7EF52520}"/>
    <dgm:cxn modelId="{88ABBA4D-D368-4318-9E0C-BEA63C1DCC92}" type="presOf" srcId="{BE0C6C16-ACA1-4427-B2D1-08F23DFE4BDC}" destId="{87C875B2-8702-4338-8386-7A7C890AF159}" srcOrd="1" destOrd="0" presId="urn:microsoft.com/office/officeart/2005/8/layout/vList4"/>
    <dgm:cxn modelId="{AAE28599-3B23-4D79-8AB0-6320A7D768F9}" srcId="{7B1CB82A-CF87-4EC4-B5AF-928C415A19BF}" destId="{166F9711-1FD9-4E5E-A5E7-2633362BA1B4}" srcOrd="4" destOrd="0" parTransId="{9043EC3D-2F4B-4747-BDB7-DDA3E2B20707}" sibTransId="{4C4F4DE9-B0D3-43EB-803C-D32628A727B9}"/>
    <dgm:cxn modelId="{4612D98C-E528-4F1A-90CF-123E563B7A1B}" type="presOf" srcId="{4552EA9C-CC73-41F9-9EE8-18DEB6902A26}" destId="{7FD5E7FD-AB28-4F29-9CD3-FDBD0AAD92A0}" srcOrd="0" destOrd="4" presId="urn:microsoft.com/office/officeart/2005/8/layout/vList4"/>
    <dgm:cxn modelId="{566BD06F-CA51-41B5-B61B-A2290FE9EE13}" type="presOf" srcId="{B9102421-14CC-47FF-AD1C-9D299BE2CE8E}" destId="{EEF8E992-F148-448A-8B5A-3DBC4330CA1B}" srcOrd="0" destOrd="2" presId="urn:microsoft.com/office/officeart/2005/8/layout/vList4"/>
    <dgm:cxn modelId="{89C8312E-B0BB-4211-89BD-839E625F4877}" type="presOf" srcId="{9C214F51-0AFC-4777-83A8-2D54EA5A28BE}" destId="{7FD5E7FD-AB28-4F29-9CD3-FDBD0AAD92A0}" srcOrd="0" destOrd="2" presId="urn:microsoft.com/office/officeart/2005/8/layout/vList4"/>
    <dgm:cxn modelId="{BC35F99B-AD60-4242-81A1-4DFDC4AACB86}" srcId="{7B1CB82A-CF87-4EC4-B5AF-928C415A19BF}" destId="{4552EA9C-CC73-41F9-9EE8-18DEB6902A26}" srcOrd="3" destOrd="0" parTransId="{8167A80F-DC66-45F0-9195-9C44EFAB946F}" sibTransId="{E6F09561-320A-4AF8-90DE-B638F0CC95CA}"/>
    <dgm:cxn modelId="{1C532304-FFEF-461E-A14C-6EDD2B91BB2B}" type="presOf" srcId="{117E0997-572B-4A8B-94BB-63C92107CEF1}" destId="{EEF8E992-F148-448A-8B5A-3DBC4330CA1B}" srcOrd="0" destOrd="4" presId="urn:microsoft.com/office/officeart/2005/8/layout/vList4"/>
    <dgm:cxn modelId="{502E1035-AE6D-481A-B1A5-D2747A3A4B6B}" type="presParOf" srcId="{12CD7BB1-2217-49A4-B4E3-B948EC1CEDDF}" destId="{470E6E5D-FFA0-484B-AACE-EC666FC9782E}" srcOrd="0" destOrd="0" presId="urn:microsoft.com/office/officeart/2005/8/layout/vList4"/>
    <dgm:cxn modelId="{8B34DB34-7DCE-4A15-A8DC-6695DE2A18F5}" type="presParOf" srcId="{470E6E5D-FFA0-484B-AACE-EC666FC9782E}" destId="{EEF8E992-F148-448A-8B5A-3DBC4330CA1B}" srcOrd="0" destOrd="0" presId="urn:microsoft.com/office/officeart/2005/8/layout/vList4"/>
    <dgm:cxn modelId="{B7877244-8180-45C9-9407-9E4E8DA33EF0}" type="presParOf" srcId="{470E6E5D-FFA0-484B-AACE-EC666FC9782E}" destId="{6A0AD0E5-6781-4533-8276-25D779AD00E3}" srcOrd="1" destOrd="0" presId="urn:microsoft.com/office/officeart/2005/8/layout/vList4"/>
    <dgm:cxn modelId="{9FF2F7A8-22FF-404D-AF5E-71671D6E50DE}" type="presParOf" srcId="{470E6E5D-FFA0-484B-AACE-EC666FC9782E}" destId="{87C875B2-8702-4338-8386-7A7C890AF159}" srcOrd="2" destOrd="0" presId="urn:microsoft.com/office/officeart/2005/8/layout/vList4"/>
    <dgm:cxn modelId="{92C5261D-C8F8-4803-817D-89694AB83F65}" type="presParOf" srcId="{12CD7BB1-2217-49A4-B4E3-B948EC1CEDDF}" destId="{A1464082-0CF1-4829-966C-713DA30AFCC7}" srcOrd="1" destOrd="0" presId="urn:microsoft.com/office/officeart/2005/8/layout/vList4"/>
    <dgm:cxn modelId="{428FDDC0-0D3A-4593-8ABD-8605E79F9F14}" type="presParOf" srcId="{12CD7BB1-2217-49A4-B4E3-B948EC1CEDDF}" destId="{4029D813-D81C-44D4-BAE6-44E37AFC36FA}" srcOrd="2" destOrd="0" presId="urn:microsoft.com/office/officeart/2005/8/layout/vList4"/>
    <dgm:cxn modelId="{ECE9068F-631B-476F-933D-9F07B77705D0}" type="presParOf" srcId="{4029D813-D81C-44D4-BAE6-44E37AFC36FA}" destId="{7FD5E7FD-AB28-4F29-9CD3-FDBD0AAD92A0}" srcOrd="0" destOrd="0" presId="urn:microsoft.com/office/officeart/2005/8/layout/vList4"/>
    <dgm:cxn modelId="{6A64FD45-2739-425C-817A-5D906259E5C6}" type="presParOf" srcId="{4029D813-D81C-44D4-BAE6-44E37AFC36FA}" destId="{8A2C48CD-87AC-4592-9ED5-91201314483D}" srcOrd="1" destOrd="0" presId="urn:microsoft.com/office/officeart/2005/8/layout/vList4"/>
    <dgm:cxn modelId="{5748C1F2-F93E-4D0F-B1EC-D27B3CC18BE4}" type="presParOf" srcId="{4029D813-D81C-44D4-BAE6-44E37AFC36FA}" destId="{128A44DF-F551-4EA5-8DAF-16FDC332A8F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8EBBDE2-8F56-432A-A8A6-4ED5D87F44D8}" type="doc">
      <dgm:prSet loTypeId="urn:microsoft.com/office/officeart/2005/8/layout/vList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BE0C6C16-ACA1-4427-B2D1-08F23DFE4BDC}">
      <dgm:prSet phldrT="[Texto]" custT="1"/>
      <dgm:spPr/>
      <dgm:t>
        <a:bodyPr/>
        <a:lstStyle/>
        <a:p>
          <a:pPr marL="95250" indent="0" algn="just"/>
          <a:r>
            <a:rPr lang="es-ES" sz="1700" b="1" dirty="0" smtClean="0"/>
            <a:t>OBJ. 5 PROPONER PARTICIPACIÓN ENTIDADES GUBERNAMENTALES/MINIMIZAR PROBLEMAS SOCIALES.</a:t>
          </a:r>
          <a:endParaRPr lang="es-ES" sz="1700" b="1" dirty="0"/>
        </a:p>
      </dgm:t>
    </dgm:pt>
    <dgm:pt modelId="{827E6378-C3B4-4F74-BE97-9496414A7905}" type="parTrans" cxnId="{F2B75D9D-553A-411F-A86D-C29C2978D8BC}">
      <dgm:prSet/>
      <dgm:spPr/>
      <dgm:t>
        <a:bodyPr/>
        <a:lstStyle/>
        <a:p>
          <a:endParaRPr lang="es-ES"/>
        </a:p>
      </dgm:t>
    </dgm:pt>
    <dgm:pt modelId="{39F445A3-30A6-407F-BBAD-5B20A897B22D}" type="sibTrans" cxnId="{F2B75D9D-553A-411F-A86D-C29C2978D8BC}">
      <dgm:prSet/>
      <dgm:spPr/>
      <dgm:t>
        <a:bodyPr/>
        <a:lstStyle/>
        <a:p>
          <a:endParaRPr lang="es-ES"/>
        </a:p>
      </dgm:t>
    </dgm:pt>
    <dgm:pt modelId="{0A371483-D1CA-40E0-BF0D-8F8E4AA01794}">
      <dgm:prSet phldrT="[Texto]" custT="1"/>
      <dgm:spPr/>
      <dgm:t>
        <a:bodyPr/>
        <a:lstStyle/>
        <a:p>
          <a:pPr marL="95250" indent="0" algn="just"/>
          <a:r>
            <a:rPr lang="es-ES" sz="1800" dirty="0" smtClean="0"/>
            <a:t>Propuesta y ejecución de proyectos.</a:t>
          </a:r>
          <a:endParaRPr lang="es-ES" sz="1800" dirty="0"/>
        </a:p>
      </dgm:t>
    </dgm:pt>
    <dgm:pt modelId="{D7D72F66-C1E1-4248-ADCA-DFA7BE050676}" type="parTrans" cxnId="{5A784ECE-E723-4973-99E7-EF7E822982D6}">
      <dgm:prSet/>
      <dgm:spPr/>
      <dgm:t>
        <a:bodyPr/>
        <a:lstStyle/>
        <a:p>
          <a:endParaRPr lang="es-ES"/>
        </a:p>
      </dgm:t>
    </dgm:pt>
    <dgm:pt modelId="{1A7DE1A5-2F5C-4555-9385-0020E5316FC3}" type="sibTrans" cxnId="{5A784ECE-E723-4973-99E7-EF7E822982D6}">
      <dgm:prSet/>
      <dgm:spPr/>
      <dgm:t>
        <a:bodyPr/>
        <a:lstStyle/>
        <a:p>
          <a:endParaRPr lang="es-ES"/>
        </a:p>
      </dgm:t>
    </dgm:pt>
    <dgm:pt modelId="{B9102421-14CC-47FF-AD1C-9D299BE2CE8E}">
      <dgm:prSet phldrT="[Texto]" custT="1"/>
      <dgm:spPr/>
      <dgm:t>
        <a:bodyPr/>
        <a:lstStyle/>
        <a:p>
          <a:pPr marL="95250" indent="0" algn="just"/>
          <a:r>
            <a:rPr lang="es-ES" sz="1800" dirty="0" smtClean="0"/>
            <a:t>Coordinación diferentes ministerios.</a:t>
          </a:r>
          <a:endParaRPr lang="es-ES" sz="1800" dirty="0"/>
        </a:p>
      </dgm:t>
    </dgm:pt>
    <dgm:pt modelId="{1F33F284-7E4E-4A5F-9FCD-C9DF3D0E85D6}" type="parTrans" cxnId="{30246DBD-ADFC-4242-8DDC-EA6A2D2612BE}">
      <dgm:prSet/>
      <dgm:spPr/>
      <dgm:t>
        <a:bodyPr/>
        <a:lstStyle/>
        <a:p>
          <a:endParaRPr lang="es-ES"/>
        </a:p>
      </dgm:t>
    </dgm:pt>
    <dgm:pt modelId="{7B1F57D1-1FA2-439E-8B9F-7CAE7EF52520}" type="sibTrans" cxnId="{30246DBD-ADFC-4242-8DDC-EA6A2D2612BE}">
      <dgm:prSet/>
      <dgm:spPr/>
      <dgm:t>
        <a:bodyPr/>
        <a:lstStyle/>
        <a:p>
          <a:endParaRPr lang="es-ES"/>
        </a:p>
      </dgm:t>
    </dgm:pt>
    <dgm:pt modelId="{E4DA06F9-7F11-4FC9-8D99-386C415E753F}">
      <dgm:prSet phldrT="[Texto]" custT="1"/>
      <dgm:spPr/>
      <dgm:t>
        <a:bodyPr/>
        <a:lstStyle/>
        <a:p>
          <a:pPr marL="95250" indent="0" algn="just"/>
          <a:r>
            <a:rPr lang="es-ES" sz="1800" dirty="0" smtClean="0"/>
            <a:t>Impulsar políticas de gobierno.</a:t>
          </a:r>
          <a:endParaRPr lang="es-ES" sz="1800" dirty="0"/>
        </a:p>
      </dgm:t>
    </dgm:pt>
    <dgm:pt modelId="{455A7F14-7D09-4012-ADDF-21056DE2A036}" type="parTrans" cxnId="{C5D82DCB-32FD-49E3-A449-3554700943FF}">
      <dgm:prSet/>
      <dgm:spPr/>
      <dgm:t>
        <a:bodyPr/>
        <a:lstStyle/>
        <a:p>
          <a:endParaRPr lang="es-ES"/>
        </a:p>
      </dgm:t>
    </dgm:pt>
    <dgm:pt modelId="{B0DFE992-1762-404A-A735-033DAD5DA1BF}" type="sibTrans" cxnId="{C5D82DCB-32FD-49E3-A449-3554700943FF}">
      <dgm:prSet/>
      <dgm:spPr/>
      <dgm:t>
        <a:bodyPr/>
        <a:lstStyle/>
        <a:p>
          <a:endParaRPr lang="es-ES"/>
        </a:p>
      </dgm:t>
    </dgm:pt>
    <dgm:pt modelId="{E50940D1-D5A1-43A9-B7BE-A02460A7D46C}">
      <dgm:prSet phldrT="[Texto]" custT="1"/>
      <dgm:spPr/>
      <dgm:t>
        <a:bodyPr/>
        <a:lstStyle/>
        <a:p>
          <a:pPr marL="95250" indent="0" algn="just"/>
          <a:r>
            <a:rPr lang="es-ES" sz="1800" dirty="0" err="1" smtClean="0"/>
            <a:t>GAD´s</a:t>
          </a:r>
          <a:r>
            <a:rPr lang="es-ES" sz="1800" dirty="0" smtClean="0"/>
            <a:t> planes ordenamiento territorial.</a:t>
          </a:r>
          <a:endParaRPr lang="es-ES" sz="1800" dirty="0"/>
        </a:p>
      </dgm:t>
    </dgm:pt>
    <dgm:pt modelId="{F6FE8AF6-7123-43E7-8EB7-AE868C4C9DEA}" type="parTrans" cxnId="{FD09F451-C4E9-46BA-AC9A-3938EDA32292}">
      <dgm:prSet/>
      <dgm:spPr/>
      <dgm:t>
        <a:bodyPr/>
        <a:lstStyle/>
        <a:p>
          <a:endParaRPr lang="es-ES"/>
        </a:p>
      </dgm:t>
    </dgm:pt>
    <dgm:pt modelId="{CAFCA0A3-613A-4714-B994-5277B9F924C3}" type="sibTrans" cxnId="{FD09F451-C4E9-46BA-AC9A-3938EDA32292}">
      <dgm:prSet/>
      <dgm:spPr/>
      <dgm:t>
        <a:bodyPr/>
        <a:lstStyle/>
        <a:p>
          <a:endParaRPr lang="es-ES"/>
        </a:p>
      </dgm:t>
    </dgm:pt>
    <dgm:pt modelId="{032A4291-0FE0-40B8-A061-AD9A12447CE3}">
      <dgm:prSet phldrT="[Texto]" custT="1"/>
      <dgm:spPr/>
      <dgm:t>
        <a:bodyPr/>
        <a:lstStyle/>
        <a:p>
          <a:pPr marL="95250" indent="0" algn="just"/>
          <a:r>
            <a:rPr lang="es-ES" sz="1800" dirty="0" smtClean="0"/>
            <a:t>Participación actores públicos y privados.</a:t>
          </a:r>
          <a:endParaRPr lang="es-ES" sz="1800" dirty="0"/>
        </a:p>
      </dgm:t>
    </dgm:pt>
    <dgm:pt modelId="{07605AB0-1A51-471E-8660-78E79161945A}" type="parTrans" cxnId="{6B93DEFE-1016-4BCF-B0E7-5F7F3E25D676}">
      <dgm:prSet/>
      <dgm:spPr/>
      <dgm:t>
        <a:bodyPr/>
        <a:lstStyle/>
        <a:p>
          <a:endParaRPr lang="es-ES"/>
        </a:p>
      </dgm:t>
    </dgm:pt>
    <dgm:pt modelId="{2ADBBDD3-2321-4830-A1F4-2470806020AF}" type="sibTrans" cxnId="{6B93DEFE-1016-4BCF-B0E7-5F7F3E25D676}">
      <dgm:prSet/>
      <dgm:spPr/>
      <dgm:t>
        <a:bodyPr/>
        <a:lstStyle/>
        <a:p>
          <a:endParaRPr lang="es-ES"/>
        </a:p>
      </dgm:t>
    </dgm:pt>
    <dgm:pt modelId="{8BE6046E-D2A6-42A1-ABEA-7DE0C508C81C}">
      <dgm:prSet phldrT="[Texto]" custT="1"/>
      <dgm:spPr/>
      <dgm:t>
        <a:bodyPr/>
        <a:lstStyle/>
        <a:p>
          <a:pPr marL="95250" indent="0" algn="just"/>
          <a:r>
            <a:rPr lang="es-ES" sz="1800" dirty="0" smtClean="0"/>
            <a:t>Alcanzar soberanía e integridad territorial.</a:t>
          </a:r>
          <a:endParaRPr lang="es-ES" sz="1800" dirty="0"/>
        </a:p>
      </dgm:t>
    </dgm:pt>
    <dgm:pt modelId="{96872772-CD02-48F2-A5B6-846C77F6D6C7}" type="parTrans" cxnId="{631EA286-0693-48BB-A789-48F115D7D08A}">
      <dgm:prSet/>
      <dgm:spPr/>
      <dgm:t>
        <a:bodyPr/>
        <a:lstStyle/>
        <a:p>
          <a:endParaRPr lang="es-ES"/>
        </a:p>
      </dgm:t>
    </dgm:pt>
    <dgm:pt modelId="{28DAC437-CFBE-48A4-BEEB-5EB248FE7700}" type="sibTrans" cxnId="{631EA286-0693-48BB-A789-48F115D7D08A}">
      <dgm:prSet/>
      <dgm:spPr/>
      <dgm:t>
        <a:bodyPr/>
        <a:lstStyle/>
        <a:p>
          <a:endParaRPr lang="es-ES"/>
        </a:p>
      </dgm:t>
    </dgm:pt>
    <dgm:pt modelId="{12CD7BB1-2217-49A4-B4E3-B948EC1CEDDF}" type="pres">
      <dgm:prSet presAssocID="{88EBBDE2-8F56-432A-A8A6-4ED5D87F44D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70E6E5D-FFA0-484B-AACE-EC666FC9782E}" type="pres">
      <dgm:prSet presAssocID="{BE0C6C16-ACA1-4427-B2D1-08F23DFE4BDC}" presName="comp" presStyleCnt="0"/>
      <dgm:spPr/>
    </dgm:pt>
    <dgm:pt modelId="{EEF8E992-F148-448A-8B5A-3DBC4330CA1B}" type="pres">
      <dgm:prSet presAssocID="{BE0C6C16-ACA1-4427-B2D1-08F23DFE4BDC}" presName="box" presStyleLbl="node1" presStyleIdx="0" presStyleCnt="1" custLinFactNeighborY="-510"/>
      <dgm:spPr/>
      <dgm:t>
        <a:bodyPr/>
        <a:lstStyle/>
        <a:p>
          <a:endParaRPr lang="es-ES"/>
        </a:p>
      </dgm:t>
    </dgm:pt>
    <dgm:pt modelId="{6A0AD0E5-6781-4533-8276-25D779AD00E3}" type="pres">
      <dgm:prSet presAssocID="{BE0C6C16-ACA1-4427-B2D1-08F23DFE4BDC}" presName="img" presStyleLbl="fgImgPlace1" presStyleIdx="0" presStyleCnt="1" custScaleX="102952" custScaleY="9906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87C875B2-8702-4338-8386-7A7C890AF159}" type="pres">
      <dgm:prSet presAssocID="{BE0C6C16-ACA1-4427-B2D1-08F23DFE4BD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FAD6034-22C4-4090-84F8-77478D452D40}" type="presOf" srcId="{E4DA06F9-7F11-4FC9-8D99-386C415E753F}" destId="{87C875B2-8702-4338-8386-7A7C890AF159}" srcOrd="1" destOrd="3" presId="urn:microsoft.com/office/officeart/2005/8/layout/vList4"/>
    <dgm:cxn modelId="{6B93DEFE-1016-4BCF-B0E7-5F7F3E25D676}" srcId="{BE0C6C16-ACA1-4427-B2D1-08F23DFE4BDC}" destId="{032A4291-0FE0-40B8-A061-AD9A12447CE3}" srcOrd="4" destOrd="0" parTransId="{07605AB0-1A51-471E-8660-78E79161945A}" sibTransId="{2ADBBDD3-2321-4830-A1F4-2470806020AF}"/>
    <dgm:cxn modelId="{F2B75D9D-553A-411F-A86D-C29C2978D8BC}" srcId="{88EBBDE2-8F56-432A-A8A6-4ED5D87F44D8}" destId="{BE0C6C16-ACA1-4427-B2D1-08F23DFE4BDC}" srcOrd="0" destOrd="0" parTransId="{827E6378-C3B4-4F74-BE97-9496414A7905}" sibTransId="{39F445A3-30A6-407F-BBAD-5B20A897B22D}"/>
    <dgm:cxn modelId="{F1AF590B-C7DE-474B-8002-907D34EA899F}" type="presOf" srcId="{B9102421-14CC-47FF-AD1C-9D299BE2CE8E}" destId="{87C875B2-8702-4338-8386-7A7C890AF159}" srcOrd="1" destOrd="2" presId="urn:microsoft.com/office/officeart/2005/8/layout/vList4"/>
    <dgm:cxn modelId="{B7A33015-12D5-41ED-BBC0-B6EABE85270B}" type="presOf" srcId="{0A371483-D1CA-40E0-BF0D-8F8E4AA01794}" destId="{EEF8E992-F148-448A-8B5A-3DBC4330CA1B}" srcOrd="0" destOrd="1" presId="urn:microsoft.com/office/officeart/2005/8/layout/vList4"/>
    <dgm:cxn modelId="{5A784ECE-E723-4973-99E7-EF7E822982D6}" srcId="{BE0C6C16-ACA1-4427-B2D1-08F23DFE4BDC}" destId="{0A371483-D1CA-40E0-BF0D-8F8E4AA01794}" srcOrd="0" destOrd="0" parTransId="{D7D72F66-C1E1-4248-ADCA-DFA7BE050676}" sibTransId="{1A7DE1A5-2F5C-4555-9385-0020E5316FC3}"/>
    <dgm:cxn modelId="{5793A415-BDC1-4827-AFE8-17474AA2E5E3}" type="presOf" srcId="{88EBBDE2-8F56-432A-A8A6-4ED5D87F44D8}" destId="{12CD7BB1-2217-49A4-B4E3-B948EC1CEDDF}" srcOrd="0" destOrd="0" presId="urn:microsoft.com/office/officeart/2005/8/layout/vList4"/>
    <dgm:cxn modelId="{90C474E7-E21B-4BC4-99E3-9AB094D42B5C}" type="presOf" srcId="{BE0C6C16-ACA1-4427-B2D1-08F23DFE4BDC}" destId="{EEF8E992-F148-448A-8B5A-3DBC4330CA1B}" srcOrd="0" destOrd="0" presId="urn:microsoft.com/office/officeart/2005/8/layout/vList4"/>
    <dgm:cxn modelId="{2E4E12F4-77B1-4E31-9DE6-302E88D610BC}" type="presOf" srcId="{E50940D1-D5A1-43A9-B7BE-A02460A7D46C}" destId="{EEF8E992-F148-448A-8B5A-3DBC4330CA1B}" srcOrd="0" destOrd="4" presId="urn:microsoft.com/office/officeart/2005/8/layout/vList4"/>
    <dgm:cxn modelId="{C5D82DCB-32FD-49E3-A449-3554700943FF}" srcId="{BE0C6C16-ACA1-4427-B2D1-08F23DFE4BDC}" destId="{E4DA06F9-7F11-4FC9-8D99-386C415E753F}" srcOrd="2" destOrd="0" parTransId="{455A7F14-7D09-4012-ADDF-21056DE2A036}" sibTransId="{B0DFE992-1762-404A-A735-033DAD5DA1BF}"/>
    <dgm:cxn modelId="{ACCD8881-4FCD-48B0-81F5-53A34BB3D746}" type="presOf" srcId="{BE0C6C16-ACA1-4427-B2D1-08F23DFE4BDC}" destId="{87C875B2-8702-4338-8386-7A7C890AF159}" srcOrd="1" destOrd="0" presId="urn:microsoft.com/office/officeart/2005/8/layout/vList4"/>
    <dgm:cxn modelId="{F8F709CA-B183-4FA5-B321-84404ECDA6EF}" type="presOf" srcId="{8BE6046E-D2A6-42A1-ABEA-7DE0C508C81C}" destId="{EEF8E992-F148-448A-8B5A-3DBC4330CA1B}" srcOrd="0" destOrd="6" presId="urn:microsoft.com/office/officeart/2005/8/layout/vList4"/>
    <dgm:cxn modelId="{E150DFFC-B5EC-42BB-A574-61608D8E5D6E}" type="presOf" srcId="{032A4291-0FE0-40B8-A061-AD9A12447CE3}" destId="{87C875B2-8702-4338-8386-7A7C890AF159}" srcOrd="1" destOrd="5" presId="urn:microsoft.com/office/officeart/2005/8/layout/vList4"/>
    <dgm:cxn modelId="{9934C17D-6094-4662-B9D1-1376A79830DF}" type="presOf" srcId="{032A4291-0FE0-40B8-A061-AD9A12447CE3}" destId="{EEF8E992-F148-448A-8B5A-3DBC4330CA1B}" srcOrd="0" destOrd="5" presId="urn:microsoft.com/office/officeart/2005/8/layout/vList4"/>
    <dgm:cxn modelId="{B3F36E4A-65E8-4502-B3DE-A20568291B5E}" type="presOf" srcId="{B9102421-14CC-47FF-AD1C-9D299BE2CE8E}" destId="{EEF8E992-F148-448A-8B5A-3DBC4330CA1B}" srcOrd="0" destOrd="2" presId="urn:microsoft.com/office/officeart/2005/8/layout/vList4"/>
    <dgm:cxn modelId="{9C8C58BB-34CA-413D-8EBE-C8EE1A83758E}" type="presOf" srcId="{E4DA06F9-7F11-4FC9-8D99-386C415E753F}" destId="{EEF8E992-F148-448A-8B5A-3DBC4330CA1B}" srcOrd="0" destOrd="3" presId="urn:microsoft.com/office/officeart/2005/8/layout/vList4"/>
    <dgm:cxn modelId="{9794D68B-EF5B-42CD-9E37-E1C916E1EBDD}" type="presOf" srcId="{E50940D1-D5A1-43A9-B7BE-A02460A7D46C}" destId="{87C875B2-8702-4338-8386-7A7C890AF159}" srcOrd="1" destOrd="4" presId="urn:microsoft.com/office/officeart/2005/8/layout/vList4"/>
    <dgm:cxn modelId="{33195908-E16C-4430-914A-075555136465}" type="presOf" srcId="{0A371483-D1CA-40E0-BF0D-8F8E4AA01794}" destId="{87C875B2-8702-4338-8386-7A7C890AF159}" srcOrd="1" destOrd="1" presId="urn:microsoft.com/office/officeart/2005/8/layout/vList4"/>
    <dgm:cxn modelId="{74FB6843-4D8F-48BF-A6CB-ABE9B1C1D22A}" type="presOf" srcId="{8BE6046E-D2A6-42A1-ABEA-7DE0C508C81C}" destId="{87C875B2-8702-4338-8386-7A7C890AF159}" srcOrd="1" destOrd="6" presId="urn:microsoft.com/office/officeart/2005/8/layout/vList4"/>
    <dgm:cxn modelId="{631EA286-0693-48BB-A789-48F115D7D08A}" srcId="{BE0C6C16-ACA1-4427-B2D1-08F23DFE4BDC}" destId="{8BE6046E-D2A6-42A1-ABEA-7DE0C508C81C}" srcOrd="5" destOrd="0" parTransId="{96872772-CD02-48F2-A5B6-846C77F6D6C7}" sibTransId="{28DAC437-CFBE-48A4-BEEB-5EB248FE7700}"/>
    <dgm:cxn modelId="{30246DBD-ADFC-4242-8DDC-EA6A2D2612BE}" srcId="{BE0C6C16-ACA1-4427-B2D1-08F23DFE4BDC}" destId="{B9102421-14CC-47FF-AD1C-9D299BE2CE8E}" srcOrd="1" destOrd="0" parTransId="{1F33F284-7E4E-4A5F-9FCD-C9DF3D0E85D6}" sibTransId="{7B1F57D1-1FA2-439E-8B9F-7CAE7EF52520}"/>
    <dgm:cxn modelId="{FD09F451-C4E9-46BA-AC9A-3938EDA32292}" srcId="{BE0C6C16-ACA1-4427-B2D1-08F23DFE4BDC}" destId="{E50940D1-D5A1-43A9-B7BE-A02460A7D46C}" srcOrd="3" destOrd="0" parTransId="{F6FE8AF6-7123-43E7-8EB7-AE868C4C9DEA}" sibTransId="{CAFCA0A3-613A-4714-B994-5277B9F924C3}"/>
    <dgm:cxn modelId="{ED5622D3-40DB-450E-B244-A54B36722F97}" type="presParOf" srcId="{12CD7BB1-2217-49A4-B4E3-B948EC1CEDDF}" destId="{470E6E5D-FFA0-484B-AACE-EC666FC9782E}" srcOrd="0" destOrd="0" presId="urn:microsoft.com/office/officeart/2005/8/layout/vList4"/>
    <dgm:cxn modelId="{9938631C-8517-4485-AF90-E9A40F0DA1CE}" type="presParOf" srcId="{470E6E5D-FFA0-484B-AACE-EC666FC9782E}" destId="{EEF8E992-F148-448A-8B5A-3DBC4330CA1B}" srcOrd="0" destOrd="0" presId="urn:microsoft.com/office/officeart/2005/8/layout/vList4"/>
    <dgm:cxn modelId="{D12154E5-9A96-4C9F-B1BD-D21597E8A853}" type="presParOf" srcId="{470E6E5D-FFA0-484B-AACE-EC666FC9782E}" destId="{6A0AD0E5-6781-4533-8276-25D779AD00E3}" srcOrd="1" destOrd="0" presId="urn:microsoft.com/office/officeart/2005/8/layout/vList4"/>
    <dgm:cxn modelId="{73C379DA-B8F3-409B-A616-3705208221CA}" type="presParOf" srcId="{470E6E5D-FFA0-484B-AACE-EC666FC9782E}" destId="{87C875B2-8702-4338-8386-7A7C890AF15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6D956C6-2488-4A99-8F13-735A5AA33DE0}" type="doc">
      <dgm:prSet loTypeId="urn:microsoft.com/office/officeart/2005/8/layout/pyramid2" loCatId="pyramid" qsTypeId="urn:microsoft.com/office/officeart/2005/8/quickstyle/3d1" qsCatId="3D" csTypeId="urn:microsoft.com/office/officeart/2005/8/colors/accent6_5" csCatId="accent6" phldr="1"/>
      <dgm:spPr/>
    </dgm:pt>
    <dgm:pt modelId="{001DE42A-D29D-4886-8906-BCD65AFB21AA}">
      <dgm:prSet phldrT="[Texto]" custT="1"/>
      <dgm:spPr/>
      <dgm:t>
        <a:bodyPr/>
        <a:lstStyle/>
        <a:p>
          <a:r>
            <a:rPr lang="es-EC" sz="1400" b="1" dirty="0">
              <a:latin typeface="Arial" panose="020B0604020202020204" pitchFamily="34" charset="0"/>
              <a:cs typeface="Arial" panose="020B0604020202020204" pitchFamily="34" charset="0"/>
            </a:rPr>
            <a:t>Constitucional</a:t>
          </a:r>
        </a:p>
      </dgm:t>
    </dgm:pt>
    <dgm:pt modelId="{E3C8FCF7-3FAE-4DCC-BC2B-3DBBFEFB780E}" type="parTrans" cxnId="{8B221E20-8536-4E8F-BA67-51D56F5EB565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B08CDE-80EE-4572-87F0-DC92BDAD779B}" type="sibTrans" cxnId="{8B221E20-8536-4E8F-BA67-51D56F5EB565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58E102-4AEE-45B4-A3E1-50C531D46216}">
      <dgm:prSet phldrT="[Texto]" custT="1"/>
      <dgm:spPr/>
      <dgm:t>
        <a:bodyPr/>
        <a:lstStyle/>
        <a:p>
          <a:r>
            <a:rPr lang="es-EC" sz="1400" b="1" dirty="0">
              <a:latin typeface="Arial" panose="020B0604020202020204" pitchFamily="34" charset="0"/>
              <a:cs typeface="Arial" panose="020B0604020202020204" pitchFamily="34" charset="0"/>
            </a:rPr>
            <a:t>Leyes orgánicas</a:t>
          </a:r>
        </a:p>
      </dgm:t>
    </dgm:pt>
    <dgm:pt modelId="{88C29BBD-32C1-4473-BC7A-BE18D9516C1B}" type="parTrans" cxnId="{0032C9CE-B3C5-4937-89D1-21579E1F0802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41FF8E-EDA8-4DB7-B1C7-59E528BF2017}" type="sibTrans" cxnId="{0032C9CE-B3C5-4937-89D1-21579E1F0802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720D8F-2627-4E15-84B2-2D59D4B8E4FD}">
      <dgm:prSet phldrT="[Texto]" custT="1"/>
      <dgm:spPr/>
      <dgm:t>
        <a:bodyPr/>
        <a:lstStyle/>
        <a:p>
          <a:r>
            <a:rPr lang="es-EC" sz="1400" b="1" dirty="0">
              <a:latin typeface="Arial" panose="020B0604020202020204" pitchFamily="34" charset="0"/>
              <a:cs typeface="Arial" panose="020B0604020202020204" pitchFamily="34" charset="0"/>
            </a:rPr>
            <a:t>Decretos ejecutivos</a:t>
          </a:r>
        </a:p>
      </dgm:t>
    </dgm:pt>
    <dgm:pt modelId="{A9E4A0B2-E15A-483D-8F36-5FBCCD257FA1}" type="parTrans" cxnId="{BCF77A71-7AEB-4448-89AB-D1E6ED5BEC3E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A49E63-86D1-4C8A-BC39-B7EED5253D9D}" type="sibTrans" cxnId="{BCF77A71-7AEB-4448-89AB-D1E6ED5BEC3E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745847-3200-49DD-B371-F11DA6850D0D}">
      <dgm:prSet phldrT="[Texto]" custT="1"/>
      <dgm:spPr/>
      <dgm:t>
        <a:bodyPr/>
        <a:lstStyle/>
        <a:p>
          <a:r>
            <a:rPr lang="es-EC" sz="1400" b="1" dirty="0">
              <a:latin typeface="Arial" panose="020B0604020202020204" pitchFamily="34" charset="0"/>
              <a:cs typeface="Arial" panose="020B0604020202020204" pitchFamily="34" charset="0"/>
            </a:rPr>
            <a:t>Leyes ordinarias</a:t>
          </a:r>
        </a:p>
      </dgm:t>
    </dgm:pt>
    <dgm:pt modelId="{16FEF82B-C8FB-4E89-94DB-0150699B58FF}" type="parTrans" cxnId="{E0E5622E-65F8-4971-BEED-8706322D360A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090899-F2EA-4403-9C44-C2C36387FAEE}" type="sibTrans" cxnId="{E0E5622E-65F8-4971-BEED-8706322D360A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E6349A-9458-47F2-A5F8-B865B166331B}">
      <dgm:prSet phldrT="[Texto]" custT="1"/>
      <dgm:spPr/>
      <dgm:t>
        <a:bodyPr/>
        <a:lstStyle/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Constitución de la República del Ecuador</a:t>
          </a:r>
        </a:p>
      </dgm:t>
    </dgm:pt>
    <dgm:pt modelId="{B9C18A85-4651-4D69-8155-0E25DFB869DC}" type="parTrans" cxnId="{9D8392C3-09C0-4BED-99EF-F1E6B9B29AD3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FE8AF9-F9CC-4F5B-A34A-B1DBCAC9CB54}" type="sibTrans" cxnId="{9D8392C3-09C0-4BED-99EF-F1E6B9B29AD3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0CB3F3-DA80-431A-8564-6B83C58FB060}">
      <dgm:prSet phldrT="[Texto]" custT="1"/>
      <dgm:spPr/>
      <dgm:t>
        <a:bodyPr/>
        <a:lstStyle/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Ley Orgánica de Defensa Nacional</a:t>
          </a:r>
        </a:p>
      </dgm:t>
    </dgm:pt>
    <dgm:pt modelId="{D22844E0-3F99-4D89-BAEA-BF32303BA0CA}" type="parTrans" cxnId="{A87FBDAA-27F5-4418-A5AA-98C896975C20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B078F8-400E-4C65-8BB8-258C41288A46}" type="sibTrans" cxnId="{A87FBDAA-27F5-4418-A5AA-98C896975C20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AADAAD-F620-4879-B75B-8C3EC324C297}">
      <dgm:prSet phldrT="[Texto]" custT="1"/>
      <dgm:spPr/>
      <dgm:t>
        <a:bodyPr/>
        <a:lstStyle/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Ley de Seguridad Pública y del Estado</a:t>
          </a:r>
        </a:p>
      </dgm:t>
    </dgm:pt>
    <dgm:pt modelId="{612EFBF1-4796-4D88-ABC1-3114CE512EDF}" type="parTrans" cxnId="{575E60C7-3BB1-4D33-891A-6957E32D0E41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F74911-370D-4009-9588-C3EB647C541E}" type="sibTrans" cxnId="{575E60C7-3BB1-4D33-891A-6957E32D0E41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232062-461C-4F83-9516-96477EFEACB5}">
      <dgm:prSet phldrT="[Texto]" custT="1"/>
      <dgm:spPr/>
      <dgm:t>
        <a:bodyPr/>
        <a:lstStyle/>
        <a:p>
          <a:r>
            <a:rPr lang="es-EC" sz="1400" b="0" i="0" dirty="0">
              <a:latin typeface="Arial" panose="020B0604020202020204" pitchFamily="34" charset="0"/>
              <a:cs typeface="Arial" panose="020B0604020202020204" pitchFamily="34" charset="0"/>
            </a:rPr>
            <a:t>Decreto Ejecutivo N. 633. Política de Defensa Nacional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D6F972-B096-4BDF-BE7F-06E159129371}" type="parTrans" cxnId="{E072BBE9-E4C0-4D26-8AA3-1C4243ED7A06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C0B05C-8662-4E55-840A-D72386C579B6}" type="sibTrans" cxnId="{E072BBE9-E4C0-4D26-8AA3-1C4243ED7A06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8CF1FB-4F90-45B8-A507-25D672DCCE93}">
      <dgm:prSet phldrT="[Texto]" custT="1"/>
      <dgm:spPr/>
      <dgm:t>
        <a:bodyPr/>
        <a:lstStyle/>
        <a:p>
          <a:r>
            <a:rPr lang="es-EC" sz="1400" b="1" dirty="0">
              <a:latin typeface="Arial" panose="020B0604020202020204" pitchFamily="34" charset="0"/>
              <a:cs typeface="Arial" panose="020B0604020202020204" pitchFamily="34" charset="0"/>
            </a:rPr>
            <a:t>Planes</a:t>
          </a:r>
        </a:p>
      </dgm:t>
    </dgm:pt>
    <dgm:pt modelId="{542D49A2-9227-4D84-BE65-EC1AC7338B47}" type="parTrans" cxnId="{CF9A503E-ACB3-47C7-BD02-ABA42D1F8C91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B2C6DE-F516-4FFB-9867-C9B771A27AFF}" type="sibTrans" cxnId="{CF9A503E-ACB3-47C7-BD02-ABA42D1F8C91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B495C3-449D-44AE-9ECF-A843D77E2819}">
      <dgm:prSet phldrT="[Texto]" custT="1"/>
      <dgm:spPr/>
      <dgm:t>
        <a:bodyPr/>
        <a:lstStyle/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Plan Nacional de Seguridad Integral</a:t>
          </a:r>
        </a:p>
      </dgm:t>
    </dgm:pt>
    <dgm:pt modelId="{27182D88-1482-42B9-B7DA-642E0B1ECDB2}" type="parTrans" cxnId="{847DDD07-2983-4EDF-92D6-43E636FD5984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762B9-376A-467B-850B-56CE2BFA8E47}" type="sibTrans" cxnId="{847DDD07-2983-4EDF-92D6-43E636FD5984}">
      <dgm:prSet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AC8B4A-CAE6-4680-8C32-9637404844B9}">
      <dgm:prSet phldrT="[Texto]" custT="1"/>
      <dgm:spPr/>
      <dgm:t>
        <a:bodyPr/>
        <a:lstStyle/>
        <a:p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Ley Orgánica de Desarrollo Fronterizo 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2B36C3-17F6-46EA-AD0B-8F0FCA24047F}" type="parTrans" cxnId="{0CE9B9F1-47BC-4F39-8822-5D1FEB5A25F7}">
      <dgm:prSet/>
      <dgm:spPr/>
      <dgm:t>
        <a:bodyPr/>
        <a:lstStyle/>
        <a:p>
          <a:endParaRPr lang="es-EC"/>
        </a:p>
      </dgm:t>
    </dgm:pt>
    <dgm:pt modelId="{EDA7DEA2-56B4-4803-9926-1A12907AAE56}" type="sibTrans" cxnId="{0CE9B9F1-47BC-4F39-8822-5D1FEB5A25F7}">
      <dgm:prSet/>
      <dgm:spPr/>
      <dgm:t>
        <a:bodyPr/>
        <a:lstStyle/>
        <a:p>
          <a:endParaRPr lang="es-EC"/>
        </a:p>
      </dgm:t>
    </dgm:pt>
    <dgm:pt modelId="{C43FB519-BFE6-4364-83F8-6C3BA80A1F4F}" type="pres">
      <dgm:prSet presAssocID="{56D956C6-2488-4A99-8F13-735A5AA33DE0}" presName="compositeShape" presStyleCnt="0">
        <dgm:presLayoutVars>
          <dgm:dir/>
          <dgm:resizeHandles/>
        </dgm:presLayoutVars>
      </dgm:prSet>
      <dgm:spPr/>
    </dgm:pt>
    <dgm:pt modelId="{8AB2E95A-9100-466E-BC5A-368C7F720E4D}" type="pres">
      <dgm:prSet presAssocID="{56D956C6-2488-4A99-8F13-735A5AA33DE0}" presName="pyramid" presStyleLbl="node1" presStyleIdx="0" presStyleCnt="1"/>
      <dgm:spPr/>
      <dgm:t>
        <a:bodyPr/>
        <a:lstStyle/>
        <a:p>
          <a:endParaRPr lang="es-CO"/>
        </a:p>
      </dgm:t>
    </dgm:pt>
    <dgm:pt modelId="{932269B9-D6F6-43CF-8A8E-D3EEDC5B7FB8}" type="pres">
      <dgm:prSet presAssocID="{56D956C6-2488-4A99-8F13-735A5AA33DE0}" presName="theList" presStyleCnt="0"/>
      <dgm:spPr/>
    </dgm:pt>
    <dgm:pt modelId="{5B9F083F-6BE0-4829-9677-2DE3BA6CE432}" type="pres">
      <dgm:prSet presAssocID="{001DE42A-D29D-4886-8906-BCD65AFB21AA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F5E3DA7-EC4E-4F18-9815-50D85187F129}" type="pres">
      <dgm:prSet presAssocID="{001DE42A-D29D-4886-8906-BCD65AFB21AA}" presName="aSpace" presStyleCnt="0"/>
      <dgm:spPr/>
    </dgm:pt>
    <dgm:pt modelId="{2991E632-FDD2-48E7-8B17-B35D3165BEB0}" type="pres">
      <dgm:prSet presAssocID="{5758E102-4AEE-45B4-A3E1-50C531D46216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B8C6BA2-5A04-4DA7-B93B-4FDE60AEE34E}" type="pres">
      <dgm:prSet presAssocID="{5758E102-4AEE-45B4-A3E1-50C531D46216}" presName="aSpace" presStyleCnt="0"/>
      <dgm:spPr/>
    </dgm:pt>
    <dgm:pt modelId="{0A9ADF6D-1C08-47DB-BCE9-546DC84F7D30}" type="pres">
      <dgm:prSet presAssocID="{E7745847-3200-49DD-B371-F11DA6850D0D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3FC5A5C-16F5-4FDA-A20D-382BC8441AAB}" type="pres">
      <dgm:prSet presAssocID="{E7745847-3200-49DD-B371-F11DA6850D0D}" presName="aSpace" presStyleCnt="0"/>
      <dgm:spPr/>
    </dgm:pt>
    <dgm:pt modelId="{9845E2F9-27A7-4497-81F4-C9E48DB3A886}" type="pres">
      <dgm:prSet presAssocID="{00720D8F-2627-4E15-84B2-2D59D4B8E4FD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DF74C14-6A98-460B-94B8-E18ADA02A881}" type="pres">
      <dgm:prSet presAssocID="{00720D8F-2627-4E15-84B2-2D59D4B8E4FD}" presName="aSpace" presStyleCnt="0"/>
      <dgm:spPr/>
    </dgm:pt>
    <dgm:pt modelId="{8F4DA5E9-36BE-4B91-97F9-8D5FCE46DFF6}" type="pres">
      <dgm:prSet presAssocID="{7A8CF1FB-4F90-45B8-A507-25D672DCCE93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79F9D6E-CD97-4292-85C1-B2AE59A77A25}" type="pres">
      <dgm:prSet presAssocID="{7A8CF1FB-4F90-45B8-A507-25D672DCCE93}" presName="aSpace" presStyleCnt="0"/>
      <dgm:spPr/>
    </dgm:pt>
  </dgm:ptLst>
  <dgm:cxnLst>
    <dgm:cxn modelId="{BCF77A71-7AEB-4448-89AB-D1E6ED5BEC3E}" srcId="{56D956C6-2488-4A99-8F13-735A5AA33DE0}" destId="{00720D8F-2627-4E15-84B2-2D59D4B8E4FD}" srcOrd="3" destOrd="0" parTransId="{A9E4A0B2-E15A-483D-8F36-5FBCCD257FA1}" sibTransId="{9BA49E63-86D1-4C8A-BC39-B7EED5253D9D}"/>
    <dgm:cxn modelId="{847DDD07-2983-4EDF-92D6-43E636FD5984}" srcId="{7A8CF1FB-4F90-45B8-A507-25D672DCCE93}" destId="{C3B495C3-449D-44AE-9ECF-A843D77E2819}" srcOrd="0" destOrd="0" parTransId="{27182D88-1482-42B9-B7DA-642E0B1ECDB2}" sibTransId="{1D8762B9-376A-467B-850B-56CE2BFA8E47}"/>
    <dgm:cxn modelId="{E0E5622E-65F8-4971-BEED-8706322D360A}" srcId="{56D956C6-2488-4A99-8F13-735A5AA33DE0}" destId="{E7745847-3200-49DD-B371-F11DA6850D0D}" srcOrd="2" destOrd="0" parTransId="{16FEF82B-C8FB-4E89-94DB-0150699B58FF}" sibTransId="{43090899-F2EA-4403-9C44-C2C36387FAEE}"/>
    <dgm:cxn modelId="{0CE9B9F1-47BC-4F39-8822-5D1FEB5A25F7}" srcId="{5758E102-4AEE-45B4-A3E1-50C531D46216}" destId="{B0AC8B4A-CAE6-4680-8C32-9637404844B9}" srcOrd="1" destOrd="0" parTransId="{6D2B36C3-17F6-46EA-AD0B-8F0FCA24047F}" sibTransId="{EDA7DEA2-56B4-4803-9926-1A12907AAE56}"/>
    <dgm:cxn modelId="{0032C9CE-B3C5-4937-89D1-21579E1F0802}" srcId="{56D956C6-2488-4A99-8F13-735A5AA33DE0}" destId="{5758E102-4AEE-45B4-A3E1-50C531D46216}" srcOrd="1" destOrd="0" parTransId="{88C29BBD-32C1-4473-BC7A-BE18D9516C1B}" sibTransId="{5F41FF8E-EDA8-4DB7-B1C7-59E528BF2017}"/>
    <dgm:cxn modelId="{0407C218-364B-4AD0-94E0-1DFED7DF7BDF}" type="presOf" srcId="{C3B495C3-449D-44AE-9ECF-A843D77E2819}" destId="{8F4DA5E9-36BE-4B91-97F9-8D5FCE46DFF6}" srcOrd="0" destOrd="1" presId="urn:microsoft.com/office/officeart/2005/8/layout/pyramid2"/>
    <dgm:cxn modelId="{B920F79A-DC3F-4CE4-A480-7C7B1CE5C0E0}" type="presOf" srcId="{B6232062-461C-4F83-9516-96477EFEACB5}" destId="{9845E2F9-27A7-4497-81F4-C9E48DB3A886}" srcOrd="0" destOrd="1" presId="urn:microsoft.com/office/officeart/2005/8/layout/pyramid2"/>
    <dgm:cxn modelId="{13604D01-92BE-4228-A425-FFEE80F05C28}" type="presOf" srcId="{E7745847-3200-49DD-B371-F11DA6850D0D}" destId="{0A9ADF6D-1C08-47DB-BCE9-546DC84F7D30}" srcOrd="0" destOrd="0" presId="urn:microsoft.com/office/officeart/2005/8/layout/pyramid2"/>
    <dgm:cxn modelId="{3DD160AE-D3AB-4921-904F-D285FDDF3705}" type="presOf" srcId="{00720D8F-2627-4E15-84B2-2D59D4B8E4FD}" destId="{9845E2F9-27A7-4497-81F4-C9E48DB3A886}" srcOrd="0" destOrd="0" presId="urn:microsoft.com/office/officeart/2005/8/layout/pyramid2"/>
    <dgm:cxn modelId="{A87FBDAA-27F5-4418-A5AA-98C896975C20}" srcId="{5758E102-4AEE-45B4-A3E1-50C531D46216}" destId="{430CB3F3-DA80-431A-8564-6B83C58FB060}" srcOrd="0" destOrd="0" parTransId="{D22844E0-3F99-4D89-BAEA-BF32303BA0CA}" sibTransId="{28B078F8-400E-4C65-8BB8-258C41288A46}"/>
    <dgm:cxn modelId="{575E60C7-3BB1-4D33-891A-6957E32D0E41}" srcId="{E7745847-3200-49DD-B371-F11DA6850D0D}" destId="{05AADAAD-F620-4879-B75B-8C3EC324C297}" srcOrd="0" destOrd="0" parTransId="{612EFBF1-4796-4D88-ABC1-3114CE512EDF}" sibTransId="{84F74911-370D-4009-9588-C3EB647C541E}"/>
    <dgm:cxn modelId="{36D05632-525A-4423-A49C-4F45751F5F79}" type="presOf" srcId="{B0AC8B4A-CAE6-4680-8C32-9637404844B9}" destId="{2991E632-FDD2-48E7-8B17-B35D3165BEB0}" srcOrd="0" destOrd="2" presId="urn:microsoft.com/office/officeart/2005/8/layout/pyramid2"/>
    <dgm:cxn modelId="{66DEB283-25A5-4999-AE02-34722C8F145F}" type="presOf" srcId="{7A8CF1FB-4F90-45B8-A507-25D672DCCE93}" destId="{8F4DA5E9-36BE-4B91-97F9-8D5FCE46DFF6}" srcOrd="0" destOrd="0" presId="urn:microsoft.com/office/officeart/2005/8/layout/pyramid2"/>
    <dgm:cxn modelId="{8B221E20-8536-4E8F-BA67-51D56F5EB565}" srcId="{56D956C6-2488-4A99-8F13-735A5AA33DE0}" destId="{001DE42A-D29D-4886-8906-BCD65AFB21AA}" srcOrd="0" destOrd="0" parTransId="{E3C8FCF7-3FAE-4DCC-BC2B-3DBBFEFB780E}" sibTransId="{7FB08CDE-80EE-4572-87F0-DC92BDAD779B}"/>
    <dgm:cxn modelId="{9D8392C3-09C0-4BED-99EF-F1E6B9B29AD3}" srcId="{001DE42A-D29D-4886-8906-BCD65AFB21AA}" destId="{A9E6349A-9458-47F2-A5F8-B865B166331B}" srcOrd="0" destOrd="0" parTransId="{B9C18A85-4651-4D69-8155-0E25DFB869DC}" sibTransId="{05FE8AF9-F9CC-4F5B-A34A-B1DBCAC9CB54}"/>
    <dgm:cxn modelId="{94CEAD64-D5F2-4304-8C1B-C951C5BFFBAF}" type="presOf" srcId="{05AADAAD-F620-4879-B75B-8C3EC324C297}" destId="{0A9ADF6D-1C08-47DB-BCE9-546DC84F7D30}" srcOrd="0" destOrd="1" presId="urn:microsoft.com/office/officeart/2005/8/layout/pyramid2"/>
    <dgm:cxn modelId="{03F41B8A-7773-4D1F-8F77-81C3435B324B}" type="presOf" srcId="{A9E6349A-9458-47F2-A5F8-B865B166331B}" destId="{5B9F083F-6BE0-4829-9677-2DE3BA6CE432}" srcOrd="0" destOrd="1" presId="urn:microsoft.com/office/officeart/2005/8/layout/pyramid2"/>
    <dgm:cxn modelId="{5B74DEFF-E5E3-4F4F-8768-4295AF19C641}" type="presOf" srcId="{430CB3F3-DA80-431A-8564-6B83C58FB060}" destId="{2991E632-FDD2-48E7-8B17-B35D3165BEB0}" srcOrd="0" destOrd="1" presId="urn:microsoft.com/office/officeart/2005/8/layout/pyramid2"/>
    <dgm:cxn modelId="{CF9A503E-ACB3-47C7-BD02-ABA42D1F8C91}" srcId="{56D956C6-2488-4A99-8F13-735A5AA33DE0}" destId="{7A8CF1FB-4F90-45B8-A507-25D672DCCE93}" srcOrd="4" destOrd="0" parTransId="{542D49A2-9227-4D84-BE65-EC1AC7338B47}" sibTransId="{03B2C6DE-F516-4FFB-9867-C9B771A27AFF}"/>
    <dgm:cxn modelId="{114272A5-1E5E-485B-BB1C-5560EE84A1D8}" type="presOf" srcId="{5758E102-4AEE-45B4-A3E1-50C531D46216}" destId="{2991E632-FDD2-48E7-8B17-B35D3165BEB0}" srcOrd="0" destOrd="0" presId="urn:microsoft.com/office/officeart/2005/8/layout/pyramid2"/>
    <dgm:cxn modelId="{E072BBE9-E4C0-4D26-8AA3-1C4243ED7A06}" srcId="{00720D8F-2627-4E15-84B2-2D59D4B8E4FD}" destId="{B6232062-461C-4F83-9516-96477EFEACB5}" srcOrd="0" destOrd="0" parTransId="{97D6F972-B096-4BDF-BE7F-06E159129371}" sibTransId="{B6C0B05C-8662-4E55-840A-D72386C579B6}"/>
    <dgm:cxn modelId="{95CBC236-D531-4A85-89E1-00989A8D577C}" type="presOf" srcId="{001DE42A-D29D-4886-8906-BCD65AFB21AA}" destId="{5B9F083F-6BE0-4829-9677-2DE3BA6CE432}" srcOrd="0" destOrd="0" presId="urn:microsoft.com/office/officeart/2005/8/layout/pyramid2"/>
    <dgm:cxn modelId="{20F4CA85-35E0-4A83-A833-BE2BADF55BB6}" type="presOf" srcId="{56D956C6-2488-4A99-8F13-735A5AA33DE0}" destId="{C43FB519-BFE6-4364-83F8-6C3BA80A1F4F}" srcOrd="0" destOrd="0" presId="urn:microsoft.com/office/officeart/2005/8/layout/pyramid2"/>
    <dgm:cxn modelId="{CDD66F23-32A1-4969-BD2A-CC89C8C9E2AD}" type="presParOf" srcId="{C43FB519-BFE6-4364-83F8-6C3BA80A1F4F}" destId="{8AB2E95A-9100-466E-BC5A-368C7F720E4D}" srcOrd="0" destOrd="0" presId="urn:microsoft.com/office/officeart/2005/8/layout/pyramid2"/>
    <dgm:cxn modelId="{6B56D223-1C01-497C-A450-97F9C9D3DAA8}" type="presParOf" srcId="{C43FB519-BFE6-4364-83F8-6C3BA80A1F4F}" destId="{932269B9-D6F6-43CF-8A8E-D3EEDC5B7FB8}" srcOrd="1" destOrd="0" presId="urn:microsoft.com/office/officeart/2005/8/layout/pyramid2"/>
    <dgm:cxn modelId="{8C34832D-0E8B-44F1-AB49-683DD28691C7}" type="presParOf" srcId="{932269B9-D6F6-43CF-8A8E-D3EEDC5B7FB8}" destId="{5B9F083F-6BE0-4829-9677-2DE3BA6CE432}" srcOrd="0" destOrd="0" presId="urn:microsoft.com/office/officeart/2005/8/layout/pyramid2"/>
    <dgm:cxn modelId="{6AD68C32-B697-452F-931E-7206308C1DD7}" type="presParOf" srcId="{932269B9-D6F6-43CF-8A8E-D3EEDC5B7FB8}" destId="{1F5E3DA7-EC4E-4F18-9815-50D85187F129}" srcOrd="1" destOrd="0" presId="urn:microsoft.com/office/officeart/2005/8/layout/pyramid2"/>
    <dgm:cxn modelId="{70C06EB0-01B1-4775-8AD1-079A247A3A37}" type="presParOf" srcId="{932269B9-D6F6-43CF-8A8E-D3EEDC5B7FB8}" destId="{2991E632-FDD2-48E7-8B17-B35D3165BEB0}" srcOrd="2" destOrd="0" presId="urn:microsoft.com/office/officeart/2005/8/layout/pyramid2"/>
    <dgm:cxn modelId="{808DDAF6-1952-4FC3-854C-14E0018222E5}" type="presParOf" srcId="{932269B9-D6F6-43CF-8A8E-D3EEDC5B7FB8}" destId="{FB8C6BA2-5A04-4DA7-B93B-4FDE60AEE34E}" srcOrd="3" destOrd="0" presId="urn:microsoft.com/office/officeart/2005/8/layout/pyramid2"/>
    <dgm:cxn modelId="{2086020A-8040-49C5-90CD-4146F2C5F815}" type="presParOf" srcId="{932269B9-D6F6-43CF-8A8E-D3EEDC5B7FB8}" destId="{0A9ADF6D-1C08-47DB-BCE9-546DC84F7D30}" srcOrd="4" destOrd="0" presId="urn:microsoft.com/office/officeart/2005/8/layout/pyramid2"/>
    <dgm:cxn modelId="{02ED08F6-6B65-4902-B59F-8AFE512D535D}" type="presParOf" srcId="{932269B9-D6F6-43CF-8A8E-D3EEDC5B7FB8}" destId="{83FC5A5C-16F5-4FDA-A20D-382BC8441AAB}" srcOrd="5" destOrd="0" presId="urn:microsoft.com/office/officeart/2005/8/layout/pyramid2"/>
    <dgm:cxn modelId="{43A8B9CF-F5B3-4776-8B36-463340F92FB5}" type="presParOf" srcId="{932269B9-D6F6-43CF-8A8E-D3EEDC5B7FB8}" destId="{9845E2F9-27A7-4497-81F4-C9E48DB3A886}" srcOrd="6" destOrd="0" presId="urn:microsoft.com/office/officeart/2005/8/layout/pyramid2"/>
    <dgm:cxn modelId="{A602D828-570A-4E2C-8FF9-CC8ACA527E3B}" type="presParOf" srcId="{932269B9-D6F6-43CF-8A8E-D3EEDC5B7FB8}" destId="{2DF74C14-6A98-460B-94B8-E18ADA02A881}" srcOrd="7" destOrd="0" presId="urn:microsoft.com/office/officeart/2005/8/layout/pyramid2"/>
    <dgm:cxn modelId="{33E4F941-43D6-42EB-A280-ED7A23CB24A3}" type="presParOf" srcId="{932269B9-D6F6-43CF-8A8E-D3EEDC5B7FB8}" destId="{8F4DA5E9-36BE-4B91-97F9-8D5FCE46DFF6}" srcOrd="8" destOrd="0" presId="urn:microsoft.com/office/officeart/2005/8/layout/pyramid2"/>
    <dgm:cxn modelId="{7AD6464C-828C-4255-945F-3C4005B82174}" type="presParOf" srcId="{932269B9-D6F6-43CF-8A8E-D3EEDC5B7FB8}" destId="{C79F9D6E-CD97-4292-85C1-B2AE59A77A25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0A7E356-3108-4929-91CA-B2ECE36665CD}" type="doc">
      <dgm:prSet loTypeId="urn:microsoft.com/office/officeart/2005/8/layout/radial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A8EE9753-0760-4F7C-992B-E8BC924C8738}">
      <dgm:prSet phldrT="[Texto]"/>
      <dgm:spPr/>
      <dgm:t>
        <a:bodyPr/>
        <a:lstStyle/>
        <a:p>
          <a:r>
            <a:rPr lang="es-CO" b="1" dirty="0" smtClean="0"/>
            <a:t>VALORES Y PRINCIPIOS</a:t>
          </a:r>
          <a:endParaRPr lang="es-CO" b="1" dirty="0"/>
        </a:p>
      </dgm:t>
    </dgm:pt>
    <dgm:pt modelId="{F0E971E7-3E26-4343-AD79-B23B8D71CB93}" type="parTrans" cxnId="{A28DE34A-B464-40FF-941C-FE46D5CB9A6F}">
      <dgm:prSet/>
      <dgm:spPr/>
      <dgm:t>
        <a:bodyPr/>
        <a:lstStyle/>
        <a:p>
          <a:endParaRPr lang="es-CO"/>
        </a:p>
      </dgm:t>
    </dgm:pt>
    <dgm:pt modelId="{9C74C488-CD64-43E3-BD2B-49A9B5FAA264}" type="sibTrans" cxnId="{A28DE34A-B464-40FF-941C-FE46D5CB9A6F}">
      <dgm:prSet/>
      <dgm:spPr/>
      <dgm:t>
        <a:bodyPr/>
        <a:lstStyle/>
        <a:p>
          <a:endParaRPr lang="es-CO"/>
        </a:p>
      </dgm:t>
    </dgm:pt>
    <dgm:pt modelId="{96DEE089-CC27-4B1D-B0F4-E3D681519434}">
      <dgm:prSet phldrT="[Texto]" custT="1"/>
      <dgm:spPr/>
      <dgm:t>
        <a:bodyPr/>
        <a:lstStyle/>
        <a:p>
          <a:r>
            <a:rPr lang="es-CO" sz="1000" b="1" dirty="0" smtClean="0"/>
            <a:t>HONESTIDAD</a:t>
          </a:r>
          <a:endParaRPr lang="es-CO" sz="1000" b="1" dirty="0"/>
        </a:p>
      </dgm:t>
    </dgm:pt>
    <dgm:pt modelId="{E3241783-0ADF-40B7-99A0-3E9FDFA61D65}" type="parTrans" cxnId="{1973F334-8F67-453C-8E7E-91F47C0C1102}">
      <dgm:prSet/>
      <dgm:spPr/>
      <dgm:t>
        <a:bodyPr/>
        <a:lstStyle/>
        <a:p>
          <a:endParaRPr lang="es-CO"/>
        </a:p>
      </dgm:t>
    </dgm:pt>
    <dgm:pt modelId="{BF60F25B-3516-4A18-BB02-8AAE304029B5}" type="sibTrans" cxnId="{1973F334-8F67-453C-8E7E-91F47C0C1102}">
      <dgm:prSet/>
      <dgm:spPr/>
      <dgm:t>
        <a:bodyPr/>
        <a:lstStyle/>
        <a:p>
          <a:endParaRPr lang="es-CO"/>
        </a:p>
      </dgm:t>
    </dgm:pt>
    <dgm:pt modelId="{F5C3654C-06D7-4E3C-811F-3C730A457ED4}">
      <dgm:prSet phldrT="[Texto]" custT="1"/>
      <dgm:spPr/>
      <dgm:t>
        <a:bodyPr/>
        <a:lstStyle/>
        <a:p>
          <a:r>
            <a:rPr lang="es-CO" sz="1000" b="1" dirty="0" smtClean="0"/>
            <a:t>DISCIPLINA</a:t>
          </a:r>
          <a:endParaRPr lang="es-CO" sz="1000" b="1" dirty="0"/>
        </a:p>
      </dgm:t>
    </dgm:pt>
    <dgm:pt modelId="{2CEC4000-7947-4DE6-B1A8-2436356FD193}" type="parTrans" cxnId="{A25E8259-AA34-440D-9235-006B52EE38C3}">
      <dgm:prSet/>
      <dgm:spPr/>
      <dgm:t>
        <a:bodyPr/>
        <a:lstStyle/>
        <a:p>
          <a:endParaRPr lang="es-CO"/>
        </a:p>
      </dgm:t>
    </dgm:pt>
    <dgm:pt modelId="{411C373F-92A9-4882-8331-F2DA7BF85ACC}" type="sibTrans" cxnId="{A25E8259-AA34-440D-9235-006B52EE38C3}">
      <dgm:prSet/>
      <dgm:spPr/>
      <dgm:t>
        <a:bodyPr/>
        <a:lstStyle/>
        <a:p>
          <a:endParaRPr lang="es-CO"/>
        </a:p>
      </dgm:t>
    </dgm:pt>
    <dgm:pt modelId="{127603A5-4BA6-4FCE-8B23-3319CCDDEDE6}">
      <dgm:prSet phldrT="[Texto]" custT="1"/>
      <dgm:spPr/>
      <dgm:t>
        <a:bodyPr/>
        <a:lstStyle/>
        <a:p>
          <a:r>
            <a:rPr lang="es-CO" sz="1000" b="1" dirty="0" smtClean="0"/>
            <a:t>INTEGRACIÓN</a:t>
          </a:r>
          <a:endParaRPr lang="es-CO" sz="1000" b="1" dirty="0"/>
        </a:p>
      </dgm:t>
    </dgm:pt>
    <dgm:pt modelId="{841BAC3E-8182-4DF3-9C74-3C1AAB7CF6B0}" type="parTrans" cxnId="{12544CD7-31E0-4956-B681-18A26B93CD93}">
      <dgm:prSet/>
      <dgm:spPr/>
      <dgm:t>
        <a:bodyPr/>
        <a:lstStyle/>
        <a:p>
          <a:endParaRPr lang="es-CO"/>
        </a:p>
      </dgm:t>
    </dgm:pt>
    <dgm:pt modelId="{DE8F62B0-E84F-4E65-A4AB-CEC494505231}" type="sibTrans" cxnId="{12544CD7-31E0-4956-B681-18A26B93CD93}">
      <dgm:prSet/>
      <dgm:spPr/>
      <dgm:t>
        <a:bodyPr/>
        <a:lstStyle/>
        <a:p>
          <a:endParaRPr lang="es-CO"/>
        </a:p>
      </dgm:t>
    </dgm:pt>
    <dgm:pt modelId="{454AFBB7-76EB-4514-A7DF-A95F26DE5DFA}">
      <dgm:prSet phldrT="[Texto]" custT="1"/>
      <dgm:spPr/>
      <dgm:t>
        <a:bodyPr/>
        <a:lstStyle/>
        <a:p>
          <a:r>
            <a:rPr lang="es-CO" sz="1000" b="1" dirty="0" smtClean="0"/>
            <a:t>COHESIÓN Y COORDINACIÓN</a:t>
          </a:r>
          <a:endParaRPr lang="es-CO" sz="1000" b="1" dirty="0"/>
        </a:p>
      </dgm:t>
    </dgm:pt>
    <dgm:pt modelId="{88B2B313-BF9A-44FF-B4A6-CC0DDAD41327}" type="parTrans" cxnId="{ACD09698-B84C-40CD-BFDA-8264578637A9}">
      <dgm:prSet/>
      <dgm:spPr/>
      <dgm:t>
        <a:bodyPr/>
        <a:lstStyle/>
        <a:p>
          <a:endParaRPr lang="es-CO"/>
        </a:p>
      </dgm:t>
    </dgm:pt>
    <dgm:pt modelId="{72198B6D-88A7-4CA5-B97A-36360FFEA24B}" type="sibTrans" cxnId="{ACD09698-B84C-40CD-BFDA-8264578637A9}">
      <dgm:prSet/>
      <dgm:spPr/>
      <dgm:t>
        <a:bodyPr/>
        <a:lstStyle/>
        <a:p>
          <a:endParaRPr lang="es-CO"/>
        </a:p>
      </dgm:t>
    </dgm:pt>
    <dgm:pt modelId="{5D2AC93D-D41E-4502-B9F8-1BF7B8CAC0FF}">
      <dgm:prSet custT="1"/>
      <dgm:spPr/>
      <dgm:t>
        <a:bodyPr/>
        <a:lstStyle/>
        <a:p>
          <a:r>
            <a:rPr lang="es-CO" sz="1000" b="1" dirty="0" smtClean="0"/>
            <a:t>ESPÍRITU MILITAR</a:t>
          </a:r>
          <a:endParaRPr lang="es-CO" sz="1000" b="1" dirty="0"/>
        </a:p>
      </dgm:t>
    </dgm:pt>
    <dgm:pt modelId="{441FA470-1E57-419A-BCE4-AFB6893CA755}" type="parTrans" cxnId="{30E41998-FFE2-445A-9FDC-1146AFB8CB9B}">
      <dgm:prSet/>
      <dgm:spPr/>
      <dgm:t>
        <a:bodyPr/>
        <a:lstStyle/>
        <a:p>
          <a:endParaRPr lang="es-CO"/>
        </a:p>
      </dgm:t>
    </dgm:pt>
    <dgm:pt modelId="{22322263-ED8D-4A3E-B7DA-39EB120E2AA5}" type="sibTrans" cxnId="{30E41998-FFE2-445A-9FDC-1146AFB8CB9B}">
      <dgm:prSet/>
      <dgm:spPr/>
      <dgm:t>
        <a:bodyPr/>
        <a:lstStyle/>
        <a:p>
          <a:endParaRPr lang="es-CO"/>
        </a:p>
      </dgm:t>
    </dgm:pt>
    <dgm:pt modelId="{3B1DC762-C422-4008-8E98-3D5A29E80C8C}">
      <dgm:prSet custT="1"/>
      <dgm:spPr/>
      <dgm:t>
        <a:bodyPr/>
        <a:lstStyle/>
        <a:p>
          <a:r>
            <a:rPr lang="es-CO" sz="1000" b="1" dirty="0" smtClean="0"/>
            <a:t>ÉTICA MILITAR</a:t>
          </a:r>
          <a:endParaRPr lang="es-CO" sz="1000" b="1" dirty="0"/>
        </a:p>
      </dgm:t>
    </dgm:pt>
    <dgm:pt modelId="{D2FE9E2F-6585-4EA1-94FE-4D9C3B872C15}" type="parTrans" cxnId="{902E7858-AAE9-44C6-AEF3-87FE08468E23}">
      <dgm:prSet/>
      <dgm:spPr/>
      <dgm:t>
        <a:bodyPr/>
        <a:lstStyle/>
        <a:p>
          <a:endParaRPr lang="es-CO"/>
        </a:p>
      </dgm:t>
    </dgm:pt>
    <dgm:pt modelId="{51AFC6F5-C2FE-430D-B23B-1A48F62FE8E5}" type="sibTrans" cxnId="{902E7858-AAE9-44C6-AEF3-87FE08468E23}">
      <dgm:prSet/>
      <dgm:spPr/>
      <dgm:t>
        <a:bodyPr/>
        <a:lstStyle/>
        <a:p>
          <a:endParaRPr lang="es-CO"/>
        </a:p>
      </dgm:t>
    </dgm:pt>
    <dgm:pt modelId="{E8E16D84-8394-4C87-AEA9-B6F2C79D3C37}">
      <dgm:prSet custT="1"/>
      <dgm:spPr/>
      <dgm:t>
        <a:bodyPr/>
        <a:lstStyle/>
        <a:p>
          <a:r>
            <a:rPr lang="es-CO" sz="1000" b="1" dirty="0" smtClean="0"/>
            <a:t>CONSTRUCCIÓN DE PAZ</a:t>
          </a:r>
          <a:endParaRPr lang="es-CO" sz="1000" b="1" dirty="0"/>
        </a:p>
      </dgm:t>
    </dgm:pt>
    <dgm:pt modelId="{07C3E9B3-3A4D-42D8-B83C-2B5F7E4DA00D}" type="parTrans" cxnId="{F4936E7A-548F-41AE-AAB4-B003C2022CCF}">
      <dgm:prSet/>
      <dgm:spPr/>
      <dgm:t>
        <a:bodyPr/>
        <a:lstStyle/>
        <a:p>
          <a:endParaRPr lang="es-CO"/>
        </a:p>
      </dgm:t>
    </dgm:pt>
    <dgm:pt modelId="{FB7C266B-F6F4-4CAE-BF28-E3A611FCA595}" type="sibTrans" cxnId="{F4936E7A-548F-41AE-AAB4-B003C2022CCF}">
      <dgm:prSet/>
      <dgm:spPr/>
      <dgm:t>
        <a:bodyPr/>
        <a:lstStyle/>
        <a:p>
          <a:endParaRPr lang="es-CO"/>
        </a:p>
      </dgm:t>
    </dgm:pt>
    <dgm:pt modelId="{3D550CA2-2452-4982-A14A-84A31F2932CE}">
      <dgm:prSet custT="1"/>
      <dgm:spPr/>
      <dgm:t>
        <a:bodyPr/>
        <a:lstStyle/>
        <a:p>
          <a:r>
            <a:rPr lang="es-CO" sz="1000" b="1" dirty="0" smtClean="0"/>
            <a:t>SER HUMANO Y NATURALEZA</a:t>
          </a:r>
          <a:endParaRPr lang="es-CO" sz="1000" b="1" dirty="0"/>
        </a:p>
      </dgm:t>
    </dgm:pt>
    <dgm:pt modelId="{DB787636-A478-4076-8894-0285AAAF00AD}" type="parTrans" cxnId="{0343E5E1-8C09-4C9D-A4DF-7E35D4067B73}">
      <dgm:prSet/>
      <dgm:spPr/>
      <dgm:t>
        <a:bodyPr/>
        <a:lstStyle/>
        <a:p>
          <a:endParaRPr lang="es-CO"/>
        </a:p>
      </dgm:t>
    </dgm:pt>
    <dgm:pt modelId="{A549EFB1-CC7C-4624-A5BE-4E60582EC37D}" type="sibTrans" cxnId="{0343E5E1-8C09-4C9D-A4DF-7E35D4067B73}">
      <dgm:prSet/>
      <dgm:spPr/>
      <dgm:t>
        <a:bodyPr/>
        <a:lstStyle/>
        <a:p>
          <a:endParaRPr lang="es-CO"/>
        </a:p>
      </dgm:t>
    </dgm:pt>
    <dgm:pt modelId="{02B7F6DA-2B67-459F-8476-A8F1908C298C}">
      <dgm:prSet custT="1"/>
      <dgm:spPr/>
      <dgm:t>
        <a:bodyPr/>
        <a:lstStyle/>
        <a:p>
          <a:r>
            <a:rPr lang="es-CO" sz="1000" b="1" dirty="0" smtClean="0"/>
            <a:t>ERRADICACIÓN POBREZA</a:t>
          </a:r>
          <a:endParaRPr lang="es-CO" sz="1000" b="1" dirty="0"/>
        </a:p>
      </dgm:t>
    </dgm:pt>
    <dgm:pt modelId="{1B510D54-0BF4-4566-8186-2CE028961787}" type="parTrans" cxnId="{D5D3C7D6-7983-4BCB-8CDE-EAADFF92EE4C}">
      <dgm:prSet/>
      <dgm:spPr/>
      <dgm:t>
        <a:bodyPr/>
        <a:lstStyle/>
        <a:p>
          <a:endParaRPr lang="es-CO"/>
        </a:p>
      </dgm:t>
    </dgm:pt>
    <dgm:pt modelId="{F093F29C-3C83-4EE7-A14A-D04BECA7FEAB}" type="sibTrans" cxnId="{D5D3C7D6-7983-4BCB-8CDE-EAADFF92EE4C}">
      <dgm:prSet/>
      <dgm:spPr/>
      <dgm:t>
        <a:bodyPr/>
        <a:lstStyle/>
        <a:p>
          <a:endParaRPr lang="es-CO"/>
        </a:p>
      </dgm:t>
    </dgm:pt>
    <dgm:pt modelId="{35E2379D-6A1C-4CF9-ACD8-55D33ADF0319}" type="pres">
      <dgm:prSet presAssocID="{00A7E356-3108-4929-91CA-B2ECE36665C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D7FED5D-0592-4F1A-9094-56F5100DE739}" type="pres">
      <dgm:prSet presAssocID="{A8EE9753-0760-4F7C-992B-E8BC924C8738}" presName="centerShape" presStyleLbl="node0" presStyleIdx="0" presStyleCnt="1"/>
      <dgm:spPr/>
      <dgm:t>
        <a:bodyPr/>
        <a:lstStyle/>
        <a:p>
          <a:endParaRPr lang="es-CO"/>
        </a:p>
      </dgm:t>
    </dgm:pt>
    <dgm:pt modelId="{55265F13-FC7A-474A-B707-91615AC0341A}" type="pres">
      <dgm:prSet presAssocID="{96DEE089-CC27-4B1D-B0F4-E3D681519434}" presName="node" presStyleLbl="node1" presStyleIdx="0" presStyleCnt="9" custScaleX="11437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DC2BA79-D819-4143-8166-04FDC4983DFB}" type="pres">
      <dgm:prSet presAssocID="{96DEE089-CC27-4B1D-B0F4-E3D681519434}" presName="dummy" presStyleCnt="0"/>
      <dgm:spPr/>
    </dgm:pt>
    <dgm:pt modelId="{CBFADDA4-87FC-462C-9A48-336853FA8466}" type="pres">
      <dgm:prSet presAssocID="{BF60F25B-3516-4A18-BB02-8AAE304029B5}" presName="sibTrans" presStyleLbl="sibTrans2D1" presStyleIdx="0" presStyleCnt="9"/>
      <dgm:spPr/>
      <dgm:t>
        <a:bodyPr/>
        <a:lstStyle/>
        <a:p>
          <a:endParaRPr lang="es-CO"/>
        </a:p>
      </dgm:t>
    </dgm:pt>
    <dgm:pt modelId="{FCA29DC4-D6A5-4DBB-A7F8-68CEAECA9A1A}" type="pres">
      <dgm:prSet presAssocID="{F5C3654C-06D7-4E3C-811F-3C730A457ED4}" presName="node" presStyleLbl="node1" presStyleIdx="1" presStyleCnt="9" custScaleX="12130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32576AD-DBC2-4A08-B5A0-0E01B4189D23}" type="pres">
      <dgm:prSet presAssocID="{F5C3654C-06D7-4E3C-811F-3C730A457ED4}" presName="dummy" presStyleCnt="0"/>
      <dgm:spPr/>
    </dgm:pt>
    <dgm:pt modelId="{BC5A7C15-6ED5-439E-B9C0-51851D9C929D}" type="pres">
      <dgm:prSet presAssocID="{411C373F-92A9-4882-8331-F2DA7BF85ACC}" presName="sibTrans" presStyleLbl="sibTrans2D1" presStyleIdx="1" presStyleCnt="9"/>
      <dgm:spPr/>
      <dgm:t>
        <a:bodyPr/>
        <a:lstStyle/>
        <a:p>
          <a:endParaRPr lang="es-CO"/>
        </a:p>
      </dgm:t>
    </dgm:pt>
    <dgm:pt modelId="{108CE7C1-59F0-4D72-B911-FD9EF6DCE314}" type="pres">
      <dgm:prSet presAssocID="{127603A5-4BA6-4FCE-8B23-3319CCDDEDE6}" presName="node" presStyleLbl="node1" presStyleIdx="2" presStyleCnt="9" custScaleX="12076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B4C5450-EF16-4816-B54B-E2C7BFE5C91C}" type="pres">
      <dgm:prSet presAssocID="{127603A5-4BA6-4FCE-8B23-3319CCDDEDE6}" presName="dummy" presStyleCnt="0"/>
      <dgm:spPr/>
    </dgm:pt>
    <dgm:pt modelId="{919E82EC-9F64-423E-9135-06B96134785A}" type="pres">
      <dgm:prSet presAssocID="{DE8F62B0-E84F-4E65-A4AB-CEC494505231}" presName="sibTrans" presStyleLbl="sibTrans2D1" presStyleIdx="2" presStyleCnt="9"/>
      <dgm:spPr/>
      <dgm:t>
        <a:bodyPr/>
        <a:lstStyle/>
        <a:p>
          <a:endParaRPr lang="es-CO"/>
        </a:p>
      </dgm:t>
    </dgm:pt>
    <dgm:pt modelId="{594DBF75-F47B-412B-B6F8-08276851F1D6}" type="pres">
      <dgm:prSet presAssocID="{454AFBB7-76EB-4514-A7DF-A95F26DE5DFA}" presName="node" presStyleLbl="node1" presStyleIdx="3" presStyleCnt="9" custScaleX="12987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21981A3-161D-4989-95BB-A21B395C47FB}" type="pres">
      <dgm:prSet presAssocID="{454AFBB7-76EB-4514-A7DF-A95F26DE5DFA}" presName="dummy" presStyleCnt="0"/>
      <dgm:spPr/>
    </dgm:pt>
    <dgm:pt modelId="{FF339F12-3BD0-4599-9BC1-99CA0DF38B9F}" type="pres">
      <dgm:prSet presAssocID="{72198B6D-88A7-4CA5-B97A-36360FFEA24B}" presName="sibTrans" presStyleLbl="sibTrans2D1" presStyleIdx="3" presStyleCnt="9"/>
      <dgm:spPr/>
      <dgm:t>
        <a:bodyPr/>
        <a:lstStyle/>
        <a:p>
          <a:endParaRPr lang="es-CO"/>
        </a:p>
      </dgm:t>
    </dgm:pt>
    <dgm:pt modelId="{8E810A64-3CF8-4FE4-BA1F-C59949E12BBE}" type="pres">
      <dgm:prSet presAssocID="{5D2AC93D-D41E-4502-B9F8-1BF7B8CAC0FF}" presName="node" presStyleLbl="node1" presStyleIdx="4" presStyleCnt="9" custScaleX="1159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BA50A20-4E38-4768-BB8D-B5477749E746}" type="pres">
      <dgm:prSet presAssocID="{5D2AC93D-D41E-4502-B9F8-1BF7B8CAC0FF}" presName="dummy" presStyleCnt="0"/>
      <dgm:spPr/>
    </dgm:pt>
    <dgm:pt modelId="{C0DC5E95-4F81-4C5E-A916-3913C157C3CA}" type="pres">
      <dgm:prSet presAssocID="{22322263-ED8D-4A3E-B7DA-39EB120E2AA5}" presName="sibTrans" presStyleLbl="sibTrans2D1" presStyleIdx="4" presStyleCnt="9"/>
      <dgm:spPr/>
      <dgm:t>
        <a:bodyPr/>
        <a:lstStyle/>
        <a:p>
          <a:endParaRPr lang="es-CO"/>
        </a:p>
      </dgm:t>
    </dgm:pt>
    <dgm:pt modelId="{95ED7C4E-8E00-4F7C-8582-51120EA35F9F}" type="pres">
      <dgm:prSet presAssocID="{3B1DC762-C422-4008-8E98-3D5A29E80C8C}" presName="node" presStyleLbl="node1" presStyleIdx="5" presStyleCnt="9" custScaleX="11423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E6E675C-3C58-4B84-A618-80841A381FE4}" type="pres">
      <dgm:prSet presAssocID="{3B1DC762-C422-4008-8E98-3D5A29E80C8C}" presName="dummy" presStyleCnt="0"/>
      <dgm:spPr/>
    </dgm:pt>
    <dgm:pt modelId="{32F55CA4-4DA5-4A30-ABBC-CCDDF02EB899}" type="pres">
      <dgm:prSet presAssocID="{51AFC6F5-C2FE-430D-B23B-1A48F62FE8E5}" presName="sibTrans" presStyleLbl="sibTrans2D1" presStyleIdx="5" presStyleCnt="9"/>
      <dgm:spPr/>
      <dgm:t>
        <a:bodyPr/>
        <a:lstStyle/>
        <a:p>
          <a:endParaRPr lang="es-CO"/>
        </a:p>
      </dgm:t>
    </dgm:pt>
    <dgm:pt modelId="{12D4F921-55AA-4AE8-9168-49427ACCECF0}" type="pres">
      <dgm:prSet presAssocID="{E8E16D84-8394-4C87-AEA9-B6F2C79D3C37}" presName="node" presStyleLbl="node1" presStyleIdx="6" presStyleCnt="9" custScaleX="12616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A4D1B9D-4EBD-4D45-9F39-A11289EA677A}" type="pres">
      <dgm:prSet presAssocID="{E8E16D84-8394-4C87-AEA9-B6F2C79D3C37}" presName="dummy" presStyleCnt="0"/>
      <dgm:spPr/>
    </dgm:pt>
    <dgm:pt modelId="{D3ED7C72-25BD-49B3-8D73-A28D38958E8B}" type="pres">
      <dgm:prSet presAssocID="{FB7C266B-F6F4-4CAE-BF28-E3A611FCA595}" presName="sibTrans" presStyleLbl="sibTrans2D1" presStyleIdx="6" presStyleCnt="9"/>
      <dgm:spPr/>
      <dgm:t>
        <a:bodyPr/>
        <a:lstStyle/>
        <a:p>
          <a:endParaRPr lang="es-CO"/>
        </a:p>
      </dgm:t>
    </dgm:pt>
    <dgm:pt modelId="{967490C3-332C-4378-BEB6-0F5E95227301}" type="pres">
      <dgm:prSet presAssocID="{3D550CA2-2452-4982-A14A-84A31F2932CE}" presName="node" presStyleLbl="node1" presStyleIdx="7" presStyleCnt="9" custScaleX="11837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699D2FC-18B8-43C6-823A-3F64E47D329C}" type="pres">
      <dgm:prSet presAssocID="{3D550CA2-2452-4982-A14A-84A31F2932CE}" presName="dummy" presStyleCnt="0"/>
      <dgm:spPr/>
    </dgm:pt>
    <dgm:pt modelId="{C1848B21-D08F-414B-B0FD-B233CCF81199}" type="pres">
      <dgm:prSet presAssocID="{A549EFB1-CC7C-4624-A5BE-4E60582EC37D}" presName="sibTrans" presStyleLbl="sibTrans2D1" presStyleIdx="7" presStyleCnt="9"/>
      <dgm:spPr/>
      <dgm:t>
        <a:bodyPr/>
        <a:lstStyle/>
        <a:p>
          <a:endParaRPr lang="es-CO"/>
        </a:p>
      </dgm:t>
    </dgm:pt>
    <dgm:pt modelId="{61D74585-C8FD-46E0-8F30-172A6C30EA6E}" type="pres">
      <dgm:prSet presAssocID="{02B7F6DA-2B67-459F-8476-A8F1908C298C}" presName="node" presStyleLbl="node1" presStyleIdx="8" presStyleCnt="9" custScaleX="13631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9F01567-1BCE-4BD8-A463-E0B867C8E054}" type="pres">
      <dgm:prSet presAssocID="{02B7F6DA-2B67-459F-8476-A8F1908C298C}" presName="dummy" presStyleCnt="0"/>
      <dgm:spPr/>
    </dgm:pt>
    <dgm:pt modelId="{70CCC048-4CF1-490D-89B7-ADD3E4ECAC20}" type="pres">
      <dgm:prSet presAssocID="{F093F29C-3C83-4EE7-A14A-D04BECA7FEAB}" presName="sibTrans" presStyleLbl="sibTrans2D1" presStyleIdx="8" presStyleCnt="9"/>
      <dgm:spPr/>
      <dgm:t>
        <a:bodyPr/>
        <a:lstStyle/>
        <a:p>
          <a:endParaRPr lang="es-CO"/>
        </a:p>
      </dgm:t>
    </dgm:pt>
  </dgm:ptLst>
  <dgm:cxnLst>
    <dgm:cxn modelId="{EC39C4E0-9369-45F1-9EF8-3AF983D025AB}" type="presOf" srcId="{5D2AC93D-D41E-4502-B9F8-1BF7B8CAC0FF}" destId="{8E810A64-3CF8-4FE4-BA1F-C59949E12BBE}" srcOrd="0" destOrd="0" presId="urn:microsoft.com/office/officeart/2005/8/layout/radial6"/>
    <dgm:cxn modelId="{30E41998-FFE2-445A-9FDC-1146AFB8CB9B}" srcId="{A8EE9753-0760-4F7C-992B-E8BC924C8738}" destId="{5D2AC93D-D41E-4502-B9F8-1BF7B8CAC0FF}" srcOrd="4" destOrd="0" parTransId="{441FA470-1E57-419A-BCE4-AFB6893CA755}" sibTransId="{22322263-ED8D-4A3E-B7DA-39EB120E2AA5}"/>
    <dgm:cxn modelId="{0343E5E1-8C09-4C9D-A4DF-7E35D4067B73}" srcId="{A8EE9753-0760-4F7C-992B-E8BC924C8738}" destId="{3D550CA2-2452-4982-A14A-84A31F2932CE}" srcOrd="7" destOrd="0" parTransId="{DB787636-A478-4076-8894-0285AAAF00AD}" sibTransId="{A549EFB1-CC7C-4624-A5BE-4E60582EC37D}"/>
    <dgm:cxn modelId="{1973F334-8F67-453C-8E7E-91F47C0C1102}" srcId="{A8EE9753-0760-4F7C-992B-E8BC924C8738}" destId="{96DEE089-CC27-4B1D-B0F4-E3D681519434}" srcOrd="0" destOrd="0" parTransId="{E3241783-0ADF-40B7-99A0-3E9FDFA61D65}" sibTransId="{BF60F25B-3516-4A18-BB02-8AAE304029B5}"/>
    <dgm:cxn modelId="{81CBD8AD-D402-4D7D-A0CE-4A7DA7DDE670}" type="presOf" srcId="{72198B6D-88A7-4CA5-B97A-36360FFEA24B}" destId="{FF339F12-3BD0-4599-9BC1-99CA0DF38B9F}" srcOrd="0" destOrd="0" presId="urn:microsoft.com/office/officeart/2005/8/layout/radial6"/>
    <dgm:cxn modelId="{F66DB85A-AF1C-41F1-BE51-116D22CE355F}" type="presOf" srcId="{F5C3654C-06D7-4E3C-811F-3C730A457ED4}" destId="{FCA29DC4-D6A5-4DBB-A7F8-68CEAECA9A1A}" srcOrd="0" destOrd="0" presId="urn:microsoft.com/office/officeart/2005/8/layout/radial6"/>
    <dgm:cxn modelId="{ACD09698-B84C-40CD-BFDA-8264578637A9}" srcId="{A8EE9753-0760-4F7C-992B-E8BC924C8738}" destId="{454AFBB7-76EB-4514-A7DF-A95F26DE5DFA}" srcOrd="3" destOrd="0" parTransId="{88B2B313-BF9A-44FF-B4A6-CC0DDAD41327}" sibTransId="{72198B6D-88A7-4CA5-B97A-36360FFEA24B}"/>
    <dgm:cxn modelId="{A25E8259-AA34-440D-9235-006B52EE38C3}" srcId="{A8EE9753-0760-4F7C-992B-E8BC924C8738}" destId="{F5C3654C-06D7-4E3C-811F-3C730A457ED4}" srcOrd="1" destOrd="0" parTransId="{2CEC4000-7947-4DE6-B1A8-2436356FD193}" sibTransId="{411C373F-92A9-4882-8331-F2DA7BF85ACC}"/>
    <dgm:cxn modelId="{12544CD7-31E0-4956-B681-18A26B93CD93}" srcId="{A8EE9753-0760-4F7C-992B-E8BC924C8738}" destId="{127603A5-4BA6-4FCE-8B23-3319CCDDEDE6}" srcOrd="2" destOrd="0" parTransId="{841BAC3E-8182-4DF3-9C74-3C1AAB7CF6B0}" sibTransId="{DE8F62B0-E84F-4E65-A4AB-CEC494505231}"/>
    <dgm:cxn modelId="{233B9048-8652-478C-B659-CFF3DA378751}" type="presOf" srcId="{A8EE9753-0760-4F7C-992B-E8BC924C8738}" destId="{AD7FED5D-0592-4F1A-9094-56F5100DE739}" srcOrd="0" destOrd="0" presId="urn:microsoft.com/office/officeart/2005/8/layout/radial6"/>
    <dgm:cxn modelId="{DCD9EEA3-E1BA-4C22-BC11-4AE416938CB9}" type="presOf" srcId="{F093F29C-3C83-4EE7-A14A-D04BECA7FEAB}" destId="{70CCC048-4CF1-490D-89B7-ADD3E4ECAC20}" srcOrd="0" destOrd="0" presId="urn:microsoft.com/office/officeart/2005/8/layout/radial6"/>
    <dgm:cxn modelId="{ACA7B1B6-ABC2-4CE2-90B4-6548763B1199}" type="presOf" srcId="{A549EFB1-CC7C-4624-A5BE-4E60582EC37D}" destId="{C1848B21-D08F-414B-B0FD-B233CCF81199}" srcOrd="0" destOrd="0" presId="urn:microsoft.com/office/officeart/2005/8/layout/radial6"/>
    <dgm:cxn modelId="{7E08E752-2E7D-44A9-A890-654B7056E574}" type="presOf" srcId="{51AFC6F5-C2FE-430D-B23B-1A48F62FE8E5}" destId="{32F55CA4-4DA5-4A30-ABBC-CCDDF02EB899}" srcOrd="0" destOrd="0" presId="urn:microsoft.com/office/officeart/2005/8/layout/radial6"/>
    <dgm:cxn modelId="{B5C09936-7642-472D-88CC-ABAEFFB5423C}" type="presOf" srcId="{3D550CA2-2452-4982-A14A-84A31F2932CE}" destId="{967490C3-332C-4378-BEB6-0F5E95227301}" srcOrd="0" destOrd="0" presId="urn:microsoft.com/office/officeart/2005/8/layout/radial6"/>
    <dgm:cxn modelId="{158B9C43-539B-4E3C-A1D3-B7A10FAAE1FD}" type="presOf" srcId="{454AFBB7-76EB-4514-A7DF-A95F26DE5DFA}" destId="{594DBF75-F47B-412B-B6F8-08276851F1D6}" srcOrd="0" destOrd="0" presId="urn:microsoft.com/office/officeart/2005/8/layout/radial6"/>
    <dgm:cxn modelId="{D5D3C7D6-7983-4BCB-8CDE-EAADFF92EE4C}" srcId="{A8EE9753-0760-4F7C-992B-E8BC924C8738}" destId="{02B7F6DA-2B67-459F-8476-A8F1908C298C}" srcOrd="8" destOrd="0" parTransId="{1B510D54-0BF4-4566-8186-2CE028961787}" sibTransId="{F093F29C-3C83-4EE7-A14A-D04BECA7FEAB}"/>
    <dgm:cxn modelId="{902E7858-AAE9-44C6-AEF3-87FE08468E23}" srcId="{A8EE9753-0760-4F7C-992B-E8BC924C8738}" destId="{3B1DC762-C422-4008-8E98-3D5A29E80C8C}" srcOrd="5" destOrd="0" parTransId="{D2FE9E2F-6585-4EA1-94FE-4D9C3B872C15}" sibTransId="{51AFC6F5-C2FE-430D-B23B-1A48F62FE8E5}"/>
    <dgm:cxn modelId="{F85DCF2E-7937-4AE9-B285-487874024957}" type="presOf" srcId="{00A7E356-3108-4929-91CA-B2ECE36665CD}" destId="{35E2379D-6A1C-4CF9-ACD8-55D33ADF0319}" srcOrd="0" destOrd="0" presId="urn:microsoft.com/office/officeart/2005/8/layout/radial6"/>
    <dgm:cxn modelId="{0E2832DF-917F-4874-9A0F-EAC89371211C}" type="presOf" srcId="{127603A5-4BA6-4FCE-8B23-3319CCDDEDE6}" destId="{108CE7C1-59F0-4D72-B911-FD9EF6DCE314}" srcOrd="0" destOrd="0" presId="urn:microsoft.com/office/officeart/2005/8/layout/radial6"/>
    <dgm:cxn modelId="{BF8B71A0-487D-4490-869C-EEAAD0C74813}" type="presOf" srcId="{96DEE089-CC27-4B1D-B0F4-E3D681519434}" destId="{55265F13-FC7A-474A-B707-91615AC0341A}" srcOrd="0" destOrd="0" presId="urn:microsoft.com/office/officeart/2005/8/layout/radial6"/>
    <dgm:cxn modelId="{13EE004E-29E7-4310-BD1C-281288C15CB1}" type="presOf" srcId="{FB7C266B-F6F4-4CAE-BF28-E3A611FCA595}" destId="{D3ED7C72-25BD-49B3-8D73-A28D38958E8B}" srcOrd="0" destOrd="0" presId="urn:microsoft.com/office/officeart/2005/8/layout/radial6"/>
    <dgm:cxn modelId="{FCF70B3B-E540-4B48-9405-C7338781CD15}" type="presOf" srcId="{3B1DC762-C422-4008-8E98-3D5A29E80C8C}" destId="{95ED7C4E-8E00-4F7C-8582-51120EA35F9F}" srcOrd="0" destOrd="0" presId="urn:microsoft.com/office/officeart/2005/8/layout/radial6"/>
    <dgm:cxn modelId="{A28DE34A-B464-40FF-941C-FE46D5CB9A6F}" srcId="{00A7E356-3108-4929-91CA-B2ECE36665CD}" destId="{A8EE9753-0760-4F7C-992B-E8BC924C8738}" srcOrd="0" destOrd="0" parTransId="{F0E971E7-3E26-4343-AD79-B23B8D71CB93}" sibTransId="{9C74C488-CD64-43E3-BD2B-49A9B5FAA264}"/>
    <dgm:cxn modelId="{1374B4F0-01CA-4590-AA5D-E8C963D35A23}" type="presOf" srcId="{02B7F6DA-2B67-459F-8476-A8F1908C298C}" destId="{61D74585-C8FD-46E0-8F30-172A6C30EA6E}" srcOrd="0" destOrd="0" presId="urn:microsoft.com/office/officeart/2005/8/layout/radial6"/>
    <dgm:cxn modelId="{76697BB3-2302-40BE-8B93-2C16D9A908B9}" type="presOf" srcId="{BF60F25B-3516-4A18-BB02-8AAE304029B5}" destId="{CBFADDA4-87FC-462C-9A48-336853FA8466}" srcOrd="0" destOrd="0" presId="urn:microsoft.com/office/officeart/2005/8/layout/radial6"/>
    <dgm:cxn modelId="{BE1108DB-4B4B-45F3-8E39-BEE411EC5632}" type="presOf" srcId="{DE8F62B0-E84F-4E65-A4AB-CEC494505231}" destId="{919E82EC-9F64-423E-9135-06B96134785A}" srcOrd="0" destOrd="0" presId="urn:microsoft.com/office/officeart/2005/8/layout/radial6"/>
    <dgm:cxn modelId="{F4936E7A-548F-41AE-AAB4-B003C2022CCF}" srcId="{A8EE9753-0760-4F7C-992B-E8BC924C8738}" destId="{E8E16D84-8394-4C87-AEA9-B6F2C79D3C37}" srcOrd="6" destOrd="0" parTransId="{07C3E9B3-3A4D-42D8-B83C-2B5F7E4DA00D}" sibTransId="{FB7C266B-F6F4-4CAE-BF28-E3A611FCA595}"/>
    <dgm:cxn modelId="{CE0A1AF4-8DCE-4618-8A5A-AE48A166E420}" type="presOf" srcId="{411C373F-92A9-4882-8331-F2DA7BF85ACC}" destId="{BC5A7C15-6ED5-439E-B9C0-51851D9C929D}" srcOrd="0" destOrd="0" presId="urn:microsoft.com/office/officeart/2005/8/layout/radial6"/>
    <dgm:cxn modelId="{7DA07171-7441-4989-B31B-A39FE1C069D3}" type="presOf" srcId="{22322263-ED8D-4A3E-B7DA-39EB120E2AA5}" destId="{C0DC5E95-4F81-4C5E-A916-3913C157C3CA}" srcOrd="0" destOrd="0" presId="urn:microsoft.com/office/officeart/2005/8/layout/radial6"/>
    <dgm:cxn modelId="{4C8ED848-A00E-46F6-A096-403A3DCF86F2}" type="presOf" srcId="{E8E16D84-8394-4C87-AEA9-B6F2C79D3C37}" destId="{12D4F921-55AA-4AE8-9168-49427ACCECF0}" srcOrd="0" destOrd="0" presId="urn:microsoft.com/office/officeart/2005/8/layout/radial6"/>
    <dgm:cxn modelId="{F3EF181F-B6D5-4C00-8698-5891AAF1F992}" type="presParOf" srcId="{35E2379D-6A1C-4CF9-ACD8-55D33ADF0319}" destId="{AD7FED5D-0592-4F1A-9094-56F5100DE739}" srcOrd="0" destOrd="0" presId="urn:microsoft.com/office/officeart/2005/8/layout/radial6"/>
    <dgm:cxn modelId="{5EFBE204-58A1-4C84-B356-EF588F59970E}" type="presParOf" srcId="{35E2379D-6A1C-4CF9-ACD8-55D33ADF0319}" destId="{55265F13-FC7A-474A-B707-91615AC0341A}" srcOrd="1" destOrd="0" presId="urn:microsoft.com/office/officeart/2005/8/layout/radial6"/>
    <dgm:cxn modelId="{1285B4AF-B70D-47FB-B098-D59E30CF7FBE}" type="presParOf" srcId="{35E2379D-6A1C-4CF9-ACD8-55D33ADF0319}" destId="{DDC2BA79-D819-4143-8166-04FDC4983DFB}" srcOrd="2" destOrd="0" presId="urn:microsoft.com/office/officeart/2005/8/layout/radial6"/>
    <dgm:cxn modelId="{548163E4-A9E3-4ED5-AABA-B5755FAADD42}" type="presParOf" srcId="{35E2379D-6A1C-4CF9-ACD8-55D33ADF0319}" destId="{CBFADDA4-87FC-462C-9A48-336853FA8466}" srcOrd="3" destOrd="0" presId="urn:microsoft.com/office/officeart/2005/8/layout/radial6"/>
    <dgm:cxn modelId="{5E04D783-6125-445B-9C4A-DE644812C2B1}" type="presParOf" srcId="{35E2379D-6A1C-4CF9-ACD8-55D33ADF0319}" destId="{FCA29DC4-D6A5-4DBB-A7F8-68CEAECA9A1A}" srcOrd="4" destOrd="0" presId="urn:microsoft.com/office/officeart/2005/8/layout/radial6"/>
    <dgm:cxn modelId="{94C4E866-0C73-48FF-B910-D96870B80060}" type="presParOf" srcId="{35E2379D-6A1C-4CF9-ACD8-55D33ADF0319}" destId="{732576AD-DBC2-4A08-B5A0-0E01B4189D23}" srcOrd="5" destOrd="0" presId="urn:microsoft.com/office/officeart/2005/8/layout/radial6"/>
    <dgm:cxn modelId="{34EC650E-1AD3-4467-AF78-8FE0D0C91254}" type="presParOf" srcId="{35E2379D-6A1C-4CF9-ACD8-55D33ADF0319}" destId="{BC5A7C15-6ED5-439E-B9C0-51851D9C929D}" srcOrd="6" destOrd="0" presId="urn:microsoft.com/office/officeart/2005/8/layout/radial6"/>
    <dgm:cxn modelId="{1956F7B1-825E-4602-8E8F-2E2FEA840C69}" type="presParOf" srcId="{35E2379D-6A1C-4CF9-ACD8-55D33ADF0319}" destId="{108CE7C1-59F0-4D72-B911-FD9EF6DCE314}" srcOrd="7" destOrd="0" presId="urn:microsoft.com/office/officeart/2005/8/layout/radial6"/>
    <dgm:cxn modelId="{3A67F5AF-3671-40CA-9F32-396BBD07FD61}" type="presParOf" srcId="{35E2379D-6A1C-4CF9-ACD8-55D33ADF0319}" destId="{5B4C5450-EF16-4816-B54B-E2C7BFE5C91C}" srcOrd="8" destOrd="0" presId="urn:microsoft.com/office/officeart/2005/8/layout/radial6"/>
    <dgm:cxn modelId="{C1051476-26A8-4A07-B9EB-17D7DB1F4072}" type="presParOf" srcId="{35E2379D-6A1C-4CF9-ACD8-55D33ADF0319}" destId="{919E82EC-9F64-423E-9135-06B96134785A}" srcOrd="9" destOrd="0" presId="urn:microsoft.com/office/officeart/2005/8/layout/radial6"/>
    <dgm:cxn modelId="{EC199845-4DBE-42C1-86B1-54D30EE93237}" type="presParOf" srcId="{35E2379D-6A1C-4CF9-ACD8-55D33ADF0319}" destId="{594DBF75-F47B-412B-B6F8-08276851F1D6}" srcOrd="10" destOrd="0" presId="urn:microsoft.com/office/officeart/2005/8/layout/radial6"/>
    <dgm:cxn modelId="{41BC1868-C249-4104-AE43-0585D328F7D7}" type="presParOf" srcId="{35E2379D-6A1C-4CF9-ACD8-55D33ADF0319}" destId="{221981A3-161D-4989-95BB-A21B395C47FB}" srcOrd="11" destOrd="0" presId="urn:microsoft.com/office/officeart/2005/8/layout/radial6"/>
    <dgm:cxn modelId="{D7C897AC-5A9D-4F31-95CB-A4413F102B7B}" type="presParOf" srcId="{35E2379D-6A1C-4CF9-ACD8-55D33ADF0319}" destId="{FF339F12-3BD0-4599-9BC1-99CA0DF38B9F}" srcOrd="12" destOrd="0" presId="urn:microsoft.com/office/officeart/2005/8/layout/radial6"/>
    <dgm:cxn modelId="{F0163353-4781-49A4-B678-2F2ADCDCC018}" type="presParOf" srcId="{35E2379D-6A1C-4CF9-ACD8-55D33ADF0319}" destId="{8E810A64-3CF8-4FE4-BA1F-C59949E12BBE}" srcOrd="13" destOrd="0" presId="urn:microsoft.com/office/officeart/2005/8/layout/radial6"/>
    <dgm:cxn modelId="{F35ACF90-579D-4A28-9F21-E776526CE4F8}" type="presParOf" srcId="{35E2379D-6A1C-4CF9-ACD8-55D33ADF0319}" destId="{9BA50A20-4E38-4768-BB8D-B5477749E746}" srcOrd="14" destOrd="0" presId="urn:microsoft.com/office/officeart/2005/8/layout/radial6"/>
    <dgm:cxn modelId="{DB25507C-2B9A-42E1-A2E9-54F435D24A98}" type="presParOf" srcId="{35E2379D-6A1C-4CF9-ACD8-55D33ADF0319}" destId="{C0DC5E95-4F81-4C5E-A916-3913C157C3CA}" srcOrd="15" destOrd="0" presId="urn:microsoft.com/office/officeart/2005/8/layout/radial6"/>
    <dgm:cxn modelId="{FEDE55D6-00CA-495D-8696-E28EBA0D113C}" type="presParOf" srcId="{35E2379D-6A1C-4CF9-ACD8-55D33ADF0319}" destId="{95ED7C4E-8E00-4F7C-8582-51120EA35F9F}" srcOrd="16" destOrd="0" presId="urn:microsoft.com/office/officeart/2005/8/layout/radial6"/>
    <dgm:cxn modelId="{D91872EC-CB5C-4F2C-8B17-4B4FBECAEEF0}" type="presParOf" srcId="{35E2379D-6A1C-4CF9-ACD8-55D33ADF0319}" destId="{4E6E675C-3C58-4B84-A618-80841A381FE4}" srcOrd="17" destOrd="0" presId="urn:microsoft.com/office/officeart/2005/8/layout/radial6"/>
    <dgm:cxn modelId="{2640DFAC-06B7-4C3B-B97E-23C412830A2F}" type="presParOf" srcId="{35E2379D-6A1C-4CF9-ACD8-55D33ADF0319}" destId="{32F55CA4-4DA5-4A30-ABBC-CCDDF02EB899}" srcOrd="18" destOrd="0" presId="urn:microsoft.com/office/officeart/2005/8/layout/radial6"/>
    <dgm:cxn modelId="{8BEE3D1D-6A5D-41BA-8072-EA689D2287E4}" type="presParOf" srcId="{35E2379D-6A1C-4CF9-ACD8-55D33ADF0319}" destId="{12D4F921-55AA-4AE8-9168-49427ACCECF0}" srcOrd="19" destOrd="0" presId="urn:microsoft.com/office/officeart/2005/8/layout/radial6"/>
    <dgm:cxn modelId="{2622F0F1-3B1A-49D2-B369-1E05231273B5}" type="presParOf" srcId="{35E2379D-6A1C-4CF9-ACD8-55D33ADF0319}" destId="{AA4D1B9D-4EBD-4D45-9F39-A11289EA677A}" srcOrd="20" destOrd="0" presId="urn:microsoft.com/office/officeart/2005/8/layout/radial6"/>
    <dgm:cxn modelId="{270590F8-F682-466A-9296-865EED7C68F8}" type="presParOf" srcId="{35E2379D-6A1C-4CF9-ACD8-55D33ADF0319}" destId="{D3ED7C72-25BD-49B3-8D73-A28D38958E8B}" srcOrd="21" destOrd="0" presId="urn:microsoft.com/office/officeart/2005/8/layout/radial6"/>
    <dgm:cxn modelId="{29A41DF2-D9D4-4A5C-BCD3-F19A11538CCE}" type="presParOf" srcId="{35E2379D-6A1C-4CF9-ACD8-55D33ADF0319}" destId="{967490C3-332C-4378-BEB6-0F5E95227301}" srcOrd="22" destOrd="0" presId="urn:microsoft.com/office/officeart/2005/8/layout/radial6"/>
    <dgm:cxn modelId="{DD1918DF-56B9-4EA3-B1CE-CC15CD4ED4B9}" type="presParOf" srcId="{35E2379D-6A1C-4CF9-ACD8-55D33ADF0319}" destId="{D699D2FC-18B8-43C6-823A-3F64E47D329C}" srcOrd="23" destOrd="0" presId="urn:microsoft.com/office/officeart/2005/8/layout/radial6"/>
    <dgm:cxn modelId="{0E926718-F6B5-4AAC-A816-0CD50999845F}" type="presParOf" srcId="{35E2379D-6A1C-4CF9-ACD8-55D33ADF0319}" destId="{C1848B21-D08F-414B-B0FD-B233CCF81199}" srcOrd="24" destOrd="0" presId="urn:microsoft.com/office/officeart/2005/8/layout/radial6"/>
    <dgm:cxn modelId="{57E7C8D9-C1CF-4686-9B15-BDE70CCCE802}" type="presParOf" srcId="{35E2379D-6A1C-4CF9-ACD8-55D33ADF0319}" destId="{61D74585-C8FD-46E0-8F30-172A6C30EA6E}" srcOrd="25" destOrd="0" presId="urn:microsoft.com/office/officeart/2005/8/layout/radial6"/>
    <dgm:cxn modelId="{5D701986-0A46-4743-9813-367B5828937B}" type="presParOf" srcId="{35E2379D-6A1C-4CF9-ACD8-55D33ADF0319}" destId="{E9F01567-1BCE-4BD8-A463-E0B867C8E054}" srcOrd="26" destOrd="0" presId="urn:microsoft.com/office/officeart/2005/8/layout/radial6"/>
    <dgm:cxn modelId="{BFC76E58-1891-4E14-967A-6327F38642DE}" type="presParOf" srcId="{35E2379D-6A1C-4CF9-ACD8-55D33ADF0319}" destId="{70CCC048-4CF1-490D-89B7-ADD3E4ECAC20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B26EE-D5D3-4B50-BB72-4C280956FA7B}">
      <dsp:nvSpPr>
        <dsp:cNvPr id="0" name=""/>
        <dsp:cNvSpPr/>
      </dsp:nvSpPr>
      <dsp:spPr>
        <a:xfrm>
          <a:off x="0" y="0"/>
          <a:ext cx="8458826" cy="709196"/>
        </a:xfrm>
        <a:prstGeom prst="roundRect">
          <a:avLst>
            <a:gd name="adj" fmla="val 1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u="none" kern="120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INSEGURIDAD POBLACIÓN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0" u="none" kern="120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Acentuada en la frontera: problemáticas sociales</a:t>
          </a:r>
          <a:endParaRPr lang="es-ES" sz="1600" kern="1200" dirty="0">
            <a:solidFill>
              <a:sysClr val="windowText" lastClr="000000"/>
            </a:solidFill>
            <a:latin typeface="Arial"/>
            <a:ea typeface="+mn-ea"/>
            <a:cs typeface="+mn-cs"/>
          </a:endParaRPr>
        </a:p>
      </dsp:txBody>
      <dsp:txXfrm>
        <a:off x="1762684" y="0"/>
        <a:ext cx="6696141" cy="709196"/>
      </dsp:txXfrm>
    </dsp:sp>
    <dsp:sp modelId="{2540B6FC-4A28-4BB3-99C6-D8EAD29C8F74}">
      <dsp:nvSpPr>
        <dsp:cNvPr id="0" name=""/>
        <dsp:cNvSpPr/>
      </dsp:nvSpPr>
      <dsp:spPr>
        <a:xfrm>
          <a:off x="70919" y="70919"/>
          <a:ext cx="1691765" cy="5673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A94E1-B9AA-4C67-99C0-2B2245D81271}">
      <dsp:nvSpPr>
        <dsp:cNvPr id="0" name=""/>
        <dsp:cNvSpPr/>
      </dsp:nvSpPr>
      <dsp:spPr>
        <a:xfrm>
          <a:off x="0" y="780115"/>
          <a:ext cx="8458826" cy="709196"/>
        </a:xfrm>
        <a:prstGeom prst="roundRect">
          <a:avLst>
            <a:gd name="adj" fmla="val 10000"/>
          </a:avLst>
        </a:prstGeom>
        <a:solidFill>
          <a:srgbClr val="4BACC6">
            <a:hueOff val="-1986775"/>
            <a:satOff val="7962"/>
            <a:lumOff val="1726"/>
            <a:alphaOff val="0"/>
          </a:srgbClr>
        </a:solidFill>
        <a:ln w="254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u="none" kern="120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BOMBARDEO ANGOSTURA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0" u="none" kern="120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01-MAR-008, crisis diplomática, falta comunicación/coordinación .</a:t>
          </a:r>
          <a:endParaRPr lang="es-ES" sz="1600" kern="1200" dirty="0">
            <a:solidFill>
              <a:sysClr val="windowText" lastClr="000000"/>
            </a:solidFill>
            <a:latin typeface="Arial"/>
            <a:ea typeface="+mn-ea"/>
            <a:cs typeface="+mn-cs"/>
          </a:endParaRPr>
        </a:p>
      </dsp:txBody>
      <dsp:txXfrm>
        <a:off x="1762684" y="780115"/>
        <a:ext cx="6696141" cy="709196"/>
      </dsp:txXfrm>
    </dsp:sp>
    <dsp:sp modelId="{C104E7B9-32B7-4567-AC4F-977CA1DB0021}">
      <dsp:nvSpPr>
        <dsp:cNvPr id="0" name=""/>
        <dsp:cNvSpPr/>
      </dsp:nvSpPr>
      <dsp:spPr>
        <a:xfrm>
          <a:off x="70919" y="851035"/>
          <a:ext cx="1691765" cy="5673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63A46-CF03-4D2C-A569-A3C9EFD92A93}">
      <dsp:nvSpPr>
        <dsp:cNvPr id="0" name=""/>
        <dsp:cNvSpPr/>
      </dsp:nvSpPr>
      <dsp:spPr>
        <a:xfrm>
          <a:off x="0" y="1560231"/>
          <a:ext cx="8458826" cy="709196"/>
        </a:xfrm>
        <a:prstGeom prst="roundRect">
          <a:avLst>
            <a:gd name="adj" fmla="val 10000"/>
          </a:avLst>
        </a:prstGeom>
        <a:solidFill>
          <a:srgbClr val="4BACC6">
            <a:hueOff val="-3973551"/>
            <a:satOff val="15924"/>
            <a:lumOff val="3451"/>
            <a:alphaOff val="0"/>
          </a:srgbClr>
        </a:solidFill>
        <a:ln w="254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u="none" kern="120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EC. RAFAEL CORREA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Violación del territorio O.E.A, movilización tropas.</a:t>
          </a:r>
          <a:endParaRPr lang="es-ES" sz="1600" kern="1200" dirty="0">
            <a:solidFill>
              <a:sysClr val="windowText" lastClr="000000"/>
            </a:solidFill>
            <a:latin typeface="Arial"/>
            <a:ea typeface="+mn-ea"/>
            <a:cs typeface="+mn-cs"/>
          </a:endParaRPr>
        </a:p>
      </dsp:txBody>
      <dsp:txXfrm>
        <a:off x="1762684" y="1560231"/>
        <a:ext cx="6696141" cy="709196"/>
      </dsp:txXfrm>
    </dsp:sp>
    <dsp:sp modelId="{C9E1D288-F6D3-4E9B-B5C6-B7DB3B17F124}">
      <dsp:nvSpPr>
        <dsp:cNvPr id="0" name=""/>
        <dsp:cNvSpPr/>
      </dsp:nvSpPr>
      <dsp:spPr>
        <a:xfrm>
          <a:off x="70919" y="1631151"/>
          <a:ext cx="1691765" cy="5673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F4DD9-520B-4296-8257-B2607E20FC0D}">
      <dsp:nvSpPr>
        <dsp:cNvPr id="0" name=""/>
        <dsp:cNvSpPr/>
      </dsp:nvSpPr>
      <dsp:spPr>
        <a:xfrm>
          <a:off x="0" y="2340347"/>
          <a:ext cx="8458826" cy="709196"/>
        </a:xfrm>
        <a:prstGeom prst="roundRect">
          <a:avLst>
            <a:gd name="adj" fmla="val 10000"/>
          </a:avLst>
        </a:prstGeom>
        <a:solidFill>
          <a:srgbClr val="4BACC6">
            <a:hueOff val="-5960326"/>
            <a:satOff val="23887"/>
            <a:lumOff val="5177"/>
            <a:alphaOff val="0"/>
          </a:srgbClr>
        </a:solidFill>
        <a:ln w="254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u="none" kern="120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DR. ALVARO URIBE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0" u="none" kern="120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Nexos gobierno FARC - Estabilidad relaciones hasta 2016.</a:t>
          </a:r>
          <a:endParaRPr lang="es-ES" sz="16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1762684" y="2340347"/>
        <a:ext cx="6696141" cy="709196"/>
      </dsp:txXfrm>
    </dsp:sp>
    <dsp:sp modelId="{55D00C96-EEBC-4713-8450-3A76046CFD79}">
      <dsp:nvSpPr>
        <dsp:cNvPr id="0" name=""/>
        <dsp:cNvSpPr/>
      </dsp:nvSpPr>
      <dsp:spPr>
        <a:xfrm>
          <a:off x="70919" y="2411267"/>
          <a:ext cx="1691765" cy="5673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988F0-6E87-4484-B82F-01AA5A19029E}">
      <dsp:nvSpPr>
        <dsp:cNvPr id="0" name=""/>
        <dsp:cNvSpPr/>
      </dsp:nvSpPr>
      <dsp:spPr>
        <a:xfrm>
          <a:off x="0" y="3120463"/>
          <a:ext cx="8458826" cy="709196"/>
        </a:xfrm>
        <a:prstGeom prst="roundRect">
          <a:avLst>
            <a:gd name="adj" fmla="val 10000"/>
          </a:avLst>
        </a:prstGeom>
        <a:solidFill>
          <a:srgbClr val="4BACC6">
            <a:hueOff val="-7947101"/>
            <a:satOff val="31849"/>
            <a:lumOff val="6902"/>
            <a:alphaOff val="0"/>
          </a:srgbClr>
        </a:solidFill>
        <a:ln w="254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u="none" kern="120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ALTERACIONES EN LA SEGURIDAD DEL ESTADO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0" u="none" kern="120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23-ENE-018, 20-MAR-018, 26-MAR-018, 13-ABR-018.</a:t>
          </a:r>
        </a:p>
      </dsp:txBody>
      <dsp:txXfrm>
        <a:off x="1762684" y="3120463"/>
        <a:ext cx="6696141" cy="709196"/>
      </dsp:txXfrm>
    </dsp:sp>
    <dsp:sp modelId="{348B9675-EDDE-4D35-9BF4-6FAD20BCB685}">
      <dsp:nvSpPr>
        <dsp:cNvPr id="0" name=""/>
        <dsp:cNvSpPr/>
      </dsp:nvSpPr>
      <dsp:spPr>
        <a:xfrm>
          <a:off x="90332" y="3191382"/>
          <a:ext cx="1652939" cy="5673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97EDE-23D5-42EB-8736-BDAB32709436}">
      <dsp:nvSpPr>
        <dsp:cNvPr id="0" name=""/>
        <dsp:cNvSpPr/>
      </dsp:nvSpPr>
      <dsp:spPr>
        <a:xfrm>
          <a:off x="0" y="3900579"/>
          <a:ext cx="8458826" cy="709196"/>
        </a:xfrm>
        <a:prstGeom prst="roundRect">
          <a:avLst>
            <a:gd name="adj" fmla="val 10000"/>
          </a:avLst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u="none" kern="120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CONTRADICCIONES GOBIERNOS ECU-COL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solidFill>
                <a:schemeClr val="tx1"/>
              </a:solidFill>
              <a:latin typeface="Arial"/>
              <a:ea typeface="+mn-ea"/>
              <a:cs typeface="+mn-cs"/>
            </a:rPr>
            <a:t>Realidad poblaciones fronterizas, falta planificación.</a:t>
          </a:r>
          <a:endParaRPr lang="es-ES" sz="1600" b="0" kern="1200" dirty="0">
            <a:solidFill>
              <a:schemeClr val="tx1"/>
            </a:solidFill>
            <a:latin typeface="Arial"/>
            <a:ea typeface="+mn-ea"/>
            <a:cs typeface="+mn-cs"/>
          </a:endParaRPr>
        </a:p>
      </dsp:txBody>
      <dsp:txXfrm>
        <a:off x="1762684" y="3900579"/>
        <a:ext cx="6696141" cy="709196"/>
      </dsp:txXfrm>
    </dsp:sp>
    <dsp:sp modelId="{3FB41887-7DCD-422B-B3F7-01AEFF05CCCC}">
      <dsp:nvSpPr>
        <dsp:cNvPr id="0" name=""/>
        <dsp:cNvSpPr/>
      </dsp:nvSpPr>
      <dsp:spPr>
        <a:xfrm>
          <a:off x="70919" y="3971498"/>
          <a:ext cx="1691765" cy="5673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D7829-B5ED-4885-8453-C6EFF540FCBB}">
      <dsp:nvSpPr>
        <dsp:cNvPr id="0" name=""/>
        <dsp:cNvSpPr/>
      </dsp:nvSpPr>
      <dsp:spPr>
        <a:xfrm rot="16200000">
          <a:off x="1458610" y="-1458610"/>
          <a:ext cx="2175669" cy="509288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900" kern="1200" dirty="0" smtClean="0"/>
            <a:t>ACUERDOS BILATERALES ECUADOR - COLOMBIA</a:t>
          </a:r>
          <a:endParaRPr lang="es-CO" sz="2900" kern="1200" dirty="0"/>
        </a:p>
      </dsp:txBody>
      <dsp:txXfrm rot="5400000">
        <a:off x="-1" y="1"/>
        <a:ext cx="5092889" cy="1631751"/>
      </dsp:txXfrm>
    </dsp:sp>
    <dsp:sp modelId="{20F3E33D-05DF-421A-81AB-061C905292CD}">
      <dsp:nvSpPr>
        <dsp:cNvPr id="0" name=""/>
        <dsp:cNvSpPr/>
      </dsp:nvSpPr>
      <dsp:spPr>
        <a:xfrm>
          <a:off x="5092889" y="0"/>
          <a:ext cx="5092889" cy="217566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900" kern="1200" dirty="0" smtClean="0"/>
            <a:t>SEGURIDAD Y SOBERANÍA</a:t>
          </a:r>
          <a:endParaRPr lang="es-CO" sz="2900" kern="1200" dirty="0"/>
        </a:p>
      </dsp:txBody>
      <dsp:txXfrm>
        <a:off x="5092889" y="0"/>
        <a:ext cx="5092889" cy="1631751"/>
      </dsp:txXfrm>
    </dsp:sp>
    <dsp:sp modelId="{70777EE1-A8A8-40CF-8B57-2BA04042DC28}">
      <dsp:nvSpPr>
        <dsp:cNvPr id="0" name=""/>
        <dsp:cNvSpPr/>
      </dsp:nvSpPr>
      <dsp:spPr>
        <a:xfrm rot="10800000">
          <a:off x="0" y="2175669"/>
          <a:ext cx="5092889" cy="217566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900" kern="1200" dirty="0" smtClean="0"/>
            <a:t>ACUERDOS ESTRATÉGICOS/SECTOR PÚBLICO Y SECTOR PRIVADO</a:t>
          </a:r>
          <a:endParaRPr lang="es-CO" sz="2900" kern="1200" dirty="0"/>
        </a:p>
      </dsp:txBody>
      <dsp:txXfrm rot="10800000">
        <a:off x="0" y="2719586"/>
        <a:ext cx="5092889" cy="1631751"/>
      </dsp:txXfrm>
    </dsp:sp>
    <dsp:sp modelId="{5B021F36-754E-4ACC-AF57-12764A0F8234}">
      <dsp:nvSpPr>
        <dsp:cNvPr id="0" name=""/>
        <dsp:cNvSpPr/>
      </dsp:nvSpPr>
      <dsp:spPr>
        <a:xfrm rot="5400000">
          <a:off x="6551499" y="717058"/>
          <a:ext cx="2175669" cy="509288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900" kern="1200" dirty="0" smtClean="0"/>
            <a:t>TIEMPO DE PAZ-ENTRENAMIENTO-DIFERENTES ESCENARIOS</a:t>
          </a:r>
          <a:endParaRPr lang="es-CO" sz="2900" kern="1200" dirty="0"/>
        </a:p>
      </dsp:txBody>
      <dsp:txXfrm rot="-5400000">
        <a:off x="5092889" y="2719586"/>
        <a:ext cx="5092889" cy="1631751"/>
      </dsp:txXfrm>
    </dsp:sp>
    <dsp:sp modelId="{76AE9D2D-3DB9-4093-BB1F-4D3D249E708F}">
      <dsp:nvSpPr>
        <dsp:cNvPr id="0" name=""/>
        <dsp:cNvSpPr/>
      </dsp:nvSpPr>
      <dsp:spPr>
        <a:xfrm>
          <a:off x="3565022" y="1631751"/>
          <a:ext cx="3055733" cy="1087834"/>
        </a:xfrm>
        <a:prstGeom prst="round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900" b="1" kern="1200" dirty="0" smtClean="0"/>
            <a:t>ROLES DE FF.AA</a:t>
          </a:r>
          <a:endParaRPr lang="es-CO" sz="2900" b="1" kern="1200" dirty="0"/>
        </a:p>
      </dsp:txBody>
      <dsp:txXfrm>
        <a:off x="3618126" y="1684855"/>
        <a:ext cx="2949525" cy="9816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994A9-2158-48B6-9B48-9141DC3AE5DB}">
      <dsp:nvSpPr>
        <dsp:cNvPr id="0" name=""/>
        <dsp:cNvSpPr/>
      </dsp:nvSpPr>
      <dsp:spPr>
        <a:xfrm>
          <a:off x="3153318" y="2046470"/>
          <a:ext cx="1821363" cy="1325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/>
            <a:t>INTERESES NACIONALES</a:t>
          </a:r>
          <a:endParaRPr lang="es-CO" sz="1600" b="1" kern="1200" dirty="0"/>
        </a:p>
      </dsp:txBody>
      <dsp:txXfrm>
        <a:off x="3420050" y="2240618"/>
        <a:ext cx="1287899" cy="937430"/>
      </dsp:txXfrm>
    </dsp:sp>
    <dsp:sp modelId="{0A94F784-189B-450A-80E1-F5B8FA941797}">
      <dsp:nvSpPr>
        <dsp:cNvPr id="0" name=""/>
        <dsp:cNvSpPr/>
      </dsp:nvSpPr>
      <dsp:spPr>
        <a:xfrm rot="16200000">
          <a:off x="3925217" y="1519353"/>
          <a:ext cx="277564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kern="1200"/>
        </a:p>
      </dsp:txBody>
      <dsp:txXfrm>
        <a:off x="3966852" y="1657873"/>
        <a:ext cx="194295" cy="290655"/>
      </dsp:txXfrm>
    </dsp:sp>
    <dsp:sp modelId="{5D354B71-C88A-452A-AD66-B6BD28B2028C}">
      <dsp:nvSpPr>
        <dsp:cNvPr id="0" name=""/>
        <dsp:cNvSpPr/>
      </dsp:nvSpPr>
      <dsp:spPr>
        <a:xfrm>
          <a:off x="3145051" y="97982"/>
          <a:ext cx="1837896" cy="14247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SEGURIDAD INTEGRAL</a:t>
          </a:r>
          <a:endParaRPr lang="es-CO" sz="1400" b="1" kern="1200" dirty="0"/>
        </a:p>
      </dsp:txBody>
      <dsp:txXfrm>
        <a:off x="3414205" y="306636"/>
        <a:ext cx="1299588" cy="1007473"/>
      </dsp:txXfrm>
    </dsp:sp>
    <dsp:sp modelId="{B3316670-E344-4C22-84EE-DCE839C279FF}">
      <dsp:nvSpPr>
        <dsp:cNvPr id="0" name=""/>
        <dsp:cNvSpPr/>
      </dsp:nvSpPr>
      <dsp:spPr>
        <a:xfrm>
          <a:off x="5106305" y="2467120"/>
          <a:ext cx="217203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kern="1200"/>
        </a:p>
      </dsp:txBody>
      <dsp:txXfrm>
        <a:off x="5106305" y="2564005"/>
        <a:ext cx="152042" cy="290655"/>
      </dsp:txXfrm>
    </dsp:sp>
    <dsp:sp modelId="{0FE90D96-45D8-4332-B76A-E34751905E70}">
      <dsp:nvSpPr>
        <dsp:cNvPr id="0" name=""/>
        <dsp:cNvSpPr/>
      </dsp:nvSpPr>
      <dsp:spPr>
        <a:xfrm>
          <a:off x="5384499" y="1996942"/>
          <a:ext cx="1837896" cy="14247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SOBERANÍA NACIONAL</a:t>
          </a:r>
          <a:endParaRPr lang="es-CO" sz="1400" b="1" kern="1200" dirty="0"/>
        </a:p>
      </dsp:txBody>
      <dsp:txXfrm>
        <a:off x="5653653" y="2205596"/>
        <a:ext cx="1299588" cy="1007473"/>
      </dsp:txXfrm>
    </dsp:sp>
    <dsp:sp modelId="{0B1984F4-BF16-4736-B450-AD2640BD3144}">
      <dsp:nvSpPr>
        <dsp:cNvPr id="0" name=""/>
        <dsp:cNvSpPr/>
      </dsp:nvSpPr>
      <dsp:spPr>
        <a:xfrm rot="5400000">
          <a:off x="3900045" y="3460959"/>
          <a:ext cx="327909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kern="1200"/>
        </a:p>
      </dsp:txBody>
      <dsp:txXfrm>
        <a:off x="3949232" y="3508658"/>
        <a:ext cx="229536" cy="290655"/>
      </dsp:txXfrm>
    </dsp:sp>
    <dsp:sp modelId="{66933D74-BE03-4392-9ECE-694ED315CC9A}">
      <dsp:nvSpPr>
        <dsp:cNvPr id="0" name=""/>
        <dsp:cNvSpPr/>
      </dsp:nvSpPr>
      <dsp:spPr>
        <a:xfrm>
          <a:off x="3145051" y="3990894"/>
          <a:ext cx="1837896" cy="14247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ORDENAMIENTO JURÍDICO</a:t>
          </a:r>
          <a:endParaRPr lang="es-CO" sz="1400" b="1" kern="1200" dirty="0"/>
        </a:p>
      </dsp:txBody>
      <dsp:txXfrm>
        <a:off x="3414205" y="4199548"/>
        <a:ext cx="1299588" cy="1007473"/>
      </dsp:txXfrm>
    </dsp:sp>
    <dsp:sp modelId="{A0B57003-FC8D-4173-BE27-FD22DFC03F5C}">
      <dsp:nvSpPr>
        <dsp:cNvPr id="0" name=""/>
        <dsp:cNvSpPr/>
      </dsp:nvSpPr>
      <dsp:spPr>
        <a:xfrm rot="10800000">
          <a:off x="2804491" y="2467120"/>
          <a:ext cx="217203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kern="1200"/>
        </a:p>
      </dsp:txBody>
      <dsp:txXfrm rot="10800000">
        <a:off x="2869652" y="2564005"/>
        <a:ext cx="152042" cy="290655"/>
      </dsp:txXfrm>
    </dsp:sp>
    <dsp:sp modelId="{C947B815-79BA-4E3A-A888-D6DED6EC4EDD}">
      <dsp:nvSpPr>
        <dsp:cNvPr id="0" name=""/>
        <dsp:cNvSpPr/>
      </dsp:nvSpPr>
      <dsp:spPr>
        <a:xfrm>
          <a:off x="905604" y="1996942"/>
          <a:ext cx="1837896" cy="14247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ERRADICACIÓN POBREZA</a:t>
          </a:r>
          <a:endParaRPr lang="es-CO" sz="1400" b="1" kern="1200" dirty="0"/>
        </a:p>
      </dsp:txBody>
      <dsp:txXfrm>
        <a:off x="1174758" y="2205596"/>
        <a:ext cx="1299588" cy="10074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994A9-2158-48B6-9B48-9141DC3AE5DB}">
      <dsp:nvSpPr>
        <dsp:cNvPr id="0" name=""/>
        <dsp:cNvSpPr/>
      </dsp:nvSpPr>
      <dsp:spPr>
        <a:xfrm>
          <a:off x="2994923" y="2369855"/>
          <a:ext cx="2138153" cy="18456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INTERESES ESTRATÉGICOS  NACIONALES</a:t>
          </a:r>
          <a:endParaRPr lang="es-CO" sz="1800" b="1" kern="1200" dirty="0"/>
        </a:p>
      </dsp:txBody>
      <dsp:txXfrm>
        <a:off x="3308048" y="2640143"/>
        <a:ext cx="1511903" cy="1305068"/>
      </dsp:txXfrm>
    </dsp:sp>
    <dsp:sp modelId="{B3316670-E344-4C22-84EE-DCE839C279FF}">
      <dsp:nvSpPr>
        <dsp:cNvPr id="0" name=""/>
        <dsp:cNvSpPr/>
      </dsp:nvSpPr>
      <dsp:spPr>
        <a:xfrm rot="16200000">
          <a:off x="3942278" y="1886721"/>
          <a:ext cx="243442" cy="52072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400" kern="1200"/>
        </a:p>
      </dsp:txBody>
      <dsp:txXfrm>
        <a:off x="3978795" y="2027383"/>
        <a:ext cx="170409" cy="312433"/>
      </dsp:txXfrm>
    </dsp:sp>
    <dsp:sp modelId="{0FE90D96-45D8-4332-B76A-E34751905E70}">
      <dsp:nvSpPr>
        <dsp:cNvPr id="0" name=""/>
        <dsp:cNvSpPr/>
      </dsp:nvSpPr>
      <dsp:spPr>
        <a:xfrm>
          <a:off x="3112769" y="8069"/>
          <a:ext cx="1902460" cy="19024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CONTRARRESTAR ACTIVIDADES ILEGALES</a:t>
          </a:r>
          <a:endParaRPr lang="es-CO" sz="1400" b="1" kern="1200" dirty="0"/>
        </a:p>
      </dsp:txBody>
      <dsp:txXfrm>
        <a:off x="3391378" y="286678"/>
        <a:ext cx="1345242" cy="1345242"/>
      </dsp:txXfrm>
    </dsp:sp>
    <dsp:sp modelId="{0B1984F4-BF16-4736-B450-AD2640BD3144}">
      <dsp:nvSpPr>
        <dsp:cNvPr id="0" name=""/>
        <dsp:cNvSpPr/>
      </dsp:nvSpPr>
      <dsp:spPr>
        <a:xfrm rot="1800000">
          <a:off x="5007823" y="3631707"/>
          <a:ext cx="188705" cy="52072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400" kern="1200"/>
        </a:p>
      </dsp:txBody>
      <dsp:txXfrm>
        <a:off x="5011615" y="3721699"/>
        <a:ext cx="132094" cy="312433"/>
      </dsp:txXfrm>
    </dsp:sp>
    <dsp:sp modelId="{66933D74-BE03-4392-9ECE-694ED315CC9A}">
      <dsp:nvSpPr>
        <dsp:cNvPr id="0" name=""/>
        <dsp:cNvSpPr/>
      </dsp:nvSpPr>
      <dsp:spPr>
        <a:xfrm>
          <a:off x="5133534" y="3508136"/>
          <a:ext cx="1902460" cy="19024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COOPERACIÓN INTERNACIONAL</a:t>
          </a:r>
          <a:endParaRPr lang="es-CO" sz="1400" b="1" kern="1200" dirty="0"/>
        </a:p>
      </dsp:txBody>
      <dsp:txXfrm>
        <a:off x="5412143" y="3786745"/>
        <a:ext cx="1345242" cy="1345242"/>
      </dsp:txXfrm>
    </dsp:sp>
    <dsp:sp modelId="{A0B57003-FC8D-4173-BE27-FD22DFC03F5C}">
      <dsp:nvSpPr>
        <dsp:cNvPr id="0" name=""/>
        <dsp:cNvSpPr/>
      </dsp:nvSpPr>
      <dsp:spPr>
        <a:xfrm rot="9000000">
          <a:off x="2931470" y="3631707"/>
          <a:ext cx="188705" cy="52072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400" kern="1200"/>
        </a:p>
      </dsp:txBody>
      <dsp:txXfrm rot="10800000">
        <a:off x="2984289" y="3721699"/>
        <a:ext cx="132094" cy="312433"/>
      </dsp:txXfrm>
    </dsp:sp>
    <dsp:sp modelId="{C947B815-79BA-4E3A-A888-D6DED6EC4EDD}">
      <dsp:nvSpPr>
        <dsp:cNvPr id="0" name=""/>
        <dsp:cNvSpPr/>
      </dsp:nvSpPr>
      <dsp:spPr>
        <a:xfrm>
          <a:off x="1092005" y="3508136"/>
          <a:ext cx="1902460" cy="19024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FORTALECER CAPACIDADES FF.AA</a:t>
          </a:r>
          <a:endParaRPr lang="es-CO" sz="1400" b="1" kern="1200" dirty="0"/>
        </a:p>
      </dsp:txBody>
      <dsp:txXfrm>
        <a:off x="1370614" y="3786745"/>
        <a:ext cx="1345242" cy="134524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994A9-2158-48B6-9B48-9141DC3AE5DB}">
      <dsp:nvSpPr>
        <dsp:cNvPr id="0" name=""/>
        <dsp:cNvSpPr/>
      </dsp:nvSpPr>
      <dsp:spPr>
        <a:xfrm>
          <a:off x="4016553" y="2216571"/>
          <a:ext cx="1194302" cy="11943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INTERESES PARA SOCIEDAD</a:t>
          </a:r>
          <a:endParaRPr lang="es-CO" sz="1400" b="1" kern="1200" dirty="0"/>
        </a:p>
      </dsp:txBody>
      <dsp:txXfrm>
        <a:off x="4191454" y="2391472"/>
        <a:ext cx="844500" cy="844500"/>
      </dsp:txXfrm>
    </dsp:sp>
    <dsp:sp modelId="{B3316670-E344-4C22-84EE-DCE839C279FF}">
      <dsp:nvSpPr>
        <dsp:cNvPr id="0" name=""/>
        <dsp:cNvSpPr/>
      </dsp:nvSpPr>
      <dsp:spPr>
        <a:xfrm rot="16200000">
          <a:off x="4399442" y="1559031"/>
          <a:ext cx="428523" cy="53080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100" kern="1200"/>
        </a:p>
      </dsp:txBody>
      <dsp:txXfrm>
        <a:off x="4463721" y="1729470"/>
        <a:ext cx="299966" cy="318481"/>
      </dsp:txXfrm>
    </dsp:sp>
    <dsp:sp modelId="{0FE90D96-45D8-4332-B76A-E34751905E70}">
      <dsp:nvSpPr>
        <dsp:cNvPr id="0" name=""/>
        <dsp:cNvSpPr/>
      </dsp:nvSpPr>
      <dsp:spPr>
        <a:xfrm>
          <a:off x="3911173" y="2974"/>
          <a:ext cx="1405062" cy="1405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/>
            <a:t>GARANTIZAR DERECHOS</a:t>
          </a:r>
          <a:endParaRPr lang="es-CO" sz="1300" kern="1200" dirty="0"/>
        </a:p>
      </dsp:txBody>
      <dsp:txXfrm>
        <a:off x="4116940" y="208741"/>
        <a:ext cx="993528" cy="993528"/>
      </dsp:txXfrm>
    </dsp:sp>
    <dsp:sp modelId="{F1F72883-35B8-4A53-89D9-FF978A1D9A08}">
      <dsp:nvSpPr>
        <dsp:cNvPr id="0" name=""/>
        <dsp:cNvSpPr/>
      </dsp:nvSpPr>
      <dsp:spPr>
        <a:xfrm rot="19285714">
          <a:off x="5165302" y="1951633"/>
          <a:ext cx="393252" cy="53080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100" kern="1200"/>
        </a:p>
      </dsp:txBody>
      <dsp:txXfrm>
        <a:off x="5178171" y="2094571"/>
        <a:ext cx="275276" cy="318481"/>
      </dsp:txXfrm>
    </dsp:sp>
    <dsp:sp modelId="{99C7DDD4-0B6D-48F7-BF77-2314B2F5E437}">
      <dsp:nvSpPr>
        <dsp:cNvPr id="0" name=""/>
        <dsp:cNvSpPr/>
      </dsp:nvSpPr>
      <dsp:spPr>
        <a:xfrm>
          <a:off x="5439234" y="796739"/>
          <a:ext cx="1645482" cy="1405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/>
            <a:t>PAZ Y COOPERACIÓN</a:t>
          </a:r>
          <a:endParaRPr lang="es-CO" sz="1300" kern="1200" dirty="0"/>
        </a:p>
      </dsp:txBody>
      <dsp:txXfrm>
        <a:off x="5680209" y="1002506"/>
        <a:ext cx="1163532" cy="993528"/>
      </dsp:txXfrm>
    </dsp:sp>
    <dsp:sp modelId="{71E0603A-95AB-44F6-A0A7-E0A725ADB34A}">
      <dsp:nvSpPr>
        <dsp:cNvPr id="0" name=""/>
        <dsp:cNvSpPr/>
      </dsp:nvSpPr>
      <dsp:spPr>
        <a:xfrm rot="771429">
          <a:off x="5363930" y="2768460"/>
          <a:ext cx="428523" cy="53080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100" kern="1200"/>
        </a:p>
      </dsp:txBody>
      <dsp:txXfrm>
        <a:off x="5365542" y="2860317"/>
        <a:ext cx="299966" cy="318481"/>
      </dsp:txXfrm>
    </dsp:sp>
    <dsp:sp modelId="{F15A092F-7EEB-4960-A5BD-79A7EE587B62}">
      <dsp:nvSpPr>
        <dsp:cNvPr id="0" name=""/>
        <dsp:cNvSpPr/>
      </dsp:nvSpPr>
      <dsp:spPr>
        <a:xfrm>
          <a:off x="5966533" y="2580314"/>
          <a:ext cx="1405062" cy="1405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/>
            <a:t>DEFENSA DD.HH</a:t>
          </a:r>
          <a:endParaRPr lang="es-CO" sz="1300" kern="1200" dirty="0"/>
        </a:p>
      </dsp:txBody>
      <dsp:txXfrm>
        <a:off x="6172300" y="2786081"/>
        <a:ext cx="993528" cy="993528"/>
      </dsp:txXfrm>
    </dsp:sp>
    <dsp:sp modelId="{1622E164-776B-4192-B5BC-0FB0EA6C4282}">
      <dsp:nvSpPr>
        <dsp:cNvPr id="0" name=""/>
        <dsp:cNvSpPr/>
      </dsp:nvSpPr>
      <dsp:spPr>
        <a:xfrm rot="3857143">
          <a:off x="4828679" y="3439642"/>
          <a:ext cx="428523" cy="53080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100" kern="1200"/>
        </a:p>
      </dsp:txBody>
      <dsp:txXfrm>
        <a:off x="4865068" y="3487889"/>
        <a:ext cx="299966" cy="318481"/>
      </dsp:txXfrm>
    </dsp:sp>
    <dsp:sp modelId="{14D9B408-6260-4E34-8695-292597B20759}">
      <dsp:nvSpPr>
        <dsp:cNvPr id="0" name=""/>
        <dsp:cNvSpPr/>
      </dsp:nvSpPr>
      <dsp:spPr>
        <a:xfrm>
          <a:off x="4825894" y="4010630"/>
          <a:ext cx="1405062" cy="1405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/>
            <a:t>DESARROLLO SOSTENIBLE</a:t>
          </a:r>
          <a:endParaRPr lang="es-CO" sz="1300" kern="1200" dirty="0"/>
        </a:p>
      </dsp:txBody>
      <dsp:txXfrm>
        <a:off x="5031661" y="4216397"/>
        <a:ext cx="993528" cy="993528"/>
      </dsp:txXfrm>
    </dsp:sp>
    <dsp:sp modelId="{D2917E2A-3D6B-45CD-97DD-F33F3D275439}">
      <dsp:nvSpPr>
        <dsp:cNvPr id="0" name=""/>
        <dsp:cNvSpPr/>
      </dsp:nvSpPr>
      <dsp:spPr>
        <a:xfrm rot="6942857">
          <a:off x="3970205" y="3439642"/>
          <a:ext cx="428523" cy="53080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100" kern="1200"/>
        </a:p>
      </dsp:txBody>
      <dsp:txXfrm rot="10800000">
        <a:off x="4062373" y="3487889"/>
        <a:ext cx="299966" cy="318481"/>
      </dsp:txXfrm>
    </dsp:sp>
    <dsp:sp modelId="{D4EAA047-776E-4EDA-808C-DF10E9868CE2}">
      <dsp:nvSpPr>
        <dsp:cNvPr id="0" name=""/>
        <dsp:cNvSpPr/>
      </dsp:nvSpPr>
      <dsp:spPr>
        <a:xfrm>
          <a:off x="2996451" y="4010630"/>
          <a:ext cx="1405062" cy="1405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/>
            <a:t>SEGURIDAD</a:t>
          </a:r>
          <a:endParaRPr lang="es-CO" sz="1300" kern="1200" dirty="0"/>
        </a:p>
      </dsp:txBody>
      <dsp:txXfrm>
        <a:off x="3202218" y="4216397"/>
        <a:ext cx="993528" cy="993528"/>
      </dsp:txXfrm>
    </dsp:sp>
    <dsp:sp modelId="{0B1984F4-BF16-4736-B450-AD2640BD3144}">
      <dsp:nvSpPr>
        <dsp:cNvPr id="0" name=""/>
        <dsp:cNvSpPr/>
      </dsp:nvSpPr>
      <dsp:spPr>
        <a:xfrm rot="10028571">
          <a:off x="3434955" y="2768460"/>
          <a:ext cx="428523" cy="53080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100" kern="1200"/>
        </a:p>
      </dsp:txBody>
      <dsp:txXfrm rot="10800000">
        <a:off x="3561900" y="2860317"/>
        <a:ext cx="299966" cy="318481"/>
      </dsp:txXfrm>
    </dsp:sp>
    <dsp:sp modelId="{66933D74-BE03-4392-9ECE-694ED315CC9A}">
      <dsp:nvSpPr>
        <dsp:cNvPr id="0" name=""/>
        <dsp:cNvSpPr/>
      </dsp:nvSpPr>
      <dsp:spPr>
        <a:xfrm>
          <a:off x="1855813" y="2580314"/>
          <a:ext cx="1405062" cy="1405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/>
            <a:t>SERVICIOS BÁSICOS</a:t>
          </a:r>
          <a:endParaRPr lang="es-CO" sz="1300" kern="1200" dirty="0"/>
        </a:p>
      </dsp:txBody>
      <dsp:txXfrm>
        <a:off x="2061580" y="2786081"/>
        <a:ext cx="993528" cy="993528"/>
      </dsp:txXfrm>
    </dsp:sp>
    <dsp:sp modelId="{A0B57003-FC8D-4173-BE27-FD22DFC03F5C}">
      <dsp:nvSpPr>
        <dsp:cNvPr id="0" name=""/>
        <dsp:cNvSpPr/>
      </dsp:nvSpPr>
      <dsp:spPr>
        <a:xfrm rot="13114286">
          <a:off x="3625983" y="1931509"/>
          <a:ext cx="428523" cy="53080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100" kern="1200"/>
        </a:p>
      </dsp:txBody>
      <dsp:txXfrm rot="10800000">
        <a:off x="3740516" y="2077746"/>
        <a:ext cx="299966" cy="318481"/>
      </dsp:txXfrm>
    </dsp:sp>
    <dsp:sp modelId="{C947B815-79BA-4E3A-A888-D6DED6EC4EDD}">
      <dsp:nvSpPr>
        <dsp:cNvPr id="0" name=""/>
        <dsp:cNvSpPr/>
      </dsp:nvSpPr>
      <dsp:spPr>
        <a:xfrm>
          <a:off x="2262902" y="796739"/>
          <a:ext cx="1405062" cy="1405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kern="1200" dirty="0" smtClean="0"/>
            <a:t>COHESIÓN SOCIAL</a:t>
          </a:r>
          <a:endParaRPr lang="es-CO" sz="1300" kern="1200" dirty="0"/>
        </a:p>
      </dsp:txBody>
      <dsp:txXfrm>
        <a:off x="2468669" y="1002506"/>
        <a:ext cx="993528" cy="99352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8308A-6939-48E5-BF96-3B7E3273E1B5}">
      <dsp:nvSpPr>
        <dsp:cNvPr id="0" name=""/>
        <dsp:cNvSpPr/>
      </dsp:nvSpPr>
      <dsp:spPr>
        <a:xfrm>
          <a:off x="0" y="2723"/>
          <a:ext cx="97409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EFDD1-8071-4F57-B5AB-0DE81440804E}">
      <dsp:nvSpPr>
        <dsp:cNvPr id="0" name=""/>
        <dsp:cNvSpPr/>
      </dsp:nvSpPr>
      <dsp:spPr>
        <a:xfrm>
          <a:off x="0" y="2723"/>
          <a:ext cx="1948180" cy="5572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/>
            <a:t>PROBLEMAS O RIESGOS IDENTIFICADOS</a:t>
          </a:r>
          <a:endParaRPr lang="es-CO" sz="2200" kern="1200" dirty="0"/>
        </a:p>
      </dsp:txBody>
      <dsp:txXfrm>
        <a:off x="0" y="2723"/>
        <a:ext cx="1948180" cy="5572392"/>
      </dsp:txXfrm>
    </dsp:sp>
    <dsp:sp modelId="{2C7E8B4F-CCE6-49A9-BDE9-1011FA8AFF95}">
      <dsp:nvSpPr>
        <dsp:cNvPr id="0" name=""/>
        <dsp:cNvSpPr/>
      </dsp:nvSpPr>
      <dsp:spPr>
        <a:xfrm>
          <a:off x="2094293" y="35680"/>
          <a:ext cx="7646606" cy="65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PRESENCIA DE G.I.A(Grupos Irregulares Armados)</a:t>
          </a:r>
          <a:endParaRPr lang="es-CO" sz="1800" kern="1200" dirty="0"/>
        </a:p>
      </dsp:txBody>
      <dsp:txXfrm>
        <a:off x="2094293" y="35680"/>
        <a:ext cx="7646606" cy="659136"/>
      </dsp:txXfrm>
    </dsp:sp>
    <dsp:sp modelId="{1DEF7EDA-8478-4F7C-A611-5BC5F434A7E7}">
      <dsp:nvSpPr>
        <dsp:cNvPr id="0" name=""/>
        <dsp:cNvSpPr/>
      </dsp:nvSpPr>
      <dsp:spPr>
        <a:xfrm>
          <a:off x="1948180" y="694817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D88E4-3964-485E-ABE1-CF648D5E5E30}">
      <dsp:nvSpPr>
        <dsp:cNvPr id="0" name=""/>
        <dsp:cNvSpPr/>
      </dsp:nvSpPr>
      <dsp:spPr>
        <a:xfrm>
          <a:off x="2094293" y="727774"/>
          <a:ext cx="7646606" cy="65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PRESENCIA DE G.C.T (Grupos Criminales Transnacionales)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800" kern="1200" dirty="0"/>
        </a:p>
      </dsp:txBody>
      <dsp:txXfrm>
        <a:off x="2094293" y="727774"/>
        <a:ext cx="7646606" cy="659136"/>
      </dsp:txXfrm>
    </dsp:sp>
    <dsp:sp modelId="{EE93E457-8203-4720-A73F-134F96C07EF3}">
      <dsp:nvSpPr>
        <dsp:cNvPr id="0" name=""/>
        <dsp:cNvSpPr/>
      </dsp:nvSpPr>
      <dsp:spPr>
        <a:xfrm>
          <a:off x="1948180" y="1386910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89CD5-A1C9-41ED-BF34-406180FA5715}">
      <dsp:nvSpPr>
        <dsp:cNvPr id="0" name=""/>
        <dsp:cNvSpPr/>
      </dsp:nvSpPr>
      <dsp:spPr>
        <a:xfrm>
          <a:off x="2094293" y="1419867"/>
          <a:ext cx="7646606" cy="65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GRUPOS ASOCIADOS DEL NARCOTRÁFICO</a:t>
          </a:r>
          <a:endParaRPr lang="es-CO" sz="1800" kern="1200" dirty="0"/>
        </a:p>
      </dsp:txBody>
      <dsp:txXfrm>
        <a:off x="2094293" y="1419867"/>
        <a:ext cx="7646606" cy="659136"/>
      </dsp:txXfrm>
    </dsp:sp>
    <dsp:sp modelId="{7D1982B7-5666-4EFB-B1E5-D7A4E0F808C4}">
      <dsp:nvSpPr>
        <dsp:cNvPr id="0" name=""/>
        <dsp:cNvSpPr/>
      </dsp:nvSpPr>
      <dsp:spPr>
        <a:xfrm>
          <a:off x="1948180" y="2079004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F20E4-9D9C-4809-A023-1F1D2EF30758}">
      <dsp:nvSpPr>
        <dsp:cNvPr id="0" name=""/>
        <dsp:cNvSpPr/>
      </dsp:nvSpPr>
      <dsp:spPr>
        <a:xfrm>
          <a:off x="2094293" y="2111961"/>
          <a:ext cx="7646606" cy="65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CONTRABANDO Y TRÁFICO DE ARMAS</a:t>
          </a:r>
          <a:endParaRPr lang="es-CO" sz="1800" kern="1200" dirty="0"/>
        </a:p>
      </dsp:txBody>
      <dsp:txXfrm>
        <a:off x="2094293" y="2111961"/>
        <a:ext cx="7646606" cy="659136"/>
      </dsp:txXfrm>
    </dsp:sp>
    <dsp:sp modelId="{0C938BB2-B92F-48EF-8775-A1E792DF952E}">
      <dsp:nvSpPr>
        <dsp:cNvPr id="0" name=""/>
        <dsp:cNvSpPr/>
      </dsp:nvSpPr>
      <dsp:spPr>
        <a:xfrm>
          <a:off x="1948180" y="2771098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EF930-9D38-4FD6-9D2A-E919E7B2A5B5}">
      <dsp:nvSpPr>
        <dsp:cNvPr id="0" name=""/>
        <dsp:cNvSpPr/>
      </dsp:nvSpPr>
      <dsp:spPr>
        <a:xfrm>
          <a:off x="2094293" y="2804054"/>
          <a:ext cx="7646606" cy="65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USO INADECUADO E ILEGAL DE RECURSOS NATURALES</a:t>
          </a:r>
          <a:endParaRPr lang="es-CO" sz="1800" kern="1200" dirty="0"/>
        </a:p>
      </dsp:txBody>
      <dsp:txXfrm>
        <a:off x="2094293" y="2804054"/>
        <a:ext cx="7646606" cy="659136"/>
      </dsp:txXfrm>
    </dsp:sp>
    <dsp:sp modelId="{BBE74F95-8E76-4E91-A786-78FF27BADA0F}">
      <dsp:nvSpPr>
        <dsp:cNvPr id="0" name=""/>
        <dsp:cNvSpPr/>
      </dsp:nvSpPr>
      <dsp:spPr>
        <a:xfrm>
          <a:off x="1948180" y="3463191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2D0227-6922-4700-837F-67EAE75E8BD2}">
      <dsp:nvSpPr>
        <dsp:cNvPr id="0" name=""/>
        <dsp:cNvSpPr/>
      </dsp:nvSpPr>
      <dsp:spPr>
        <a:xfrm>
          <a:off x="2094293" y="3496148"/>
          <a:ext cx="7646606" cy="65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ORGANIZACIÓN DE ACTOS DE TERRORISMO</a:t>
          </a:r>
          <a:endParaRPr lang="es-CO" sz="1800" kern="1200" dirty="0"/>
        </a:p>
      </dsp:txBody>
      <dsp:txXfrm>
        <a:off x="2094293" y="3496148"/>
        <a:ext cx="7646606" cy="659136"/>
      </dsp:txXfrm>
    </dsp:sp>
    <dsp:sp modelId="{9B9110F7-B4C7-48F0-AAC9-A5B863E83016}">
      <dsp:nvSpPr>
        <dsp:cNvPr id="0" name=""/>
        <dsp:cNvSpPr/>
      </dsp:nvSpPr>
      <dsp:spPr>
        <a:xfrm>
          <a:off x="1948180" y="4155285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53487-825B-405F-B550-EFB17C1B80A7}">
      <dsp:nvSpPr>
        <dsp:cNvPr id="0" name=""/>
        <dsp:cNvSpPr/>
      </dsp:nvSpPr>
      <dsp:spPr>
        <a:xfrm>
          <a:off x="2094293" y="4188242"/>
          <a:ext cx="7646606" cy="65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AUMENTO DE PROBLEMAS SOCIALES</a:t>
          </a:r>
          <a:endParaRPr lang="es-CO" sz="1800" kern="1200" dirty="0"/>
        </a:p>
      </dsp:txBody>
      <dsp:txXfrm>
        <a:off x="2094293" y="4188242"/>
        <a:ext cx="7646606" cy="659136"/>
      </dsp:txXfrm>
    </dsp:sp>
    <dsp:sp modelId="{0E643698-B49F-4118-AD57-52F2A124AEEF}">
      <dsp:nvSpPr>
        <dsp:cNvPr id="0" name=""/>
        <dsp:cNvSpPr/>
      </dsp:nvSpPr>
      <dsp:spPr>
        <a:xfrm>
          <a:off x="1948180" y="4847379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6AD9F-3EF1-408A-B21A-E2EAD0976252}">
      <dsp:nvSpPr>
        <dsp:cNvPr id="0" name=""/>
        <dsp:cNvSpPr/>
      </dsp:nvSpPr>
      <dsp:spPr>
        <a:xfrm>
          <a:off x="2094293" y="4880335"/>
          <a:ext cx="7646606" cy="65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DEBILIDADES EN LA CAPACIDAD OPERATIVA DE FF.AA</a:t>
          </a:r>
          <a:endParaRPr lang="es-CO" sz="1800" kern="1200" dirty="0"/>
        </a:p>
      </dsp:txBody>
      <dsp:txXfrm>
        <a:off x="2094293" y="4880335"/>
        <a:ext cx="7646606" cy="659136"/>
      </dsp:txXfrm>
    </dsp:sp>
    <dsp:sp modelId="{699238E5-ED9A-47D0-8B84-F08A5EF45AC9}">
      <dsp:nvSpPr>
        <dsp:cNvPr id="0" name=""/>
        <dsp:cNvSpPr/>
      </dsp:nvSpPr>
      <dsp:spPr>
        <a:xfrm>
          <a:off x="1948180" y="5539472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8308A-6939-48E5-BF96-3B7E3273E1B5}">
      <dsp:nvSpPr>
        <dsp:cNvPr id="0" name=""/>
        <dsp:cNvSpPr/>
      </dsp:nvSpPr>
      <dsp:spPr>
        <a:xfrm>
          <a:off x="0" y="0"/>
          <a:ext cx="97409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EFDD1-8071-4F57-B5AB-0DE81440804E}">
      <dsp:nvSpPr>
        <dsp:cNvPr id="0" name=""/>
        <dsp:cNvSpPr/>
      </dsp:nvSpPr>
      <dsp:spPr>
        <a:xfrm>
          <a:off x="0" y="0"/>
          <a:ext cx="1948180" cy="557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900" b="1" kern="1200" dirty="0" smtClean="0"/>
            <a:t>OBJETIVOS</a:t>
          </a:r>
          <a:endParaRPr lang="es-CO" sz="2900" b="1" kern="1200" dirty="0"/>
        </a:p>
      </dsp:txBody>
      <dsp:txXfrm>
        <a:off x="0" y="0"/>
        <a:ext cx="1948180" cy="5577840"/>
      </dsp:txXfrm>
    </dsp:sp>
    <dsp:sp modelId="{2C7E8B4F-CCE6-49A9-BDE9-1011FA8AFF95}">
      <dsp:nvSpPr>
        <dsp:cNvPr id="0" name=""/>
        <dsp:cNvSpPr/>
      </dsp:nvSpPr>
      <dsp:spPr>
        <a:xfrm>
          <a:off x="2094293" y="52564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/>
            <a:t>O1.</a:t>
          </a:r>
          <a:r>
            <a:rPr lang="es-ES" sz="2200" kern="1200" dirty="0" smtClean="0"/>
            <a:t> Fortalecer la defensa a través del control terrestre, marítimo y aéreo de la F.N (Ecuador – Colombia).</a:t>
          </a:r>
          <a:endParaRPr lang="es-CO" sz="2200" kern="1200" dirty="0"/>
        </a:p>
      </dsp:txBody>
      <dsp:txXfrm>
        <a:off x="2094293" y="52564"/>
        <a:ext cx="7646606" cy="1051292"/>
      </dsp:txXfrm>
    </dsp:sp>
    <dsp:sp modelId="{1DEF7EDA-8478-4F7C-A611-5BC5F434A7E7}">
      <dsp:nvSpPr>
        <dsp:cNvPr id="0" name=""/>
        <dsp:cNvSpPr/>
      </dsp:nvSpPr>
      <dsp:spPr>
        <a:xfrm>
          <a:off x="1948180" y="1103856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D88E4-3964-485E-ABE1-CF648D5E5E30}">
      <dsp:nvSpPr>
        <dsp:cNvPr id="0" name=""/>
        <dsp:cNvSpPr/>
      </dsp:nvSpPr>
      <dsp:spPr>
        <a:xfrm>
          <a:off x="2094293" y="1156421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/>
            <a:t>O2.</a:t>
          </a:r>
          <a:r>
            <a:rPr lang="es-ES" sz="2200" kern="1200" dirty="0" smtClean="0"/>
            <a:t> Optimizar la capacidad estratégica y operativa de las FF.AA.</a:t>
          </a:r>
          <a:endParaRPr lang="es-CO" sz="2200" kern="1200" dirty="0"/>
        </a:p>
      </dsp:txBody>
      <dsp:txXfrm>
        <a:off x="2094293" y="1156421"/>
        <a:ext cx="7646606" cy="1051292"/>
      </dsp:txXfrm>
    </dsp:sp>
    <dsp:sp modelId="{EE93E457-8203-4720-A73F-134F96C07EF3}">
      <dsp:nvSpPr>
        <dsp:cNvPr id="0" name=""/>
        <dsp:cNvSpPr/>
      </dsp:nvSpPr>
      <dsp:spPr>
        <a:xfrm>
          <a:off x="1948180" y="2207713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89CD5-A1C9-41ED-BF34-406180FA5715}">
      <dsp:nvSpPr>
        <dsp:cNvPr id="0" name=""/>
        <dsp:cNvSpPr/>
      </dsp:nvSpPr>
      <dsp:spPr>
        <a:xfrm>
          <a:off x="2094293" y="2260278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/>
            <a:t>O3.</a:t>
          </a:r>
          <a:r>
            <a:rPr lang="es-ES" sz="2200" kern="1200" dirty="0" smtClean="0"/>
            <a:t> Articular el trabajo realizado por las FF.AA con instituciones de gobierno para aumentar los controles de la frontera.    </a:t>
          </a:r>
          <a:endParaRPr lang="es-CO" sz="2200" kern="1200" dirty="0"/>
        </a:p>
      </dsp:txBody>
      <dsp:txXfrm>
        <a:off x="2094293" y="2260278"/>
        <a:ext cx="7646606" cy="1051292"/>
      </dsp:txXfrm>
    </dsp:sp>
    <dsp:sp modelId="{7D1982B7-5666-4EFB-B1E5-D7A4E0F808C4}">
      <dsp:nvSpPr>
        <dsp:cNvPr id="0" name=""/>
        <dsp:cNvSpPr/>
      </dsp:nvSpPr>
      <dsp:spPr>
        <a:xfrm>
          <a:off x="1948180" y="3311570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F20E4-9D9C-4809-A023-1F1D2EF30758}">
      <dsp:nvSpPr>
        <dsp:cNvPr id="0" name=""/>
        <dsp:cNvSpPr/>
      </dsp:nvSpPr>
      <dsp:spPr>
        <a:xfrm>
          <a:off x="2094293" y="3364134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/>
            <a:t>O4.</a:t>
          </a:r>
          <a:r>
            <a:rPr lang="es-ES" sz="2200" kern="1200" dirty="0" smtClean="0"/>
            <a:t> Consolidar las relaciones de cooperación internacional sobre defensa para preservar la paz y la seguridad. </a:t>
          </a:r>
          <a:endParaRPr lang="es-CO" sz="2200" kern="1200" dirty="0"/>
        </a:p>
      </dsp:txBody>
      <dsp:txXfrm>
        <a:off x="2094293" y="3364134"/>
        <a:ext cx="7646606" cy="1051292"/>
      </dsp:txXfrm>
    </dsp:sp>
    <dsp:sp modelId="{0C938BB2-B92F-48EF-8775-A1E792DF952E}">
      <dsp:nvSpPr>
        <dsp:cNvPr id="0" name=""/>
        <dsp:cNvSpPr/>
      </dsp:nvSpPr>
      <dsp:spPr>
        <a:xfrm>
          <a:off x="1948180" y="4415426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EF930-9D38-4FD6-9D2A-E919E7B2A5B5}">
      <dsp:nvSpPr>
        <dsp:cNvPr id="0" name=""/>
        <dsp:cNvSpPr/>
      </dsp:nvSpPr>
      <dsp:spPr>
        <a:xfrm>
          <a:off x="2094293" y="4467991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/>
            <a:t>O5.  </a:t>
          </a:r>
          <a:r>
            <a:rPr lang="es-ES" sz="2200" kern="1200" dirty="0" smtClean="0"/>
            <a:t>Contribuir al desarrollo regional y protección de las riquezas naturales de la frontera.  </a:t>
          </a:r>
          <a:endParaRPr lang="es-CO" sz="2200" kern="1200" dirty="0"/>
        </a:p>
      </dsp:txBody>
      <dsp:txXfrm>
        <a:off x="2094293" y="4467991"/>
        <a:ext cx="7646606" cy="1051292"/>
      </dsp:txXfrm>
    </dsp:sp>
    <dsp:sp modelId="{BBE74F95-8E76-4E91-A786-78FF27BADA0F}">
      <dsp:nvSpPr>
        <dsp:cNvPr id="0" name=""/>
        <dsp:cNvSpPr/>
      </dsp:nvSpPr>
      <dsp:spPr>
        <a:xfrm>
          <a:off x="1948180" y="5519283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8308A-6939-48E5-BF96-3B7E3273E1B5}">
      <dsp:nvSpPr>
        <dsp:cNvPr id="0" name=""/>
        <dsp:cNvSpPr/>
      </dsp:nvSpPr>
      <dsp:spPr>
        <a:xfrm>
          <a:off x="0" y="0"/>
          <a:ext cx="97409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EFDD1-8071-4F57-B5AB-0DE81440804E}">
      <dsp:nvSpPr>
        <dsp:cNvPr id="0" name=""/>
        <dsp:cNvSpPr/>
      </dsp:nvSpPr>
      <dsp:spPr>
        <a:xfrm>
          <a:off x="0" y="0"/>
          <a:ext cx="1948180" cy="557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wordArtVert" wrap="square" lIns="137160" tIns="137160" rIns="137160" bIns="13716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b="1" kern="1200" dirty="0" smtClean="0"/>
            <a:t>OBJETIVO 1</a:t>
          </a:r>
          <a:endParaRPr lang="es-CO" sz="3600" b="1" kern="1200" dirty="0"/>
        </a:p>
      </dsp:txBody>
      <dsp:txXfrm>
        <a:off x="0" y="0"/>
        <a:ext cx="1948180" cy="5577840"/>
      </dsp:txXfrm>
    </dsp:sp>
    <dsp:sp modelId="{2C7E8B4F-CCE6-49A9-BDE9-1011FA8AFF95}">
      <dsp:nvSpPr>
        <dsp:cNvPr id="0" name=""/>
        <dsp:cNvSpPr/>
      </dsp:nvSpPr>
      <dsp:spPr>
        <a:xfrm>
          <a:off x="2094293" y="52564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/>
            <a:t>E1. </a:t>
          </a:r>
          <a:r>
            <a:rPr lang="es-ES" sz="2300" kern="1200" dirty="0" smtClean="0"/>
            <a:t>Ejecutar acciones de despliegue de tropas para optimizar la vigilancia en el área fronteriza. </a:t>
          </a:r>
          <a:endParaRPr lang="es-CO" sz="2300" kern="1200" dirty="0"/>
        </a:p>
      </dsp:txBody>
      <dsp:txXfrm>
        <a:off x="2094293" y="52564"/>
        <a:ext cx="7646606" cy="1051292"/>
      </dsp:txXfrm>
    </dsp:sp>
    <dsp:sp modelId="{1DEF7EDA-8478-4F7C-A611-5BC5F434A7E7}">
      <dsp:nvSpPr>
        <dsp:cNvPr id="0" name=""/>
        <dsp:cNvSpPr/>
      </dsp:nvSpPr>
      <dsp:spPr>
        <a:xfrm>
          <a:off x="1948180" y="1103856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D88E4-3964-485E-ABE1-CF648D5E5E30}">
      <dsp:nvSpPr>
        <dsp:cNvPr id="0" name=""/>
        <dsp:cNvSpPr/>
      </dsp:nvSpPr>
      <dsp:spPr>
        <a:xfrm>
          <a:off x="2094293" y="1156421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/>
            <a:t>E2. </a:t>
          </a:r>
          <a:r>
            <a:rPr lang="es-ES" sz="2300" kern="1200" dirty="0" smtClean="0"/>
            <a:t>Mejorar la capacidad de interceptar naves ilegales a través de implementación de controles y cobertura de radares. </a:t>
          </a:r>
          <a:endParaRPr lang="es-CO" sz="2300" kern="1200" dirty="0"/>
        </a:p>
      </dsp:txBody>
      <dsp:txXfrm>
        <a:off x="2094293" y="1156421"/>
        <a:ext cx="7646606" cy="1051292"/>
      </dsp:txXfrm>
    </dsp:sp>
    <dsp:sp modelId="{EE93E457-8203-4720-A73F-134F96C07EF3}">
      <dsp:nvSpPr>
        <dsp:cNvPr id="0" name=""/>
        <dsp:cNvSpPr/>
      </dsp:nvSpPr>
      <dsp:spPr>
        <a:xfrm>
          <a:off x="1948180" y="2207713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89CD5-A1C9-41ED-BF34-406180FA5715}">
      <dsp:nvSpPr>
        <dsp:cNvPr id="0" name=""/>
        <dsp:cNvSpPr/>
      </dsp:nvSpPr>
      <dsp:spPr>
        <a:xfrm>
          <a:off x="2094293" y="2260278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/>
            <a:t>E3.</a:t>
          </a:r>
          <a:r>
            <a:rPr lang="es-ES" sz="2300" kern="1200" dirty="0" smtClean="0"/>
            <a:t> Ampliar la capacidad de </a:t>
          </a:r>
          <a:r>
            <a:rPr lang="es-ES" sz="2300" kern="1200" dirty="0" err="1" smtClean="0"/>
            <a:t>ciberdefensa</a:t>
          </a:r>
          <a:r>
            <a:rPr lang="es-ES" sz="2300" kern="1200" dirty="0" smtClean="0"/>
            <a:t> para prevenir daños a infraestructura pública.</a:t>
          </a:r>
          <a:endParaRPr lang="es-CO" sz="2300" kern="1200" dirty="0"/>
        </a:p>
      </dsp:txBody>
      <dsp:txXfrm>
        <a:off x="2094293" y="2260278"/>
        <a:ext cx="7646606" cy="1051292"/>
      </dsp:txXfrm>
    </dsp:sp>
    <dsp:sp modelId="{7D1982B7-5666-4EFB-B1E5-D7A4E0F808C4}">
      <dsp:nvSpPr>
        <dsp:cNvPr id="0" name=""/>
        <dsp:cNvSpPr/>
      </dsp:nvSpPr>
      <dsp:spPr>
        <a:xfrm>
          <a:off x="1948180" y="3311570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F20E4-9D9C-4809-A023-1F1D2EF30758}">
      <dsp:nvSpPr>
        <dsp:cNvPr id="0" name=""/>
        <dsp:cNvSpPr/>
      </dsp:nvSpPr>
      <dsp:spPr>
        <a:xfrm>
          <a:off x="2094293" y="3364134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/>
            <a:t>E4. </a:t>
          </a:r>
          <a:r>
            <a:rPr lang="es-ES" sz="2300" kern="1200" dirty="0" smtClean="0"/>
            <a:t>Crear un sistema de alerta fronteriza que recopile todos los datos informativos y asegure la actuación efectiva de las FF.AA  </a:t>
          </a:r>
          <a:endParaRPr lang="es-CO" sz="2300" kern="1200" dirty="0"/>
        </a:p>
      </dsp:txBody>
      <dsp:txXfrm>
        <a:off x="2094293" y="3364134"/>
        <a:ext cx="7646606" cy="1051292"/>
      </dsp:txXfrm>
    </dsp:sp>
    <dsp:sp modelId="{0C938BB2-B92F-48EF-8775-A1E792DF952E}">
      <dsp:nvSpPr>
        <dsp:cNvPr id="0" name=""/>
        <dsp:cNvSpPr/>
      </dsp:nvSpPr>
      <dsp:spPr>
        <a:xfrm>
          <a:off x="1948180" y="4415426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EF930-9D38-4FD6-9D2A-E919E7B2A5B5}">
      <dsp:nvSpPr>
        <dsp:cNvPr id="0" name=""/>
        <dsp:cNvSpPr/>
      </dsp:nvSpPr>
      <dsp:spPr>
        <a:xfrm>
          <a:off x="2094293" y="4467991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/>
            <a:t>E5.</a:t>
          </a:r>
          <a:r>
            <a:rPr lang="es-ES" sz="2300" kern="1200" dirty="0" smtClean="0"/>
            <a:t> Incorporar un sistema de inteligencia artificial para reforzar el control y vigilancia de la frontera Ecuador – Colombia.</a:t>
          </a:r>
          <a:endParaRPr lang="es-CO" sz="2300" kern="1200" dirty="0"/>
        </a:p>
      </dsp:txBody>
      <dsp:txXfrm>
        <a:off x="2094293" y="4467991"/>
        <a:ext cx="7646606" cy="1051292"/>
      </dsp:txXfrm>
    </dsp:sp>
    <dsp:sp modelId="{BBE74F95-8E76-4E91-A786-78FF27BADA0F}">
      <dsp:nvSpPr>
        <dsp:cNvPr id="0" name=""/>
        <dsp:cNvSpPr/>
      </dsp:nvSpPr>
      <dsp:spPr>
        <a:xfrm>
          <a:off x="1948180" y="5519283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8308A-6939-48E5-BF96-3B7E3273E1B5}">
      <dsp:nvSpPr>
        <dsp:cNvPr id="0" name=""/>
        <dsp:cNvSpPr/>
      </dsp:nvSpPr>
      <dsp:spPr>
        <a:xfrm>
          <a:off x="0" y="0"/>
          <a:ext cx="97409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EFDD1-8071-4F57-B5AB-0DE81440804E}">
      <dsp:nvSpPr>
        <dsp:cNvPr id="0" name=""/>
        <dsp:cNvSpPr/>
      </dsp:nvSpPr>
      <dsp:spPr>
        <a:xfrm>
          <a:off x="0" y="0"/>
          <a:ext cx="1948180" cy="557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wordArtVert" wrap="square" lIns="137160" tIns="137160" rIns="137160" bIns="13716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b="1" kern="1200" dirty="0" smtClean="0"/>
            <a:t>OBJETIVO 2</a:t>
          </a:r>
          <a:endParaRPr lang="es-CO" sz="3600" b="1" kern="1200" dirty="0"/>
        </a:p>
      </dsp:txBody>
      <dsp:txXfrm>
        <a:off x="0" y="0"/>
        <a:ext cx="1948180" cy="5577840"/>
      </dsp:txXfrm>
    </dsp:sp>
    <dsp:sp modelId="{2C7E8B4F-CCE6-49A9-BDE9-1011FA8AFF95}">
      <dsp:nvSpPr>
        <dsp:cNvPr id="0" name=""/>
        <dsp:cNvSpPr/>
      </dsp:nvSpPr>
      <dsp:spPr>
        <a:xfrm>
          <a:off x="2094293" y="52564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/>
            <a:t>E1.</a:t>
          </a:r>
          <a:r>
            <a:rPr lang="es-ES" sz="2200" kern="1200" dirty="0" smtClean="0"/>
            <a:t> Realizar una reingeniería de roles y funciones de las FF.AA, en relación a las problemáticas y riesgos actuales en la F.N. </a:t>
          </a:r>
          <a:endParaRPr lang="es-CO" sz="2200" kern="1200" dirty="0"/>
        </a:p>
      </dsp:txBody>
      <dsp:txXfrm>
        <a:off x="2094293" y="52564"/>
        <a:ext cx="7646606" cy="1051292"/>
      </dsp:txXfrm>
    </dsp:sp>
    <dsp:sp modelId="{1DEF7EDA-8478-4F7C-A611-5BC5F434A7E7}">
      <dsp:nvSpPr>
        <dsp:cNvPr id="0" name=""/>
        <dsp:cNvSpPr/>
      </dsp:nvSpPr>
      <dsp:spPr>
        <a:xfrm>
          <a:off x="1948180" y="1103856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D88E4-3964-485E-ABE1-CF648D5E5E30}">
      <dsp:nvSpPr>
        <dsp:cNvPr id="0" name=""/>
        <dsp:cNvSpPr/>
      </dsp:nvSpPr>
      <dsp:spPr>
        <a:xfrm>
          <a:off x="2094293" y="1156421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/>
            <a:t>E2.</a:t>
          </a:r>
          <a:r>
            <a:rPr lang="es-ES" sz="2200" kern="1200" dirty="0" smtClean="0"/>
            <a:t> Diseñar protocolos para la prevención, actuación y neutralización de G.I que atentan contra los intereses nacionales.  </a:t>
          </a:r>
          <a:endParaRPr lang="es-CO" sz="2200" kern="1200" dirty="0"/>
        </a:p>
      </dsp:txBody>
      <dsp:txXfrm>
        <a:off x="2094293" y="1156421"/>
        <a:ext cx="7646606" cy="1051292"/>
      </dsp:txXfrm>
    </dsp:sp>
    <dsp:sp modelId="{EE93E457-8203-4720-A73F-134F96C07EF3}">
      <dsp:nvSpPr>
        <dsp:cNvPr id="0" name=""/>
        <dsp:cNvSpPr/>
      </dsp:nvSpPr>
      <dsp:spPr>
        <a:xfrm>
          <a:off x="1948180" y="2207713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89CD5-A1C9-41ED-BF34-406180FA5715}">
      <dsp:nvSpPr>
        <dsp:cNvPr id="0" name=""/>
        <dsp:cNvSpPr/>
      </dsp:nvSpPr>
      <dsp:spPr>
        <a:xfrm>
          <a:off x="2094293" y="2260278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/>
            <a:t>E3.</a:t>
          </a:r>
          <a:r>
            <a:rPr lang="es-ES" sz="2200" kern="1200" dirty="0" smtClean="0"/>
            <a:t> Crear unidades especializadas enfocadas a disminuir los actos de violencia. </a:t>
          </a:r>
          <a:endParaRPr lang="es-CO" sz="2200" kern="1200" dirty="0"/>
        </a:p>
      </dsp:txBody>
      <dsp:txXfrm>
        <a:off x="2094293" y="2260278"/>
        <a:ext cx="7646606" cy="1051292"/>
      </dsp:txXfrm>
    </dsp:sp>
    <dsp:sp modelId="{7D1982B7-5666-4EFB-B1E5-D7A4E0F808C4}">
      <dsp:nvSpPr>
        <dsp:cNvPr id="0" name=""/>
        <dsp:cNvSpPr/>
      </dsp:nvSpPr>
      <dsp:spPr>
        <a:xfrm>
          <a:off x="1948180" y="3311570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F20E4-9D9C-4809-A023-1F1D2EF30758}">
      <dsp:nvSpPr>
        <dsp:cNvPr id="0" name=""/>
        <dsp:cNvSpPr/>
      </dsp:nvSpPr>
      <dsp:spPr>
        <a:xfrm>
          <a:off x="2094293" y="3364134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/>
            <a:t>E4.</a:t>
          </a:r>
          <a:r>
            <a:rPr lang="es-ES" sz="2200" kern="1200" dirty="0" smtClean="0"/>
            <a:t> Gestionar la compra de insumos, equipos y activos que faciliten la comunicación y movilización de las FF.AA.</a:t>
          </a:r>
          <a:endParaRPr lang="es-CO" sz="2200" kern="1200" dirty="0"/>
        </a:p>
      </dsp:txBody>
      <dsp:txXfrm>
        <a:off x="2094293" y="3364134"/>
        <a:ext cx="7646606" cy="1051292"/>
      </dsp:txXfrm>
    </dsp:sp>
    <dsp:sp modelId="{0C938BB2-B92F-48EF-8775-A1E792DF952E}">
      <dsp:nvSpPr>
        <dsp:cNvPr id="0" name=""/>
        <dsp:cNvSpPr/>
      </dsp:nvSpPr>
      <dsp:spPr>
        <a:xfrm>
          <a:off x="1948180" y="4415426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EF930-9D38-4FD6-9D2A-E919E7B2A5B5}">
      <dsp:nvSpPr>
        <dsp:cNvPr id="0" name=""/>
        <dsp:cNvSpPr/>
      </dsp:nvSpPr>
      <dsp:spPr>
        <a:xfrm>
          <a:off x="2094293" y="4467991"/>
          <a:ext cx="7646606" cy="10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/>
            <a:t>E5.</a:t>
          </a:r>
          <a:r>
            <a:rPr lang="es-ES" sz="2200" kern="1200" dirty="0" smtClean="0"/>
            <a:t> Implementar planes de capacitación periódicas para el recurso humano sobre I.M y necesidades específicas.  </a:t>
          </a:r>
          <a:endParaRPr lang="es-CO" sz="2200" kern="1200" dirty="0"/>
        </a:p>
      </dsp:txBody>
      <dsp:txXfrm>
        <a:off x="2094293" y="4467991"/>
        <a:ext cx="7646606" cy="1051292"/>
      </dsp:txXfrm>
    </dsp:sp>
    <dsp:sp modelId="{BBE74F95-8E76-4E91-A786-78FF27BADA0F}">
      <dsp:nvSpPr>
        <dsp:cNvPr id="0" name=""/>
        <dsp:cNvSpPr/>
      </dsp:nvSpPr>
      <dsp:spPr>
        <a:xfrm>
          <a:off x="1948180" y="5519283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8308A-6939-48E5-BF96-3B7E3273E1B5}">
      <dsp:nvSpPr>
        <dsp:cNvPr id="0" name=""/>
        <dsp:cNvSpPr/>
      </dsp:nvSpPr>
      <dsp:spPr>
        <a:xfrm>
          <a:off x="0" y="0"/>
          <a:ext cx="97409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EFDD1-8071-4F57-B5AB-0DE81440804E}">
      <dsp:nvSpPr>
        <dsp:cNvPr id="0" name=""/>
        <dsp:cNvSpPr/>
      </dsp:nvSpPr>
      <dsp:spPr>
        <a:xfrm>
          <a:off x="0" y="0"/>
          <a:ext cx="1948180" cy="557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wordArtVert" wrap="square" lIns="137160" tIns="137160" rIns="137160" bIns="13716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b="1" kern="1200" dirty="0" smtClean="0"/>
            <a:t>OBJETIVO 3</a:t>
          </a:r>
          <a:endParaRPr lang="es-CO" sz="3600" b="1" kern="1200" dirty="0"/>
        </a:p>
      </dsp:txBody>
      <dsp:txXfrm>
        <a:off x="0" y="0"/>
        <a:ext cx="1948180" cy="5577840"/>
      </dsp:txXfrm>
    </dsp:sp>
    <dsp:sp modelId="{2C7E8B4F-CCE6-49A9-BDE9-1011FA8AFF95}">
      <dsp:nvSpPr>
        <dsp:cNvPr id="0" name=""/>
        <dsp:cNvSpPr/>
      </dsp:nvSpPr>
      <dsp:spPr>
        <a:xfrm>
          <a:off x="2094293" y="65569"/>
          <a:ext cx="7646606" cy="131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/>
            <a:t>E1.</a:t>
          </a:r>
          <a:r>
            <a:rPr lang="es-ES" sz="2600" kern="1200" dirty="0" smtClean="0"/>
            <a:t> Crear un modelo interinstitucional para mejorar la capacidad de respuesta frente a actividades ilegales. </a:t>
          </a:r>
          <a:endParaRPr lang="es-CO" sz="2600" kern="1200" dirty="0"/>
        </a:p>
      </dsp:txBody>
      <dsp:txXfrm>
        <a:off x="2094293" y="65569"/>
        <a:ext cx="7646606" cy="1311391"/>
      </dsp:txXfrm>
    </dsp:sp>
    <dsp:sp modelId="{1DEF7EDA-8478-4F7C-A611-5BC5F434A7E7}">
      <dsp:nvSpPr>
        <dsp:cNvPr id="0" name=""/>
        <dsp:cNvSpPr/>
      </dsp:nvSpPr>
      <dsp:spPr>
        <a:xfrm>
          <a:off x="1948180" y="1376961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D88E4-3964-485E-ABE1-CF648D5E5E30}">
      <dsp:nvSpPr>
        <dsp:cNvPr id="0" name=""/>
        <dsp:cNvSpPr/>
      </dsp:nvSpPr>
      <dsp:spPr>
        <a:xfrm>
          <a:off x="2094293" y="1442530"/>
          <a:ext cx="7646606" cy="131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/>
            <a:t>E2.</a:t>
          </a:r>
          <a:r>
            <a:rPr lang="es-ES" sz="2600" kern="1200" dirty="0" smtClean="0"/>
            <a:t> Reforzar la presencia militar en la frontera para asegurar el cumplimiento de los derechos de seguridad de la población.  </a:t>
          </a:r>
          <a:endParaRPr lang="es-CO" sz="2600" kern="1200" dirty="0"/>
        </a:p>
      </dsp:txBody>
      <dsp:txXfrm>
        <a:off x="2094293" y="1442530"/>
        <a:ext cx="7646606" cy="1311391"/>
      </dsp:txXfrm>
    </dsp:sp>
    <dsp:sp modelId="{EE93E457-8203-4720-A73F-134F96C07EF3}">
      <dsp:nvSpPr>
        <dsp:cNvPr id="0" name=""/>
        <dsp:cNvSpPr/>
      </dsp:nvSpPr>
      <dsp:spPr>
        <a:xfrm>
          <a:off x="1948180" y="2753922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89CD5-A1C9-41ED-BF34-406180FA5715}">
      <dsp:nvSpPr>
        <dsp:cNvPr id="0" name=""/>
        <dsp:cNvSpPr/>
      </dsp:nvSpPr>
      <dsp:spPr>
        <a:xfrm>
          <a:off x="2094293" y="2819491"/>
          <a:ext cx="7646606" cy="131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/>
            <a:t>E3.</a:t>
          </a:r>
          <a:r>
            <a:rPr lang="es-ES" sz="2600" kern="1200" dirty="0" smtClean="0"/>
            <a:t> Ejecutar operativos periódicos para evitar la conformación de instituciones económicas ilícitas.  </a:t>
          </a:r>
          <a:endParaRPr lang="es-CO" sz="2600" kern="1200" dirty="0"/>
        </a:p>
      </dsp:txBody>
      <dsp:txXfrm>
        <a:off x="2094293" y="2819491"/>
        <a:ext cx="7646606" cy="1311391"/>
      </dsp:txXfrm>
    </dsp:sp>
    <dsp:sp modelId="{7D1982B7-5666-4EFB-B1E5-D7A4E0F808C4}">
      <dsp:nvSpPr>
        <dsp:cNvPr id="0" name=""/>
        <dsp:cNvSpPr/>
      </dsp:nvSpPr>
      <dsp:spPr>
        <a:xfrm>
          <a:off x="1948180" y="4130883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F20E4-9D9C-4809-A023-1F1D2EF30758}">
      <dsp:nvSpPr>
        <dsp:cNvPr id="0" name=""/>
        <dsp:cNvSpPr/>
      </dsp:nvSpPr>
      <dsp:spPr>
        <a:xfrm>
          <a:off x="2094293" y="4196453"/>
          <a:ext cx="7646606" cy="131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/>
            <a:t>E4.</a:t>
          </a:r>
          <a:r>
            <a:rPr lang="es-ES" sz="2600" kern="1200" dirty="0" smtClean="0"/>
            <a:t> Reformar los canales de comunicación de las entidades públicas para incluir la participación de la población de la frontera.</a:t>
          </a:r>
          <a:endParaRPr lang="es-CO" sz="2600" kern="1200" dirty="0"/>
        </a:p>
      </dsp:txBody>
      <dsp:txXfrm>
        <a:off x="2094293" y="4196453"/>
        <a:ext cx="7646606" cy="1311391"/>
      </dsp:txXfrm>
    </dsp:sp>
    <dsp:sp modelId="{0C938BB2-B92F-48EF-8775-A1E792DF952E}">
      <dsp:nvSpPr>
        <dsp:cNvPr id="0" name=""/>
        <dsp:cNvSpPr/>
      </dsp:nvSpPr>
      <dsp:spPr>
        <a:xfrm>
          <a:off x="1948180" y="5507844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8308A-6939-48E5-BF96-3B7E3273E1B5}">
      <dsp:nvSpPr>
        <dsp:cNvPr id="0" name=""/>
        <dsp:cNvSpPr/>
      </dsp:nvSpPr>
      <dsp:spPr>
        <a:xfrm>
          <a:off x="0" y="0"/>
          <a:ext cx="97409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EFDD1-8071-4F57-B5AB-0DE81440804E}">
      <dsp:nvSpPr>
        <dsp:cNvPr id="0" name=""/>
        <dsp:cNvSpPr/>
      </dsp:nvSpPr>
      <dsp:spPr>
        <a:xfrm>
          <a:off x="0" y="0"/>
          <a:ext cx="1948180" cy="557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wordArtVert" wrap="square" lIns="137160" tIns="137160" rIns="137160" bIns="13716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b="1" kern="1200" dirty="0" smtClean="0"/>
            <a:t>OBJETIVO 4</a:t>
          </a:r>
          <a:endParaRPr lang="es-CO" sz="3600" b="1" kern="1200" dirty="0"/>
        </a:p>
      </dsp:txBody>
      <dsp:txXfrm>
        <a:off x="0" y="0"/>
        <a:ext cx="1948180" cy="5577840"/>
      </dsp:txXfrm>
    </dsp:sp>
    <dsp:sp modelId="{2C7E8B4F-CCE6-49A9-BDE9-1011FA8AFF95}">
      <dsp:nvSpPr>
        <dsp:cNvPr id="0" name=""/>
        <dsp:cNvSpPr/>
      </dsp:nvSpPr>
      <dsp:spPr>
        <a:xfrm>
          <a:off x="2094293" y="65569"/>
          <a:ext cx="7646606" cy="131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/>
            <a:t>E1.</a:t>
          </a:r>
          <a:r>
            <a:rPr lang="es-ES" sz="2600" kern="1200" dirty="0" smtClean="0"/>
            <a:t> Brindar apoyo logístico en las tareas conjuntas desarrolladas en la frontera de ambas naciones. </a:t>
          </a:r>
          <a:endParaRPr lang="es-CO" sz="2600" kern="1200" dirty="0"/>
        </a:p>
      </dsp:txBody>
      <dsp:txXfrm>
        <a:off x="2094293" y="65569"/>
        <a:ext cx="7646606" cy="1311391"/>
      </dsp:txXfrm>
    </dsp:sp>
    <dsp:sp modelId="{1DEF7EDA-8478-4F7C-A611-5BC5F434A7E7}">
      <dsp:nvSpPr>
        <dsp:cNvPr id="0" name=""/>
        <dsp:cNvSpPr/>
      </dsp:nvSpPr>
      <dsp:spPr>
        <a:xfrm>
          <a:off x="1948180" y="1376961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D88E4-3964-485E-ABE1-CF648D5E5E30}">
      <dsp:nvSpPr>
        <dsp:cNvPr id="0" name=""/>
        <dsp:cNvSpPr/>
      </dsp:nvSpPr>
      <dsp:spPr>
        <a:xfrm>
          <a:off x="2094293" y="1442530"/>
          <a:ext cx="7646606" cy="131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/>
            <a:t>E2.</a:t>
          </a:r>
          <a:r>
            <a:rPr lang="es-ES" sz="2600" kern="1200" dirty="0" smtClean="0"/>
            <a:t> Establecer alianzas estratégicas para el intercambio de información en investigación y desarrollo de la defensa.</a:t>
          </a:r>
          <a:endParaRPr lang="es-CO" sz="2600" kern="1200" dirty="0"/>
        </a:p>
      </dsp:txBody>
      <dsp:txXfrm>
        <a:off x="2094293" y="1442530"/>
        <a:ext cx="7646606" cy="1311391"/>
      </dsp:txXfrm>
    </dsp:sp>
    <dsp:sp modelId="{EE93E457-8203-4720-A73F-134F96C07EF3}">
      <dsp:nvSpPr>
        <dsp:cNvPr id="0" name=""/>
        <dsp:cNvSpPr/>
      </dsp:nvSpPr>
      <dsp:spPr>
        <a:xfrm>
          <a:off x="1948180" y="2753922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89CD5-A1C9-41ED-BF34-406180FA5715}">
      <dsp:nvSpPr>
        <dsp:cNvPr id="0" name=""/>
        <dsp:cNvSpPr/>
      </dsp:nvSpPr>
      <dsp:spPr>
        <a:xfrm>
          <a:off x="2094293" y="2819491"/>
          <a:ext cx="7646606" cy="131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/>
            <a:t>E3.</a:t>
          </a:r>
          <a:r>
            <a:rPr lang="es-ES" sz="2600" kern="1200" dirty="0" smtClean="0"/>
            <a:t> Ejecutar operativos de control coordinados y sorpresivos, en zonas estratégicas de la infraestructura vial de la frontera.  </a:t>
          </a:r>
          <a:endParaRPr lang="es-CO" sz="2600" kern="1200" dirty="0"/>
        </a:p>
      </dsp:txBody>
      <dsp:txXfrm>
        <a:off x="2094293" y="2819491"/>
        <a:ext cx="7646606" cy="1311391"/>
      </dsp:txXfrm>
    </dsp:sp>
    <dsp:sp modelId="{7D1982B7-5666-4EFB-B1E5-D7A4E0F808C4}">
      <dsp:nvSpPr>
        <dsp:cNvPr id="0" name=""/>
        <dsp:cNvSpPr/>
      </dsp:nvSpPr>
      <dsp:spPr>
        <a:xfrm>
          <a:off x="1948180" y="4130883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F20E4-9D9C-4809-A023-1F1D2EF30758}">
      <dsp:nvSpPr>
        <dsp:cNvPr id="0" name=""/>
        <dsp:cNvSpPr/>
      </dsp:nvSpPr>
      <dsp:spPr>
        <a:xfrm>
          <a:off x="2094293" y="4196453"/>
          <a:ext cx="7646606" cy="131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/>
            <a:t>E4.</a:t>
          </a:r>
          <a:r>
            <a:rPr lang="es-ES" sz="2600" kern="1200" dirty="0" smtClean="0"/>
            <a:t> Crear espacios de diálogo entre las instituciones públicas de defensa de ambos países.   </a:t>
          </a:r>
          <a:endParaRPr lang="es-CO" sz="2600" kern="1200" dirty="0"/>
        </a:p>
      </dsp:txBody>
      <dsp:txXfrm>
        <a:off x="2094293" y="4196453"/>
        <a:ext cx="7646606" cy="1311391"/>
      </dsp:txXfrm>
    </dsp:sp>
    <dsp:sp modelId="{0C938BB2-B92F-48EF-8775-A1E792DF952E}">
      <dsp:nvSpPr>
        <dsp:cNvPr id="0" name=""/>
        <dsp:cNvSpPr/>
      </dsp:nvSpPr>
      <dsp:spPr>
        <a:xfrm>
          <a:off x="1948180" y="5507844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FB102-C8C8-4175-B930-E65EF8B57D56}">
      <dsp:nvSpPr>
        <dsp:cNvPr id="0" name=""/>
        <dsp:cNvSpPr/>
      </dsp:nvSpPr>
      <dsp:spPr>
        <a:xfrm>
          <a:off x="0" y="0"/>
          <a:ext cx="1802284" cy="43902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¿Cuáles son los sucesos que caracterizan la crisis diplomática entre ECU y COL desde Angostura hasta </a:t>
          </a:r>
          <a:r>
            <a:rPr lang="es-ES" sz="1300" b="1" kern="1200" dirty="0" err="1" smtClean="0"/>
            <a:t>Mataje</a:t>
          </a:r>
          <a:r>
            <a:rPr lang="es-ES" sz="1300" b="1" kern="1200" dirty="0" smtClean="0"/>
            <a:t>?</a:t>
          </a:r>
          <a:endParaRPr lang="es-ES" sz="1300" b="1" kern="1200" dirty="0"/>
        </a:p>
      </dsp:txBody>
      <dsp:txXfrm>
        <a:off x="0" y="1756100"/>
        <a:ext cx="1802284" cy="1756100"/>
      </dsp:txXfrm>
    </dsp:sp>
    <dsp:sp modelId="{30A56901-6A04-4363-AD20-706414FA0F45}">
      <dsp:nvSpPr>
        <dsp:cNvPr id="0" name=""/>
        <dsp:cNvSpPr/>
      </dsp:nvSpPr>
      <dsp:spPr>
        <a:xfrm>
          <a:off x="170165" y="86080"/>
          <a:ext cx="1461953" cy="146195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288F40A-5DEE-4D00-B956-402F31B97309}">
      <dsp:nvSpPr>
        <dsp:cNvPr id="0" name=""/>
        <dsp:cNvSpPr/>
      </dsp:nvSpPr>
      <dsp:spPr>
        <a:xfrm>
          <a:off x="1856353" y="0"/>
          <a:ext cx="1802284" cy="4390252"/>
        </a:xfrm>
        <a:prstGeom prst="roundRect">
          <a:avLst>
            <a:gd name="adj" fmla="val 1000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solidFill>
                <a:schemeClr val="tx1"/>
              </a:solidFill>
            </a:rPr>
            <a:t>¿Cuáles son las que problemáticas que experimenta el Estado Ecuatoriano para lograr una efectiva seguridad en la frontera con Colombia?</a:t>
          </a:r>
          <a:endParaRPr lang="es-ES" sz="1300" b="1" kern="1200" dirty="0">
            <a:solidFill>
              <a:schemeClr val="tx1"/>
            </a:solidFill>
          </a:endParaRPr>
        </a:p>
      </dsp:txBody>
      <dsp:txXfrm>
        <a:off x="1856353" y="1756100"/>
        <a:ext cx="1802284" cy="1756100"/>
      </dsp:txXfrm>
    </dsp:sp>
    <dsp:sp modelId="{49BB5BAE-E854-47EF-9EC7-0EE6CD8E24D3}">
      <dsp:nvSpPr>
        <dsp:cNvPr id="0" name=""/>
        <dsp:cNvSpPr/>
      </dsp:nvSpPr>
      <dsp:spPr>
        <a:xfrm>
          <a:off x="2026518" y="87542"/>
          <a:ext cx="1461953" cy="146195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3DFEA0-74B3-4D41-BC6E-400F90D4155F}">
      <dsp:nvSpPr>
        <dsp:cNvPr id="0" name=""/>
        <dsp:cNvSpPr/>
      </dsp:nvSpPr>
      <dsp:spPr>
        <a:xfrm>
          <a:off x="3712706" y="0"/>
          <a:ext cx="1802284" cy="4390252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¿Cuáles han sido los problemas sociales más comunes y de mayor afectación en las poblaciones de Angostura y </a:t>
          </a:r>
          <a:r>
            <a:rPr lang="es-ES" sz="1300" b="1" kern="1200" dirty="0" err="1" smtClean="0"/>
            <a:t>Mataje</a:t>
          </a:r>
          <a:r>
            <a:rPr lang="es-ES" sz="1300" b="1" kern="1200" dirty="0" smtClean="0"/>
            <a:t>?</a:t>
          </a:r>
          <a:endParaRPr lang="es-ES" sz="1300" b="1" kern="1200" dirty="0"/>
        </a:p>
      </dsp:txBody>
      <dsp:txXfrm>
        <a:off x="3712706" y="1756100"/>
        <a:ext cx="1802284" cy="1756100"/>
      </dsp:txXfrm>
    </dsp:sp>
    <dsp:sp modelId="{32D067B3-E395-45F9-ABB6-E6CF9A468A92}">
      <dsp:nvSpPr>
        <dsp:cNvPr id="0" name=""/>
        <dsp:cNvSpPr/>
      </dsp:nvSpPr>
      <dsp:spPr>
        <a:xfrm>
          <a:off x="3882871" y="86080"/>
          <a:ext cx="1461953" cy="146195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E8AB0E7-8738-4D72-BCED-734A19ABF1E6}">
      <dsp:nvSpPr>
        <dsp:cNvPr id="0" name=""/>
        <dsp:cNvSpPr/>
      </dsp:nvSpPr>
      <dsp:spPr>
        <a:xfrm>
          <a:off x="5569059" y="0"/>
          <a:ext cx="1802284" cy="4390252"/>
        </a:xfrm>
        <a:prstGeom prst="roundRect">
          <a:avLst>
            <a:gd name="adj" fmla="val 1000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b="1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b="1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solidFill>
                <a:schemeClr val="tx1"/>
              </a:solidFill>
            </a:rPr>
            <a:t>¿Qué estrategias militares debería implementar el Estado Ecuatoriano para asegurar la zona de frontera y combatir las diferentes problemáticas sociales presentes en las poblaciones fronterizas de las provincias de Esmeraldas, Carchi y </a:t>
          </a:r>
          <a:r>
            <a:rPr lang="es-ES" sz="1300" b="1" kern="1200" dirty="0" err="1" smtClean="0">
              <a:solidFill>
                <a:schemeClr val="tx1"/>
              </a:solidFill>
            </a:rPr>
            <a:t>Sucumbios</a:t>
          </a:r>
          <a:r>
            <a:rPr lang="es-ES" sz="1300" b="1" kern="1200" dirty="0" smtClean="0">
              <a:solidFill>
                <a:schemeClr val="tx1"/>
              </a:solidFill>
            </a:rPr>
            <a:t>?</a:t>
          </a:r>
          <a:endParaRPr lang="es-ES" sz="1300" b="1" kern="1200" dirty="0">
            <a:solidFill>
              <a:schemeClr val="tx1"/>
            </a:solidFill>
          </a:endParaRPr>
        </a:p>
      </dsp:txBody>
      <dsp:txXfrm>
        <a:off x="5569059" y="1756100"/>
        <a:ext cx="1802284" cy="1756100"/>
      </dsp:txXfrm>
    </dsp:sp>
    <dsp:sp modelId="{CDF182A4-3C46-45B6-8B45-347ABD12F94A}">
      <dsp:nvSpPr>
        <dsp:cNvPr id="0" name=""/>
        <dsp:cNvSpPr/>
      </dsp:nvSpPr>
      <dsp:spPr>
        <a:xfrm>
          <a:off x="5742082" y="46380"/>
          <a:ext cx="1456237" cy="151965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5F3006C-B1C9-4535-AE32-110F3E5B6F98}">
      <dsp:nvSpPr>
        <dsp:cNvPr id="0" name=""/>
        <dsp:cNvSpPr/>
      </dsp:nvSpPr>
      <dsp:spPr>
        <a:xfrm>
          <a:off x="7425412" y="0"/>
          <a:ext cx="1802284" cy="439025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¿Qué instituciones deberían participar, en el desarrollo de los proyectos que ayuden a minimizar los problemas sociales característicos de la población fronteriza de esta zona?</a:t>
          </a:r>
          <a:endParaRPr lang="es-ES" sz="1300" b="1" kern="1200" dirty="0"/>
        </a:p>
      </dsp:txBody>
      <dsp:txXfrm>
        <a:off x="7425412" y="1756100"/>
        <a:ext cx="1802284" cy="1756100"/>
      </dsp:txXfrm>
    </dsp:sp>
    <dsp:sp modelId="{408FC071-A794-40D0-ACC3-012EEB893AD6}">
      <dsp:nvSpPr>
        <dsp:cNvPr id="0" name=""/>
        <dsp:cNvSpPr/>
      </dsp:nvSpPr>
      <dsp:spPr>
        <a:xfrm>
          <a:off x="7567435" y="86080"/>
          <a:ext cx="1461953" cy="146195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0C69E80-433F-4B21-828D-0E8763173ADD}">
      <dsp:nvSpPr>
        <dsp:cNvPr id="0" name=""/>
        <dsp:cNvSpPr/>
      </dsp:nvSpPr>
      <dsp:spPr>
        <a:xfrm rot="10800000" flipV="1">
          <a:off x="4418930" y="3432380"/>
          <a:ext cx="423625" cy="566171"/>
        </a:xfrm>
        <a:prstGeom prst="leftRightArrow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8308A-6939-48E5-BF96-3B7E3273E1B5}">
      <dsp:nvSpPr>
        <dsp:cNvPr id="0" name=""/>
        <dsp:cNvSpPr/>
      </dsp:nvSpPr>
      <dsp:spPr>
        <a:xfrm>
          <a:off x="0" y="0"/>
          <a:ext cx="97409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EFDD1-8071-4F57-B5AB-0DE81440804E}">
      <dsp:nvSpPr>
        <dsp:cNvPr id="0" name=""/>
        <dsp:cNvSpPr/>
      </dsp:nvSpPr>
      <dsp:spPr>
        <a:xfrm>
          <a:off x="0" y="0"/>
          <a:ext cx="1948180" cy="557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wordArtVert" wrap="square" lIns="137160" tIns="137160" rIns="137160" bIns="13716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b="1" kern="1200" dirty="0" smtClean="0"/>
            <a:t>OBJETIVO 5</a:t>
          </a:r>
          <a:endParaRPr lang="es-CO" sz="3600" b="1" kern="1200" dirty="0"/>
        </a:p>
      </dsp:txBody>
      <dsp:txXfrm>
        <a:off x="0" y="0"/>
        <a:ext cx="1948180" cy="5577840"/>
      </dsp:txXfrm>
    </dsp:sp>
    <dsp:sp modelId="{2C7E8B4F-CCE6-49A9-BDE9-1011FA8AFF95}">
      <dsp:nvSpPr>
        <dsp:cNvPr id="0" name=""/>
        <dsp:cNvSpPr/>
      </dsp:nvSpPr>
      <dsp:spPr>
        <a:xfrm>
          <a:off x="2094293" y="87153"/>
          <a:ext cx="7646606" cy="1743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/>
            <a:t>E1.</a:t>
          </a:r>
          <a:r>
            <a:rPr lang="es-ES" sz="2600" kern="1200" dirty="0" smtClean="0"/>
            <a:t> Apoyar la reactivación productiva para disminuir los índices de desempleo.</a:t>
          </a:r>
          <a:endParaRPr lang="es-CO" sz="2600" kern="1200" dirty="0"/>
        </a:p>
      </dsp:txBody>
      <dsp:txXfrm>
        <a:off x="2094293" y="87153"/>
        <a:ext cx="7646606" cy="1743075"/>
      </dsp:txXfrm>
    </dsp:sp>
    <dsp:sp modelId="{1DEF7EDA-8478-4F7C-A611-5BC5F434A7E7}">
      <dsp:nvSpPr>
        <dsp:cNvPr id="0" name=""/>
        <dsp:cNvSpPr/>
      </dsp:nvSpPr>
      <dsp:spPr>
        <a:xfrm>
          <a:off x="1948180" y="1830228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D88E4-3964-485E-ABE1-CF648D5E5E30}">
      <dsp:nvSpPr>
        <dsp:cNvPr id="0" name=""/>
        <dsp:cNvSpPr/>
      </dsp:nvSpPr>
      <dsp:spPr>
        <a:xfrm>
          <a:off x="2094293" y="1917382"/>
          <a:ext cx="7646606" cy="1743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/>
            <a:t>E2.</a:t>
          </a:r>
          <a:r>
            <a:rPr lang="es-ES" sz="2600" kern="1200" dirty="0" smtClean="0"/>
            <a:t> Gestionar la dotación de recursos económicos para cubrir servicios básicos de la población.</a:t>
          </a:r>
          <a:endParaRPr lang="es-CO" sz="2600" kern="1200" dirty="0"/>
        </a:p>
      </dsp:txBody>
      <dsp:txXfrm>
        <a:off x="2094293" y="1917382"/>
        <a:ext cx="7646606" cy="1743075"/>
      </dsp:txXfrm>
    </dsp:sp>
    <dsp:sp modelId="{EE93E457-8203-4720-A73F-134F96C07EF3}">
      <dsp:nvSpPr>
        <dsp:cNvPr id="0" name=""/>
        <dsp:cNvSpPr/>
      </dsp:nvSpPr>
      <dsp:spPr>
        <a:xfrm>
          <a:off x="1948180" y="3660457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89CD5-A1C9-41ED-BF34-406180FA5715}">
      <dsp:nvSpPr>
        <dsp:cNvPr id="0" name=""/>
        <dsp:cNvSpPr/>
      </dsp:nvSpPr>
      <dsp:spPr>
        <a:xfrm>
          <a:off x="2094293" y="3747611"/>
          <a:ext cx="7646606" cy="1743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/>
            <a:t>E3.</a:t>
          </a:r>
          <a:r>
            <a:rPr lang="es-ES" sz="2600" kern="1200" dirty="0" smtClean="0"/>
            <a:t> Implementar mecanismos de seguimiento del uso de suelo y recursos naturales. </a:t>
          </a:r>
          <a:endParaRPr lang="es-CO" sz="2600" kern="1200" dirty="0"/>
        </a:p>
      </dsp:txBody>
      <dsp:txXfrm>
        <a:off x="2094293" y="3747611"/>
        <a:ext cx="7646606" cy="1743075"/>
      </dsp:txXfrm>
    </dsp:sp>
    <dsp:sp modelId="{7D1982B7-5666-4EFB-B1E5-D7A4E0F808C4}">
      <dsp:nvSpPr>
        <dsp:cNvPr id="0" name=""/>
        <dsp:cNvSpPr/>
      </dsp:nvSpPr>
      <dsp:spPr>
        <a:xfrm>
          <a:off x="1948180" y="5490686"/>
          <a:ext cx="7792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7CAC0-618E-49F7-87FA-84C22213BBBA}">
      <dsp:nvSpPr>
        <dsp:cNvPr id="0" name=""/>
        <dsp:cNvSpPr/>
      </dsp:nvSpPr>
      <dsp:spPr>
        <a:xfrm>
          <a:off x="1507969" y="343510"/>
          <a:ext cx="7501541" cy="12546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814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Descripción de los sucesos del conflicto diplomático entre ECU -COL desde Angostura hasta </a:t>
          </a:r>
          <a:r>
            <a:rPr lang="es-ES" sz="1600" kern="1200" dirty="0" err="1" smtClean="0"/>
            <a:t>Mataje</a:t>
          </a:r>
          <a:r>
            <a:rPr lang="es-ES" sz="1600" kern="1200" dirty="0" smtClean="0"/>
            <a:t>, determinando la existencia de </a:t>
          </a:r>
          <a:r>
            <a:rPr lang="es-ES" sz="1600" b="1" kern="1200" dirty="0" smtClean="0"/>
            <a:t>invasiones</a:t>
          </a:r>
          <a:r>
            <a:rPr lang="es-ES" sz="1600" kern="1200" dirty="0" smtClean="0"/>
            <a:t> por parte de </a:t>
          </a:r>
          <a:r>
            <a:rPr lang="es-ES" sz="1600" b="1" kern="1200" dirty="0" smtClean="0"/>
            <a:t>G.I dedicados al narcotráfico</a:t>
          </a:r>
          <a:r>
            <a:rPr lang="es-ES" sz="1600" kern="1200" dirty="0" smtClean="0"/>
            <a:t>, </a:t>
          </a:r>
          <a:r>
            <a:rPr lang="es-ES" sz="1600" b="1" kern="1200" dirty="0" smtClean="0"/>
            <a:t>producción</a:t>
          </a:r>
          <a:r>
            <a:rPr lang="es-ES" sz="1600" kern="1200" dirty="0" smtClean="0"/>
            <a:t> y </a:t>
          </a:r>
          <a:r>
            <a:rPr lang="es-ES" sz="1600" b="1" kern="1200" dirty="0" smtClean="0"/>
            <a:t>distribución de droga </a:t>
          </a:r>
          <a:r>
            <a:rPr lang="es-ES" sz="1600" kern="1200" dirty="0" smtClean="0"/>
            <a:t>y </a:t>
          </a:r>
          <a:r>
            <a:rPr lang="es-ES" sz="1600" b="1" kern="1200" dirty="0" smtClean="0"/>
            <a:t>tráfico de armas.</a:t>
          </a:r>
          <a:endParaRPr lang="es-CO" sz="1600" b="1" kern="1200" dirty="0"/>
        </a:p>
      </dsp:txBody>
      <dsp:txXfrm>
        <a:off x="1507969" y="343510"/>
        <a:ext cx="7501541" cy="1254646"/>
      </dsp:txXfrm>
    </dsp:sp>
    <dsp:sp modelId="{8709A9B9-20FF-4033-A490-10069738BB4D}">
      <dsp:nvSpPr>
        <dsp:cNvPr id="0" name=""/>
        <dsp:cNvSpPr/>
      </dsp:nvSpPr>
      <dsp:spPr>
        <a:xfrm>
          <a:off x="910417" y="224984"/>
          <a:ext cx="1394463" cy="148098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93C7E-C9F8-41F8-9F60-9F0A60C0BAFF}">
      <dsp:nvSpPr>
        <dsp:cNvPr id="0" name=""/>
        <dsp:cNvSpPr/>
      </dsp:nvSpPr>
      <dsp:spPr>
        <a:xfrm>
          <a:off x="1508732" y="2037660"/>
          <a:ext cx="7157869" cy="12546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814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Las </a:t>
          </a:r>
          <a:r>
            <a:rPr lang="es-ES" sz="1600" b="1" kern="1200" dirty="0" smtClean="0"/>
            <a:t>FF.AA no han recibido apoyo económico</a:t>
          </a:r>
          <a:r>
            <a:rPr lang="es-ES" sz="1600" kern="1200" dirty="0" smtClean="0"/>
            <a:t> suficiente para cubrir la </a:t>
          </a:r>
          <a:r>
            <a:rPr lang="es-ES" sz="1600" b="1" kern="1200" dirty="0" smtClean="0"/>
            <a:t>falta de equipo, material y personal operativo, </a:t>
          </a:r>
          <a:r>
            <a:rPr lang="es-ES" sz="1600" kern="1200" dirty="0" smtClean="0"/>
            <a:t>impide cumplir con la misión de brindar seguridad efectiva en la frontera.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Violación</a:t>
          </a:r>
          <a:r>
            <a:rPr lang="es-ES" sz="1600" kern="1200" dirty="0" smtClean="0"/>
            <a:t> a los </a:t>
          </a:r>
          <a:r>
            <a:rPr lang="es-ES" sz="1600" b="1" kern="1200" dirty="0" smtClean="0"/>
            <a:t>derechos</a:t>
          </a:r>
          <a:r>
            <a:rPr lang="es-ES" sz="1600" kern="1200" dirty="0" smtClean="0"/>
            <a:t> y la </a:t>
          </a:r>
          <a:r>
            <a:rPr lang="es-ES" sz="1600" b="1" kern="1200" dirty="0" smtClean="0"/>
            <a:t>soberanía</a:t>
          </a:r>
          <a:r>
            <a:rPr lang="es-ES" sz="1600" kern="1200" dirty="0" smtClean="0"/>
            <a:t> del Estado Ecuatoriano. </a:t>
          </a:r>
          <a:endParaRPr lang="es-CO" sz="1600" kern="1200" dirty="0"/>
        </a:p>
      </dsp:txBody>
      <dsp:txXfrm>
        <a:off x="1508732" y="2037660"/>
        <a:ext cx="7157869" cy="1254646"/>
      </dsp:txXfrm>
    </dsp:sp>
    <dsp:sp modelId="{D12FEF20-55C2-43CB-9C1E-AB7D6C94AEB4}">
      <dsp:nvSpPr>
        <dsp:cNvPr id="0" name=""/>
        <dsp:cNvSpPr/>
      </dsp:nvSpPr>
      <dsp:spPr>
        <a:xfrm>
          <a:off x="952415" y="1878185"/>
          <a:ext cx="1304565" cy="156775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56226-8A2C-4EAE-8C09-50E33E4FA8B8}">
      <dsp:nvSpPr>
        <dsp:cNvPr id="0" name=""/>
        <dsp:cNvSpPr/>
      </dsp:nvSpPr>
      <dsp:spPr>
        <a:xfrm>
          <a:off x="1467279" y="3688133"/>
          <a:ext cx="7656957" cy="12546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814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Esmeraldas</a:t>
          </a:r>
          <a:r>
            <a:rPr lang="es-ES" sz="1600" kern="1200" dirty="0" smtClean="0"/>
            <a:t>, </a:t>
          </a:r>
          <a:r>
            <a:rPr lang="es-ES" sz="1600" b="1" kern="1200" dirty="0" smtClean="0"/>
            <a:t>Carchi </a:t>
          </a:r>
          <a:r>
            <a:rPr lang="es-ES" sz="1600" kern="1200" dirty="0" smtClean="0"/>
            <a:t>y S</a:t>
          </a:r>
          <a:r>
            <a:rPr lang="es-ES" sz="1600" b="1" kern="1200" dirty="0" smtClean="0"/>
            <a:t>ucumbíos</a:t>
          </a:r>
          <a:r>
            <a:rPr lang="es-ES" sz="1600" kern="1200" dirty="0" smtClean="0"/>
            <a:t> afectadas por la presencia de </a:t>
          </a:r>
          <a:r>
            <a:rPr lang="es-ES" sz="1600" b="1" kern="1200" dirty="0" smtClean="0"/>
            <a:t>G.I</a:t>
          </a:r>
          <a:r>
            <a:rPr lang="es-ES" sz="1600" kern="1200" dirty="0" smtClean="0"/>
            <a:t>, responsables de crear </a:t>
          </a:r>
          <a:r>
            <a:rPr lang="es-ES" sz="1600" b="1" kern="1200" dirty="0" smtClean="0"/>
            <a:t>ambientes de violencia </a:t>
          </a:r>
          <a:r>
            <a:rPr lang="es-ES" sz="1600" kern="1200" dirty="0" smtClean="0"/>
            <a:t>e </a:t>
          </a:r>
          <a:r>
            <a:rPr lang="es-ES" sz="1600" b="1" kern="1200" dirty="0" smtClean="0"/>
            <a:t>inseguridad.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La </a:t>
          </a:r>
          <a:r>
            <a:rPr lang="es-ES" sz="1600" b="1" kern="1200" dirty="0" smtClean="0"/>
            <a:t>población</a:t>
          </a:r>
          <a:r>
            <a:rPr lang="es-ES" sz="1600" kern="1200" dirty="0" smtClean="0"/>
            <a:t> vive en </a:t>
          </a:r>
          <a:r>
            <a:rPr lang="es-ES" sz="1600" b="1" kern="1200" dirty="0" smtClean="0"/>
            <a:t>condiciones precarias </a:t>
          </a:r>
          <a:r>
            <a:rPr lang="es-ES" sz="1600" kern="1200" dirty="0" smtClean="0"/>
            <a:t>por la </a:t>
          </a:r>
          <a:r>
            <a:rPr lang="es-ES" sz="1600" b="1" kern="1200" dirty="0" smtClean="0"/>
            <a:t>falta de fuentes de empleo </a:t>
          </a:r>
          <a:r>
            <a:rPr lang="es-ES" sz="1600" kern="1200" dirty="0" smtClean="0"/>
            <a:t>y de </a:t>
          </a:r>
          <a:r>
            <a:rPr lang="es-ES" sz="1600" b="1" kern="1200" dirty="0" smtClean="0"/>
            <a:t>servicios básicos</a:t>
          </a:r>
          <a:r>
            <a:rPr lang="es-ES" sz="1600" kern="1200" dirty="0" smtClean="0"/>
            <a:t>. Falta de </a:t>
          </a:r>
          <a:r>
            <a:rPr lang="es-ES" sz="1600" b="1" kern="1200" dirty="0" smtClean="0"/>
            <a:t>apoyo </a:t>
          </a:r>
          <a:r>
            <a:rPr lang="es-ES" sz="1600" kern="1200" dirty="0" smtClean="0"/>
            <a:t>del Estado al no proporcionar las garantías suficientes para una </a:t>
          </a:r>
          <a:r>
            <a:rPr lang="es-ES" sz="1600" b="1" kern="1200" dirty="0" smtClean="0"/>
            <a:t>vida digna.</a:t>
          </a:r>
          <a:endParaRPr lang="es-CO" sz="1600" b="1" kern="1200" dirty="0"/>
        </a:p>
      </dsp:txBody>
      <dsp:txXfrm>
        <a:off x="1467279" y="3688133"/>
        <a:ext cx="7656957" cy="1254646"/>
      </dsp:txXfrm>
    </dsp:sp>
    <dsp:sp modelId="{92226543-A399-4F69-857A-4050090E1F3E}">
      <dsp:nvSpPr>
        <dsp:cNvPr id="0" name=""/>
        <dsp:cNvSpPr/>
      </dsp:nvSpPr>
      <dsp:spPr>
        <a:xfrm>
          <a:off x="941129" y="3598253"/>
          <a:ext cx="1315877" cy="142500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7CAC0-618E-49F7-87FA-84C22213BBBA}">
      <dsp:nvSpPr>
        <dsp:cNvPr id="0" name=""/>
        <dsp:cNvSpPr/>
      </dsp:nvSpPr>
      <dsp:spPr>
        <a:xfrm>
          <a:off x="199252" y="368828"/>
          <a:ext cx="8539768" cy="20268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2835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Se ha propuesto </a:t>
          </a:r>
          <a:r>
            <a:rPr lang="es-ES" sz="1600" b="1" kern="1200" dirty="0" smtClean="0"/>
            <a:t>estrategias militares </a:t>
          </a:r>
          <a:r>
            <a:rPr lang="es-ES" sz="1600" kern="1200" dirty="0" smtClean="0"/>
            <a:t>que debería implementar el </a:t>
          </a:r>
          <a:r>
            <a:rPr lang="es-ES" sz="1600" b="1" kern="1200" dirty="0" smtClean="0"/>
            <a:t>Estado Ecuatoriano </a:t>
          </a:r>
          <a:r>
            <a:rPr lang="es-ES" sz="1600" kern="1200" dirty="0" smtClean="0"/>
            <a:t>para asegurar la </a:t>
          </a:r>
          <a:r>
            <a:rPr lang="es-ES" sz="1600" b="1" kern="1200" dirty="0" smtClean="0"/>
            <a:t>Z.F </a:t>
          </a:r>
          <a:r>
            <a:rPr lang="es-ES" sz="1600" kern="1200" dirty="0" smtClean="0"/>
            <a:t>y combatir las diferentes problemáticas sociales.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Se enmarcan en el </a:t>
          </a:r>
          <a:r>
            <a:rPr lang="es-ES" sz="1600" b="1" kern="1200" dirty="0" smtClean="0"/>
            <a:t>despliegue de tropas</a:t>
          </a:r>
          <a:r>
            <a:rPr lang="es-ES" sz="1600" kern="1200" dirty="0" smtClean="0"/>
            <a:t>, </a:t>
          </a:r>
          <a:r>
            <a:rPr lang="es-ES" sz="1600" b="1" kern="1200" dirty="0" smtClean="0"/>
            <a:t>creación de sistema de alerta</a:t>
          </a:r>
          <a:r>
            <a:rPr lang="es-ES" sz="1600" kern="1200" dirty="0" smtClean="0"/>
            <a:t>, </a:t>
          </a:r>
          <a:r>
            <a:rPr lang="es-ES" sz="1600" b="1" kern="1200" dirty="0" smtClean="0"/>
            <a:t>mejorar la capacidad de </a:t>
          </a:r>
          <a:r>
            <a:rPr lang="es-ES" sz="1600" b="1" kern="1200" dirty="0" err="1" smtClean="0"/>
            <a:t>ciberdefensa</a:t>
          </a:r>
          <a:r>
            <a:rPr lang="es-ES" sz="1600" b="1" kern="1200" dirty="0" smtClean="0"/>
            <a:t> </a:t>
          </a:r>
          <a:r>
            <a:rPr lang="es-ES" sz="1600" kern="1200" dirty="0" smtClean="0"/>
            <a:t>e incluir </a:t>
          </a:r>
          <a:r>
            <a:rPr lang="es-ES" sz="1600" b="1" kern="1200" dirty="0" smtClean="0"/>
            <a:t>inteligencia artificial</a:t>
          </a:r>
          <a:r>
            <a:rPr lang="es-ES" sz="1600" kern="1200" dirty="0" smtClean="0"/>
            <a:t>.</a:t>
          </a:r>
          <a:endParaRPr lang="es-CO" sz="1600" kern="1200" dirty="0"/>
        </a:p>
      </dsp:txBody>
      <dsp:txXfrm>
        <a:off x="199252" y="368828"/>
        <a:ext cx="8539768" cy="2026823"/>
      </dsp:txXfrm>
    </dsp:sp>
    <dsp:sp modelId="{8709A9B9-20FF-4033-A490-10069738BB4D}">
      <dsp:nvSpPr>
        <dsp:cNvPr id="0" name=""/>
        <dsp:cNvSpPr/>
      </dsp:nvSpPr>
      <dsp:spPr>
        <a:xfrm>
          <a:off x="0" y="325805"/>
          <a:ext cx="1418776" cy="212816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93C7E-C9F8-41F8-9F60-9F0A60C0BAFF}">
      <dsp:nvSpPr>
        <dsp:cNvPr id="0" name=""/>
        <dsp:cNvSpPr/>
      </dsp:nvSpPr>
      <dsp:spPr>
        <a:xfrm>
          <a:off x="265148" y="2903409"/>
          <a:ext cx="8431195" cy="20268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2835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Participación </a:t>
          </a:r>
          <a:r>
            <a:rPr lang="es-ES" sz="1600" kern="1200" dirty="0" smtClean="0"/>
            <a:t>de todas las </a:t>
          </a:r>
          <a:r>
            <a:rPr lang="es-ES" sz="1600" b="1" kern="1200" dirty="0" smtClean="0"/>
            <a:t>entidades gubernamentales,</a:t>
          </a:r>
          <a:r>
            <a:rPr lang="es-ES" sz="1600" kern="1200" dirty="0" smtClean="0"/>
            <a:t> en el </a:t>
          </a:r>
          <a:r>
            <a:rPr lang="es-ES" sz="1600" b="1" kern="1200" dirty="0" smtClean="0"/>
            <a:t>desarrollo de proyectos </a:t>
          </a:r>
          <a:r>
            <a:rPr lang="es-ES" sz="1600" kern="1200" dirty="0" smtClean="0"/>
            <a:t>que ayuden a </a:t>
          </a:r>
          <a:r>
            <a:rPr lang="es-ES" sz="1600" b="1" kern="1200" dirty="0" smtClean="0"/>
            <a:t>minimizar</a:t>
          </a:r>
          <a:r>
            <a:rPr lang="es-ES" sz="1600" kern="1200" dirty="0" smtClean="0"/>
            <a:t> los </a:t>
          </a:r>
          <a:r>
            <a:rPr lang="es-ES" sz="1600" b="1" kern="1200" dirty="0" smtClean="0"/>
            <a:t>problemas sociales </a:t>
          </a:r>
          <a:r>
            <a:rPr lang="es-ES" sz="1600" kern="1200" dirty="0" smtClean="0"/>
            <a:t>de la población fronteriza y a realizar trabajos coordinados para intensificar los </a:t>
          </a:r>
          <a:r>
            <a:rPr lang="es-ES" sz="1600" b="1" kern="1200" dirty="0" smtClean="0"/>
            <a:t>controles de la frontera</a:t>
          </a:r>
          <a:r>
            <a:rPr lang="es-ES" sz="1600" kern="1200" dirty="0" smtClean="0"/>
            <a:t>.</a:t>
          </a:r>
          <a:endParaRPr lang="es-CO" sz="1600" kern="1200" dirty="0"/>
        </a:p>
      </dsp:txBody>
      <dsp:txXfrm>
        <a:off x="265148" y="2903409"/>
        <a:ext cx="8431195" cy="2026823"/>
      </dsp:txXfrm>
    </dsp:sp>
    <dsp:sp modelId="{D12FEF20-55C2-43CB-9C1E-AB7D6C94AEB4}">
      <dsp:nvSpPr>
        <dsp:cNvPr id="0" name=""/>
        <dsp:cNvSpPr/>
      </dsp:nvSpPr>
      <dsp:spPr>
        <a:xfrm>
          <a:off x="0" y="2848024"/>
          <a:ext cx="1418776" cy="212816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7CAC0-618E-49F7-87FA-84C22213BBBA}">
      <dsp:nvSpPr>
        <dsp:cNvPr id="0" name=""/>
        <dsp:cNvSpPr/>
      </dsp:nvSpPr>
      <dsp:spPr>
        <a:xfrm>
          <a:off x="1853356" y="329267"/>
          <a:ext cx="8168285" cy="12628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5397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Mejorar</a:t>
          </a:r>
          <a:r>
            <a:rPr lang="es-ES" sz="1600" kern="1200" dirty="0" smtClean="0"/>
            <a:t> </a:t>
          </a:r>
          <a:r>
            <a:rPr lang="es-ES" sz="1600" b="1" kern="1200" dirty="0" smtClean="0"/>
            <a:t>relaciones</a:t>
          </a:r>
          <a:r>
            <a:rPr lang="es-ES" sz="1600" kern="1200" dirty="0" smtClean="0"/>
            <a:t> entre </a:t>
          </a:r>
          <a:r>
            <a:rPr lang="es-ES" sz="1600" b="1" kern="1200" dirty="0" smtClean="0"/>
            <a:t>ECU - COL</a:t>
          </a:r>
          <a:r>
            <a:rPr lang="es-ES" sz="1600" kern="1200" dirty="0" smtClean="0"/>
            <a:t> para </a:t>
          </a:r>
          <a:r>
            <a:rPr lang="es-ES" sz="1600" b="1" kern="1200" dirty="0" smtClean="0"/>
            <a:t>evitar</a:t>
          </a:r>
          <a:r>
            <a:rPr lang="es-ES" sz="1600" kern="1200" dirty="0" smtClean="0"/>
            <a:t> ocurrir en </a:t>
          </a:r>
          <a:r>
            <a:rPr lang="es-ES" sz="1600" b="1" kern="1200" dirty="0" smtClean="0"/>
            <a:t>conflictos diplomáticos</a:t>
          </a:r>
          <a:r>
            <a:rPr lang="es-ES" sz="1600" kern="1200" dirty="0" smtClean="0"/>
            <a:t> que afecten al </a:t>
          </a:r>
          <a:r>
            <a:rPr lang="es-ES" sz="1600" b="1" kern="1200" dirty="0" smtClean="0"/>
            <a:t>personal de seguridad</a:t>
          </a:r>
          <a:r>
            <a:rPr lang="es-ES" sz="1600" kern="1200" dirty="0" smtClean="0"/>
            <a:t>, a los </a:t>
          </a:r>
          <a:r>
            <a:rPr lang="es-ES" sz="1600" b="1" kern="1200" dirty="0" smtClean="0"/>
            <a:t>habitantes</a:t>
          </a:r>
          <a:r>
            <a:rPr lang="es-ES" sz="1600" kern="1200" dirty="0" smtClean="0"/>
            <a:t> de las provincias fronterizas y a los </a:t>
          </a:r>
          <a:r>
            <a:rPr lang="es-ES" sz="1600" b="1" kern="1200" dirty="0" smtClean="0"/>
            <a:t>bienes públicos</a:t>
          </a:r>
          <a:r>
            <a:rPr lang="es-ES" sz="1600" kern="1200" dirty="0" smtClean="0"/>
            <a:t>.</a:t>
          </a:r>
          <a:endParaRPr lang="es-CO" sz="1600" kern="1200" dirty="0"/>
        </a:p>
      </dsp:txBody>
      <dsp:txXfrm>
        <a:off x="1853356" y="329267"/>
        <a:ext cx="8168285" cy="1262889"/>
      </dsp:txXfrm>
    </dsp:sp>
    <dsp:sp modelId="{8709A9B9-20FF-4033-A490-10069738BB4D}">
      <dsp:nvSpPr>
        <dsp:cNvPr id="0" name=""/>
        <dsp:cNvSpPr/>
      </dsp:nvSpPr>
      <dsp:spPr>
        <a:xfrm>
          <a:off x="1253838" y="209962"/>
          <a:ext cx="1403624" cy="149071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93C7E-C9F8-41F8-9F60-9F0A60C0BAFF}">
      <dsp:nvSpPr>
        <dsp:cNvPr id="0" name=""/>
        <dsp:cNvSpPr/>
      </dsp:nvSpPr>
      <dsp:spPr>
        <a:xfrm>
          <a:off x="1808357" y="2034546"/>
          <a:ext cx="6956437" cy="12628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5397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Incluir dentro del </a:t>
          </a:r>
          <a:r>
            <a:rPr lang="es-ES" sz="1600" b="1" kern="1200" dirty="0" smtClean="0"/>
            <a:t>P.G.E</a:t>
          </a:r>
          <a:r>
            <a:rPr lang="es-ES" sz="1600" kern="1200" dirty="0" smtClean="0"/>
            <a:t> una partida que cubra o abastezca los </a:t>
          </a:r>
          <a:r>
            <a:rPr lang="es-ES" sz="1600" b="1" kern="1200" dirty="0" smtClean="0"/>
            <a:t>equipos</a:t>
          </a:r>
          <a:r>
            <a:rPr lang="es-ES" sz="1600" kern="1200" dirty="0" smtClean="0"/>
            <a:t>  y </a:t>
          </a:r>
          <a:r>
            <a:rPr lang="es-ES" sz="1600" b="1" kern="1200" dirty="0" smtClean="0"/>
            <a:t>materiales de uso </a:t>
          </a:r>
          <a:r>
            <a:rPr lang="es-ES" sz="1600" kern="1200" dirty="0" smtClean="0"/>
            <a:t>de las </a:t>
          </a:r>
          <a:r>
            <a:rPr lang="es-ES" sz="1600" b="1" kern="1200" dirty="0" smtClean="0"/>
            <a:t>FF.AA</a:t>
          </a:r>
          <a:r>
            <a:rPr lang="es-ES" sz="1600" kern="1200" dirty="0" smtClean="0"/>
            <a:t> para cumplir eficientemente las operaciones en la </a:t>
          </a:r>
          <a:r>
            <a:rPr lang="es-ES" sz="1600" b="1" kern="1200" dirty="0" smtClean="0"/>
            <a:t>F.N.  </a:t>
          </a:r>
          <a:endParaRPr lang="es-CO" sz="1600" b="1" kern="1200" dirty="0"/>
        </a:p>
      </dsp:txBody>
      <dsp:txXfrm>
        <a:off x="1808357" y="2034546"/>
        <a:ext cx="6956437" cy="1262889"/>
      </dsp:txXfrm>
    </dsp:sp>
    <dsp:sp modelId="{D12FEF20-55C2-43CB-9C1E-AB7D6C94AEB4}">
      <dsp:nvSpPr>
        <dsp:cNvPr id="0" name=""/>
        <dsp:cNvSpPr/>
      </dsp:nvSpPr>
      <dsp:spPr>
        <a:xfrm>
          <a:off x="1296112" y="1874024"/>
          <a:ext cx="1313135" cy="157805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56226-8A2C-4EAE-8C09-50E33E4FA8B8}">
      <dsp:nvSpPr>
        <dsp:cNvPr id="0" name=""/>
        <dsp:cNvSpPr/>
      </dsp:nvSpPr>
      <dsp:spPr>
        <a:xfrm>
          <a:off x="1811873" y="3695862"/>
          <a:ext cx="8260709" cy="12628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5397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Elaboración</a:t>
          </a:r>
          <a:r>
            <a:rPr lang="es-ES" sz="1600" kern="1200" dirty="0" smtClean="0"/>
            <a:t> de </a:t>
          </a:r>
          <a:r>
            <a:rPr lang="es-ES" sz="1600" b="1" kern="1200" dirty="0" smtClean="0"/>
            <a:t>proyectos sociales</a:t>
          </a:r>
          <a:r>
            <a:rPr lang="es-ES" sz="1600" kern="1200" dirty="0" smtClean="0"/>
            <a:t> a cargo de los </a:t>
          </a:r>
          <a:r>
            <a:rPr lang="es-ES" sz="1600" b="1" kern="1200" dirty="0" smtClean="0"/>
            <a:t>Ministerios</a:t>
          </a:r>
          <a:r>
            <a:rPr lang="es-ES" sz="1600" kern="1200" dirty="0" smtClean="0"/>
            <a:t> competentes con los </a:t>
          </a:r>
          <a:r>
            <a:rPr lang="es-ES" sz="1600" b="1" kern="1200" dirty="0" smtClean="0"/>
            <a:t>GAD</a:t>
          </a:r>
          <a:r>
            <a:rPr lang="es-ES" sz="1600" kern="1200" dirty="0" smtClean="0"/>
            <a:t>, suplir la </a:t>
          </a:r>
          <a:r>
            <a:rPr lang="es-ES" sz="1600" b="1" kern="1200" dirty="0" smtClean="0"/>
            <a:t>falta</a:t>
          </a:r>
          <a:r>
            <a:rPr lang="es-ES" sz="1600" kern="1200" dirty="0" smtClean="0"/>
            <a:t> de abastecimiento de </a:t>
          </a:r>
          <a:r>
            <a:rPr lang="es-ES" sz="1600" b="1" kern="1200" dirty="0" smtClean="0"/>
            <a:t>servicios básicos </a:t>
          </a:r>
          <a:r>
            <a:rPr lang="es-ES" sz="1600" kern="1200" dirty="0" smtClean="0"/>
            <a:t>en las provincias de </a:t>
          </a:r>
          <a:r>
            <a:rPr lang="es-ES" sz="1600" b="1" kern="1200" dirty="0" smtClean="0"/>
            <a:t>Esmeraldas</a:t>
          </a:r>
          <a:r>
            <a:rPr lang="es-ES" sz="1600" kern="1200" dirty="0" smtClean="0"/>
            <a:t>, </a:t>
          </a:r>
          <a:r>
            <a:rPr lang="es-ES" sz="1600" b="1" kern="1200" dirty="0" smtClean="0"/>
            <a:t>Carchi </a:t>
          </a:r>
          <a:r>
            <a:rPr lang="es-ES" sz="1600" kern="1200" dirty="0" smtClean="0"/>
            <a:t>y </a:t>
          </a:r>
          <a:r>
            <a:rPr lang="es-ES" sz="1600" b="1" kern="1200" dirty="0" smtClean="0"/>
            <a:t>Sucumbíos.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Asegurar el cumplimiento de la </a:t>
          </a:r>
          <a:r>
            <a:rPr lang="es-ES" sz="1600" b="1" kern="1200" dirty="0" smtClean="0"/>
            <a:t>igualdad </a:t>
          </a:r>
          <a:r>
            <a:rPr lang="es-ES" sz="1600" kern="1200" dirty="0" smtClean="0"/>
            <a:t>y el </a:t>
          </a:r>
          <a:r>
            <a:rPr lang="es-ES" sz="1600" b="1" kern="1200" dirty="0" smtClean="0"/>
            <a:t>respeto</a:t>
          </a:r>
          <a:r>
            <a:rPr lang="es-ES" sz="1600" kern="1200" dirty="0" smtClean="0"/>
            <a:t> a los </a:t>
          </a:r>
          <a:r>
            <a:rPr lang="es-ES" sz="1600" b="1" kern="1200" dirty="0" smtClean="0"/>
            <a:t>derechos</a:t>
          </a:r>
          <a:r>
            <a:rPr lang="es-ES" sz="1600" kern="1200" dirty="0" smtClean="0"/>
            <a:t>.  </a:t>
          </a:r>
          <a:endParaRPr lang="es-CO" sz="1600" kern="1200" dirty="0"/>
        </a:p>
      </dsp:txBody>
      <dsp:txXfrm>
        <a:off x="1811873" y="3695862"/>
        <a:ext cx="8260709" cy="1262889"/>
      </dsp:txXfrm>
    </dsp:sp>
    <dsp:sp modelId="{92226543-A399-4F69-857A-4050090E1F3E}">
      <dsp:nvSpPr>
        <dsp:cNvPr id="0" name=""/>
        <dsp:cNvSpPr/>
      </dsp:nvSpPr>
      <dsp:spPr>
        <a:xfrm>
          <a:off x="1284752" y="3588891"/>
          <a:ext cx="1324521" cy="143437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7CAC0-618E-49F7-87FA-84C22213BBBA}">
      <dsp:nvSpPr>
        <dsp:cNvPr id="0" name=""/>
        <dsp:cNvSpPr/>
      </dsp:nvSpPr>
      <dsp:spPr>
        <a:xfrm>
          <a:off x="146640" y="372822"/>
          <a:ext cx="8523851" cy="20230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0276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La implementación de la propuesta de </a:t>
          </a:r>
          <a:r>
            <a:rPr lang="es-ES" sz="1600" b="1" kern="1200" dirty="0" smtClean="0"/>
            <a:t>estrategias militares, </a:t>
          </a:r>
          <a:r>
            <a:rPr lang="es-ES" sz="1600" kern="1200" dirty="0" smtClean="0"/>
            <a:t> atacar los problemas de </a:t>
          </a:r>
          <a:r>
            <a:rPr lang="es-ES" sz="1600" b="1" kern="1200" dirty="0" smtClean="0"/>
            <a:t>narcotráfico</a:t>
          </a:r>
          <a:r>
            <a:rPr lang="es-ES" sz="1600" kern="1200" dirty="0" smtClean="0"/>
            <a:t>, </a:t>
          </a:r>
          <a:r>
            <a:rPr lang="es-ES" sz="1600" b="1" kern="1200" dirty="0" smtClean="0"/>
            <a:t>crimen organizado transnacional</a:t>
          </a:r>
          <a:r>
            <a:rPr lang="es-ES" sz="1600" kern="1200" dirty="0" smtClean="0"/>
            <a:t>, </a:t>
          </a:r>
          <a:r>
            <a:rPr lang="es-ES" sz="1600" b="1" kern="1200" dirty="0" smtClean="0"/>
            <a:t>presencia de G.I</a:t>
          </a:r>
          <a:r>
            <a:rPr lang="es-ES" sz="1600" kern="1200" dirty="0" smtClean="0"/>
            <a:t> que han afectado al ámbito </a:t>
          </a:r>
          <a:r>
            <a:rPr lang="es-ES" sz="1600" b="1" kern="1200" dirty="0" smtClean="0"/>
            <a:t>político</a:t>
          </a:r>
          <a:r>
            <a:rPr lang="es-ES" sz="1600" kern="1200" dirty="0" smtClean="0"/>
            <a:t>, </a:t>
          </a:r>
          <a:r>
            <a:rPr lang="es-ES" sz="1600" b="1" kern="1200" dirty="0" smtClean="0"/>
            <a:t>económico</a:t>
          </a:r>
          <a:r>
            <a:rPr lang="es-ES" sz="1600" kern="1200" dirty="0" smtClean="0"/>
            <a:t> y </a:t>
          </a:r>
          <a:r>
            <a:rPr lang="es-ES" sz="1600" b="1" kern="1200" dirty="0" smtClean="0"/>
            <a:t>social </a:t>
          </a:r>
          <a:r>
            <a:rPr lang="es-ES" sz="1600" kern="1200" dirty="0" smtClean="0"/>
            <a:t>de la frontera. </a:t>
          </a:r>
          <a:endParaRPr lang="es-CO" sz="1600" kern="1200" dirty="0"/>
        </a:p>
      </dsp:txBody>
      <dsp:txXfrm>
        <a:off x="146640" y="372822"/>
        <a:ext cx="8523851" cy="2023045"/>
      </dsp:txXfrm>
    </dsp:sp>
    <dsp:sp modelId="{8709A9B9-20FF-4033-A490-10069738BB4D}">
      <dsp:nvSpPr>
        <dsp:cNvPr id="0" name=""/>
        <dsp:cNvSpPr/>
      </dsp:nvSpPr>
      <dsp:spPr>
        <a:xfrm>
          <a:off x="0" y="329879"/>
          <a:ext cx="1416131" cy="212419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93C7E-C9F8-41F8-9F60-9F0A60C0BAFF}">
      <dsp:nvSpPr>
        <dsp:cNvPr id="0" name=""/>
        <dsp:cNvSpPr/>
      </dsp:nvSpPr>
      <dsp:spPr>
        <a:xfrm>
          <a:off x="204580" y="2902678"/>
          <a:ext cx="8435290" cy="20230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0276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Para </a:t>
          </a:r>
          <a:r>
            <a:rPr lang="es-ES" sz="1600" b="1" kern="1200" dirty="0" smtClean="0"/>
            <a:t>reducir inseguridad </a:t>
          </a:r>
          <a:r>
            <a:rPr lang="es-ES" sz="1600" kern="1200" dirty="0" smtClean="0"/>
            <a:t>y </a:t>
          </a:r>
          <a:r>
            <a:rPr lang="es-ES" sz="1600" b="1" kern="1200" dirty="0" smtClean="0"/>
            <a:t>problemas sociales </a:t>
          </a:r>
          <a:r>
            <a:rPr lang="es-ES" sz="1600" kern="1200" dirty="0" smtClean="0"/>
            <a:t>es necesario la participación de todas las </a:t>
          </a:r>
          <a:r>
            <a:rPr lang="es-ES" sz="1600" b="1" kern="1200" dirty="0" smtClean="0"/>
            <a:t>entidades gubernamentales</a:t>
          </a:r>
          <a:r>
            <a:rPr lang="es-ES" sz="1600" kern="1200" dirty="0" smtClean="0"/>
            <a:t>, a través del </a:t>
          </a:r>
          <a:r>
            <a:rPr lang="es-ES" sz="1600" b="1" kern="1200" dirty="0" smtClean="0"/>
            <a:t>trabajo coordinado</a:t>
          </a:r>
          <a:r>
            <a:rPr lang="es-ES" sz="1600" kern="1200" dirty="0" smtClean="0"/>
            <a:t>, </a:t>
          </a:r>
          <a:r>
            <a:rPr lang="es-ES" sz="1600" b="1" kern="1200" dirty="0" smtClean="0"/>
            <a:t>asignando</a:t>
          </a:r>
          <a:r>
            <a:rPr lang="es-ES" sz="1600" kern="1200" dirty="0" smtClean="0"/>
            <a:t> y distribuyendo </a:t>
          </a:r>
          <a:r>
            <a:rPr lang="es-ES" sz="1600" b="1" kern="1200" dirty="0" smtClean="0"/>
            <a:t>funciones</a:t>
          </a:r>
          <a:r>
            <a:rPr lang="es-ES" sz="1600" kern="1200" dirty="0" smtClean="0"/>
            <a:t> dentro de sus c</a:t>
          </a:r>
          <a:r>
            <a:rPr lang="es-ES" sz="1600" b="1" kern="1200" dirty="0" smtClean="0"/>
            <a:t>ompetencias</a:t>
          </a:r>
          <a:r>
            <a:rPr lang="es-ES" sz="1600" kern="1200" dirty="0" smtClean="0"/>
            <a:t>.</a:t>
          </a:r>
          <a:endParaRPr lang="es-CO" sz="1600" kern="1200" dirty="0"/>
        </a:p>
      </dsp:txBody>
      <dsp:txXfrm>
        <a:off x="204580" y="2902678"/>
        <a:ext cx="8435290" cy="2023045"/>
      </dsp:txXfrm>
    </dsp:sp>
    <dsp:sp modelId="{D12FEF20-55C2-43CB-9C1E-AB7D6C94AEB4}">
      <dsp:nvSpPr>
        <dsp:cNvPr id="0" name=""/>
        <dsp:cNvSpPr/>
      </dsp:nvSpPr>
      <dsp:spPr>
        <a:xfrm>
          <a:off x="0" y="2847397"/>
          <a:ext cx="1416131" cy="212419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46E45-2F73-49D5-B05F-6C1CEE24F4D5}">
      <dsp:nvSpPr>
        <dsp:cNvPr id="0" name=""/>
        <dsp:cNvSpPr/>
      </dsp:nvSpPr>
      <dsp:spPr>
        <a:xfrm>
          <a:off x="2447144" y="278437"/>
          <a:ext cx="3666237" cy="17130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900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0" kern="1200" dirty="0" smtClean="0"/>
            <a:t>Crisis</a:t>
          </a:r>
          <a:r>
            <a:rPr lang="es-EC" sz="1900" b="1" kern="1200" dirty="0" smtClean="0"/>
            <a:t> ECUADOR – COLOMBIA </a:t>
          </a:r>
          <a:r>
            <a:rPr lang="es-EC" sz="1900" b="0" kern="1200" dirty="0" smtClean="0"/>
            <a:t>desde</a:t>
          </a:r>
          <a:r>
            <a:rPr lang="es-EC" sz="1900" b="1" kern="1200" dirty="0" smtClean="0"/>
            <a:t> ANGOSTURA </a:t>
          </a:r>
          <a:r>
            <a:rPr lang="es-EC" sz="1900" b="0" kern="1200" dirty="0" smtClean="0"/>
            <a:t>hasta</a:t>
          </a:r>
          <a:r>
            <a:rPr lang="es-EC" sz="1900" b="1" kern="1200" dirty="0" smtClean="0"/>
            <a:t> MATAJE.</a:t>
          </a:r>
          <a:endParaRPr lang="es-ES" sz="1900" kern="1200" dirty="0"/>
        </a:p>
      </dsp:txBody>
      <dsp:txXfrm>
        <a:off x="2447144" y="492573"/>
        <a:ext cx="3023828" cy="1284818"/>
      </dsp:txXfrm>
    </dsp:sp>
    <dsp:sp modelId="{2D78B178-889E-4962-9854-75D8BC578401}">
      <dsp:nvSpPr>
        <dsp:cNvPr id="0" name=""/>
        <dsp:cNvSpPr/>
      </dsp:nvSpPr>
      <dsp:spPr>
        <a:xfrm>
          <a:off x="2986" y="1842"/>
          <a:ext cx="2444158" cy="226628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OBJETO DE ESTUDIO</a:t>
          </a:r>
          <a:endParaRPr lang="es-ES" sz="2000" kern="1200" dirty="0"/>
        </a:p>
      </dsp:txBody>
      <dsp:txXfrm>
        <a:off x="113617" y="112473"/>
        <a:ext cx="2222896" cy="2045019"/>
      </dsp:txXfrm>
    </dsp:sp>
    <dsp:sp modelId="{DC5E389A-0A97-4281-B549-6FA2223B2493}">
      <dsp:nvSpPr>
        <dsp:cNvPr id="0" name=""/>
        <dsp:cNvSpPr/>
      </dsp:nvSpPr>
      <dsp:spPr>
        <a:xfrm>
          <a:off x="2460882" y="2517292"/>
          <a:ext cx="3655486" cy="17130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900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1" kern="1200" dirty="0" smtClean="0"/>
            <a:t>Efectos sociales y militares</a:t>
          </a:r>
          <a:r>
            <a:rPr lang="es-EC" sz="1900" b="0" kern="1200" dirty="0" smtClean="0"/>
            <a:t> por</a:t>
          </a:r>
          <a:r>
            <a:rPr lang="es-EC" sz="1900" b="1" kern="1200" dirty="0" smtClean="0"/>
            <a:t> </a:t>
          </a:r>
          <a:r>
            <a:rPr lang="es-EC" sz="1900" b="0" kern="1200" dirty="0" smtClean="0"/>
            <a:t>la falta de</a:t>
          </a:r>
          <a:r>
            <a:rPr lang="es-EC" sz="1900" b="1" kern="1200" dirty="0" smtClean="0"/>
            <a:t> seguridad del Estado en F.N.</a:t>
          </a:r>
          <a:endParaRPr lang="es-ES" sz="1900" kern="1200" dirty="0"/>
        </a:p>
      </dsp:txBody>
      <dsp:txXfrm>
        <a:off x="2460882" y="2731428"/>
        <a:ext cx="3013077" cy="1284818"/>
      </dsp:txXfrm>
    </dsp:sp>
    <dsp:sp modelId="{91FA5E86-F9BF-4EA7-9F2B-E0DE612DF318}">
      <dsp:nvSpPr>
        <dsp:cNvPr id="0" name=""/>
        <dsp:cNvSpPr/>
      </dsp:nvSpPr>
      <dsp:spPr>
        <a:xfrm>
          <a:off x="1576" y="2441274"/>
          <a:ext cx="2457729" cy="1868809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CAMPO DE ACCIÓN</a:t>
          </a:r>
          <a:endParaRPr lang="es-ES" sz="2000" kern="1200" dirty="0"/>
        </a:p>
      </dsp:txBody>
      <dsp:txXfrm>
        <a:off x="92804" y="2532502"/>
        <a:ext cx="2275273" cy="16863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46E45-2F73-49D5-B05F-6C1CEE24F4D5}">
      <dsp:nvSpPr>
        <dsp:cNvPr id="0" name=""/>
        <dsp:cNvSpPr/>
      </dsp:nvSpPr>
      <dsp:spPr>
        <a:xfrm>
          <a:off x="2518610" y="437"/>
          <a:ext cx="4652422" cy="14794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000" kern="1200" dirty="0"/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CUALITATIVO: </a:t>
          </a:r>
          <a:r>
            <a:rPr lang="es-EC" sz="1300" b="0" kern="1200" dirty="0" smtClean="0"/>
            <a:t>establecer cualidades de un hecho.</a:t>
          </a:r>
          <a:endParaRPr lang="es-ES" sz="1300" b="0" kern="1200" dirty="0"/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0" kern="1200" dirty="0" smtClean="0"/>
            <a:t>Emplea  la </a:t>
          </a:r>
          <a:r>
            <a:rPr lang="es-EC" sz="1300" b="1" kern="1200" dirty="0" smtClean="0"/>
            <a:t>observación</a:t>
          </a:r>
          <a:r>
            <a:rPr lang="es-EC" sz="1300" b="0" kern="1200" dirty="0" smtClean="0"/>
            <a:t> = Recopilar datos no numéricos.</a:t>
          </a:r>
          <a:endParaRPr lang="es-ES" sz="1300" b="0" kern="1200" dirty="0"/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b="0" kern="1200" dirty="0" smtClean="0"/>
            <a:t>Establecer repercusiones </a:t>
          </a:r>
          <a:r>
            <a:rPr lang="es-ES" sz="1300" b="1" kern="1200" dirty="0" smtClean="0"/>
            <a:t>SOCIOLÓGIO y MILITARES.</a:t>
          </a:r>
          <a:endParaRPr lang="es-ES" sz="1300" b="1" kern="1200" dirty="0"/>
        </a:p>
      </dsp:txBody>
      <dsp:txXfrm>
        <a:off x="2518610" y="185373"/>
        <a:ext cx="4097614" cy="1109616"/>
      </dsp:txXfrm>
    </dsp:sp>
    <dsp:sp modelId="{2D78B178-889E-4962-9854-75D8BC578401}">
      <dsp:nvSpPr>
        <dsp:cNvPr id="0" name=""/>
        <dsp:cNvSpPr/>
      </dsp:nvSpPr>
      <dsp:spPr>
        <a:xfrm>
          <a:off x="590584" y="217767"/>
          <a:ext cx="1928025" cy="104482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ENFOQUE DE LA INVETIGACIÓN</a:t>
          </a:r>
          <a:endParaRPr lang="es-ES" sz="2000" b="1" kern="1200" dirty="0"/>
        </a:p>
      </dsp:txBody>
      <dsp:txXfrm>
        <a:off x="641588" y="268771"/>
        <a:ext cx="1826017" cy="942821"/>
      </dsp:txXfrm>
    </dsp:sp>
    <dsp:sp modelId="{DC5E389A-0A97-4281-B549-6FA2223B2493}">
      <dsp:nvSpPr>
        <dsp:cNvPr id="0" name=""/>
        <dsp:cNvSpPr/>
      </dsp:nvSpPr>
      <dsp:spPr>
        <a:xfrm>
          <a:off x="2595545" y="1647475"/>
          <a:ext cx="4652422" cy="17558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b="1" kern="1200" dirty="0" smtClean="0"/>
            <a:t>EXPLORATORIA: </a:t>
          </a:r>
          <a:r>
            <a:rPr lang="es-ES" sz="1300" b="0" kern="1200" dirty="0" smtClean="0"/>
            <a:t>datos generales del tema, 1era Fase.</a:t>
          </a:r>
          <a:endParaRPr lang="es-ES" sz="1300" b="0" kern="1200" dirty="0"/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b="1" kern="1200" dirty="0" smtClean="0"/>
            <a:t>DESCRIPTIVA: </a:t>
          </a:r>
          <a:r>
            <a:rPr lang="es-ES" sz="1300" b="0" kern="1200" dirty="0" smtClean="0"/>
            <a:t>describe hechos, se determinó factores de cada conflicto, fuentes bibliográfica.</a:t>
          </a:r>
          <a:endParaRPr lang="es-ES" sz="1300" b="0" kern="1200" dirty="0"/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b="1" kern="1200" dirty="0" smtClean="0"/>
            <a:t>EXPLICATIVA:  </a:t>
          </a:r>
          <a:r>
            <a:rPr lang="es-ES" sz="1300" b="0" kern="1200" dirty="0" smtClean="0"/>
            <a:t>determinar causas del origen de la situación, causas y consecuencias del P.I. Cambió la dinámica de</a:t>
          </a:r>
          <a:r>
            <a:rPr lang="es-ES" sz="1300" b="1" kern="1200" dirty="0" smtClean="0"/>
            <a:t> S.F.N</a:t>
          </a:r>
          <a:endParaRPr lang="es-ES" sz="1300" b="1" kern="1200" dirty="0"/>
        </a:p>
      </dsp:txBody>
      <dsp:txXfrm>
        <a:off x="2595545" y="1866962"/>
        <a:ext cx="3993960" cy="1316924"/>
      </dsp:txXfrm>
    </dsp:sp>
    <dsp:sp modelId="{91FA5E86-F9BF-4EA7-9F2B-E0DE612DF318}">
      <dsp:nvSpPr>
        <dsp:cNvPr id="0" name=""/>
        <dsp:cNvSpPr/>
      </dsp:nvSpPr>
      <dsp:spPr>
        <a:xfrm>
          <a:off x="510392" y="1961247"/>
          <a:ext cx="2081896" cy="1139804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TIPO DE INVESTIGACIÓN</a:t>
          </a:r>
          <a:endParaRPr lang="es-ES" sz="2000" b="1" kern="1200" dirty="0"/>
        </a:p>
      </dsp:txBody>
      <dsp:txXfrm>
        <a:off x="566033" y="2016888"/>
        <a:ext cx="1970614" cy="1028522"/>
      </dsp:txXfrm>
    </dsp:sp>
    <dsp:sp modelId="{39327D71-F124-4DEA-8DCE-1F7F77EBF1C4}">
      <dsp:nvSpPr>
        <dsp:cNvPr id="0" name=""/>
        <dsp:cNvSpPr/>
      </dsp:nvSpPr>
      <dsp:spPr>
        <a:xfrm>
          <a:off x="2518610" y="3444790"/>
          <a:ext cx="4652422" cy="13204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b="1" kern="1200" dirty="0" smtClean="0"/>
            <a:t>Individuos </a:t>
          </a:r>
          <a:r>
            <a:rPr lang="es-ES" sz="1300" b="0" kern="1200" dirty="0" smtClean="0"/>
            <a:t>con características comunes, parte del objeto de investigación.</a:t>
          </a:r>
          <a:endParaRPr lang="es-E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b="1" kern="1200" dirty="0" smtClean="0"/>
            <a:t>COMANDANTES </a:t>
          </a:r>
          <a:r>
            <a:rPr lang="es-ES" sz="1300" b="0" kern="1200" dirty="0" smtClean="0"/>
            <a:t>de las unidades acantonadas en la</a:t>
          </a:r>
          <a:r>
            <a:rPr lang="es-ES" sz="1300" b="1" kern="1200" dirty="0" smtClean="0"/>
            <a:t> F.N – IV D.E “AMAZONAS”</a:t>
          </a:r>
          <a:endParaRPr lang="es-ES" sz="1300" b="1" kern="1200" dirty="0"/>
        </a:p>
      </dsp:txBody>
      <dsp:txXfrm>
        <a:off x="2518610" y="3609852"/>
        <a:ext cx="4157236" cy="990373"/>
      </dsp:txXfrm>
    </dsp:sp>
    <dsp:sp modelId="{0445C227-6E63-42F4-9CB5-BF92B183AF61}">
      <dsp:nvSpPr>
        <dsp:cNvPr id="0" name=""/>
        <dsp:cNvSpPr/>
      </dsp:nvSpPr>
      <dsp:spPr>
        <a:xfrm>
          <a:off x="590584" y="3582624"/>
          <a:ext cx="1928025" cy="1044829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POBLACIÓN</a:t>
          </a:r>
          <a:endParaRPr lang="es-ES" sz="2000" b="1" kern="1200" dirty="0"/>
        </a:p>
      </dsp:txBody>
      <dsp:txXfrm>
        <a:off x="641588" y="3633628"/>
        <a:ext cx="1826017" cy="9428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8E992-F148-448A-8B5A-3DBC4330CA1B}">
      <dsp:nvSpPr>
        <dsp:cNvPr id="0" name=""/>
        <dsp:cNvSpPr/>
      </dsp:nvSpPr>
      <dsp:spPr>
        <a:xfrm>
          <a:off x="0" y="0"/>
          <a:ext cx="9272848" cy="21134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273050" lvl="0" indent="-17780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OBJ. 1 DESCRIBIR LOS SUCESOS.</a:t>
          </a:r>
          <a:endParaRPr lang="es-ES" sz="1700" b="1" kern="1200" dirty="0"/>
        </a:p>
        <a:p>
          <a:pPr marL="11430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Zonas históricamente olvidadas.</a:t>
          </a:r>
          <a:endParaRPr lang="es-ES" sz="1800" kern="1200" dirty="0"/>
        </a:p>
        <a:p>
          <a:pPr marL="11430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Presencia grupos irregulares (FARC).</a:t>
          </a:r>
          <a:endParaRPr lang="es-ES" sz="1800" kern="1200" dirty="0"/>
        </a:p>
        <a:p>
          <a:pPr marL="11430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Laboratorios procesamiento drogas.</a:t>
          </a:r>
          <a:endParaRPr lang="es-ES" sz="1800" kern="1200" dirty="0"/>
        </a:p>
        <a:p>
          <a:pPr marL="11430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Tráfico de armas.</a:t>
          </a:r>
          <a:endParaRPr lang="es-ES" sz="1800" kern="1200" dirty="0"/>
        </a:p>
        <a:p>
          <a:pPr marL="11430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Población inmiscuida en actividades ilícitas/falta atención Estado.</a:t>
          </a:r>
          <a:endParaRPr lang="es-ES" sz="1800" kern="1200" dirty="0"/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300" kern="1200" dirty="0"/>
        </a:p>
      </dsp:txBody>
      <dsp:txXfrm>
        <a:off x="2065916" y="0"/>
        <a:ext cx="7206931" cy="2113469"/>
      </dsp:txXfrm>
    </dsp:sp>
    <dsp:sp modelId="{6A0AD0E5-6781-4533-8276-25D779AD00E3}">
      <dsp:nvSpPr>
        <dsp:cNvPr id="0" name=""/>
        <dsp:cNvSpPr/>
      </dsp:nvSpPr>
      <dsp:spPr>
        <a:xfrm>
          <a:off x="183973" y="211346"/>
          <a:ext cx="1909316" cy="16907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5E7FD-AB28-4F29-9CD3-FDBD0AAD92A0}">
      <dsp:nvSpPr>
        <dsp:cNvPr id="0" name=""/>
        <dsp:cNvSpPr/>
      </dsp:nvSpPr>
      <dsp:spPr>
        <a:xfrm>
          <a:off x="0" y="2324816"/>
          <a:ext cx="9272848" cy="21134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9525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OBJ. 2 ESTABLECER PROBLEMÁTICAS PARA LOGRAR SEGURIDAD EFECTIVA.</a:t>
          </a:r>
          <a:endParaRPr lang="es-ES" sz="1700" b="1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FF.AA restringido su accionar para seguridad.</a:t>
          </a:r>
          <a:endParaRPr lang="es-ES" sz="1800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Falta de apoyo, recursos limitados, participación I. Gubernamentales.</a:t>
          </a:r>
          <a:endParaRPr lang="es-ES" sz="1800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Implementación de planes, Fénix, Patriota, Colombia, Consolidación,  control efectivo territorio.</a:t>
          </a:r>
          <a:endParaRPr lang="es-ES" sz="1800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Fumigación plantaciones de Coca con glifosato.</a:t>
          </a:r>
          <a:endParaRPr lang="es-ES" sz="1800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Violación de derechos de soberanía y seguridad.</a:t>
          </a:r>
          <a:endParaRPr lang="es-ES" sz="1800" kern="1200" dirty="0"/>
        </a:p>
      </dsp:txBody>
      <dsp:txXfrm>
        <a:off x="2065916" y="2324816"/>
        <a:ext cx="7206931" cy="2113469"/>
      </dsp:txXfrm>
    </dsp:sp>
    <dsp:sp modelId="{8A2C48CD-87AC-4592-9ED5-91201314483D}">
      <dsp:nvSpPr>
        <dsp:cNvPr id="0" name=""/>
        <dsp:cNvSpPr/>
      </dsp:nvSpPr>
      <dsp:spPr>
        <a:xfrm>
          <a:off x="211346" y="2536163"/>
          <a:ext cx="1854569" cy="16907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8E992-F148-448A-8B5A-3DBC4330CA1B}">
      <dsp:nvSpPr>
        <dsp:cNvPr id="0" name=""/>
        <dsp:cNvSpPr/>
      </dsp:nvSpPr>
      <dsp:spPr>
        <a:xfrm>
          <a:off x="0" y="0"/>
          <a:ext cx="8935434" cy="22545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9525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OBJ. 3 DETERMINAR PROBLEMAS SOCIALES: ESMERALDAS, CARCHI, SUCUMBIOS.</a:t>
          </a:r>
          <a:endParaRPr lang="es-ES" sz="1700" b="1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Afectada la sociedad en general.</a:t>
          </a:r>
          <a:endParaRPr lang="es-ES" sz="1800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Extrema pobreza, falta atención Estado, tráfico armas, narcotráfico, prostitución.</a:t>
          </a:r>
          <a:endParaRPr lang="es-ES" sz="1800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Establecer políticas de protección y seguridad ciudadana.</a:t>
          </a:r>
          <a:endParaRPr lang="es-ES" sz="1800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Apoyo de la misma población, </a:t>
          </a:r>
          <a:r>
            <a:rPr lang="es-ES" sz="1800" kern="1200" dirty="0" err="1" smtClean="0"/>
            <a:t>GAD´s</a:t>
          </a:r>
          <a:r>
            <a:rPr lang="es-ES" sz="1800" kern="1200" dirty="0" smtClean="0"/>
            <a:t>, participación activa Gobierno.</a:t>
          </a:r>
          <a:endParaRPr lang="es-ES" sz="1800" kern="1200" dirty="0"/>
        </a:p>
      </dsp:txBody>
      <dsp:txXfrm>
        <a:off x="2012544" y="0"/>
        <a:ext cx="6922889" cy="2254579"/>
      </dsp:txXfrm>
    </dsp:sp>
    <dsp:sp modelId="{6A0AD0E5-6781-4533-8276-25D779AD00E3}">
      <dsp:nvSpPr>
        <dsp:cNvPr id="0" name=""/>
        <dsp:cNvSpPr/>
      </dsp:nvSpPr>
      <dsp:spPr>
        <a:xfrm>
          <a:off x="199080" y="225457"/>
          <a:ext cx="1839841" cy="18036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5E7FD-AB28-4F29-9CD3-FDBD0AAD92A0}">
      <dsp:nvSpPr>
        <dsp:cNvPr id="0" name=""/>
        <dsp:cNvSpPr/>
      </dsp:nvSpPr>
      <dsp:spPr>
        <a:xfrm>
          <a:off x="0" y="2480037"/>
          <a:ext cx="8935434" cy="22545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9525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OBJ. 4 PROPONER ESTRATEGIAS MILITARES, PARA ASEGURAR LA F.N COMBATIR PROBLEMÁTICAS SOCIALES.</a:t>
          </a:r>
          <a:endParaRPr lang="es-ES" sz="1700" b="1" kern="1200" dirty="0"/>
        </a:p>
        <a:p>
          <a:pPr marL="952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Desplazamiento territorial, conformación F.T.C “ESMERALDAS”.</a:t>
          </a:r>
          <a:endParaRPr lang="es-ES" sz="1800" kern="1200" dirty="0"/>
        </a:p>
        <a:p>
          <a:pPr marL="952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Seguridad población fronteriza.</a:t>
          </a:r>
          <a:endParaRPr lang="es-ES" sz="1800" kern="1200" dirty="0"/>
        </a:p>
        <a:p>
          <a:pPr marL="952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Alianzas instituciones gubernamentales, brindar seguridad ciudadanos.</a:t>
          </a:r>
          <a:endParaRPr lang="es-ES" sz="1800" kern="1200" dirty="0"/>
        </a:p>
        <a:p>
          <a:pPr marL="952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Entrega de recursos económicos, permitan ejecución de acciones.</a:t>
          </a:r>
          <a:endParaRPr lang="es-ES" sz="1800" kern="1200" dirty="0"/>
        </a:p>
        <a:p>
          <a:pPr marL="11430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700" kern="1200" dirty="0"/>
        </a:p>
      </dsp:txBody>
      <dsp:txXfrm>
        <a:off x="2012544" y="2480037"/>
        <a:ext cx="6922889" cy="2254579"/>
      </dsp:txXfrm>
    </dsp:sp>
    <dsp:sp modelId="{8A2C48CD-87AC-4592-9ED5-91201314483D}">
      <dsp:nvSpPr>
        <dsp:cNvPr id="0" name=""/>
        <dsp:cNvSpPr/>
      </dsp:nvSpPr>
      <dsp:spPr>
        <a:xfrm>
          <a:off x="225457" y="2705495"/>
          <a:ext cx="1787086" cy="18036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8E992-F148-448A-8B5A-3DBC4330CA1B}">
      <dsp:nvSpPr>
        <dsp:cNvPr id="0" name=""/>
        <dsp:cNvSpPr/>
      </dsp:nvSpPr>
      <dsp:spPr>
        <a:xfrm>
          <a:off x="0" y="0"/>
          <a:ext cx="8352936" cy="26378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9525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OBJ. 5 PROPONER PARTICIPACIÓN ENTIDADES GUBERNAMENTALES/MINIMIZAR PROBLEMAS SOCIALES.</a:t>
          </a:r>
          <a:endParaRPr lang="es-ES" sz="1700" b="1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Propuesta y ejecución de proyectos.</a:t>
          </a:r>
          <a:endParaRPr lang="es-ES" sz="1800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Coordinación diferentes ministerios.</a:t>
          </a:r>
          <a:endParaRPr lang="es-ES" sz="1800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Impulsar políticas de gobierno.</a:t>
          </a:r>
          <a:endParaRPr lang="es-ES" sz="1800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err="1" smtClean="0"/>
            <a:t>GAD´s</a:t>
          </a:r>
          <a:r>
            <a:rPr lang="es-ES" sz="1800" kern="1200" dirty="0" smtClean="0"/>
            <a:t> planes ordenamiento territorial.</a:t>
          </a:r>
          <a:endParaRPr lang="es-ES" sz="1800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Participación actores públicos y privados.</a:t>
          </a:r>
          <a:endParaRPr lang="es-ES" sz="1800" kern="1200" dirty="0"/>
        </a:p>
        <a:p>
          <a:pPr marL="952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Alcanzar soberanía e integridad territorial.</a:t>
          </a:r>
          <a:endParaRPr lang="es-ES" sz="1800" kern="1200" dirty="0"/>
        </a:p>
      </dsp:txBody>
      <dsp:txXfrm>
        <a:off x="1934373" y="0"/>
        <a:ext cx="6418562" cy="2637863"/>
      </dsp:txXfrm>
    </dsp:sp>
    <dsp:sp modelId="{6A0AD0E5-6781-4533-8276-25D779AD00E3}">
      <dsp:nvSpPr>
        <dsp:cNvPr id="0" name=""/>
        <dsp:cNvSpPr/>
      </dsp:nvSpPr>
      <dsp:spPr>
        <a:xfrm>
          <a:off x="239128" y="273641"/>
          <a:ext cx="1719902" cy="20905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B2E95A-9100-466E-BC5A-368C7F720E4D}">
      <dsp:nvSpPr>
        <dsp:cNvPr id="0" name=""/>
        <dsp:cNvSpPr/>
      </dsp:nvSpPr>
      <dsp:spPr>
        <a:xfrm>
          <a:off x="33536" y="0"/>
          <a:ext cx="5474123" cy="5474123"/>
        </a:xfrm>
        <a:prstGeom prst="triangle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9F083F-6BE0-4829-9677-2DE3BA6CE432}">
      <dsp:nvSpPr>
        <dsp:cNvPr id="0" name=""/>
        <dsp:cNvSpPr/>
      </dsp:nvSpPr>
      <dsp:spPr>
        <a:xfrm>
          <a:off x="2770597" y="547946"/>
          <a:ext cx="3558179" cy="7783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latin typeface="Arial" panose="020B0604020202020204" pitchFamily="34" charset="0"/>
              <a:cs typeface="Arial" panose="020B0604020202020204" pitchFamily="34" charset="0"/>
            </a:rPr>
            <a:t>Constitucional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Constitución de la República del Ecuador</a:t>
          </a:r>
        </a:p>
      </dsp:txBody>
      <dsp:txXfrm>
        <a:off x="2808593" y="585942"/>
        <a:ext cx="3482187" cy="702359"/>
      </dsp:txXfrm>
    </dsp:sp>
    <dsp:sp modelId="{2991E632-FDD2-48E7-8B17-B35D3165BEB0}">
      <dsp:nvSpPr>
        <dsp:cNvPr id="0" name=""/>
        <dsp:cNvSpPr/>
      </dsp:nvSpPr>
      <dsp:spPr>
        <a:xfrm>
          <a:off x="2770597" y="1423592"/>
          <a:ext cx="3558179" cy="7783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latin typeface="Arial" panose="020B0604020202020204" pitchFamily="34" charset="0"/>
              <a:cs typeface="Arial" panose="020B0604020202020204" pitchFamily="34" charset="0"/>
            </a:rPr>
            <a:t>Leyes orgánicas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Ley Orgánica de Defensa Nacional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Ley Orgánica de Desarrollo Fronterizo 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08593" y="1461588"/>
        <a:ext cx="3482187" cy="702359"/>
      </dsp:txXfrm>
    </dsp:sp>
    <dsp:sp modelId="{0A9ADF6D-1C08-47DB-BCE9-546DC84F7D30}">
      <dsp:nvSpPr>
        <dsp:cNvPr id="0" name=""/>
        <dsp:cNvSpPr/>
      </dsp:nvSpPr>
      <dsp:spPr>
        <a:xfrm>
          <a:off x="2770597" y="2299238"/>
          <a:ext cx="3558179" cy="7783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latin typeface="Arial" panose="020B0604020202020204" pitchFamily="34" charset="0"/>
              <a:cs typeface="Arial" panose="020B0604020202020204" pitchFamily="34" charset="0"/>
            </a:rPr>
            <a:t>Leyes ordinarias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Ley de Seguridad Pública y del Estado</a:t>
          </a:r>
        </a:p>
      </dsp:txBody>
      <dsp:txXfrm>
        <a:off x="2808593" y="2337234"/>
        <a:ext cx="3482187" cy="702359"/>
      </dsp:txXfrm>
    </dsp:sp>
    <dsp:sp modelId="{9845E2F9-27A7-4497-81F4-C9E48DB3A886}">
      <dsp:nvSpPr>
        <dsp:cNvPr id="0" name=""/>
        <dsp:cNvSpPr/>
      </dsp:nvSpPr>
      <dsp:spPr>
        <a:xfrm>
          <a:off x="2770597" y="3174884"/>
          <a:ext cx="3558179" cy="7783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latin typeface="Arial" panose="020B0604020202020204" pitchFamily="34" charset="0"/>
              <a:cs typeface="Arial" panose="020B0604020202020204" pitchFamily="34" charset="0"/>
            </a:rPr>
            <a:t>Decretos ejecutivos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i="0" kern="1200" dirty="0">
              <a:latin typeface="Arial" panose="020B0604020202020204" pitchFamily="34" charset="0"/>
              <a:cs typeface="Arial" panose="020B0604020202020204" pitchFamily="34" charset="0"/>
            </a:rPr>
            <a:t>Decreto Ejecutivo N. 633. Política de Defensa Nacional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08593" y="3212880"/>
        <a:ext cx="3482187" cy="702359"/>
      </dsp:txXfrm>
    </dsp:sp>
    <dsp:sp modelId="{8F4DA5E9-36BE-4B91-97F9-8D5FCE46DFF6}">
      <dsp:nvSpPr>
        <dsp:cNvPr id="0" name=""/>
        <dsp:cNvSpPr/>
      </dsp:nvSpPr>
      <dsp:spPr>
        <a:xfrm>
          <a:off x="2770597" y="4050530"/>
          <a:ext cx="3558179" cy="7783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latin typeface="Arial" panose="020B0604020202020204" pitchFamily="34" charset="0"/>
              <a:cs typeface="Arial" panose="020B0604020202020204" pitchFamily="34" charset="0"/>
            </a:rPr>
            <a:t>Planes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Plan Nacional de Seguridad Integral</a:t>
          </a:r>
        </a:p>
      </dsp:txBody>
      <dsp:txXfrm>
        <a:off x="2808593" y="4088526"/>
        <a:ext cx="3482187" cy="70235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CC048-4CF1-490D-89B7-ADD3E4ECAC20}">
      <dsp:nvSpPr>
        <dsp:cNvPr id="0" name=""/>
        <dsp:cNvSpPr/>
      </dsp:nvSpPr>
      <dsp:spPr>
        <a:xfrm>
          <a:off x="3632715" y="460272"/>
          <a:ext cx="4635765" cy="4635765"/>
        </a:xfrm>
        <a:prstGeom prst="blockArc">
          <a:avLst>
            <a:gd name="adj1" fmla="val 13800000"/>
            <a:gd name="adj2" fmla="val 16200000"/>
            <a:gd name="adj3" fmla="val 3064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848B21-D08F-414B-B0FD-B233CCF81199}">
      <dsp:nvSpPr>
        <dsp:cNvPr id="0" name=""/>
        <dsp:cNvSpPr/>
      </dsp:nvSpPr>
      <dsp:spPr>
        <a:xfrm>
          <a:off x="3632715" y="460272"/>
          <a:ext cx="4635765" cy="4635765"/>
        </a:xfrm>
        <a:prstGeom prst="blockArc">
          <a:avLst>
            <a:gd name="adj1" fmla="val 11400000"/>
            <a:gd name="adj2" fmla="val 13800000"/>
            <a:gd name="adj3" fmla="val 3064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D7C72-25BD-49B3-8D73-A28D38958E8B}">
      <dsp:nvSpPr>
        <dsp:cNvPr id="0" name=""/>
        <dsp:cNvSpPr/>
      </dsp:nvSpPr>
      <dsp:spPr>
        <a:xfrm>
          <a:off x="3632715" y="460272"/>
          <a:ext cx="4635765" cy="4635765"/>
        </a:xfrm>
        <a:prstGeom prst="blockArc">
          <a:avLst>
            <a:gd name="adj1" fmla="val 9000000"/>
            <a:gd name="adj2" fmla="val 11400000"/>
            <a:gd name="adj3" fmla="val 3064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55CA4-4DA5-4A30-ABBC-CCDDF02EB899}">
      <dsp:nvSpPr>
        <dsp:cNvPr id="0" name=""/>
        <dsp:cNvSpPr/>
      </dsp:nvSpPr>
      <dsp:spPr>
        <a:xfrm>
          <a:off x="3632715" y="460272"/>
          <a:ext cx="4635765" cy="4635765"/>
        </a:xfrm>
        <a:prstGeom prst="blockArc">
          <a:avLst>
            <a:gd name="adj1" fmla="val 6600000"/>
            <a:gd name="adj2" fmla="val 9000000"/>
            <a:gd name="adj3" fmla="val 3064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C5E95-4F81-4C5E-A916-3913C157C3CA}">
      <dsp:nvSpPr>
        <dsp:cNvPr id="0" name=""/>
        <dsp:cNvSpPr/>
      </dsp:nvSpPr>
      <dsp:spPr>
        <a:xfrm>
          <a:off x="3632715" y="460272"/>
          <a:ext cx="4635765" cy="4635765"/>
        </a:xfrm>
        <a:prstGeom prst="blockArc">
          <a:avLst>
            <a:gd name="adj1" fmla="val 4200000"/>
            <a:gd name="adj2" fmla="val 6600000"/>
            <a:gd name="adj3" fmla="val 3064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39F12-3BD0-4599-9BC1-99CA0DF38B9F}">
      <dsp:nvSpPr>
        <dsp:cNvPr id="0" name=""/>
        <dsp:cNvSpPr/>
      </dsp:nvSpPr>
      <dsp:spPr>
        <a:xfrm>
          <a:off x="3632715" y="460272"/>
          <a:ext cx="4635765" cy="4635765"/>
        </a:xfrm>
        <a:prstGeom prst="blockArc">
          <a:avLst>
            <a:gd name="adj1" fmla="val 1800000"/>
            <a:gd name="adj2" fmla="val 4200000"/>
            <a:gd name="adj3" fmla="val 3064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E82EC-9F64-423E-9135-06B96134785A}">
      <dsp:nvSpPr>
        <dsp:cNvPr id="0" name=""/>
        <dsp:cNvSpPr/>
      </dsp:nvSpPr>
      <dsp:spPr>
        <a:xfrm>
          <a:off x="3632715" y="460272"/>
          <a:ext cx="4635765" cy="4635765"/>
        </a:xfrm>
        <a:prstGeom prst="blockArc">
          <a:avLst>
            <a:gd name="adj1" fmla="val 21000000"/>
            <a:gd name="adj2" fmla="val 1800000"/>
            <a:gd name="adj3" fmla="val 3064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A7C15-6ED5-439E-B9C0-51851D9C929D}">
      <dsp:nvSpPr>
        <dsp:cNvPr id="0" name=""/>
        <dsp:cNvSpPr/>
      </dsp:nvSpPr>
      <dsp:spPr>
        <a:xfrm>
          <a:off x="3632715" y="460272"/>
          <a:ext cx="4635765" cy="4635765"/>
        </a:xfrm>
        <a:prstGeom prst="blockArc">
          <a:avLst>
            <a:gd name="adj1" fmla="val 18600000"/>
            <a:gd name="adj2" fmla="val 21000000"/>
            <a:gd name="adj3" fmla="val 3064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ADDA4-87FC-462C-9A48-336853FA8466}">
      <dsp:nvSpPr>
        <dsp:cNvPr id="0" name=""/>
        <dsp:cNvSpPr/>
      </dsp:nvSpPr>
      <dsp:spPr>
        <a:xfrm>
          <a:off x="3632715" y="460272"/>
          <a:ext cx="4635765" cy="4635765"/>
        </a:xfrm>
        <a:prstGeom prst="blockArc">
          <a:avLst>
            <a:gd name="adj1" fmla="val 16200000"/>
            <a:gd name="adj2" fmla="val 18600000"/>
            <a:gd name="adj3" fmla="val 3064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FED5D-0592-4F1A-9094-56F5100DE739}">
      <dsp:nvSpPr>
        <dsp:cNvPr id="0" name=""/>
        <dsp:cNvSpPr/>
      </dsp:nvSpPr>
      <dsp:spPr>
        <a:xfrm>
          <a:off x="5246029" y="2073586"/>
          <a:ext cx="1409137" cy="14091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 smtClean="0"/>
            <a:t>VALORES Y PRINCIPIOS</a:t>
          </a:r>
          <a:endParaRPr lang="es-CO" sz="1500" b="1" kern="1200" dirty="0"/>
        </a:p>
      </dsp:txBody>
      <dsp:txXfrm>
        <a:off x="5452392" y="2279949"/>
        <a:ext cx="996411" cy="996411"/>
      </dsp:txXfrm>
    </dsp:sp>
    <dsp:sp modelId="{55265F13-FC7A-474A-B707-91615AC0341A}">
      <dsp:nvSpPr>
        <dsp:cNvPr id="0" name=""/>
        <dsp:cNvSpPr/>
      </dsp:nvSpPr>
      <dsp:spPr>
        <a:xfrm>
          <a:off x="5386492" y="2584"/>
          <a:ext cx="1128210" cy="986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HONESTIDAD</a:t>
          </a:r>
          <a:endParaRPr lang="es-CO" sz="1000" b="1" kern="1200" dirty="0"/>
        </a:p>
      </dsp:txBody>
      <dsp:txXfrm>
        <a:off x="5551715" y="147038"/>
        <a:ext cx="797764" cy="697488"/>
      </dsp:txXfrm>
    </dsp:sp>
    <dsp:sp modelId="{FCA29DC4-D6A5-4DBB-A7F8-68CEAECA9A1A}">
      <dsp:nvSpPr>
        <dsp:cNvPr id="0" name=""/>
        <dsp:cNvSpPr/>
      </dsp:nvSpPr>
      <dsp:spPr>
        <a:xfrm>
          <a:off x="6819399" y="536558"/>
          <a:ext cx="1196558" cy="986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DISCIPLINA</a:t>
          </a:r>
          <a:endParaRPr lang="es-CO" sz="1000" b="1" kern="1200" dirty="0"/>
        </a:p>
      </dsp:txBody>
      <dsp:txXfrm>
        <a:off x="6994631" y="681012"/>
        <a:ext cx="846094" cy="697488"/>
      </dsp:txXfrm>
    </dsp:sp>
    <dsp:sp modelId="{108CE7C1-59F0-4D72-B911-FD9EF6DCE314}">
      <dsp:nvSpPr>
        <dsp:cNvPr id="0" name=""/>
        <dsp:cNvSpPr/>
      </dsp:nvSpPr>
      <dsp:spPr>
        <a:xfrm>
          <a:off x="7602710" y="1888627"/>
          <a:ext cx="1191172" cy="986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INTEGRACIÓN</a:t>
          </a:r>
          <a:endParaRPr lang="es-CO" sz="1000" b="1" kern="1200" dirty="0"/>
        </a:p>
      </dsp:txBody>
      <dsp:txXfrm>
        <a:off x="7777153" y="2033081"/>
        <a:ext cx="842286" cy="697488"/>
      </dsp:txXfrm>
    </dsp:sp>
    <dsp:sp modelId="{594DBF75-F47B-412B-B6F8-08276851F1D6}">
      <dsp:nvSpPr>
        <dsp:cNvPr id="0" name=""/>
        <dsp:cNvSpPr/>
      </dsp:nvSpPr>
      <dsp:spPr>
        <a:xfrm>
          <a:off x="7286629" y="3426143"/>
          <a:ext cx="1281121" cy="986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COHESIÓN Y COORDINACIÓN</a:t>
          </a:r>
          <a:endParaRPr lang="es-CO" sz="1000" b="1" kern="1200" dirty="0"/>
        </a:p>
      </dsp:txBody>
      <dsp:txXfrm>
        <a:off x="7474245" y="3570597"/>
        <a:ext cx="905889" cy="697488"/>
      </dsp:txXfrm>
    </dsp:sp>
    <dsp:sp modelId="{8E810A64-3CF8-4FE4-BA1F-C59949E12BBE}">
      <dsp:nvSpPr>
        <dsp:cNvPr id="0" name=""/>
        <dsp:cNvSpPr/>
      </dsp:nvSpPr>
      <dsp:spPr>
        <a:xfrm>
          <a:off x="6159549" y="4429685"/>
          <a:ext cx="1143332" cy="986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ESPÍRITU MILITAR</a:t>
          </a:r>
          <a:endParaRPr lang="es-CO" sz="1000" b="1" kern="1200" dirty="0"/>
        </a:p>
      </dsp:txBody>
      <dsp:txXfrm>
        <a:off x="6326986" y="4574139"/>
        <a:ext cx="808458" cy="697488"/>
      </dsp:txXfrm>
    </dsp:sp>
    <dsp:sp modelId="{95ED7C4E-8E00-4F7C-8582-51120EA35F9F}">
      <dsp:nvSpPr>
        <dsp:cNvPr id="0" name=""/>
        <dsp:cNvSpPr/>
      </dsp:nvSpPr>
      <dsp:spPr>
        <a:xfrm>
          <a:off x="4606575" y="4429685"/>
          <a:ext cx="1126810" cy="986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ÉTICA MILITAR</a:t>
          </a:r>
          <a:endParaRPr lang="es-CO" sz="1000" b="1" kern="1200" dirty="0"/>
        </a:p>
      </dsp:txBody>
      <dsp:txXfrm>
        <a:off x="4771593" y="4574139"/>
        <a:ext cx="796774" cy="697488"/>
      </dsp:txXfrm>
    </dsp:sp>
    <dsp:sp modelId="{12D4F921-55AA-4AE8-9168-49427ACCECF0}">
      <dsp:nvSpPr>
        <dsp:cNvPr id="0" name=""/>
        <dsp:cNvSpPr/>
      </dsp:nvSpPr>
      <dsp:spPr>
        <a:xfrm>
          <a:off x="3351756" y="3426143"/>
          <a:ext cx="1244497" cy="986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CONSTRUCCIÓN DE PAZ</a:t>
          </a:r>
          <a:endParaRPr lang="es-CO" sz="1000" b="1" kern="1200" dirty="0"/>
        </a:p>
      </dsp:txBody>
      <dsp:txXfrm>
        <a:off x="3534008" y="3570597"/>
        <a:ext cx="879993" cy="697488"/>
      </dsp:txXfrm>
    </dsp:sp>
    <dsp:sp modelId="{967490C3-332C-4378-BEB6-0F5E95227301}">
      <dsp:nvSpPr>
        <dsp:cNvPr id="0" name=""/>
        <dsp:cNvSpPr/>
      </dsp:nvSpPr>
      <dsp:spPr>
        <a:xfrm>
          <a:off x="3119076" y="1888627"/>
          <a:ext cx="1167646" cy="986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SER HUMANO Y NATURALEZA</a:t>
          </a:r>
          <a:endParaRPr lang="es-CO" sz="1000" b="1" kern="1200" dirty="0"/>
        </a:p>
      </dsp:txBody>
      <dsp:txXfrm>
        <a:off x="3290074" y="2033081"/>
        <a:ext cx="825650" cy="697488"/>
      </dsp:txXfrm>
    </dsp:sp>
    <dsp:sp modelId="{61D74585-C8FD-46E0-8F30-172A6C30EA6E}">
      <dsp:nvSpPr>
        <dsp:cNvPr id="0" name=""/>
        <dsp:cNvSpPr/>
      </dsp:nvSpPr>
      <dsp:spPr>
        <a:xfrm>
          <a:off x="3811223" y="536558"/>
          <a:ext cx="1344586" cy="986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ERRADICACIÓN POBREZA</a:t>
          </a:r>
          <a:endParaRPr lang="es-CO" sz="1000" b="1" kern="1200" dirty="0"/>
        </a:p>
      </dsp:txBody>
      <dsp:txXfrm>
        <a:off x="4008133" y="681012"/>
        <a:ext cx="950766" cy="697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39CF2-07CF-C944-B8B2-FDFA615EC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5B6215-8CFA-C14E-A274-62A60F4AF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D39560-E7E9-C64A-BC8D-A84DFC30D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69E16C-FF33-C748-B920-040B6374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A12FA0-F7EB-E447-90BA-F67ACFE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05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CD155-7D56-234C-AAFF-16320F1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A342E9-56C6-B04B-AE96-5F19625A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B9D136-F28B-EB49-9304-3A0D85C8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0433CD-94F3-314D-9BCA-9A12B82A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2A2F02-9307-2846-8987-C06F814B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37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212CDF2-1852-8C4E-B50C-30A45BB13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0C232E-6C03-0C47-A2EE-04DB3FDB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1BD305-C252-5E49-86EE-EE88D8B4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1ED35-5991-214E-9F04-D952D3F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3F95CA-8A1B-9C44-9703-D64415A0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97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01326-6597-D94C-9CE2-5D3857565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168C83-F8CA-5048-A954-3437E0677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30857F-3CD0-1247-A95A-219C8BB3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E1468C-4D70-2C47-9F53-33AD928B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AB3EA0-56C7-E544-A920-DE9C3C55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6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22451E-F6BA-964D-942E-3A26941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98B182-43AD-EB44-97B5-847C7867A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4EF59-D283-AA4B-91EE-C1C780D6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04FF48-4252-684C-B6AA-8755BE58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B53F34-A70F-C044-9ACE-E3B617E6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27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603C3-C482-2A4A-A0B4-1F0CDB6D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2438E8-96A0-854E-AA9E-79FF067F2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4C1BA2-C490-AE4E-AD81-4F70E8755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6CCD44-7B3A-0C4E-903E-8A380E9E6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89298D-0D0B-234C-AB52-E7DA5212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3DC63B-26CF-A94E-A018-0000DE3D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10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AA371-FBB7-B441-97DB-D80F7CA1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6AC16D-BF7C-4645-BB5A-4D3D8709B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07B89A-6D01-1A49-9622-169182F47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BBB904-3002-CF4C-80E4-E500036D8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2CD1188-D647-5A43-8041-F28703308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E47BC2F-B3C1-DD47-BD12-A093E8F8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3E770EB-1360-0642-A60E-51ACB7BF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B7D974-499F-7142-989B-7605603B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22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2F863-32B5-E043-8B29-B2B42B09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503C7F0-236D-1F41-A743-89B5BE35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8A0E5D-EDA8-E640-A4F0-7E558322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0AA488-FC1E-F649-9ADD-2417DE8A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19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18E160-FA5B-2244-8810-AD04240F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1AB13-2DEF-0344-B1D7-B1F4AB60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63795B-19D2-AD43-9863-9B05A8A1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95D86-35BD-8545-A3E0-41C64631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3A1EC2-4C7C-9F48-830A-C3B6272AE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F7240-2900-D84E-BA26-4FC9FE1EC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6B5B85-161C-904E-9207-186EBB25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69783A-774F-9244-97A8-8183B2FC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BEA04C-078E-9748-B3E9-0DC63A14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371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7830F-4AFE-D44A-87AB-12F61982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E74663-3C3B-9C46-B131-4E9190302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53015C-D6A5-4346-B392-3224F1038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FAE1-2E88-494E-974B-BF126FE9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C9DE75-F967-4240-90C9-45FDD881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47412B-6343-E341-80F0-3B42EF51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01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341551-D91D-DD4C-9019-575BBC73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A3BEC-0F0A-2945-922F-1288E89F0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0204C7-0270-EA43-8408-ABA143116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078A95-3068-B648-A44E-9FF31274D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94070A-9262-3E42-9371-AEF9FDA0F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4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33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C5C8CE6-F51C-0649-93D3-8129F63B15DD}"/>
              </a:ext>
            </a:extLst>
          </p:cNvPr>
          <p:cNvSpPr/>
          <p:nvPr/>
        </p:nvSpPr>
        <p:spPr>
          <a:xfrm>
            <a:off x="1922322" y="2080205"/>
            <a:ext cx="93221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0" lang="es-EC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TEMA: </a:t>
            </a:r>
            <a:r>
              <a:rPr lang="es-EC" sz="3200" b="1" dirty="0"/>
              <a:t>ANÁLISIS DEL CONFLICTO ECUADOR-COLOMBIA, DESDE ANGOSTURA MARZO 2008 HASTA MATAJE ENERO 2018; REPERCUSIONES SOCIOLÓGICO-MILITARES PARA EL ESTADO</a:t>
            </a:r>
            <a:endParaRPr lang="es-CO" sz="3200" b="1" u="sng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CE7088B-96EC-8841-A837-F44032347E3E}"/>
              </a:ext>
            </a:extLst>
          </p:cNvPr>
          <p:cNvCxnSpPr/>
          <p:nvPr/>
        </p:nvCxnSpPr>
        <p:spPr>
          <a:xfrm>
            <a:off x="1485900" y="1984669"/>
            <a:ext cx="10195023" cy="202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24E8BE2-0783-824A-A337-74107E91AF45}"/>
              </a:ext>
            </a:extLst>
          </p:cNvPr>
          <p:cNvCxnSpPr/>
          <p:nvPr/>
        </p:nvCxnSpPr>
        <p:spPr>
          <a:xfrm>
            <a:off x="1485900" y="4059129"/>
            <a:ext cx="10195023" cy="202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3818474D-A86F-C244-AA31-418253F2C546}"/>
              </a:ext>
            </a:extLst>
          </p:cNvPr>
          <p:cNvSpPr txBox="1"/>
          <p:nvPr/>
        </p:nvSpPr>
        <p:spPr>
          <a:xfrm>
            <a:off x="2635399" y="1367742"/>
            <a:ext cx="7465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MAESTRÍA EN ESTRATEGIA MILITAR TERRESTRE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D62C163-8FCA-404B-839C-BEA41DD0379B}"/>
              </a:ext>
            </a:extLst>
          </p:cNvPr>
          <p:cNvSpPr txBox="1"/>
          <p:nvPr/>
        </p:nvSpPr>
        <p:spPr>
          <a:xfrm>
            <a:off x="1009468" y="4277918"/>
            <a:ext cx="11147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TCRN. DE E.M </a:t>
            </a:r>
            <a:r>
              <a:rPr lang="es-EC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DENNYS P. SOSA S</a:t>
            </a: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Y  TCRN. DE E.M  WILFRIDO</a:t>
            </a:r>
            <a:r>
              <a:rPr kumimoji="0" lang="es-EC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V. ARIAS P</a:t>
            </a: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DIRECTOR: TCRN. DE E.M ROBERT A. GAONA A.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4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6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FUNDAMENTACIÓN TEÓRICA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4"/>
          <p:cNvSpPr>
            <a:spLocks noGrp="1"/>
          </p:cNvSpPr>
          <p:nvPr>
            <p:ph idx="1"/>
          </p:nvPr>
        </p:nvSpPr>
        <p:spPr bwMode="auto">
          <a:xfrm>
            <a:off x="1371600" y="1568724"/>
            <a:ext cx="4724400" cy="2411604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endParaRPr lang="es-E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Ley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de Seguridad Pública del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Estado 2009/2014:</a:t>
            </a:r>
          </a:p>
          <a:p>
            <a:pPr marL="0" indent="0" algn="just"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 finalidad es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regulación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S.I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del Estado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personas.</a:t>
            </a:r>
          </a:p>
          <a:p>
            <a:pPr marL="0" indent="0" algn="just">
              <a:buNone/>
            </a:pP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Proporcione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garantías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y respeto de los derechos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individuales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colectivos.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Marcador de contenido 4"/>
          <p:cNvSpPr txBox="1">
            <a:spLocks/>
          </p:cNvSpPr>
          <p:nvPr/>
        </p:nvSpPr>
        <p:spPr bwMode="auto">
          <a:xfrm>
            <a:off x="6827400" y="1039067"/>
            <a:ext cx="5032504" cy="2945276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Ley Orgánica de Defensa 2007:</a:t>
            </a:r>
            <a:endParaRPr lang="es-EC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Art.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s-E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CC.FF.AA.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Responsable de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planificación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preparación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conducción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estrategias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ejecución de operaciones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militares. </a:t>
            </a:r>
          </a:p>
          <a:p>
            <a:pPr marL="0" indent="0" algn="just"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Responsable del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asesoramiento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sobre el tipo de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políticas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militares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o de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guerra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que implementará el Estado para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preservar su soberanía.</a:t>
            </a:r>
            <a:endParaRPr lang="es-CO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 txBox="1">
            <a:spLocks/>
          </p:cNvSpPr>
          <p:nvPr/>
        </p:nvSpPr>
        <p:spPr bwMode="auto">
          <a:xfrm>
            <a:off x="1371599" y="4163370"/>
            <a:ext cx="10488305" cy="2546711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Política de Defensa Militar 2018:</a:t>
            </a:r>
          </a:p>
          <a:p>
            <a:pPr algn="just"/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Ejercer el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 efectivo del territorio nacional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 apoyar a las instituciones en la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protección de la población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 fortalecer las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capacidades estratégicas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de FF.AA.</a:t>
            </a:r>
          </a:p>
          <a:p>
            <a:pPr algn="just"/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Contribuir a la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cooperación internacional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 y al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desarrollo nacional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mediante actividades de cooperación intersectorial, investigación e innovación en las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industrias de la defensa. </a:t>
            </a:r>
          </a:p>
          <a:p>
            <a:pPr algn="just"/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 defensa nacional está a cargo de las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FF.AA.,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 través del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direccionamiento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CC.FF.AA.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C222EB-CE0E-1D4E-BA24-831B2CB3AD74}"/>
              </a:ext>
            </a:extLst>
          </p:cNvPr>
          <p:cNvSpPr txBox="1"/>
          <p:nvPr/>
        </p:nvSpPr>
        <p:spPr>
          <a:xfrm>
            <a:off x="1221663" y="980653"/>
            <a:ext cx="890027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s-EC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FUNDAMENTACIÓN TEÓRICA </a:t>
            </a:r>
            <a:r>
              <a:rPr lang="es-EC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ESPECÍFICA</a:t>
            </a:r>
            <a:endParaRPr kumimoji="0" lang="es-EC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C" b="1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4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6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FUNDAMENTACIÓN TEÓRICA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4"/>
          <p:cNvSpPr>
            <a:spLocks noGrp="1"/>
          </p:cNvSpPr>
          <p:nvPr>
            <p:ph idx="1"/>
          </p:nvPr>
        </p:nvSpPr>
        <p:spPr bwMode="auto">
          <a:xfrm>
            <a:off x="1371600" y="914401"/>
            <a:ext cx="4397188" cy="5419164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endParaRPr lang="es-E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 Nacional de Seguridad Integral 2014:</a:t>
            </a:r>
          </a:p>
          <a:p>
            <a:pPr marL="0" indent="0">
              <a:buNone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bjetivos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del PNBV 2013 – 2017</a:t>
            </a:r>
            <a:endParaRPr lang="es-EC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Auspiciar la i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gualdad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cohesión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inclusión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y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equidad socia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l y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territorial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en la diversidad.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Obj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2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Mejorar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calidad de vida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de la población.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Obj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Consolidar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transformación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justicia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fortalecer la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S. Integral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en estricto respeto a los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DD.HH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(Obj.6)</a:t>
            </a: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Garantizar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soberanía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paz,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profundizar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inserción estratégica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en el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integración latinoamericana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Obj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contenido 4"/>
          <p:cNvSpPr txBox="1">
            <a:spLocks/>
          </p:cNvSpPr>
          <p:nvPr/>
        </p:nvSpPr>
        <p:spPr bwMode="auto">
          <a:xfrm>
            <a:off x="6225988" y="914401"/>
            <a:ext cx="5826492" cy="5419164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Política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de Defensa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Nacional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2008:</a:t>
            </a:r>
            <a:endParaRPr lang="es-EC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Objetivos Estratégicos:</a:t>
            </a:r>
            <a:endParaRPr lang="es-E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Ejercer el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control efectivo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del territorio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nacional, así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como de la infraestructura y recursos de las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A.E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Apoyar a las instituciones en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protección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población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en sus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derechos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libertades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ante graves situaciones de conmoción interna y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desastres.</a:t>
            </a: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Fortalece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r las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capacidades estratégicas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conjuntas de las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FF.AA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que sean indispensables para mantener una capacidad de disuasión y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D.I.T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S.N.</a:t>
            </a:r>
            <a:endParaRPr lang="es-CO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Contribuir a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cooperación internacional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de conformidad con los intereses nacionales y la política exterior del Estado. </a:t>
            </a: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Contribuir al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desarrollo nacional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mediante actividades de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cooperación intersectorial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investigación e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innovación en las industrias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de la defensa. </a:t>
            </a: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7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HIPÓTESIS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1736204"/>
            <a:ext cx="7065963" cy="486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 descr="Imagen relacionad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84387" y="3090442"/>
            <a:ext cx="2833365" cy="2245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70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8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 INDEPENDIENTE Y DEPENDIENTES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189DF18-5247-4B1F-8DCA-9EF39D3EEADD}"/>
              </a:ext>
            </a:extLst>
          </p:cNvPr>
          <p:cNvSpPr/>
          <p:nvPr/>
        </p:nvSpPr>
        <p:spPr>
          <a:xfrm>
            <a:off x="4780244" y="1754248"/>
            <a:ext cx="2649538" cy="56515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2000" b="1" dirty="0">
                <a:solidFill>
                  <a:schemeClr val="tx1"/>
                </a:solidFill>
              </a:rPr>
              <a:t>VARIABLE</a:t>
            </a:r>
          </a:p>
        </p:txBody>
      </p:sp>
      <p:sp>
        <p:nvSpPr>
          <p:cNvPr id="7" name="Rectángulo: esquinas redondeadas 16">
            <a:extLst>
              <a:ext uri="{FF2B5EF4-FFF2-40B4-BE49-F238E27FC236}">
                <a16:creationId xmlns:a16="http://schemas.microsoft.com/office/drawing/2014/main" id="{D167B534-286D-468E-AF0F-8344CBC0301F}"/>
              </a:ext>
            </a:extLst>
          </p:cNvPr>
          <p:cNvSpPr/>
          <p:nvPr/>
        </p:nvSpPr>
        <p:spPr>
          <a:xfrm>
            <a:off x="7126569" y="3007973"/>
            <a:ext cx="1681163" cy="795137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b="1" dirty="0">
                <a:solidFill>
                  <a:srgbClr val="FF0000"/>
                </a:solidFill>
              </a:rPr>
              <a:t>DEPENDIENTE</a:t>
            </a:r>
          </a:p>
        </p:txBody>
      </p:sp>
      <p:sp>
        <p:nvSpPr>
          <p:cNvPr id="8" name="Rectángulo: esquinas redondeadas 16">
            <a:extLst>
              <a:ext uri="{FF2B5EF4-FFF2-40B4-BE49-F238E27FC236}">
                <a16:creationId xmlns:a16="http://schemas.microsoft.com/office/drawing/2014/main" id="{4096AFC9-4892-45DC-B398-9200D5FA6598}"/>
              </a:ext>
            </a:extLst>
          </p:cNvPr>
          <p:cNvSpPr/>
          <p:nvPr/>
        </p:nvSpPr>
        <p:spPr>
          <a:xfrm>
            <a:off x="3386419" y="3034760"/>
            <a:ext cx="1857375" cy="768350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b="1" dirty="0">
                <a:solidFill>
                  <a:schemeClr val="tx1"/>
                </a:solidFill>
              </a:rPr>
              <a:t>INDEPENDIENTE</a:t>
            </a:r>
          </a:p>
        </p:txBody>
      </p:sp>
      <p:cxnSp>
        <p:nvCxnSpPr>
          <p:cNvPr id="9" name="Conector angular 6">
            <a:extLst>
              <a:ext uri="{FF2B5EF4-FFF2-40B4-BE49-F238E27FC236}">
                <a16:creationId xmlns:a16="http://schemas.microsoft.com/office/drawing/2014/main" id="{8E3E7329-AA9F-4BF2-B87F-BF97D9331661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81288" y="1754842"/>
            <a:ext cx="511175" cy="1862137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ector angular 8">
            <a:extLst>
              <a:ext uri="{FF2B5EF4-FFF2-40B4-BE49-F238E27FC236}">
                <a16:creationId xmlns:a16="http://schemas.microsoft.com/office/drawing/2014/main" id="{85939027-6211-4E34-9F47-28A13EC3F7E9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 rot="5400000">
            <a:off x="4852379" y="1782126"/>
            <a:ext cx="715362" cy="1789906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ángulo: esquinas redondeadas 16">
            <a:extLst>
              <a:ext uri="{FF2B5EF4-FFF2-40B4-BE49-F238E27FC236}">
                <a16:creationId xmlns:a16="http://schemas.microsoft.com/office/drawing/2014/main" id="{B09D6758-261D-44A5-B549-FE76CF439A60}"/>
              </a:ext>
            </a:extLst>
          </p:cNvPr>
          <p:cNvSpPr/>
          <p:nvPr/>
        </p:nvSpPr>
        <p:spPr>
          <a:xfrm>
            <a:off x="2884769" y="4860753"/>
            <a:ext cx="2879725" cy="83026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b="1" dirty="0">
                <a:solidFill>
                  <a:schemeClr val="tx1"/>
                </a:solidFill>
              </a:rPr>
              <a:t>Crisis </a:t>
            </a:r>
            <a:r>
              <a:rPr lang="es-EC" b="1" i="1" u="sng" dirty="0">
                <a:solidFill>
                  <a:srgbClr val="FFC000"/>
                </a:solidFill>
              </a:rPr>
              <a:t>Ecu</a:t>
            </a:r>
            <a:r>
              <a:rPr lang="es-EC" b="1" i="1" u="sng" dirty="0">
                <a:solidFill>
                  <a:schemeClr val="tx2"/>
                </a:solidFill>
              </a:rPr>
              <a:t>ad</a:t>
            </a:r>
            <a:r>
              <a:rPr lang="es-EC" b="1" i="1" u="sng" dirty="0">
                <a:solidFill>
                  <a:srgbClr val="FF0000"/>
                </a:solidFill>
              </a:rPr>
              <a:t>or</a:t>
            </a:r>
            <a:r>
              <a:rPr lang="es-EC" b="1" i="1" u="sng" dirty="0">
                <a:solidFill>
                  <a:schemeClr val="tx1"/>
                </a:solidFill>
              </a:rPr>
              <a:t> </a:t>
            </a:r>
            <a:r>
              <a:rPr lang="es-EC" b="1" i="1" dirty="0">
                <a:solidFill>
                  <a:schemeClr val="tx1"/>
                </a:solidFill>
              </a:rPr>
              <a:t>–</a:t>
            </a:r>
            <a:r>
              <a:rPr lang="es-EC" b="1" i="1" u="sng" dirty="0">
                <a:solidFill>
                  <a:schemeClr val="tx1"/>
                </a:solidFill>
              </a:rPr>
              <a:t> </a:t>
            </a:r>
            <a:r>
              <a:rPr lang="es-EC" b="1" i="1" u="sng" dirty="0">
                <a:solidFill>
                  <a:srgbClr val="FFC000"/>
                </a:solidFill>
              </a:rPr>
              <a:t>Colo</a:t>
            </a:r>
            <a:r>
              <a:rPr lang="es-EC" b="1" i="1" u="sng" dirty="0">
                <a:solidFill>
                  <a:schemeClr val="tx2"/>
                </a:solidFill>
              </a:rPr>
              <a:t>mb</a:t>
            </a:r>
            <a:r>
              <a:rPr lang="es-EC" b="1" i="1" u="sng" dirty="0">
                <a:solidFill>
                  <a:srgbClr val="FF0000"/>
                </a:solidFill>
              </a:rPr>
              <a:t>ia</a:t>
            </a:r>
            <a:r>
              <a:rPr lang="es-EC" b="1" i="1" u="sng" dirty="0">
                <a:solidFill>
                  <a:schemeClr val="tx1"/>
                </a:solidFill>
              </a:rPr>
              <a:t> </a:t>
            </a:r>
            <a:r>
              <a:rPr lang="es-EC" b="1" dirty="0">
                <a:solidFill>
                  <a:schemeClr val="tx1"/>
                </a:solidFill>
              </a:rPr>
              <a:t>desde Angostura hasta </a:t>
            </a:r>
            <a:r>
              <a:rPr lang="es-EC" b="1" dirty="0" err="1">
                <a:solidFill>
                  <a:schemeClr val="tx1"/>
                </a:solidFill>
              </a:rPr>
              <a:t>Mataje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12" name="Rectángulo: esquinas redondeadas 16">
            <a:extLst>
              <a:ext uri="{FF2B5EF4-FFF2-40B4-BE49-F238E27FC236}">
                <a16:creationId xmlns:a16="http://schemas.microsoft.com/office/drawing/2014/main" id="{51296EED-8872-4068-A310-FA70EC9EF898}"/>
              </a:ext>
            </a:extLst>
          </p:cNvPr>
          <p:cNvSpPr/>
          <p:nvPr/>
        </p:nvSpPr>
        <p:spPr>
          <a:xfrm>
            <a:off x="6528082" y="4858137"/>
            <a:ext cx="2879725" cy="83288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b="1" dirty="0">
                <a:solidFill>
                  <a:schemeClr val="tx1"/>
                </a:solidFill>
              </a:rPr>
              <a:t>Repercusiones </a:t>
            </a:r>
            <a:r>
              <a:rPr lang="es-EC" b="1" i="1" u="sng" dirty="0">
                <a:solidFill>
                  <a:schemeClr val="accent1">
                    <a:lumMod val="50000"/>
                  </a:schemeClr>
                </a:solidFill>
              </a:rPr>
              <a:t>sociológico</a:t>
            </a:r>
            <a:r>
              <a:rPr lang="es-EC" b="1" i="1" u="sng" dirty="0">
                <a:solidFill>
                  <a:schemeClr val="tx1"/>
                </a:solidFill>
              </a:rPr>
              <a:t> </a:t>
            </a:r>
            <a:r>
              <a:rPr lang="es-EC" b="1" i="1" dirty="0">
                <a:solidFill>
                  <a:schemeClr val="tx1"/>
                </a:solidFill>
              </a:rPr>
              <a:t>– </a:t>
            </a:r>
            <a:r>
              <a:rPr lang="es-EC" b="1" i="1" u="sng" dirty="0">
                <a:solidFill>
                  <a:srgbClr val="006600"/>
                </a:solidFill>
              </a:rPr>
              <a:t>militares</a:t>
            </a:r>
            <a:r>
              <a:rPr lang="es-EC" b="1" dirty="0">
                <a:solidFill>
                  <a:schemeClr val="tx1"/>
                </a:solidFill>
              </a:rPr>
              <a:t> para el Estado</a:t>
            </a:r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4315107" y="3860985"/>
            <a:ext cx="0" cy="8351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H="1">
            <a:off x="7967944" y="3889298"/>
            <a:ext cx="4764" cy="8067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11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9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OPERACIONALIZACIÓN DE LAS VARIABLES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8563" y="1652798"/>
            <a:ext cx="9395488" cy="4653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2"/>
          <p:cNvCxnSpPr/>
          <p:nvPr/>
        </p:nvCxnSpPr>
        <p:spPr>
          <a:xfrm>
            <a:off x="4757198" y="1639351"/>
            <a:ext cx="1" cy="46530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6252264" y="1629701"/>
            <a:ext cx="1" cy="46530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 flipH="1">
            <a:off x="4760259" y="3684494"/>
            <a:ext cx="7103792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4778189" y="5585004"/>
            <a:ext cx="7103792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>
            <a:off x="2465305" y="2030506"/>
            <a:ext cx="9398746" cy="44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3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9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OPERACIONALIZACIÓN DE LAS VARIABLES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27" y="1559858"/>
            <a:ext cx="9575753" cy="4355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cto 11"/>
          <p:cNvCxnSpPr/>
          <p:nvPr/>
        </p:nvCxnSpPr>
        <p:spPr>
          <a:xfrm flipH="1" flipV="1">
            <a:off x="2472027" y="1887646"/>
            <a:ext cx="9580453" cy="83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H="1">
            <a:off x="4800600" y="4522693"/>
            <a:ext cx="7256364" cy="89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>
            <a:off x="4791636" y="3397626"/>
            <a:ext cx="7256364" cy="89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17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0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OBJETO DE ESTUDIO Y CAMPO DE ACCIÓN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561187221"/>
              </p:ext>
            </p:extLst>
          </p:nvPr>
        </p:nvGraphicFramePr>
        <p:xfrm>
          <a:off x="5340525" y="1653988"/>
          <a:ext cx="6116369" cy="4310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4318" y="2101755"/>
            <a:ext cx="2366160" cy="1643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Resultado de imagen para el presidente moreno frente a la crisis de mataje"/>
          <p:cNvPicPr/>
          <p:nvPr/>
        </p:nvPicPr>
        <p:blipFill rotWithShape="1">
          <a:blip r:embed="rId8"/>
          <a:srcRect b="8862"/>
          <a:stretch/>
        </p:blipFill>
        <p:spPr bwMode="auto">
          <a:xfrm>
            <a:off x="2324318" y="4137013"/>
            <a:ext cx="2366160" cy="1622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36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1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DISEÑO DE LA INVESTIGACIÓN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667596379"/>
              </p:ext>
            </p:extLst>
          </p:nvPr>
        </p:nvGraphicFramePr>
        <p:xfrm>
          <a:off x="2311728" y="1812495"/>
          <a:ext cx="7761617" cy="476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Resultado de imagen para POBLACION MILITAR GIFS ANIMADO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355" y="4575169"/>
            <a:ext cx="1115448" cy="190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37160" y="2520945"/>
            <a:ext cx="2136392" cy="1559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57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2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DESARROLLO DE LOS OBJETIVOS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202921832"/>
              </p:ext>
            </p:extLst>
          </p:nvPr>
        </p:nvGraphicFramePr>
        <p:xfrm>
          <a:off x="2332295" y="1625255"/>
          <a:ext cx="9272848" cy="443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546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2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DESARROLLO DE LOS OBJETIVOS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751047736"/>
              </p:ext>
            </p:extLst>
          </p:nvPr>
        </p:nvGraphicFramePr>
        <p:xfrm>
          <a:off x="2668375" y="1426795"/>
          <a:ext cx="8935434" cy="4735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8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TEMARIO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C222EB-CE0E-1D4E-BA24-831B2CB3AD74}"/>
              </a:ext>
            </a:extLst>
          </p:cNvPr>
          <p:cNvSpPr txBox="1"/>
          <p:nvPr/>
        </p:nvSpPr>
        <p:spPr>
          <a:xfrm>
            <a:off x="3437503" y="1277699"/>
            <a:ext cx="6065521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PLANTEAMIENTO DEL PROBLEMA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ENUNCIADO DEL PROBLEMA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PREGUNTAS DE INVESTIGACIÓN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JUSTIFICACIÓN DE LA INVESTIGACIÓN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GENERAL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FUNDAMENTACIÓN TEÓRICA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HIPÓTESIS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VARIABLES INDEPENDIENTE Y DEPENDIENTES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OPERACIONALIZACIÓN DE LAS VARIABLES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OBJETO DE ESTUDIO Y CAMPO DE ACCIÓN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DISEÑO DE LA INVESTIGACIÓN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DE LOS OBJETIVOS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4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PROPUESTA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14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CONCLUSIONES Y RECOMENDACIONES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7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2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DESARROLLO DE LOS OBJETIVOS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895875402"/>
              </p:ext>
            </p:extLst>
          </p:nvPr>
        </p:nvGraphicFramePr>
        <p:xfrm>
          <a:off x="2871652" y="1588328"/>
          <a:ext cx="8352936" cy="2637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84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3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PROPUESTA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C222EB-CE0E-1D4E-BA24-831B2CB3AD74}"/>
              </a:ext>
            </a:extLst>
          </p:cNvPr>
          <p:cNvSpPr txBox="1"/>
          <p:nvPr/>
        </p:nvSpPr>
        <p:spPr>
          <a:xfrm>
            <a:off x="2324317" y="1397510"/>
            <a:ext cx="8900271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3"/>
              <a:tabLst/>
              <a:defRPr/>
            </a:pPr>
            <a:r>
              <a:rPr lang="es-EC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</a:p>
        </p:txBody>
      </p:sp>
      <p:sp>
        <p:nvSpPr>
          <p:cNvPr id="7" name="Marcador de contenido 4"/>
          <p:cNvSpPr>
            <a:spLocks noGrp="1"/>
          </p:cNvSpPr>
          <p:nvPr>
            <p:ph idx="1"/>
          </p:nvPr>
        </p:nvSpPr>
        <p:spPr bwMode="auto">
          <a:xfrm>
            <a:off x="2115647" y="2419907"/>
            <a:ext cx="3651570" cy="304977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endParaRPr lang="es-EC" altLang="es-EC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basa en el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diseño de estrategias militares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que permiten asegurar la zona fronteriza Ecuador - Colombia y al mismo tiempo para contribuir en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solución de problemáticas sociales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presentes en este territorio.</a:t>
            </a:r>
            <a:endParaRPr lang="es-EC" altLang="es-EC" sz="4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163545421"/>
              </p:ext>
            </p:extLst>
          </p:nvPr>
        </p:nvGraphicFramePr>
        <p:xfrm>
          <a:off x="5690166" y="914400"/>
          <a:ext cx="6362314" cy="5474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ángulo 9"/>
          <p:cNvSpPr/>
          <p:nvPr/>
        </p:nvSpPr>
        <p:spPr>
          <a:xfrm>
            <a:off x="7027518" y="6388524"/>
            <a:ext cx="378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ea typeface="Arial" panose="020B0604020202020204" pitchFamily="34" charset="0"/>
              </a:rPr>
              <a:t>Niveles </a:t>
            </a: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de Ordenamiento Jurídico.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93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3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PROPUESTA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499254305"/>
              </p:ext>
            </p:extLst>
          </p:nvPr>
        </p:nvGraphicFramePr>
        <p:xfrm>
          <a:off x="139521" y="1126066"/>
          <a:ext cx="1191295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92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3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PROPUESTA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632196"/>
              </p:ext>
            </p:extLst>
          </p:nvPr>
        </p:nvGraphicFramePr>
        <p:xfrm>
          <a:off x="1524000" y="1716441"/>
          <a:ext cx="1018577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216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3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PROPUESTA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72918309"/>
              </p:ext>
            </p:extLst>
          </p:nvPr>
        </p:nvGraphicFramePr>
        <p:xfrm>
          <a:off x="2032000" y="131402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922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3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PROPUESTA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595445917"/>
              </p:ext>
            </p:extLst>
          </p:nvPr>
        </p:nvGraphicFramePr>
        <p:xfrm>
          <a:off x="2032000" y="109565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393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3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PROPUESTA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049778733"/>
              </p:ext>
            </p:extLst>
          </p:nvPr>
        </p:nvGraphicFramePr>
        <p:xfrm>
          <a:off x="1527024" y="1177546"/>
          <a:ext cx="922740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645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3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PROPUESTA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300278435"/>
              </p:ext>
            </p:extLst>
          </p:nvPr>
        </p:nvGraphicFramePr>
        <p:xfrm>
          <a:off x="2032000" y="1120140"/>
          <a:ext cx="9740900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877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3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PROPUESTA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94943159"/>
              </p:ext>
            </p:extLst>
          </p:nvPr>
        </p:nvGraphicFramePr>
        <p:xfrm>
          <a:off x="2032000" y="1120140"/>
          <a:ext cx="9740900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387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3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PROPUESTA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99331785"/>
              </p:ext>
            </p:extLst>
          </p:nvPr>
        </p:nvGraphicFramePr>
        <p:xfrm>
          <a:off x="2032000" y="1120140"/>
          <a:ext cx="9740900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00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ctr">
              <a:lnSpc>
                <a:spcPct val="130000"/>
              </a:lnSpc>
              <a:buFontTx/>
              <a:buAutoNum type="arabicPeriod"/>
              <a:defRPr/>
            </a:pPr>
            <a:r>
              <a:rPr lang="es-EC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PLANTEAMIENTO DEL PROBLEMA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520955667"/>
              </p:ext>
            </p:extLst>
          </p:nvPr>
        </p:nvGraphicFramePr>
        <p:xfrm>
          <a:off x="2861215" y="1544790"/>
          <a:ext cx="8458826" cy="4610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965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40B6FC-4A28-4BB3-99C6-D8EAD29C8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8B26EE-D5D3-4B50-BB72-4C280956F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104E7B9-32B7-4567-AC4F-977CA1DB0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6FA94E1-B9AA-4C67-99C0-2B2245D81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9E1D288-F6D3-4E9B-B5C6-B7DB3B17F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F63A46-CF03-4D2C-A569-A3C9EFD92A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D00C96-EEBC-4713-8450-3A76046CF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EF4DD9-520B-4296-8257-B2607E20FC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8B9675-EDDE-4D35-9BF4-6FAD20BCB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5D988F0-6E87-4484-B82F-01AA5A190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B41887-7DCD-422B-B3F7-01AEFF05C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097EDE-23D5-42EB-8736-BDAB32709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40B6FC-4A28-4BB3-99C6-D8EAD29C8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8B26EE-D5D3-4B50-BB72-4C280956F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104E7B9-32B7-4567-AC4F-977CA1DB0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6FA94E1-B9AA-4C67-99C0-2B2245D81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9E1D288-F6D3-4E9B-B5C6-B7DB3B17F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F63A46-CF03-4D2C-A569-A3C9EFD92A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D00C96-EEBC-4713-8450-3A76046CF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EF4DD9-520B-4296-8257-B2607E20FC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8B9675-EDDE-4D35-9BF4-6FAD20BCB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5D988F0-6E87-4484-B82F-01AA5A190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B41887-7DCD-422B-B3F7-01AEFF05C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097EDE-23D5-42EB-8736-BDAB32709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Graphic spid="7" grpI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3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PROPUESTA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105068769"/>
              </p:ext>
            </p:extLst>
          </p:nvPr>
        </p:nvGraphicFramePr>
        <p:xfrm>
          <a:off x="2032000" y="1120140"/>
          <a:ext cx="9740900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655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3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PROPUESTA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302498274"/>
              </p:ext>
            </p:extLst>
          </p:nvPr>
        </p:nvGraphicFramePr>
        <p:xfrm>
          <a:off x="2032000" y="1120140"/>
          <a:ext cx="9740900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133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3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PROPUESTA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962652321"/>
              </p:ext>
            </p:extLst>
          </p:nvPr>
        </p:nvGraphicFramePr>
        <p:xfrm>
          <a:off x="2032000" y="1120140"/>
          <a:ext cx="9740900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597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3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PROPUESTA 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346171208"/>
              </p:ext>
            </p:extLst>
          </p:nvPr>
        </p:nvGraphicFramePr>
        <p:xfrm>
          <a:off x="2032000" y="1120140"/>
          <a:ext cx="9740900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85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4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CONCLUSIONES Y RECOMENDACIONES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C222EB-CE0E-1D4E-BA24-831B2CB3AD74}"/>
              </a:ext>
            </a:extLst>
          </p:cNvPr>
          <p:cNvSpPr txBox="1"/>
          <p:nvPr/>
        </p:nvSpPr>
        <p:spPr>
          <a:xfrm>
            <a:off x="2324317" y="1397510"/>
            <a:ext cx="8900271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4"/>
              <a:tabLst/>
              <a:defRPr/>
            </a:pPr>
            <a:r>
              <a:rPr lang="es-EC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50769429"/>
              </p:ext>
            </p:extLst>
          </p:nvPr>
        </p:nvGraphicFramePr>
        <p:xfrm>
          <a:off x="2324316" y="1638795"/>
          <a:ext cx="9453702" cy="5023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19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4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CONCLUSIONES Y RECOMENDACIONES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08089137"/>
              </p:ext>
            </p:extLst>
          </p:nvPr>
        </p:nvGraphicFramePr>
        <p:xfrm>
          <a:off x="2894336" y="1558113"/>
          <a:ext cx="8938273" cy="5023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72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4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CONCLUSIONES Y RECOMENDACIONES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C222EB-CE0E-1D4E-BA24-831B2CB3AD74}"/>
              </a:ext>
            </a:extLst>
          </p:cNvPr>
          <p:cNvSpPr txBox="1"/>
          <p:nvPr/>
        </p:nvSpPr>
        <p:spPr>
          <a:xfrm>
            <a:off x="2324317" y="1397510"/>
            <a:ext cx="8900271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4"/>
              <a:tabLst/>
              <a:defRPr/>
            </a:pPr>
            <a:r>
              <a:rPr lang="es-EC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 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024871093"/>
              </p:ext>
            </p:extLst>
          </p:nvPr>
        </p:nvGraphicFramePr>
        <p:xfrm>
          <a:off x="1669214" y="1638795"/>
          <a:ext cx="10190689" cy="5023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14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14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CONCLUSIONES Y RECOMENDACIONES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18357904"/>
              </p:ext>
            </p:extLst>
          </p:nvPr>
        </p:nvGraphicFramePr>
        <p:xfrm>
          <a:off x="2894336" y="1275726"/>
          <a:ext cx="8707855" cy="5023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073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078167" y="633261"/>
            <a:ext cx="10085702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 POR SU ATENCIÓN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5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2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ENUNCIADO </a:t>
            </a:r>
            <a:r>
              <a:rPr lang="es-EC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PROBLEMA</a:t>
            </a:r>
          </a:p>
        </p:txBody>
      </p:sp>
      <p:sp>
        <p:nvSpPr>
          <p:cNvPr id="7" name="Marcador de contenido 4"/>
          <p:cNvSpPr txBox="1">
            <a:spLocks/>
          </p:cNvSpPr>
          <p:nvPr/>
        </p:nvSpPr>
        <p:spPr bwMode="auto">
          <a:xfrm>
            <a:off x="2919916" y="2113921"/>
            <a:ext cx="3960813" cy="41827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1313" indent="-3413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1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Font typeface="Arial" panose="020B0604020202020204" pitchFamily="34" charset="0"/>
              <a:buNone/>
              <a:defRPr/>
            </a:pPr>
            <a:endParaRPr lang="es-SV" altLang="es-EC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just">
              <a:buFont typeface="Arial" panose="020B0604020202020204" pitchFamily="34" charset="0"/>
              <a:buNone/>
              <a:defRPr/>
            </a:pPr>
            <a:endParaRPr lang="es-SV" alt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just">
              <a:buFont typeface="Arial" panose="020B0604020202020204" pitchFamily="34" charset="0"/>
              <a:buNone/>
              <a:defRPr/>
            </a:pPr>
            <a:r>
              <a:rPr lang="es-SV" alt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¿Cuáles son las repercusiones </a:t>
            </a:r>
            <a:r>
              <a:rPr lang="es-SV" alt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sociológico-militares</a:t>
            </a:r>
            <a:r>
              <a:rPr lang="es-SV" alt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para el Ecuador posterior a la </a:t>
            </a:r>
            <a:r>
              <a:rPr lang="es-SV" alt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crisis diplomática</a:t>
            </a:r>
            <a:r>
              <a:rPr lang="es-SV" alt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desencadenada tras la </a:t>
            </a:r>
            <a:r>
              <a:rPr lang="es-SV" alt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vulneración</a:t>
            </a:r>
            <a:r>
              <a:rPr lang="es-SV" alt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del territorio ecuatoriano, en </a:t>
            </a:r>
            <a:r>
              <a:rPr lang="es-SV" alt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Angostura</a:t>
            </a:r>
            <a:r>
              <a:rPr lang="es-SV" alt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y reavivada con los últimos acontecimientos sucedidos en </a:t>
            </a:r>
            <a:r>
              <a:rPr lang="es-SV" altLang="es-EC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Mataje</a:t>
            </a:r>
            <a:r>
              <a:rPr lang="es-SV" alt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EC" altLang="es-EC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lvl="1" indent="-257175">
              <a:buFont typeface="Arial" panose="020B0604020202020204" pitchFamily="34" charset="0"/>
              <a:buChar char="•"/>
              <a:defRPr/>
            </a:pPr>
            <a:endParaRPr lang="es-EC" altLang="es-EC" sz="4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066" y="1898246"/>
            <a:ext cx="1964681" cy="1359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540" y="5123721"/>
            <a:ext cx="1974205" cy="1462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0" descr="Resultado de imagen para FOTOGRAFIAS ATAQUE BASE GUERRILLERA EN ANGOSTU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9104" y="1898246"/>
            <a:ext cx="1842374" cy="1355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Resultado de imagen para pareja secuestrada en mataje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90054" y="5121471"/>
            <a:ext cx="1861424" cy="1487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relacionada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90054" y="3544696"/>
            <a:ext cx="1861424" cy="1270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Resultado de imagen para MUERTE DE MARINOS EN MATAJE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09353" y="3544696"/>
            <a:ext cx="1950393" cy="1270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344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3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PREGUNTAS DE INVESTIGACIÓN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Marcador de contenido 3">
            <a:extLst>
              <a:ext uri="{FF2B5EF4-FFF2-40B4-BE49-F238E27FC236}">
                <a16:creationId xmlns:a16="http://schemas.microsoft.com/office/drawing/2014/main" id="{E5D59A89-67B0-413E-9E50-555121FC3B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234586"/>
              </p:ext>
            </p:extLst>
          </p:nvPr>
        </p:nvGraphicFramePr>
        <p:xfrm>
          <a:off x="2647928" y="1634714"/>
          <a:ext cx="9227697" cy="4390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057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4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 DE LA INVESTIGACIÓN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: esquinas redondeadas 2"/>
          <p:cNvSpPr/>
          <p:nvPr/>
        </p:nvSpPr>
        <p:spPr>
          <a:xfrm>
            <a:off x="2523281" y="2757488"/>
            <a:ext cx="1661369" cy="37782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200025" indent="-200025" algn="ctr">
              <a:defRPr/>
            </a:pPr>
            <a:r>
              <a:rPr lang="es-EC" sz="1200" b="1" dirty="0">
                <a:solidFill>
                  <a:schemeClr val="bg1"/>
                </a:solidFill>
              </a:rPr>
              <a:t>IMPORTANCIA</a:t>
            </a:r>
            <a:endParaRPr lang="es-EC" sz="1200" b="1" dirty="0"/>
          </a:p>
        </p:txBody>
      </p:sp>
      <p:sp>
        <p:nvSpPr>
          <p:cNvPr id="7" name="Rectángulo 6"/>
          <p:cNvSpPr/>
          <p:nvPr/>
        </p:nvSpPr>
        <p:spPr>
          <a:xfrm>
            <a:off x="4760913" y="2083443"/>
            <a:ext cx="3546475" cy="8899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EC" sz="1050" b="1" dirty="0"/>
              <a:t>INCURSIÓN DE FF.AA </a:t>
            </a:r>
            <a:r>
              <a:rPr lang="es-EC" sz="1050" b="1" dirty="0" smtClean="0"/>
              <a:t>COLOMBIANAS </a:t>
            </a:r>
            <a:r>
              <a:rPr lang="es-EC" sz="1050" b="1" dirty="0"/>
              <a:t>EN TERRITORIO </a:t>
            </a:r>
            <a:r>
              <a:rPr lang="es-EC" sz="1050" b="1" dirty="0" smtClean="0"/>
              <a:t>ECU, </a:t>
            </a:r>
            <a:r>
              <a:rPr lang="es-EC" sz="1050" b="1" dirty="0"/>
              <a:t>PARA DESTRUIR CAMPAMENTO DE LAS </a:t>
            </a:r>
            <a:r>
              <a:rPr lang="es-EC" sz="1050" b="1" dirty="0" smtClean="0"/>
              <a:t>FARC.</a:t>
            </a:r>
            <a:endParaRPr lang="es-EC" sz="1050" b="1" dirty="0"/>
          </a:p>
        </p:txBody>
      </p:sp>
      <p:sp>
        <p:nvSpPr>
          <p:cNvPr id="8" name="Flecha: hacia abajo 12"/>
          <p:cNvSpPr/>
          <p:nvPr/>
        </p:nvSpPr>
        <p:spPr>
          <a:xfrm rot="16200000">
            <a:off x="8415338" y="2824950"/>
            <a:ext cx="431800" cy="431800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4760913" y="3117850"/>
            <a:ext cx="3546475" cy="7223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EC" sz="1050" b="1" dirty="0"/>
              <a:t>ESTABLECER LAS CONDICIONES EN LAS QUE OPERAN LAS FF.AA PARA GARANTIZAR SEGURIDAD EN LA FRONTERA.</a:t>
            </a:r>
          </a:p>
        </p:txBody>
      </p:sp>
      <p:sp>
        <p:nvSpPr>
          <p:cNvPr id="10" name="Abrir corchete 9"/>
          <p:cNvSpPr/>
          <p:nvPr/>
        </p:nvSpPr>
        <p:spPr>
          <a:xfrm>
            <a:off x="4383088" y="2468563"/>
            <a:ext cx="269875" cy="97313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11" name="Rectángulo: esquinas redondeadas 16"/>
          <p:cNvSpPr/>
          <p:nvPr/>
        </p:nvSpPr>
        <p:spPr>
          <a:xfrm>
            <a:off x="2523281" y="4960800"/>
            <a:ext cx="1661369" cy="3619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200025" indent="-200025" algn="ctr">
              <a:defRPr/>
            </a:pPr>
            <a:r>
              <a:rPr lang="es-EC" sz="1200" b="1" dirty="0">
                <a:solidFill>
                  <a:schemeClr val="bg1"/>
                </a:solidFill>
              </a:rPr>
              <a:t>RELEVANCIA</a:t>
            </a:r>
            <a:endParaRPr lang="es-EC" sz="1200" b="1" dirty="0"/>
          </a:p>
        </p:txBody>
      </p:sp>
      <p:sp>
        <p:nvSpPr>
          <p:cNvPr id="12" name="Rectángulo 11"/>
          <p:cNvSpPr/>
          <p:nvPr/>
        </p:nvSpPr>
        <p:spPr>
          <a:xfrm>
            <a:off x="4760913" y="3984625"/>
            <a:ext cx="3546475" cy="709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EC" sz="1050" b="1" dirty="0"/>
              <a:t>PERSPECTIVA GENERAL SOBRE LOS HECHOS QUE HAN GENERADO SITUACIONES DE </a:t>
            </a:r>
            <a:r>
              <a:rPr lang="es-EC" sz="1050" b="1" dirty="0" smtClean="0"/>
              <a:t>TENSIÓN/MANEJO</a:t>
            </a:r>
            <a:endParaRPr lang="es-EC" sz="1050" b="1" dirty="0"/>
          </a:p>
        </p:txBody>
      </p:sp>
      <p:sp>
        <p:nvSpPr>
          <p:cNvPr id="13" name="Rectángulo 12"/>
          <p:cNvSpPr/>
          <p:nvPr/>
        </p:nvSpPr>
        <p:spPr>
          <a:xfrm>
            <a:off x="4760913" y="4817925"/>
            <a:ext cx="3546475" cy="7191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EC" sz="1050" b="1" dirty="0" smtClean="0"/>
              <a:t>EL </a:t>
            </a:r>
            <a:r>
              <a:rPr lang="es-EC" sz="1050" b="1" dirty="0"/>
              <a:t>TIPO DE ACCIONES MILITARES PARA COMBATIR LA INSEGURIDAD EN LA </a:t>
            </a:r>
            <a:r>
              <a:rPr lang="es-EC" sz="1050" b="1" dirty="0" smtClean="0"/>
              <a:t>F.N.</a:t>
            </a:r>
            <a:endParaRPr lang="es-EC" sz="1050" b="1" dirty="0"/>
          </a:p>
        </p:txBody>
      </p:sp>
      <p:sp>
        <p:nvSpPr>
          <p:cNvPr id="14" name="Abrir corchete 13"/>
          <p:cNvSpPr/>
          <p:nvPr/>
        </p:nvSpPr>
        <p:spPr>
          <a:xfrm>
            <a:off x="4400550" y="4384538"/>
            <a:ext cx="269875" cy="160813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15" name="Flecha: hacia abajo 22"/>
          <p:cNvSpPr/>
          <p:nvPr/>
        </p:nvSpPr>
        <p:spPr>
          <a:xfrm rot="16200000">
            <a:off x="8415338" y="4960800"/>
            <a:ext cx="431800" cy="4318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4760913" y="5681525"/>
            <a:ext cx="3527425" cy="7191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EC" sz="1050" b="1" dirty="0"/>
              <a:t>ESTABLECER MECANISMOS PARA COMBATIR PROBLEMATICAS SOCIALES – PRODUCTO DE LA POBREZA GENERALIZADA.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050" y="2083443"/>
            <a:ext cx="2087221" cy="1559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Imagen relacionad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36049" y="4367707"/>
            <a:ext cx="2087221" cy="1548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36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4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 DE LA INVESTIGACIÓN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: esquinas redondeadas 2"/>
          <p:cNvSpPr/>
          <p:nvPr/>
        </p:nvSpPr>
        <p:spPr>
          <a:xfrm>
            <a:off x="3060700" y="2700338"/>
            <a:ext cx="1539875" cy="377825"/>
          </a:xfrm>
          <a:prstGeom prst="round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200025" indent="-200025" algn="ctr">
              <a:defRPr/>
            </a:pPr>
            <a:r>
              <a:rPr lang="es-EC" sz="1200" b="1" dirty="0">
                <a:solidFill>
                  <a:schemeClr val="tx1"/>
                </a:solidFill>
              </a:rPr>
              <a:t>ORIGINALIDAD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5213350" y="1881932"/>
            <a:ext cx="3546475" cy="84698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EC" sz="1050" b="1" dirty="0"/>
              <a:t>EXISTEN ESTUDIOS ANTERIORES = BASE PARA LA PRESENTE INVESTIGACIÓN, </a:t>
            </a:r>
            <a:r>
              <a:rPr lang="es-EC" sz="1050" b="1" dirty="0" smtClean="0"/>
              <a:t>NO </a:t>
            </a:r>
            <a:r>
              <a:rPr lang="es-EC" sz="1050" b="1" dirty="0"/>
              <a:t>INCORPORA A LAS REPERCUSIONES SOCIOLOGÍCOS-MILITARES.</a:t>
            </a:r>
          </a:p>
        </p:txBody>
      </p:sp>
      <p:sp>
        <p:nvSpPr>
          <p:cNvPr id="21" name="Flecha: hacia abajo 12"/>
          <p:cNvSpPr/>
          <p:nvPr/>
        </p:nvSpPr>
        <p:spPr>
          <a:xfrm rot="16200000">
            <a:off x="9028038" y="2628900"/>
            <a:ext cx="431800" cy="431800"/>
          </a:xfrm>
          <a:prstGeom prst="downArrow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22" name="Rectángulo 21"/>
          <p:cNvSpPr/>
          <p:nvPr/>
        </p:nvSpPr>
        <p:spPr>
          <a:xfrm>
            <a:off x="5213350" y="2916238"/>
            <a:ext cx="3546475" cy="866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EC" sz="1050" b="1" dirty="0" smtClean="0"/>
              <a:t>SE ESTABLECIERON </a:t>
            </a:r>
            <a:r>
              <a:rPr lang="es-EC" sz="1050" b="1" dirty="0"/>
              <a:t>ESTRATEGIAS PARA INCREMENTAR LAS SEGURIDAD EN LA </a:t>
            </a:r>
            <a:r>
              <a:rPr lang="es-EC" sz="1050" b="1" dirty="0" smtClean="0"/>
              <a:t>F.N </a:t>
            </a:r>
            <a:r>
              <a:rPr lang="es-EC" sz="1050" b="1" dirty="0"/>
              <a:t>Y EVITAR QUE EL TERRITORIO SEA VULNERADO.</a:t>
            </a:r>
          </a:p>
        </p:txBody>
      </p:sp>
      <p:sp>
        <p:nvSpPr>
          <p:cNvPr id="23" name="Abrir corchete 22"/>
          <p:cNvSpPr/>
          <p:nvPr/>
        </p:nvSpPr>
        <p:spPr>
          <a:xfrm>
            <a:off x="4870450" y="2411413"/>
            <a:ext cx="271463" cy="97313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24" name="Rectángulo: esquinas redondeadas 16"/>
          <p:cNvSpPr/>
          <p:nvPr/>
        </p:nvSpPr>
        <p:spPr>
          <a:xfrm>
            <a:off x="5753102" y="5065700"/>
            <a:ext cx="1422398" cy="36747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200025" indent="-200025" algn="ctr">
              <a:defRPr/>
            </a:pPr>
            <a:r>
              <a:rPr lang="es-EC" sz="1200" b="1" dirty="0">
                <a:solidFill>
                  <a:schemeClr val="tx1"/>
                </a:solidFill>
              </a:rPr>
              <a:t>FACTIBILIDAD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7661275" y="4202099"/>
            <a:ext cx="3844925" cy="6060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EC" sz="1050" b="1" dirty="0" smtClean="0"/>
              <a:t>APERTURA </a:t>
            </a:r>
            <a:r>
              <a:rPr lang="es-EC" sz="1050" b="1" dirty="0"/>
              <a:t>DEL MANDO DE LA IV D.E “AMAZONAS”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7661275" y="4922825"/>
            <a:ext cx="3844925" cy="7301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EC" sz="1050" b="1" dirty="0"/>
              <a:t>SE DISPUSO DE LA BIBLIOGRAFÍA SUFICIENTE PARA REALIZAR </a:t>
            </a:r>
            <a:r>
              <a:rPr lang="es-EC" sz="1050" b="1" dirty="0" smtClean="0"/>
              <a:t>UN </a:t>
            </a:r>
            <a:r>
              <a:rPr lang="es-EC" sz="1050" b="1" dirty="0"/>
              <a:t>ANÁLISIS ADECUADO Y </a:t>
            </a:r>
            <a:r>
              <a:rPr lang="es-EC" sz="1050" b="1" dirty="0" smtClean="0"/>
              <a:t>COHERENTE.</a:t>
            </a:r>
            <a:endParaRPr lang="es-EC" sz="1050" b="1" dirty="0"/>
          </a:p>
        </p:txBody>
      </p:sp>
      <p:sp>
        <p:nvSpPr>
          <p:cNvPr id="27" name="Abrir corchete 26"/>
          <p:cNvSpPr/>
          <p:nvPr/>
        </p:nvSpPr>
        <p:spPr>
          <a:xfrm>
            <a:off x="7337425" y="4489438"/>
            <a:ext cx="269875" cy="1632699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28" name="Flecha: hacia abajo 22"/>
          <p:cNvSpPr/>
          <p:nvPr/>
        </p:nvSpPr>
        <p:spPr>
          <a:xfrm rot="16200000">
            <a:off x="3057402" y="5038835"/>
            <a:ext cx="438395" cy="431800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29" name="Rectángulo 28"/>
          <p:cNvSpPr/>
          <p:nvPr/>
        </p:nvSpPr>
        <p:spPr>
          <a:xfrm>
            <a:off x="7661275" y="5786425"/>
            <a:ext cx="3844925" cy="7301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EC" sz="1050" b="1" dirty="0"/>
              <a:t>SE </a:t>
            </a:r>
            <a:r>
              <a:rPr lang="es-EC" sz="1050" b="1" dirty="0" smtClean="0"/>
              <a:t>DISPUSO </a:t>
            </a:r>
            <a:r>
              <a:rPr lang="es-EC" sz="1050" b="1" dirty="0"/>
              <a:t>DE LOS RECURSOS POR PARTE DE LOS INVESTIGADORES.</a:t>
            </a:r>
          </a:p>
        </p:txBody>
      </p:sp>
      <p:pic>
        <p:nvPicPr>
          <p:cNvPr id="30" name="Imagen 29" descr="https://radiohuancavilca.com.ec/wp-content/uploads/2018/06/frontera_nort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2108" y="2099745"/>
            <a:ext cx="1936750" cy="1490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2" descr="https://www.ejercitoecuatoriano.mil.ec/wp-content/uploads/2018/09/17bs_visita_proa%C3%B1o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4426" y="4629881"/>
            <a:ext cx="1936750" cy="1490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09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5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4"/>
          <p:cNvSpPr>
            <a:spLocks noGrp="1"/>
          </p:cNvSpPr>
          <p:nvPr>
            <p:ph idx="1"/>
          </p:nvPr>
        </p:nvSpPr>
        <p:spPr bwMode="auto">
          <a:xfrm>
            <a:off x="7573018" y="2623107"/>
            <a:ext cx="3651570" cy="304977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endParaRPr lang="es-EC" altLang="es-EC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EC" alt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Determinar las repercusiones </a:t>
            </a:r>
            <a:r>
              <a:rPr lang="es-EC" alt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sociológico-militares</a:t>
            </a:r>
            <a:r>
              <a:rPr lang="es-EC" alt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para el Ecuador debido a la </a:t>
            </a:r>
            <a:r>
              <a:rPr lang="es-EC" alt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crisis diplomática </a:t>
            </a:r>
            <a:r>
              <a:rPr lang="es-EC" alt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desencadenada tras la vulneración del territorio ecuatoriano, en la zona de </a:t>
            </a:r>
            <a:r>
              <a:rPr lang="es-EC" alt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Angostura</a:t>
            </a:r>
            <a:r>
              <a:rPr lang="es-EC" alt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y reavivada con los últimos acontecimientos sucedidos en </a:t>
            </a:r>
            <a:r>
              <a:rPr lang="es-EC" altLang="es-EC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Mataje</a:t>
            </a:r>
            <a:r>
              <a:rPr lang="es-EC" alt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es-EC" altLang="es-EC" sz="4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 descr="Resultado de imagen para FOTOGRAFIAS ATAQUE BASE GUERRILLERA EN ANGOSTUR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6351" y="1898857"/>
            <a:ext cx="2162356" cy="1513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Resultado de imagen para FOTOGRAFIAS ATAQUE BASE GUERRILLERA EN ANGOSTUR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8930" y="3581299"/>
            <a:ext cx="2162356" cy="1513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relacionad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4822" y="5263741"/>
            <a:ext cx="2162356" cy="1513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75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30000"/>
              </a:lnSpc>
              <a:buFont typeface="+mj-lt"/>
              <a:buAutoNum type="arabicPeriod" startAt="6"/>
              <a:defRPr/>
            </a:pPr>
            <a:r>
              <a:rPr lang="es-EC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FUNDAMENTACIÓN TEÓRICA</a:t>
            </a:r>
            <a:endParaRPr lang="es-EC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C222EB-CE0E-1D4E-BA24-831B2CB3AD74}"/>
              </a:ext>
            </a:extLst>
          </p:cNvPr>
          <p:cNvSpPr txBox="1"/>
          <p:nvPr/>
        </p:nvSpPr>
        <p:spPr>
          <a:xfrm>
            <a:off x="2324317" y="926865"/>
            <a:ext cx="8900271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s-EC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FUNDAMENTACIÓN TEÓRICA GENERAL</a:t>
            </a:r>
          </a:p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C" b="1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4"/>
          <p:cNvSpPr>
            <a:spLocks noGrp="1"/>
          </p:cNvSpPr>
          <p:nvPr>
            <p:ph idx="1"/>
          </p:nvPr>
        </p:nvSpPr>
        <p:spPr bwMode="auto">
          <a:xfrm>
            <a:off x="1371599" y="1443088"/>
            <a:ext cx="5288507" cy="235841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 algn="just"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Basada en el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conflicto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enfrentamientos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diversos factores. </a:t>
            </a:r>
            <a:endParaRPr lang="es-E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Conjugada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con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teoría realista en la seguridad nacional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que establece el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actuar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de forma egoísta, afectando las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relaciones internacionales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Estados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Existencia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conflictos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ECU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por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la intervención del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Ejército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colombiano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en el campamento de las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FARC.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altLang="es-EC" sz="4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contenido 4"/>
          <p:cNvSpPr txBox="1">
            <a:spLocks/>
          </p:cNvSpPr>
          <p:nvPr/>
        </p:nvSpPr>
        <p:spPr bwMode="auto">
          <a:xfrm>
            <a:off x="6854696" y="1443088"/>
            <a:ext cx="5073448" cy="235841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Conflicto:</a:t>
            </a:r>
            <a:endParaRPr lang="es-EC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800" dirty="0" smtClean="0"/>
              <a:t>Situación </a:t>
            </a:r>
            <a:r>
              <a:rPr lang="es-ES" sz="1800" dirty="0"/>
              <a:t>permanente de </a:t>
            </a:r>
            <a:r>
              <a:rPr lang="es-ES" sz="1800" b="1" dirty="0"/>
              <a:t>oposición</a:t>
            </a:r>
            <a:r>
              <a:rPr lang="es-ES" sz="1800" dirty="0"/>
              <a:t>, </a:t>
            </a:r>
            <a:r>
              <a:rPr lang="es-ES" sz="1800" b="1" dirty="0"/>
              <a:t>desacuerdo</a:t>
            </a:r>
            <a:r>
              <a:rPr lang="es-ES" sz="1800" dirty="0"/>
              <a:t> o </a:t>
            </a:r>
            <a:r>
              <a:rPr lang="es-ES" sz="1800" b="1" dirty="0"/>
              <a:t>lucha</a:t>
            </a:r>
            <a:r>
              <a:rPr lang="es-ES" sz="1800" dirty="0"/>
              <a:t> entre </a:t>
            </a:r>
            <a:r>
              <a:rPr lang="es-ES" sz="1800" dirty="0" smtClean="0"/>
              <a:t>personas.</a:t>
            </a:r>
          </a:p>
          <a:p>
            <a:pPr marL="0" indent="0" algn="just">
              <a:buNone/>
            </a:pPr>
            <a:r>
              <a:rPr lang="es-ES" sz="1800" b="1" dirty="0" smtClean="0"/>
              <a:t>Enfrentamiento</a:t>
            </a:r>
            <a:r>
              <a:rPr lang="es-ES" sz="1800" dirty="0"/>
              <a:t>, </a:t>
            </a:r>
            <a:r>
              <a:rPr lang="es-ES" sz="1800" b="1" dirty="0"/>
              <a:t>contraposición</a:t>
            </a:r>
            <a:r>
              <a:rPr lang="es-ES" sz="1800" dirty="0"/>
              <a:t> </a:t>
            </a:r>
            <a:r>
              <a:rPr lang="es-ES" sz="1800" dirty="0" smtClean="0"/>
              <a:t> </a:t>
            </a:r>
            <a:r>
              <a:rPr lang="es-ES" sz="1800" dirty="0"/>
              <a:t>entre personas, grupos, evento que puede originarse por </a:t>
            </a:r>
            <a:r>
              <a:rPr lang="es-ES" sz="1800" dirty="0" smtClean="0"/>
              <a:t>situaciones: </a:t>
            </a:r>
            <a:r>
              <a:rPr lang="es-ES" sz="1800" b="1" dirty="0"/>
              <a:t>sociales</a:t>
            </a:r>
            <a:r>
              <a:rPr lang="es-ES" sz="1800" dirty="0"/>
              <a:t>, </a:t>
            </a:r>
            <a:r>
              <a:rPr lang="es-ES" sz="1800" b="1" dirty="0"/>
              <a:t>políticos</a:t>
            </a:r>
            <a:r>
              <a:rPr lang="es-ES" sz="1800" dirty="0"/>
              <a:t> o </a:t>
            </a:r>
            <a:r>
              <a:rPr lang="es-ES" sz="1800" b="1" dirty="0" smtClean="0"/>
              <a:t>bélicos</a:t>
            </a:r>
            <a:r>
              <a:rPr lang="es-ES" sz="1800" dirty="0" smtClean="0"/>
              <a:t>.</a:t>
            </a:r>
            <a:endParaRPr lang="es-CO" sz="1800" dirty="0"/>
          </a:p>
        </p:txBody>
      </p:sp>
      <p:sp>
        <p:nvSpPr>
          <p:cNvPr id="9" name="Marcador de contenido 4"/>
          <p:cNvSpPr txBox="1">
            <a:spLocks/>
          </p:cNvSpPr>
          <p:nvPr/>
        </p:nvSpPr>
        <p:spPr bwMode="auto">
          <a:xfrm>
            <a:off x="1371600" y="4397229"/>
            <a:ext cx="5288506" cy="2276526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Preemptive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Strike Doctrine:</a:t>
            </a:r>
            <a:endParaRPr lang="es-EC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“La utilización de la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doctrina de guerra preventiva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constituye un serio problema”, ya que justificada en el derecho a la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defensa de un Estado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frente a cualquier amenaza.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importa que los derechos de los terceros se vean vulnerados.</a:t>
            </a:r>
            <a:endParaRPr lang="es-E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contenido 4"/>
          <p:cNvSpPr txBox="1">
            <a:spLocks/>
          </p:cNvSpPr>
          <p:nvPr/>
        </p:nvSpPr>
        <p:spPr bwMode="auto">
          <a:xfrm>
            <a:off x="6854696" y="4410874"/>
            <a:ext cx="5073448" cy="2249236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conflicto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ECU-COL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influenciada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por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desconfianza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del gobierno colombiano en la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R.C.</a:t>
            </a:r>
          </a:p>
          <a:p>
            <a:pPr marL="0" indent="0" algn="just">
              <a:buNone/>
            </a:pPr>
            <a:endParaRPr lang="es-E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Lasos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cercanos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guerrillas marxistas-leninistas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como por la falta de capacidad de la 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F.P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ecuatoriana de hacer respetar la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soberanía. .</a:t>
            </a:r>
          </a:p>
        </p:txBody>
      </p:sp>
    </p:spTree>
    <p:extLst>
      <p:ext uri="{BB962C8B-B14F-4D97-AF65-F5344CB8AC3E}">
        <p14:creationId xmlns:p14="http://schemas.microsoft.com/office/powerpoint/2010/main" val="382076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7912</TotalTime>
  <Words>2635</Words>
  <Application>Microsoft Office PowerPoint</Application>
  <PresentationFormat>Panorámica</PresentationFormat>
  <Paragraphs>288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Mejía Nelson Tcrn.</cp:lastModifiedBy>
  <cp:revision>89</cp:revision>
  <dcterms:created xsi:type="dcterms:W3CDTF">2020-09-15T21:54:46Z</dcterms:created>
  <dcterms:modified xsi:type="dcterms:W3CDTF">2021-02-24T12:02:03Z</dcterms:modified>
</cp:coreProperties>
</file>