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1"/>
  </p:notesMasterIdLst>
  <p:sldIdLst>
    <p:sldId id="689" r:id="rId2"/>
    <p:sldId id="270" r:id="rId3"/>
    <p:sldId id="257" r:id="rId4"/>
    <p:sldId id="258" r:id="rId5"/>
    <p:sldId id="690" r:id="rId6"/>
    <p:sldId id="692" r:id="rId7"/>
    <p:sldId id="288" r:id="rId8"/>
    <p:sldId id="695" r:id="rId9"/>
    <p:sldId id="693" r:id="rId10"/>
    <p:sldId id="694" r:id="rId11"/>
    <p:sldId id="259" r:id="rId12"/>
    <p:sldId id="696" r:id="rId13"/>
    <p:sldId id="698" r:id="rId14"/>
    <p:sldId id="700" r:id="rId15"/>
    <p:sldId id="699" r:id="rId16"/>
    <p:sldId id="701" r:id="rId17"/>
    <p:sldId id="702" r:id="rId18"/>
    <p:sldId id="703" r:id="rId19"/>
    <p:sldId id="305" r:id="rId20"/>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F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839C50-285F-4957-9E8F-336E28E39319}">
  <a:tblStyle styleId="{04839C50-285F-4957-9E8F-336E28E3931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2" autoAdjust="0"/>
    <p:restoredTop sz="94660"/>
  </p:normalViewPr>
  <p:slideViewPr>
    <p:cSldViewPr snapToGrid="0">
      <p:cViewPr varScale="1">
        <p:scale>
          <a:sx n="90" d="100"/>
          <a:sy n="90"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9246B-FEF4-4AC1-9A75-DBBD60CC9E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50FD16E-75CA-4665-8473-9650519C2F2E}">
      <dgm:prSet custT="1"/>
      <dgm:spPr/>
      <dgm:t>
        <a:bodyPr/>
        <a:lstStyle/>
        <a:p>
          <a:pPr algn="ctr"/>
          <a:r>
            <a:rPr lang="es-CO" sz="1500" b="1" dirty="0"/>
            <a:t>INTRODUCCIÓN</a:t>
          </a:r>
        </a:p>
      </dgm:t>
    </dgm:pt>
    <dgm:pt modelId="{B3C287F8-3CEC-42E0-81BE-335F674941B8}" type="parTrans" cxnId="{FACD916E-5896-45A0-9E24-01A66AA4B5EA}">
      <dgm:prSet/>
      <dgm:spPr/>
      <dgm:t>
        <a:bodyPr/>
        <a:lstStyle/>
        <a:p>
          <a:pPr algn="ctr"/>
          <a:endParaRPr lang="es-EC" sz="1500"/>
        </a:p>
      </dgm:t>
    </dgm:pt>
    <dgm:pt modelId="{F6F43667-22D1-4214-92F8-84D7C6631F89}" type="sibTrans" cxnId="{FACD916E-5896-45A0-9E24-01A66AA4B5EA}">
      <dgm:prSet/>
      <dgm:spPr/>
      <dgm:t>
        <a:bodyPr/>
        <a:lstStyle/>
        <a:p>
          <a:pPr algn="ctr"/>
          <a:endParaRPr lang="es-EC" sz="1500"/>
        </a:p>
      </dgm:t>
    </dgm:pt>
    <dgm:pt modelId="{5EA887FA-DB10-49F0-84BE-07A683444F2B}">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500" b="1" i="0" dirty="0"/>
            <a:t>PROBLEMA CIENTÍFICO</a:t>
          </a:r>
          <a:endParaRPr lang="es-CO" sz="1500" dirty="0"/>
        </a:p>
      </dgm:t>
    </dgm:pt>
    <dgm:pt modelId="{C716EB79-4A80-4AF6-B1B5-EAB8D7D88C3F}" type="parTrans" cxnId="{079B0679-46CC-43A3-9789-5247D0D7DCD3}">
      <dgm:prSet/>
      <dgm:spPr/>
      <dgm:t>
        <a:bodyPr/>
        <a:lstStyle/>
        <a:p>
          <a:pPr algn="ctr"/>
          <a:endParaRPr lang="es-EC" sz="1500"/>
        </a:p>
      </dgm:t>
    </dgm:pt>
    <dgm:pt modelId="{D29B0EF5-6AC9-4184-836D-BDA8A63A1AF5}" type="sibTrans" cxnId="{079B0679-46CC-43A3-9789-5247D0D7DCD3}">
      <dgm:prSet/>
      <dgm:spPr/>
      <dgm:t>
        <a:bodyPr/>
        <a:lstStyle/>
        <a:p>
          <a:pPr algn="ctr"/>
          <a:endParaRPr lang="es-EC" sz="1500"/>
        </a:p>
      </dgm:t>
    </dgm:pt>
    <dgm:pt modelId="{956FECF8-4478-426D-9552-6CCBE5ABBF52}">
      <dgm:prSet custT="1"/>
      <dgm:spPr/>
      <dgm:t>
        <a:bodyPr/>
        <a:lstStyle/>
        <a:p>
          <a:pPr algn="ctr"/>
          <a:r>
            <a:rPr lang="es-CO" sz="1500" b="1" dirty="0"/>
            <a:t>OBJETIVOS ESPECÍFICOS</a:t>
          </a:r>
        </a:p>
      </dgm:t>
    </dgm:pt>
    <dgm:pt modelId="{7DBB9C0B-03DD-44A2-902C-0033F15DDFE7}" type="parTrans" cxnId="{049DB52A-8EB3-4BB7-98D4-4A6150B7F284}">
      <dgm:prSet/>
      <dgm:spPr/>
      <dgm:t>
        <a:bodyPr/>
        <a:lstStyle/>
        <a:p>
          <a:pPr algn="ctr"/>
          <a:endParaRPr lang="es-EC" sz="1500"/>
        </a:p>
      </dgm:t>
    </dgm:pt>
    <dgm:pt modelId="{A83D91D2-FB38-44BE-9EA6-AFAB63D930EF}" type="sibTrans" cxnId="{049DB52A-8EB3-4BB7-98D4-4A6150B7F284}">
      <dgm:prSet/>
      <dgm:spPr/>
      <dgm:t>
        <a:bodyPr/>
        <a:lstStyle/>
        <a:p>
          <a:pPr algn="ctr"/>
          <a:endParaRPr lang="es-EC" sz="1500"/>
        </a:p>
      </dgm:t>
    </dgm:pt>
    <dgm:pt modelId="{45E764CB-A482-4CD1-9923-8C9517FA5717}">
      <dgm:prSet custT="1"/>
      <dgm:spPr/>
      <dgm:t>
        <a:bodyPr/>
        <a:lstStyle/>
        <a:p>
          <a:pPr algn="ctr"/>
          <a:r>
            <a:rPr lang="es-ES" sz="1500" b="1" i="0" dirty="0"/>
            <a:t>OBJETIVO GENERAL</a:t>
          </a:r>
          <a:endParaRPr lang="es-CO" sz="1500" dirty="0"/>
        </a:p>
      </dgm:t>
    </dgm:pt>
    <dgm:pt modelId="{BC9D0C9B-94E4-465C-82F1-C25FBE18C34C}" type="parTrans" cxnId="{D5F9E9CE-E2BC-4614-A07D-D9A495658312}">
      <dgm:prSet/>
      <dgm:spPr/>
      <dgm:t>
        <a:bodyPr/>
        <a:lstStyle/>
        <a:p>
          <a:endParaRPr lang="es-EC" sz="1500"/>
        </a:p>
      </dgm:t>
    </dgm:pt>
    <dgm:pt modelId="{564FA9E0-2FF1-4E74-B557-21827BF59BF8}" type="sibTrans" cxnId="{D5F9E9CE-E2BC-4614-A07D-D9A495658312}">
      <dgm:prSet/>
      <dgm:spPr/>
      <dgm:t>
        <a:bodyPr/>
        <a:lstStyle/>
        <a:p>
          <a:endParaRPr lang="es-EC" sz="1500"/>
        </a:p>
      </dgm:t>
    </dgm:pt>
    <dgm:pt modelId="{7D144C70-5E0B-410E-B33F-130827044046}">
      <dgm:prSet custT="1"/>
      <dgm:spPr/>
      <dgm:t>
        <a:bodyPr/>
        <a:lstStyle/>
        <a:p>
          <a:pPr algn="ctr"/>
          <a:r>
            <a:rPr lang="es-ES" sz="1500" b="1" i="0" dirty="0"/>
            <a:t>HIPÓTESIS</a:t>
          </a:r>
          <a:endParaRPr lang="es-CO" sz="1500" b="1" dirty="0"/>
        </a:p>
      </dgm:t>
    </dgm:pt>
    <dgm:pt modelId="{2BA11016-9D79-4DDE-AC3D-6082BCEFBFEF}" type="parTrans" cxnId="{2BB6A7AF-4D47-4332-8BB7-7784D1CA46A4}">
      <dgm:prSet/>
      <dgm:spPr/>
      <dgm:t>
        <a:bodyPr/>
        <a:lstStyle/>
        <a:p>
          <a:endParaRPr lang="es-EC" sz="1500"/>
        </a:p>
      </dgm:t>
    </dgm:pt>
    <dgm:pt modelId="{128A0F37-5834-4CF3-B073-B8EC26845EB5}" type="sibTrans" cxnId="{2BB6A7AF-4D47-4332-8BB7-7784D1CA46A4}">
      <dgm:prSet/>
      <dgm:spPr/>
      <dgm:t>
        <a:bodyPr/>
        <a:lstStyle/>
        <a:p>
          <a:endParaRPr lang="es-EC" sz="1500"/>
        </a:p>
      </dgm:t>
    </dgm:pt>
    <dgm:pt modelId="{8655EA23-1203-449B-9D15-A5681811BE24}">
      <dgm:prSet custT="1"/>
      <dgm:spPr/>
      <dgm:t>
        <a:bodyPr/>
        <a:lstStyle/>
        <a:p>
          <a:r>
            <a:rPr lang="es-ES" sz="1500" b="1" i="0" dirty="0"/>
            <a:t>VARIABLES DE INVESTIGACIÓN</a:t>
          </a:r>
          <a:endParaRPr lang="es-CO" sz="1500" dirty="0"/>
        </a:p>
      </dgm:t>
    </dgm:pt>
    <dgm:pt modelId="{66FFF1C0-8EDE-4D72-8D50-49877B6191AD}" type="parTrans" cxnId="{CC54C333-CE4E-4BFA-A516-3EEC061D7376}">
      <dgm:prSet/>
      <dgm:spPr/>
      <dgm:t>
        <a:bodyPr/>
        <a:lstStyle/>
        <a:p>
          <a:endParaRPr lang="es-EC" sz="1500"/>
        </a:p>
      </dgm:t>
    </dgm:pt>
    <dgm:pt modelId="{6E24C367-FEAF-4A3B-A5C3-0F4432E7E56E}" type="sibTrans" cxnId="{CC54C333-CE4E-4BFA-A516-3EEC061D7376}">
      <dgm:prSet/>
      <dgm:spPr/>
      <dgm:t>
        <a:bodyPr/>
        <a:lstStyle/>
        <a:p>
          <a:endParaRPr lang="es-EC" sz="1500"/>
        </a:p>
      </dgm:t>
    </dgm:pt>
    <dgm:pt modelId="{4F036C80-7435-4288-A117-4F6E2A283DDC}">
      <dgm:prSet custT="1"/>
      <dgm:spPr/>
      <dgm:t>
        <a:bodyPr/>
        <a:lstStyle/>
        <a:p>
          <a:pPr algn="ctr"/>
          <a:r>
            <a:rPr lang="es-CO" sz="1500" b="1" dirty="0"/>
            <a:t>JUSTIFICACIÓN E IMPORTANCIA</a:t>
          </a:r>
        </a:p>
      </dgm:t>
    </dgm:pt>
    <dgm:pt modelId="{129719AE-5E5C-40FC-A113-1E619334B2D2}" type="parTrans" cxnId="{2CFF43D9-39B0-44BB-8000-BE2137FFB9EE}">
      <dgm:prSet/>
      <dgm:spPr/>
      <dgm:t>
        <a:bodyPr/>
        <a:lstStyle/>
        <a:p>
          <a:endParaRPr lang="es-EC" sz="1500"/>
        </a:p>
      </dgm:t>
    </dgm:pt>
    <dgm:pt modelId="{D3ACE309-AC3C-4BDB-B64A-EE5478E82CDA}" type="sibTrans" cxnId="{2CFF43D9-39B0-44BB-8000-BE2137FFB9EE}">
      <dgm:prSet/>
      <dgm:spPr/>
      <dgm:t>
        <a:bodyPr/>
        <a:lstStyle/>
        <a:p>
          <a:endParaRPr lang="es-EC" sz="1500"/>
        </a:p>
      </dgm:t>
    </dgm:pt>
    <dgm:pt modelId="{5AD4EA6D-E7AA-4F16-B141-5FCE6EE03A37}" type="pres">
      <dgm:prSet presAssocID="{09F9246B-FEF4-4AC1-9A75-DBBD60CC9E94}" presName="linear" presStyleCnt="0">
        <dgm:presLayoutVars>
          <dgm:animLvl val="lvl"/>
          <dgm:resizeHandles val="exact"/>
        </dgm:presLayoutVars>
      </dgm:prSet>
      <dgm:spPr/>
    </dgm:pt>
    <dgm:pt modelId="{384A1C18-2A50-4C1C-AA90-F03CABA48184}" type="pres">
      <dgm:prSet presAssocID="{C50FD16E-75CA-4665-8473-9650519C2F2E}" presName="parentText" presStyleLbl="node1" presStyleIdx="0" presStyleCnt="7" custScaleY="103128">
        <dgm:presLayoutVars>
          <dgm:chMax val="0"/>
          <dgm:bulletEnabled val="1"/>
        </dgm:presLayoutVars>
      </dgm:prSet>
      <dgm:spPr/>
    </dgm:pt>
    <dgm:pt modelId="{97EA5400-97DD-452B-9578-EB57E7C7E078}" type="pres">
      <dgm:prSet presAssocID="{F6F43667-22D1-4214-92F8-84D7C6631F89}" presName="spacer" presStyleCnt="0"/>
      <dgm:spPr/>
    </dgm:pt>
    <dgm:pt modelId="{2D6C63C9-FCE3-4EC0-8233-2D5ED6433548}" type="pres">
      <dgm:prSet presAssocID="{5EA887FA-DB10-49F0-84BE-07A683444F2B}" presName="parentText" presStyleLbl="node1" presStyleIdx="1" presStyleCnt="7">
        <dgm:presLayoutVars>
          <dgm:chMax val="0"/>
          <dgm:bulletEnabled val="1"/>
        </dgm:presLayoutVars>
      </dgm:prSet>
      <dgm:spPr/>
    </dgm:pt>
    <dgm:pt modelId="{1CB42802-13EA-4208-BC75-C32454F8E961}" type="pres">
      <dgm:prSet presAssocID="{D29B0EF5-6AC9-4184-836D-BDA8A63A1AF5}" presName="spacer" presStyleCnt="0"/>
      <dgm:spPr/>
    </dgm:pt>
    <dgm:pt modelId="{D7E95CDE-BEB3-4EB4-B30E-032ACA0D9019}" type="pres">
      <dgm:prSet presAssocID="{45E764CB-A482-4CD1-9923-8C9517FA5717}" presName="parentText" presStyleLbl="node1" presStyleIdx="2" presStyleCnt="7">
        <dgm:presLayoutVars>
          <dgm:chMax val="0"/>
          <dgm:bulletEnabled val="1"/>
        </dgm:presLayoutVars>
      </dgm:prSet>
      <dgm:spPr/>
    </dgm:pt>
    <dgm:pt modelId="{3C5BFF9D-FBB0-4984-BD05-4DC8213863D7}" type="pres">
      <dgm:prSet presAssocID="{564FA9E0-2FF1-4E74-B557-21827BF59BF8}" presName="spacer" presStyleCnt="0"/>
      <dgm:spPr/>
    </dgm:pt>
    <dgm:pt modelId="{6DEC02E7-0FB2-41EB-AF7C-3019E2EFBF60}" type="pres">
      <dgm:prSet presAssocID="{956FECF8-4478-426D-9552-6CCBE5ABBF52}" presName="parentText" presStyleLbl="node1" presStyleIdx="3" presStyleCnt="7">
        <dgm:presLayoutVars>
          <dgm:chMax val="0"/>
          <dgm:bulletEnabled val="1"/>
        </dgm:presLayoutVars>
      </dgm:prSet>
      <dgm:spPr/>
    </dgm:pt>
    <dgm:pt modelId="{F2B0955E-9C4B-4CA5-8829-5C505EA310E2}" type="pres">
      <dgm:prSet presAssocID="{A83D91D2-FB38-44BE-9EA6-AFAB63D930EF}" presName="spacer" presStyleCnt="0"/>
      <dgm:spPr/>
    </dgm:pt>
    <dgm:pt modelId="{0E3B0E58-1681-4469-8291-463FD361112E}" type="pres">
      <dgm:prSet presAssocID="{4F036C80-7435-4288-A117-4F6E2A283DDC}" presName="parentText" presStyleLbl="node1" presStyleIdx="4" presStyleCnt="7">
        <dgm:presLayoutVars>
          <dgm:chMax val="0"/>
          <dgm:bulletEnabled val="1"/>
        </dgm:presLayoutVars>
      </dgm:prSet>
      <dgm:spPr/>
    </dgm:pt>
    <dgm:pt modelId="{837FB203-66DD-41EE-81EE-E0C90DA2569C}" type="pres">
      <dgm:prSet presAssocID="{D3ACE309-AC3C-4BDB-B64A-EE5478E82CDA}" presName="spacer" presStyleCnt="0"/>
      <dgm:spPr/>
    </dgm:pt>
    <dgm:pt modelId="{F545F05C-85E8-499D-848F-DF7DAE2BAE52}" type="pres">
      <dgm:prSet presAssocID="{7D144C70-5E0B-410E-B33F-130827044046}" presName="parentText" presStyleLbl="node1" presStyleIdx="5" presStyleCnt="7" custScaleY="103128">
        <dgm:presLayoutVars>
          <dgm:chMax val="0"/>
          <dgm:bulletEnabled val="1"/>
        </dgm:presLayoutVars>
      </dgm:prSet>
      <dgm:spPr/>
    </dgm:pt>
    <dgm:pt modelId="{A37894A0-6A34-4666-975B-1F985D2CCC0C}" type="pres">
      <dgm:prSet presAssocID="{128A0F37-5834-4CF3-B073-B8EC26845EB5}" presName="spacer" presStyleCnt="0"/>
      <dgm:spPr/>
    </dgm:pt>
    <dgm:pt modelId="{612FB3B5-E7A0-4C05-93A6-B0D81D443314}" type="pres">
      <dgm:prSet presAssocID="{8655EA23-1203-449B-9D15-A5681811BE24}" presName="parentText" presStyleLbl="node1" presStyleIdx="6" presStyleCnt="7" custLinFactNeighborX="-2092" custLinFactNeighborY="48057">
        <dgm:presLayoutVars>
          <dgm:chMax val="0"/>
          <dgm:bulletEnabled val="1"/>
        </dgm:presLayoutVars>
      </dgm:prSet>
      <dgm:spPr/>
    </dgm:pt>
  </dgm:ptLst>
  <dgm:cxnLst>
    <dgm:cxn modelId="{D423840C-9896-4E5A-8034-B7D5E059240D}" type="presOf" srcId="{956FECF8-4478-426D-9552-6CCBE5ABBF52}" destId="{6DEC02E7-0FB2-41EB-AF7C-3019E2EFBF60}" srcOrd="0" destOrd="0" presId="urn:microsoft.com/office/officeart/2005/8/layout/vList2"/>
    <dgm:cxn modelId="{2DDC370E-9327-4CFE-9610-A2CB86F8B1EE}" type="presOf" srcId="{C50FD16E-75CA-4665-8473-9650519C2F2E}" destId="{384A1C18-2A50-4C1C-AA90-F03CABA48184}" srcOrd="0" destOrd="0" presId="urn:microsoft.com/office/officeart/2005/8/layout/vList2"/>
    <dgm:cxn modelId="{049DB52A-8EB3-4BB7-98D4-4A6150B7F284}" srcId="{09F9246B-FEF4-4AC1-9A75-DBBD60CC9E94}" destId="{956FECF8-4478-426D-9552-6CCBE5ABBF52}" srcOrd="3" destOrd="0" parTransId="{7DBB9C0B-03DD-44A2-902C-0033F15DDFE7}" sibTransId="{A83D91D2-FB38-44BE-9EA6-AFAB63D930EF}"/>
    <dgm:cxn modelId="{CC54C333-CE4E-4BFA-A516-3EEC061D7376}" srcId="{09F9246B-FEF4-4AC1-9A75-DBBD60CC9E94}" destId="{8655EA23-1203-449B-9D15-A5681811BE24}" srcOrd="6" destOrd="0" parTransId="{66FFF1C0-8EDE-4D72-8D50-49877B6191AD}" sibTransId="{6E24C367-FEAF-4A3B-A5C3-0F4432E7E56E}"/>
    <dgm:cxn modelId="{F0E4CE4B-3D84-486A-A8A3-A8D0E0136401}" type="presOf" srcId="{4F036C80-7435-4288-A117-4F6E2A283DDC}" destId="{0E3B0E58-1681-4469-8291-463FD361112E}" srcOrd="0" destOrd="0" presId="urn:microsoft.com/office/officeart/2005/8/layout/vList2"/>
    <dgm:cxn modelId="{FACD916E-5896-45A0-9E24-01A66AA4B5EA}" srcId="{09F9246B-FEF4-4AC1-9A75-DBBD60CC9E94}" destId="{C50FD16E-75CA-4665-8473-9650519C2F2E}" srcOrd="0" destOrd="0" parTransId="{B3C287F8-3CEC-42E0-81BE-335F674941B8}" sibTransId="{F6F43667-22D1-4214-92F8-84D7C6631F89}"/>
    <dgm:cxn modelId="{079B0679-46CC-43A3-9789-5247D0D7DCD3}" srcId="{09F9246B-FEF4-4AC1-9A75-DBBD60CC9E94}" destId="{5EA887FA-DB10-49F0-84BE-07A683444F2B}" srcOrd="1" destOrd="0" parTransId="{C716EB79-4A80-4AF6-B1B5-EAB8D7D88C3F}" sibTransId="{D29B0EF5-6AC9-4184-836D-BDA8A63A1AF5}"/>
    <dgm:cxn modelId="{5BD85B7E-1ECC-413A-89A2-59EF843378D5}" type="presOf" srcId="{09F9246B-FEF4-4AC1-9A75-DBBD60CC9E94}" destId="{5AD4EA6D-E7AA-4F16-B141-5FCE6EE03A37}" srcOrd="0" destOrd="0" presId="urn:microsoft.com/office/officeart/2005/8/layout/vList2"/>
    <dgm:cxn modelId="{F34EC889-5AAB-4322-BB27-116AAA67B2B6}" type="presOf" srcId="{5EA887FA-DB10-49F0-84BE-07A683444F2B}" destId="{2D6C63C9-FCE3-4EC0-8233-2D5ED6433548}" srcOrd="0" destOrd="0" presId="urn:microsoft.com/office/officeart/2005/8/layout/vList2"/>
    <dgm:cxn modelId="{2BB6A7AF-4D47-4332-8BB7-7784D1CA46A4}" srcId="{09F9246B-FEF4-4AC1-9A75-DBBD60CC9E94}" destId="{7D144C70-5E0B-410E-B33F-130827044046}" srcOrd="5" destOrd="0" parTransId="{2BA11016-9D79-4DDE-AC3D-6082BCEFBFEF}" sibTransId="{128A0F37-5834-4CF3-B073-B8EC26845EB5}"/>
    <dgm:cxn modelId="{D5F9E9CE-E2BC-4614-A07D-D9A495658312}" srcId="{09F9246B-FEF4-4AC1-9A75-DBBD60CC9E94}" destId="{45E764CB-A482-4CD1-9923-8C9517FA5717}" srcOrd="2" destOrd="0" parTransId="{BC9D0C9B-94E4-465C-82F1-C25FBE18C34C}" sibTransId="{564FA9E0-2FF1-4E74-B557-21827BF59BF8}"/>
    <dgm:cxn modelId="{170C65D7-610F-4C14-A80A-47F0661C1153}" type="presOf" srcId="{7D144C70-5E0B-410E-B33F-130827044046}" destId="{F545F05C-85E8-499D-848F-DF7DAE2BAE52}" srcOrd="0" destOrd="0" presId="urn:microsoft.com/office/officeart/2005/8/layout/vList2"/>
    <dgm:cxn modelId="{2CFF43D9-39B0-44BB-8000-BE2137FFB9EE}" srcId="{09F9246B-FEF4-4AC1-9A75-DBBD60CC9E94}" destId="{4F036C80-7435-4288-A117-4F6E2A283DDC}" srcOrd="4" destOrd="0" parTransId="{129719AE-5E5C-40FC-A113-1E619334B2D2}" sibTransId="{D3ACE309-AC3C-4BDB-B64A-EE5478E82CDA}"/>
    <dgm:cxn modelId="{A6F718DC-298D-497E-AFBC-2B70666B18EB}" type="presOf" srcId="{45E764CB-A482-4CD1-9923-8C9517FA5717}" destId="{D7E95CDE-BEB3-4EB4-B30E-032ACA0D9019}" srcOrd="0" destOrd="0" presId="urn:microsoft.com/office/officeart/2005/8/layout/vList2"/>
    <dgm:cxn modelId="{91E20DE9-A0D8-4FE6-AE02-D7BA432DF243}" type="presOf" srcId="{8655EA23-1203-449B-9D15-A5681811BE24}" destId="{612FB3B5-E7A0-4C05-93A6-B0D81D443314}" srcOrd="0" destOrd="0" presId="urn:microsoft.com/office/officeart/2005/8/layout/vList2"/>
    <dgm:cxn modelId="{B15BAF8C-AC0E-4A26-BBD7-1F412A21B33E}" type="presParOf" srcId="{5AD4EA6D-E7AA-4F16-B141-5FCE6EE03A37}" destId="{384A1C18-2A50-4C1C-AA90-F03CABA48184}" srcOrd="0" destOrd="0" presId="urn:microsoft.com/office/officeart/2005/8/layout/vList2"/>
    <dgm:cxn modelId="{6F5592EE-0186-4E9E-8462-78E8C23AFF68}" type="presParOf" srcId="{5AD4EA6D-E7AA-4F16-B141-5FCE6EE03A37}" destId="{97EA5400-97DD-452B-9578-EB57E7C7E078}" srcOrd="1" destOrd="0" presId="urn:microsoft.com/office/officeart/2005/8/layout/vList2"/>
    <dgm:cxn modelId="{1B05C0F3-D6EA-4FB5-9110-DA30E00889F6}" type="presParOf" srcId="{5AD4EA6D-E7AA-4F16-B141-5FCE6EE03A37}" destId="{2D6C63C9-FCE3-4EC0-8233-2D5ED6433548}" srcOrd="2" destOrd="0" presId="urn:microsoft.com/office/officeart/2005/8/layout/vList2"/>
    <dgm:cxn modelId="{B800A16B-9005-49E3-99FC-8A0A6A3AC2E0}" type="presParOf" srcId="{5AD4EA6D-E7AA-4F16-B141-5FCE6EE03A37}" destId="{1CB42802-13EA-4208-BC75-C32454F8E961}" srcOrd="3" destOrd="0" presId="urn:microsoft.com/office/officeart/2005/8/layout/vList2"/>
    <dgm:cxn modelId="{5642031C-4BA5-4B71-B130-691F86ECC084}" type="presParOf" srcId="{5AD4EA6D-E7AA-4F16-B141-5FCE6EE03A37}" destId="{D7E95CDE-BEB3-4EB4-B30E-032ACA0D9019}" srcOrd="4" destOrd="0" presId="urn:microsoft.com/office/officeart/2005/8/layout/vList2"/>
    <dgm:cxn modelId="{166582BE-556C-49E0-8AB8-449862667C2E}" type="presParOf" srcId="{5AD4EA6D-E7AA-4F16-B141-5FCE6EE03A37}" destId="{3C5BFF9D-FBB0-4984-BD05-4DC8213863D7}" srcOrd="5" destOrd="0" presId="urn:microsoft.com/office/officeart/2005/8/layout/vList2"/>
    <dgm:cxn modelId="{A6FD48FD-0AA7-4365-A9FE-319C80F20091}" type="presParOf" srcId="{5AD4EA6D-E7AA-4F16-B141-5FCE6EE03A37}" destId="{6DEC02E7-0FB2-41EB-AF7C-3019E2EFBF60}" srcOrd="6" destOrd="0" presId="urn:microsoft.com/office/officeart/2005/8/layout/vList2"/>
    <dgm:cxn modelId="{0CC507DE-4CEA-4E7F-841C-2FE01E1B6ADB}" type="presParOf" srcId="{5AD4EA6D-E7AA-4F16-B141-5FCE6EE03A37}" destId="{F2B0955E-9C4B-4CA5-8829-5C505EA310E2}" srcOrd="7" destOrd="0" presId="urn:microsoft.com/office/officeart/2005/8/layout/vList2"/>
    <dgm:cxn modelId="{1DB8BBD0-34E0-4D68-A9FF-F25652DF7AFF}" type="presParOf" srcId="{5AD4EA6D-E7AA-4F16-B141-5FCE6EE03A37}" destId="{0E3B0E58-1681-4469-8291-463FD361112E}" srcOrd="8" destOrd="0" presId="urn:microsoft.com/office/officeart/2005/8/layout/vList2"/>
    <dgm:cxn modelId="{83AA2BA3-02C0-4AD6-8AB3-6FF17CC10941}" type="presParOf" srcId="{5AD4EA6D-E7AA-4F16-B141-5FCE6EE03A37}" destId="{837FB203-66DD-41EE-81EE-E0C90DA2569C}" srcOrd="9" destOrd="0" presId="urn:microsoft.com/office/officeart/2005/8/layout/vList2"/>
    <dgm:cxn modelId="{577AFB27-CEF0-4B73-B846-F2E0D35C9EF6}" type="presParOf" srcId="{5AD4EA6D-E7AA-4F16-B141-5FCE6EE03A37}" destId="{F545F05C-85E8-499D-848F-DF7DAE2BAE52}" srcOrd="10" destOrd="0" presId="urn:microsoft.com/office/officeart/2005/8/layout/vList2"/>
    <dgm:cxn modelId="{4CFBC02B-D6F4-4A8E-B99E-5B9D290F3935}" type="presParOf" srcId="{5AD4EA6D-E7AA-4F16-B141-5FCE6EE03A37}" destId="{A37894A0-6A34-4666-975B-1F985D2CCC0C}" srcOrd="11" destOrd="0" presId="urn:microsoft.com/office/officeart/2005/8/layout/vList2"/>
    <dgm:cxn modelId="{A5A8C95A-3B95-4638-970A-8209865F91FE}" type="presParOf" srcId="{5AD4EA6D-E7AA-4F16-B141-5FCE6EE03A37}" destId="{612FB3B5-E7A0-4C05-93A6-B0D81D44331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C8BC28-3C39-469C-B05E-21C7E984453E}"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EC"/>
        </a:p>
      </dgm:t>
    </dgm:pt>
    <dgm:pt modelId="{02BCF5D7-8F86-42E7-AE69-F522D999AA6B}">
      <dgm:prSet/>
      <dgm:spPr/>
      <dgm:t>
        <a:bodyPr/>
        <a:lstStyle/>
        <a:p>
          <a:pPr>
            <a:buFont typeface="Symbol" panose="05050102010706020507" pitchFamily="18" charset="2"/>
            <a:buChar char=""/>
          </a:pPr>
          <a:r>
            <a:rPr lang="es-CO" dirty="0"/>
            <a:t>Se considera importante tomar como base esta investigación para cambiar la forma de entrenamiento tradicional de las unidades militares.</a:t>
          </a:r>
        </a:p>
      </dgm:t>
    </dgm:pt>
    <dgm:pt modelId="{37693D01-0069-4D6B-A40D-F0F5A3F51625}" type="parTrans" cxnId="{D448DB66-11C2-4D6C-A27C-DA2F34F2B4D5}">
      <dgm:prSet/>
      <dgm:spPr/>
      <dgm:t>
        <a:bodyPr/>
        <a:lstStyle/>
        <a:p>
          <a:endParaRPr lang="es-EC"/>
        </a:p>
      </dgm:t>
    </dgm:pt>
    <dgm:pt modelId="{5412950C-CF6F-453E-86CD-B323229642A1}" type="sibTrans" cxnId="{D448DB66-11C2-4D6C-A27C-DA2F34F2B4D5}">
      <dgm:prSet/>
      <dgm:spPr/>
      <dgm:t>
        <a:bodyPr/>
        <a:lstStyle/>
        <a:p>
          <a:endParaRPr lang="es-EC"/>
        </a:p>
      </dgm:t>
    </dgm:pt>
    <dgm:pt modelId="{61B93F23-59B3-4CA8-B4C0-C12A7E781B0E}">
      <dgm:prSet/>
      <dgm:spPr/>
      <dgm:t>
        <a:bodyPr/>
        <a:lstStyle/>
        <a:p>
          <a:pPr>
            <a:buFont typeface="Symbol" panose="05050102010706020507" pitchFamily="18" charset="2"/>
            <a:buChar char=""/>
          </a:pPr>
          <a:r>
            <a:rPr lang="es-CO" dirty="0"/>
            <a:t>Con base en los resultados obtenidos, se sugiere que los entrenadores de las unidades militares opten por desarrollar la resistencia aeróbica, con la utilización del método de entrenamiento intervalado, con una base de 12 semanas, para conseguir mejores resultados.</a:t>
          </a:r>
        </a:p>
      </dgm:t>
    </dgm:pt>
    <dgm:pt modelId="{82DD3870-26D2-4248-9D43-A9980130A92F}" type="parTrans" cxnId="{A632BCF7-E54C-4064-AC20-A68AFF99A19F}">
      <dgm:prSet/>
      <dgm:spPr/>
    </dgm:pt>
    <dgm:pt modelId="{3ABCD007-A1AD-4833-A754-03BBEAEA4DCB}" type="sibTrans" cxnId="{A632BCF7-E54C-4064-AC20-A68AFF99A19F}">
      <dgm:prSet/>
      <dgm:spPr/>
    </dgm:pt>
    <dgm:pt modelId="{7E20A5AF-EE4F-4566-8E26-E97EB4557CC1}">
      <dgm:prSet/>
      <dgm:spPr/>
      <dgm:t>
        <a:bodyPr/>
        <a:lstStyle/>
        <a:p>
          <a:r>
            <a:rPr lang="es-CO" dirty="0"/>
            <a:t>Aplicar este tipo de entrenamiento en otras unidades militares del país, para contrarrestar los resultados obtenidos en la presente investigación.</a:t>
          </a:r>
        </a:p>
      </dgm:t>
    </dgm:pt>
    <dgm:pt modelId="{A40D9FAA-9C7B-4BDA-A6CC-D5F68BAF8E6A}" type="parTrans" cxnId="{DF29FB04-4E60-46A0-9EA4-FACBEFD9E931}">
      <dgm:prSet/>
      <dgm:spPr/>
    </dgm:pt>
    <dgm:pt modelId="{E8730773-F8A6-4E2A-A31A-3A4F9A92237B}" type="sibTrans" cxnId="{DF29FB04-4E60-46A0-9EA4-FACBEFD9E931}">
      <dgm:prSet/>
      <dgm:spPr/>
    </dgm:pt>
    <dgm:pt modelId="{9035A3D3-0FBA-44C6-93F5-545685F2DBB3}">
      <dgm:prSet/>
      <dgm:spPr/>
      <dgm:t>
        <a:bodyPr/>
        <a:lstStyle/>
        <a:p>
          <a:pPr>
            <a:buFont typeface="Symbol" panose="05050102010706020507" pitchFamily="18" charset="2"/>
            <a:buChar char=""/>
          </a:pPr>
          <a:r>
            <a:rPr lang="es-CO" dirty="0"/>
            <a:t>Se tome como punto de referencia esta investigación, para realizar nuevos estudios en los efectos que produce el entrenamiento intervalado en el porcentaje de grasa corporal y en el porcentaje de músculo esquelético. </a:t>
          </a:r>
        </a:p>
      </dgm:t>
    </dgm:pt>
    <dgm:pt modelId="{6368FE67-FC97-40C2-BFCC-99E4C7ED24F2}" type="parTrans" cxnId="{F651C665-164B-41D6-AF41-1E086EB20E55}">
      <dgm:prSet/>
      <dgm:spPr/>
    </dgm:pt>
    <dgm:pt modelId="{4420E002-0408-478E-B3AC-F20E3C4CC1AC}" type="sibTrans" cxnId="{F651C665-164B-41D6-AF41-1E086EB20E55}">
      <dgm:prSet/>
      <dgm:spPr/>
    </dgm:pt>
    <dgm:pt modelId="{29806C8A-940F-434B-897D-93C587EA6F05}" type="pres">
      <dgm:prSet presAssocID="{8EC8BC28-3C39-469C-B05E-21C7E984453E}" presName="vert0" presStyleCnt="0">
        <dgm:presLayoutVars>
          <dgm:dir/>
          <dgm:animOne val="branch"/>
          <dgm:animLvl val="lvl"/>
        </dgm:presLayoutVars>
      </dgm:prSet>
      <dgm:spPr/>
    </dgm:pt>
    <dgm:pt modelId="{2D43979B-7BC0-4307-9F9A-BA4ECE5D7CCE}" type="pres">
      <dgm:prSet presAssocID="{02BCF5D7-8F86-42E7-AE69-F522D999AA6B}" presName="thickLine" presStyleLbl="alignNode1" presStyleIdx="0" presStyleCnt="4"/>
      <dgm:spPr/>
    </dgm:pt>
    <dgm:pt modelId="{D7B5E5AC-FBF9-42AA-BEB2-54C6D62485C6}" type="pres">
      <dgm:prSet presAssocID="{02BCF5D7-8F86-42E7-AE69-F522D999AA6B}" presName="horz1" presStyleCnt="0"/>
      <dgm:spPr/>
    </dgm:pt>
    <dgm:pt modelId="{C7E472C0-33F0-4F03-BBC3-A94550E24CCF}" type="pres">
      <dgm:prSet presAssocID="{02BCF5D7-8F86-42E7-AE69-F522D999AA6B}" presName="tx1" presStyleLbl="revTx" presStyleIdx="0" presStyleCnt="4"/>
      <dgm:spPr/>
    </dgm:pt>
    <dgm:pt modelId="{5F4BD95C-72E1-4D37-83D4-E624B15C4C6E}" type="pres">
      <dgm:prSet presAssocID="{02BCF5D7-8F86-42E7-AE69-F522D999AA6B}" presName="vert1" presStyleCnt="0"/>
      <dgm:spPr/>
    </dgm:pt>
    <dgm:pt modelId="{5B4175C7-B4D8-457A-A166-44A81D8ED248}" type="pres">
      <dgm:prSet presAssocID="{61B93F23-59B3-4CA8-B4C0-C12A7E781B0E}" presName="thickLine" presStyleLbl="alignNode1" presStyleIdx="1" presStyleCnt="4"/>
      <dgm:spPr/>
    </dgm:pt>
    <dgm:pt modelId="{9789F952-216F-465C-B2B5-F40FC7993632}" type="pres">
      <dgm:prSet presAssocID="{61B93F23-59B3-4CA8-B4C0-C12A7E781B0E}" presName="horz1" presStyleCnt="0"/>
      <dgm:spPr/>
    </dgm:pt>
    <dgm:pt modelId="{659811D5-1A75-42D7-965B-5ABD663B71E2}" type="pres">
      <dgm:prSet presAssocID="{61B93F23-59B3-4CA8-B4C0-C12A7E781B0E}" presName="tx1" presStyleLbl="revTx" presStyleIdx="1" presStyleCnt="4"/>
      <dgm:spPr/>
    </dgm:pt>
    <dgm:pt modelId="{151C03D3-C1F2-44A7-89ED-2F2285AE0F44}" type="pres">
      <dgm:prSet presAssocID="{61B93F23-59B3-4CA8-B4C0-C12A7E781B0E}" presName="vert1" presStyleCnt="0"/>
      <dgm:spPr/>
    </dgm:pt>
    <dgm:pt modelId="{3912FF00-044B-45E4-AA72-7E3B1C891B3C}" type="pres">
      <dgm:prSet presAssocID="{7E20A5AF-EE4F-4566-8E26-E97EB4557CC1}" presName="thickLine" presStyleLbl="alignNode1" presStyleIdx="2" presStyleCnt="4"/>
      <dgm:spPr/>
    </dgm:pt>
    <dgm:pt modelId="{6F808B16-45B0-4EC9-8D01-83FD66F10E5B}" type="pres">
      <dgm:prSet presAssocID="{7E20A5AF-EE4F-4566-8E26-E97EB4557CC1}" presName="horz1" presStyleCnt="0"/>
      <dgm:spPr/>
    </dgm:pt>
    <dgm:pt modelId="{27801CCA-DC63-4C8A-8F6A-E79E063C3DEC}" type="pres">
      <dgm:prSet presAssocID="{7E20A5AF-EE4F-4566-8E26-E97EB4557CC1}" presName="tx1" presStyleLbl="revTx" presStyleIdx="2" presStyleCnt="4"/>
      <dgm:spPr/>
    </dgm:pt>
    <dgm:pt modelId="{6B97D505-2A7E-4AE2-B102-943061C22BEB}" type="pres">
      <dgm:prSet presAssocID="{7E20A5AF-EE4F-4566-8E26-E97EB4557CC1}" presName="vert1" presStyleCnt="0"/>
      <dgm:spPr/>
    </dgm:pt>
    <dgm:pt modelId="{7D13A3F0-8BF3-4ACE-8CCB-5CA0E0B126E7}" type="pres">
      <dgm:prSet presAssocID="{9035A3D3-0FBA-44C6-93F5-545685F2DBB3}" presName="thickLine" presStyleLbl="alignNode1" presStyleIdx="3" presStyleCnt="4"/>
      <dgm:spPr/>
    </dgm:pt>
    <dgm:pt modelId="{96E10B3E-0B0B-4D1A-95B1-A816AD63E6C5}" type="pres">
      <dgm:prSet presAssocID="{9035A3D3-0FBA-44C6-93F5-545685F2DBB3}" presName="horz1" presStyleCnt="0"/>
      <dgm:spPr/>
    </dgm:pt>
    <dgm:pt modelId="{63CFCB7C-4865-4D3C-A01E-18EFBAD39DF5}" type="pres">
      <dgm:prSet presAssocID="{9035A3D3-0FBA-44C6-93F5-545685F2DBB3}" presName="tx1" presStyleLbl="revTx" presStyleIdx="3" presStyleCnt="4"/>
      <dgm:spPr/>
    </dgm:pt>
    <dgm:pt modelId="{33335F52-C8A5-4EC4-A9A9-DA8FA8517D52}" type="pres">
      <dgm:prSet presAssocID="{9035A3D3-0FBA-44C6-93F5-545685F2DBB3}" presName="vert1" presStyleCnt="0"/>
      <dgm:spPr/>
    </dgm:pt>
  </dgm:ptLst>
  <dgm:cxnLst>
    <dgm:cxn modelId="{DF29FB04-4E60-46A0-9EA4-FACBEFD9E931}" srcId="{8EC8BC28-3C39-469C-B05E-21C7E984453E}" destId="{7E20A5AF-EE4F-4566-8E26-E97EB4557CC1}" srcOrd="2" destOrd="0" parTransId="{A40D9FAA-9C7B-4BDA-A6CC-D5F68BAF8E6A}" sibTransId="{E8730773-F8A6-4E2A-A31A-3A4F9A92237B}"/>
    <dgm:cxn modelId="{FEA7783F-1CCF-4423-89C4-0EB34E12489E}" type="presOf" srcId="{61B93F23-59B3-4CA8-B4C0-C12A7E781B0E}" destId="{659811D5-1A75-42D7-965B-5ABD663B71E2}" srcOrd="0" destOrd="0" presId="urn:microsoft.com/office/officeart/2008/layout/LinedList"/>
    <dgm:cxn modelId="{F651C665-164B-41D6-AF41-1E086EB20E55}" srcId="{8EC8BC28-3C39-469C-B05E-21C7E984453E}" destId="{9035A3D3-0FBA-44C6-93F5-545685F2DBB3}" srcOrd="3" destOrd="0" parTransId="{6368FE67-FC97-40C2-BFCC-99E4C7ED24F2}" sibTransId="{4420E002-0408-478E-B3AC-F20E3C4CC1AC}"/>
    <dgm:cxn modelId="{D448DB66-11C2-4D6C-A27C-DA2F34F2B4D5}" srcId="{8EC8BC28-3C39-469C-B05E-21C7E984453E}" destId="{02BCF5D7-8F86-42E7-AE69-F522D999AA6B}" srcOrd="0" destOrd="0" parTransId="{37693D01-0069-4D6B-A40D-F0F5A3F51625}" sibTransId="{5412950C-CF6F-453E-86CD-B323229642A1}"/>
    <dgm:cxn modelId="{695BB74B-D02D-468B-9D02-A828E3B9DE13}" type="presOf" srcId="{02BCF5D7-8F86-42E7-AE69-F522D999AA6B}" destId="{C7E472C0-33F0-4F03-BBC3-A94550E24CCF}" srcOrd="0" destOrd="0" presId="urn:microsoft.com/office/officeart/2008/layout/LinedList"/>
    <dgm:cxn modelId="{40D44F9A-8947-46B8-8126-523613337FB6}" type="presOf" srcId="{8EC8BC28-3C39-469C-B05E-21C7E984453E}" destId="{29806C8A-940F-434B-897D-93C587EA6F05}" srcOrd="0" destOrd="0" presId="urn:microsoft.com/office/officeart/2008/layout/LinedList"/>
    <dgm:cxn modelId="{CFA2D2D5-78CA-4030-AC9D-3D4FEE5312EA}" type="presOf" srcId="{9035A3D3-0FBA-44C6-93F5-545685F2DBB3}" destId="{63CFCB7C-4865-4D3C-A01E-18EFBAD39DF5}" srcOrd="0" destOrd="0" presId="urn:microsoft.com/office/officeart/2008/layout/LinedList"/>
    <dgm:cxn modelId="{B225F1EB-B218-4E2F-8FC2-A821D695A4B2}" type="presOf" srcId="{7E20A5AF-EE4F-4566-8E26-E97EB4557CC1}" destId="{27801CCA-DC63-4C8A-8F6A-E79E063C3DEC}" srcOrd="0" destOrd="0" presId="urn:microsoft.com/office/officeart/2008/layout/LinedList"/>
    <dgm:cxn modelId="{A632BCF7-E54C-4064-AC20-A68AFF99A19F}" srcId="{8EC8BC28-3C39-469C-B05E-21C7E984453E}" destId="{61B93F23-59B3-4CA8-B4C0-C12A7E781B0E}" srcOrd="1" destOrd="0" parTransId="{82DD3870-26D2-4248-9D43-A9980130A92F}" sibTransId="{3ABCD007-A1AD-4833-A754-03BBEAEA4DCB}"/>
    <dgm:cxn modelId="{65758B0F-538B-4820-A676-00FCABDA7D8E}" type="presParOf" srcId="{29806C8A-940F-434B-897D-93C587EA6F05}" destId="{2D43979B-7BC0-4307-9F9A-BA4ECE5D7CCE}" srcOrd="0" destOrd="0" presId="urn:microsoft.com/office/officeart/2008/layout/LinedList"/>
    <dgm:cxn modelId="{9D480F6F-4B43-4E84-9215-9F8E0DE78380}" type="presParOf" srcId="{29806C8A-940F-434B-897D-93C587EA6F05}" destId="{D7B5E5AC-FBF9-42AA-BEB2-54C6D62485C6}" srcOrd="1" destOrd="0" presId="urn:microsoft.com/office/officeart/2008/layout/LinedList"/>
    <dgm:cxn modelId="{70897B06-3D8B-4F66-A570-7FE2C18AB7DF}" type="presParOf" srcId="{D7B5E5AC-FBF9-42AA-BEB2-54C6D62485C6}" destId="{C7E472C0-33F0-4F03-BBC3-A94550E24CCF}" srcOrd="0" destOrd="0" presId="urn:microsoft.com/office/officeart/2008/layout/LinedList"/>
    <dgm:cxn modelId="{598BAAE7-AADF-4E5D-9A0F-9BF4B27F8048}" type="presParOf" srcId="{D7B5E5AC-FBF9-42AA-BEB2-54C6D62485C6}" destId="{5F4BD95C-72E1-4D37-83D4-E624B15C4C6E}" srcOrd="1" destOrd="0" presId="urn:microsoft.com/office/officeart/2008/layout/LinedList"/>
    <dgm:cxn modelId="{A2AEE95C-2D49-4164-9756-2BB25AC349D1}" type="presParOf" srcId="{29806C8A-940F-434B-897D-93C587EA6F05}" destId="{5B4175C7-B4D8-457A-A166-44A81D8ED248}" srcOrd="2" destOrd="0" presId="urn:microsoft.com/office/officeart/2008/layout/LinedList"/>
    <dgm:cxn modelId="{B10D02F1-AF71-4D02-B323-08518C3B814D}" type="presParOf" srcId="{29806C8A-940F-434B-897D-93C587EA6F05}" destId="{9789F952-216F-465C-B2B5-F40FC7993632}" srcOrd="3" destOrd="0" presId="urn:microsoft.com/office/officeart/2008/layout/LinedList"/>
    <dgm:cxn modelId="{F13AD6CC-9037-46D0-BC5F-E6FF9340A7F6}" type="presParOf" srcId="{9789F952-216F-465C-B2B5-F40FC7993632}" destId="{659811D5-1A75-42D7-965B-5ABD663B71E2}" srcOrd="0" destOrd="0" presId="urn:microsoft.com/office/officeart/2008/layout/LinedList"/>
    <dgm:cxn modelId="{3E4A09FF-6E56-4846-B102-5CBB88C7784F}" type="presParOf" srcId="{9789F952-216F-465C-B2B5-F40FC7993632}" destId="{151C03D3-C1F2-44A7-89ED-2F2285AE0F44}" srcOrd="1" destOrd="0" presId="urn:microsoft.com/office/officeart/2008/layout/LinedList"/>
    <dgm:cxn modelId="{017C1F37-2278-4F91-BF4E-BBFA40C06AC6}" type="presParOf" srcId="{29806C8A-940F-434B-897D-93C587EA6F05}" destId="{3912FF00-044B-45E4-AA72-7E3B1C891B3C}" srcOrd="4" destOrd="0" presId="urn:microsoft.com/office/officeart/2008/layout/LinedList"/>
    <dgm:cxn modelId="{B41ACE98-4FAE-472F-8344-7C8D68569E5E}" type="presParOf" srcId="{29806C8A-940F-434B-897D-93C587EA6F05}" destId="{6F808B16-45B0-4EC9-8D01-83FD66F10E5B}" srcOrd="5" destOrd="0" presId="urn:microsoft.com/office/officeart/2008/layout/LinedList"/>
    <dgm:cxn modelId="{0F1EC923-EFB8-47B9-9F8C-CBB6977E390A}" type="presParOf" srcId="{6F808B16-45B0-4EC9-8D01-83FD66F10E5B}" destId="{27801CCA-DC63-4C8A-8F6A-E79E063C3DEC}" srcOrd="0" destOrd="0" presId="urn:microsoft.com/office/officeart/2008/layout/LinedList"/>
    <dgm:cxn modelId="{EE4DD210-F953-449F-B603-89604C9252A8}" type="presParOf" srcId="{6F808B16-45B0-4EC9-8D01-83FD66F10E5B}" destId="{6B97D505-2A7E-4AE2-B102-943061C22BEB}" srcOrd="1" destOrd="0" presId="urn:microsoft.com/office/officeart/2008/layout/LinedList"/>
    <dgm:cxn modelId="{42630F03-04D5-4D67-A16A-C92B0015325A}" type="presParOf" srcId="{29806C8A-940F-434B-897D-93C587EA6F05}" destId="{7D13A3F0-8BF3-4ACE-8CCB-5CA0E0B126E7}" srcOrd="6" destOrd="0" presId="urn:microsoft.com/office/officeart/2008/layout/LinedList"/>
    <dgm:cxn modelId="{F609B0DE-E030-4923-9614-7B0EF78FA2E9}" type="presParOf" srcId="{29806C8A-940F-434B-897D-93C587EA6F05}" destId="{96E10B3E-0B0B-4D1A-95B1-A816AD63E6C5}" srcOrd="7" destOrd="0" presId="urn:microsoft.com/office/officeart/2008/layout/LinedList"/>
    <dgm:cxn modelId="{323495D6-E641-4609-8EF0-35C8BAF957FC}" type="presParOf" srcId="{96E10B3E-0B0B-4D1A-95B1-A816AD63E6C5}" destId="{63CFCB7C-4865-4D3C-A01E-18EFBAD39DF5}" srcOrd="0" destOrd="0" presId="urn:microsoft.com/office/officeart/2008/layout/LinedList"/>
    <dgm:cxn modelId="{4B68EB2E-F378-4CB0-AB6C-C162C9C423F3}" type="presParOf" srcId="{96E10B3E-0B0B-4D1A-95B1-A816AD63E6C5}" destId="{33335F52-C8A5-4EC4-A9A9-DA8FA8517D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9246B-FEF4-4AC1-9A75-DBBD60CC9E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59C6F04-48B7-45DC-9ED6-E4C10279AF41}">
      <dgm:prSet custT="1"/>
      <dgm:spPr/>
      <dgm:t>
        <a:bodyPr/>
        <a:lstStyle/>
        <a:p>
          <a:pPr algn="ctr"/>
          <a:r>
            <a:rPr lang="es-ES" sz="1500" b="1" i="0" dirty="0"/>
            <a:t>POBLACIÓN Y MUESTRA</a:t>
          </a:r>
          <a:endParaRPr lang="es-CO" sz="1500" b="1" dirty="0"/>
        </a:p>
      </dgm:t>
    </dgm:pt>
    <dgm:pt modelId="{B5E42C78-597B-4B50-AB48-9C972760E8AA}" type="parTrans" cxnId="{353A7203-3ED5-4F01-AE12-DF5FBF6DBD54}">
      <dgm:prSet/>
      <dgm:spPr/>
      <dgm:t>
        <a:bodyPr/>
        <a:lstStyle/>
        <a:p>
          <a:pPr algn="ctr"/>
          <a:endParaRPr lang="es-EC" sz="1500"/>
        </a:p>
      </dgm:t>
    </dgm:pt>
    <dgm:pt modelId="{96C2C946-8EDB-43C6-A1EB-8CA76B75BFAC}" type="sibTrans" cxnId="{353A7203-3ED5-4F01-AE12-DF5FBF6DBD54}">
      <dgm:prSet/>
      <dgm:spPr/>
      <dgm:t>
        <a:bodyPr/>
        <a:lstStyle/>
        <a:p>
          <a:pPr algn="ctr"/>
          <a:endParaRPr lang="es-EC" sz="1500"/>
        </a:p>
      </dgm:t>
    </dgm:pt>
    <dgm:pt modelId="{E70955BA-857E-43BB-85D3-043F164634C1}">
      <dgm:prSet custT="1"/>
      <dgm:spPr/>
      <dgm:t>
        <a:bodyPr/>
        <a:lstStyle/>
        <a:p>
          <a:pPr algn="ctr"/>
          <a:r>
            <a:rPr lang="es-CO" sz="1500" b="1" dirty="0"/>
            <a:t>PROPUESTA DE INTERVENCIÓN</a:t>
          </a:r>
        </a:p>
      </dgm:t>
    </dgm:pt>
    <dgm:pt modelId="{EF9CB8A6-E041-4240-8E34-789C9E24FF62}" type="parTrans" cxnId="{34E5094D-BE2B-40CE-A698-C754BC0D9189}">
      <dgm:prSet/>
      <dgm:spPr/>
      <dgm:t>
        <a:bodyPr/>
        <a:lstStyle/>
        <a:p>
          <a:endParaRPr lang="es-EC" sz="1500"/>
        </a:p>
      </dgm:t>
    </dgm:pt>
    <dgm:pt modelId="{EEB37273-3CB2-49FC-A521-C10CEE6A0229}" type="sibTrans" cxnId="{34E5094D-BE2B-40CE-A698-C754BC0D9189}">
      <dgm:prSet/>
      <dgm:spPr/>
      <dgm:t>
        <a:bodyPr/>
        <a:lstStyle/>
        <a:p>
          <a:endParaRPr lang="es-EC" sz="1500"/>
        </a:p>
      </dgm:t>
    </dgm:pt>
    <dgm:pt modelId="{A302FF5B-9B39-47EE-ADC9-FB575D54D525}">
      <dgm:prSet custT="1"/>
      <dgm:spPr/>
      <dgm:t>
        <a:bodyPr/>
        <a:lstStyle/>
        <a:p>
          <a:pPr algn="ctr"/>
          <a:r>
            <a:rPr lang="es-CO" sz="1500" b="1" dirty="0"/>
            <a:t>ANÁLISIS DE RESULTADOS</a:t>
          </a:r>
        </a:p>
      </dgm:t>
    </dgm:pt>
    <dgm:pt modelId="{43BBFE0B-4D97-483A-9F47-F1C5863DA96A}" type="parTrans" cxnId="{7A947C51-CC2E-42B0-BAB1-5963C7A9314F}">
      <dgm:prSet/>
      <dgm:spPr/>
      <dgm:t>
        <a:bodyPr/>
        <a:lstStyle/>
        <a:p>
          <a:endParaRPr lang="es-EC" sz="1500"/>
        </a:p>
      </dgm:t>
    </dgm:pt>
    <dgm:pt modelId="{CC9834BC-1166-4363-96D3-611BB6137938}" type="sibTrans" cxnId="{7A947C51-CC2E-42B0-BAB1-5963C7A9314F}">
      <dgm:prSet/>
      <dgm:spPr/>
      <dgm:t>
        <a:bodyPr/>
        <a:lstStyle/>
        <a:p>
          <a:endParaRPr lang="es-EC" sz="1500"/>
        </a:p>
      </dgm:t>
    </dgm:pt>
    <dgm:pt modelId="{1B1471D3-28FC-4C96-A676-00D3C4F57257}">
      <dgm:prSet custT="1"/>
      <dgm:spPr/>
      <dgm:t>
        <a:bodyPr/>
        <a:lstStyle/>
        <a:p>
          <a:pPr algn="ctr"/>
          <a:r>
            <a:rPr lang="es-CO" sz="1500" b="1" dirty="0"/>
            <a:t>CONCLUSIONES</a:t>
          </a:r>
        </a:p>
      </dgm:t>
    </dgm:pt>
    <dgm:pt modelId="{72DCA12C-5D90-42FB-B611-DE8B5AEBA1A5}" type="parTrans" cxnId="{423BB622-A708-4DA5-8AF9-FD83D9A969C6}">
      <dgm:prSet/>
      <dgm:spPr/>
      <dgm:t>
        <a:bodyPr/>
        <a:lstStyle/>
        <a:p>
          <a:endParaRPr lang="es-EC" sz="1500"/>
        </a:p>
      </dgm:t>
    </dgm:pt>
    <dgm:pt modelId="{64F03503-3B59-4163-BC68-AA04040E4906}" type="sibTrans" cxnId="{423BB622-A708-4DA5-8AF9-FD83D9A969C6}">
      <dgm:prSet/>
      <dgm:spPr/>
      <dgm:t>
        <a:bodyPr/>
        <a:lstStyle/>
        <a:p>
          <a:endParaRPr lang="es-EC" sz="1500"/>
        </a:p>
      </dgm:t>
    </dgm:pt>
    <dgm:pt modelId="{DFDBE6F8-E977-4D74-9F14-CED649448AF2}">
      <dgm:prSet custT="1"/>
      <dgm:spPr/>
      <dgm:t>
        <a:bodyPr/>
        <a:lstStyle/>
        <a:p>
          <a:pPr algn="ctr"/>
          <a:r>
            <a:rPr lang="es-CO" sz="1500" b="1" dirty="0"/>
            <a:t>RECOMENDACIONES</a:t>
          </a:r>
        </a:p>
      </dgm:t>
    </dgm:pt>
    <dgm:pt modelId="{4125ED38-1767-4C66-A681-AFCB21DCE23A}" type="parTrans" cxnId="{86437F98-6BAD-4548-AB23-20F466086242}">
      <dgm:prSet/>
      <dgm:spPr/>
      <dgm:t>
        <a:bodyPr/>
        <a:lstStyle/>
        <a:p>
          <a:endParaRPr lang="es-EC" sz="1500"/>
        </a:p>
      </dgm:t>
    </dgm:pt>
    <dgm:pt modelId="{F40EA117-B7DE-43E1-AE5C-7E7E1B5A987E}" type="sibTrans" cxnId="{86437F98-6BAD-4548-AB23-20F466086242}">
      <dgm:prSet/>
      <dgm:spPr/>
      <dgm:t>
        <a:bodyPr/>
        <a:lstStyle/>
        <a:p>
          <a:endParaRPr lang="es-EC" sz="1500"/>
        </a:p>
      </dgm:t>
    </dgm:pt>
    <dgm:pt modelId="{3343303D-8892-4C3A-9555-4C8BD0940A85}">
      <dgm:prSet custT="1"/>
      <dgm:spPr/>
      <dgm:t>
        <a:bodyPr/>
        <a:lstStyle/>
        <a:p>
          <a:pPr algn="ctr"/>
          <a:r>
            <a:rPr lang="es-CO" sz="1500" b="1" dirty="0"/>
            <a:t>TIPO DE INVESTIGACIÓN</a:t>
          </a:r>
        </a:p>
      </dgm:t>
    </dgm:pt>
    <dgm:pt modelId="{D027CCC4-22ED-49CE-B8C5-43CD22F591AD}" type="parTrans" cxnId="{42CBE862-1170-46F8-BCA5-4910022F08CC}">
      <dgm:prSet/>
      <dgm:spPr/>
      <dgm:t>
        <a:bodyPr/>
        <a:lstStyle/>
        <a:p>
          <a:endParaRPr lang="es-EC" sz="1500"/>
        </a:p>
      </dgm:t>
    </dgm:pt>
    <dgm:pt modelId="{30923EDA-8F43-4768-8EC3-AC1D1C9077A7}" type="sibTrans" cxnId="{42CBE862-1170-46F8-BCA5-4910022F08CC}">
      <dgm:prSet/>
      <dgm:spPr/>
      <dgm:t>
        <a:bodyPr/>
        <a:lstStyle/>
        <a:p>
          <a:endParaRPr lang="es-EC" sz="1500"/>
        </a:p>
      </dgm:t>
    </dgm:pt>
    <dgm:pt modelId="{3D75D0CA-CAC5-4A17-AA92-0B09B1E601C8}">
      <dgm:prSet custT="1"/>
      <dgm:spPr/>
      <dgm:t>
        <a:bodyPr/>
        <a:lstStyle/>
        <a:p>
          <a:pPr algn="ctr"/>
          <a:r>
            <a:rPr lang="es-CO" sz="1500" b="1" dirty="0"/>
            <a:t>MÉTODOS DE INVESTIGACIÓN</a:t>
          </a:r>
        </a:p>
      </dgm:t>
    </dgm:pt>
    <dgm:pt modelId="{F4189C44-19C0-407C-A39C-97A00ABAB761}" type="parTrans" cxnId="{12F1FE09-F221-4AC0-98C4-3FFCD48E5C83}">
      <dgm:prSet/>
      <dgm:spPr/>
      <dgm:t>
        <a:bodyPr/>
        <a:lstStyle/>
        <a:p>
          <a:endParaRPr lang="es-EC" sz="1500"/>
        </a:p>
      </dgm:t>
    </dgm:pt>
    <dgm:pt modelId="{1B52A109-DCBE-4B63-B21C-45B883D34A62}" type="sibTrans" cxnId="{12F1FE09-F221-4AC0-98C4-3FFCD48E5C83}">
      <dgm:prSet/>
      <dgm:spPr/>
      <dgm:t>
        <a:bodyPr/>
        <a:lstStyle/>
        <a:p>
          <a:endParaRPr lang="es-EC" sz="1500"/>
        </a:p>
      </dgm:t>
    </dgm:pt>
    <dgm:pt modelId="{5AD4EA6D-E7AA-4F16-B141-5FCE6EE03A37}" type="pres">
      <dgm:prSet presAssocID="{09F9246B-FEF4-4AC1-9A75-DBBD60CC9E94}" presName="linear" presStyleCnt="0">
        <dgm:presLayoutVars>
          <dgm:animLvl val="lvl"/>
          <dgm:resizeHandles val="exact"/>
        </dgm:presLayoutVars>
      </dgm:prSet>
      <dgm:spPr/>
    </dgm:pt>
    <dgm:pt modelId="{7A44641E-4871-4852-A2C0-FE4EC92B5EC5}" type="pres">
      <dgm:prSet presAssocID="{3343303D-8892-4C3A-9555-4C8BD0940A85}" presName="parentText" presStyleLbl="node1" presStyleIdx="0" presStyleCnt="7" custLinFactNeighborY="-82519">
        <dgm:presLayoutVars>
          <dgm:chMax val="0"/>
          <dgm:bulletEnabled val="1"/>
        </dgm:presLayoutVars>
      </dgm:prSet>
      <dgm:spPr/>
    </dgm:pt>
    <dgm:pt modelId="{49D9E8CC-F1E0-459A-9F92-449DC05B06D2}" type="pres">
      <dgm:prSet presAssocID="{30923EDA-8F43-4768-8EC3-AC1D1C9077A7}" presName="spacer" presStyleCnt="0"/>
      <dgm:spPr/>
    </dgm:pt>
    <dgm:pt modelId="{FCDB3A43-F2D3-47AB-92CE-C2DE40CD0400}" type="pres">
      <dgm:prSet presAssocID="{559C6F04-48B7-45DC-9ED6-E4C10279AF41}" presName="parentText" presStyleLbl="node1" presStyleIdx="1" presStyleCnt="7" custLinFactNeighborX="14045" custLinFactNeighborY="-17209">
        <dgm:presLayoutVars>
          <dgm:chMax val="0"/>
          <dgm:bulletEnabled val="1"/>
        </dgm:presLayoutVars>
      </dgm:prSet>
      <dgm:spPr/>
    </dgm:pt>
    <dgm:pt modelId="{E5D4B85E-7BF7-413D-BA56-0C8141967F5B}" type="pres">
      <dgm:prSet presAssocID="{96C2C946-8EDB-43C6-A1EB-8CA76B75BFAC}" presName="spacer" presStyleCnt="0"/>
      <dgm:spPr/>
    </dgm:pt>
    <dgm:pt modelId="{D092B266-10C5-4565-BB28-AB7D850D0450}" type="pres">
      <dgm:prSet presAssocID="{3D75D0CA-CAC5-4A17-AA92-0B09B1E601C8}" presName="parentText" presStyleLbl="node1" presStyleIdx="2" presStyleCnt="7">
        <dgm:presLayoutVars>
          <dgm:chMax val="0"/>
          <dgm:bulletEnabled val="1"/>
        </dgm:presLayoutVars>
      </dgm:prSet>
      <dgm:spPr/>
    </dgm:pt>
    <dgm:pt modelId="{8A2DE63B-28C3-466A-A5C8-7A08531F3681}" type="pres">
      <dgm:prSet presAssocID="{1B52A109-DCBE-4B63-B21C-45B883D34A62}" presName="spacer" presStyleCnt="0"/>
      <dgm:spPr/>
    </dgm:pt>
    <dgm:pt modelId="{58CD9987-56BF-4300-8CB8-9F612501DF96}" type="pres">
      <dgm:prSet presAssocID="{E70955BA-857E-43BB-85D3-043F164634C1}" presName="parentText" presStyleLbl="node1" presStyleIdx="3" presStyleCnt="7">
        <dgm:presLayoutVars>
          <dgm:chMax val="0"/>
          <dgm:bulletEnabled val="1"/>
        </dgm:presLayoutVars>
      </dgm:prSet>
      <dgm:spPr/>
    </dgm:pt>
    <dgm:pt modelId="{42A636F6-7699-4E72-997F-F18C2CD8E971}" type="pres">
      <dgm:prSet presAssocID="{EEB37273-3CB2-49FC-A521-C10CEE6A0229}" presName="spacer" presStyleCnt="0"/>
      <dgm:spPr/>
    </dgm:pt>
    <dgm:pt modelId="{1538A042-65AF-4660-A86C-F9DE7D1C3A05}" type="pres">
      <dgm:prSet presAssocID="{A302FF5B-9B39-47EE-ADC9-FB575D54D525}" presName="parentText" presStyleLbl="node1" presStyleIdx="4" presStyleCnt="7">
        <dgm:presLayoutVars>
          <dgm:chMax val="0"/>
          <dgm:bulletEnabled val="1"/>
        </dgm:presLayoutVars>
      </dgm:prSet>
      <dgm:spPr/>
    </dgm:pt>
    <dgm:pt modelId="{BD561256-8F17-4309-9A9F-E090620EBC83}" type="pres">
      <dgm:prSet presAssocID="{CC9834BC-1166-4363-96D3-611BB6137938}" presName="spacer" presStyleCnt="0"/>
      <dgm:spPr/>
    </dgm:pt>
    <dgm:pt modelId="{870D068F-CAC9-47CB-97F4-2C57320E28C8}" type="pres">
      <dgm:prSet presAssocID="{1B1471D3-28FC-4C96-A676-00D3C4F57257}" presName="parentText" presStyleLbl="node1" presStyleIdx="5" presStyleCnt="7">
        <dgm:presLayoutVars>
          <dgm:chMax val="0"/>
          <dgm:bulletEnabled val="1"/>
        </dgm:presLayoutVars>
      </dgm:prSet>
      <dgm:spPr/>
    </dgm:pt>
    <dgm:pt modelId="{40D28BAC-CA35-4ED3-BF62-C8246679FB00}" type="pres">
      <dgm:prSet presAssocID="{64F03503-3B59-4163-BC68-AA04040E4906}" presName="spacer" presStyleCnt="0"/>
      <dgm:spPr/>
    </dgm:pt>
    <dgm:pt modelId="{2F55DC75-36CB-4599-8FE3-8F3412178E75}" type="pres">
      <dgm:prSet presAssocID="{DFDBE6F8-E977-4D74-9F14-CED649448AF2}" presName="parentText" presStyleLbl="node1" presStyleIdx="6" presStyleCnt="7">
        <dgm:presLayoutVars>
          <dgm:chMax val="0"/>
          <dgm:bulletEnabled val="1"/>
        </dgm:presLayoutVars>
      </dgm:prSet>
      <dgm:spPr/>
    </dgm:pt>
  </dgm:ptLst>
  <dgm:cxnLst>
    <dgm:cxn modelId="{353A7203-3ED5-4F01-AE12-DF5FBF6DBD54}" srcId="{09F9246B-FEF4-4AC1-9A75-DBBD60CC9E94}" destId="{559C6F04-48B7-45DC-9ED6-E4C10279AF41}" srcOrd="1" destOrd="0" parTransId="{B5E42C78-597B-4B50-AB48-9C972760E8AA}" sibTransId="{96C2C946-8EDB-43C6-A1EB-8CA76B75BFAC}"/>
    <dgm:cxn modelId="{12F1FE09-F221-4AC0-98C4-3FFCD48E5C83}" srcId="{09F9246B-FEF4-4AC1-9A75-DBBD60CC9E94}" destId="{3D75D0CA-CAC5-4A17-AA92-0B09B1E601C8}" srcOrd="2" destOrd="0" parTransId="{F4189C44-19C0-407C-A39C-97A00ABAB761}" sibTransId="{1B52A109-DCBE-4B63-B21C-45B883D34A62}"/>
    <dgm:cxn modelId="{423BB622-A708-4DA5-8AF9-FD83D9A969C6}" srcId="{09F9246B-FEF4-4AC1-9A75-DBBD60CC9E94}" destId="{1B1471D3-28FC-4C96-A676-00D3C4F57257}" srcOrd="5" destOrd="0" parTransId="{72DCA12C-5D90-42FB-B611-DE8B5AEBA1A5}" sibTransId="{64F03503-3B59-4163-BC68-AA04040E4906}"/>
    <dgm:cxn modelId="{8BF26B2A-4354-4CF1-8BB2-816E7ADEC9D1}" type="presOf" srcId="{E70955BA-857E-43BB-85D3-043F164634C1}" destId="{58CD9987-56BF-4300-8CB8-9F612501DF96}" srcOrd="0" destOrd="0" presId="urn:microsoft.com/office/officeart/2005/8/layout/vList2"/>
    <dgm:cxn modelId="{42CBE862-1170-46F8-BCA5-4910022F08CC}" srcId="{09F9246B-FEF4-4AC1-9A75-DBBD60CC9E94}" destId="{3343303D-8892-4C3A-9555-4C8BD0940A85}" srcOrd="0" destOrd="0" parTransId="{D027CCC4-22ED-49CE-B8C5-43CD22F591AD}" sibTransId="{30923EDA-8F43-4768-8EC3-AC1D1C9077A7}"/>
    <dgm:cxn modelId="{59979264-0080-4399-A5AD-CF81BC2ABDB1}" type="presOf" srcId="{559C6F04-48B7-45DC-9ED6-E4C10279AF41}" destId="{FCDB3A43-F2D3-47AB-92CE-C2DE40CD0400}" srcOrd="0" destOrd="0" presId="urn:microsoft.com/office/officeart/2005/8/layout/vList2"/>
    <dgm:cxn modelId="{34E5094D-BE2B-40CE-A698-C754BC0D9189}" srcId="{09F9246B-FEF4-4AC1-9A75-DBBD60CC9E94}" destId="{E70955BA-857E-43BB-85D3-043F164634C1}" srcOrd="3" destOrd="0" parTransId="{EF9CB8A6-E041-4240-8E34-789C9E24FF62}" sibTransId="{EEB37273-3CB2-49FC-A521-C10CEE6A0229}"/>
    <dgm:cxn modelId="{7A947C51-CC2E-42B0-BAB1-5963C7A9314F}" srcId="{09F9246B-FEF4-4AC1-9A75-DBBD60CC9E94}" destId="{A302FF5B-9B39-47EE-ADC9-FB575D54D525}" srcOrd="4" destOrd="0" parTransId="{43BBFE0B-4D97-483A-9F47-F1C5863DA96A}" sibTransId="{CC9834BC-1166-4363-96D3-611BB6137938}"/>
    <dgm:cxn modelId="{5BD85B7E-1ECC-413A-89A2-59EF843378D5}" type="presOf" srcId="{09F9246B-FEF4-4AC1-9A75-DBBD60CC9E94}" destId="{5AD4EA6D-E7AA-4F16-B141-5FCE6EE03A37}" srcOrd="0" destOrd="0" presId="urn:microsoft.com/office/officeart/2005/8/layout/vList2"/>
    <dgm:cxn modelId="{1D9BDD91-D2E2-435B-8AF2-19D8D2CE6D3D}" type="presOf" srcId="{1B1471D3-28FC-4C96-A676-00D3C4F57257}" destId="{870D068F-CAC9-47CB-97F4-2C57320E28C8}" srcOrd="0" destOrd="0" presId="urn:microsoft.com/office/officeart/2005/8/layout/vList2"/>
    <dgm:cxn modelId="{86437F98-6BAD-4548-AB23-20F466086242}" srcId="{09F9246B-FEF4-4AC1-9A75-DBBD60CC9E94}" destId="{DFDBE6F8-E977-4D74-9F14-CED649448AF2}" srcOrd="6" destOrd="0" parTransId="{4125ED38-1767-4C66-A681-AFCB21DCE23A}" sibTransId="{F40EA117-B7DE-43E1-AE5C-7E7E1B5A987E}"/>
    <dgm:cxn modelId="{638407BD-2059-429C-8F05-964975485C3E}" type="presOf" srcId="{3D75D0CA-CAC5-4A17-AA92-0B09B1E601C8}" destId="{D092B266-10C5-4565-BB28-AB7D850D0450}" srcOrd="0" destOrd="0" presId="urn:microsoft.com/office/officeart/2005/8/layout/vList2"/>
    <dgm:cxn modelId="{01837AD7-1478-45DE-85C4-7C95DD5B765E}" type="presOf" srcId="{A302FF5B-9B39-47EE-ADC9-FB575D54D525}" destId="{1538A042-65AF-4660-A86C-F9DE7D1C3A05}" srcOrd="0" destOrd="0" presId="urn:microsoft.com/office/officeart/2005/8/layout/vList2"/>
    <dgm:cxn modelId="{86415CDE-5BF3-4B9F-94F4-469C8B417D40}" type="presOf" srcId="{DFDBE6F8-E977-4D74-9F14-CED649448AF2}" destId="{2F55DC75-36CB-4599-8FE3-8F3412178E75}" srcOrd="0" destOrd="0" presId="urn:microsoft.com/office/officeart/2005/8/layout/vList2"/>
    <dgm:cxn modelId="{7C0959F3-E852-46A2-8175-5D66A9AF9F99}" type="presOf" srcId="{3343303D-8892-4C3A-9555-4C8BD0940A85}" destId="{7A44641E-4871-4852-A2C0-FE4EC92B5EC5}" srcOrd="0" destOrd="0" presId="urn:microsoft.com/office/officeart/2005/8/layout/vList2"/>
    <dgm:cxn modelId="{0452BD3E-EE64-43A2-ABBC-6B9AF326E5CC}" type="presParOf" srcId="{5AD4EA6D-E7AA-4F16-B141-5FCE6EE03A37}" destId="{7A44641E-4871-4852-A2C0-FE4EC92B5EC5}" srcOrd="0" destOrd="0" presId="urn:microsoft.com/office/officeart/2005/8/layout/vList2"/>
    <dgm:cxn modelId="{85B155E9-2C33-4BE2-ABA4-C943E495CA8B}" type="presParOf" srcId="{5AD4EA6D-E7AA-4F16-B141-5FCE6EE03A37}" destId="{49D9E8CC-F1E0-459A-9F92-449DC05B06D2}" srcOrd="1" destOrd="0" presId="urn:microsoft.com/office/officeart/2005/8/layout/vList2"/>
    <dgm:cxn modelId="{083FBD17-2F38-43E1-A611-6260AF94379F}" type="presParOf" srcId="{5AD4EA6D-E7AA-4F16-B141-5FCE6EE03A37}" destId="{FCDB3A43-F2D3-47AB-92CE-C2DE40CD0400}" srcOrd="2" destOrd="0" presId="urn:microsoft.com/office/officeart/2005/8/layout/vList2"/>
    <dgm:cxn modelId="{638A3F7F-4F6B-439A-8909-5E6F3820434B}" type="presParOf" srcId="{5AD4EA6D-E7AA-4F16-B141-5FCE6EE03A37}" destId="{E5D4B85E-7BF7-413D-BA56-0C8141967F5B}" srcOrd="3" destOrd="0" presId="urn:microsoft.com/office/officeart/2005/8/layout/vList2"/>
    <dgm:cxn modelId="{84A036C4-AC8D-49C3-8512-349529803F64}" type="presParOf" srcId="{5AD4EA6D-E7AA-4F16-B141-5FCE6EE03A37}" destId="{D092B266-10C5-4565-BB28-AB7D850D0450}" srcOrd="4" destOrd="0" presId="urn:microsoft.com/office/officeart/2005/8/layout/vList2"/>
    <dgm:cxn modelId="{43043126-3092-4001-856A-A1AAFC739893}" type="presParOf" srcId="{5AD4EA6D-E7AA-4F16-B141-5FCE6EE03A37}" destId="{8A2DE63B-28C3-466A-A5C8-7A08531F3681}" srcOrd="5" destOrd="0" presId="urn:microsoft.com/office/officeart/2005/8/layout/vList2"/>
    <dgm:cxn modelId="{4F728A11-9611-4A9D-8631-DD45B75E217E}" type="presParOf" srcId="{5AD4EA6D-E7AA-4F16-B141-5FCE6EE03A37}" destId="{58CD9987-56BF-4300-8CB8-9F612501DF96}" srcOrd="6" destOrd="0" presId="urn:microsoft.com/office/officeart/2005/8/layout/vList2"/>
    <dgm:cxn modelId="{6B2B572F-0190-44BE-BA45-ADC201380AB5}" type="presParOf" srcId="{5AD4EA6D-E7AA-4F16-B141-5FCE6EE03A37}" destId="{42A636F6-7699-4E72-997F-F18C2CD8E971}" srcOrd="7" destOrd="0" presId="urn:microsoft.com/office/officeart/2005/8/layout/vList2"/>
    <dgm:cxn modelId="{7B23FAF0-84E6-4223-B03A-DAA094E71402}" type="presParOf" srcId="{5AD4EA6D-E7AA-4F16-B141-5FCE6EE03A37}" destId="{1538A042-65AF-4660-A86C-F9DE7D1C3A05}" srcOrd="8" destOrd="0" presId="urn:microsoft.com/office/officeart/2005/8/layout/vList2"/>
    <dgm:cxn modelId="{51E0BF01-D448-4224-8429-A498531DA43E}" type="presParOf" srcId="{5AD4EA6D-E7AA-4F16-B141-5FCE6EE03A37}" destId="{BD561256-8F17-4309-9A9F-E090620EBC83}" srcOrd="9" destOrd="0" presId="urn:microsoft.com/office/officeart/2005/8/layout/vList2"/>
    <dgm:cxn modelId="{53E1F531-8C32-425E-8223-383A79F09FC3}" type="presParOf" srcId="{5AD4EA6D-E7AA-4F16-B141-5FCE6EE03A37}" destId="{870D068F-CAC9-47CB-97F4-2C57320E28C8}" srcOrd="10" destOrd="0" presId="urn:microsoft.com/office/officeart/2005/8/layout/vList2"/>
    <dgm:cxn modelId="{F2C761A9-8D98-41B9-8734-320288652E27}" type="presParOf" srcId="{5AD4EA6D-E7AA-4F16-B141-5FCE6EE03A37}" destId="{40D28BAC-CA35-4ED3-BF62-C8246679FB00}" srcOrd="11" destOrd="0" presId="urn:microsoft.com/office/officeart/2005/8/layout/vList2"/>
    <dgm:cxn modelId="{547390B6-D3FD-41C5-B969-8BFD493C94BE}" type="presParOf" srcId="{5AD4EA6D-E7AA-4F16-B141-5FCE6EE03A37}" destId="{2F55DC75-36CB-4599-8FE3-8F3412178E75}"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8BC28-3C39-469C-B05E-21C7E98445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CA3A5C6E-4B51-4F56-967B-F6BBA4A1A872}">
      <dgm:prSet custT="1"/>
      <dgm:spPr>
        <a:solidFill>
          <a:srgbClr val="FFC000"/>
        </a:solidFill>
      </dgm:spPr>
      <dgm:t>
        <a:bodyPr/>
        <a:lstStyle/>
        <a:p>
          <a:r>
            <a:rPr lang="es-ES" sz="1400" b="1" i="0" dirty="0">
              <a:solidFill>
                <a:schemeClr val="tx1"/>
              </a:solidFill>
            </a:rPr>
            <a:t>CUALITATIVA</a:t>
          </a:r>
          <a:endParaRPr lang="es-CO" sz="1400" b="1" dirty="0">
            <a:solidFill>
              <a:schemeClr val="tx1"/>
            </a:solidFill>
          </a:endParaRPr>
        </a:p>
      </dgm:t>
    </dgm:pt>
    <dgm:pt modelId="{37EB8678-AC1A-4AC2-A472-33882F8A5D4A}" type="parTrans" cxnId="{A846D8B3-A058-43ED-9D43-4037B8BE70F9}">
      <dgm:prSet/>
      <dgm:spPr/>
      <dgm:t>
        <a:bodyPr/>
        <a:lstStyle/>
        <a:p>
          <a:endParaRPr lang="es-EC" sz="1100" b="1"/>
        </a:p>
      </dgm:t>
    </dgm:pt>
    <dgm:pt modelId="{E28ED50B-7C91-4BEC-AB8A-D237CDF94527}" type="sibTrans" cxnId="{A846D8B3-A058-43ED-9D43-4037B8BE70F9}">
      <dgm:prSet/>
      <dgm:spPr/>
      <dgm:t>
        <a:bodyPr/>
        <a:lstStyle/>
        <a:p>
          <a:endParaRPr lang="es-EC" sz="1100" b="1"/>
        </a:p>
      </dgm:t>
    </dgm:pt>
    <dgm:pt modelId="{7DA1CD64-3222-4B0F-A341-DF0DE0CF2AA6}">
      <dgm:prSet custT="1"/>
      <dgm:spPr>
        <a:solidFill>
          <a:srgbClr val="57FA06"/>
        </a:solidFill>
      </dgm:spPr>
      <dgm:t>
        <a:bodyPr/>
        <a:lstStyle/>
        <a:p>
          <a:r>
            <a:rPr lang="es-CO" sz="1400" b="1" dirty="0">
              <a:solidFill>
                <a:schemeClr val="tx1"/>
              </a:solidFill>
            </a:rPr>
            <a:t>CUANTITATIVA</a:t>
          </a:r>
        </a:p>
      </dgm:t>
    </dgm:pt>
    <dgm:pt modelId="{AD9A20B2-DE06-470E-A94D-70DD8828B0D0}" type="parTrans" cxnId="{603C4F04-D76E-4715-88CD-A64B5413C5CA}">
      <dgm:prSet/>
      <dgm:spPr/>
      <dgm:t>
        <a:bodyPr/>
        <a:lstStyle/>
        <a:p>
          <a:endParaRPr lang="es-EC" b="1"/>
        </a:p>
      </dgm:t>
    </dgm:pt>
    <dgm:pt modelId="{A03B210B-798E-4287-816C-631B70BE2BA3}" type="sibTrans" cxnId="{603C4F04-D76E-4715-88CD-A64B5413C5CA}">
      <dgm:prSet/>
      <dgm:spPr/>
      <dgm:t>
        <a:bodyPr/>
        <a:lstStyle/>
        <a:p>
          <a:endParaRPr lang="es-EC" b="1"/>
        </a:p>
      </dgm:t>
    </dgm:pt>
    <dgm:pt modelId="{BC8000E7-CA02-4DCC-9F0B-C891D62EFCDE}">
      <dgm:prSet custT="1"/>
      <dgm:spPr>
        <a:solidFill>
          <a:srgbClr val="FF0000"/>
        </a:solidFill>
      </dgm:spPr>
      <dgm:t>
        <a:bodyPr/>
        <a:lstStyle/>
        <a:p>
          <a:r>
            <a:rPr lang="es-CO" sz="1400" b="1" dirty="0"/>
            <a:t>CUASIEXPERIMENTAL</a:t>
          </a:r>
        </a:p>
      </dgm:t>
    </dgm:pt>
    <dgm:pt modelId="{4C572716-0EBB-41D7-8DCF-47AECDD051BB}" type="parTrans" cxnId="{FA3EB28E-17BF-425A-8ABE-45F95D96EB7D}">
      <dgm:prSet/>
      <dgm:spPr/>
      <dgm:t>
        <a:bodyPr/>
        <a:lstStyle/>
        <a:p>
          <a:endParaRPr lang="es-EC" b="1"/>
        </a:p>
      </dgm:t>
    </dgm:pt>
    <dgm:pt modelId="{D5040DD4-23AE-49D1-83B8-BAD32A52E1A2}" type="sibTrans" cxnId="{FA3EB28E-17BF-425A-8ABE-45F95D96EB7D}">
      <dgm:prSet/>
      <dgm:spPr/>
      <dgm:t>
        <a:bodyPr/>
        <a:lstStyle/>
        <a:p>
          <a:endParaRPr lang="es-EC" b="1"/>
        </a:p>
      </dgm:t>
    </dgm:pt>
    <dgm:pt modelId="{784BCA03-11FE-42B6-A1FE-3095BABA459B}" type="pres">
      <dgm:prSet presAssocID="{8EC8BC28-3C39-469C-B05E-21C7E984453E}" presName="linear" presStyleCnt="0">
        <dgm:presLayoutVars>
          <dgm:dir/>
          <dgm:animLvl val="lvl"/>
          <dgm:resizeHandles val="exact"/>
        </dgm:presLayoutVars>
      </dgm:prSet>
      <dgm:spPr/>
    </dgm:pt>
    <dgm:pt modelId="{BB5813F9-4470-4E11-AC4F-5D60347EE0A0}" type="pres">
      <dgm:prSet presAssocID="{CA3A5C6E-4B51-4F56-967B-F6BBA4A1A872}" presName="parentLin" presStyleCnt="0"/>
      <dgm:spPr/>
    </dgm:pt>
    <dgm:pt modelId="{43C40495-CC9B-4ACC-93A4-54A7F3B27E33}" type="pres">
      <dgm:prSet presAssocID="{CA3A5C6E-4B51-4F56-967B-F6BBA4A1A872}" presName="parentLeftMargin" presStyleLbl="node1" presStyleIdx="0" presStyleCnt="3"/>
      <dgm:spPr/>
    </dgm:pt>
    <dgm:pt modelId="{E22C0A14-BC2C-40B1-BD71-CD63BCD66A21}" type="pres">
      <dgm:prSet presAssocID="{CA3A5C6E-4B51-4F56-967B-F6BBA4A1A872}" presName="parentText" presStyleLbl="node1" presStyleIdx="0" presStyleCnt="3" custLinFactX="23023" custLinFactNeighborX="100000" custLinFactNeighborY="-3556">
        <dgm:presLayoutVars>
          <dgm:chMax val="0"/>
          <dgm:bulletEnabled val="1"/>
        </dgm:presLayoutVars>
      </dgm:prSet>
      <dgm:spPr/>
    </dgm:pt>
    <dgm:pt modelId="{93219069-0CC7-4B2A-A600-61BB00E01486}" type="pres">
      <dgm:prSet presAssocID="{CA3A5C6E-4B51-4F56-967B-F6BBA4A1A872}" presName="negativeSpace" presStyleCnt="0"/>
      <dgm:spPr/>
    </dgm:pt>
    <dgm:pt modelId="{F0EE38E3-D1FF-4FA0-B63E-66DDA415FB20}" type="pres">
      <dgm:prSet presAssocID="{CA3A5C6E-4B51-4F56-967B-F6BBA4A1A872}" presName="childText" presStyleLbl="conFgAcc1" presStyleIdx="0" presStyleCnt="3" custLinFactNeighborX="1125" custLinFactNeighborY="-56607">
        <dgm:presLayoutVars>
          <dgm:bulletEnabled val="1"/>
        </dgm:presLayoutVars>
      </dgm:prSet>
      <dgm:spPr>
        <a:ln>
          <a:solidFill>
            <a:srgbClr val="FFC000"/>
          </a:solidFill>
        </a:ln>
      </dgm:spPr>
    </dgm:pt>
    <dgm:pt modelId="{64DEE333-5040-4549-A1C3-418B00BFBD8D}" type="pres">
      <dgm:prSet presAssocID="{E28ED50B-7C91-4BEC-AB8A-D237CDF94527}" presName="spaceBetweenRectangles" presStyleCnt="0"/>
      <dgm:spPr/>
    </dgm:pt>
    <dgm:pt modelId="{7D322B36-D33F-4725-A016-F3471EE9CA9E}" type="pres">
      <dgm:prSet presAssocID="{7DA1CD64-3222-4B0F-A341-DF0DE0CF2AA6}" presName="parentLin" presStyleCnt="0"/>
      <dgm:spPr/>
    </dgm:pt>
    <dgm:pt modelId="{CE0A18E6-DE4A-4D83-A379-B630F1252E20}" type="pres">
      <dgm:prSet presAssocID="{7DA1CD64-3222-4B0F-A341-DF0DE0CF2AA6}" presName="parentLeftMargin" presStyleLbl="node1" presStyleIdx="0" presStyleCnt="3"/>
      <dgm:spPr/>
    </dgm:pt>
    <dgm:pt modelId="{2E7B6564-666C-41E7-8E1B-9A3F5B8BBC71}" type="pres">
      <dgm:prSet presAssocID="{7DA1CD64-3222-4B0F-A341-DF0DE0CF2AA6}" presName="parentText" presStyleLbl="node1" presStyleIdx="1" presStyleCnt="3" custLinFactX="7488" custLinFactNeighborX="100000" custLinFactNeighborY="1134">
        <dgm:presLayoutVars>
          <dgm:chMax val="0"/>
          <dgm:bulletEnabled val="1"/>
        </dgm:presLayoutVars>
      </dgm:prSet>
      <dgm:spPr/>
    </dgm:pt>
    <dgm:pt modelId="{AF61CEFC-8A21-423D-A47E-90D6764D10B8}" type="pres">
      <dgm:prSet presAssocID="{7DA1CD64-3222-4B0F-A341-DF0DE0CF2AA6}" presName="negativeSpace" presStyleCnt="0"/>
      <dgm:spPr/>
    </dgm:pt>
    <dgm:pt modelId="{8410C2B7-FDB7-4A02-9DBF-B45A8264D28C}" type="pres">
      <dgm:prSet presAssocID="{7DA1CD64-3222-4B0F-A341-DF0DE0CF2AA6}" presName="childText" presStyleLbl="conFgAcc1" presStyleIdx="1" presStyleCnt="3">
        <dgm:presLayoutVars>
          <dgm:bulletEnabled val="1"/>
        </dgm:presLayoutVars>
      </dgm:prSet>
      <dgm:spPr>
        <a:ln>
          <a:solidFill>
            <a:srgbClr val="57FA06"/>
          </a:solidFill>
        </a:ln>
      </dgm:spPr>
    </dgm:pt>
    <dgm:pt modelId="{2305B51A-5789-4D35-A8F6-C5A603B9C3DF}" type="pres">
      <dgm:prSet presAssocID="{A03B210B-798E-4287-816C-631B70BE2BA3}" presName="spaceBetweenRectangles" presStyleCnt="0"/>
      <dgm:spPr/>
    </dgm:pt>
    <dgm:pt modelId="{8F982B5C-3B02-4ED3-BEA0-CC7A6F27FF48}" type="pres">
      <dgm:prSet presAssocID="{BC8000E7-CA02-4DCC-9F0B-C891D62EFCDE}" presName="parentLin" presStyleCnt="0"/>
      <dgm:spPr/>
    </dgm:pt>
    <dgm:pt modelId="{537A5140-5FD6-4AF2-AB7F-BC201D30CE7F}" type="pres">
      <dgm:prSet presAssocID="{BC8000E7-CA02-4DCC-9F0B-C891D62EFCDE}" presName="parentLeftMargin" presStyleLbl="node1" presStyleIdx="1" presStyleCnt="3"/>
      <dgm:spPr/>
    </dgm:pt>
    <dgm:pt modelId="{1D54A9D2-97C2-41AD-8700-F3BABE6147B7}" type="pres">
      <dgm:prSet presAssocID="{BC8000E7-CA02-4DCC-9F0B-C891D62EFCDE}" presName="parentText" presStyleLbl="node1" presStyleIdx="2" presStyleCnt="3" custLinFactNeighborX="-80568" custLinFactNeighborY="3681">
        <dgm:presLayoutVars>
          <dgm:chMax val="0"/>
          <dgm:bulletEnabled val="1"/>
        </dgm:presLayoutVars>
      </dgm:prSet>
      <dgm:spPr/>
    </dgm:pt>
    <dgm:pt modelId="{96E3CD66-2863-46C1-A9B6-3982BF45F7C4}" type="pres">
      <dgm:prSet presAssocID="{BC8000E7-CA02-4DCC-9F0B-C891D62EFCDE}" presName="negativeSpace" presStyleCnt="0"/>
      <dgm:spPr/>
    </dgm:pt>
    <dgm:pt modelId="{79BBAE9C-4960-41F4-94DF-F66535FCD2C2}" type="pres">
      <dgm:prSet presAssocID="{BC8000E7-CA02-4DCC-9F0B-C891D62EFCDE}" presName="childText" presStyleLbl="conFgAcc1" presStyleIdx="2" presStyleCnt="3">
        <dgm:presLayoutVars>
          <dgm:bulletEnabled val="1"/>
        </dgm:presLayoutVars>
      </dgm:prSet>
      <dgm:spPr>
        <a:ln>
          <a:solidFill>
            <a:srgbClr val="FF0000"/>
          </a:solidFill>
        </a:ln>
      </dgm:spPr>
    </dgm:pt>
  </dgm:ptLst>
  <dgm:cxnLst>
    <dgm:cxn modelId="{603C4F04-D76E-4715-88CD-A64B5413C5CA}" srcId="{8EC8BC28-3C39-469C-B05E-21C7E984453E}" destId="{7DA1CD64-3222-4B0F-A341-DF0DE0CF2AA6}" srcOrd="1" destOrd="0" parTransId="{AD9A20B2-DE06-470E-A94D-70DD8828B0D0}" sibTransId="{A03B210B-798E-4287-816C-631B70BE2BA3}"/>
    <dgm:cxn modelId="{A7B32D1E-C449-4F44-8EBC-4015F01520A6}" type="presOf" srcId="{8EC8BC28-3C39-469C-B05E-21C7E984453E}" destId="{784BCA03-11FE-42B6-A1FE-3095BABA459B}" srcOrd="0" destOrd="0" presId="urn:microsoft.com/office/officeart/2005/8/layout/list1"/>
    <dgm:cxn modelId="{92D7892D-45A4-410F-88F1-512D1FA7F5BB}" type="presOf" srcId="{BC8000E7-CA02-4DCC-9F0B-C891D62EFCDE}" destId="{1D54A9D2-97C2-41AD-8700-F3BABE6147B7}" srcOrd="1" destOrd="0" presId="urn:microsoft.com/office/officeart/2005/8/layout/list1"/>
    <dgm:cxn modelId="{1EFB6448-11CE-45C3-ABE5-05A9C1D46362}" type="presOf" srcId="{7DA1CD64-3222-4B0F-A341-DF0DE0CF2AA6}" destId="{CE0A18E6-DE4A-4D83-A379-B630F1252E20}" srcOrd="0" destOrd="0" presId="urn:microsoft.com/office/officeart/2005/8/layout/list1"/>
    <dgm:cxn modelId="{03080C58-1A44-444E-8AA5-587C15D787F2}" type="presOf" srcId="{CA3A5C6E-4B51-4F56-967B-F6BBA4A1A872}" destId="{43C40495-CC9B-4ACC-93A4-54A7F3B27E33}" srcOrd="0" destOrd="0" presId="urn:microsoft.com/office/officeart/2005/8/layout/list1"/>
    <dgm:cxn modelId="{FA3EB28E-17BF-425A-8ABE-45F95D96EB7D}" srcId="{8EC8BC28-3C39-469C-B05E-21C7E984453E}" destId="{BC8000E7-CA02-4DCC-9F0B-C891D62EFCDE}" srcOrd="2" destOrd="0" parTransId="{4C572716-0EBB-41D7-8DCF-47AECDD051BB}" sibTransId="{D5040DD4-23AE-49D1-83B8-BAD32A52E1A2}"/>
    <dgm:cxn modelId="{A846D8B3-A058-43ED-9D43-4037B8BE70F9}" srcId="{8EC8BC28-3C39-469C-B05E-21C7E984453E}" destId="{CA3A5C6E-4B51-4F56-967B-F6BBA4A1A872}" srcOrd="0" destOrd="0" parTransId="{37EB8678-AC1A-4AC2-A472-33882F8A5D4A}" sibTransId="{E28ED50B-7C91-4BEC-AB8A-D237CDF94527}"/>
    <dgm:cxn modelId="{D05269B6-8AD4-419D-A556-C018DC22A6F0}" type="presOf" srcId="{BC8000E7-CA02-4DCC-9F0B-C891D62EFCDE}" destId="{537A5140-5FD6-4AF2-AB7F-BC201D30CE7F}" srcOrd="0" destOrd="0" presId="urn:microsoft.com/office/officeart/2005/8/layout/list1"/>
    <dgm:cxn modelId="{A274D8E3-0166-46DE-A263-F476AFEF3536}" type="presOf" srcId="{7DA1CD64-3222-4B0F-A341-DF0DE0CF2AA6}" destId="{2E7B6564-666C-41E7-8E1B-9A3F5B8BBC71}" srcOrd="1" destOrd="0" presId="urn:microsoft.com/office/officeart/2005/8/layout/list1"/>
    <dgm:cxn modelId="{09D4B2FB-AC13-4F36-9465-3A9E9034AEA5}" type="presOf" srcId="{CA3A5C6E-4B51-4F56-967B-F6BBA4A1A872}" destId="{E22C0A14-BC2C-40B1-BD71-CD63BCD66A21}" srcOrd="1" destOrd="0" presId="urn:microsoft.com/office/officeart/2005/8/layout/list1"/>
    <dgm:cxn modelId="{CD2A5554-743C-405A-A9B5-2DABC53C7F86}" type="presParOf" srcId="{784BCA03-11FE-42B6-A1FE-3095BABA459B}" destId="{BB5813F9-4470-4E11-AC4F-5D60347EE0A0}" srcOrd="0" destOrd="0" presId="urn:microsoft.com/office/officeart/2005/8/layout/list1"/>
    <dgm:cxn modelId="{75C64F72-BC24-4B65-8079-96F8B41AE513}" type="presParOf" srcId="{BB5813F9-4470-4E11-AC4F-5D60347EE0A0}" destId="{43C40495-CC9B-4ACC-93A4-54A7F3B27E33}" srcOrd="0" destOrd="0" presId="urn:microsoft.com/office/officeart/2005/8/layout/list1"/>
    <dgm:cxn modelId="{40AA5B66-31B5-47F1-A794-B887F8D019B8}" type="presParOf" srcId="{BB5813F9-4470-4E11-AC4F-5D60347EE0A0}" destId="{E22C0A14-BC2C-40B1-BD71-CD63BCD66A21}" srcOrd="1" destOrd="0" presId="urn:microsoft.com/office/officeart/2005/8/layout/list1"/>
    <dgm:cxn modelId="{4A5CAD3F-5766-4480-B4B4-17B8C6D42B55}" type="presParOf" srcId="{784BCA03-11FE-42B6-A1FE-3095BABA459B}" destId="{93219069-0CC7-4B2A-A600-61BB00E01486}" srcOrd="1" destOrd="0" presId="urn:microsoft.com/office/officeart/2005/8/layout/list1"/>
    <dgm:cxn modelId="{8B4C7A7F-D54F-4132-881E-3947D10E4910}" type="presParOf" srcId="{784BCA03-11FE-42B6-A1FE-3095BABA459B}" destId="{F0EE38E3-D1FF-4FA0-B63E-66DDA415FB20}" srcOrd="2" destOrd="0" presId="urn:microsoft.com/office/officeart/2005/8/layout/list1"/>
    <dgm:cxn modelId="{C26591E6-6FB9-47C9-8493-E71C69275EF2}" type="presParOf" srcId="{784BCA03-11FE-42B6-A1FE-3095BABA459B}" destId="{64DEE333-5040-4549-A1C3-418B00BFBD8D}" srcOrd="3" destOrd="0" presId="urn:microsoft.com/office/officeart/2005/8/layout/list1"/>
    <dgm:cxn modelId="{8CDDED2B-1DA9-4B46-8827-1716D823E831}" type="presParOf" srcId="{784BCA03-11FE-42B6-A1FE-3095BABA459B}" destId="{7D322B36-D33F-4725-A016-F3471EE9CA9E}" srcOrd="4" destOrd="0" presId="urn:microsoft.com/office/officeart/2005/8/layout/list1"/>
    <dgm:cxn modelId="{F8C68E83-C40F-4BF0-9E3F-3145A8B08892}" type="presParOf" srcId="{7D322B36-D33F-4725-A016-F3471EE9CA9E}" destId="{CE0A18E6-DE4A-4D83-A379-B630F1252E20}" srcOrd="0" destOrd="0" presId="urn:microsoft.com/office/officeart/2005/8/layout/list1"/>
    <dgm:cxn modelId="{090DD987-FB82-4504-90CC-C761D9CBBCAA}" type="presParOf" srcId="{7D322B36-D33F-4725-A016-F3471EE9CA9E}" destId="{2E7B6564-666C-41E7-8E1B-9A3F5B8BBC71}" srcOrd="1" destOrd="0" presId="urn:microsoft.com/office/officeart/2005/8/layout/list1"/>
    <dgm:cxn modelId="{BF8EF253-3AC9-45BA-9579-686B0B9506C6}" type="presParOf" srcId="{784BCA03-11FE-42B6-A1FE-3095BABA459B}" destId="{AF61CEFC-8A21-423D-A47E-90D6764D10B8}" srcOrd="5" destOrd="0" presId="urn:microsoft.com/office/officeart/2005/8/layout/list1"/>
    <dgm:cxn modelId="{3628E1BE-2C63-4C6C-924B-112C77F8AE04}" type="presParOf" srcId="{784BCA03-11FE-42B6-A1FE-3095BABA459B}" destId="{8410C2B7-FDB7-4A02-9DBF-B45A8264D28C}" srcOrd="6" destOrd="0" presId="urn:microsoft.com/office/officeart/2005/8/layout/list1"/>
    <dgm:cxn modelId="{5F04CA00-3181-45BF-9A27-1EE8AAE206D1}" type="presParOf" srcId="{784BCA03-11FE-42B6-A1FE-3095BABA459B}" destId="{2305B51A-5789-4D35-A8F6-C5A603B9C3DF}" srcOrd="7" destOrd="0" presId="urn:microsoft.com/office/officeart/2005/8/layout/list1"/>
    <dgm:cxn modelId="{72A1786F-E0CE-4C07-B0FE-D6D4A214C1F7}" type="presParOf" srcId="{784BCA03-11FE-42B6-A1FE-3095BABA459B}" destId="{8F982B5C-3B02-4ED3-BEA0-CC7A6F27FF48}" srcOrd="8" destOrd="0" presId="urn:microsoft.com/office/officeart/2005/8/layout/list1"/>
    <dgm:cxn modelId="{EF9C4287-4FEA-4E09-915B-FBB3D6D483C8}" type="presParOf" srcId="{8F982B5C-3B02-4ED3-BEA0-CC7A6F27FF48}" destId="{537A5140-5FD6-4AF2-AB7F-BC201D30CE7F}" srcOrd="0" destOrd="0" presId="urn:microsoft.com/office/officeart/2005/8/layout/list1"/>
    <dgm:cxn modelId="{1279C68B-D4CF-484B-A9F9-1C90E6FECB0D}" type="presParOf" srcId="{8F982B5C-3B02-4ED3-BEA0-CC7A6F27FF48}" destId="{1D54A9D2-97C2-41AD-8700-F3BABE6147B7}" srcOrd="1" destOrd="0" presId="urn:microsoft.com/office/officeart/2005/8/layout/list1"/>
    <dgm:cxn modelId="{2A26ABF2-2179-451B-9AFF-741E50F8780D}" type="presParOf" srcId="{784BCA03-11FE-42B6-A1FE-3095BABA459B}" destId="{96E3CD66-2863-46C1-A9B6-3982BF45F7C4}" srcOrd="9" destOrd="0" presId="urn:microsoft.com/office/officeart/2005/8/layout/list1"/>
    <dgm:cxn modelId="{649CB29E-95DA-45A6-920F-90652F2A8B35}" type="presParOf" srcId="{784BCA03-11FE-42B6-A1FE-3095BABA459B}" destId="{79BBAE9C-4960-41F4-94DF-F66535FCD2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1AABC-41EC-4C30-9BA0-9B73E40C2362}" type="doc">
      <dgm:prSet loTypeId="urn:microsoft.com/office/officeart/2005/8/layout/pyramid3" loCatId="pyramid" qsTypeId="urn:microsoft.com/office/officeart/2005/8/quickstyle/simple1" qsCatId="simple" csTypeId="urn:microsoft.com/office/officeart/2005/8/colors/accent1_2" csCatId="accent1" phldr="1"/>
      <dgm:spPr/>
    </dgm:pt>
    <dgm:pt modelId="{05809DEC-84F9-4BFC-89F5-3245E6B32B1E}">
      <dgm:prSet phldrT="[Texto]" custT="1"/>
      <dgm:spPr>
        <a:solidFill>
          <a:srgbClr val="57FA06"/>
        </a:solidFill>
      </dgm:spPr>
      <dgm:t>
        <a:bodyPr/>
        <a:lstStyle/>
        <a:p>
          <a:r>
            <a:rPr lang="es-EC" sz="4000" b="1" dirty="0">
              <a:solidFill>
                <a:schemeClr val="tx1"/>
              </a:solidFill>
            </a:rPr>
            <a:t>100 militares</a:t>
          </a:r>
        </a:p>
      </dgm:t>
    </dgm:pt>
    <dgm:pt modelId="{5C6FCCFD-C07A-4E12-B92C-0CF99822753B}" type="parTrans" cxnId="{628FC9BA-7A10-4170-B5E2-3C8DCC9596DC}">
      <dgm:prSet/>
      <dgm:spPr/>
      <dgm:t>
        <a:bodyPr/>
        <a:lstStyle/>
        <a:p>
          <a:endParaRPr lang="es-EC" sz="1050" b="1">
            <a:solidFill>
              <a:schemeClr val="tx1"/>
            </a:solidFill>
          </a:endParaRPr>
        </a:p>
      </dgm:t>
    </dgm:pt>
    <dgm:pt modelId="{5D9F0729-91F0-4BA0-9EF1-5A2DBE2133A9}" type="sibTrans" cxnId="{628FC9BA-7A10-4170-B5E2-3C8DCC9596DC}">
      <dgm:prSet/>
      <dgm:spPr/>
      <dgm:t>
        <a:bodyPr/>
        <a:lstStyle/>
        <a:p>
          <a:endParaRPr lang="es-EC" sz="1050" b="1">
            <a:solidFill>
              <a:schemeClr val="tx1"/>
            </a:solidFill>
          </a:endParaRPr>
        </a:p>
      </dgm:t>
    </dgm:pt>
    <dgm:pt modelId="{5E3E1B18-9049-49F7-AE18-995F4825A464}">
      <dgm:prSet phldrT="[Texto]" custT="1"/>
      <dgm:spPr>
        <a:solidFill>
          <a:srgbClr val="FFFF00"/>
        </a:solidFill>
      </dgm:spPr>
      <dgm:t>
        <a:bodyPr/>
        <a:lstStyle/>
        <a:p>
          <a:r>
            <a:rPr lang="es-EC" sz="4000" b="1" dirty="0">
              <a:solidFill>
                <a:schemeClr val="tx1"/>
              </a:solidFill>
            </a:rPr>
            <a:t>22-39 años</a:t>
          </a:r>
        </a:p>
      </dgm:t>
    </dgm:pt>
    <dgm:pt modelId="{951854EF-9F46-496A-A50A-5A50E4325E24}" type="sibTrans" cxnId="{24742190-7F2F-44C1-AB37-FB1B19236EA5}">
      <dgm:prSet/>
      <dgm:spPr/>
      <dgm:t>
        <a:bodyPr/>
        <a:lstStyle/>
        <a:p>
          <a:endParaRPr lang="es-EC" sz="1050" b="1">
            <a:solidFill>
              <a:schemeClr val="tx1"/>
            </a:solidFill>
          </a:endParaRPr>
        </a:p>
      </dgm:t>
    </dgm:pt>
    <dgm:pt modelId="{208AE4FA-8896-46FB-A16B-61798FF0D35A}" type="parTrans" cxnId="{24742190-7F2F-44C1-AB37-FB1B19236EA5}">
      <dgm:prSet/>
      <dgm:spPr/>
      <dgm:t>
        <a:bodyPr/>
        <a:lstStyle/>
        <a:p>
          <a:endParaRPr lang="es-EC" sz="1050" b="1">
            <a:solidFill>
              <a:schemeClr val="tx1"/>
            </a:solidFill>
          </a:endParaRPr>
        </a:p>
      </dgm:t>
    </dgm:pt>
    <dgm:pt modelId="{B0F3842C-0AD3-40D0-95E6-554759BD8B3E}" type="pres">
      <dgm:prSet presAssocID="{8F41AABC-41EC-4C30-9BA0-9B73E40C2362}" presName="Name0" presStyleCnt="0">
        <dgm:presLayoutVars>
          <dgm:dir/>
          <dgm:animLvl val="lvl"/>
          <dgm:resizeHandles val="exact"/>
        </dgm:presLayoutVars>
      </dgm:prSet>
      <dgm:spPr/>
    </dgm:pt>
    <dgm:pt modelId="{9170CB36-DBD5-42DB-89BA-4A2877D321D9}" type="pres">
      <dgm:prSet presAssocID="{05809DEC-84F9-4BFC-89F5-3245E6B32B1E}" presName="Name8" presStyleCnt="0"/>
      <dgm:spPr/>
    </dgm:pt>
    <dgm:pt modelId="{504B85FF-63BC-4EFC-B3AD-A7074B4843B0}" type="pres">
      <dgm:prSet presAssocID="{05809DEC-84F9-4BFC-89F5-3245E6B32B1E}" presName="level" presStyleLbl="node1" presStyleIdx="0" presStyleCnt="2">
        <dgm:presLayoutVars>
          <dgm:chMax val="1"/>
          <dgm:bulletEnabled val="1"/>
        </dgm:presLayoutVars>
      </dgm:prSet>
      <dgm:spPr/>
    </dgm:pt>
    <dgm:pt modelId="{4FB3E56D-8CEA-462C-B3ED-3B5E4B18579C}" type="pres">
      <dgm:prSet presAssocID="{05809DEC-84F9-4BFC-89F5-3245E6B32B1E}" presName="levelTx" presStyleLbl="revTx" presStyleIdx="0" presStyleCnt="0">
        <dgm:presLayoutVars>
          <dgm:chMax val="1"/>
          <dgm:bulletEnabled val="1"/>
        </dgm:presLayoutVars>
      </dgm:prSet>
      <dgm:spPr/>
    </dgm:pt>
    <dgm:pt modelId="{5317DF40-7FE6-4F4F-A437-B42F18A66542}" type="pres">
      <dgm:prSet presAssocID="{5E3E1B18-9049-49F7-AE18-995F4825A464}" presName="Name8" presStyleCnt="0"/>
      <dgm:spPr/>
    </dgm:pt>
    <dgm:pt modelId="{F9FD6F70-957D-45E9-A6A8-BEFB54E48E12}" type="pres">
      <dgm:prSet presAssocID="{5E3E1B18-9049-49F7-AE18-995F4825A464}" presName="level" presStyleLbl="node1" presStyleIdx="1" presStyleCnt="2">
        <dgm:presLayoutVars>
          <dgm:chMax val="1"/>
          <dgm:bulletEnabled val="1"/>
        </dgm:presLayoutVars>
      </dgm:prSet>
      <dgm:spPr/>
    </dgm:pt>
    <dgm:pt modelId="{571432A0-17E8-4653-B068-F26E71C3DE54}" type="pres">
      <dgm:prSet presAssocID="{5E3E1B18-9049-49F7-AE18-995F4825A464}" presName="levelTx" presStyleLbl="revTx" presStyleIdx="0" presStyleCnt="0">
        <dgm:presLayoutVars>
          <dgm:chMax val="1"/>
          <dgm:bulletEnabled val="1"/>
        </dgm:presLayoutVars>
      </dgm:prSet>
      <dgm:spPr/>
    </dgm:pt>
  </dgm:ptLst>
  <dgm:cxnLst>
    <dgm:cxn modelId="{0A21E41D-AB5B-4471-8318-0CEB8CC28664}" type="presOf" srcId="{05809DEC-84F9-4BFC-89F5-3245E6B32B1E}" destId="{504B85FF-63BC-4EFC-B3AD-A7074B4843B0}" srcOrd="0" destOrd="0" presId="urn:microsoft.com/office/officeart/2005/8/layout/pyramid3"/>
    <dgm:cxn modelId="{4F997B3D-FC1C-4E32-A8C9-F7E3D89463B6}" type="presOf" srcId="{5E3E1B18-9049-49F7-AE18-995F4825A464}" destId="{F9FD6F70-957D-45E9-A6A8-BEFB54E48E12}" srcOrd="0" destOrd="0" presId="urn:microsoft.com/office/officeart/2005/8/layout/pyramid3"/>
    <dgm:cxn modelId="{75C46444-A281-4FA8-94F3-D2E6FA664F9E}" type="presOf" srcId="{8F41AABC-41EC-4C30-9BA0-9B73E40C2362}" destId="{B0F3842C-0AD3-40D0-95E6-554759BD8B3E}" srcOrd="0" destOrd="0" presId="urn:microsoft.com/office/officeart/2005/8/layout/pyramid3"/>
    <dgm:cxn modelId="{0C3AD546-60F8-436A-8055-0EA711072AEB}" type="presOf" srcId="{5E3E1B18-9049-49F7-AE18-995F4825A464}" destId="{571432A0-17E8-4653-B068-F26E71C3DE54}" srcOrd="1" destOrd="0" presId="urn:microsoft.com/office/officeart/2005/8/layout/pyramid3"/>
    <dgm:cxn modelId="{24742190-7F2F-44C1-AB37-FB1B19236EA5}" srcId="{8F41AABC-41EC-4C30-9BA0-9B73E40C2362}" destId="{5E3E1B18-9049-49F7-AE18-995F4825A464}" srcOrd="1" destOrd="0" parTransId="{208AE4FA-8896-46FB-A16B-61798FF0D35A}" sibTransId="{951854EF-9F46-496A-A50A-5A50E4325E24}"/>
    <dgm:cxn modelId="{628FC9BA-7A10-4170-B5E2-3C8DCC9596DC}" srcId="{8F41AABC-41EC-4C30-9BA0-9B73E40C2362}" destId="{05809DEC-84F9-4BFC-89F5-3245E6B32B1E}" srcOrd="0" destOrd="0" parTransId="{5C6FCCFD-C07A-4E12-B92C-0CF99822753B}" sibTransId="{5D9F0729-91F0-4BA0-9EF1-5A2DBE2133A9}"/>
    <dgm:cxn modelId="{11E017F9-3F6B-4969-87DE-B017AE103492}" type="presOf" srcId="{05809DEC-84F9-4BFC-89F5-3245E6B32B1E}" destId="{4FB3E56D-8CEA-462C-B3ED-3B5E4B18579C}" srcOrd="1" destOrd="0" presId="urn:microsoft.com/office/officeart/2005/8/layout/pyramid3"/>
    <dgm:cxn modelId="{512976D9-3ABB-4708-9A53-B143AECA891C}" type="presParOf" srcId="{B0F3842C-0AD3-40D0-95E6-554759BD8B3E}" destId="{9170CB36-DBD5-42DB-89BA-4A2877D321D9}" srcOrd="0" destOrd="0" presId="urn:microsoft.com/office/officeart/2005/8/layout/pyramid3"/>
    <dgm:cxn modelId="{4066D84C-0FF6-40FF-91BB-DDBCABA89FC9}" type="presParOf" srcId="{9170CB36-DBD5-42DB-89BA-4A2877D321D9}" destId="{504B85FF-63BC-4EFC-B3AD-A7074B4843B0}" srcOrd="0" destOrd="0" presId="urn:microsoft.com/office/officeart/2005/8/layout/pyramid3"/>
    <dgm:cxn modelId="{4BD25199-F2F0-49ED-8D66-A3E52B515E0F}" type="presParOf" srcId="{9170CB36-DBD5-42DB-89BA-4A2877D321D9}" destId="{4FB3E56D-8CEA-462C-B3ED-3B5E4B18579C}" srcOrd="1" destOrd="0" presId="urn:microsoft.com/office/officeart/2005/8/layout/pyramid3"/>
    <dgm:cxn modelId="{62E925DE-37AE-4D00-96B5-BFB0D93EF49F}" type="presParOf" srcId="{B0F3842C-0AD3-40D0-95E6-554759BD8B3E}" destId="{5317DF40-7FE6-4F4F-A437-B42F18A66542}" srcOrd="1" destOrd="0" presId="urn:microsoft.com/office/officeart/2005/8/layout/pyramid3"/>
    <dgm:cxn modelId="{6CE867EA-5D89-4A54-8C7C-1F03166F2161}" type="presParOf" srcId="{5317DF40-7FE6-4F4F-A437-B42F18A66542}" destId="{F9FD6F70-957D-45E9-A6A8-BEFB54E48E12}" srcOrd="0" destOrd="0" presId="urn:microsoft.com/office/officeart/2005/8/layout/pyramid3"/>
    <dgm:cxn modelId="{4E941C20-FE47-4EF8-9A7C-7289D05E28B4}" type="presParOf" srcId="{5317DF40-7FE6-4F4F-A437-B42F18A66542}" destId="{571432A0-17E8-4653-B068-F26E71C3DE5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609663-C79E-4487-947C-D7F3947F450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260E4B3C-868A-4A31-B49C-1C3DF7E8EB17}">
      <dgm:prSet phldrT="[Texto]" custT="1"/>
      <dgm:spPr/>
      <dgm:t>
        <a:bodyPr/>
        <a:lstStyle/>
        <a:p>
          <a:pPr algn="ctr"/>
          <a:r>
            <a:rPr lang="es-EC" sz="1800" b="1" dirty="0"/>
            <a:t>Grupo de Artillería N.13 “Mariscal Sucre”</a:t>
          </a:r>
        </a:p>
      </dgm:t>
    </dgm:pt>
    <dgm:pt modelId="{07A5B64E-6196-4919-BD16-A37919A9FDB0}" type="parTrans" cxnId="{974DBA41-943F-4A66-9387-98944E65152D}">
      <dgm:prSet/>
      <dgm:spPr/>
      <dgm:t>
        <a:bodyPr/>
        <a:lstStyle/>
        <a:p>
          <a:endParaRPr lang="es-EC" sz="1050"/>
        </a:p>
      </dgm:t>
    </dgm:pt>
    <dgm:pt modelId="{0C0B2DC1-6015-4CE7-A5C3-A624957646A8}" type="sibTrans" cxnId="{974DBA41-943F-4A66-9387-98944E65152D}">
      <dgm:prSet/>
      <dgm:spPr/>
      <dgm:t>
        <a:bodyPr/>
        <a:lstStyle/>
        <a:p>
          <a:endParaRPr lang="es-EC" sz="1050"/>
        </a:p>
      </dgm:t>
    </dgm:pt>
    <dgm:pt modelId="{F7BDC558-CF86-4802-9666-E0E7EDFEDCB5}">
      <dgm:prSet phldrT="[Texto]" custT="1"/>
      <dgm:spPr/>
      <dgm:t>
        <a:bodyPr/>
        <a:lstStyle/>
        <a:p>
          <a:pPr algn="ctr"/>
          <a:r>
            <a:rPr lang="es-EC" sz="1800" b="1" dirty="0"/>
            <a:t>Entrenamiento intervalado</a:t>
          </a:r>
        </a:p>
      </dgm:t>
    </dgm:pt>
    <dgm:pt modelId="{1DCD7D55-124B-405C-90DB-8E754EE22F04}" type="parTrans" cxnId="{3B6AD87A-0503-4B9B-A044-6ADB1A7C1C5D}">
      <dgm:prSet/>
      <dgm:spPr/>
      <dgm:t>
        <a:bodyPr/>
        <a:lstStyle/>
        <a:p>
          <a:endParaRPr lang="es-EC"/>
        </a:p>
      </dgm:t>
    </dgm:pt>
    <dgm:pt modelId="{473969DC-6EE1-4E64-8287-8905D2D99601}" type="sibTrans" cxnId="{3B6AD87A-0503-4B9B-A044-6ADB1A7C1C5D}">
      <dgm:prSet/>
      <dgm:spPr/>
      <dgm:t>
        <a:bodyPr/>
        <a:lstStyle/>
        <a:p>
          <a:endParaRPr lang="es-EC"/>
        </a:p>
      </dgm:t>
    </dgm:pt>
    <dgm:pt modelId="{CD43F4B8-015D-4177-A47D-0E00FA594C03}" type="pres">
      <dgm:prSet presAssocID="{34609663-C79E-4487-947C-D7F3947F4503}" presName="linear" presStyleCnt="0">
        <dgm:presLayoutVars>
          <dgm:animLvl val="lvl"/>
          <dgm:resizeHandles val="exact"/>
        </dgm:presLayoutVars>
      </dgm:prSet>
      <dgm:spPr/>
    </dgm:pt>
    <dgm:pt modelId="{14A6B801-8999-41FB-B270-B3B98E9E18C1}" type="pres">
      <dgm:prSet presAssocID="{260E4B3C-868A-4A31-B49C-1C3DF7E8EB17}" presName="parentText" presStyleLbl="node1" presStyleIdx="0" presStyleCnt="2" custLinFactNeighborX="2915" custLinFactNeighborY="8168">
        <dgm:presLayoutVars>
          <dgm:chMax val="0"/>
          <dgm:bulletEnabled val="1"/>
        </dgm:presLayoutVars>
      </dgm:prSet>
      <dgm:spPr/>
    </dgm:pt>
    <dgm:pt modelId="{D7E681F9-97BC-456C-AC9E-BEA3EAB51265}" type="pres">
      <dgm:prSet presAssocID="{0C0B2DC1-6015-4CE7-A5C3-A624957646A8}" presName="spacer" presStyleCnt="0"/>
      <dgm:spPr/>
    </dgm:pt>
    <dgm:pt modelId="{13EF10E1-B774-417C-A9A0-EC8B9DC19D15}" type="pres">
      <dgm:prSet presAssocID="{F7BDC558-CF86-4802-9666-E0E7EDFEDCB5}" presName="parentText" presStyleLbl="node1" presStyleIdx="1" presStyleCnt="2">
        <dgm:presLayoutVars>
          <dgm:chMax val="0"/>
          <dgm:bulletEnabled val="1"/>
        </dgm:presLayoutVars>
      </dgm:prSet>
      <dgm:spPr/>
    </dgm:pt>
  </dgm:ptLst>
  <dgm:cxnLst>
    <dgm:cxn modelId="{974DBA41-943F-4A66-9387-98944E65152D}" srcId="{34609663-C79E-4487-947C-D7F3947F4503}" destId="{260E4B3C-868A-4A31-B49C-1C3DF7E8EB17}" srcOrd="0" destOrd="0" parTransId="{07A5B64E-6196-4919-BD16-A37919A9FDB0}" sibTransId="{0C0B2DC1-6015-4CE7-A5C3-A624957646A8}"/>
    <dgm:cxn modelId="{BB28A64E-4006-46E0-8738-C4A6359B3F14}" type="presOf" srcId="{34609663-C79E-4487-947C-D7F3947F4503}" destId="{CD43F4B8-015D-4177-A47D-0E00FA594C03}" srcOrd="0" destOrd="0" presId="urn:microsoft.com/office/officeart/2005/8/layout/vList2"/>
    <dgm:cxn modelId="{B571C376-EEDC-44F5-952E-AD4F068659AD}" type="presOf" srcId="{260E4B3C-868A-4A31-B49C-1C3DF7E8EB17}" destId="{14A6B801-8999-41FB-B270-B3B98E9E18C1}" srcOrd="0" destOrd="0" presId="urn:microsoft.com/office/officeart/2005/8/layout/vList2"/>
    <dgm:cxn modelId="{0F8BCF79-F1BE-4F46-85F4-B649E4EAD236}" type="presOf" srcId="{F7BDC558-CF86-4802-9666-E0E7EDFEDCB5}" destId="{13EF10E1-B774-417C-A9A0-EC8B9DC19D15}" srcOrd="0" destOrd="0" presId="urn:microsoft.com/office/officeart/2005/8/layout/vList2"/>
    <dgm:cxn modelId="{3B6AD87A-0503-4B9B-A044-6ADB1A7C1C5D}" srcId="{34609663-C79E-4487-947C-D7F3947F4503}" destId="{F7BDC558-CF86-4802-9666-E0E7EDFEDCB5}" srcOrd="1" destOrd="0" parTransId="{1DCD7D55-124B-405C-90DB-8E754EE22F04}" sibTransId="{473969DC-6EE1-4E64-8287-8905D2D99601}"/>
    <dgm:cxn modelId="{163F6314-DB80-470B-9FA0-8F41B580A4CC}" type="presParOf" srcId="{CD43F4B8-015D-4177-A47D-0E00FA594C03}" destId="{14A6B801-8999-41FB-B270-B3B98E9E18C1}" srcOrd="0" destOrd="0" presId="urn:microsoft.com/office/officeart/2005/8/layout/vList2"/>
    <dgm:cxn modelId="{F0BDB0FC-EF3B-4D07-9828-0622FBFA8669}" type="presParOf" srcId="{CD43F4B8-015D-4177-A47D-0E00FA594C03}" destId="{D7E681F9-97BC-456C-AC9E-BEA3EAB51265}" srcOrd="1" destOrd="0" presId="urn:microsoft.com/office/officeart/2005/8/layout/vList2"/>
    <dgm:cxn modelId="{5FCB888F-2A8A-4E5A-93B0-B8C548645B1C}" type="presParOf" srcId="{CD43F4B8-015D-4177-A47D-0E00FA594C03}" destId="{13EF10E1-B774-417C-A9A0-EC8B9DC19D15}"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C8BC28-3C39-469C-B05E-21C7E984453E}"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EC"/>
        </a:p>
      </dgm:t>
    </dgm:pt>
    <dgm:pt modelId="{CA3A5C6E-4B51-4F56-967B-F6BBA4A1A872}">
      <dgm:prSet custT="1"/>
      <dgm:spPr/>
      <dgm:t>
        <a:bodyPr/>
        <a:lstStyle/>
        <a:p>
          <a:r>
            <a:rPr lang="es-ES" sz="1200" b="1" i="0" dirty="0"/>
            <a:t>ANÁLISIS-SÍNTESIS</a:t>
          </a:r>
          <a:endParaRPr lang="es-CO" sz="1200" b="1" dirty="0"/>
        </a:p>
      </dgm:t>
    </dgm:pt>
    <dgm:pt modelId="{37EB8678-AC1A-4AC2-A472-33882F8A5D4A}" type="parTrans" cxnId="{A846D8B3-A058-43ED-9D43-4037B8BE70F9}">
      <dgm:prSet/>
      <dgm:spPr/>
      <dgm:t>
        <a:bodyPr/>
        <a:lstStyle/>
        <a:p>
          <a:endParaRPr lang="es-EC" sz="1050" b="1"/>
        </a:p>
      </dgm:t>
    </dgm:pt>
    <dgm:pt modelId="{E28ED50B-7C91-4BEC-AB8A-D237CDF94527}" type="sibTrans" cxnId="{A846D8B3-A058-43ED-9D43-4037B8BE70F9}">
      <dgm:prSet/>
      <dgm:spPr/>
      <dgm:t>
        <a:bodyPr/>
        <a:lstStyle/>
        <a:p>
          <a:endParaRPr lang="es-EC" sz="1050" b="1"/>
        </a:p>
      </dgm:t>
    </dgm:pt>
    <dgm:pt modelId="{C1708050-87D7-4B27-8EE5-57F15EE0DA4A}">
      <dgm:prSet custT="1"/>
      <dgm:spPr/>
      <dgm:t>
        <a:bodyPr/>
        <a:lstStyle/>
        <a:p>
          <a:r>
            <a:rPr lang="es-CO" sz="1200" b="1" dirty="0"/>
            <a:t>INDUCTIVO-DEDUCTIVO</a:t>
          </a:r>
        </a:p>
      </dgm:t>
    </dgm:pt>
    <dgm:pt modelId="{CB4F7AFB-386C-4937-8C10-304E6F2C33B4}" type="parTrans" cxnId="{7EB7B2EC-82AC-4AD4-9F8D-1A1D02A75323}">
      <dgm:prSet/>
      <dgm:spPr/>
      <dgm:t>
        <a:bodyPr/>
        <a:lstStyle/>
        <a:p>
          <a:endParaRPr lang="es-EC" sz="1600"/>
        </a:p>
      </dgm:t>
    </dgm:pt>
    <dgm:pt modelId="{ABCDB0A3-FA0C-463F-99C8-3D2BA79E2ACA}" type="sibTrans" cxnId="{7EB7B2EC-82AC-4AD4-9F8D-1A1D02A75323}">
      <dgm:prSet/>
      <dgm:spPr/>
      <dgm:t>
        <a:bodyPr/>
        <a:lstStyle/>
        <a:p>
          <a:endParaRPr lang="es-EC" sz="1600"/>
        </a:p>
      </dgm:t>
    </dgm:pt>
    <dgm:pt modelId="{92E30409-A6EA-4DED-80F4-094FB0665857}">
      <dgm:prSet custT="1"/>
      <dgm:spPr/>
      <dgm:t>
        <a:bodyPr/>
        <a:lstStyle/>
        <a:p>
          <a:r>
            <a:rPr lang="es-CO" sz="1200" b="1" dirty="0"/>
            <a:t>SISTÉMICO</a:t>
          </a:r>
        </a:p>
      </dgm:t>
    </dgm:pt>
    <dgm:pt modelId="{05D2B506-4D7D-4935-A5A4-E147F56369F4}" type="parTrans" cxnId="{1E47AB3A-0E1C-41FC-AF90-DC4A5EE3629C}">
      <dgm:prSet/>
      <dgm:spPr/>
      <dgm:t>
        <a:bodyPr/>
        <a:lstStyle/>
        <a:p>
          <a:endParaRPr lang="es-EC" sz="1600"/>
        </a:p>
      </dgm:t>
    </dgm:pt>
    <dgm:pt modelId="{9ADF62D1-34B7-4B10-9420-713D1DFA27FC}" type="sibTrans" cxnId="{1E47AB3A-0E1C-41FC-AF90-DC4A5EE3629C}">
      <dgm:prSet/>
      <dgm:spPr/>
      <dgm:t>
        <a:bodyPr/>
        <a:lstStyle/>
        <a:p>
          <a:endParaRPr lang="es-EC" sz="1600"/>
        </a:p>
      </dgm:t>
    </dgm:pt>
    <dgm:pt modelId="{5FFD415B-7732-4117-B72A-02AE5A8E4E58}">
      <dgm:prSet custT="1"/>
      <dgm:spPr/>
      <dgm:t>
        <a:bodyPr/>
        <a:lstStyle/>
        <a:p>
          <a:r>
            <a:rPr lang="es-CO" sz="1200" b="1" dirty="0"/>
            <a:t>OBSERVACIÓN</a:t>
          </a:r>
        </a:p>
      </dgm:t>
    </dgm:pt>
    <dgm:pt modelId="{FAA8FF3A-02F3-488F-8FBE-708408BB48A4}" type="parTrans" cxnId="{1B1A8DD3-CCF9-4146-B3B7-B4BC3A1D64D4}">
      <dgm:prSet/>
      <dgm:spPr/>
      <dgm:t>
        <a:bodyPr/>
        <a:lstStyle/>
        <a:p>
          <a:endParaRPr lang="es-EC" sz="1600"/>
        </a:p>
      </dgm:t>
    </dgm:pt>
    <dgm:pt modelId="{7757FEBB-D851-4EEA-BAAA-6919DF260E4A}" type="sibTrans" cxnId="{1B1A8DD3-CCF9-4146-B3B7-B4BC3A1D64D4}">
      <dgm:prSet/>
      <dgm:spPr/>
      <dgm:t>
        <a:bodyPr/>
        <a:lstStyle/>
        <a:p>
          <a:endParaRPr lang="es-EC" sz="1600"/>
        </a:p>
      </dgm:t>
    </dgm:pt>
    <dgm:pt modelId="{6C878C9E-E5CD-4A7A-BC12-799045B5599A}">
      <dgm:prSet custT="1"/>
      <dgm:spPr/>
      <dgm:t>
        <a:bodyPr/>
        <a:lstStyle/>
        <a:p>
          <a:r>
            <a:rPr lang="es-CO" sz="1200" b="1" dirty="0"/>
            <a:t>MEDICIÓN</a:t>
          </a:r>
        </a:p>
      </dgm:t>
    </dgm:pt>
    <dgm:pt modelId="{308DE0ED-98D9-4213-A969-E3DEE6BC9C3D}" type="parTrans" cxnId="{C0B84451-E8A0-4933-A0BA-F6C28A231561}">
      <dgm:prSet/>
      <dgm:spPr/>
      <dgm:t>
        <a:bodyPr/>
        <a:lstStyle/>
        <a:p>
          <a:endParaRPr lang="es-EC" sz="1600"/>
        </a:p>
      </dgm:t>
    </dgm:pt>
    <dgm:pt modelId="{7C50E72C-A764-4235-B25C-A7C735629D95}" type="sibTrans" cxnId="{C0B84451-E8A0-4933-A0BA-F6C28A231561}">
      <dgm:prSet/>
      <dgm:spPr/>
      <dgm:t>
        <a:bodyPr/>
        <a:lstStyle/>
        <a:p>
          <a:endParaRPr lang="es-EC" sz="1600"/>
        </a:p>
      </dgm:t>
    </dgm:pt>
    <dgm:pt modelId="{A818BFA7-F1CF-42FE-B67D-4DD5C86C2694}">
      <dgm:prSet custT="1"/>
      <dgm:spPr/>
      <dgm:t>
        <a:bodyPr/>
        <a:lstStyle/>
        <a:p>
          <a:r>
            <a:rPr lang="es-CO" sz="1200" b="1" dirty="0"/>
            <a:t>E. DESCRIPTIVAS</a:t>
          </a:r>
        </a:p>
      </dgm:t>
    </dgm:pt>
    <dgm:pt modelId="{54F0CEC0-9970-417C-92A5-2C38E7A76BA4}" type="parTrans" cxnId="{28BE66E1-8ACB-43D1-88E1-3B82C198A397}">
      <dgm:prSet/>
      <dgm:spPr/>
      <dgm:t>
        <a:bodyPr/>
        <a:lstStyle/>
        <a:p>
          <a:endParaRPr lang="es-EC" sz="1600"/>
        </a:p>
      </dgm:t>
    </dgm:pt>
    <dgm:pt modelId="{314A5CCE-F9AB-40B9-97A5-CF5D07D291EF}" type="sibTrans" cxnId="{28BE66E1-8ACB-43D1-88E1-3B82C198A397}">
      <dgm:prSet/>
      <dgm:spPr/>
      <dgm:t>
        <a:bodyPr/>
        <a:lstStyle/>
        <a:p>
          <a:endParaRPr lang="es-EC" sz="1600"/>
        </a:p>
      </dgm:t>
    </dgm:pt>
    <dgm:pt modelId="{7EECDFD1-8F2C-4502-9697-9B0075A83E97}">
      <dgm:prSet custT="1"/>
      <dgm:spPr/>
      <dgm:t>
        <a:bodyPr/>
        <a:lstStyle/>
        <a:p>
          <a:r>
            <a:rPr lang="es-CO" sz="1200" b="1" dirty="0"/>
            <a:t>E. INFERENCIALES</a:t>
          </a:r>
        </a:p>
      </dgm:t>
    </dgm:pt>
    <dgm:pt modelId="{04FDA0E6-76F8-47BB-85BA-0DFCDC8F8381}" type="parTrans" cxnId="{5624590C-5E1C-4FEE-8537-656A27F8D42C}">
      <dgm:prSet/>
      <dgm:spPr/>
      <dgm:t>
        <a:bodyPr/>
        <a:lstStyle/>
        <a:p>
          <a:endParaRPr lang="es-EC" sz="1600"/>
        </a:p>
      </dgm:t>
    </dgm:pt>
    <dgm:pt modelId="{57259A41-5A06-4EC7-AB1E-DFCE6E162DCB}" type="sibTrans" cxnId="{5624590C-5E1C-4FEE-8537-656A27F8D42C}">
      <dgm:prSet/>
      <dgm:spPr/>
      <dgm:t>
        <a:bodyPr/>
        <a:lstStyle/>
        <a:p>
          <a:endParaRPr lang="es-EC" sz="1600"/>
        </a:p>
      </dgm:t>
    </dgm:pt>
    <dgm:pt modelId="{645278E3-1436-4712-BEB1-0337A27A66F2}">
      <dgm:prSet custT="1"/>
      <dgm:spPr>
        <a:solidFill>
          <a:srgbClr val="FFFF00"/>
        </a:solidFill>
      </dgm:spPr>
      <dgm:t>
        <a:bodyPr/>
        <a:lstStyle/>
        <a:p>
          <a:r>
            <a:rPr lang="es-CO" sz="1200" b="1" dirty="0"/>
            <a:t>MÉTODOS TEÓRICOS</a:t>
          </a:r>
        </a:p>
      </dgm:t>
    </dgm:pt>
    <dgm:pt modelId="{70DE02A5-B5C4-4F78-856A-C9550126A7FB}" type="parTrans" cxnId="{E04F119A-55D4-498E-B6C5-89C1303253E6}">
      <dgm:prSet/>
      <dgm:spPr/>
      <dgm:t>
        <a:bodyPr/>
        <a:lstStyle/>
        <a:p>
          <a:endParaRPr lang="es-EC" sz="1600"/>
        </a:p>
      </dgm:t>
    </dgm:pt>
    <dgm:pt modelId="{FC76534A-D756-466A-8F77-FDCD33B9ECF6}" type="sibTrans" cxnId="{E04F119A-55D4-498E-B6C5-89C1303253E6}">
      <dgm:prSet/>
      <dgm:spPr/>
      <dgm:t>
        <a:bodyPr/>
        <a:lstStyle/>
        <a:p>
          <a:endParaRPr lang="es-EC" sz="1600"/>
        </a:p>
      </dgm:t>
    </dgm:pt>
    <dgm:pt modelId="{D391054C-2809-4AE9-8D35-0BA42421CBE8}">
      <dgm:prSet custT="1"/>
      <dgm:spPr>
        <a:solidFill>
          <a:srgbClr val="57FA06"/>
        </a:solidFill>
      </dgm:spPr>
      <dgm:t>
        <a:bodyPr/>
        <a:lstStyle/>
        <a:p>
          <a:r>
            <a:rPr lang="es-CO" sz="1200" b="1" dirty="0"/>
            <a:t>MÉTODOS EMPÍRICOS</a:t>
          </a:r>
        </a:p>
      </dgm:t>
    </dgm:pt>
    <dgm:pt modelId="{871F70A4-1496-4262-82F8-A114E7FD4E83}" type="parTrans" cxnId="{0F5FAF6D-D9A4-45A2-B742-9F7E28CEB489}">
      <dgm:prSet/>
      <dgm:spPr/>
      <dgm:t>
        <a:bodyPr/>
        <a:lstStyle/>
        <a:p>
          <a:endParaRPr lang="es-EC" sz="1600"/>
        </a:p>
      </dgm:t>
    </dgm:pt>
    <dgm:pt modelId="{67757855-8BF7-418F-BEE3-8ABA261103FA}" type="sibTrans" cxnId="{0F5FAF6D-D9A4-45A2-B742-9F7E28CEB489}">
      <dgm:prSet/>
      <dgm:spPr/>
      <dgm:t>
        <a:bodyPr/>
        <a:lstStyle/>
        <a:p>
          <a:endParaRPr lang="es-EC" sz="1600"/>
        </a:p>
      </dgm:t>
    </dgm:pt>
    <dgm:pt modelId="{53933469-BB7E-4017-8D21-EA39B6B052A8}">
      <dgm:prSet custT="1"/>
      <dgm:spPr>
        <a:solidFill>
          <a:srgbClr val="00B0F0"/>
        </a:solidFill>
      </dgm:spPr>
      <dgm:t>
        <a:bodyPr/>
        <a:lstStyle/>
        <a:p>
          <a:r>
            <a:rPr lang="es-CO" sz="1200" b="1" dirty="0"/>
            <a:t>ESTADÍSTICA</a:t>
          </a:r>
        </a:p>
      </dgm:t>
    </dgm:pt>
    <dgm:pt modelId="{47CBE945-4EE3-49F9-9752-F755C81BDF68}" type="parTrans" cxnId="{EF3DA163-C2B1-47E4-82B6-FF355A5223A0}">
      <dgm:prSet/>
      <dgm:spPr/>
      <dgm:t>
        <a:bodyPr/>
        <a:lstStyle/>
        <a:p>
          <a:endParaRPr lang="es-EC" sz="1600"/>
        </a:p>
      </dgm:t>
    </dgm:pt>
    <dgm:pt modelId="{C3280A65-62F3-452B-B490-109F0B65EC81}" type="sibTrans" cxnId="{EF3DA163-C2B1-47E4-82B6-FF355A5223A0}">
      <dgm:prSet/>
      <dgm:spPr/>
      <dgm:t>
        <a:bodyPr/>
        <a:lstStyle/>
        <a:p>
          <a:endParaRPr lang="es-EC" sz="1600"/>
        </a:p>
      </dgm:t>
    </dgm:pt>
    <dgm:pt modelId="{2468F31C-73A3-4E46-83DD-169EAFDE37C3}">
      <dgm:prSet custT="1"/>
      <dgm:spPr/>
      <dgm:t>
        <a:bodyPr/>
        <a:lstStyle/>
        <a:p>
          <a:r>
            <a:rPr lang="es-CO" sz="1200" b="1" dirty="0"/>
            <a:t>TEST DE 2 MILLAS</a:t>
          </a:r>
        </a:p>
      </dgm:t>
    </dgm:pt>
    <dgm:pt modelId="{3D6CAF4E-4922-42AD-ACF3-84E0FBFCFAC0}" type="parTrans" cxnId="{84B2CD0F-1F35-44A2-8A57-1A2D95508CFA}">
      <dgm:prSet/>
      <dgm:spPr/>
      <dgm:t>
        <a:bodyPr/>
        <a:lstStyle/>
        <a:p>
          <a:endParaRPr lang="es-EC" sz="1600"/>
        </a:p>
      </dgm:t>
    </dgm:pt>
    <dgm:pt modelId="{3DF812EE-D084-4E3D-9BC9-D403B73D231C}" type="sibTrans" cxnId="{84B2CD0F-1F35-44A2-8A57-1A2D95508CFA}">
      <dgm:prSet/>
      <dgm:spPr/>
      <dgm:t>
        <a:bodyPr/>
        <a:lstStyle/>
        <a:p>
          <a:endParaRPr lang="es-EC" sz="1600"/>
        </a:p>
      </dgm:t>
    </dgm:pt>
    <dgm:pt modelId="{70720A62-01B8-4B9C-9F3F-449B2E47BE1B}">
      <dgm:prSet custT="1"/>
      <dgm:spPr/>
      <dgm:t>
        <a:bodyPr/>
        <a:lstStyle/>
        <a:p>
          <a:r>
            <a:rPr lang="es-CO" sz="1200" b="1" dirty="0"/>
            <a:t>VALORACIÓN DEL VO2 MAX</a:t>
          </a:r>
        </a:p>
      </dgm:t>
    </dgm:pt>
    <dgm:pt modelId="{C19D7AE7-C6AE-4272-A2EC-6B6B6486AE79}" type="parTrans" cxnId="{73642B52-2CCD-4624-9950-42D203361363}">
      <dgm:prSet/>
      <dgm:spPr/>
      <dgm:t>
        <a:bodyPr/>
        <a:lstStyle/>
        <a:p>
          <a:endParaRPr lang="es-EC" sz="1600"/>
        </a:p>
      </dgm:t>
    </dgm:pt>
    <dgm:pt modelId="{7C0D3DAA-6F81-4499-83CA-3C833653DFA5}" type="sibTrans" cxnId="{73642B52-2CCD-4624-9950-42D203361363}">
      <dgm:prSet/>
      <dgm:spPr/>
      <dgm:t>
        <a:bodyPr/>
        <a:lstStyle/>
        <a:p>
          <a:endParaRPr lang="es-EC" sz="1600"/>
        </a:p>
      </dgm:t>
    </dgm:pt>
    <dgm:pt modelId="{70F7D2DF-F761-45EA-B2CB-14EBA6EA99B7}">
      <dgm:prSet custT="1"/>
      <dgm:spPr/>
      <dgm:t>
        <a:bodyPr/>
        <a:lstStyle/>
        <a:p>
          <a:r>
            <a:rPr lang="es-CO" sz="1200" b="1" dirty="0"/>
            <a:t>VALORACIÓN DE IMC</a:t>
          </a:r>
        </a:p>
      </dgm:t>
    </dgm:pt>
    <dgm:pt modelId="{09C61679-B323-4668-80AF-02D134E49BC4}" type="parTrans" cxnId="{4C709419-935F-4E50-90A9-05F41DDD0B90}">
      <dgm:prSet/>
      <dgm:spPr/>
      <dgm:t>
        <a:bodyPr/>
        <a:lstStyle/>
        <a:p>
          <a:endParaRPr lang="es-EC" sz="1600"/>
        </a:p>
      </dgm:t>
    </dgm:pt>
    <dgm:pt modelId="{7C04A3F5-B2C2-41A7-A2D1-D7890DC4E226}" type="sibTrans" cxnId="{4C709419-935F-4E50-90A9-05F41DDD0B90}">
      <dgm:prSet/>
      <dgm:spPr/>
      <dgm:t>
        <a:bodyPr/>
        <a:lstStyle/>
        <a:p>
          <a:endParaRPr lang="es-EC" sz="1600"/>
        </a:p>
      </dgm:t>
    </dgm:pt>
    <dgm:pt modelId="{F41B8A19-B96C-484F-BCCB-EB5FBEEAFBA0}" type="pres">
      <dgm:prSet presAssocID="{8EC8BC28-3C39-469C-B05E-21C7E984453E}" presName="theList" presStyleCnt="0">
        <dgm:presLayoutVars>
          <dgm:dir/>
          <dgm:animLvl val="lvl"/>
          <dgm:resizeHandles val="exact"/>
        </dgm:presLayoutVars>
      </dgm:prSet>
      <dgm:spPr/>
    </dgm:pt>
    <dgm:pt modelId="{9C836840-5372-47A3-99CE-399B835E2039}" type="pres">
      <dgm:prSet presAssocID="{645278E3-1436-4712-BEB1-0337A27A66F2}" presName="compNode" presStyleCnt="0"/>
      <dgm:spPr/>
    </dgm:pt>
    <dgm:pt modelId="{3AE0FC53-BA85-4A5C-B2FA-6490F738610D}" type="pres">
      <dgm:prSet presAssocID="{645278E3-1436-4712-BEB1-0337A27A66F2}" presName="aNode" presStyleLbl="bgShp" presStyleIdx="0" presStyleCnt="3"/>
      <dgm:spPr/>
    </dgm:pt>
    <dgm:pt modelId="{CCD3B108-E37E-4FE5-B951-54FCB906AD8D}" type="pres">
      <dgm:prSet presAssocID="{645278E3-1436-4712-BEB1-0337A27A66F2}" presName="textNode" presStyleLbl="bgShp" presStyleIdx="0" presStyleCnt="3"/>
      <dgm:spPr/>
    </dgm:pt>
    <dgm:pt modelId="{D1BC9CCA-AAE8-4862-8070-B7FB1D0F2016}" type="pres">
      <dgm:prSet presAssocID="{645278E3-1436-4712-BEB1-0337A27A66F2}" presName="compChildNode" presStyleCnt="0"/>
      <dgm:spPr/>
    </dgm:pt>
    <dgm:pt modelId="{A31408C6-ACF1-4E64-A6AE-C73682C40A9D}" type="pres">
      <dgm:prSet presAssocID="{645278E3-1436-4712-BEB1-0337A27A66F2}" presName="theInnerList" presStyleCnt="0"/>
      <dgm:spPr/>
    </dgm:pt>
    <dgm:pt modelId="{17AB855E-7DCF-470A-A6E5-38C952378DBB}" type="pres">
      <dgm:prSet presAssocID="{CA3A5C6E-4B51-4F56-967B-F6BBA4A1A872}" presName="childNode" presStyleLbl="node1" presStyleIdx="0" presStyleCnt="10">
        <dgm:presLayoutVars>
          <dgm:bulletEnabled val="1"/>
        </dgm:presLayoutVars>
      </dgm:prSet>
      <dgm:spPr/>
    </dgm:pt>
    <dgm:pt modelId="{45F8F721-9399-49B1-934A-FFAAC5BBC130}" type="pres">
      <dgm:prSet presAssocID="{CA3A5C6E-4B51-4F56-967B-F6BBA4A1A872}" presName="aSpace2" presStyleCnt="0"/>
      <dgm:spPr/>
    </dgm:pt>
    <dgm:pt modelId="{39A335B8-A048-422B-B6CA-1DB303A09BDD}" type="pres">
      <dgm:prSet presAssocID="{C1708050-87D7-4B27-8EE5-57F15EE0DA4A}" presName="childNode" presStyleLbl="node1" presStyleIdx="1" presStyleCnt="10">
        <dgm:presLayoutVars>
          <dgm:bulletEnabled val="1"/>
        </dgm:presLayoutVars>
      </dgm:prSet>
      <dgm:spPr/>
    </dgm:pt>
    <dgm:pt modelId="{783874B6-3517-4BA0-B82F-EFBEE13B60F0}" type="pres">
      <dgm:prSet presAssocID="{C1708050-87D7-4B27-8EE5-57F15EE0DA4A}" presName="aSpace2" presStyleCnt="0"/>
      <dgm:spPr/>
    </dgm:pt>
    <dgm:pt modelId="{D8D0B013-62A7-4B8C-9A16-90814D78D879}" type="pres">
      <dgm:prSet presAssocID="{92E30409-A6EA-4DED-80F4-094FB0665857}" presName="childNode" presStyleLbl="node1" presStyleIdx="2" presStyleCnt="10">
        <dgm:presLayoutVars>
          <dgm:bulletEnabled val="1"/>
        </dgm:presLayoutVars>
      </dgm:prSet>
      <dgm:spPr/>
    </dgm:pt>
    <dgm:pt modelId="{3356C9E8-A7EB-4117-AB69-6326C0D15D57}" type="pres">
      <dgm:prSet presAssocID="{645278E3-1436-4712-BEB1-0337A27A66F2}" presName="aSpace" presStyleCnt="0"/>
      <dgm:spPr/>
    </dgm:pt>
    <dgm:pt modelId="{D07B4915-9600-42DD-B75E-9EA6F7B7727D}" type="pres">
      <dgm:prSet presAssocID="{D391054C-2809-4AE9-8D35-0BA42421CBE8}" presName="compNode" presStyleCnt="0"/>
      <dgm:spPr/>
    </dgm:pt>
    <dgm:pt modelId="{14344F8F-4FE3-47E2-AA6F-FBADB4E088AF}" type="pres">
      <dgm:prSet presAssocID="{D391054C-2809-4AE9-8D35-0BA42421CBE8}" presName="aNode" presStyleLbl="bgShp" presStyleIdx="1" presStyleCnt="3"/>
      <dgm:spPr/>
    </dgm:pt>
    <dgm:pt modelId="{D245F825-2E62-4323-A08E-5E9E28A38E9B}" type="pres">
      <dgm:prSet presAssocID="{D391054C-2809-4AE9-8D35-0BA42421CBE8}" presName="textNode" presStyleLbl="bgShp" presStyleIdx="1" presStyleCnt="3"/>
      <dgm:spPr/>
    </dgm:pt>
    <dgm:pt modelId="{26B71434-ED35-4E32-8DA2-AADA5C308E57}" type="pres">
      <dgm:prSet presAssocID="{D391054C-2809-4AE9-8D35-0BA42421CBE8}" presName="compChildNode" presStyleCnt="0"/>
      <dgm:spPr/>
    </dgm:pt>
    <dgm:pt modelId="{9F9CFBCF-B760-4719-AA90-C968840F0F08}" type="pres">
      <dgm:prSet presAssocID="{D391054C-2809-4AE9-8D35-0BA42421CBE8}" presName="theInnerList" presStyleCnt="0"/>
      <dgm:spPr/>
    </dgm:pt>
    <dgm:pt modelId="{02EAC555-9F42-4538-B9EF-467AF35E3F2E}" type="pres">
      <dgm:prSet presAssocID="{5FFD415B-7732-4117-B72A-02AE5A8E4E58}" presName="childNode" presStyleLbl="node1" presStyleIdx="3" presStyleCnt="10">
        <dgm:presLayoutVars>
          <dgm:bulletEnabled val="1"/>
        </dgm:presLayoutVars>
      </dgm:prSet>
      <dgm:spPr/>
    </dgm:pt>
    <dgm:pt modelId="{DFF91B3D-39C6-4DE6-995A-4BD9E0C5FFA6}" type="pres">
      <dgm:prSet presAssocID="{5FFD415B-7732-4117-B72A-02AE5A8E4E58}" presName="aSpace2" presStyleCnt="0"/>
      <dgm:spPr/>
    </dgm:pt>
    <dgm:pt modelId="{8EFF9532-D166-4FD4-A260-F44037915295}" type="pres">
      <dgm:prSet presAssocID="{6C878C9E-E5CD-4A7A-BC12-799045B5599A}" presName="childNode" presStyleLbl="node1" presStyleIdx="4" presStyleCnt="10">
        <dgm:presLayoutVars>
          <dgm:bulletEnabled val="1"/>
        </dgm:presLayoutVars>
      </dgm:prSet>
      <dgm:spPr/>
    </dgm:pt>
    <dgm:pt modelId="{8F0D53D0-0A68-4645-9758-4C17AFDB1B98}" type="pres">
      <dgm:prSet presAssocID="{D391054C-2809-4AE9-8D35-0BA42421CBE8}" presName="aSpace" presStyleCnt="0"/>
      <dgm:spPr/>
    </dgm:pt>
    <dgm:pt modelId="{C8474C75-1105-4899-A2CC-A4FA110C87BC}" type="pres">
      <dgm:prSet presAssocID="{53933469-BB7E-4017-8D21-EA39B6B052A8}" presName="compNode" presStyleCnt="0"/>
      <dgm:spPr/>
    </dgm:pt>
    <dgm:pt modelId="{064B7AA5-83F8-4960-9ECF-D53F0791AA71}" type="pres">
      <dgm:prSet presAssocID="{53933469-BB7E-4017-8D21-EA39B6B052A8}" presName="aNode" presStyleLbl="bgShp" presStyleIdx="2" presStyleCnt="3"/>
      <dgm:spPr/>
    </dgm:pt>
    <dgm:pt modelId="{8B2A64B0-D07B-4C60-ACEB-BF4CD08D4229}" type="pres">
      <dgm:prSet presAssocID="{53933469-BB7E-4017-8D21-EA39B6B052A8}" presName="textNode" presStyleLbl="bgShp" presStyleIdx="2" presStyleCnt="3"/>
      <dgm:spPr/>
    </dgm:pt>
    <dgm:pt modelId="{3C65C694-063D-4FC5-BDBA-F9163447B1F4}" type="pres">
      <dgm:prSet presAssocID="{53933469-BB7E-4017-8D21-EA39B6B052A8}" presName="compChildNode" presStyleCnt="0"/>
      <dgm:spPr/>
    </dgm:pt>
    <dgm:pt modelId="{3ECCAF13-693E-4331-B4E0-29A1F2FF4B6E}" type="pres">
      <dgm:prSet presAssocID="{53933469-BB7E-4017-8D21-EA39B6B052A8}" presName="theInnerList" presStyleCnt="0"/>
      <dgm:spPr/>
    </dgm:pt>
    <dgm:pt modelId="{A2762FB5-86B3-490F-BB67-FCB7F5AF1F1B}" type="pres">
      <dgm:prSet presAssocID="{A818BFA7-F1CF-42FE-B67D-4DD5C86C2694}" presName="childNode" presStyleLbl="node1" presStyleIdx="5" presStyleCnt="10">
        <dgm:presLayoutVars>
          <dgm:bulletEnabled val="1"/>
        </dgm:presLayoutVars>
      </dgm:prSet>
      <dgm:spPr/>
    </dgm:pt>
    <dgm:pt modelId="{48CD9B4F-1A78-421E-88AC-7B99D7027F94}" type="pres">
      <dgm:prSet presAssocID="{A818BFA7-F1CF-42FE-B67D-4DD5C86C2694}" presName="aSpace2" presStyleCnt="0"/>
      <dgm:spPr/>
    </dgm:pt>
    <dgm:pt modelId="{42F59EA6-0EA8-49A8-894A-483A68A95D33}" type="pres">
      <dgm:prSet presAssocID="{7EECDFD1-8F2C-4502-9697-9B0075A83E97}" presName="childNode" presStyleLbl="node1" presStyleIdx="6" presStyleCnt="10">
        <dgm:presLayoutVars>
          <dgm:bulletEnabled val="1"/>
        </dgm:presLayoutVars>
      </dgm:prSet>
      <dgm:spPr/>
    </dgm:pt>
    <dgm:pt modelId="{233582DD-64F8-4AE7-8AF9-9A790C92D96A}" type="pres">
      <dgm:prSet presAssocID="{7EECDFD1-8F2C-4502-9697-9B0075A83E97}" presName="aSpace2" presStyleCnt="0"/>
      <dgm:spPr/>
    </dgm:pt>
    <dgm:pt modelId="{1D6E52B3-2A68-474C-9CA9-38A9DDC0367E}" type="pres">
      <dgm:prSet presAssocID="{2468F31C-73A3-4E46-83DD-169EAFDE37C3}" presName="childNode" presStyleLbl="node1" presStyleIdx="7" presStyleCnt="10">
        <dgm:presLayoutVars>
          <dgm:bulletEnabled val="1"/>
        </dgm:presLayoutVars>
      </dgm:prSet>
      <dgm:spPr/>
    </dgm:pt>
    <dgm:pt modelId="{570C46DE-2283-45A1-AA2A-B4FE5AB048D4}" type="pres">
      <dgm:prSet presAssocID="{2468F31C-73A3-4E46-83DD-169EAFDE37C3}" presName="aSpace2" presStyleCnt="0"/>
      <dgm:spPr/>
    </dgm:pt>
    <dgm:pt modelId="{CD8E236A-F22A-47E1-87F2-F12F22D77BC4}" type="pres">
      <dgm:prSet presAssocID="{70720A62-01B8-4B9C-9F3F-449B2E47BE1B}" presName="childNode" presStyleLbl="node1" presStyleIdx="8" presStyleCnt="10">
        <dgm:presLayoutVars>
          <dgm:bulletEnabled val="1"/>
        </dgm:presLayoutVars>
      </dgm:prSet>
      <dgm:spPr/>
    </dgm:pt>
    <dgm:pt modelId="{E1E1F273-ED97-47B6-96CE-9348EB64DF0B}" type="pres">
      <dgm:prSet presAssocID="{70720A62-01B8-4B9C-9F3F-449B2E47BE1B}" presName="aSpace2" presStyleCnt="0"/>
      <dgm:spPr/>
    </dgm:pt>
    <dgm:pt modelId="{0FDFF620-1D1D-4AE8-88BE-6CEA2725FF98}" type="pres">
      <dgm:prSet presAssocID="{70F7D2DF-F761-45EA-B2CB-14EBA6EA99B7}" presName="childNode" presStyleLbl="node1" presStyleIdx="9" presStyleCnt="10">
        <dgm:presLayoutVars>
          <dgm:bulletEnabled val="1"/>
        </dgm:presLayoutVars>
      </dgm:prSet>
      <dgm:spPr/>
    </dgm:pt>
  </dgm:ptLst>
  <dgm:cxnLst>
    <dgm:cxn modelId="{797E2901-6007-46DC-9DF3-1D94F9A7FE18}" type="presOf" srcId="{53933469-BB7E-4017-8D21-EA39B6B052A8}" destId="{064B7AA5-83F8-4960-9ECF-D53F0791AA71}" srcOrd="0" destOrd="0" presId="urn:microsoft.com/office/officeart/2005/8/layout/lProcess2"/>
    <dgm:cxn modelId="{5624590C-5E1C-4FEE-8537-656A27F8D42C}" srcId="{53933469-BB7E-4017-8D21-EA39B6B052A8}" destId="{7EECDFD1-8F2C-4502-9697-9B0075A83E97}" srcOrd="1" destOrd="0" parTransId="{04FDA0E6-76F8-47BB-85BA-0DFCDC8F8381}" sibTransId="{57259A41-5A06-4EC7-AB1E-DFCE6E162DCB}"/>
    <dgm:cxn modelId="{84B2CD0F-1F35-44A2-8A57-1A2D95508CFA}" srcId="{53933469-BB7E-4017-8D21-EA39B6B052A8}" destId="{2468F31C-73A3-4E46-83DD-169EAFDE37C3}" srcOrd="2" destOrd="0" parTransId="{3D6CAF4E-4922-42AD-ACF3-84E0FBFCFAC0}" sibTransId="{3DF812EE-D084-4E3D-9BC9-D403B73D231C}"/>
    <dgm:cxn modelId="{F163A118-16B8-4B9F-A0D7-858BCF6056B1}" type="presOf" srcId="{2468F31C-73A3-4E46-83DD-169EAFDE37C3}" destId="{1D6E52B3-2A68-474C-9CA9-38A9DDC0367E}" srcOrd="0" destOrd="0" presId="urn:microsoft.com/office/officeart/2005/8/layout/lProcess2"/>
    <dgm:cxn modelId="{4C709419-935F-4E50-90A9-05F41DDD0B90}" srcId="{53933469-BB7E-4017-8D21-EA39B6B052A8}" destId="{70F7D2DF-F761-45EA-B2CB-14EBA6EA99B7}" srcOrd="4" destOrd="0" parTransId="{09C61679-B323-4668-80AF-02D134E49BC4}" sibTransId="{7C04A3F5-B2C2-41A7-A2D1-D7890DC4E226}"/>
    <dgm:cxn modelId="{3D57D31E-DCE0-4373-A2D0-316A1F319CC8}" type="presOf" srcId="{D391054C-2809-4AE9-8D35-0BA42421CBE8}" destId="{D245F825-2E62-4323-A08E-5E9E28A38E9B}" srcOrd="1" destOrd="0" presId="urn:microsoft.com/office/officeart/2005/8/layout/lProcess2"/>
    <dgm:cxn modelId="{F642262C-CA7D-4EF2-94B0-33F60DCDC019}" type="presOf" srcId="{70F7D2DF-F761-45EA-B2CB-14EBA6EA99B7}" destId="{0FDFF620-1D1D-4AE8-88BE-6CEA2725FF98}" srcOrd="0" destOrd="0" presId="urn:microsoft.com/office/officeart/2005/8/layout/lProcess2"/>
    <dgm:cxn modelId="{1E47AB3A-0E1C-41FC-AF90-DC4A5EE3629C}" srcId="{645278E3-1436-4712-BEB1-0337A27A66F2}" destId="{92E30409-A6EA-4DED-80F4-094FB0665857}" srcOrd="2" destOrd="0" parTransId="{05D2B506-4D7D-4935-A5A4-E147F56369F4}" sibTransId="{9ADF62D1-34B7-4B10-9420-713D1DFA27FC}"/>
    <dgm:cxn modelId="{EF3DA163-C2B1-47E4-82B6-FF355A5223A0}" srcId="{8EC8BC28-3C39-469C-B05E-21C7E984453E}" destId="{53933469-BB7E-4017-8D21-EA39B6B052A8}" srcOrd="2" destOrd="0" parTransId="{47CBE945-4EE3-49F9-9752-F755C81BDF68}" sibTransId="{C3280A65-62F3-452B-B490-109F0B65EC81}"/>
    <dgm:cxn modelId="{16E9D345-2E6B-438B-89A8-18880AAD324D}" type="presOf" srcId="{7EECDFD1-8F2C-4502-9697-9B0075A83E97}" destId="{42F59EA6-0EA8-49A8-894A-483A68A95D33}" srcOrd="0" destOrd="0" presId="urn:microsoft.com/office/officeart/2005/8/layout/lProcess2"/>
    <dgm:cxn modelId="{0F5FAF6D-D9A4-45A2-B742-9F7E28CEB489}" srcId="{8EC8BC28-3C39-469C-B05E-21C7E984453E}" destId="{D391054C-2809-4AE9-8D35-0BA42421CBE8}" srcOrd="1" destOrd="0" parTransId="{871F70A4-1496-4262-82F8-A114E7FD4E83}" sibTransId="{67757855-8BF7-418F-BEE3-8ABA261103FA}"/>
    <dgm:cxn modelId="{C0B84451-E8A0-4933-A0BA-F6C28A231561}" srcId="{D391054C-2809-4AE9-8D35-0BA42421CBE8}" destId="{6C878C9E-E5CD-4A7A-BC12-799045B5599A}" srcOrd="1" destOrd="0" parTransId="{308DE0ED-98D9-4213-A969-E3DEE6BC9C3D}" sibTransId="{7C50E72C-A764-4235-B25C-A7C735629D95}"/>
    <dgm:cxn modelId="{73642B52-2CCD-4624-9950-42D203361363}" srcId="{53933469-BB7E-4017-8D21-EA39B6B052A8}" destId="{70720A62-01B8-4B9C-9F3F-449B2E47BE1B}" srcOrd="3" destOrd="0" parTransId="{C19D7AE7-C6AE-4272-A2EC-6B6B6486AE79}" sibTransId="{7C0D3DAA-6F81-4499-83CA-3C833653DFA5}"/>
    <dgm:cxn modelId="{F7792557-5162-44F2-AFC5-8EDBC6898842}" type="presOf" srcId="{92E30409-A6EA-4DED-80F4-094FB0665857}" destId="{D8D0B013-62A7-4B8C-9A16-90814D78D879}" srcOrd="0" destOrd="0" presId="urn:microsoft.com/office/officeart/2005/8/layout/lProcess2"/>
    <dgm:cxn modelId="{718BFE78-82A0-44BD-8400-5DBD6BCBE4F6}" type="presOf" srcId="{70720A62-01B8-4B9C-9F3F-449B2E47BE1B}" destId="{CD8E236A-F22A-47E1-87F2-F12F22D77BC4}" srcOrd="0" destOrd="0" presId="urn:microsoft.com/office/officeart/2005/8/layout/lProcess2"/>
    <dgm:cxn modelId="{A2648098-BC43-4E00-8437-7022B776F305}" type="presOf" srcId="{53933469-BB7E-4017-8D21-EA39B6B052A8}" destId="{8B2A64B0-D07B-4C60-ACEB-BF4CD08D4229}" srcOrd="1" destOrd="0" presId="urn:microsoft.com/office/officeart/2005/8/layout/lProcess2"/>
    <dgm:cxn modelId="{E04F119A-55D4-498E-B6C5-89C1303253E6}" srcId="{8EC8BC28-3C39-469C-B05E-21C7E984453E}" destId="{645278E3-1436-4712-BEB1-0337A27A66F2}" srcOrd="0" destOrd="0" parTransId="{70DE02A5-B5C4-4F78-856A-C9550126A7FB}" sibTransId="{FC76534A-D756-466A-8F77-FDCD33B9ECF6}"/>
    <dgm:cxn modelId="{70A30BA8-A9AA-49C7-9241-FB5A1733219E}" type="presOf" srcId="{645278E3-1436-4712-BEB1-0337A27A66F2}" destId="{CCD3B108-E37E-4FE5-B951-54FCB906AD8D}" srcOrd="1" destOrd="0" presId="urn:microsoft.com/office/officeart/2005/8/layout/lProcess2"/>
    <dgm:cxn modelId="{A846D8B3-A058-43ED-9D43-4037B8BE70F9}" srcId="{645278E3-1436-4712-BEB1-0337A27A66F2}" destId="{CA3A5C6E-4B51-4F56-967B-F6BBA4A1A872}" srcOrd="0" destOrd="0" parTransId="{37EB8678-AC1A-4AC2-A472-33882F8A5D4A}" sibTransId="{E28ED50B-7C91-4BEC-AB8A-D237CDF94527}"/>
    <dgm:cxn modelId="{0272D4C4-9F7D-4E7E-B26F-0A11B39D5E49}" type="presOf" srcId="{A818BFA7-F1CF-42FE-B67D-4DD5C86C2694}" destId="{A2762FB5-86B3-490F-BB67-FCB7F5AF1F1B}" srcOrd="0" destOrd="0" presId="urn:microsoft.com/office/officeart/2005/8/layout/lProcess2"/>
    <dgm:cxn modelId="{96708ECC-B363-4401-AC4D-53828486C165}" type="presOf" srcId="{8EC8BC28-3C39-469C-B05E-21C7E984453E}" destId="{F41B8A19-B96C-484F-BCCB-EB5FBEEAFBA0}" srcOrd="0" destOrd="0" presId="urn:microsoft.com/office/officeart/2005/8/layout/lProcess2"/>
    <dgm:cxn modelId="{649D5BCD-35B8-47F7-B439-7A8009D74257}" type="presOf" srcId="{D391054C-2809-4AE9-8D35-0BA42421CBE8}" destId="{14344F8F-4FE3-47E2-AA6F-FBADB4E088AF}" srcOrd="0" destOrd="0" presId="urn:microsoft.com/office/officeart/2005/8/layout/lProcess2"/>
    <dgm:cxn modelId="{288F29D0-0026-463E-BA1A-E4B296F2799E}" type="presOf" srcId="{645278E3-1436-4712-BEB1-0337A27A66F2}" destId="{3AE0FC53-BA85-4A5C-B2FA-6490F738610D}" srcOrd="0" destOrd="0" presId="urn:microsoft.com/office/officeart/2005/8/layout/lProcess2"/>
    <dgm:cxn modelId="{1B1A8DD3-CCF9-4146-B3B7-B4BC3A1D64D4}" srcId="{D391054C-2809-4AE9-8D35-0BA42421CBE8}" destId="{5FFD415B-7732-4117-B72A-02AE5A8E4E58}" srcOrd="0" destOrd="0" parTransId="{FAA8FF3A-02F3-488F-8FBE-708408BB48A4}" sibTransId="{7757FEBB-D851-4EEA-BAAA-6919DF260E4A}"/>
    <dgm:cxn modelId="{12C681DE-9301-42A0-8060-7413A72179AF}" type="presOf" srcId="{5FFD415B-7732-4117-B72A-02AE5A8E4E58}" destId="{02EAC555-9F42-4538-B9EF-467AF35E3F2E}" srcOrd="0" destOrd="0" presId="urn:microsoft.com/office/officeart/2005/8/layout/lProcess2"/>
    <dgm:cxn modelId="{28BE66E1-8ACB-43D1-88E1-3B82C198A397}" srcId="{53933469-BB7E-4017-8D21-EA39B6B052A8}" destId="{A818BFA7-F1CF-42FE-B67D-4DD5C86C2694}" srcOrd="0" destOrd="0" parTransId="{54F0CEC0-9970-417C-92A5-2C38E7A76BA4}" sibTransId="{314A5CCE-F9AB-40B9-97A5-CF5D07D291EF}"/>
    <dgm:cxn modelId="{9AE999E7-21E6-4FC4-9C7F-5554718C65F6}" type="presOf" srcId="{CA3A5C6E-4B51-4F56-967B-F6BBA4A1A872}" destId="{17AB855E-7DCF-470A-A6E5-38C952378DBB}" srcOrd="0" destOrd="0" presId="urn:microsoft.com/office/officeart/2005/8/layout/lProcess2"/>
    <dgm:cxn modelId="{45B053EA-EABA-42B2-9C52-BDC91FC2AB1A}" type="presOf" srcId="{C1708050-87D7-4B27-8EE5-57F15EE0DA4A}" destId="{39A335B8-A048-422B-B6CA-1DB303A09BDD}" srcOrd="0" destOrd="0" presId="urn:microsoft.com/office/officeart/2005/8/layout/lProcess2"/>
    <dgm:cxn modelId="{7EB7B2EC-82AC-4AD4-9F8D-1A1D02A75323}" srcId="{645278E3-1436-4712-BEB1-0337A27A66F2}" destId="{C1708050-87D7-4B27-8EE5-57F15EE0DA4A}" srcOrd="1" destOrd="0" parTransId="{CB4F7AFB-386C-4937-8C10-304E6F2C33B4}" sibTransId="{ABCDB0A3-FA0C-463F-99C8-3D2BA79E2ACA}"/>
    <dgm:cxn modelId="{D3EAC5FE-66EE-4C95-BDBC-5D75C712B665}" type="presOf" srcId="{6C878C9E-E5CD-4A7A-BC12-799045B5599A}" destId="{8EFF9532-D166-4FD4-A260-F44037915295}" srcOrd="0" destOrd="0" presId="urn:microsoft.com/office/officeart/2005/8/layout/lProcess2"/>
    <dgm:cxn modelId="{C27E045B-2A7F-4E08-A5EE-5CD452717B73}" type="presParOf" srcId="{F41B8A19-B96C-484F-BCCB-EB5FBEEAFBA0}" destId="{9C836840-5372-47A3-99CE-399B835E2039}" srcOrd="0" destOrd="0" presId="urn:microsoft.com/office/officeart/2005/8/layout/lProcess2"/>
    <dgm:cxn modelId="{2C02C457-7D5A-4D0C-BF0C-FDB507D60316}" type="presParOf" srcId="{9C836840-5372-47A3-99CE-399B835E2039}" destId="{3AE0FC53-BA85-4A5C-B2FA-6490F738610D}" srcOrd="0" destOrd="0" presId="urn:microsoft.com/office/officeart/2005/8/layout/lProcess2"/>
    <dgm:cxn modelId="{D5A4801D-A1B0-469C-9E24-D7BF4F8152C6}" type="presParOf" srcId="{9C836840-5372-47A3-99CE-399B835E2039}" destId="{CCD3B108-E37E-4FE5-B951-54FCB906AD8D}" srcOrd="1" destOrd="0" presId="urn:microsoft.com/office/officeart/2005/8/layout/lProcess2"/>
    <dgm:cxn modelId="{73807F93-6472-4ACF-B6DC-F81BE814BF01}" type="presParOf" srcId="{9C836840-5372-47A3-99CE-399B835E2039}" destId="{D1BC9CCA-AAE8-4862-8070-B7FB1D0F2016}" srcOrd="2" destOrd="0" presId="urn:microsoft.com/office/officeart/2005/8/layout/lProcess2"/>
    <dgm:cxn modelId="{E13DC149-0254-49FC-8785-510C6191D111}" type="presParOf" srcId="{D1BC9CCA-AAE8-4862-8070-B7FB1D0F2016}" destId="{A31408C6-ACF1-4E64-A6AE-C73682C40A9D}" srcOrd="0" destOrd="0" presId="urn:microsoft.com/office/officeart/2005/8/layout/lProcess2"/>
    <dgm:cxn modelId="{1E9FEB1E-8B4E-42E8-BB39-43DDE99F208B}" type="presParOf" srcId="{A31408C6-ACF1-4E64-A6AE-C73682C40A9D}" destId="{17AB855E-7DCF-470A-A6E5-38C952378DBB}" srcOrd="0" destOrd="0" presId="urn:microsoft.com/office/officeart/2005/8/layout/lProcess2"/>
    <dgm:cxn modelId="{F8F8D95C-2492-4AF3-9E7D-83549740C174}" type="presParOf" srcId="{A31408C6-ACF1-4E64-A6AE-C73682C40A9D}" destId="{45F8F721-9399-49B1-934A-FFAAC5BBC130}" srcOrd="1" destOrd="0" presId="urn:microsoft.com/office/officeart/2005/8/layout/lProcess2"/>
    <dgm:cxn modelId="{F4F88654-1013-424E-ABF9-0F4A4F5571D8}" type="presParOf" srcId="{A31408C6-ACF1-4E64-A6AE-C73682C40A9D}" destId="{39A335B8-A048-422B-B6CA-1DB303A09BDD}" srcOrd="2" destOrd="0" presId="urn:microsoft.com/office/officeart/2005/8/layout/lProcess2"/>
    <dgm:cxn modelId="{E5A1D659-400C-4EF1-8E53-9B95D180E559}" type="presParOf" srcId="{A31408C6-ACF1-4E64-A6AE-C73682C40A9D}" destId="{783874B6-3517-4BA0-B82F-EFBEE13B60F0}" srcOrd="3" destOrd="0" presId="urn:microsoft.com/office/officeart/2005/8/layout/lProcess2"/>
    <dgm:cxn modelId="{C2B7CC01-0950-47E0-BF52-05D6989A53DC}" type="presParOf" srcId="{A31408C6-ACF1-4E64-A6AE-C73682C40A9D}" destId="{D8D0B013-62A7-4B8C-9A16-90814D78D879}" srcOrd="4" destOrd="0" presId="urn:microsoft.com/office/officeart/2005/8/layout/lProcess2"/>
    <dgm:cxn modelId="{C61251DD-F3CB-49B8-BF29-DF464BC25A29}" type="presParOf" srcId="{F41B8A19-B96C-484F-BCCB-EB5FBEEAFBA0}" destId="{3356C9E8-A7EB-4117-AB69-6326C0D15D57}" srcOrd="1" destOrd="0" presId="urn:microsoft.com/office/officeart/2005/8/layout/lProcess2"/>
    <dgm:cxn modelId="{72C0DA5F-2D50-4E3C-B8B2-DAB1D7CDB96D}" type="presParOf" srcId="{F41B8A19-B96C-484F-BCCB-EB5FBEEAFBA0}" destId="{D07B4915-9600-42DD-B75E-9EA6F7B7727D}" srcOrd="2" destOrd="0" presId="urn:microsoft.com/office/officeart/2005/8/layout/lProcess2"/>
    <dgm:cxn modelId="{0B4E11D0-AD3E-49A8-8D3A-E4C15316C24A}" type="presParOf" srcId="{D07B4915-9600-42DD-B75E-9EA6F7B7727D}" destId="{14344F8F-4FE3-47E2-AA6F-FBADB4E088AF}" srcOrd="0" destOrd="0" presId="urn:microsoft.com/office/officeart/2005/8/layout/lProcess2"/>
    <dgm:cxn modelId="{803DFF83-9DE8-4747-9DFB-96302379E1EB}" type="presParOf" srcId="{D07B4915-9600-42DD-B75E-9EA6F7B7727D}" destId="{D245F825-2E62-4323-A08E-5E9E28A38E9B}" srcOrd="1" destOrd="0" presId="urn:microsoft.com/office/officeart/2005/8/layout/lProcess2"/>
    <dgm:cxn modelId="{EA31D6CA-70DC-4FA5-94C1-F1A5B7B348E0}" type="presParOf" srcId="{D07B4915-9600-42DD-B75E-9EA6F7B7727D}" destId="{26B71434-ED35-4E32-8DA2-AADA5C308E57}" srcOrd="2" destOrd="0" presId="urn:microsoft.com/office/officeart/2005/8/layout/lProcess2"/>
    <dgm:cxn modelId="{BDF87512-F449-44D7-8031-A5118B47A7BC}" type="presParOf" srcId="{26B71434-ED35-4E32-8DA2-AADA5C308E57}" destId="{9F9CFBCF-B760-4719-AA90-C968840F0F08}" srcOrd="0" destOrd="0" presId="urn:microsoft.com/office/officeart/2005/8/layout/lProcess2"/>
    <dgm:cxn modelId="{8AD39C48-447C-4499-82D8-81B948E1C964}" type="presParOf" srcId="{9F9CFBCF-B760-4719-AA90-C968840F0F08}" destId="{02EAC555-9F42-4538-B9EF-467AF35E3F2E}" srcOrd="0" destOrd="0" presId="urn:microsoft.com/office/officeart/2005/8/layout/lProcess2"/>
    <dgm:cxn modelId="{F22548A5-5B9F-4DE0-A736-D43A58FDF2F1}" type="presParOf" srcId="{9F9CFBCF-B760-4719-AA90-C968840F0F08}" destId="{DFF91B3D-39C6-4DE6-995A-4BD9E0C5FFA6}" srcOrd="1" destOrd="0" presId="urn:microsoft.com/office/officeart/2005/8/layout/lProcess2"/>
    <dgm:cxn modelId="{64DF5D0B-9EF0-455A-AA03-EBEFD2E127B2}" type="presParOf" srcId="{9F9CFBCF-B760-4719-AA90-C968840F0F08}" destId="{8EFF9532-D166-4FD4-A260-F44037915295}" srcOrd="2" destOrd="0" presId="urn:microsoft.com/office/officeart/2005/8/layout/lProcess2"/>
    <dgm:cxn modelId="{B958E16B-3EEB-4BFA-BDAD-59F26EB64621}" type="presParOf" srcId="{F41B8A19-B96C-484F-BCCB-EB5FBEEAFBA0}" destId="{8F0D53D0-0A68-4645-9758-4C17AFDB1B98}" srcOrd="3" destOrd="0" presId="urn:microsoft.com/office/officeart/2005/8/layout/lProcess2"/>
    <dgm:cxn modelId="{A9BACFA5-01A2-4500-8A24-18F2FBD2B6B8}" type="presParOf" srcId="{F41B8A19-B96C-484F-BCCB-EB5FBEEAFBA0}" destId="{C8474C75-1105-4899-A2CC-A4FA110C87BC}" srcOrd="4" destOrd="0" presId="urn:microsoft.com/office/officeart/2005/8/layout/lProcess2"/>
    <dgm:cxn modelId="{5A45B2ED-9A0C-486E-A7EC-79AE324F0B7B}" type="presParOf" srcId="{C8474C75-1105-4899-A2CC-A4FA110C87BC}" destId="{064B7AA5-83F8-4960-9ECF-D53F0791AA71}" srcOrd="0" destOrd="0" presId="urn:microsoft.com/office/officeart/2005/8/layout/lProcess2"/>
    <dgm:cxn modelId="{49ED2894-EFA0-45B7-B7A9-C4BA326BFBFD}" type="presParOf" srcId="{C8474C75-1105-4899-A2CC-A4FA110C87BC}" destId="{8B2A64B0-D07B-4C60-ACEB-BF4CD08D4229}" srcOrd="1" destOrd="0" presId="urn:microsoft.com/office/officeart/2005/8/layout/lProcess2"/>
    <dgm:cxn modelId="{1CED2A74-DB3E-4254-A20A-5CA9C4F38253}" type="presParOf" srcId="{C8474C75-1105-4899-A2CC-A4FA110C87BC}" destId="{3C65C694-063D-4FC5-BDBA-F9163447B1F4}" srcOrd="2" destOrd="0" presId="urn:microsoft.com/office/officeart/2005/8/layout/lProcess2"/>
    <dgm:cxn modelId="{013E3316-1E75-4F25-9499-9E508724E236}" type="presParOf" srcId="{3C65C694-063D-4FC5-BDBA-F9163447B1F4}" destId="{3ECCAF13-693E-4331-B4E0-29A1F2FF4B6E}" srcOrd="0" destOrd="0" presId="urn:microsoft.com/office/officeart/2005/8/layout/lProcess2"/>
    <dgm:cxn modelId="{33F0E9E8-D472-4835-A1F9-F63773CAB239}" type="presParOf" srcId="{3ECCAF13-693E-4331-B4E0-29A1F2FF4B6E}" destId="{A2762FB5-86B3-490F-BB67-FCB7F5AF1F1B}" srcOrd="0" destOrd="0" presId="urn:microsoft.com/office/officeart/2005/8/layout/lProcess2"/>
    <dgm:cxn modelId="{1F90A19B-0E98-4A07-9526-5BC7EB026E88}" type="presParOf" srcId="{3ECCAF13-693E-4331-B4E0-29A1F2FF4B6E}" destId="{48CD9B4F-1A78-421E-88AC-7B99D7027F94}" srcOrd="1" destOrd="0" presId="urn:microsoft.com/office/officeart/2005/8/layout/lProcess2"/>
    <dgm:cxn modelId="{A91D4D43-AF77-4E69-8CB1-BB4DA4C256B5}" type="presParOf" srcId="{3ECCAF13-693E-4331-B4E0-29A1F2FF4B6E}" destId="{42F59EA6-0EA8-49A8-894A-483A68A95D33}" srcOrd="2" destOrd="0" presId="urn:microsoft.com/office/officeart/2005/8/layout/lProcess2"/>
    <dgm:cxn modelId="{F7198090-0723-45D5-823F-0599FAB4064F}" type="presParOf" srcId="{3ECCAF13-693E-4331-B4E0-29A1F2FF4B6E}" destId="{233582DD-64F8-4AE7-8AF9-9A790C92D96A}" srcOrd="3" destOrd="0" presId="urn:microsoft.com/office/officeart/2005/8/layout/lProcess2"/>
    <dgm:cxn modelId="{1D49FAB1-CC37-4969-817E-53181279A92A}" type="presParOf" srcId="{3ECCAF13-693E-4331-B4E0-29A1F2FF4B6E}" destId="{1D6E52B3-2A68-474C-9CA9-38A9DDC0367E}" srcOrd="4" destOrd="0" presId="urn:microsoft.com/office/officeart/2005/8/layout/lProcess2"/>
    <dgm:cxn modelId="{C5202E35-5C07-4850-9063-07062BF8237B}" type="presParOf" srcId="{3ECCAF13-693E-4331-B4E0-29A1F2FF4B6E}" destId="{570C46DE-2283-45A1-AA2A-B4FE5AB048D4}" srcOrd="5" destOrd="0" presId="urn:microsoft.com/office/officeart/2005/8/layout/lProcess2"/>
    <dgm:cxn modelId="{0D2A36E7-6A39-4D59-8E4A-CA9F3A08A507}" type="presParOf" srcId="{3ECCAF13-693E-4331-B4E0-29A1F2FF4B6E}" destId="{CD8E236A-F22A-47E1-87F2-F12F22D77BC4}" srcOrd="6" destOrd="0" presId="urn:microsoft.com/office/officeart/2005/8/layout/lProcess2"/>
    <dgm:cxn modelId="{7044BD77-BBAE-4328-8E4E-5E60D6F51B99}" type="presParOf" srcId="{3ECCAF13-693E-4331-B4E0-29A1F2FF4B6E}" destId="{E1E1F273-ED97-47B6-96CE-9348EB64DF0B}" srcOrd="7" destOrd="0" presId="urn:microsoft.com/office/officeart/2005/8/layout/lProcess2"/>
    <dgm:cxn modelId="{A8BBAC69-1240-42AD-9B98-F93B879DE7BF}" type="presParOf" srcId="{3ECCAF13-693E-4331-B4E0-29A1F2FF4B6E}" destId="{0FDFF620-1D1D-4AE8-88BE-6CEA2725FF98}"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C8BC28-3C39-469C-B05E-21C7E98445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CA3A5C6E-4B51-4F56-967B-F6BBA4A1A872}">
      <dgm:prSet custT="1"/>
      <dgm:spPr>
        <a:solidFill>
          <a:srgbClr val="FFFF00"/>
        </a:solidFill>
      </dgm:spPr>
      <dgm:t>
        <a:bodyPr/>
        <a:lstStyle/>
        <a:p>
          <a:r>
            <a:rPr lang="es-ES" sz="1400" b="1" i="0" dirty="0">
              <a:solidFill>
                <a:schemeClr val="tx1"/>
              </a:solidFill>
            </a:rPr>
            <a:t>MACROCICLO</a:t>
          </a:r>
          <a:endParaRPr lang="es-CO" sz="1400" b="1" dirty="0">
            <a:solidFill>
              <a:schemeClr val="tx1"/>
            </a:solidFill>
          </a:endParaRPr>
        </a:p>
      </dgm:t>
    </dgm:pt>
    <dgm:pt modelId="{37EB8678-AC1A-4AC2-A472-33882F8A5D4A}" type="parTrans" cxnId="{A846D8B3-A058-43ED-9D43-4037B8BE70F9}">
      <dgm:prSet/>
      <dgm:spPr/>
      <dgm:t>
        <a:bodyPr/>
        <a:lstStyle/>
        <a:p>
          <a:endParaRPr lang="es-EC" sz="1100" b="1"/>
        </a:p>
      </dgm:t>
    </dgm:pt>
    <dgm:pt modelId="{E28ED50B-7C91-4BEC-AB8A-D237CDF94527}" type="sibTrans" cxnId="{A846D8B3-A058-43ED-9D43-4037B8BE70F9}">
      <dgm:prSet/>
      <dgm:spPr/>
      <dgm:t>
        <a:bodyPr/>
        <a:lstStyle/>
        <a:p>
          <a:endParaRPr lang="es-EC" sz="1100" b="1"/>
        </a:p>
      </dgm:t>
    </dgm:pt>
    <dgm:pt modelId="{5A4FB6DA-1185-4535-9C66-D1217970FF77}">
      <dgm:prSet custT="1"/>
      <dgm:spPr>
        <a:ln>
          <a:solidFill>
            <a:srgbClr val="FFFF00"/>
          </a:solidFill>
        </a:ln>
      </dgm:spPr>
      <dgm:t>
        <a:bodyPr/>
        <a:lstStyle/>
        <a:p>
          <a:r>
            <a:rPr lang="es-CO" sz="1400" b="1" dirty="0"/>
            <a:t>12 SEMANAS</a:t>
          </a:r>
        </a:p>
      </dgm:t>
    </dgm:pt>
    <dgm:pt modelId="{EF1F12A2-657D-4462-8515-63F2E625CC33}" type="parTrans" cxnId="{7620B8B1-0B74-4CA6-9532-888991A0B8A1}">
      <dgm:prSet/>
      <dgm:spPr/>
      <dgm:t>
        <a:bodyPr/>
        <a:lstStyle/>
        <a:p>
          <a:endParaRPr lang="es-EC"/>
        </a:p>
      </dgm:t>
    </dgm:pt>
    <dgm:pt modelId="{6DE727D7-7D20-424B-84B8-CB1AF82A04CD}" type="sibTrans" cxnId="{7620B8B1-0B74-4CA6-9532-888991A0B8A1}">
      <dgm:prSet/>
      <dgm:spPr/>
      <dgm:t>
        <a:bodyPr/>
        <a:lstStyle/>
        <a:p>
          <a:endParaRPr lang="es-EC"/>
        </a:p>
      </dgm:t>
    </dgm:pt>
    <dgm:pt modelId="{9265CFC8-996B-4FD0-A07D-79B56FFED6D0}">
      <dgm:prSet custT="1"/>
      <dgm:spPr>
        <a:ln>
          <a:solidFill>
            <a:srgbClr val="FFFF00"/>
          </a:solidFill>
        </a:ln>
      </dgm:spPr>
      <dgm:t>
        <a:bodyPr/>
        <a:lstStyle/>
        <a:p>
          <a:r>
            <a:rPr lang="es-CO" sz="1400" b="1" dirty="0"/>
            <a:t>VOLUMEN 3600 MINUTOS</a:t>
          </a:r>
        </a:p>
      </dgm:t>
    </dgm:pt>
    <dgm:pt modelId="{DCE15301-10B4-4085-8EB8-9E4532F57F8F}" type="parTrans" cxnId="{43A75EA5-E4DF-4CFA-BF11-C4B99595575C}">
      <dgm:prSet/>
      <dgm:spPr/>
      <dgm:t>
        <a:bodyPr/>
        <a:lstStyle/>
        <a:p>
          <a:endParaRPr lang="es-EC"/>
        </a:p>
      </dgm:t>
    </dgm:pt>
    <dgm:pt modelId="{FED57153-A05A-4E5F-8364-590D045FBDCC}" type="sibTrans" cxnId="{43A75EA5-E4DF-4CFA-BF11-C4B99595575C}">
      <dgm:prSet/>
      <dgm:spPr/>
      <dgm:t>
        <a:bodyPr/>
        <a:lstStyle/>
        <a:p>
          <a:endParaRPr lang="es-EC"/>
        </a:p>
      </dgm:t>
    </dgm:pt>
    <dgm:pt modelId="{5D2B1295-16FA-4015-88A6-D3272569C5B7}">
      <dgm:prSet custT="1"/>
      <dgm:spPr>
        <a:solidFill>
          <a:srgbClr val="00B0F0"/>
        </a:solidFill>
      </dgm:spPr>
      <dgm:t>
        <a:bodyPr/>
        <a:lstStyle/>
        <a:p>
          <a:r>
            <a:rPr lang="es-CO" sz="1400" b="1" dirty="0"/>
            <a:t>MESOCICLOS</a:t>
          </a:r>
        </a:p>
      </dgm:t>
    </dgm:pt>
    <dgm:pt modelId="{838C2FB8-F9BC-4496-9A10-AD378EEAD426}" type="parTrans" cxnId="{1DF4250D-3046-4CFF-A670-174D1C8CBD10}">
      <dgm:prSet/>
      <dgm:spPr/>
      <dgm:t>
        <a:bodyPr/>
        <a:lstStyle/>
        <a:p>
          <a:endParaRPr lang="es-EC"/>
        </a:p>
      </dgm:t>
    </dgm:pt>
    <dgm:pt modelId="{DA8C5670-DA5B-4D54-8431-0BC0E9B23021}" type="sibTrans" cxnId="{1DF4250D-3046-4CFF-A670-174D1C8CBD10}">
      <dgm:prSet/>
      <dgm:spPr/>
      <dgm:t>
        <a:bodyPr/>
        <a:lstStyle/>
        <a:p>
          <a:endParaRPr lang="es-EC"/>
        </a:p>
      </dgm:t>
    </dgm:pt>
    <dgm:pt modelId="{31797AC2-3C88-4930-B96D-4151C8A78238}">
      <dgm:prSet custT="1"/>
      <dgm:spPr/>
      <dgm:t>
        <a:bodyPr/>
        <a:lstStyle/>
        <a:p>
          <a:r>
            <a:rPr lang="es-CO" sz="1400" b="1" dirty="0"/>
            <a:t>ACUMULACIÓN</a:t>
          </a:r>
        </a:p>
      </dgm:t>
    </dgm:pt>
    <dgm:pt modelId="{68ADCF0C-3FD7-4409-9339-B50D2751FE64}" type="parTrans" cxnId="{A03B7319-A2EE-44FD-B8EA-5941AF1FA730}">
      <dgm:prSet/>
      <dgm:spPr/>
      <dgm:t>
        <a:bodyPr/>
        <a:lstStyle/>
        <a:p>
          <a:endParaRPr lang="es-EC"/>
        </a:p>
      </dgm:t>
    </dgm:pt>
    <dgm:pt modelId="{067AC0AC-224C-431D-9219-C1CC01E06E6A}" type="sibTrans" cxnId="{A03B7319-A2EE-44FD-B8EA-5941AF1FA730}">
      <dgm:prSet/>
      <dgm:spPr/>
      <dgm:t>
        <a:bodyPr/>
        <a:lstStyle/>
        <a:p>
          <a:endParaRPr lang="es-EC"/>
        </a:p>
      </dgm:t>
    </dgm:pt>
    <dgm:pt modelId="{EFEE49E8-04C8-4949-A004-F174BA51CF64}">
      <dgm:prSet custT="1"/>
      <dgm:spPr/>
      <dgm:t>
        <a:bodyPr/>
        <a:lstStyle/>
        <a:p>
          <a:r>
            <a:rPr lang="es-CO" sz="1400" b="1" dirty="0"/>
            <a:t>TRANSFORMACIÓN</a:t>
          </a:r>
        </a:p>
      </dgm:t>
    </dgm:pt>
    <dgm:pt modelId="{FDC6B85F-4D38-4098-86BA-7F508CE61CBC}" type="parTrans" cxnId="{A0185D07-B40E-4C8B-AB86-9CC182BAD258}">
      <dgm:prSet/>
      <dgm:spPr/>
      <dgm:t>
        <a:bodyPr/>
        <a:lstStyle/>
        <a:p>
          <a:endParaRPr lang="es-EC"/>
        </a:p>
      </dgm:t>
    </dgm:pt>
    <dgm:pt modelId="{5B4493A0-6DD2-4E2E-8FC7-15D5876881FC}" type="sibTrans" cxnId="{A0185D07-B40E-4C8B-AB86-9CC182BAD258}">
      <dgm:prSet/>
      <dgm:spPr/>
      <dgm:t>
        <a:bodyPr/>
        <a:lstStyle/>
        <a:p>
          <a:endParaRPr lang="es-EC"/>
        </a:p>
      </dgm:t>
    </dgm:pt>
    <dgm:pt modelId="{AB12395C-2301-4DF7-A958-DC15814EB0FF}">
      <dgm:prSet custT="1"/>
      <dgm:spPr/>
      <dgm:t>
        <a:bodyPr/>
        <a:lstStyle/>
        <a:p>
          <a:r>
            <a:rPr lang="es-CO" sz="1400" b="1" dirty="0"/>
            <a:t>REALIZACIÓN</a:t>
          </a:r>
        </a:p>
      </dgm:t>
    </dgm:pt>
    <dgm:pt modelId="{41869230-8D5D-44EF-9F09-091EB97E0354}" type="parTrans" cxnId="{3DE6CBF5-F938-4FE6-8A28-6CF69B73E75B}">
      <dgm:prSet/>
      <dgm:spPr/>
      <dgm:t>
        <a:bodyPr/>
        <a:lstStyle/>
        <a:p>
          <a:endParaRPr lang="es-EC"/>
        </a:p>
      </dgm:t>
    </dgm:pt>
    <dgm:pt modelId="{EEBC332A-F780-44E8-AB7B-73CDA9F12299}" type="sibTrans" cxnId="{3DE6CBF5-F938-4FE6-8A28-6CF69B73E75B}">
      <dgm:prSet/>
      <dgm:spPr/>
      <dgm:t>
        <a:bodyPr/>
        <a:lstStyle/>
        <a:p>
          <a:endParaRPr lang="es-EC"/>
        </a:p>
      </dgm:t>
    </dgm:pt>
    <dgm:pt modelId="{8665B993-B475-4AF5-B56C-BB8BEFD2969D}">
      <dgm:prSet custT="1"/>
      <dgm:spPr>
        <a:solidFill>
          <a:srgbClr val="FF0000"/>
        </a:solidFill>
      </dgm:spPr>
      <dgm:t>
        <a:bodyPr/>
        <a:lstStyle/>
        <a:p>
          <a:r>
            <a:rPr lang="es-CO" sz="1400" b="1" dirty="0"/>
            <a:t>MICROCICLOS</a:t>
          </a:r>
        </a:p>
      </dgm:t>
    </dgm:pt>
    <dgm:pt modelId="{FD8DCA44-17AF-4477-AE77-20789CBF0BE3}" type="parTrans" cxnId="{F1978445-693C-4960-81C9-65A25416B199}">
      <dgm:prSet/>
      <dgm:spPr/>
      <dgm:t>
        <a:bodyPr/>
        <a:lstStyle/>
        <a:p>
          <a:endParaRPr lang="es-EC"/>
        </a:p>
      </dgm:t>
    </dgm:pt>
    <dgm:pt modelId="{DFEABAE4-12F6-474F-9C81-57918FF1779E}" type="sibTrans" cxnId="{F1978445-693C-4960-81C9-65A25416B199}">
      <dgm:prSet/>
      <dgm:spPr/>
      <dgm:t>
        <a:bodyPr/>
        <a:lstStyle/>
        <a:p>
          <a:endParaRPr lang="es-EC"/>
        </a:p>
      </dgm:t>
    </dgm:pt>
    <dgm:pt modelId="{48AE1667-C86D-47A8-99EA-DB9FEA03BD36}">
      <dgm:prSet custT="1"/>
      <dgm:spPr>
        <a:ln>
          <a:solidFill>
            <a:srgbClr val="FF0000"/>
          </a:solidFill>
        </a:ln>
      </dgm:spPr>
      <dgm:t>
        <a:bodyPr/>
        <a:lstStyle/>
        <a:p>
          <a:r>
            <a:rPr lang="es-CO" sz="1400" b="1" dirty="0"/>
            <a:t>3 SESIONES ENTRENAMIENTO INTERVALADO</a:t>
          </a:r>
        </a:p>
      </dgm:t>
    </dgm:pt>
    <dgm:pt modelId="{FF771103-30C7-4DEC-83AA-233748637D36}" type="parTrans" cxnId="{08A35461-B69F-4DF8-9DE5-5C0ADEB89EB3}">
      <dgm:prSet/>
      <dgm:spPr/>
      <dgm:t>
        <a:bodyPr/>
        <a:lstStyle/>
        <a:p>
          <a:endParaRPr lang="es-EC"/>
        </a:p>
      </dgm:t>
    </dgm:pt>
    <dgm:pt modelId="{6682A05B-3358-4525-BA3D-3672B07BAD90}" type="sibTrans" cxnId="{08A35461-B69F-4DF8-9DE5-5C0ADEB89EB3}">
      <dgm:prSet/>
      <dgm:spPr/>
      <dgm:t>
        <a:bodyPr/>
        <a:lstStyle/>
        <a:p>
          <a:endParaRPr lang="es-EC"/>
        </a:p>
      </dgm:t>
    </dgm:pt>
    <dgm:pt modelId="{300DC57A-264A-4AE0-8821-A7EE8DC1854A}">
      <dgm:prSet custT="1"/>
      <dgm:spPr>
        <a:ln>
          <a:solidFill>
            <a:srgbClr val="FF0000"/>
          </a:solidFill>
        </a:ln>
      </dgm:spPr>
      <dgm:t>
        <a:bodyPr/>
        <a:lstStyle/>
        <a:p>
          <a:r>
            <a:rPr lang="es-CO" sz="1400" b="1" dirty="0"/>
            <a:t>3 SESIONES ENTRENAMIENTO AERÓBICO O FUERZA</a:t>
          </a:r>
        </a:p>
      </dgm:t>
    </dgm:pt>
    <dgm:pt modelId="{ED06EF70-E042-4A20-BD32-7716D18FEDF1}" type="parTrans" cxnId="{842938E7-F428-4C1B-A193-FF15ECB0DB68}">
      <dgm:prSet/>
      <dgm:spPr/>
      <dgm:t>
        <a:bodyPr/>
        <a:lstStyle/>
        <a:p>
          <a:endParaRPr lang="es-EC"/>
        </a:p>
      </dgm:t>
    </dgm:pt>
    <dgm:pt modelId="{04AF465B-F7D2-43BF-960B-7FB6AA90762D}" type="sibTrans" cxnId="{842938E7-F428-4C1B-A193-FF15ECB0DB68}">
      <dgm:prSet/>
      <dgm:spPr/>
      <dgm:t>
        <a:bodyPr/>
        <a:lstStyle/>
        <a:p>
          <a:endParaRPr lang="es-EC"/>
        </a:p>
      </dgm:t>
    </dgm:pt>
    <dgm:pt modelId="{784BCA03-11FE-42B6-A1FE-3095BABA459B}" type="pres">
      <dgm:prSet presAssocID="{8EC8BC28-3C39-469C-B05E-21C7E984453E}" presName="linear" presStyleCnt="0">
        <dgm:presLayoutVars>
          <dgm:dir/>
          <dgm:animLvl val="lvl"/>
          <dgm:resizeHandles val="exact"/>
        </dgm:presLayoutVars>
      </dgm:prSet>
      <dgm:spPr/>
    </dgm:pt>
    <dgm:pt modelId="{BB5813F9-4470-4E11-AC4F-5D60347EE0A0}" type="pres">
      <dgm:prSet presAssocID="{CA3A5C6E-4B51-4F56-967B-F6BBA4A1A872}" presName="parentLin" presStyleCnt="0"/>
      <dgm:spPr/>
    </dgm:pt>
    <dgm:pt modelId="{43C40495-CC9B-4ACC-93A4-54A7F3B27E33}" type="pres">
      <dgm:prSet presAssocID="{CA3A5C6E-4B51-4F56-967B-F6BBA4A1A872}" presName="parentLeftMargin" presStyleLbl="node1" presStyleIdx="0" presStyleCnt="3"/>
      <dgm:spPr/>
    </dgm:pt>
    <dgm:pt modelId="{E22C0A14-BC2C-40B1-BD71-CD63BCD66A21}" type="pres">
      <dgm:prSet presAssocID="{CA3A5C6E-4B51-4F56-967B-F6BBA4A1A872}" presName="parentText" presStyleLbl="node1" presStyleIdx="0" presStyleCnt="3">
        <dgm:presLayoutVars>
          <dgm:chMax val="0"/>
          <dgm:bulletEnabled val="1"/>
        </dgm:presLayoutVars>
      </dgm:prSet>
      <dgm:spPr/>
    </dgm:pt>
    <dgm:pt modelId="{93219069-0CC7-4B2A-A600-61BB00E01486}" type="pres">
      <dgm:prSet presAssocID="{CA3A5C6E-4B51-4F56-967B-F6BBA4A1A872}" presName="negativeSpace" presStyleCnt="0"/>
      <dgm:spPr/>
    </dgm:pt>
    <dgm:pt modelId="{F0EE38E3-D1FF-4FA0-B63E-66DDA415FB20}" type="pres">
      <dgm:prSet presAssocID="{CA3A5C6E-4B51-4F56-967B-F6BBA4A1A872}" presName="childText" presStyleLbl="conFgAcc1" presStyleIdx="0" presStyleCnt="3">
        <dgm:presLayoutVars>
          <dgm:bulletEnabled val="1"/>
        </dgm:presLayoutVars>
      </dgm:prSet>
      <dgm:spPr/>
    </dgm:pt>
    <dgm:pt modelId="{64DEE333-5040-4549-A1C3-418B00BFBD8D}" type="pres">
      <dgm:prSet presAssocID="{E28ED50B-7C91-4BEC-AB8A-D237CDF94527}" presName="spaceBetweenRectangles" presStyleCnt="0"/>
      <dgm:spPr/>
    </dgm:pt>
    <dgm:pt modelId="{D9D7BE64-E522-4C7E-8F27-DC85741AC588}" type="pres">
      <dgm:prSet presAssocID="{5D2B1295-16FA-4015-88A6-D3272569C5B7}" presName="parentLin" presStyleCnt="0"/>
      <dgm:spPr/>
    </dgm:pt>
    <dgm:pt modelId="{3315C8E9-92B7-44B6-896F-3947042705E5}" type="pres">
      <dgm:prSet presAssocID="{5D2B1295-16FA-4015-88A6-D3272569C5B7}" presName="parentLeftMargin" presStyleLbl="node1" presStyleIdx="0" presStyleCnt="3"/>
      <dgm:spPr/>
    </dgm:pt>
    <dgm:pt modelId="{6EFE51DB-F4D8-459F-B0E1-598CC6DCF438}" type="pres">
      <dgm:prSet presAssocID="{5D2B1295-16FA-4015-88A6-D3272569C5B7}" presName="parentText" presStyleLbl="node1" presStyleIdx="1" presStyleCnt="3">
        <dgm:presLayoutVars>
          <dgm:chMax val="0"/>
          <dgm:bulletEnabled val="1"/>
        </dgm:presLayoutVars>
      </dgm:prSet>
      <dgm:spPr/>
    </dgm:pt>
    <dgm:pt modelId="{1CEB5C67-4D4E-4F09-A806-6A8860CFA5C1}" type="pres">
      <dgm:prSet presAssocID="{5D2B1295-16FA-4015-88A6-D3272569C5B7}" presName="negativeSpace" presStyleCnt="0"/>
      <dgm:spPr/>
    </dgm:pt>
    <dgm:pt modelId="{7F26D189-AD7D-4E9F-8BD2-59B3A6B5C279}" type="pres">
      <dgm:prSet presAssocID="{5D2B1295-16FA-4015-88A6-D3272569C5B7}" presName="childText" presStyleLbl="conFgAcc1" presStyleIdx="1" presStyleCnt="3">
        <dgm:presLayoutVars>
          <dgm:bulletEnabled val="1"/>
        </dgm:presLayoutVars>
      </dgm:prSet>
      <dgm:spPr/>
    </dgm:pt>
    <dgm:pt modelId="{7B854E03-5E1E-40F4-BD29-8893812C8903}" type="pres">
      <dgm:prSet presAssocID="{DA8C5670-DA5B-4D54-8431-0BC0E9B23021}" presName="spaceBetweenRectangles" presStyleCnt="0"/>
      <dgm:spPr/>
    </dgm:pt>
    <dgm:pt modelId="{7720A42C-B079-48AD-B762-931FC902004F}" type="pres">
      <dgm:prSet presAssocID="{8665B993-B475-4AF5-B56C-BB8BEFD2969D}" presName="parentLin" presStyleCnt="0"/>
      <dgm:spPr/>
    </dgm:pt>
    <dgm:pt modelId="{D4320082-E2EB-4A6F-AA95-1F4124B582A3}" type="pres">
      <dgm:prSet presAssocID="{8665B993-B475-4AF5-B56C-BB8BEFD2969D}" presName="parentLeftMargin" presStyleLbl="node1" presStyleIdx="1" presStyleCnt="3"/>
      <dgm:spPr/>
    </dgm:pt>
    <dgm:pt modelId="{A4F7EE9F-B6BC-4F28-90FA-D3F07A2C8107}" type="pres">
      <dgm:prSet presAssocID="{8665B993-B475-4AF5-B56C-BB8BEFD2969D}" presName="parentText" presStyleLbl="node1" presStyleIdx="2" presStyleCnt="3">
        <dgm:presLayoutVars>
          <dgm:chMax val="0"/>
          <dgm:bulletEnabled val="1"/>
        </dgm:presLayoutVars>
      </dgm:prSet>
      <dgm:spPr/>
    </dgm:pt>
    <dgm:pt modelId="{0586E37D-B5C8-49FB-B6C9-79ECC44E7668}" type="pres">
      <dgm:prSet presAssocID="{8665B993-B475-4AF5-B56C-BB8BEFD2969D}" presName="negativeSpace" presStyleCnt="0"/>
      <dgm:spPr/>
    </dgm:pt>
    <dgm:pt modelId="{A46F576C-2AC9-4796-ABA6-952255481D94}" type="pres">
      <dgm:prSet presAssocID="{8665B993-B475-4AF5-B56C-BB8BEFD2969D}" presName="childText" presStyleLbl="conFgAcc1" presStyleIdx="2" presStyleCnt="3">
        <dgm:presLayoutVars>
          <dgm:bulletEnabled val="1"/>
        </dgm:presLayoutVars>
      </dgm:prSet>
      <dgm:spPr/>
    </dgm:pt>
  </dgm:ptLst>
  <dgm:cxnLst>
    <dgm:cxn modelId="{A0185D07-B40E-4C8B-AB86-9CC182BAD258}" srcId="{5D2B1295-16FA-4015-88A6-D3272569C5B7}" destId="{EFEE49E8-04C8-4949-A004-F174BA51CF64}" srcOrd="1" destOrd="0" parTransId="{FDC6B85F-4D38-4098-86BA-7F508CE61CBC}" sibTransId="{5B4493A0-6DD2-4E2E-8FC7-15D5876881FC}"/>
    <dgm:cxn modelId="{1DF4250D-3046-4CFF-A670-174D1C8CBD10}" srcId="{8EC8BC28-3C39-469C-B05E-21C7E984453E}" destId="{5D2B1295-16FA-4015-88A6-D3272569C5B7}" srcOrd="1" destOrd="0" parTransId="{838C2FB8-F9BC-4496-9A10-AD378EEAD426}" sibTransId="{DA8C5670-DA5B-4D54-8431-0BC0E9B23021}"/>
    <dgm:cxn modelId="{A03B7319-A2EE-44FD-B8EA-5941AF1FA730}" srcId="{5D2B1295-16FA-4015-88A6-D3272569C5B7}" destId="{31797AC2-3C88-4930-B96D-4151C8A78238}" srcOrd="0" destOrd="0" parTransId="{68ADCF0C-3FD7-4409-9339-B50D2751FE64}" sibTransId="{067AC0AC-224C-431D-9219-C1CC01E06E6A}"/>
    <dgm:cxn modelId="{2ABE891A-1FA6-4509-9216-50C1C0C4122D}" type="presOf" srcId="{9265CFC8-996B-4FD0-A07D-79B56FFED6D0}" destId="{F0EE38E3-D1FF-4FA0-B63E-66DDA415FB20}" srcOrd="0" destOrd="1" presId="urn:microsoft.com/office/officeart/2005/8/layout/list1"/>
    <dgm:cxn modelId="{A7B32D1E-C449-4F44-8EBC-4015F01520A6}" type="presOf" srcId="{8EC8BC28-3C39-469C-B05E-21C7E984453E}" destId="{784BCA03-11FE-42B6-A1FE-3095BABA459B}" srcOrd="0" destOrd="0" presId="urn:microsoft.com/office/officeart/2005/8/layout/list1"/>
    <dgm:cxn modelId="{D2EB792B-9F12-4E2F-8845-159698381F3E}" type="presOf" srcId="{5D2B1295-16FA-4015-88A6-D3272569C5B7}" destId="{3315C8E9-92B7-44B6-896F-3947042705E5}" srcOrd="0" destOrd="0" presId="urn:microsoft.com/office/officeart/2005/8/layout/list1"/>
    <dgm:cxn modelId="{B591C930-19DB-4499-B766-7C86080B94A8}" type="presOf" srcId="{8665B993-B475-4AF5-B56C-BB8BEFD2969D}" destId="{D4320082-E2EB-4A6F-AA95-1F4124B582A3}" srcOrd="0" destOrd="0" presId="urn:microsoft.com/office/officeart/2005/8/layout/list1"/>
    <dgm:cxn modelId="{B238F134-62CE-42DA-B3DA-9C42FF0EF34A}" type="presOf" srcId="{5A4FB6DA-1185-4535-9C66-D1217970FF77}" destId="{F0EE38E3-D1FF-4FA0-B63E-66DDA415FB20}" srcOrd="0" destOrd="0" presId="urn:microsoft.com/office/officeart/2005/8/layout/list1"/>
    <dgm:cxn modelId="{08A35461-B69F-4DF8-9DE5-5C0ADEB89EB3}" srcId="{8665B993-B475-4AF5-B56C-BB8BEFD2969D}" destId="{48AE1667-C86D-47A8-99EA-DB9FEA03BD36}" srcOrd="0" destOrd="0" parTransId="{FF771103-30C7-4DEC-83AA-233748637D36}" sibTransId="{6682A05B-3358-4525-BA3D-3672B07BAD90}"/>
    <dgm:cxn modelId="{F1978445-693C-4960-81C9-65A25416B199}" srcId="{8EC8BC28-3C39-469C-B05E-21C7E984453E}" destId="{8665B993-B475-4AF5-B56C-BB8BEFD2969D}" srcOrd="2" destOrd="0" parTransId="{FD8DCA44-17AF-4477-AE77-20789CBF0BE3}" sibTransId="{DFEABAE4-12F6-474F-9C81-57918FF1779E}"/>
    <dgm:cxn modelId="{BFE5FE49-A63C-42BD-B3DB-ABD09DBC943C}" type="presOf" srcId="{300DC57A-264A-4AE0-8821-A7EE8DC1854A}" destId="{A46F576C-2AC9-4796-ABA6-952255481D94}" srcOrd="0" destOrd="1" presId="urn:microsoft.com/office/officeart/2005/8/layout/list1"/>
    <dgm:cxn modelId="{03080C58-1A44-444E-8AA5-587C15D787F2}" type="presOf" srcId="{CA3A5C6E-4B51-4F56-967B-F6BBA4A1A872}" destId="{43C40495-CC9B-4ACC-93A4-54A7F3B27E33}" srcOrd="0" destOrd="0" presId="urn:microsoft.com/office/officeart/2005/8/layout/list1"/>
    <dgm:cxn modelId="{BB1CF881-C931-40C5-987A-1A90693D8F6F}" type="presOf" srcId="{8665B993-B475-4AF5-B56C-BB8BEFD2969D}" destId="{A4F7EE9F-B6BC-4F28-90FA-D3F07A2C8107}" srcOrd="1" destOrd="0" presId="urn:microsoft.com/office/officeart/2005/8/layout/list1"/>
    <dgm:cxn modelId="{5479638D-48F3-4E75-A3C2-9EACA8D14E20}" type="presOf" srcId="{AB12395C-2301-4DF7-A958-DC15814EB0FF}" destId="{7F26D189-AD7D-4E9F-8BD2-59B3A6B5C279}" srcOrd="0" destOrd="2" presId="urn:microsoft.com/office/officeart/2005/8/layout/list1"/>
    <dgm:cxn modelId="{36012D8F-2367-45C0-AAD8-4EC1F6DE3287}" type="presOf" srcId="{31797AC2-3C88-4930-B96D-4151C8A78238}" destId="{7F26D189-AD7D-4E9F-8BD2-59B3A6B5C279}" srcOrd="0" destOrd="0" presId="urn:microsoft.com/office/officeart/2005/8/layout/list1"/>
    <dgm:cxn modelId="{43A75EA5-E4DF-4CFA-BF11-C4B99595575C}" srcId="{CA3A5C6E-4B51-4F56-967B-F6BBA4A1A872}" destId="{9265CFC8-996B-4FD0-A07D-79B56FFED6D0}" srcOrd="1" destOrd="0" parTransId="{DCE15301-10B4-4085-8EB8-9E4532F57F8F}" sibTransId="{FED57153-A05A-4E5F-8364-590D045FBDCC}"/>
    <dgm:cxn modelId="{CD6F34AF-9F3C-47BC-BD5A-3993D16162D5}" type="presOf" srcId="{5D2B1295-16FA-4015-88A6-D3272569C5B7}" destId="{6EFE51DB-F4D8-459F-B0E1-598CC6DCF438}" srcOrd="1" destOrd="0" presId="urn:microsoft.com/office/officeart/2005/8/layout/list1"/>
    <dgm:cxn modelId="{7620B8B1-0B74-4CA6-9532-888991A0B8A1}" srcId="{CA3A5C6E-4B51-4F56-967B-F6BBA4A1A872}" destId="{5A4FB6DA-1185-4535-9C66-D1217970FF77}" srcOrd="0" destOrd="0" parTransId="{EF1F12A2-657D-4462-8515-63F2E625CC33}" sibTransId="{6DE727D7-7D20-424B-84B8-CB1AF82A04CD}"/>
    <dgm:cxn modelId="{A846D8B3-A058-43ED-9D43-4037B8BE70F9}" srcId="{8EC8BC28-3C39-469C-B05E-21C7E984453E}" destId="{CA3A5C6E-4B51-4F56-967B-F6BBA4A1A872}" srcOrd="0" destOrd="0" parTransId="{37EB8678-AC1A-4AC2-A472-33882F8A5D4A}" sibTransId="{E28ED50B-7C91-4BEC-AB8A-D237CDF94527}"/>
    <dgm:cxn modelId="{842938E7-F428-4C1B-A193-FF15ECB0DB68}" srcId="{8665B993-B475-4AF5-B56C-BB8BEFD2969D}" destId="{300DC57A-264A-4AE0-8821-A7EE8DC1854A}" srcOrd="1" destOrd="0" parTransId="{ED06EF70-E042-4A20-BD32-7716D18FEDF1}" sibTransId="{04AF465B-F7D2-43BF-960B-7FB6AA90762D}"/>
    <dgm:cxn modelId="{F2098FED-2556-43B6-8572-FF9C157ED23D}" type="presOf" srcId="{48AE1667-C86D-47A8-99EA-DB9FEA03BD36}" destId="{A46F576C-2AC9-4796-ABA6-952255481D94}" srcOrd="0" destOrd="0" presId="urn:microsoft.com/office/officeart/2005/8/layout/list1"/>
    <dgm:cxn modelId="{3DE6CBF5-F938-4FE6-8A28-6CF69B73E75B}" srcId="{5D2B1295-16FA-4015-88A6-D3272569C5B7}" destId="{AB12395C-2301-4DF7-A958-DC15814EB0FF}" srcOrd="2" destOrd="0" parTransId="{41869230-8D5D-44EF-9F09-091EB97E0354}" sibTransId="{EEBC332A-F780-44E8-AB7B-73CDA9F12299}"/>
    <dgm:cxn modelId="{24B098FA-3D12-40D3-B9F3-9AAFD0AFE44E}" type="presOf" srcId="{EFEE49E8-04C8-4949-A004-F174BA51CF64}" destId="{7F26D189-AD7D-4E9F-8BD2-59B3A6B5C279}" srcOrd="0" destOrd="1" presId="urn:microsoft.com/office/officeart/2005/8/layout/list1"/>
    <dgm:cxn modelId="{09D4B2FB-AC13-4F36-9465-3A9E9034AEA5}" type="presOf" srcId="{CA3A5C6E-4B51-4F56-967B-F6BBA4A1A872}" destId="{E22C0A14-BC2C-40B1-BD71-CD63BCD66A21}" srcOrd="1" destOrd="0" presId="urn:microsoft.com/office/officeart/2005/8/layout/list1"/>
    <dgm:cxn modelId="{CD2A5554-743C-405A-A9B5-2DABC53C7F86}" type="presParOf" srcId="{784BCA03-11FE-42B6-A1FE-3095BABA459B}" destId="{BB5813F9-4470-4E11-AC4F-5D60347EE0A0}" srcOrd="0" destOrd="0" presId="urn:microsoft.com/office/officeart/2005/8/layout/list1"/>
    <dgm:cxn modelId="{75C64F72-BC24-4B65-8079-96F8B41AE513}" type="presParOf" srcId="{BB5813F9-4470-4E11-AC4F-5D60347EE0A0}" destId="{43C40495-CC9B-4ACC-93A4-54A7F3B27E33}" srcOrd="0" destOrd="0" presId="urn:microsoft.com/office/officeart/2005/8/layout/list1"/>
    <dgm:cxn modelId="{40AA5B66-31B5-47F1-A794-B887F8D019B8}" type="presParOf" srcId="{BB5813F9-4470-4E11-AC4F-5D60347EE0A0}" destId="{E22C0A14-BC2C-40B1-BD71-CD63BCD66A21}" srcOrd="1" destOrd="0" presId="urn:microsoft.com/office/officeart/2005/8/layout/list1"/>
    <dgm:cxn modelId="{4A5CAD3F-5766-4480-B4B4-17B8C6D42B55}" type="presParOf" srcId="{784BCA03-11FE-42B6-A1FE-3095BABA459B}" destId="{93219069-0CC7-4B2A-A600-61BB00E01486}" srcOrd="1" destOrd="0" presId="urn:microsoft.com/office/officeart/2005/8/layout/list1"/>
    <dgm:cxn modelId="{8B4C7A7F-D54F-4132-881E-3947D10E4910}" type="presParOf" srcId="{784BCA03-11FE-42B6-A1FE-3095BABA459B}" destId="{F0EE38E3-D1FF-4FA0-B63E-66DDA415FB20}" srcOrd="2" destOrd="0" presId="urn:microsoft.com/office/officeart/2005/8/layout/list1"/>
    <dgm:cxn modelId="{C26591E6-6FB9-47C9-8493-E71C69275EF2}" type="presParOf" srcId="{784BCA03-11FE-42B6-A1FE-3095BABA459B}" destId="{64DEE333-5040-4549-A1C3-418B00BFBD8D}" srcOrd="3" destOrd="0" presId="urn:microsoft.com/office/officeart/2005/8/layout/list1"/>
    <dgm:cxn modelId="{E03680DE-6E95-4176-A2CA-C1811CE7D04E}" type="presParOf" srcId="{784BCA03-11FE-42B6-A1FE-3095BABA459B}" destId="{D9D7BE64-E522-4C7E-8F27-DC85741AC588}" srcOrd="4" destOrd="0" presId="urn:microsoft.com/office/officeart/2005/8/layout/list1"/>
    <dgm:cxn modelId="{494089F3-D955-4123-9E32-2FAEF4F99B29}" type="presParOf" srcId="{D9D7BE64-E522-4C7E-8F27-DC85741AC588}" destId="{3315C8E9-92B7-44B6-896F-3947042705E5}" srcOrd="0" destOrd="0" presId="urn:microsoft.com/office/officeart/2005/8/layout/list1"/>
    <dgm:cxn modelId="{CD33C50A-839A-4471-8D7B-B2A4366F819C}" type="presParOf" srcId="{D9D7BE64-E522-4C7E-8F27-DC85741AC588}" destId="{6EFE51DB-F4D8-459F-B0E1-598CC6DCF438}" srcOrd="1" destOrd="0" presId="urn:microsoft.com/office/officeart/2005/8/layout/list1"/>
    <dgm:cxn modelId="{2F190DBF-452B-42FA-A914-00418ACDDE6C}" type="presParOf" srcId="{784BCA03-11FE-42B6-A1FE-3095BABA459B}" destId="{1CEB5C67-4D4E-4F09-A806-6A8860CFA5C1}" srcOrd="5" destOrd="0" presId="urn:microsoft.com/office/officeart/2005/8/layout/list1"/>
    <dgm:cxn modelId="{F9D04FE1-61B2-4199-84E8-146632C647B1}" type="presParOf" srcId="{784BCA03-11FE-42B6-A1FE-3095BABA459B}" destId="{7F26D189-AD7D-4E9F-8BD2-59B3A6B5C279}" srcOrd="6" destOrd="0" presId="urn:microsoft.com/office/officeart/2005/8/layout/list1"/>
    <dgm:cxn modelId="{159A7294-4975-4699-B672-2F447D834C38}" type="presParOf" srcId="{784BCA03-11FE-42B6-A1FE-3095BABA459B}" destId="{7B854E03-5E1E-40F4-BD29-8893812C8903}" srcOrd="7" destOrd="0" presId="urn:microsoft.com/office/officeart/2005/8/layout/list1"/>
    <dgm:cxn modelId="{6CF24757-FC27-42C0-A75A-6ED2E585A563}" type="presParOf" srcId="{784BCA03-11FE-42B6-A1FE-3095BABA459B}" destId="{7720A42C-B079-48AD-B762-931FC902004F}" srcOrd="8" destOrd="0" presId="urn:microsoft.com/office/officeart/2005/8/layout/list1"/>
    <dgm:cxn modelId="{401762C0-0019-4606-B4D8-B2E88423D18C}" type="presParOf" srcId="{7720A42C-B079-48AD-B762-931FC902004F}" destId="{D4320082-E2EB-4A6F-AA95-1F4124B582A3}" srcOrd="0" destOrd="0" presId="urn:microsoft.com/office/officeart/2005/8/layout/list1"/>
    <dgm:cxn modelId="{AF08A36D-EE0A-481C-8CA1-B122A8ABE919}" type="presParOf" srcId="{7720A42C-B079-48AD-B762-931FC902004F}" destId="{A4F7EE9F-B6BC-4F28-90FA-D3F07A2C8107}" srcOrd="1" destOrd="0" presId="urn:microsoft.com/office/officeart/2005/8/layout/list1"/>
    <dgm:cxn modelId="{1973B97F-8476-4197-B5EA-A3F11F55F417}" type="presParOf" srcId="{784BCA03-11FE-42B6-A1FE-3095BABA459B}" destId="{0586E37D-B5C8-49FB-B6C9-79ECC44E7668}" srcOrd="9" destOrd="0" presId="urn:microsoft.com/office/officeart/2005/8/layout/list1"/>
    <dgm:cxn modelId="{0319FE62-B9C7-4F9B-B649-D512A88882B8}" type="presParOf" srcId="{784BCA03-11FE-42B6-A1FE-3095BABA459B}" destId="{A46F576C-2AC9-4796-ABA6-952255481D94}"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C8BC28-3C39-469C-B05E-21C7E98445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CA3A5C6E-4B51-4F56-967B-F6BBA4A1A872}">
      <dgm:prSet custT="1"/>
      <dgm:spPr>
        <a:solidFill>
          <a:srgbClr val="FFC000"/>
        </a:solidFill>
      </dgm:spPr>
      <dgm:t>
        <a:bodyPr/>
        <a:lstStyle/>
        <a:p>
          <a:r>
            <a:rPr lang="es-ES" sz="1400" b="1" i="0" dirty="0">
              <a:solidFill>
                <a:schemeClr val="tx1"/>
              </a:solidFill>
            </a:rPr>
            <a:t>PRUEBA DE WILCOXON</a:t>
          </a:r>
          <a:endParaRPr lang="es-CO" sz="1400" b="1" dirty="0">
            <a:solidFill>
              <a:schemeClr val="tx1"/>
            </a:solidFill>
          </a:endParaRPr>
        </a:p>
      </dgm:t>
    </dgm:pt>
    <dgm:pt modelId="{37EB8678-AC1A-4AC2-A472-33882F8A5D4A}" type="parTrans" cxnId="{A846D8B3-A058-43ED-9D43-4037B8BE70F9}">
      <dgm:prSet/>
      <dgm:spPr/>
      <dgm:t>
        <a:bodyPr/>
        <a:lstStyle/>
        <a:p>
          <a:endParaRPr lang="es-EC" sz="1100" b="1"/>
        </a:p>
      </dgm:t>
    </dgm:pt>
    <dgm:pt modelId="{E28ED50B-7C91-4BEC-AB8A-D237CDF94527}" type="sibTrans" cxnId="{A846D8B3-A058-43ED-9D43-4037B8BE70F9}">
      <dgm:prSet/>
      <dgm:spPr/>
      <dgm:t>
        <a:bodyPr/>
        <a:lstStyle/>
        <a:p>
          <a:endParaRPr lang="es-EC" sz="1100" b="1"/>
        </a:p>
      </dgm:t>
    </dgm:pt>
    <dgm:pt modelId="{5D2B1295-16FA-4015-88A6-D3272569C5B7}">
      <dgm:prSet custT="1"/>
      <dgm:spPr>
        <a:solidFill>
          <a:srgbClr val="00B0F0"/>
        </a:solidFill>
      </dgm:spPr>
      <dgm:t>
        <a:bodyPr/>
        <a:lstStyle/>
        <a:p>
          <a:r>
            <a:rPr lang="es-CO" sz="1400" b="1" dirty="0"/>
            <a:t>PRUEBA DE LOS SIGNOS</a:t>
          </a:r>
        </a:p>
      </dgm:t>
    </dgm:pt>
    <dgm:pt modelId="{838C2FB8-F9BC-4496-9A10-AD378EEAD426}" type="parTrans" cxnId="{1DF4250D-3046-4CFF-A670-174D1C8CBD10}">
      <dgm:prSet/>
      <dgm:spPr/>
      <dgm:t>
        <a:bodyPr/>
        <a:lstStyle/>
        <a:p>
          <a:endParaRPr lang="es-EC"/>
        </a:p>
      </dgm:t>
    </dgm:pt>
    <dgm:pt modelId="{DA8C5670-DA5B-4D54-8431-0BC0E9B23021}" type="sibTrans" cxnId="{1DF4250D-3046-4CFF-A670-174D1C8CBD10}">
      <dgm:prSet/>
      <dgm:spPr/>
      <dgm:t>
        <a:bodyPr/>
        <a:lstStyle/>
        <a:p>
          <a:endParaRPr lang="es-EC"/>
        </a:p>
      </dgm:t>
    </dgm:pt>
    <dgm:pt modelId="{8665B993-B475-4AF5-B56C-BB8BEFD2969D}">
      <dgm:prSet custT="1"/>
      <dgm:spPr>
        <a:solidFill>
          <a:srgbClr val="FF0000"/>
        </a:solidFill>
      </dgm:spPr>
      <dgm:t>
        <a:bodyPr/>
        <a:lstStyle/>
        <a:p>
          <a:r>
            <a:rPr lang="es-CO" sz="1400" b="1" dirty="0"/>
            <a:t>PRUEBA DE HOMOGENIEDAD MARGINAL</a:t>
          </a:r>
        </a:p>
      </dgm:t>
    </dgm:pt>
    <dgm:pt modelId="{FD8DCA44-17AF-4477-AE77-20789CBF0BE3}" type="parTrans" cxnId="{F1978445-693C-4960-81C9-65A25416B199}">
      <dgm:prSet/>
      <dgm:spPr/>
      <dgm:t>
        <a:bodyPr/>
        <a:lstStyle/>
        <a:p>
          <a:endParaRPr lang="es-EC"/>
        </a:p>
      </dgm:t>
    </dgm:pt>
    <dgm:pt modelId="{DFEABAE4-12F6-474F-9C81-57918FF1779E}" type="sibTrans" cxnId="{F1978445-693C-4960-81C9-65A25416B199}">
      <dgm:prSet/>
      <dgm:spPr/>
      <dgm:t>
        <a:bodyPr/>
        <a:lstStyle/>
        <a:p>
          <a:endParaRPr lang="es-EC"/>
        </a:p>
      </dgm:t>
    </dgm:pt>
    <dgm:pt modelId="{784BCA03-11FE-42B6-A1FE-3095BABA459B}" type="pres">
      <dgm:prSet presAssocID="{8EC8BC28-3C39-469C-B05E-21C7E984453E}" presName="linear" presStyleCnt="0">
        <dgm:presLayoutVars>
          <dgm:dir/>
          <dgm:animLvl val="lvl"/>
          <dgm:resizeHandles val="exact"/>
        </dgm:presLayoutVars>
      </dgm:prSet>
      <dgm:spPr/>
    </dgm:pt>
    <dgm:pt modelId="{BB5813F9-4470-4E11-AC4F-5D60347EE0A0}" type="pres">
      <dgm:prSet presAssocID="{CA3A5C6E-4B51-4F56-967B-F6BBA4A1A872}" presName="parentLin" presStyleCnt="0"/>
      <dgm:spPr/>
    </dgm:pt>
    <dgm:pt modelId="{43C40495-CC9B-4ACC-93A4-54A7F3B27E33}" type="pres">
      <dgm:prSet presAssocID="{CA3A5C6E-4B51-4F56-967B-F6BBA4A1A872}" presName="parentLeftMargin" presStyleLbl="node1" presStyleIdx="0" presStyleCnt="3"/>
      <dgm:spPr/>
    </dgm:pt>
    <dgm:pt modelId="{E22C0A14-BC2C-40B1-BD71-CD63BCD66A21}" type="pres">
      <dgm:prSet presAssocID="{CA3A5C6E-4B51-4F56-967B-F6BBA4A1A872}" presName="parentText" presStyleLbl="node1" presStyleIdx="0" presStyleCnt="3">
        <dgm:presLayoutVars>
          <dgm:chMax val="0"/>
          <dgm:bulletEnabled val="1"/>
        </dgm:presLayoutVars>
      </dgm:prSet>
      <dgm:spPr/>
    </dgm:pt>
    <dgm:pt modelId="{93219069-0CC7-4B2A-A600-61BB00E01486}" type="pres">
      <dgm:prSet presAssocID="{CA3A5C6E-4B51-4F56-967B-F6BBA4A1A872}" presName="negativeSpace" presStyleCnt="0"/>
      <dgm:spPr/>
    </dgm:pt>
    <dgm:pt modelId="{F0EE38E3-D1FF-4FA0-B63E-66DDA415FB20}" type="pres">
      <dgm:prSet presAssocID="{CA3A5C6E-4B51-4F56-967B-F6BBA4A1A872}" presName="childText" presStyleLbl="conFgAcc1" presStyleIdx="0" presStyleCnt="3">
        <dgm:presLayoutVars>
          <dgm:bulletEnabled val="1"/>
        </dgm:presLayoutVars>
      </dgm:prSet>
      <dgm:spPr>
        <a:ln>
          <a:solidFill>
            <a:srgbClr val="FFC000"/>
          </a:solidFill>
        </a:ln>
      </dgm:spPr>
    </dgm:pt>
    <dgm:pt modelId="{64DEE333-5040-4549-A1C3-418B00BFBD8D}" type="pres">
      <dgm:prSet presAssocID="{E28ED50B-7C91-4BEC-AB8A-D237CDF94527}" presName="spaceBetweenRectangles" presStyleCnt="0"/>
      <dgm:spPr/>
    </dgm:pt>
    <dgm:pt modelId="{D9D7BE64-E522-4C7E-8F27-DC85741AC588}" type="pres">
      <dgm:prSet presAssocID="{5D2B1295-16FA-4015-88A6-D3272569C5B7}" presName="parentLin" presStyleCnt="0"/>
      <dgm:spPr/>
    </dgm:pt>
    <dgm:pt modelId="{3315C8E9-92B7-44B6-896F-3947042705E5}" type="pres">
      <dgm:prSet presAssocID="{5D2B1295-16FA-4015-88A6-D3272569C5B7}" presName="parentLeftMargin" presStyleLbl="node1" presStyleIdx="0" presStyleCnt="3"/>
      <dgm:spPr/>
    </dgm:pt>
    <dgm:pt modelId="{6EFE51DB-F4D8-459F-B0E1-598CC6DCF438}" type="pres">
      <dgm:prSet presAssocID="{5D2B1295-16FA-4015-88A6-D3272569C5B7}" presName="parentText" presStyleLbl="node1" presStyleIdx="1" presStyleCnt="3">
        <dgm:presLayoutVars>
          <dgm:chMax val="0"/>
          <dgm:bulletEnabled val="1"/>
        </dgm:presLayoutVars>
      </dgm:prSet>
      <dgm:spPr/>
    </dgm:pt>
    <dgm:pt modelId="{1CEB5C67-4D4E-4F09-A806-6A8860CFA5C1}" type="pres">
      <dgm:prSet presAssocID="{5D2B1295-16FA-4015-88A6-D3272569C5B7}" presName="negativeSpace" presStyleCnt="0"/>
      <dgm:spPr/>
    </dgm:pt>
    <dgm:pt modelId="{7F26D189-AD7D-4E9F-8BD2-59B3A6B5C279}" type="pres">
      <dgm:prSet presAssocID="{5D2B1295-16FA-4015-88A6-D3272569C5B7}" presName="childText" presStyleLbl="conFgAcc1" presStyleIdx="1" presStyleCnt="3">
        <dgm:presLayoutVars>
          <dgm:bulletEnabled val="1"/>
        </dgm:presLayoutVars>
      </dgm:prSet>
      <dgm:spPr/>
    </dgm:pt>
    <dgm:pt modelId="{7B854E03-5E1E-40F4-BD29-8893812C8903}" type="pres">
      <dgm:prSet presAssocID="{DA8C5670-DA5B-4D54-8431-0BC0E9B23021}" presName="spaceBetweenRectangles" presStyleCnt="0"/>
      <dgm:spPr/>
    </dgm:pt>
    <dgm:pt modelId="{7720A42C-B079-48AD-B762-931FC902004F}" type="pres">
      <dgm:prSet presAssocID="{8665B993-B475-4AF5-B56C-BB8BEFD2969D}" presName="parentLin" presStyleCnt="0"/>
      <dgm:spPr/>
    </dgm:pt>
    <dgm:pt modelId="{D4320082-E2EB-4A6F-AA95-1F4124B582A3}" type="pres">
      <dgm:prSet presAssocID="{8665B993-B475-4AF5-B56C-BB8BEFD2969D}" presName="parentLeftMargin" presStyleLbl="node1" presStyleIdx="1" presStyleCnt="3"/>
      <dgm:spPr/>
    </dgm:pt>
    <dgm:pt modelId="{A4F7EE9F-B6BC-4F28-90FA-D3F07A2C8107}" type="pres">
      <dgm:prSet presAssocID="{8665B993-B475-4AF5-B56C-BB8BEFD2969D}" presName="parentText" presStyleLbl="node1" presStyleIdx="2" presStyleCnt="3">
        <dgm:presLayoutVars>
          <dgm:chMax val="0"/>
          <dgm:bulletEnabled val="1"/>
        </dgm:presLayoutVars>
      </dgm:prSet>
      <dgm:spPr/>
    </dgm:pt>
    <dgm:pt modelId="{0586E37D-B5C8-49FB-B6C9-79ECC44E7668}" type="pres">
      <dgm:prSet presAssocID="{8665B993-B475-4AF5-B56C-BB8BEFD2969D}" presName="negativeSpace" presStyleCnt="0"/>
      <dgm:spPr/>
    </dgm:pt>
    <dgm:pt modelId="{A46F576C-2AC9-4796-ABA6-952255481D94}" type="pres">
      <dgm:prSet presAssocID="{8665B993-B475-4AF5-B56C-BB8BEFD2969D}" presName="childText" presStyleLbl="conFgAcc1" presStyleIdx="2" presStyleCnt="3">
        <dgm:presLayoutVars>
          <dgm:bulletEnabled val="1"/>
        </dgm:presLayoutVars>
      </dgm:prSet>
      <dgm:spPr>
        <a:ln>
          <a:solidFill>
            <a:srgbClr val="C00000"/>
          </a:solidFill>
        </a:ln>
      </dgm:spPr>
    </dgm:pt>
  </dgm:ptLst>
  <dgm:cxnLst>
    <dgm:cxn modelId="{1DF4250D-3046-4CFF-A670-174D1C8CBD10}" srcId="{8EC8BC28-3C39-469C-B05E-21C7E984453E}" destId="{5D2B1295-16FA-4015-88A6-D3272569C5B7}" srcOrd="1" destOrd="0" parTransId="{838C2FB8-F9BC-4496-9A10-AD378EEAD426}" sibTransId="{DA8C5670-DA5B-4D54-8431-0BC0E9B23021}"/>
    <dgm:cxn modelId="{A7B32D1E-C449-4F44-8EBC-4015F01520A6}" type="presOf" srcId="{8EC8BC28-3C39-469C-B05E-21C7E984453E}" destId="{784BCA03-11FE-42B6-A1FE-3095BABA459B}" srcOrd="0" destOrd="0" presId="urn:microsoft.com/office/officeart/2005/8/layout/list1"/>
    <dgm:cxn modelId="{D2EB792B-9F12-4E2F-8845-159698381F3E}" type="presOf" srcId="{5D2B1295-16FA-4015-88A6-D3272569C5B7}" destId="{3315C8E9-92B7-44B6-896F-3947042705E5}" srcOrd="0" destOrd="0" presId="urn:microsoft.com/office/officeart/2005/8/layout/list1"/>
    <dgm:cxn modelId="{B591C930-19DB-4499-B766-7C86080B94A8}" type="presOf" srcId="{8665B993-B475-4AF5-B56C-BB8BEFD2969D}" destId="{D4320082-E2EB-4A6F-AA95-1F4124B582A3}" srcOrd="0" destOrd="0" presId="urn:microsoft.com/office/officeart/2005/8/layout/list1"/>
    <dgm:cxn modelId="{F1978445-693C-4960-81C9-65A25416B199}" srcId="{8EC8BC28-3C39-469C-B05E-21C7E984453E}" destId="{8665B993-B475-4AF5-B56C-BB8BEFD2969D}" srcOrd="2" destOrd="0" parTransId="{FD8DCA44-17AF-4477-AE77-20789CBF0BE3}" sibTransId="{DFEABAE4-12F6-474F-9C81-57918FF1779E}"/>
    <dgm:cxn modelId="{03080C58-1A44-444E-8AA5-587C15D787F2}" type="presOf" srcId="{CA3A5C6E-4B51-4F56-967B-F6BBA4A1A872}" destId="{43C40495-CC9B-4ACC-93A4-54A7F3B27E33}" srcOrd="0" destOrd="0" presId="urn:microsoft.com/office/officeart/2005/8/layout/list1"/>
    <dgm:cxn modelId="{BB1CF881-C931-40C5-987A-1A90693D8F6F}" type="presOf" srcId="{8665B993-B475-4AF5-B56C-BB8BEFD2969D}" destId="{A4F7EE9F-B6BC-4F28-90FA-D3F07A2C8107}" srcOrd="1" destOrd="0" presId="urn:microsoft.com/office/officeart/2005/8/layout/list1"/>
    <dgm:cxn modelId="{CD6F34AF-9F3C-47BC-BD5A-3993D16162D5}" type="presOf" srcId="{5D2B1295-16FA-4015-88A6-D3272569C5B7}" destId="{6EFE51DB-F4D8-459F-B0E1-598CC6DCF438}" srcOrd="1" destOrd="0" presId="urn:microsoft.com/office/officeart/2005/8/layout/list1"/>
    <dgm:cxn modelId="{A846D8B3-A058-43ED-9D43-4037B8BE70F9}" srcId="{8EC8BC28-3C39-469C-B05E-21C7E984453E}" destId="{CA3A5C6E-4B51-4F56-967B-F6BBA4A1A872}" srcOrd="0" destOrd="0" parTransId="{37EB8678-AC1A-4AC2-A472-33882F8A5D4A}" sibTransId="{E28ED50B-7C91-4BEC-AB8A-D237CDF94527}"/>
    <dgm:cxn modelId="{09D4B2FB-AC13-4F36-9465-3A9E9034AEA5}" type="presOf" srcId="{CA3A5C6E-4B51-4F56-967B-F6BBA4A1A872}" destId="{E22C0A14-BC2C-40B1-BD71-CD63BCD66A21}" srcOrd="1" destOrd="0" presId="urn:microsoft.com/office/officeart/2005/8/layout/list1"/>
    <dgm:cxn modelId="{CD2A5554-743C-405A-A9B5-2DABC53C7F86}" type="presParOf" srcId="{784BCA03-11FE-42B6-A1FE-3095BABA459B}" destId="{BB5813F9-4470-4E11-AC4F-5D60347EE0A0}" srcOrd="0" destOrd="0" presId="urn:microsoft.com/office/officeart/2005/8/layout/list1"/>
    <dgm:cxn modelId="{75C64F72-BC24-4B65-8079-96F8B41AE513}" type="presParOf" srcId="{BB5813F9-4470-4E11-AC4F-5D60347EE0A0}" destId="{43C40495-CC9B-4ACC-93A4-54A7F3B27E33}" srcOrd="0" destOrd="0" presId="urn:microsoft.com/office/officeart/2005/8/layout/list1"/>
    <dgm:cxn modelId="{40AA5B66-31B5-47F1-A794-B887F8D019B8}" type="presParOf" srcId="{BB5813F9-4470-4E11-AC4F-5D60347EE0A0}" destId="{E22C0A14-BC2C-40B1-BD71-CD63BCD66A21}" srcOrd="1" destOrd="0" presId="urn:microsoft.com/office/officeart/2005/8/layout/list1"/>
    <dgm:cxn modelId="{4A5CAD3F-5766-4480-B4B4-17B8C6D42B55}" type="presParOf" srcId="{784BCA03-11FE-42B6-A1FE-3095BABA459B}" destId="{93219069-0CC7-4B2A-A600-61BB00E01486}" srcOrd="1" destOrd="0" presId="urn:microsoft.com/office/officeart/2005/8/layout/list1"/>
    <dgm:cxn modelId="{8B4C7A7F-D54F-4132-881E-3947D10E4910}" type="presParOf" srcId="{784BCA03-11FE-42B6-A1FE-3095BABA459B}" destId="{F0EE38E3-D1FF-4FA0-B63E-66DDA415FB20}" srcOrd="2" destOrd="0" presId="urn:microsoft.com/office/officeart/2005/8/layout/list1"/>
    <dgm:cxn modelId="{C26591E6-6FB9-47C9-8493-E71C69275EF2}" type="presParOf" srcId="{784BCA03-11FE-42B6-A1FE-3095BABA459B}" destId="{64DEE333-5040-4549-A1C3-418B00BFBD8D}" srcOrd="3" destOrd="0" presId="urn:microsoft.com/office/officeart/2005/8/layout/list1"/>
    <dgm:cxn modelId="{E03680DE-6E95-4176-A2CA-C1811CE7D04E}" type="presParOf" srcId="{784BCA03-11FE-42B6-A1FE-3095BABA459B}" destId="{D9D7BE64-E522-4C7E-8F27-DC85741AC588}" srcOrd="4" destOrd="0" presId="urn:microsoft.com/office/officeart/2005/8/layout/list1"/>
    <dgm:cxn modelId="{494089F3-D955-4123-9E32-2FAEF4F99B29}" type="presParOf" srcId="{D9D7BE64-E522-4C7E-8F27-DC85741AC588}" destId="{3315C8E9-92B7-44B6-896F-3947042705E5}" srcOrd="0" destOrd="0" presId="urn:microsoft.com/office/officeart/2005/8/layout/list1"/>
    <dgm:cxn modelId="{CD33C50A-839A-4471-8D7B-B2A4366F819C}" type="presParOf" srcId="{D9D7BE64-E522-4C7E-8F27-DC85741AC588}" destId="{6EFE51DB-F4D8-459F-B0E1-598CC6DCF438}" srcOrd="1" destOrd="0" presId="urn:microsoft.com/office/officeart/2005/8/layout/list1"/>
    <dgm:cxn modelId="{2F190DBF-452B-42FA-A914-00418ACDDE6C}" type="presParOf" srcId="{784BCA03-11FE-42B6-A1FE-3095BABA459B}" destId="{1CEB5C67-4D4E-4F09-A806-6A8860CFA5C1}" srcOrd="5" destOrd="0" presId="urn:microsoft.com/office/officeart/2005/8/layout/list1"/>
    <dgm:cxn modelId="{F9D04FE1-61B2-4199-84E8-146632C647B1}" type="presParOf" srcId="{784BCA03-11FE-42B6-A1FE-3095BABA459B}" destId="{7F26D189-AD7D-4E9F-8BD2-59B3A6B5C279}" srcOrd="6" destOrd="0" presId="urn:microsoft.com/office/officeart/2005/8/layout/list1"/>
    <dgm:cxn modelId="{159A7294-4975-4699-B672-2F447D834C38}" type="presParOf" srcId="{784BCA03-11FE-42B6-A1FE-3095BABA459B}" destId="{7B854E03-5E1E-40F4-BD29-8893812C8903}" srcOrd="7" destOrd="0" presId="urn:microsoft.com/office/officeart/2005/8/layout/list1"/>
    <dgm:cxn modelId="{6CF24757-FC27-42C0-A75A-6ED2E585A563}" type="presParOf" srcId="{784BCA03-11FE-42B6-A1FE-3095BABA459B}" destId="{7720A42C-B079-48AD-B762-931FC902004F}" srcOrd="8" destOrd="0" presId="urn:microsoft.com/office/officeart/2005/8/layout/list1"/>
    <dgm:cxn modelId="{401762C0-0019-4606-B4D8-B2E88423D18C}" type="presParOf" srcId="{7720A42C-B079-48AD-B762-931FC902004F}" destId="{D4320082-E2EB-4A6F-AA95-1F4124B582A3}" srcOrd="0" destOrd="0" presId="urn:microsoft.com/office/officeart/2005/8/layout/list1"/>
    <dgm:cxn modelId="{AF08A36D-EE0A-481C-8CA1-B122A8ABE919}" type="presParOf" srcId="{7720A42C-B079-48AD-B762-931FC902004F}" destId="{A4F7EE9F-B6BC-4F28-90FA-D3F07A2C8107}" srcOrd="1" destOrd="0" presId="urn:microsoft.com/office/officeart/2005/8/layout/list1"/>
    <dgm:cxn modelId="{1973B97F-8476-4197-B5EA-A3F11F55F417}" type="presParOf" srcId="{784BCA03-11FE-42B6-A1FE-3095BABA459B}" destId="{0586E37D-B5C8-49FB-B6C9-79ECC44E7668}" srcOrd="9" destOrd="0" presId="urn:microsoft.com/office/officeart/2005/8/layout/list1"/>
    <dgm:cxn modelId="{0319FE62-B9C7-4F9B-B649-D512A88882B8}" type="presParOf" srcId="{784BCA03-11FE-42B6-A1FE-3095BABA459B}" destId="{A46F576C-2AC9-4796-ABA6-952255481D94}"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C8BC28-3C39-469C-B05E-21C7E984453E}"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EC"/>
        </a:p>
      </dgm:t>
    </dgm:pt>
    <dgm:pt modelId="{096F65A9-0C9C-4A53-B662-758B45A486E3}">
      <dgm:prSet/>
      <dgm:spPr/>
      <dgm:t>
        <a:bodyPr/>
        <a:lstStyle/>
        <a:p>
          <a:pPr>
            <a:buFont typeface="Symbol" panose="05050102010706020507" pitchFamily="18" charset="2"/>
            <a:buChar char=""/>
          </a:pPr>
          <a:r>
            <a:rPr lang="es-CO" dirty="0"/>
            <a:t>El entrenamiento intervalado, incide positivamente en el desarrollo de la resistencia aeróbica, después de un periodo de 12 semanas de aplicación, y permite cambiar los métodos tradicionales de entrenamiento en las unidades militares.</a:t>
          </a:r>
        </a:p>
      </dgm:t>
    </dgm:pt>
    <dgm:pt modelId="{30E3BA29-FA00-41F2-A79A-9106BDEE8A98}" type="parTrans" cxnId="{9CD1019C-F504-43A8-B4F1-4D452DA56541}">
      <dgm:prSet/>
      <dgm:spPr/>
      <dgm:t>
        <a:bodyPr/>
        <a:lstStyle/>
        <a:p>
          <a:endParaRPr lang="es-EC"/>
        </a:p>
      </dgm:t>
    </dgm:pt>
    <dgm:pt modelId="{27875C5C-1B59-41C7-82D3-5FB834E45367}" type="sibTrans" cxnId="{9CD1019C-F504-43A8-B4F1-4D452DA56541}">
      <dgm:prSet/>
      <dgm:spPr/>
      <dgm:t>
        <a:bodyPr/>
        <a:lstStyle/>
        <a:p>
          <a:endParaRPr lang="es-EC"/>
        </a:p>
      </dgm:t>
    </dgm:pt>
    <dgm:pt modelId="{67C20C34-0F62-4CCD-A3EE-D601BF44940A}">
      <dgm:prSet/>
      <dgm:spPr/>
      <dgm:t>
        <a:bodyPr/>
        <a:lstStyle/>
        <a:p>
          <a:pPr>
            <a:buFont typeface="Symbol" panose="05050102010706020507" pitchFamily="18" charset="2"/>
            <a:buChar char=""/>
          </a:pPr>
          <a:r>
            <a:rPr lang="es-CO" dirty="0"/>
            <a:t>Se observó que el 100% de la muestra incrementó su Vo2 Max, con un valor promedio de 7,27 ml/kg/min. </a:t>
          </a:r>
        </a:p>
      </dgm:t>
    </dgm:pt>
    <dgm:pt modelId="{57635255-1E7A-4958-AF0D-0A0B32E5C81E}" type="parTrans" cxnId="{819DC0F0-56A7-4877-B11B-FA61845ECC12}">
      <dgm:prSet/>
      <dgm:spPr/>
      <dgm:t>
        <a:bodyPr/>
        <a:lstStyle/>
        <a:p>
          <a:endParaRPr lang="es-EC"/>
        </a:p>
      </dgm:t>
    </dgm:pt>
    <dgm:pt modelId="{70F91F4B-A191-4757-853D-F11B6DBB2A7F}" type="sibTrans" cxnId="{819DC0F0-56A7-4877-B11B-FA61845ECC12}">
      <dgm:prSet/>
      <dgm:spPr/>
      <dgm:t>
        <a:bodyPr/>
        <a:lstStyle/>
        <a:p>
          <a:endParaRPr lang="es-EC"/>
        </a:p>
      </dgm:t>
    </dgm:pt>
    <dgm:pt modelId="{3BC5EF61-60C1-4F67-8D6D-867198113D76}">
      <dgm:prSet/>
      <dgm:spPr/>
      <dgm:t>
        <a:bodyPr/>
        <a:lstStyle/>
        <a:p>
          <a:r>
            <a:rPr lang="es-CO" dirty="0"/>
            <a:t>Para que los efectos sean significativos en el incremento de la resistencia aeróbica con la utilización del entrenamiento intervalado, se deben planificar como base 12 semanas de entrenamiento.</a:t>
          </a:r>
        </a:p>
      </dgm:t>
    </dgm:pt>
    <dgm:pt modelId="{EC421954-3B5E-480D-8776-BC1C74264838}" type="parTrans" cxnId="{2D08E626-53D5-41EA-A5FB-8D263E94BB32}">
      <dgm:prSet/>
      <dgm:spPr/>
      <dgm:t>
        <a:bodyPr/>
        <a:lstStyle/>
        <a:p>
          <a:endParaRPr lang="es-EC"/>
        </a:p>
      </dgm:t>
    </dgm:pt>
    <dgm:pt modelId="{EAEF36FA-8C1C-451F-8FA8-FFBA9281AF85}" type="sibTrans" cxnId="{2D08E626-53D5-41EA-A5FB-8D263E94BB32}">
      <dgm:prSet/>
      <dgm:spPr/>
      <dgm:t>
        <a:bodyPr/>
        <a:lstStyle/>
        <a:p>
          <a:endParaRPr lang="es-EC"/>
        </a:p>
      </dgm:t>
    </dgm:pt>
    <dgm:pt modelId="{7CE54D51-6E5F-441F-ADB7-5B43598DBC04}">
      <dgm:prSet/>
      <dgm:spPr/>
      <dgm:t>
        <a:bodyPr/>
        <a:lstStyle/>
        <a:p>
          <a:r>
            <a:rPr lang="es-CO" dirty="0"/>
            <a:t>Se evidenció que el entrenamiento intervalado influye en la disminución del peso corporal, con un promedio 1,08 Kg/m2 del IMC.</a:t>
          </a:r>
        </a:p>
      </dgm:t>
    </dgm:pt>
    <dgm:pt modelId="{6A91CC2D-1DB5-49BB-B7B3-D1924B516FF9}" type="parTrans" cxnId="{61254387-425F-42CD-B8AD-9650EDB2751B}">
      <dgm:prSet/>
      <dgm:spPr/>
      <dgm:t>
        <a:bodyPr/>
        <a:lstStyle/>
        <a:p>
          <a:endParaRPr lang="es-EC"/>
        </a:p>
      </dgm:t>
    </dgm:pt>
    <dgm:pt modelId="{340976EA-5854-4437-AD8B-4C5D4FE814AB}" type="sibTrans" cxnId="{61254387-425F-42CD-B8AD-9650EDB2751B}">
      <dgm:prSet/>
      <dgm:spPr/>
      <dgm:t>
        <a:bodyPr/>
        <a:lstStyle/>
        <a:p>
          <a:endParaRPr lang="es-EC"/>
        </a:p>
      </dgm:t>
    </dgm:pt>
    <dgm:pt modelId="{29806C8A-940F-434B-897D-93C587EA6F05}" type="pres">
      <dgm:prSet presAssocID="{8EC8BC28-3C39-469C-B05E-21C7E984453E}" presName="vert0" presStyleCnt="0">
        <dgm:presLayoutVars>
          <dgm:dir/>
          <dgm:animOne val="branch"/>
          <dgm:animLvl val="lvl"/>
        </dgm:presLayoutVars>
      </dgm:prSet>
      <dgm:spPr/>
    </dgm:pt>
    <dgm:pt modelId="{7741D8FF-25FB-4224-9E92-1583C17BEE18}" type="pres">
      <dgm:prSet presAssocID="{096F65A9-0C9C-4A53-B662-758B45A486E3}" presName="thickLine" presStyleLbl="alignNode1" presStyleIdx="0" presStyleCnt="4"/>
      <dgm:spPr/>
    </dgm:pt>
    <dgm:pt modelId="{0F7E0CFE-07CE-4663-867E-205E3D033A5C}" type="pres">
      <dgm:prSet presAssocID="{096F65A9-0C9C-4A53-B662-758B45A486E3}" presName="horz1" presStyleCnt="0"/>
      <dgm:spPr/>
    </dgm:pt>
    <dgm:pt modelId="{73B51E68-FBCF-4F39-AAE0-233FFB0664BD}" type="pres">
      <dgm:prSet presAssocID="{096F65A9-0C9C-4A53-B662-758B45A486E3}" presName="tx1" presStyleLbl="revTx" presStyleIdx="0" presStyleCnt="4"/>
      <dgm:spPr/>
    </dgm:pt>
    <dgm:pt modelId="{2F0AF57C-D719-44FC-B121-883B2BDFD520}" type="pres">
      <dgm:prSet presAssocID="{096F65A9-0C9C-4A53-B662-758B45A486E3}" presName="vert1" presStyleCnt="0"/>
      <dgm:spPr/>
    </dgm:pt>
    <dgm:pt modelId="{F84866EF-9AA4-4FBA-AC35-2CEDC8BD2C8E}" type="pres">
      <dgm:prSet presAssocID="{67C20C34-0F62-4CCD-A3EE-D601BF44940A}" presName="thickLine" presStyleLbl="alignNode1" presStyleIdx="1" presStyleCnt="4"/>
      <dgm:spPr/>
    </dgm:pt>
    <dgm:pt modelId="{3915472D-F1E4-4529-817F-C00E89E8697B}" type="pres">
      <dgm:prSet presAssocID="{67C20C34-0F62-4CCD-A3EE-D601BF44940A}" presName="horz1" presStyleCnt="0"/>
      <dgm:spPr/>
    </dgm:pt>
    <dgm:pt modelId="{D5CB67B0-D0FE-4714-A029-44556253B419}" type="pres">
      <dgm:prSet presAssocID="{67C20C34-0F62-4CCD-A3EE-D601BF44940A}" presName="tx1" presStyleLbl="revTx" presStyleIdx="1" presStyleCnt="4"/>
      <dgm:spPr/>
    </dgm:pt>
    <dgm:pt modelId="{841FBAFE-4ADE-4EF4-BC38-21AD20315A54}" type="pres">
      <dgm:prSet presAssocID="{67C20C34-0F62-4CCD-A3EE-D601BF44940A}" presName="vert1" presStyleCnt="0"/>
      <dgm:spPr/>
    </dgm:pt>
    <dgm:pt modelId="{DC806BE1-0804-45A8-AE8B-9D0F03BAB898}" type="pres">
      <dgm:prSet presAssocID="{3BC5EF61-60C1-4F67-8D6D-867198113D76}" presName="thickLine" presStyleLbl="alignNode1" presStyleIdx="2" presStyleCnt="4"/>
      <dgm:spPr/>
    </dgm:pt>
    <dgm:pt modelId="{3A47C4F6-B8B9-479D-8CD4-D5912B120DE1}" type="pres">
      <dgm:prSet presAssocID="{3BC5EF61-60C1-4F67-8D6D-867198113D76}" presName="horz1" presStyleCnt="0"/>
      <dgm:spPr/>
    </dgm:pt>
    <dgm:pt modelId="{B914DD39-7FCE-4E09-8A99-790473D8C345}" type="pres">
      <dgm:prSet presAssocID="{3BC5EF61-60C1-4F67-8D6D-867198113D76}" presName="tx1" presStyleLbl="revTx" presStyleIdx="2" presStyleCnt="4"/>
      <dgm:spPr/>
    </dgm:pt>
    <dgm:pt modelId="{E7CA3488-7ED7-4F1A-A7B3-2E12D4C0CEB1}" type="pres">
      <dgm:prSet presAssocID="{3BC5EF61-60C1-4F67-8D6D-867198113D76}" presName="vert1" presStyleCnt="0"/>
      <dgm:spPr/>
    </dgm:pt>
    <dgm:pt modelId="{A626FAC4-DBCD-4F03-A1ED-919BE232CD2E}" type="pres">
      <dgm:prSet presAssocID="{7CE54D51-6E5F-441F-ADB7-5B43598DBC04}" presName="thickLine" presStyleLbl="alignNode1" presStyleIdx="3" presStyleCnt="4"/>
      <dgm:spPr/>
    </dgm:pt>
    <dgm:pt modelId="{A93DBFC5-DCFA-47EB-B297-720E8B76B190}" type="pres">
      <dgm:prSet presAssocID="{7CE54D51-6E5F-441F-ADB7-5B43598DBC04}" presName="horz1" presStyleCnt="0"/>
      <dgm:spPr/>
    </dgm:pt>
    <dgm:pt modelId="{705C044E-760E-4938-B0B6-0374C38D884A}" type="pres">
      <dgm:prSet presAssocID="{7CE54D51-6E5F-441F-ADB7-5B43598DBC04}" presName="tx1" presStyleLbl="revTx" presStyleIdx="3" presStyleCnt="4"/>
      <dgm:spPr/>
    </dgm:pt>
    <dgm:pt modelId="{BBC506C9-E107-4248-AC49-E9A91DCE8BFE}" type="pres">
      <dgm:prSet presAssocID="{7CE54D51-6E5F-441F-ADB7-5B43598DBC04}" presName="vert1" presStyleCnt="0"/>
      <dgm:spPr/>
    </dgm:pt>
  </dgm:ptLst>
  <dgm:cxnLst>
    <dgm:cxn modelId="{11D40323-CE6E-458B-A295-AC0CEAFE087D}" type="presOf" srcId="{7CE54D51-6E5F-441F-ADB7-5B43598DBC04}" destId="{705C044E-760E-4938-B0B6-0374C38D884A}" srcOrd="0" destOrd="0" presId="urn:microsoft.com/office/officeart/2008/layout/LinedList"/>
    <dgm:cxn modelId="{2D08E626-53D5-41EA-A5FB-8D263E94BB32}" srcId="{8EC8BC28-3C39-469C-B05E-21C7E984453E}" destId="{3BC5EF61-60C1-4F67-8D6D-867198113D76}" srcOrd="2" destOrd="0" parTransId="{EC421954-3B5E-480D-8776-BC1C74264838}" sibTransId="{EAEF36FA-8C1C-451F-8FA8-FFBA9281AF85}"/>
    <dgm:cxn modelId="{77086B4A-1A4C-463D-904A-F846AE90AD89}" type="presOf" srcId="{3BC5EF61-60C1-4F67-8D6D-867198113D76}" destId="{B914DD39-7FCE-4E09-8A99-790473D8C345}" srcOrd="0" destOrd="0" presId="urn:microsoft.com/office/officeart/2008/layout/LinedList"/>
    <dgm:cxn modelId="{61254387-425F-42CD-B8AD-9650EDB2751B}" srcId="{8EC8BC28-3C39-469C-B05E-21C7E984453E}" destId="{7CE54D51-6E5F-441F-ADB7-5B43598DBC04}" srcOrd="3" destOrd="0" parTransId="{6A91CC2D-1DB5-49BB-B7B3-D1924B516FF9}" sibTransId="{340976EA-5854-4437-AD8B-4C5D4FE814AB}"/>
    <dgm:cxn modelId="{40D44F9A-8947-46B8-8126-523613337FB6}" type="presOf" srcId="{8EC8BC28-3C39-469C-B05E-21C7E984453E}" destId="{29806C8A-940F-434B-897D-93C587EA6F05}" srcOrd="0" destOrd="0" presId="urn:microsoft.com/office/officeart/2008/layout/LinedList"/>
    <dgm:cxn modelId="{9CD1019C-F504-43A8-B4F1-4D452DA56541}" srcId="{8EC8BC28-3C39-469C-B05E-21C7E984453E}" destId="{096F65A9-0C9C-4A53-B662-758B45A486E3}" srcOrd="0" destOrd="0" parTransId="{30E3BA29-FA00-41F2-A79A-9106BDEE8A98}" sibTransId="{27875C5C-1B59-41C7-82D3-5FB834E45367}"/>
    <dgm:cxn modelId="{AE22F5BB-FE24-4757-966B-DE844936132B}" type="presOf" srcId="{67C20C34-0F62-4CCD-A3EE-D601BF44940A}" destId="{D5CB67B0-D0FE-4714-A029-44556253B419}" srcOrd="0" destOrd="0" presId="urn:microsoft.com/office/officeart/2008/layout/LinedList"/>
    <dgm:cxn modelId="{DA3FCCE1-5077-4DDC-AD6A-CBE5587F095D}" type="presOf" srcId="{096F65A9-0C9C-4A53-B662-758B45A486E3}" destId="{73B51E68-FBCF-4F39-AAE0-233FFB0664BD}" srcOrd="0" destOrd="0" presId="urn:microsoft.com/office/officeart/2008/layout/LinedList"/>
    <dgm:cxn modelId="{819DC0F0-56A7-4877-B11B-FA61845ECC12}" srcId="{8EC8BC28-3C39-469C-B05E-21C7E984453E}" destId="{67C20C34-0F62-4CCD-A3EE-D601BF44940A}" srcOrd="1" destOrd="0" parTransId="{57635255-1E7A-4958-AF0D-0A0B32E5C81E}" sibTransId="{70F91F4B-A191-4757-853D-F11B6DBB2A7F}"/>
    <dgm:cxn modelId="{0CC98BBD-5BFC-40D2-A1FF-109D95BEA674}" type="presParOf" srcId="{29806C8A-940F-434B-897D-93C587EA6F05}" destId="{7741D8FF-25FB-4224-9E92-1583C17BEE18}" srcOrd="0" destOrd="0" presId="urn:microsoft.com/office/officeart/2008/layout/LinedList"/>
    <dgm:cxn modelId="{E30587E2-8807-4DFD-80DD-37572FD421BA}" type="presParOf" srcId="{29806C8A-940F-434B-897D-93C587EA6F05}" destId="{0F7E0CFE-07CE-4663-867E-205E3D033A5C}" srcOrd="1" destOrd="0" presId="urn:microsoft.com/office/officeart/2008/layout/LinedList"/>
    <dgm:cxn modelId="{0766375C-9260-482E-BF44-DB0D7D2315EE}" type="presParOf" srcId="{0F7E0CFE-07CE-4663-867E-205E3D033A5C}" destId="{73B51E68-FBCF-4F39-AAE0-233FFB0664BD}" srcOrd="0" destOrd="0" presId="urn:microsoft.com/office/officeart/2008/layout/LinedList"/>
    <dgm:cxn modelId="{D10F1F56-0F70-4BD2-8C33-38CECC0432BA}" type="presParOf" srcId="{0F7E0CFE-07CE-4663-867E-205E3D033A5C}" destId="{2F0AF57C-D719-44FC-B121-883B2BDFD520}" srcOrd="1" destOrd="0" presId="urn:microsoft.com/office/officeart/2008/layout/LinedList"/>
    <dgm:cxn modelId="{96E1EFE7-1ECC-4640-8A79-C7BFF94430CE}" type="presParOf" srcId="{29806C8A-940F-434B-897D-93C587EA6F05}" destId="{F84866EF-9AA4-4FBA-AC35-2CEDC8BD2C8E}" srcOrd="2" destOrd="0" presId="urn:microsoft.com/office/officeart/2008/layout/LinedList"/>
    <dgm:cxn modelId="{03DF9B52-A90F-4EE5-8EB4-D8AEAEA4747F}" type="presParOf" srcId="{29806C8A-940F-434B-897D-93C587EA6F05}" destId="{3915472D-F1E4-4529-817F-C00E89E8697B}" srcOrd="3" destOrd="0" presId="urn:microsoft.com/office/officeart/2008/layout/LinedList"/>
    <dgm:cxn modelId="{FF079B1C-0C08-4F1A-9D33-7817CCF96D48}" type="presParOf" srcId="{3915472D-F1E4-4529-817F-C00E89E8697B}" destId="{D5CB67B0-D0FE-4714-A029-44556253B419}" srcOrd="0" destOrd="0" presId="urn:microsoft.com/office/officeart/2008/layout/LinedList"/>
    <dgm:cxn modelId="{14A6C1AC-54D7-427E-8FFB-A37DDFE5266C}" type="presParOf" srcId="{3915472D-F1E4-4529-817F-C00E89E8697B}" destId="{841FBAFE-4ADE-4EF4-BC38-21AD20315A54}" srcOrd="1" destOrd="0" presId="urn:microsoft.com/office/officeart/2008/layout/LinedList"/>
    <dgm:cxn modelId="{14741F1F-61FD-4054-9C26-EE707FCDE9EB}" type="presParOf" srcId="{29806C8A-940F-434B-897D-93C587EA6F05}" destId="{DC806BE1-0804-45A8-AE8B-9D0F03BAB898}" srcOrd="4" destOrd="0" presId="urn:microsoft.com/office/officeart/2008/layout/LinedList"/>
    <dgm:cxn modelId="{E915DAAE-B7BF-4ABA-BBED-B12EB96005F0}" type="presParOf" srcId="{29806C8A-940F-434B-897D-93C587EA6F05}" destId="{3A47C4F6-B8B9-479D-8CD4-D5912B120DE1}" srcOrd="5" destOrd="0" presId="urn:microsoft.com/office/officeart/2008/layout/LinedList"/>
    <dgm:cxn modelId="{5AC8F2EB-8147-4D22-804B-103938C67610}" type="presParOf" srcId="{3A47C4F6-B8B9-479D-8CD4-D5912B120DE1}" destId="{B914DD39-7FCE-4E09-8A99-790473D8C345}" srcOrd="0" destOrd="0" presId="urn:microsoft.com/office/officeart/2008/layout/LinedList"/>
    <dgm:cxn modelId="{AA447EDC-5567-4460-9B0D-FAD2AEF426B3}" type="presParOf" srcId="{3A47C4F6-B8B9-479D-8CD4-D5912B120DE1}" destId="{E7CA3488-7ED7-4F1A-A7B3-2E12D4C0CEB1}" srcOrd="1" destOrd="0" presId="urn:microsoft.com/office/officeart/2008/layout/LinedList"/>
    <dgm:cxn modelId="{8D11DE28-5891-4297-AEFC-46E5E473ADDA}" type="presParOf" srcId="{29806C8A-940F-434B-897D-93C587EA6F05}" destId="{A626FAC4-DBCD-4F03-A1ED-919BE232CD2E}" srcOrd="6" destOrd="0" presId="urn:microsoft.com/office/officeart/2008/layout/LinedList"/>
    <dgm:cxn modelId="{0651E12E-F1D9-4611-B30A-BC59539DCAA5}" type="presParOf" srcId="{29806C8A-940F-434B-897D-93C587EA6F05}" destId="{A93DBFC5-DCFA-47EB-B297-720E8B76B190}" srcOrd="7" destOrd="0" presId="urn:microsoft.com/office/officeart/2008/layout/LinedList"/>
    <dgm:cxn modelId="{AE036B89-6297-4B76-BDD7-A23F84FB2363}" type="presParOf" srcId="{A93DBFC5-DCFA-47EB-B297-720E8B76B190}" destId="{705C044E-760E-4938-B0B6-0374C38D884A}" srcOrd="0" destOrd="0" presId="urn:microsoft.com/office/officeart/2008/layout/LinedList"/>
    <dgm:cxn modelId="{8EA91F91-C27B-4B54-9B52-F350F4336AAB}" type="presParOf" srcId="{A93DBFC5-DCFA-47EB-B297-720E8B76B190}" destId="{BBC506C9-E107-4248-AC49-E9A91DCE8B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1C18-2A50-4C1C-AA90-F03CABA48184}">
      <dsp:nvSpPr>
        <dsp:cNvPr id="0" name=""/>
        <dsp:cNvSpPr/>
      </dsp:nvSpPr>
      <dsp:spPr>
        <a:xfrm>
          <a:off x="0" y="36695"/>
          <a:ext cx="3666211" cy="3349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INTRODUCCIÓN</a:t>
          </a:r>
        </a:p>
      </dsp:txBody>
      <dsp:txXfrm>
        <a:off x="16353" y="53048"/>
        <a:ext cx="3633505" cy="302286"/>
      </dsp:txXfrm>
    </dsp:sp>
    <dsp:sp modelId="{2D6C63C9-FCE3-4EC0-8233-2D5ED6433548}">
      <dsp:nvSpPr>
        <dsp:cNvPr id="0" name=""/>
        <dsp:cNvSpPr/>
      </dsp:nvSpPr>
      <dsp:spPr>
        <a:xfrm>
          <a:off x="0" y="385904"/>
          <a:ext cx="3666211" cy="324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500" b="1" i="0" kern="1200" dirty="0"/>
            <a:t>PROBLEMA CIENTÍFICO</a:t>
          </a:r>
          <a:endParaRPr lang="es-CO" sz="1500" kern="1200" dirty="0"/>
        </a:p>
      </dsp:txBody>
      <dsp:txXfrm>
        <a:off x="15857" y="401761"/>
        <a:ext cx="3634497" cy="293117"/>
      </dsp:txXfrm>
    </dsp:sp>
    <dsp:sp modelId="{D7E95CDE-BEB3-4EB4-B30E-032ACA0D9019}">
      <dsp:nvSpPr>
        <dsp:cNvPr id="0" name=""/>
        <dsp:cNvSpPr/>
      </dsp:nvSpPr>
      <dsp:spPr>
        <a:xfrm>
          <a:off x="0" y="724953"/>
          <a:ext cx="3666211" cy="324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dirty="0"/>
            <a:t>OBJETIVO GENERAL</a:t>
          </a:r>
          <a:endParaRPr lang="es-CO" sz="1500" kern="1200" dirty="0"/>
        </a:p>
      </dsp:txBody>
      <dsp:txXfrm>
        <a:off x="15857" y="740810"/>
        <a:ext cx="3634497" cy="293117"/>
      </dsp:txXfrm>
    </dsp:sp>
    <dsp:sp modelId="{6DEC02E7-0FB2-41EB-AF7C-3019E2EFBF60}">
      <dsp:nvSpPr>
        <dsp:cNvPr id="0" name=""/>
        <dsp:cNvSpPr/>
      </dsp:nvSpPr>
      <dsp:spPr>
        <a:xfrm>
          <a:off x="0" y="1064002"/>
          <a:ext cx="3666211" cy="324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OBJETIVOS ESPECÍFICOS</a:t>
          </a:r>
        </a:p>
      </dsp:txBody>
      <dsp:txXfrm>
        <a:off x="15857" y="1079859"/>
        <a:ext cx="3634497" cy="293117"/>
      </dsp:txXfrm>
    </dsp:sp>
    <dsp:sp modelId="{0E3B0E58-1681-4469-8291-463FD361112E}">
      <dsp:nvSpPr>
        <dsp:cNvPr id="0" name=""/>
        <dsp:cNvSpPr/>
      </dsp:nvSpPr>
      <dsp:spPr>
        <a:xfrm>
          <a:off x="0" y="1403051"/>
          <a:ext cx="3666211" cy="324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JUSTIFICACIÓN E IMPORTANCIA</a:t>
          </a:r>
        </a:p>
      </dsp:txBody>
      <dsp:txXfrm>
        <a:off x="15857" y="1418908"/>
        <a:ext cx="3634497" cy="293117"/>
      </dsp:txXfrm>
    </dsp:sp>
    <dsp:sp modelId="{F545F05C-85E8-499D-848F-DF7DAE2BAE52}">
      <dsp:nvSpPr>
        <dsp:cNvPr id="0" name=""/>
        <dsp:cNvSpPr/>
      </dsp:nvSpPr>
      <dsp:spPr>
        <a:xfrm>
          <a:off x="0" y="1742100"/>
          <a:ext cx="3666211" cy="3349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dirty="0"/>
            <a:t>HIPÓTESIS</a:t>
          </a:r>
          <a:endParaRPr lang="es-CO" sz="1500" b="1" kern="1200" dirty="0"/>
        </a:p>
      </dsp:txBody>
      <dsp:txXfrm>
        <a:off x="16353" y="1758453"/>
        <a:ext cx="3633505" cy="302286"/>
      </dsp:txXfrm>
    </dsp:sp>
    <dsp:sp modelId="{612FB3B5-E7A0-4C05-93A6-B0D81D443314}">
      <dsp:nvSpPr>
        <dsp:cNvPr id="0" name=""/>
        <dsp:cNvSpPr/>
      </dsp:nvSpPr>
      <dsp:spPr>
        <a:xfrm>
          <a:off x="0" y="2098142"/>
          <a:ext cx="3666211" cy="324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i="0" kern="1200" dirty="0"/>
            <a:t>VARIABLES DE INVESTIGACIÓN</a:t>
          </a:r>
          <a:endParaRPr lang="es-CO" sz="1500" kern="1200" dirty="0"/>
        </a:p>
      </dsp:txBody>
      <dsp:txXfrm>
        <a:off x="15857" y="2113999"/>
        <a:ext cx="3634497" cy="2931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3979B-7BC0-4307-9F9A-BA4ECE5D7CCE}">
      <dsp:nvSpPr>
        <dsp:cNvPr id="0" name=""/>
        <dsp:cNvSpPr/>
      </dsp:nvSpPr>
      <dsp:spPr>
        <a:xfrm>
          <a:off x="0" y="0"/>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472C0-33F0-4F03-BBC3-A94550E24CCF}">
      <dsp:nvSpPr>
        <dsp:cNvPr id="0" name=""/>
        <dsp:cNvSpPr/>
      </dsp:nvSpPr>
      <dsp:spPr>
        <a:xfrm>
          <a:off x="0" y="0"/>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CO" sz="1400" kern="1200" dirty="0"/>
            <a:t>Se considera importante tomar como base esta investigación para cambiar la forma de entrenamiento tradicional de las unidades militares.</a:t>
          </a:r>
        </a:p>
      </dsp:txBody>
      <dsp:txXfrm>
        <a:off x="0" y="0"/>
        <a:ext cx="7611793" cy="785133"/>
      </dsp:txXfrm>
    </dsp:sp>
    <dsp:sp modelId="{5B4175C7-B4D8-457A-A166-44A81D8ED248}">
      <dsp:nvSpPr>
        <dsp:cNvPr id="0" name=""/>
        <dsp:cNvSpPr/>
      </dsp:nvSpPr>
      <dsp:spPr>
        <a:xfrm>
          <a:off x="0" y="785133"/>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811D5-1A75-42D7-965B-5ABD663B71E2}">
      <dsp:nvSpPr>
        <dsp:cNvPr id="0" name=""/>
        <dsp:cNvSpPr/>
      </dsp:nvSpPr>
      <dsp:spPr>
        <a:xfrm>
          <a:off x="0" y="785133"/>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CO" sz="1400" kern="1200" dirty="0"/>
            <a:t>Con base en los resultados obtenidos, se sugiere que los entrenadores de las unidades militares opten por desarrollar la resistencia aeróbica, con la utilización del método de entrenamiento intervalado, con una base de 12 semanas, para conseguir mejores resultados.</a:t>
          </a:r>
        </a:p>
      </dsp:txBody>
      <dsp:txXfrm>
        <a:off x="0" y="785133"/>
        <a:ext cx="7611793" cy="785133"/>
      </dsp:txXfrm>
    </dsp:sp>
    <dsp:sp modelId="{3912FF00-044B-45E4-AA72-7E3B1C891B3C}">
      <dsp:nvSpPr>
        <dsp:cNvPr id="0" name=""/>
        <dsp:cNvSpPr/>
      </dsp:nvSpPr>
      <dsp:spPr>
        <a:xfrm>
          <a:off x="0" y="1570267"/>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01CCA-DC63-4C8A-8F6A-E79E063C3DEC}">
      <dsp:nvSpPr>
        <dsp:cNvPr id="0" name=""/>
        <dsp:cNvSpPr/>
      </dsp:nvSpPr>
      <dsp:spPr>
        <a:xfrm>
          <a:off x="0" y="1570267"/>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t>Aplicar este tipo de entrenamiento en otras unidades militares del país, para contrarrestar los resultados obtenidos en la presente investigación.</a:t>
          </a:r>
        </a:p>
      </dsp:txBody>
      <dsp:txXfrm>
        <a:off x="0" y="1570267"/>
        <a:ext cx="7611793" cy="785133"/>
      </dsp:txXfrm>
    </dsp:sp>
    <dsp:sp modelId="{7D13A3F0-8BF3-4ACE-8CCB-5CA0E0B126E7}">
      <dsp:nvSpPr>
        <dsp:cNvPr id="0" name=""/>
        <dsp:cNvSpPr/>
      </dsp:nvSpPr>
      <dsp:spPr>
        <a:xfrm>
          <a:off x="0" y="2355400"/>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FCB7C-4865-4D3C-A01E-18EFBAD39DF5}">
      <dsp:nvSpPr>
        <dsp:cNvPr id="0" name=""/>
        <dsp:cNvSpPr/>
      </dsp:nvSpPr>
      <dsp:spPr>
        <a:xfrm>
          <a:off x="0" y="2355400"/>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CO" sz="1400" kern="1200" dirty="0"/>
            <a:t>Se tome como punto de referencia esta investigación, para realizar nuevos estudios en los efectos que produce el entrenamiento intervalado en el porcentaje de grasa corporal y en el porcentaje de músculo esquelético. </a:t>
          </a:r>
        </a:p>
      </dsp:txBody>
      <dsp:txXfrm>
        <a:off x="0" y="2355400"/>
        <a:ext cx="7611793" cy="785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4641E-4871-4852-A2C0-FE4EC92B5EC5}">
      <dsp:nvSpPr>
        <dsp:cNvPr id="0" name=""/>
        <dsp:cNvSpPr/>
      </dsp:nvSpPr>
      <dsp:spPr>
        <a:xfrm>
          <a:off x="0" y="0"/>
          <a:ext cx="3521262" cy="337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TIPO DE INVESTIGACIÓN</a:t>
          </a:r>
        </a:p>
      </dsp:txBody>
      <dsp:txXfrm>
        <a:off x="16499" y="16499"/>
        <a:ext cx="3488264" cy="304976"/>
      </dsp:txXfrm>
    </dsp:sp>
    <dsp:sp modelId="{FCDB3A43-F2D3-47AB-92CE-C2DE40CD0400}">
      <dsp:nvSpPr>
        <dsp:cNvPr id="0" name=""/>
        <dsp:cNvSpPr/>
      </dsp:nvSpPr>
      <dsp:spPr>
        <a:xfrm>
          <a:off x="0" y="350326"/>
          <a:ext cx="3521262" cy="337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dirty="0"/>
            <a:t>POBLACIÓN Y MUESTRA</a:t>
          </a:r>
          <a:endParaRPr lang="es-CO" sz="1500" b="1" kern="1200" dirty="0"/>
        </a:p>
      </dsp:txBody>
      <dsp:txXfrm>
        <a:off x="16499" y="366825"/>
        <a:ext cx="3488264" cy="304976"/>
      </dsp:txXfrm>
    </dsp:sp>
    <dsp:sp modelId="{D092B266-10C5-4565-BB28-AB7D850D0450}">
      <dsp:nvSpPr>
        <dsp:cNvPr id="0" name=""/>
        <dsp:cNvSpPr/>
      </dsp:nvSpPr>
      <dsp:spPr>
        <a:xfrm>
          <a:off x="0" y="705112"/>
          <a:ext cx="3521262" cy="337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MÉTODOS DE INVESTIGACIÓN</a:t>
          </a:r>
        </a:p>
      </dsp:txBody>
      <dsp:txXfrm>
        <a:off x="16499" y="721611"/>
        <a:ext cx="3488264" cy="304976"/>
      </dsp:txXfrm>
    </dsp:sp>
    <dsp:sp modelId="{58CD9987-56BF-4300-8CB8-9F612501DF96}">
      <dsp:nvSpPr>
        <dsp:cNvPr id="0" name=""/>
        <dsp:cNvSpPr/>
      </dsp:nvSpPr>
      <dsp:spPr>
        <a:xfrm>
          <a:off x="0" y="1057431"/>
          <a:ext cx="3521262" cy="337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PROPUESTA DE INTERVENCIÓN</a:t>
          </a:r>
        </a:p>
      </dsp:txBody>
      <dsp:txXfrm>
        <a:off x="16499" y="1073930"/>
        <a:ext cx="3488264" cy="304976"/>
      </dsp:txXfrm>
    </dsp:sp>
    <dsp:sp modelId="{1538A042-65AF-4660-A86C-F9DE7D1C3A05}">
      <dsp:nvSpPr>
        <dsp:cNvPr id="0" name=""/>
        <dsp:cNvSpPr/>
      </dsp:nvSpPr>
      <dsp:spPr>
        <a:xfrm>
          <a:off x="0" y="1409749"/>
          <a:ext cx="3521262" cy="337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ANÁLISIS DE RESULTADOS</a:t>
          </a:r>
        </a:p>
      </dsp:txBody>
      <dsp:txXfrm>
        <a:off x="16499" y="1426248"/>
        <a:ext cx="3488264" cy="304976"/>
      </dsp:txXfrm>
    </dsp:sp>
    <dsp:sp modelId="{870D068F-CAC9-47CB-97F4-2C57320E28C8}">
      <dsp:nvSpPr>
        <dsp:cNvPr id="0" name=""/>
        <dsp:cNvSpPr/>
      </dsp:nvSpPr>
      <dsp:spPr>
        <a:xfrm>
          <a:off x="0" y="1762067"/>
          <a:ext cx="3521262" cy="337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CONCLUSIONES</a:t>
          </a:r>
        </a:p>
      </dsp:txBody>
      <dsp:txXfrm>
        <a:off x="16499" y="1778566"/>
        <a:ext cx="3488264" cy="304976"/>
      </dsp:txXfrm>
    </dsp:sp>
    <dsp:sp modelId="{2F55DC75-36CB-4599-8FE3-8F3412178E75}">
      <dsp:nvSpPr>
        <dsp:cNvPr id="0" name=""/>
        <dsp:cNvSpPr/>
      </dsp:nvSpPr>
      <dsp:spPr>
        <a:xfrm>
          <a:off x="0" y="2114386"/>
          <a:ext cx="3521262" cy="337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dirty="0"/>
            <a:t>RECOMENDACIONES</a:t>
          </a:r>
        </a:p>
      </dsp:txBody>
      <dsp:txXfrm>
        <a:off x="16499" y="2130885"/>
        <a:ext cx="3488264" cy="304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E38E3-D1FF-4FA0-B63E-66DDA415FB20}">
      <dsp:nvSpPr>
        <dsp:cNvPr id="0" name=""/>
        <dsp:cNvSpPr/>
      </dsp:nvSpPr>
      <dsp:spPr>
        <a:xfrm>
          <a:off x="0" y="296266"/>
          <a:ext cx="4178488" cy="5796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E22C0A14-BC2C-40B1-BD71-CD63BCD66A21}">
      <dsp:nvSpPr>
        <dsp:cNvPr id="0" name=""/>
        <dsp:cNvSpPr/>
      </dsp:nvSpPr>
      <dsp:spPr>
        <a:xfrm>
          <a:off x="1091258" y="2948"/>
          <a:ext cx="2924941" cy="67896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56" tIns="0" rIns="110556" bIns="0" numCol="1" spcCol="1270" anchor="ctr" anchorCtr="0">
          <a:noAutofit/>
        </a:bodyPr>
        <a:lstStyle/>
        <a:p>
          <a:pPr marL="0" lvl="0" indent="0" algn="l" defTabSz="622300">
            <a:lnSpc>
              <a:spcPct val="90000"/>
            </a:lnSpc>
            <a:spcBef>
              <a:spcPct val="0"/>
            </a:spcBef>
            <a:spcAft>
              <a:spcPct val="35000"/>
            </a:spcAft>
            <a:buNone/>
          </a:pPr>
          <a:r>
            <a:rPr lang="es-ES" sz="1400" b="1" i="0" kern="1200" dirty="0">
              <a:solidFill>
                <a:schemeClr val="tx1"/>
              </a:solidFill>
            </a:rPr>
            <a:t>CUALITATIVA</a:t>
          </a:r>
          <a:endParaRPr lang="es-CO" sz="1400" b="1" kern="1200" dirty="0">
            <a:solidFill>
              <a:schemeClr val="tx1"/>
            </a:solidFill>
          </a:endParaRPr>
        </a:p>
      </dsp:txBody>
      <dsp:txXfrm>
        <a:off x="1124402" y="36092"/>
        <a:ext cx="2858653" cy="612672"/>
      </dsp:txXfrm>
    </dsp:sp>
    <dsp:sp modelId="{8410C2B7-FDB7-4A02-9DBF-B45A8264D28C}">
      <dsp:nvSpPr>
        <dsp:cNvPr id="0" name=""/>
        <dsp:cNvSpPr/>
      </dsp:nvSpPr>
      <dsp:spPr>
        <a:xfrm>
          <a:off x="0" y="1409852"/>
          <a:ext cx="4178488" cy="579600"/>
        </a:xfrm>
        <a:prstGeom prst="rect">
          <a:avLst/>
        </a:prstGeom>
        <a:solidFill>
          <a:schemeClr val="lt1">
            <a:alpha val="90000"/>
            <a:hueOff val="0"/>
            <a:satOff val="0"/>
            <a:lumOff val="0"/>
            <a:alphaOff val="0"/>
          </a:schemeClr>
        </a:solidFill>
        <a:ln w="25400" cap="flat" cmpd="sng" algn="ctr">
          <a:solidFill>
            <a:srgbClr val="57FA06"/>
          </a:solidFill>
          <a:prstDash val="solid"/>
        </a:ln>
        <a:effectLst/>
      </dsp:spPr>
      <dsp:style>
        <a:lnRef idx="2">
          <a:scrgbClr r="0" g="0" b="0"/>
        </a:lnRef>
        <a:fillRef idx="1">
          <a:scrgbClr r="0" g="0" b="0"/>
        </a:fillRef>
        <a:effectRef idx="0">
          <a:scrgbClr r="0" g="0" b="0"/>
        </a:effectRef>
        <a:fontRef idx="minor"/>
      </dsp:style>
    </dsp:sp>
    <dsp:sp modelId="{2E7B6564-666C-41E7-8E1B-9A3F5B8BBC71}">
      <dsp:nvSpPr>
        <dsp:cNvPr id="0" name=""/>
        <dsp:cNvSpPr/>
      </dsp:nvSpPr>
      <dsp:spPr>
        <a:xfrm>
          <a:off x="636868" y="1078071"/>
          <a:ext cx="2924941" cy="678960"/>
        </a:xfrm>
        <a:prstGeom prst="roundRect">
          <a:avLst/>
        </a:prstGeom>
        <a:solidFill>
          <a:srgbClr val="57FA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56" tIns="0" rIns="110556" bIns="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rPr>
            <a:t>CUANTITATIVA</a:t>
          </a:r>
        </a:p>
      </dsp:txBody>
      <dsp:txXfrm>
        <a:off x="670012" y="1111215"/>
        <a:ext cx="2858653" cy="612672"/>
      </dsp:txXfrm>
    </dsp:sp>
    <dsp:sp modelId="{79BBAE9C-4960-41F4-94DF-F66535FCD2C2}">
      <dsp:nvSpPr>
        <dsp:cNvPr id="0" name=""/>
        <dsp:cNvSpPr/>
      </dsp:nvSpPr>
      <dsp:spPr>
        <a:xfrm>
          <a:off x="0" y="2453132"/>
          <a:ext cx="4178488" cy="5796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1D54A9D2-97C2-41AD-8700-F3BABE6147B7}">
      <dsp:nvSpPr>
        <dsp:cNvPr id="0" name=""/>
        <dsp:cNvSpPr/>
      </dsp:nvSpPr>
      <dsp:spPr>
        <a:xfrm>
          <a:off x="40598" y="2138645"/>
          <a:ext cx="2924941" cy="6789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56" tIns="0" rIns="110556" bIns="0" numCol="1" spcCol="1270" anchor="ctr" anchorCtr="0">
          <a:noAutofit/>
        </a:bodyPr>
        <a:lstStyle/>
        <a:p>
          <a:pPr marL="0" lvl="0" indent="0" algn="l" defTabSz="622300">
            <a:lnSpc>
              <a:spcPct val="90000"/>
            </a:lnSpc>
            <a:spcBef>
              <a:spcPct val="0"/>
            </a:spcBef>
            <a:spcAft>
              <a:spcPct val="35000"/>
            </a:spcAft>
            <a:buNone/>
          </a:pPr>
          <a:r>
            <a:rPr lang="es-CO" sz="1400" b="1" kern="1200" dirty="0"/>
            <a:t>CUASIEXPERIMENTAL</a:t>
          </a:r>
        </a:p>
      </dsp:txBody>
      <dsp:txXfrm>
        <a:off x="73742" y="2171789"/>
        <a:ext cx="2858653"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B85FF-63BC-4EFC-B3AD-A7074B4843B0}">
      <dsp:nvSpPr>
        <dsp:cNvPr id="0" name=""/>
        <dsp:cNvSpPr/>
      </dsp:nvSpPr>
      <dsp:spPr>
        <a:xfrm rot="10800000">
          <a:off x="0" y="0"/>
          <a:ext cx="5841174" cy="1656806"/>
        </a:xfrm>
        <a:prstGeom prst="trapezoid">
          <a:avLst>
            <a:gd name="adj" fmla="val 88139"/>
          </a:avLst>
        </a:prstGeom>
        <a:solidFill>
          <a:srgbClr val="57FA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s-EC" sz="4000" b="1" kern="1200" dirty="0">
              <a:solidFill>
                <a:schemeClr val="tx1"/>
              </a:solidFill>
            </a:rPr>
            <a:t>100 militares</a:t>
          </a:r>
        </a:p>
      </dsp:txBody>
      <dsp:txXfrm rot="-10800000">
        <a:off x="1022205" y="0"/>
        <a:ext cx="3796763" cy="1656806"/>
      </dsp:txXfrm>
    </dsp:sp>
    <dsp:sp modelId="{F9FD6F70-957D-45E9-A6A8-BEFB54E48E12}">
      <dsp:nvSpPr>
        <dsp:cNvPr id="0" name=""/>
        <dsp:cNvSpPr/>
      </dsp:nvSpPr>
      <dsp:spPr>
        <a:xfrm rot="10800000">
          <a:off x="1460293" y="1656806"/>
          <a:ext cx="2920587" cy="1656806"/>
        </a:xfrm>
        <a:prstGeom prst="trapezoid">
          <a:avLst>
            <a:gd name="adj" fmla="val 88139"/>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s-EC" sz="4000" b="1" kern="1200" dirty="0">
              <a:solidFill>
                <a:schemeClr val="tx1"/>
              </a:solidFill>
            </a:rPr>
            <a:t>22-39 años</a:t>
          </a:r>
        </a:p>
      </dsp:txBody>
      <dsp:txXfrm rot="-10800000">
        <a:off x="1460293" y="1656806"/>
        <a:ext cx="2920587" cy="1656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6B801-8999-41FB-B270-B3B98E9E18C1}">
      <dsp:nvSpPr>
        <dsp:cNvPr id="0" name=""/>
        <dsp:cNvSpPr/>
      </dsp:nvSpPr>
      <dsp:spPr>
        <a:xfrm>
          <a:off x="0" y="225743"/>
          <a:ext cx="3320642"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t>Grupo de Artillería N.13 “Mariscal Sucre”</a:t>
          </a:r>
        </a:p>
      </dsp:txBody>
      <dsp:txXfrm>
        <a:off x="59399" y="285142"/>
        <a:ext cx="3201844" cy="1098002"/>
      </dsp:txXfrm>
    </dsp:sp>
    <dsp:sp modelId="{13EF10E1-B774-417C-A9A0-EC8B9DC19D15}">
      <dsp:nvSpPr>
        <dsp:cNvPr id="0" name=""/>
        <dsp:cNvSpPr/>
      </dsp:nvSpPr>
      <dsp:spPr>
        <a:xfrm>
          <a:off x="0" y="1614453"/>
          <a:ext cx="3320642"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t>Entrenamiento intervalado</a:t>
          </a:r>
        </a:p>
      </dsp:txBody>
      <dsp:txXfrm>
        <a:off x="59399" y="1673852"/>
        <a:ext cx="3201844"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0FC53-BA85-4A5C-B2FA-6490F738610D}">
      <dsp:nvSpPr>
        <dsp:cNvPr id="0" name=""/>
        <dsp:cNvSpPr/>
      </dsp:nvSpPr>
      <dsp:spPr>
        <a:xfrm>
          <a:off x="929" y="0"/>
          <a:ext cx="2415852" cy="3140534"/>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t>MÉTODOS TEÓRICOS</a:t>
          </a:r>
        </a:p>
      </dsp:txBody>
      <dsp:txXfrm>
        <a:off x="929" y="0"/>
        <a:ext cx="2415852" cy="942160"/>
      </dsp:txXfrm>
    </dsp:sp>
    <dsp:sp modelId="{17AB855E-7DCF-470A-A6E5-38C952378DBB}">
      <dsp:nvSpPr>
        <dsp:cNvPr id="0" name=""/>
        <dsp:cNvSpPr/>
      </dsp:nvSpPr>
      <dsp:spPr>
        <a:xfrm>
          <a:off x="242514" y="942428"/>
          <a:ext cx="1932681" cy="6169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b="1" i="0" kern="1200" dirty="0"/>
            <a:t>ANÁLISIS-SÍNTESIS</a:t>
          </a:r>
          <a:endParaRPr lang="es-CO" sz="1200" b="1" kern="1200" dirty="0"/>
        </a:p>
      </dsp:txBody>
      <dsp:txXfrm>
        <a:off x="260585" y="960499"/>
        <a:ext cx="1896539" cy="580847"/>
      </dsp:txXfrm>
    </dsp:sp>
    <dsp:sp modelId="{39A335B8-A048-422B-B6CA-1DB303A09BDD}">
      <dsp:nvSpPr>
        <dsp:cNvPr id="0" name=""/>
        <dsp:cNvSpPr/>
      </dsp:nvSpPr>
      <dsp:spPr>
        <a:xfrm>
          <a:off x="242514" y="1654339"/>
          <a:ext cx="1932681" cy="6169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INDUCTIVO-DEDUCTIVO</a:t>
          </a:r>
        </a:p>
      </dsp:txBody>
      <dsp:txXfrm>
        <a:off x="260585" y="1672410"/>
        <a:ext cx="1896539" cy="580847"/>
      </dsp:txXfrm>
    </dsp:sp>
    <dsp:sp modelId="{D8D0B013-62A7-4B8C-9A16-90814D78D879}">
      <dsp:nvSpPr>
        <dsp:cNvPr id="0" name=""/>
        <dsp:cNvSpPr/>
      </dsp:nvSpPr>
      <dsp:spPr>
        <a:xfrm>
          <a:off x="242514" y="2366249"/>
          <a:ext cx="1932681" cy="6169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SISTÉMICO</a:t>
          </a:r>
        </a:p>
      </dsp:txBody>
      <dsp:txXfrm>
        <a:off x="260585" y="2384320"/>
        <a:ext cx="1896539" cy="580847"/>
      </dsp:txXfrm>
    </dsp:sp>
    <dsp:sp modelId="{14344F8F-4FE3-47E2-AA6F-FBADB4E088AF}">
      <dsp:nvSpPr>
        <dsp:cNvPr id="0" name=""/>
        <dsp:cNvSpPr/>
      </dsp:nvSpPr>
      <dsp:spPr>
        <a:xfrm>
          <a:off x="2597970" y="0"/>
          <a:ext cx="2415852" cy="3140534"/>
        </a:xfrm>
        <a:prstGeom prst="roundRect">
          <a:avLst>
            <a:gd name="adj" fmla="val 10000"/>
          </a:avLst>
        </a:prstGeom>
        <a:solidFill>
          <a:srgbClr val="57FA06"/>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t>MÉTODOS EMPÍRICOS</a:t>
          </a:r>
        </a:p>
      </dsp:txBody>
      <dsp:txXfrm>
        <a:off x="2597970" y="0"/>
        <a:ext cx="2415852" cy="942160"/>
      </dsp:txXfrm>
    </dsp:sp>
    <dsp:sp modelId="{02EAC555-9F42-4538-B9EF-467AF35E3F2E}">
      <dsp:nvSpPr>
        <dsp:cNvPr id="0" name=""/>
        <dsp:cNvSpPr/>
      </dsp:nvSpPr>
      <dsp:spPr>
        <a:xfrm>
          <a:off x="2839555" y="943080"/>
          <a:ext cx="1932681" cy="946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OBSERVACIÓN</a:t>
          </a:r>
        </a:p>
      </dsp:txBody>
      <dsp:txXfrm>
        <a:off x="2867289" y="970814"/>
        <a:ext cx="1877213" cy="891445"/>
      </dsp:txXfrm>
    </dsp:sp>
    <dsp:sp modelId="{8EFF9532-D166-4FD4-A260-F44037915295}">
      <dsp:nvSpPr>
        <dsp:cNvPr id="0" name=""/>
        <dsp:cNvSpPr/>
      </dsp:nvSpPr>
      <dsp:spPr>
        <a:xfrm>
          <a:off x="2839555" y="2035673"/>
          <a:ext cx="1932681" cy="946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MEDICIÓN</a:t>
          </a:r>
        </a:p>
      </dsp:txBody>
      <dsp:txXfrm>
        <a:off x="2867289" y="2063407"/>
        <a:ext cx="1877213" cy="891445"/>
      </dsp:txXfrm>
    </dsp:sp>
    <dsp:sp modelId="{064B7AA5-83F8-4960-9ECF-D53F0791AA71}">
      <dsp:nvSpPr>
        <dsp:cNvPr id="0" name=""/>
        <dsp:cNvSpPr/>
      </dsp:nvSpPr>
      <dsp:spPr>
        <a:xfrm>
          <a:off x="5195011" y="0"/>
          <a:ext cx="2415852" cy="3140534"/>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t>ESTADÍSTICA</a:t>
          </a:r>
        </a:p>
      </dsp:txBody>
      <dsp:txXfrm>
        <a:off x="5195011" y="0"/>
        <a:ext cx="2415852" cy="942160"/>
      </dsp:txXfrm>
    </dsp:sp>
    <dsp:sp modelId="{A2762FB5-86B3-490F-BB67-FCB7F5AF1F1B}">
      <dsp:nvSpPr>
        <dsp:cNvPr id="0" name=""/>
        <dsp:cNvSpPr/>
      </dsp:nvSpPr>
      <dsp:spPr>
        <a:xfrm>
          <a:off x="5436596" y="942754"/>
          <a:ext cx="1932681" cy="3633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E. DESCRIPTIVAS</a:t>
          </a:r>
        </a:p>
      </dsp:txBody>
      <dsp:txXfrm>
        <a:off x="5447237" y="953395"/>
        <a:ext cx="1911399" cy="342033"/>
      </dsp:txXfrm>
    </dsp:sp>
    <dsp:sp modelId="{42F59EA6-0EA8-49A8-894A-483A68A95D33}">
      <dsp:nvSpPr>
        <dsp:cNvPr id="0" name=""/>
        <dsp:cNvSpPr/>
      </dsp:nvSpPr>
      <dsp:spPr>
        <a:xfrm>
          <a:off x="5436596" y="1361965"/>
          <a:ext cx="1932681" cy="3633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E. INFERENCIALES</a:t>
          </a:r>
        </a:p>
      </dsp:txBody>
      <dsp:txXfrm>
        <a:off x="5447237" y="1372606"/>
        <a:ext cx="1911399" cy="342033"/>
      </dsp:txXfrm>
    </dsp:sp>
    <dsp:sp modelId="{1D6E52B3-2A68-474C-9CA9-38A9DDC0367E}">
      <dsp:nvSpPr>
        <dsp:cNvPr id="0" name=""/>
        <dsp:cNvSpPr/>
      </dsp:nvSpPr>
      <dsp:spPr>
        <a:xfrm>
          <a:off x="5436596" y="1781175"/>
          <a:ext cx="1932681" cy="3633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TEST DE 2 MILLAS</a:t>
          </a:r>
        </a:p>
      </dsp:txBody>
      <dsp:txXfrm>
        <a:off x="5447237" y="1791816"/>
        <a:ext cx="1911399" cy="342033"/>
      </dsp:txXfrm>
    </dsp:sp>
    <dsp:sp modelId="{CD8E236A-F22A-47E1-87F2-F12F22D77BC4}">
      <dsp:nvSpPr>
        <dsp:cNvPr id="0" name=""/>
        <dsp:cNvSpPr/>
      </dsp:nvSpPr>
      <dsp:spPr>
        <a:xfrm>
          <a:off x="5436596" y="2200386"/>
          <a:ext cx="1932681" cy="3633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VALORACIÓN DEL VO2 MAX</a:t>
          </a:r>
        </a:p>
      </dsp:txBody>
      <dsp:txXfrm>
        <a:off x="5447237" y="2211027"/>
        <a:ext cx="1911399" cy="342033"/>
      </dsp:txXfrm>
    </dsp:sp>
    <dsp:sp modelId="{0FDFF620-1D1D-4AE8-88BE-6CEA2725FF98}">
      <dsp:nvSpPr>
        <dsp:cNvPr id="0" name=""/>
        <dsp:cNvSpPr/>
      </dsp:nvSpPr>
      <dsp:spPr>
        <a:xfrm>
          <a:off x="5436596" y="2619597"/>
          <a:ext cx="1932681" cy="3633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t>VALORACIÓN DE IMC</a:t>
          </a:r>
        </a:p>
      </dsp:txBody>
      <dsp:txXfrm>
        <a:off x="5447237" y="2630238"/>
        <a:ext cx="1911399" cy="342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E38E3-D1FF-4FA0-B63E-66DDA415FB20}">
      <dsp:nvSpPr>
        <dsp:cNvPr id="0" name=""/>
        <dsp:cNvSpPr/>
      </dsp:nvSpPr>
      <dsp:spPr>
        <a:xfrm>
          <a:off x="0" y="217906"/>
          <a:ext cx="5980072" cy="778050"/>
        </a:xfrm>
        <a:prstGeom prst="rect">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464120" tIns="270764" rIns="464120" bIns="99568" numCol="1" spcCol="1270" anchor="t" anchorCtr="0">
          <a:noAutofit/>
        </a:bodyPr>
        <a:lstStyle/>
        <a:p>
          <a:pPr marL="114300" lvl="1" indent="-114300" algn="l" defTabSz="622300">
            <a:lnSpc>
              <a:spcPct val="90000"/>
            </a:lnSpc>
            <a:spcBef>
              <a:spcPct val="0"/>
            </a:spcBef>
            <a:spcAft>
              <a:spcPct val="15000"/>
            </a:spcAft>
            <a:buChar char="•"/>
          </a:pPr>
          <a:r>
            <a:rPr lang="es-CO" sz="1400" b="1" kern="1200" dirty="0"/>
            <a:t>12 SEMANAS</a:t>
          </a:r>
        </a:p>
        <a:p>
          <a:pPr marL="114300" lvl="1" indent="-114300" algn="l" defTabSz="622300">
            <a:lnSpc>
              <a:spcPct val="90000"/>
            </a:lnSpc>
            <a:spcBef>
              <a:spcPct val="0"/>
            </a:spcBef>
            <a:spcAft>
              <a:spcPct val="15000"/>
            </a:spcAft>
            <a:buChar char="•"/>
          </a:pPr>
          <a:r>
            <a:rPr lang="es-CO" sz="1400" b="1" kern="1200" dirty="0"/>
            <a:t>VOLUMEN 3600 MINUTOS</a:t>
          </a:r>
        </a:p>
      </dsp:txBody>
      <dsp:txXfrm>
        <a:off x="0" y="217906"/>
        <a:ext cx="5980072" cy="778050"/>
      </dsp:txXfrm>
    </dsp:sp>
    <dsp:sp modelId="{E22C0A14-BC2C-40B1-BD71-CD63BCD66A21}">
      <dsp:nvSpPr>
        <dsp:cNvPr id="0" name=""/>
        <dsp:cNvSpPr/>
      </dsp:nvSpPr>
      <dsp:spPr>
        <a:xfrm>
          <a:off x="299003" y="26025"/>
          <a:ext cx="4186050" cy="38376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223" tIns="0" rIns="158223" bIns="0" numCol="1" spcCol="1270" anchor="ctr" anchorCtr="0">
          <a:noAutofit/>
        </a:bodyPr>
        <a:lstStyle/>
        <a:p>
          <a:pPr marL="0" lvl="0" indent="0" algn="l" defTabSz="622300">
            <a:lnSpc>
              <a:spcPct val="90000"/>
            </a:lnSpc>
            <a:spcBef>
              <a:spcPct val="0"/>
            </a:spcBef>
            <a:spcAft>
              <a:spcPct val="35000"/>
            </a:spcAft>
            <a:buNone/>
          </a:pPr>
          <a:r>
            <a:rPr lang="es-ES" sz="1400" b="1" i="0" kern="1200" dirty="0">
              <a:solidFill>
                <a:schemeClr val="tx1"/>
              </a:solidFill>
            </a:rPr>
            <a:t>MACROCICLO</a:t>
          </a:r>
          <a:endParaRPr lang="es-CO" sz="1400" b="1" kern="1200" dirty="0">
            <a:solidFill>
              <a:schemeClr val="tx1"/>
            </a:solidFill>
          </a:endParaRPr>
        </a:p>
      </dsp:txBody>
      <dsp:txXfrm>
        <a:off x="317737" y="44759"/>
        <a:ext cx="4148582" cy="346292"/>
      </dsp:txXfrm>
    </dsp:sp>
    <dsp:sp modelId="{7F26D189-AD7D-4E9F-8BD2-59B3A6B5C279}">
      <dsp:nvSpPr>
        <dsp:cNvPr id="0" name=""/>
        <dsp:cNvSpPr/>
      </dsp:nvSpPr>
      <dsp:spPr>
        <a:xfrm>
          <a:off x="0" y="1258036"/>
          <a:ext cx="5980072" cy="10032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4120" tIns="270764" rIns="464120" bIns="99568" numCol="1" spcCol="1270" anchor="t" anchorCtr="0">
          <a:noAutofit/>
        </a:bodyPr>
        <a:lstStyle/>
        <a:p>
          <a:pPr marL="114300" lvl="1" indent="-114300" algn="l" defTabSz="622300">
            <a:lnSpc>
              <a:spcPct val="90000"/>
            </a:lnSpc>
            <a:spcBef>
              <a:spcPct val="0"/>
            </a:spcBef>
            <a:spcAft>
              <a:spcPct val="15000"/>
            </a:spcAft>
            <a:buChar char="•"/>
          </a:pPr>
          <a:r>
            <a:rPr lang="es-CO" sz="1400" b="1" kern="1200" dirty="0"/>
            <a:t>ACUMULACIÓN</a:t>
          </a:r>
        </a:p>
        <a:p>
          <a:pPr marL="114300" lvl="1" indent="-114300" algn="l" defTabSz="622300">
            <a:lnSpc>
              <a:spcPct val="90000"/>
            </a:lnSpc>
            <a:spcBef>
              <a:spcPct val="0"/>
            </a:spcBef>
            <a:spcAft>
              <a:spcPct val="15000"/>
            </a:spcAft>
            <a:buChar char="•"/>
          </a:pPr>
          <a:r>
            <a:rPr lang="es-CO" sz="1400" b="1" kern="1200" dirty="0"/>
            <a:t>TRANSFORMACIÓN</a:t>
          </a:r>
        </a:p>
        <a:p>
          <a:pPr marL="114300" lvl="1" indent="-114300" algn="l" defTabSz="622300">
            <a:lnSpc>
              <a:spcPct val="90000"/>
            </a:lnSpc>
            <a:spcBef>
              <a:spcPct val="0"/>
            </a:spcBef>
            <a:spcAft>
              <a:spcPct val="15000"/>
            </a:spcAft>
            <a:buChar char="•"/>
          </a:pPr>
          <a:r>
            <a:rPr lang="es-CO" sz="1400" b="1" kern="1200" dirty="0"/>
            <a:t>REALIZACIÓN</a:t>
          </a:r>
        </a:p>
      </dsp:txBody>
      <dsp:txXfrm>
        <a:off x="0" y="1258036"/>
        <a:ext cx="5980072" cy="1003275"/>
      </dsp:txXfrm>
    </dsp:sp>
    <dsp:sp modelId="{6EFE51DB-F4D8-459F-B0E1-598CC6DCF438}">
      <dsp:nvSpPr>
        <dsp:cNvPr id="0" name=""/>
        <dsp:cNvSpPr/>
      </dsp:nvSpPr>
      <dsp:spPr>
        <a:xfrm>
          <a:off x="299003" y="1066156"/>
          <a:ext cx="4186050" cy="38376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223" tIns="0" rIns="158223" bIns="0" numCol="1" spcCol="1270" anchor="ctr" anchorCtr="0">
          <a:noAutofit/>
        </a:bodyPr>
        <a:lstStyle/>
        <a:p>
          <a:pPr marL="0" lvl="0" indent="0" algn="l" defTabSz="622300">
            <a:lnSpc>
              <a:spcPct val="90000"/>
            </a:lnSpc>
            <a:spcBef>
              <a:spcPct val="0"/>
            </a:spcBef>
            <a:spcAft>
              <a:spcPct val="35000"/>
            </a:spcAft>
            <a:buNone/>
          </a:pPr>
          <a:r>
            <a:rPr lang="es-CO" sz="1400" b="1" kern="1200" dirty="0"/>
            <a:t>MESOCICLOS</a:t>
          </a:r>
        </a:p>
      </dsp:txBody>
      <dsp:txXfrm>
        <a:off x="317737" y="1084890"/>
        <a:ext cx="4148582" cy="346292"/>
      </dsp:txXfrm>
    </dsp:sp>
    <dsp:sp modelId="{A46F576C-2AC9-4796-ABA6-952255481D94}">
      <dsp:nvSpPr>
        <dsp:cNvPr id="0" name=""/>
        <dsp:cNvSpPr/>
      </dsp:nvSpPr>
      <dsp:spPr>
        <a:xfrm>
          <a:off x="0" y="2523391"/>
          <a:ext cx="5980072" cy="77805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64120" tIns="270764" rIns="464120" bIns="99568" numCol="1" spcCol="1270" anchor="t" anchorCtr="0">
          <a:noAutofit/>
        </a:bodyPr>
        <a:lstStyle/>
        <a:p>
          <a:pPr marL="114300" lvl="1" indent="-114300" algn="l" defTabSz="622300">
            <a:lnSpc>
              <a:spcPct val="90000"/>
            </a:lnSpc>
            <a:spcBef>
              <a:spcPct val="0"/>
            </a:spcBef>
            <a:spcAft>
              <a:spcPct val="15000"/>
            </a:spcAft>
            <a:buChar char="•"/>
          </a:pPr>
          <a:r>
            <a:rPr lang="es-CO" sz="1400" b="1" kern="1200" dirty="0"/>
            <a:t>3 SESIONES ENTRENAMIENTO INTERVALADO</a:t>
          </a:r>
        </a:p>
        <a:p>
          <a:pPr marL="114300" lvl="1" indent="-114300" algn="l" defTabSz="622300">
            <a:lnSpc>
              <a:spcPct val="90000"/>
            </a:lnSpc>
            <a:spcBef>
              <a:spcPct val="0"/>
            </a:spcBef>
            <a:spcAft>
              <a:spcPct val="15000"/>
            </a:spcAft>
            <a:buChar char="•"/>
          </a:pPr>
          <a:r>
            <a:rPr lang="es-CO" sz="1400" b="1" kern="1200" dirty="0"/>
            <a:t>3 SESIONES ENTRENAMIENTO AERÓBICO O FUERZA</a:t>
          </a:r>
        </a:p>
      </dsp:txBody>
      <dsp:txXfrm>
        <a:off x="0" y="2523391"/>
        <a:ext cx="5980072" cy="778050"/>
      </dsp:txXfrm>
    </dsp:sp>
    <dsp:sp modelId="{A4F7EE9F-B6BC-4F28-90FA-D3F07A2C8107}">
      <dsp:nvSpPr>
        <dsp:cNvPr id="0" name=""/>
        <dsp:cNvSpPr/>
      </dsp:nvSpPr>
      <dsp:spPr>
        <a:xfrm>
          <a:off x="299003" y="2331511"/>
          <a:ext cx="4186050" cy="3837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223" tIns="0" rIns="158223" bIns="0" numCol="1" spcCol="1270" anchor="ctr" anchorCtr="0">
          <a:noAutofit/>
        </a:bodyPr>
        <a:lstStyle/>
        <a:p>
          <a:pPr marL="0" lvl="0" indent="0" algn="l" defTabSz="622300">
            <a:lnSpc>
              <a:spcPct val="90000"/>
            </a:lnSpc>
            <a:spcBef>
              <a:spcPct val="0"/>
            </a:spcBef>
            <a:spcAft>
              <a:spcPct val="35000"/>
            </a:spcAft>
            <a:buNone/>
          </a:pPr>
          <a:r>
            <a:rPr lang="es-CO" sz="1400" b="1" kern="1200" dirty="0"/>
            <a:t>MICROCICLOS</a:t>
          </a:r>
        </a:p>
      </dsp:txBody>
      <dsp:txXfrm>
        <a:off x="317737" y="2350245"/>
        <a:ext cx="4148582"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E38E3-D1FF-4FA0-B63E-66DDA415FB20}">
      <dsp:nvSpPr>
        <dsp:cNvPr id="0" name=""/>
        <dsp:cNvSpPr/>
      </dsp:nvSpPr>
      <dsp:spPr>
        <a:xfrm>
          <a:off x="0" y="399233"/>
          <a:ext cx="5980072" cy="6300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E22C0A14-BC2C-40B1-BD71-CD63BCD66A21}">
      <dsp:nvSpPr>
        <dsp:cNvPr id="0" name=""/>
        <dsp:cNvSpPr/>
      </dsp:nvSpPr>
      <dsp:spPr>
        <a:xfrm>
          <a:off x="299003" y="30233"/>
          <a:ext cx="4186050" cy="7380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223" tIns="0" rIns="158223" bIns="0" numCol="1" spcCol="1270" anchor="ctr" anchorCtr="0">
          <a:noAutofit/>
        </a:bodyPr>
        <a:lstStyle/>
        <a:p>
          <a:pPr marL="0" lvl="0" indent="0" algn="l" defTabSz="622300">
            <a:lnSpc>
              <a:spcPct val="90000"/>
            </a:lnSpc>
            <a:spcBef>
              <a:spcPct val="0"/>
            </a:spcBef>
            <a:spcAft>
              <a:spcPct val="35000"/>
            </a:spcAft>
            <a:buNone/>
          </a:pPr>
          <a:r>
            <a:rPr lang="es-ES" sz="1400" b="1" i="0" kern="1200" dirty="0">
              <a:solidFill>
                <a:schemeClr val="tx1"/>
              </a:solidFill>
            </a:rPr>
            <a:t>PRUEBA DE WILCOXON</a:t>
          </a:r>
          <a:endParaRPr lang="es-CO" sz="1400" b="1" kern="1200" dirty="0">
            <a:solidFill>
              <a:schemeClr val="tx1"/>
            </a:solidFill>
          </a:endParaRPr>
        </a:p>
      </dsp:txBody>
      <dsp:txXfrm>
        <a:off x="335029" y="66259"/>
        <a:ext cx="4113998" cy="665948"/>
      </dsp:txXfrm>
    </dsp:sp>
    <dsp:sp modelId="{7F26D189-AD7D-4E9F-8BD2-59B3A6B5C279}">
      <dsp:nvSpPr>
        <dsp:cNvPr id="0" name=""/>
        <dsp:cNvSpPr/>
      </dsp:nvSpPr>
      <dsp:spPr>
        <a:xfrm>
          <a:off x="0" y="1533233"/>
          <a:ext cx="598007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FE51DB-F4D8-459F-B0E1-598CC6DCF438}">
      <dsp:nvSpPr>
        <dsp:cNvPr id="0" name=""/>
        <dsp:cNvSpPr/>
      </dsp:nvSpPr>
      <dsp:spPr>
        <a:xfrm>
          <a:off x="299003" y="1164233"/>
          <a:ext cx="4186050" cy="73800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223" tIns="0" rIns="158223" bIns="0" numCol="1" spcCol="1270" anchor="ctr" anchorCtr="0">
          <a:noAutofit/>
        </a:bodyPr>
        <a:lstStyle/>
        <a:p>
          <a:pPr marL="0" lvl="0" indent="0" algn="l" defTabSz="622300">
            <a:lnSpc>
              <a:spcPct val="90000"/>
            </a:lnSpc>
            <a:spcBef>
              <a:spcPct val="0"/>
            </a:spcBef>
            <a:spcAft>
              <a:spcPct val="35000"/>
            </a:spcAft>
            <a:buNone/>
          </a:pPr>
          <a:r>
            <a:rPr lang="es-CO" sz="1400" b="1" kern="1200" dirty="0"/>
            <a:t>PRUEBA DE LOS SIGNOS</a:t>
          </a:r>
        </a:p>
      </dsp:txBody>
      <dsp:txXfrm>
        <a:off x="335029" y="1200259"/>
        <a:ext cx="4113998" cy="665948"/>
      </dsp:txXfrm>
    </dsp:sp>
    <dsp:sp modelId="{A46F576C-2AC9-4796-ABA6-952255481D94}">
      <dsp:nvSpPr>
        <dsp:cNvPr id="0" name=""/>
        <dsp:cNvSpPr/>
      </dsp:nvSpPr>
      <dsp:spPr>
        <a:xfrm>
          <a:off x="0" y="2667233"/>
          <a:ext cx="5980072" cy="630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A4F7EE9F-B6BC-4F28-90FA-D3F07A2C8107}">
      <dsp:nvSpPr>
        <dsp:cNvPr id="0" name=""/>
        <dsp:cNvSpPr/>
      </dsp:nvSpPr>
      <dsp:spPr>
        <a:xfrm>
          <a:off x="299003" y="2298233"/>
          <a:ext cx="4186050" cy="73800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223" tIns="0" rIns="158223" bIns="0" numCol="1" spcCol="1270" anchor="ctr" anchorCtr="0">
          <a:noAutofit/>
        </a:bodyPr>
        <a:lstStyle/>
        <a:p>
          <a:pPr marL="0" lvl="0" indent="0" algn="l" defTabSz="622300">
            <a:lnSpc>
              <a:spcPct val="90000"/>
            </a:lnSpc>
            <a:spcBef>
              <a:spcPct val="0"/>
            </a:spcBef>
            <a:spcAft>
              <a:spcPct val="35000"/>
            </a:spcAft>
            <a:buNone/>
          </a:pPr>
          <a:r>
            <a:rPr lang="es-CO" sz="1400" b="1" kern="1200" dirty="0"/>
            <a:t>PRUEBA DE HOMOGENIEDAD MARGINAL</a:t>
          </a:r>
        </a:p>
      </dsp:txBody>
      <dsp:txXfrm>
        <a:off x="335029" y="2334259"/>
        <a:ext cx="4113998"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1D8FF-25FB-4224-9E92-1583C17BEE18}">
      <dsp:nvSpPr>
        <dsp:cNvPr id="0" name=""/>
        <dsp:cNvSpPr/>
      </dsp:nvSpPr>
      <dsp:spPr>
        <a:xfrm>
          <a:off x="0" y="0"/>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B51E68-FBCF-4F39-AAE0-233FFB0664BD}">
      <dsp:nvSpPr>
        <dsp:cNvPr id="0" name=""/>
        <dsp:cNvSpPr/>
      </dsp:nvSpPr>
      <dsp:spPr>
        <a:xfrm>
          <a:off x="0" y="0"/>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Symbol" panose="05050102010706020507" pitchFamily="18" charset="2"/>
            <a:buNone/>
          </a:pPr>
          <a:r>
            <a:rPr lang="es-CO" sz="1500" kern="1200" dirty="0"/>
            <a:t>El entrenamiento intervalado, incide positivamente en el desarrollo de la resistencia aeróbica, después de un periodo de 12 semanas de aplicación, y permite cambiar los métodos tradicionales de entrenamiento en las unidades militares.</a:t>
          </a:r>
        </a:p>
      </dsp:txBody>
      <dsp:txXfrm>
        <a:off x="0" y="0"/>
        <a:ext cx="7611793" cy="785133"/>
      </dsp:txXfrm>
    </dsp:sp>
    <dsp:sp modelId="{F84866EF-9AA4-4FBA-AC35-2CEDC8BD2C8E}">
      <dsp:nvSpPr>
        <dsp:cNvPr id="0" name=""/>
        <dsp:cNvSpPr/>
      </dsp:nvSpPr>
      <dsp:spPr>
        <a:xfrm>
          <a:off x="0" y="785133"/>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B67B0-D0FE-4714-A029-44556253B419}">
      <dsp:nvSpPr>
        <dsp:cNvPr id="0" name=""/>
        <dsp:cNvSpPr/>
      </dsp:nvSpPr>
      <dsp:spPr>
        <a:xfrm>
          <a:off x="0" y="785133"/>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Symbol" panose="05050102010706020507" pitchFamily="18" charset="2"/>
            <a:buNone/>
          </a:pPr>
          <a:r>
            <a:rPr lang="es-CO" sz="1500" kern="1200" dirty="0"/>
            <a:t>Se observó que el 100% de la muestra incrementó su Vo2 Max, con un valor promedio de 7,27 ml/kg/min. </a:t>
          </a:r>
        </a:p>
      </dsp:txBody>
      <dsp:txXfrm>
        <a:off x="0" y="785133"/>
        <a:ext cx="7611793" cy="785133"/>
      </dsp:txXfrm>
    </dsp:sp>
    <dsp:sp modelId="{DC806BE1-0804-45A8-AE8B-9D0F03BAB898}">
      <dsp:nvSpPr>
        <dsp:cNvPr id="0" name=""/>
        <dsp:cNvSpPr/>
      </dsp:nvSpPr>
      <dsp:spPr>
        <a:xfrm>
          <a:off x="0" y="1570267"/>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4DD39-7FCE-4E09-8A99-790473D8C345}">
      <dsp:nvSpPr>
        <dsp:cNvPr id="0" name=""/>
        <dsp:cNvSpPr/>
      </dsp:nvSpPr>
      <dsp:spPr>
        <a:xfrm>
          <a:off x="0" y="1570267"/>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kern="1200" dirty="0"/>
            <a:t>Para que los efectos sean significativos en el incremento de la resistencia aeróbica con la utilización del entrenamiento intervalado, se deben planificar como base 12 semanas de entrenamiento.</a:t>
          </a:r>
        </a:p>
      </dsp:txBody>
      <dsp:txXfrm>
        <a:off x="0" y="1570267"/>
        <a:ext cx="7611793" cy="785133"/>
      </dsp:txXfrm>
    </dsp:sp>
    <dsp:sp modelId="{A626FAC4-DBCD-4F03-A1ED-919BE232CD2E}">
      <dsp:nvSpPr>
        <dsp:cNvPr id="0" name=""/>
        <dsp:cNvSpPr/>
      </dsp:nvSpPr>
      <dsp:spPr>
        <a:xfrm>
          <a:off x="0" y="2355400"/>
          <a:ext cx="7611793"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C044E-760E-4938-B0B6-0374C38D884A}">
      <dsp:nvSpPr>
        <dsp:cNvPr id="0" name=""/>
        <dsp:cNvSpPr/>
      </dsp:nvSpPr>
      <dsp:spPr>
        <a:xfrm>
          <a:off x="0" y="2355400"/>
          <a:ext cx="7611793" cy="78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kern="1200" dirty="0"/>
            <a:t>Se evidenció que el entrenamiento intervalado influye en la disminución del peso corporal, con un promedio 1,08 Kg/m2 del IMC.</a:t>
          </a:r>
        </a:p>
      </dsp:txBody>
      <dsp:txXfrm>
        <a:off x="0" y="2355400"/>
        <a:ext cx="7611793" cy="7851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9185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3690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3006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0835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975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9927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98750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5944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6528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2428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0643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9702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82432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077731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Shape 14"/>
          <p:cNvSpPr/>
          <p:nvPr/>
        </p:nvSpPr>
        <p:spPr>
          <a:xfrm>
            <a:off x="-25" y="0"/>
            <a:ext cx="9144000" cy="25716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5" name="Shape 15"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16" name="Shape 16"/>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Shape 17"/>
          <p:cNvSpPr txBox="1">
            <a:spLocks noGrp="1"/>
          </p:cNvSpPr>
          <p:nvPr>
            <p:ph type="subTitle" idx="1"/>
          </p:nvPr>
        </p:nvSpPr>
        <p:spPr>
          <a:xfrm>
            <a:off x="1154400" y="3221050"/>
            <a:ext cx="6835200" cy="784800"/>
          </a:xfrm>
          <a:prstGeom prst="rect">
            <a:avLst/>
          </a:prstGeom>
        </p:spPr>
        <p:txBody>
          <a:bodyPr spcFirstLastPara="1" wrap="square" lIns="91425" tIns="91425" rIns="91425" bIns="91425" anchor="t" anchorCtr="0"/>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Shape 25"/>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26" name="Shape 26"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7" name="Shape 27"/>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Shape 2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Shape 29"/>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Shape 31"/>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32" name="Shape 32"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33" name="Shape 33"/>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Shape 34"/>
          <p:cNvSpPr txBox="1">
            <a:spLocks noGrp="1"/>
          </p:cNvSpPr>
          <p:nvPr>
            <p:ph type="body" idx="1"/>
          </p:nvPr>
        </p:nvSpPr>
        <p:spPr>
          <a:xfrm>
            <a:off x="1010200" y="1443000"/>
            <a:ext cx="3461400" cy="27645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Shape 35"/>
          <p:cNvSpPr txBox="1">
            <a:spLocks noGrp="1"/>
          </p:cNvSpPr>
          <p:nvPr>
            <p:ph type="body" idx="2"/>
          </p:nvPr>
        </p:nvSpPr>
        <p:spPr>
          <a:xfrm>
            <a:off x="4680125" y="1443000"/>
            <a:ext cx="3461400" cy="27645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Shape 3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60" name="Shape 60"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61" name="Shape 6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1pPr>
            <a:lvl2pPr lvl="1">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2pPr>
            <a:lvl3pPr lvl="2">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3pPr>
            <a:lvl4pPr lvl="3">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4pPr>
            <a:lvl5pPr lvl="4">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5pPr>
            <a:lvl6pPr lvl="5">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6pPr>
            <a:lvl7pPr lvl="6">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7pPr>
            <a:lvl8pPr lvl="7">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8pPr>
            <a:lvl9pPr lvl="8">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1pPr>
            <a:lvl2pPr marL="914400" lvl="1"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2pPr>
            <a:lvl3pPr marL="1371600" lvl="2"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3pPr>
            <a:lvl4pPr marL="1828800" lvl="3"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4pPr>
            <a:lvl5pPr marL="2286000" lvl="4"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5pPr>
            <a:lvl6pPr marL="2743200" lvl="5"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6pPr>
            <a:lvl7pPr marL="3200400" lvl="6"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7pPr>
            <a:lvl8pPr marL="3657600" lvl="7"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8pPr>
            <a:lvl9pPr marL="4114800" lvl="8"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rgbClr val="FFFFFF"/>
                </a:solidFill>
                <a:latin typeface="Montserrat"/>
                <a:ea typeface="Montserrat"/>
                <a:cs typeface="Montserrat"/>
                <a:sym typeface="Montserrat"/>
              </a:defRPr>
            </a:lvl1pPr>
            <a:lvl2pPr lvl="1" algn="r">
              <a:buNone/>
              <a:defRPr sz="1200">
                <a:solidFill>
                  <a:srgbClr val="FFFFFF"/>
                </a:solidFill>
                <a:latin typeface="Montserrat"/>
                <a:ea typeface="Montserrat"/>
                <a:cs typeface="Montserrat"/>
                <a:sym typeface="Montserrat"/>
              </a:defRPr>
            </a:lvl2pPr>
            <a:lvl3pPr lvl="2" algn="r">
              <a:buNone/>
              <a:defRPr sz="1200">
                <a:solidFill>
                  <a:srgbClr val="FFFFFF"/>
                </a:solidFill>
                <a:latin typeface="Montserrat"/>
                <a:ea typeface="Montserrat"/>
                <a:cs typeface="Montserrat"/>
                <a:sym typeface="Montserrat"/>
              </a:defRPr>
            </a:lvl3pPr>
            <a:lvl4pPr lvl="3" algn="r">
              <a:buNone/>
              <a:defRPr sz="1200">
                <a:solidFill>
                  <a:srgbClr val="FFFFFF"/>
                </a:solidFill>
                <a:latin typeface="Montserrat"/>
                <a:ea typeface="Montserrat"/>
                <a:cs typeface="Montserrat"/>
                <a:sym typeface="Montserrat"/>
              </a:defRPr>
            </a:lvl4pPr>
            <a:lvl5pPr lvl="4" algn="r">
              <a:buNone/>
              <a:defRPr sz="1200">
                <a:solidFill>
                  <a:srgbClr val="FFFFFF"/>
                </a:solidFill>
                <a:latin typeface="Montserrat"/>
                <a:ea typeface="Montserrat"/>
                <a:cs typeface="Montserrat"/>
                <a:sym typeface="Montserrat"/>
              </a:defRPr>
            </a:lvl5pPr>
            <a:lvl6pPr lvl="5" algn="r">
              <a:buNone/>
              <a:defRPr sz="1200">
                <a:solidFill>
                  <a:srgbClr val="FFFFFF"/>
                </a:solidFill>
                <a:latin typeface="Montserrat"/>
                <a:ea typeface="Montserrat"/>
                <a:cs typeface="Montserrat"/>
                <a:sym typeface="Montserrat"/>
              </a:defRPr>
            </a:lvl6pPr>
            <a:lvl7pPr lvl="6" algn="r">
              <a:buNone/>
              <a:defRPr sz="1200">
                <a:solidFill>
                  <a:srgbClr val="FFFFFF"/>
                </a:solidFill>
                <a:latin typeface="Montserrat"/>
                <a:ea typeface="Montserrat"/>
                <a:cs typeface="Montserrat"/>
                <a:sym typeface="Montserrat"/>
              </a:defRPr>
            </a:lvl7pPr>
            <a:lvl8pPr lvl="7" algn="r">
              <a:buNone/>
              <a:defRPr sz="1200">
                <a:solidFill>
                  <a:srgbClr val="FFFFFF"/>
                </a:solidFill>
                <a:latin typeface="Montserrat"/>
                <a:ea typeface="Montserrat"/>
                <a:cs typeface="Montserrat"/>
                <a:sym typeface="Montserrat"/>
              </a:defRPr>
            </a:lvl8pPr>
            <a:lvl9pPr lvl="8" algn="r">
              <a:buNone/>
              <a:defRPr sz="1200">
                <a:solidFill>
                  <a:srgbClr val="FFFFFF"/>
                </a:solidFill>
                <a:latin typeface="Montserrat"/>
                <a:ea typeface="Montserrat"/>
                <a:cs typeface="Montserrat"/>
                <a:sym typeface="Montserrat"/>
              </a:defRPr>
            </a:lvl9pPr>
          </a:lstStyle>
          <a:p>
            <a:pPr marL="0" lvl="0" indent="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2.gif"/><Relationship Id="rId5" Type="http://schemas.openxmlformats.org/officeDocument/2006/relationships/diagramQuickStyle" Target="../diagrams/quickStyle8.xml"/><Relationship Id="rId10" Type="http://schemas.openxmlformats.org/officeDocument/2006/relationships/image" Target="../media/image4.png"/><Relationship Id="rId4" Type="http://schemas.openxmlformats.org/officeDocument/2006/relationships/diagramLayout" Target="../diagrams/layout8.xml"/><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2.emf"/><Relationship Id="rId7"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gif"/></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gi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gif"/><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2.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2.gif"/><Relationship Id="rId5" Type="http://schemas.openxmlformats.org/officeDocument/2006/relationships/diagramQuickStyle" Target="../diagrams/quickStyle7.xml"/><Relationship Id="rId10" Type="http://schemas.openxmlformats.org/officeDocument/2006/relationships/image" Target="../media/image4.png"/><Relationship Id="rId4" Type="http://schemas.openxmlformats.org/officeDocument/2006/relationships/diagramLayout" Target="../diagrams/layout7.xml"/><Relationship Id="rId9"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Rectángulo 1">
            <a:extLst>
              <a:ext uri="{FF2B5EF4-FFF2-40B4-BE49-F238E27FC236}">
                <a16:creationId xmlns:a16="http://schemas.microsoft.com/office/drawing/2014/main" id="{31FAE7B8-0917-4F21-886C-73D36B1ADB29}"/>
              </a:ext>
            </a:extLst>
          </p:cNvPr>
          <p:cNvSpPr/>
          <p:nvPr/>
        </p:nvSpPr>
        <p:spPr>
          <a:xfrm>
            <a:off x="2071436" y="1870920"/>
            <a:ext cx="5001125" cy="2677656"/>
          </a:xfrm>
          <a:prstGeom prst="rect">
            <a:avLst/>
          </a:prstGeom>
        </p:spPr>
        <p:txBody>
          <a:bodyPr wrap="square">
            <a:spAutoFit/>
          </a:bodyPr>
          <a:lstStyle/>
          <a:p>
            <a:pPr algn="ctr"/>
            <a:r>
              <a:rPr lang="es-EC" sz="2400" dirty="0">
                <a:solidFill>
                  <a:schemeClr val="bg1"/>
                </a:solidFill>
              </a:rPr>
              <a:t>PROFESOR:</a:t>
            </a:r>
          </a:p>
          <a:p>
            <a:pPr algn="ctr"/>
            <a:r>
              <a:rPr lang="es-EC" sz="2400" dirty="0">
                <a:solidFill>
                  <a:schemeClr val="bg1"/>
                </a:solidFill>
              </a:rPr>
              <a:t>DR. SANTIAGO VACA</a:t>
            </a:r>
          </a:p>
          <a:p>
            <a:pPr algn="ctr"/>
            <a:endParaRPr lang="es-EC" sz="2400" dirty="0">
              <a:solidFill>
                <a:schemeClr val="bg1"/>
              </a:solidFill>
            </a:endParaRPr>
          </a:p>
          <a:p>
            <a:pPr algn="ctr"/>
            <a:r>
              <a:rPr lang="es-EC" sz="2400" dirty="0">
                <a:solidFill>
                  <a:schemeClr val="bg1"/>
                </a:solidFill>
              </a:rPr>
              <a:t>INTEGRANTES:</a:t>
            </a:r>
          </a:p>
          <a:p>
            <a:pPr algn="ctr"/>
            <a:r>
              <a:rPr lang="es-EC" sz="2400" dirty="0">
                <a:solidFill>
                  <a:schemeClr val="bg1"/>
                </a:solidFill>
              </a:rPr>
              <a:t>TNTE. PAREDES OSCAR</a:t>
            </a:r>
          </a:p>
          <a:p>
            <a:pPr algn="ctr"/>
            <a:r>
              <a:rPr lang="es-EC" sz="2400" dirty="0">
                <a:solidFill>
                  <a:schemeClr val="bg1"/>
                </a:solidFill>
              </a:rPr>
              <a:t>TNTE. SÁNCHEZ EDWIN</a:t>
            </a:r>
          </a:p>
          <a:p>
            <a:pPr algn="ctr"/>
            <a:r>
              <a:rPr lang="es-EC" sz="2400" dirty="0">
                <a:solidFill>
                  <a:schemeClr val="bg1"/>
                </a:solidFill>
              </a:rPr>
              <a:t>SRTA. KATHY PERDOMO</a:t>
            </a:r>
          </a:p>
        </p:txBody>
      </p:sp>
      <p:grpSp>
        <p:nvGrpSpPr>
          <p:cNvPr id="40" name="Shape 436">
            <a:extLst>
              <a:ext uri="{FF2B5EF4-FFF2-40B4-BE49-F238E27FC236}">
                <a16:creationId xmlns:a16="http://schemas.microsoft.com/office/drawing/2014/main" id="{855E0756-9D1E-4075-9161-C183A0DE7917}"/>
              </a:ext>
            </a:extLst>
          </p:cNvPr>
          <p:cNvGrpSpPr/>
          <p:nvPr/>
        </p:nvGrpSpPr>
        <p:grpSpPr>
          <a:xfrm>
            <a:off x="2532276" y="2296420"/>
            <a:ext cx="236263" cy="245900"/>
            <a:chOff x="611175" y="2326900"/>
            <a:chExt cx="362700" cy="389575"/>
          </a:xfrm>
        </p:grpSpPr>
        <p:sp>
          <p:nvSpPr>
            <p:cNvPr id="41" name="Shape 437">
              <a:extLst>
                <a:ext uri="{FF2B5EF4-FFF2-40B4-BE49-F238E27FC236}">
                  <a16:creationId xmlns:a16="http://schemas.microsoft.com/office/drawing/2014/main" id="{BA25D45F-BC44-4015-9C76-816028C8DB2A}"/>
                </a:ext>
              </a:extLst>
            </p:cNvPr>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2" name="Shape 438">
              <a:extLst>
                <a:ext uri="{FF2B5EF4-FFF2-40B4-BE49-F238E27FC236}">
                  <a16:creationId xmlns:a16="http://schemas.microsoft.com/office/drawing/2014/main" id="{B73620FB-53B7-45D2-AC29-1823BDFDC639}"/>
                </a:ext>
              </a:extLst>
            </p:cNvPr>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3" name="Shape 439">
              <a:extLst>
                <a:ext uri="{FF2B5EF4-FFF2-40B4-BE49-F238E27FC236}">
                  <a16:creationId xmlns:a16="http://schemas.microsoft.com/office/drawing/2014/main" id="{D964D78B-63FB-4A32-8156-DCC5A3343C31}"/>
                </a:ext>
              </a:extLst>
            </p:cNvPr>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4" name="Shape 440">
              <a:extLst>
                <a:ext uri="{FF2B5EF4-FFF2-40B4-BE49-F238E27FC236}">
                  <a16:creationId xmlns:a16="http://schemas.microsoft.com/office/drawing/2014/main" id="{D34A94B3-CEA4-4DFE-BAC7-C99E9E18AA66}"/>
                </a:ext>
              </a:extLst>
            </p:cNvPr>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45" name="Shape 321">
            <a:extLst>
              <a:ext uri="{FF2B5EF4-FFF2-40B4-BE49-F238E27FC236}">
                <a16:creationId xmlns:a16="http://schemas.microsoft.com/office/drawing/2014/main" id="{B3176D73-BDAC-4A87-8797-CBCD7E41F541}"/>
              </a:ext>
            </a:extLst>
          </p:cNvPr>
          <p:cNvGrpSpPr/>
          <p:nvPr/>
        </p:nvGrpSpPr>
        <p:grpSpPr>
          <a:xfrm>
            <a:off x="1749667" y="3401921"/>
            <a:ext cx="643537" cy="819205"/>
            <a:chOff x="584925" y="238125"/>
            <a:chExt cx="415200" cy="525100"/>
          </a:xfrm>
        </p:grpSpPr>
        <p:sp>
          <p:nvSpPr>
            <p:cNvPr id="46" name="Shape 322">
              <a:extLst>
                <a:ext uri="{FF2B5EF4-FFF2-40B4-BE49-F238E27FC236}">
                  <a16:creationId xmlns:a16="http://schemas.microsoft.com/office/drawing/2014/main" id="{8548FE9E-6AC5-4420-A7F0-292DCB51486C}"/>
                </a:ext>
              </a:extLst>
            </p:cNvPr>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7" name="Shape 323">
              <a:extLst>
                <a:ext uri="{FF2B5EF4-FFF2-40B4-BE49-F238E27FC236}">
                  <a16:creationId xmlns:a16="http://schemas.microsoft.com/office/drawing/2014/main" id="{B19466E6-F139-41F6-89C6-7B5F5710D7F8}"/>
                </a:ext>
              </a:extLst>
            </p:cNvPr>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8" name="Shape 324">
              <a:extLst>
                <a:ext uri="{FF2B5EF4-FFF2-40B4-BE49-F238E27FC236}">
                  <a16:creationId xmlns:a16="http://schemas.microsoft.com/office/drawing/2014/main" id="{F5ED9561-A217-4A70-9772-963FC510E925}"/>
                </a:ext>
              </a:extLst>
            </p:cNvPr>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9" name="Shape 325">
              <a:extLst>
                <a:ext uri="{FF2B5EF4-FFF2-40B4-BE49-F238E27FC236}">
                  <a16:creationId xmlns:a16="http://schemas.microsoft.com/office/drawing/2014/main" id="{AD3030E6-171F-445F-9344-52010C26F686}"/>
                </a:ext>
              </a:extLst>
            </p:cNvPr>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0" name="Shape 326">
              <a:extLst>
                <a:ext uri="{FF2B5EF4-FFF2-40B4-BE49-F238E27FC236}">
                  <a16:creationId xmlns:a16="http://schemas.microsoft.com/office/drawing/2014/main" id="{7AAEC3BE-6A33-4E15-B2EA-3F0977E8BC12}"/>
                </a:ext>
              </a:extLst>
            </p:cNvPr>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1" name="Shape 327">
              <a:extLst>
                <a:ext uri="{FF2B5EF4-FFF2-40B4-BE49-F238E27FC236}">
                  <a16:creationId xmlns:a16="http://schemas.microsoft.com/office/drawing/2014/main" id="{9A5863B8-D3D9-4D79-9B20-2A6DADBF1539}"/>
                </a:ext>
              </a:extLst>
            </p:cNvPr>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52" name="Shape 404">
            <a:extLst>
              <a:ext uri="{FF2B5EF4-FFF2-40B4-BE49-F238E27FC236}">
                <a16:creationId xmlns:a16="http://schemas.microsoft.com/office/drawing/2014/main" id="{195BFE1D-E8A6-45DC-8311-2884C4969D64}"/>
              </a:ext>
            </a:extLst>
          </p:cNvPr>
          <p:cNvGrpSpPr/>
          <p:nvPr/>
        </p:nvGrpSpPr>
        <p:grpSpPr>
          <a:xfrm>
            <a:off x="6088971" y="2870778"/>
            <a:ext cx="284792" cy="275961"/>
            <a:chOff x="1922075" y="1629000"/>
            <a:chExt cx="437200" cy="437200"/>
          </a:xfrm>
        </p:grpSpPr>
        <p:sp>
          <p:nvSpPr>
            <p:cNvPr id="53" name="Shape 405">
              <a:extLst>
                <a:ext uri="{FF2B5EF4-FFF2-40B4-BE49-F238E27FC236}">
                  <a16:creationId xmlns:a16="http://schemas.microsoft.com/office/drawing/2014/main" id="{15583AE2-FA98-4E3A-8F80-CB49F85835FB}"/>
                </a:ext>
              </a:extLst>
            </p:cNvPr>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4" name="Shape 406">
              <a:extLst>
                <a:ext uri="{FF2B5EF4-FFF2-40B4-BE49-F238E27FC236}">
                  <a16:creationId xmlns:a16="http://schemas.microsoft.com/office/drawing/2014/main" id="{8D0FA5B6-4191-4F1B-A7C4-61FAB1DD2A71}"/>
                </a:ext>
              </a:extLst>
            </p:cNvPr>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23" name="Rectángulo 22">
            <a:extLst>
              <a:ext uri="{FF2B5EF4-FFF2-40B4-BE49-F238E27FC236}">
                <a16:creationId xmlns:a16="http://schemas.microsoft.com/office/drawing/2014/main" id="{50056008-6A92-4BA0-84A4-E49AB928F8F2}"/>
              </a:ext>
            </a:extLst>
          </p:cNvPr>
          <p:cNvSpPr/>
          <p:nvPr/>
        </p:nvSpPr>
        <p:spPr>
          <a:xfrm>
            <a:off x="682966" y="65709"/>
            <a:ext cx="7270652" cy="707886"/>
          </a:xfrm>
          <a:prstGeom prst="rect">
            <a:avLst/>
          </a:prstGeom>
        </p:spPr>
        <p:txBody>
          <a:bodyPr wrap="square">
            <a:spAutoFit/>
          </a:bodyPr>
          <a:lstStyle/>
          <a:p>
            <a:pPr algn="ctr"/>
            <a:r>
              <a:rPr lang="es-ES" sz="2000" dirty="0">
                <a:ln w="0"/>
                <a:latin typeface="Aharoni" panose="02010803020104030203" pitchFamily="2" charset="-79"/>
                <a:cs typeface="Aharoni" panose="02010803020104030203" pitchFamily="2" charset="-79"/>
              </a:rPr>
              <a:t>UNIVERSIDAD DE LAS FUERZAS ARMADAS</a:t>
            </a:r>
          </a:p>
          <a:p>
            <a:pPr algn="ctr"/>
            <a:r>
              <a:rPr lang="es-ES" sz="2000" dirty="0">
                <a:ln w="0"/>
                <a:latin typeface="Aharoni" panose="02010803020104030203" pitchFamily="2" charset="-79"/>
                <a:cs typeface="Aharoni" panose="02010803020104030203" pitchFamily="2" charset="-79"/>
              </a:rPr>
              <a:t>“ESPE”</a:t>
            </a:r>
            <a:endParaRPr lang="es-MX" sz="2000" dirty="0">
              <a:ln w="0"/>
              <a:latin typeface="Aharoni" panose="02010803020104030203" pitchFamily="2" charset="-79"/>
              <a:cs typeface="Aharoni" panose="02010803020104030203" pitchFamily="2" charset="-79"/>
            </a:endParaRPr>
          </a:p>
        </p:txBody>
      </p:sp>
      <p:sp>
        <p:nvSpPr>
          <p:cNvPr id="29" name="Rectángulo 28">
            <a:extLst>
              <a:ext uri="{FF2B5EF4-FFF2-40B4-BE49-F238E27FC236}">
                <a16:creationId xmlns:a16="http://schemas.microsoft.com/office/drawing/2014/main" id="{D7843006-C215-44FC-8F7C-60178587B91C}"/>
              </a:ext>
            </a:extLst>
          </p:cNvPr>
          <p:cNvSpPr/>
          <p:nvPr/>
        </p:nvSpPr>
        <p:spPr>
          <a:xfrm>
            <a:off x="883813" y="691762"/>
            <a:ext cx="7270652" cy="456343"/>
          </a:xfrm>
          <a:prstGeom prst="rect">
            <a:avLst/>
          </a:prstGeom>
          <a:ln w="12700">
            <a:solidFill>
              <a:schemeClr val="bg1"/>
            </a:solidFill>
          </a:ln>
        </p:spPr>
        <p:txBody>
          <a:bodyPr wrap="square">
            <a:spAutoFit/>
          </a:bodyPr>
          <a:lstStyle/>
          <a:p>
            <a:pPr algn="ctr">
              <a:lnSpc>
                <a:spcPct val="200000"/>
              </a:lnSpc>
              <a:spcAft>
                <a:spcPts val="800"/>
              </a:spcAft>
            </a:pPr>
            <a:r>
              <a:rPr lang="es-CO" b="1" dirty="0">
                <a:effectLst/>
                <a:latin typeface="Arial" panose="020B0604020202020204" pitchFamily="34" charset="0"/>
                <a:ea typeface="Calibri" panose="020F0502020204030204" pitchFamily="34" charset="0"/>
                <a:cs typeface="Arial" panose="020B0604020202020204" pitchFamily="34" charset="0"/>
              </a:rPr>
              <a:t>Vicerrectorado de Investigación, Innovación y Transferencia de Tecnología</a:t>
            </a:r>
            <a:endParaRPr lang="es-CO"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CuadroTexto 30">
            <a:extLst>
              <a:ext uri="{FF2B5EF4-FFF2-40B4-BE49-F238E27FC236}">
                <a16:creationId xmlns:a16="http://schemas.microsoft.com/office/drawing/2014/main" id="{054E307B-6E40-42C9-BF05-EF42D00B5EF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32" name="Conector recto 31">
            <a:extLst>
              <a:ext uri="{FF2B5EF4-FFF2-40B4-BE49-F238E27FC236}">
                <a16:creationId xmlns:a16="http://schemas.microsoft.com/office/drawing/2014/main" id="{8E87C26A-A9C7-4912-B0DE-46D8628BB5A6}"/>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33" name="Conector recto 32">
            <a:extLst>
              <a:ext uri="{FF2B5EF4-FFF2-40B4-BE49-F238E27FC236}">
                <a16:creationId xmlns:a16="http://schemas.microsoft.com/office/drawing/2014/main" id="{FFD59482-F566-43B9-9A6B-EC4C23C36560}"/>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3A0CE73-888D-494C-A3A4-1698039BF480}"/>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1263CD7E-D84E-496B-BEC4-F68EC60CB8D7}"/>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pic>
        <p:nvPicPr>
          <p:cNvPr id="1030" name="Picture 6" descr="Repositorio de la Universidad de Fuerzas Armadas ESPE: Entrar">
            <a:extLst>
              <a:ext uri="{FF2B5EF4-FFF2-40B4-BE49-F238E27FC236}">
                <a16:creationId xmlns:a16="http://schemas.microsoft.com/office/drawing/2014/main" id="{F7288E87-0933-4F2B-911D-506B225D9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DAD DEL BUEN VIVIR: Módulo 4.- Conociendo mi Universid">
            <a:extLst>
              <a:ext uri="{FF2B5EF4-FFF2-40B4-BE49-F238E27FC236}">
                <a16:creationId xmlns:a16="http://schemas.microsoft.com/office/drawing/2014/main" id="{3A5EB1D8-DC5A-4FDF-9EB7-A333D6F19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932" y="1231183"/>
            <a:ext cx="6306135" cy="3279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33576E1-5168-4E1F-8B57-06723F116239}"/>
              </a:ext>
            </a:extLst>
          </p:cNvPr>
          <p:cNvSpPr/>
          <p:nvPr/>
        </p:nvSpPr>
        <p:spPr>
          <a:xfrm>
            <a:off x="2980829" y="1204642"/>
            <a:ext cx="2866311" cy="456343"/>
          </a:xfrm>
          <a:prstGeom prst="rect">
            <a:avLst/>
          </a:prstGeom>
          <a:ln w="12700">
            <a:solidFill>
              <a:schemeClr val="bg1"/>
            </a:solidFill>
          </a:ln>
        </p:spPr>
        <p:txBody>
          <a:bodyPr wrap="square">
            <a:spAutoFit/>
          </a:bodyPr>
          <a:lstStyle/>
          <a:p>
            <a:pPr algn="ctr">
              <a:lnSpc>
                <a:spcPct val="200000"/>
              </a:lnSpc>
              <a:spcAft>
                <a:spcPts val="800"/>
              </a:spcAft>
            </a:pPr>
            <a:r>
              <a:rPr lang="es-CO" b="1" dirty="0">
                <a:effectLst/>
                <a:latin typeface="Arial" panose="020B0604020202020204" pitchFamily="34" charset="0"/>
                <a:ea typeface="Calibri" panose="020F0502020204030204" pitchFamily="34" charset="0"/>
                <a:cs typeface="Arial" panose="020B0604020202020204" pitchFamily="34" charset="0"/>
              </a:rPr>
              <a:t>Centro de Posgrados </a:t>
            </a:r>
            <a:endParaRPr lang="es-CO"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45F8D18C-2AFB-4E1F-A6F5-F840B9E773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spTree>
    <p:extLst>
      <p:ext uri="{BB962C8B-B14F-4D97-AF65-F5344CB8AC3E}">
        <p14:creationId xmlns:p14="http://schemas.microsoft.com/office/powerpoint/2010/main" val="9600195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10</a:t>
            </a:fld>
            <a:endParaRPr dirty="0"/>
          </a:p>
        </p:txBody>
      </p:sp>
      <p:pic>
        <p:nvPicPr>
          <p:cNvPr id="3" name="Imagen 2">
            <a:extLst>
              <a:ext uri="{FF2B5EF4-FFF2-40B4-BE49-F238E27FC236}">
                <a16:creationId xmlns:a16="http://schemas.microsoft.com/office/drawing/2014/main" id="{85BC390A-1A8A-4047-98AE-A0C06B2FC13C}"/>
              </a:ext>
            </a:extLst>
          </p:cNvPr>
          <p:cNvPicPr>
            <a:picLocks noChangeAspect="1"/>
          </p:cNvPicPr>
          <p:nvPr/>
        </p:nvPicPr>
        <p:blipFill>
          <a:blip r:embed="rId3"/>
          <a:stretch>
            <a:fillRect/>
          </a:stretch>
        </p:blipFill>
        <p:spPr>
          <a:xfrm>
            <a:off x="0" y="0"/>
            <a:ext cx="9144001" cy="5464099"/>
          </a:xfrm>
          <a:prstGeom prst="rect">
            <a:avLst/>
          </a:prstGeom>
        </p:spPr>
      </p:pic>
      <p:sp>
        <p:nvSpPr>
          <p:cNvPr id="16" name="Rectángulo 15">
            <a:extLst>
              <a:ext uri="{FF2B5EF4-FFF2-40B4-BE49-F238E27FC236}">
                <a16:creationId xmlns:a16="http://schemas.microsoft.com/office/drawing/2014/main" id="{988130ED-D6A9-45DA-AB33-F51BCF441100}"/>
              </a:ext>
            </a:extLst>
          </p:cNvPr>
          <p:cNvSpPr/>
          <p:nvPr/>
        </p:nvSpPr>
        <p:spPr>
          <a:xfrm>
            <a:off x="-223025" y="425699"/>
            <a:ext cx="2533636" cy="707886"/>
          </a:xfrm>
          <a:prstGeom prst="rect">
            <a:avLst/>
          </a:prstGeom>
          <a:noFill/>
        </p:spPr>
        <p:txBody>
          <a:bodyPr wrap="square" lIns="91440" tIns="45720" rIns="91440" bIns="45720">
            <a:spAutoFit/>
          </a:bodyPr>
          <a:lstStyle/>
          <a:p>
            <a:pPr algn="ctr"/>
            <a:r>
              <a:rPr lang="es-ES" sz="2000" b="1" cap="none" spc="0" dirty="0">
                <a:ln w="0"/>
                <a:solidFill>
                  <a:srgbClr val="0070C0"/>
                </a:solidFill>
                <a:effectLst>
                  <a:outerShdw blurRad="38100" dist="19050" dir="2700000" algn="tl" rotWithShape="0">
                    <a:schemeClr val="dk1">
                      <a:alpha val="40000"/>
                    </a:schemeClr>
                  </a:outerShdw>
                </a:effectLst>
              </a:rPr>
              <a:t>ATR</a:t>
            </a:r>
          </a:p>
          <a:p>
            <a:pPr algn="ctr"/>
            <a:r>
              <a:rPr lang="es-ES" sz="2000" b="1" dirty="0">
                <a:ln w="0"/>
                <a:solidFill>
                  <a:srgbClr val="0070C0"/>
                </a:solidFill>
                <a:effectLst>
                  <a:outerShdw blurRad="38100" dist="19050" dir="2700000" algn="tl" rotWithShape="0">
                    <a:schemeClr val="dk1">
                      <a:alpha val="40000"/>
                    </a:schemeClr>
                  </a:outerShdw>
                </a:effectLst>
              </a:rPr>
              <a:t>12 SEMANAS</a:t>
            </a:r>
            <a:endParaRPr lang="es-ES" sz="2000" b="1"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203707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CO" dirty="0"/>
              <a:t>E INTERPRETACIÓN DE LOS RESULTADOS</a:t>
            </a:r>
            <a:endParaRPr dirty="0"/>
          </a:p>
        </p:txBody>
      </p:sp>
      <p:sp>
        <p:nvSpPr>
          <p:cNvPr id="100" name="Shape 100"/>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11</a:t>
            </a:fld>
            <a:endParaRPr dirty="0"/>
          </a:p>
        </p:txBody>
      </p:sp>
      <p:sp>
        <p:nvSpPr>
          <p:cNvPr id="101" name="Shape 101"/>
          <p:cNvSpPr txBox="1"/>
          <p:nvPr/>
        </p:nvSpPr>
        <p:spPr>
          <a:xfrm>
            <a:off x="1312675" y="802343"/>
            <a:ext cx="6011944"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sz="7200" dirty="0">
                <a:solidFill>
                  <a:srgbClr val="FFFFFF"/>
                </a:solidFill>
                <a:latin typeface="Montserrat"/>
                <a:ea typeface="Montserrat"/>
                <a:cs typeface="Montserrat"/>
                <a:sym typeface="Montserrat"/>
              </a:rPr>
              <a:t>ANÁLISIS</a:t>
            </a:r>
            <a:endParaRPr sz="7200" dirty="0">
              <a:solidFill>
                <a:srgbClr val="FFFFFF"/>
              </a:solidFill>
              <a:latin typeface="Montserrat"/>
              <a:ea typeface="Montserrat"/>
              <a:cs typeface="Montserrat"/>
              <a:sym typeface="Montserrat"/>
            </a:endParaRPr>
          </a:p>
        </p:txBody>
      </p:sp>
      <p:grpSp>
        <p:nvGrpSpPr>
          <p:cNvPr id="21" name="Shape 578">
            <a:extLst>
              <a:ext uri="{FF2B5EF4-FFF2-40B4-BE49-F238E27FC236}">
                <a16:creationId xmlns:a16="http://schemas.microsoft.com/office/drawing/2014/main" id="{84F98E2F-8AF3-4A71-B43B-89DE1EF4DACF}"/>
              </a:ext>
            </a:extLst>
          </p:cNvPr>
          <p:cNvGrpSpPr/>
          <p:nvPr/>
        </p:nvGrpSpPr>
        <p:grpSpPr>
          <a:xfrm>
            <a:off x="6570921" y="704540"/>
            <a:ext cx="981283" cy="726430"/>
            <a:chOff x="5241175" y="4959100"/>
            <a:chExt cx="539775" cy="517775"/>
          </a:xfrm>
          <a:solidFill>
            <a:schemeClr val="tx1"/>
          </a:solidFill>
        </p:grpSpPr>
        <p:sp>
          <p:nvSpPr>
            <p:cNvPr id="22" name="Shape 579">
              <a:extLst>
                <a:ext uri="{FF2B5EF4-FFF2-40B4-BE49-F238E27FC236}">
                  <a16:creationId xmlns:a16="http://schemas.microsoft.com/office/drawing/2014/main" id="{199467C1-8603-4E92-ABE2-104439E9C7C1}"/>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3" name="Shape 580">
              <a:extLst>
                <a:ext uri="{FF2B5EF4-FFF2-40B4-BE49-F238E27FC236}">
                  <a16:creationId xmlns:a16="http://schemas.microsoft.com/office/drawing/2014/main" id="{2167AF2B-6B9A-41EB-8F70-916F10D7F154}"/>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4" name="Shape 581">
              <a:extLst>
                <a:ext uri="{FF2B5EF4-FFF2-40B4-BE49-F238E27FC236}">
                  <a16:creationId xmlns:a16="http://schemas.microsoft.com/office/drawing/2014/main" id="{E0267E23-1867-4420-9AF8-348D1B2B96A4}"/>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 name="Shape 582">
              <a:extLst>
                <a:ext uri="{FF2B5EF4-FFF2-40B4-BE49-F238E27FC236}">
                  <a16:creationId xmlns:a16="http://schemas.microsoft.com/office/drawing/2014/main" id="{0A4B9E3E-13B0-4FE5-886E-335DADC4B171}"/>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 name="Shape 583">
              <a:extLst>
                <a:ext uri="{FF2B5EF4-FFF2-40B4-BE49-F238E27FC236}">
                  <a16:creationId xmlns:a16="http://schemas.microsoft.com/office/drawing/2014/main" id="{75993BF6-A0A5-40A5-AA1E-2348C644BC14}"/>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 name="Shape 584">
              <a:extLst>
                <a:ext uri="{FF2B5EF4-FFF2-40B4-BE49-F238E27FC236}">
                  <a16:creationId xmlns:a16="http://schemas.microsoft.com/office/drawing/2014/main" id="{1819B317-10E4-4458-BBDE-033FFB6AF0D9}"/>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pic>
        <p:nvPicPr>
          <p:cNvPr id="2" name="Imagen 1">
            <a:extLst>
              <a:ext uri="{FF2B5EF4-FFF2-40B4-BE49-F238E27FC236}">
                <a16:creationId xmlns:a16="http://schemas.microsoft.com/office/drawing/2014/main" id="{5C9A36A9-EB57-4EB8-BAB2-F134E3903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4" name="Picture 6" descr="Repositorio de la Universidad de Fuerzas Armadas ESPE: Entrar">
            <a:extLst>
              <a:ext uri="{FF2B5EF4-FFF2-40B4-BE49-F238E27FC236}">
                <a16:creationId xmlns:a16="http://schemas.microsoft.com/office/drawing/2014/main" id="{7EBB2202-A9CB-4D72-969D-AE5A1BF80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A06828E-1384-4586-98F4-6C8E8BDEB9D0}"/>
              </a:ext>
            </a:extLst>
          </p:cNvPr>
          <p:cNvGraphicFramePr/>
          <p:nvPr>
            <p:extLst>
              <p:ext uri="{D42A27DB-BD31-4B8C-83A1-F6EECF244321}">
                <p14:modId xmlns:p14="http://schemas.microsoft.com/office/powerpoint/2010/main" val="2775096432"/>
              </p:ext>
            </p:extLst>
          </p:nvPr>
        </p:nvGraphicFramePr>
        <p:xfrm>
          <a:off x="1573224" y="1369081"/>
          <a:ext cx="5980072" cy="3327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12</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1800" dirty="0">
                <a:latin typeface="+mj-lt"/>
              </a:rPr>
              <a:t>ANÁLISIS E INTERPRETACIÓN DE LOS RESULTADOS</a:t>
            </a:r>
          </a:p>
        </p:txBody>
      </p:sp>
      <p:pic>
        <p:nvPicPr>
          <p:cNvPr id="24" name="Gráfico 23" descr="Mujer embarazada">
            <a:extLst>
              <a:ext uri="{FF2B5EF4-FFF2-40B4-BE49-F238E27FC236}">
                <a16:creationId xmlns:a16="http://schemas.microsoft.com/office/drawing/2014/main" id="{6634B83D-34F9-4C23-ADF2-7081ABF548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2071" y="1735455"/>
            <a:ext cx="859248" cy="859248"/>
          </a:xfrm>
          <a:prstGeom prst="rect">
            <a:avLst/>
          </a:prstGeom>
        </p:spPr>
      </p:pic>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536135"/>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800" b="1" dirty="0">
                <a:effectLst/>
                <a:latin typeface="Arial" panose="020B0604020202020204" pitchFamily="34" charset="0"/>
                <a:ea typeface="Calibri" panose="020F0502020204030204" pitchFamily="34" charset="0"/>
                <a:cs typeface="Times New Roman" panose="02020603050405020304" pitchFamily="18" charset="0"/>
              </a:rPr>
              <a:t>Pres Test, Test de control (4 semana) y Post Test</a:t>
            </a:r>
            <a:endParaRPr lang="es-CO" sz="1600" b="1" dirty="0">
              <a:solidFill>
                <a:schemeClr val="tx1"/>
              </a:solidFill>
            </a:endParaRP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9985802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13</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1800" dirty="0">
                <a:latin typeface="+mj-lt"/>
              </a:rPr>
              <a:t>ANÁLISIS E INTERPRETACIÓN DE LOS RESULTADOS</a:t>
            </a:r>
          </a:p>
        </p:txBody>
      </p:sp>
      <p:pic>
        <p:nvPicPr>
          <p:cNvPr id="24" name="Gráfico 23" descr="Mujer embarazada">
            <a:extLst>
              <a:ext uri="{FF2B5EF4-FFF2-40B4-BE49-F238E27FC236}">
                <a16:creationId xmlns:a16="http://schemas.microsoft.com/office/drawing/2014/main" id="{6634B83D-34F9-4C23-ADF2-7081ABF54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2071" y="1735455"/>
            <a:ext cx="859248" cy="859248"/>
          </a:xfrm>
          <a:prstGeom prst="rect">
            <a:avLst/>
          </a:prstGeom>
        </p:spPr>
      </p:pic>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536135"/>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800" b="1" dirty="0">
                <a:effectLst/>
                <a:latin typeface="Arial" panose="020B0604020202020204" pitchFamily="34" charset="0"/>
                <a:ea typeface="Calibri" panose="020F0502020204030204" pitchFamily="34" charset="0"/>
                <a:cs typeface="Times New Roman" panose="02020603050405020304" pitchFamily="18" charset="0"/>
              </a:rPr>
              <a:t>Análisis entre el Pre Test y el Test de control (4 semana)</a:t>
            </a:r>
            <a:endParaRPr lang="es-CO" sz="1600" b="1" dirty="0">
              <a:solidFill>
                <a:schemeClr val="tx1"/>
              </a:solidFill>
            </a:endParaRP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967EA6C-14F0-49EE-A295-39427877CA3C}"/>
              </a:ext>
            </a:extLst>
          </p:cNvPr>
          <p:cNvPicPr>
            <a:picLocks noChangeAspect="1"/>
          </p:cNvPicPr>
          <p:nvPr/>
        </p:nvPicPr>
        <p:blipFill rotWithShape="1">
          <a:blip r:embed="rId7"/>
          <a:srcRect l="6825" t="-6039" r="7456" b="6039"/>
          <a:stretch/>
        </p:blipFill>
        <p:spPr>
          <a:xfrm>
            <a:off x="-48940" y="1124073"/>
            <a:ext cx="5444086" cy="4018891"/>
          </a:xfrm>
          <a:prstGeom prst="rect">
            <a:avLst/>
          </a:prstGeom>
        </p:spPr>
      </p:pic>
      <p:pic>
        <p:nvPicPr>
          <p:cNvPr id="12" name="Imagen 11">
            <a:extLst>
              <a:ext uri="{FF2B5EF4-FFF2-40B4-BE49-F238E27FC236}">
                <a16:creationId xmlns:a16="http://schemas.microsoft.com/office/drawing/2014/main" id="{508912F5-E11F-4D63-A4A9-9BCDECBA2472}"/>
              </a:ext>
            </a:extLst>
          </p:cNvPr>
          <p:cNvPicPr>
            <a:picLocks noChangeAspect="1"/>
          </p:cNvPicPr>
          <p:nvPr/>
        </p:nvPicPr>
        <p:blipFill rotWithShape="1">
          <a:blip r:embed="rId8"/>
          <a:srcRect l="22446" r="21317"/>
          <a:stretch/>
        </p:blipFill>
        <p:spPr>
          <a:xfrm>
            <a:off x="5248487" y="1979770"/>
            <a:ext cx="4069363" cy="2323455"/>
          </a:xfrm>
          <a:prstGeom prst="rect">
            <a:avLst/>
          </a:prstGeom>
        </p:spPr>
      </p:pic>
      <p:sp>
        <p:nvSpPr>
          <p:cNvPr id="2" name="Rectángulo 1">
            <a:extLst>
              <a:ext uri="{FF2B5EF4-FFF2-40B4-BE49-F238E27FC236}">
                <a16:creationId xmlns:a16="http://schemas.microsoft.com/office/drawing/2014/main" id="{E4F7DA47-8BBD-4F7E-BBD9-8CEFD4F84601}"/>
              </a:ext>
            </a:extLst>
          </p:cNvPr>
          <p:cNvSpPr/>
          <p:nvPr/>
        </p:nvSpPr>
        <p:spPr>
          <a:xfrm>
            <a:off x="4268541" y="4382698"/>
            <a:ext cx="4660135" cy="584775"/>
          </a:xfrm>
          <a:prstGeom prst="rect">
            <a:avLst/>
          </a:prstGeom>
          <a:solidFill>
            <a:schemeClr val="bg1"/>
          </a:solidFill>
          <a:ln w="19050">
            <a:solidFill>
              <a:srgbClr val="FF0000"/>
            </a:solidFill>
          </a:ln>
        </p:spPr>
        <p:txBody>
          <a:bodyPr wrap="square" lIns="91440" tIns="45720" rIns="91440" bIns="45720">
            <a:spAutoFit/>
          </a:bodyPr>
          <a:lstStyle/>
          <a:p>
            <a:pPr algn="ctr"/>
            <a:r>
              <a:rPr lang="es-ES" sz="1600" b="1" cap="none" spc="0" dirty="0">
                <a:ln w="0"/>
                <a:solidFill>
                  <a:srgbClr val="FFC000"/>
                </a:solidFill>
                <a:effectLst>
                  <a:outerShdw blurRad="38100" dist="19050" dir="2700000" algn="tl" rotWithShape="0">
                    <a:schemeClr val="dk1">
                      <a:alpha val="40000"/>
                    </a:schemeClr>
                  </a:outerShdw>
                </a:effectLst>
              </a:rPr>
              <a:t>PRUEBA DE LOS SIGNOS</a:t>
            </a:r>
          </a:p>
          <a:p>
            <a:pPr algn="ctr"/>
            <a:r>
              <a:rPr lang="es-ES" sz="1600" b="1" dirty="0">
                <a:ln w="0"/>
                <a:solidFill>
                  <a:schemeClr val="accent5">
                    <a:lumMod val="75000"/>
                  </a:schemeClr>
                </a:solidFill>
                <a:effectLst>
                  <a:outerShdw blurRad="38100" dist="19050" dir="2700000" algn="tl" rotWithShape="0">
                    <a:schemeClr val="dk1">
                      <a:alpha val="40000"/>
                    </a:schemeClr>
                  </a:outerShdw>
                </a:effectLst>
              </a:rPr>
              <a:t>PRUEBA DE HOMOGENEIDAD MARGINAL</a:t>
            </a:r>
            <a:endParaRPr lang="es-ES" sz="1600" b="1" cap="none" spc="0" dirty="0">
              <a:ln w="0"/>
              <a:solidFill>
                <a:schemeClr val="accent5">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7570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14</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1800" dirty="0">
                <a:latin typeface="+mj-lt"/>
              </a:rPr>
              <a:t>ANÁLISIS E INTERPRETACIÓN DE LOS RESULTADOS</a:t>
            </a:r>
          </a:p>
        </p:txBody>
      </p:sp>
      <p:pic>
        <p:nvPicPr>
          <p:cNvPr id="24" name="Gráfico 23" descr="Mujer embarazada">
            <a:extLst>
              <a:ext uri="{FF2B5EF4-FFF2-40B4-BE49-F238E27FC236}">
                <a16:creationId xmlns:a16="http://schemas.microsoft.com/office/drawing/2014/main" id="{6634B83D-34F9-4C23-ADF2-7081ABF54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2071" y="1735455"/>
            <a:ext cx="859248" cy="859248"/>
          </a:xfrm>
          <a:prstGeom prst="rect">
            <a:avLst/>
          </a:prstGeom>
        </p:spPr>
      </p:pic>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536135"/>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800" b="1" dirty="0">
                <a:solidFill>
                  <a:schemeClr val="tx1"/>
                </a:solidFill>
                <a:latin typeface="Arial" panose="020B0604020202020204" pitchFamily="34" charset="0"/>
                <a:cs typeface="Times New Roman" panose="02020603050405020304" pitchFamily="18" charset="0"/>
              </a:rPr>
              <a:t>Vo2 Max en Población Masculina</a:t>
            </a:r>
            <a:endParaRPr lang="es-CO" sz="1600" b="1" dirty="0">
              <a:solidFill>
                <a:schemeClr val="tx1"/>
              </a:solidFill>
            </a:endParaRP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pic>
        <p:nvPicPr>
          <p:cNvPr id="4" name="Imagen 3">
            <a:extLst>
              <a:ext uri="{FF2B5EF4-FFF2-40B4-BE49-F238E27FC236}">
                <a16:creationId xmlns:a16="http://schemas.microsoft.com/office/drawing/2014/main" id="{6F05796D-56D3-4F2F-9AE1-29128442BBE5}"/>
              </a:ext>
            </a:extLst>
          </p:cNvPr>
          <p:cNvPicPr>
            <a:picLocks noChangeAspect="1"/>
          </p:cNvPicPr>
          <p:nvPr/>
        </p:nvPicPr>
        <p:blipFill>
          <a:blip r:embed="rId7"/>
          <a:stretch>
            <a:fillRect/>
          </a:stretch>
        </p:blipFill>
        <p:spPr>
          <a:xfrm>
            <a:off x="584398" y="1535914"/>
            <a:ext cx="7951445" cy="3432887"/>
          </a:xfrm>
          <a:prstGeom prst="rect">
            <a:avLst/>
          </a:prstGeom>
        </p:spPr>
      </p:pic>
      <p:sp>
        <p:nvSpPr>
          <p:cNvPr id="2" name="Rectángulo 1">
            <a:extLst>
              <a:ext uri="{FF2B5EF4-FFF2-40B4-BE49-F238E27FC236}">
                <a16:creationId xmlns:a16="http://schemas.microsoft.com/office/drawing/2014/main" id="{61CEEEEE-7E29-465D-9C1D-B3BCFC56C612}"/>
              </a:ext>
            </a:extLst>
          </p:cNvPr>
          <p:cNvSpPr/>
          <p:nvPr/>
        </p:nvSpPr>
        <p:spPr>
          <a:xfrm>
            <a:off x="4158087" y="2292386"/>
            <a:ext cx="1041991" cy="8592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CuadroTexto 15">
            <a:extLst>
              <a:ext uri="{FF2B5EF4-FFF2-40B4-BE49-F238E27FC236}">
                <a16:creationId xmlns:a16="http://schemas.microsoft.com/office/drawing/2014/main" id="{D9610175-7C62-432E-BD9C-618C96C81774}"/>
              </a:ext>
            </a:extLst>
          </p:cNvPr>
          <p:cNvSpPr txBox="1"/>
          <p:nvPr/>
        </p:nvSpPr>
        <p:spPr>
          <a:xfrm>
            <a:off x="6831419" y="4586004"/>
            <a:ext cx="1704424" cy="31899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Aft>
                <a:spcPts val="800"/>
              </a:spcAft>
              <a:tabLst>
                <a:tab pos="659765" algn="l"/>
              </a:tabLst>
            </a:pPr>
            <a:r>
              <a:rPr lang="es-CO"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(Heyward, 1998)</a:t>
            </a:r>
            <a:endParaRPr lang="es-CO"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47752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7" name="Imagen 6">
            <a:extLst>
              <a:ext uri="{FF2B5EF4-FFF2-40B4-BE49-F238E27FC236}">
                <a16:creationId xmlns:a16="http://schemas.microsoft.com/office/drawing/2014/main" id="{9A4B3BE3-ACC4-4A52-950E-B3068DE5DF5F}"/>
              </a:ext>
            </a:extLst>
          </p:cNvPr>
          <p:cNvPicPr>
            <a:picLocks noChangeAspect="1"/>
          </p:cNvPicPr>
          <p:nvPr/>
        </p:nvPicPr>
        <p:blipFill rotWithShape="1">
          <a:blip r:embed="rId3"/>
          <a:srcRect l="4020" r="3514"/>
          <a:stretch/>
        </p:blipFill>
        <p:spPr>
          <a:xfrm>
            <a:off x="0" y="1422631"/>
            <a:ext cx="5628192" cy="3957443"/>
          </a:xfrm>
          <a:prstGeom prst="rect">
            <a:avLst/>
          </a:prstGeom>
        </p:spPr>
      </p:pic>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15</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1800" dirty="0">
                <a:latin typeface="+mj-lt"/>
              </a:rPr>
              <a:t>ANÁLISIS E INTERPRETACIÓN DE LOS RESULTADOS</a:t>
            </a:r>
          </a:p>
        </p:txBody>
      </p:sp>
      <p:pic>
        <p:nvPicPr>
          <p:cNvPr id="24" name="Gráfico 23" descr="Mujer embarazada">
            <a:extLst>
              <a:ext uri="{FF2B5EF4-FFF2-40B4-BE49-F238E27FC236}">
                <a16:creationId xmlns:a16="http://schemas.microsoft.com/office/drawing/2014/main" id="{6634B83D-34F9-4C23-ADF2-7081ABF548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2071" y="1735455"/>
            <a:ext cx="859248" cy="859248"/>
          </a:xfrm>
          <a:prstGeom prst="rect">
            <a:avLst/>
          </a:prstGeom>
        </p:spPr>
      </p:pic>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536135"/>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800" b="1" dirty="0">
                <a:effectLst/>
                <a:latin typeface="Arial" panose="020B0604020202020204" pitchFamily="34" charset="0"/>
                <a:ea typeface="Calibri" panose="020F0502020204030204" pitchFamily="34" charset="0"/>
                <a:cs typeface="Times New Roman" panose="02020603050405020304" pitchFamily="18" charset="0"/>
              </a:rPr>
              <a:t>Análisis entre el Pre Test y el Post Test</a:t>
            </a:r>
            <a:endParaRPr lang="es-CO" sz="1600" b="1" dirty="0">
              <a:solidFill>
                <a:schemeClr val="tx1"/>
              </a:solidFill>
            </a:endParaRP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4F7DA47-8BBD-4F7E-BBD9-8CEFD4F84601}"/>
              </a:ext>
            </a:extLst>
          </p:cNvPr>
          <p:cNvSpPr/>
          <p:nvPr/>
        </p:nvSpPr>
        <p:spPr>
          <a:xfrm>
            <a:off x="4268541" y="4382698"/>
            <a:ext cx="4660135" cy="584775"/>
          </a:xfrm>
          <a:prstGeom prst="rect">
            <a:avLst/>
          </a:prstGeom>
          <a:solidFill>
            <a:schemeClr val="bg1"/>
          </a:solidFill>
          <a:ln w="19050">
            <a:solidFill>
              <a:srgbClr val="FF0000"/>
            </a:solidFill>
          </a:ln>
        </p:spPr>
        <p:txBody>
          <a:bodyPr wrap="square" lIns="91440" tIns="45720" rIns="91440" bIns="45720">
            <a:spAutoFit/>
          </a:bodyPr>
          <a:lstStyle/>
          <a:p>
            <a:pPr algn="ctr"/>
            <a:r>
              <a:rPr lang="es-ES" sz="1600" b="1" cap="none" spc="0" dirty="0">
                <a:ln w="0"/>
                <a:solidFill>
                  <a:srgbClr val="FFC000"/>
                </a:solidFill>
                <a:effectLst>
                  <a:outerShdw blurRad="38100" dist="19050" dir="2700000" algn="tl" rotWithShape="0">
                    <a:schemeClr val="dk1">
                      <a:alpha val="40000"/>
                    </a:schemeClr>
                  </a:outerShdw>
                </a:effectLst>
              </a:rPr>
              <a:t>PRUEBA DE LOS SIGNOS</a:t>
            </a:r>
          </a:p>
          <a:p>
            <a:pPr algn="ctr"/>
            <a:r>
              <a:rPr lang="es-ES" sz="1600" b="1" dirty="0">
                <a:ln w="0"/>
                <a:solidFill>
                  <a:schemeClr val="accent5">
                    <a:lumMod val="75000"/>
                  </a:schemeClr>
                </a:solidFill>
                <a:effectLst>
                  <a:outerShdw blurRad="38100" dist="19050" dir="2700000" algn="tl" rotWithShape="0">
                    <a:schemeClr val="dk1">
                      <a:alpha val="40000"/>
                    </a:schemeClr>
                  </a:outerShdw>
                </a:effectLst>
              </a:rPr>
              <a:t>PRUEBA DE HOMOGENEIDAD MARGINAL</a:t>
            </a:r>
            <a:endParaRPr lang="es-ES" sz="1600" b="1" cap="none" spc="0" dirty="0">
              <a:ln w="0"/>
              <a:solidFill>
                <a:schemeClr val="accent5">
                  <a:lumMod val="75000"/>
                </a:schemeClr>
              </a:solidFill>
              <a:effectLst>
                <a:outerShdw blurRad="38100" dist="19050" dir="2700000" algn="tl" rotWithShape="0">
                  <a:schemeClr val="dk1">
                    <a:alpha val="40000"/>
                  </a:schemeClr>
                </a:outerShdw>
              </a:effectLst>
            </a:endParaRPr>
          </a:p>
        </p:txBody>
      </p:sp>
      <p:pic>
        <p:nvPicPr>
          <p:cNvPr id="17" name="Imagen 16">
            <a:extLst>
              <a:ext uri="{FF2B5EF4-FFF2-40B4-BE49-F238E27FC236}">
                <a16:creationId xmlns:a16="http://schemas.microsoft.com/office/drawing/2014/main" id="{A16F2A9E-02A8-4D87-B7E6-C38A2CD017B0}"/>
              </a:ext>
            </a:extLst>
          </p:cNvPr>
          <p:cNvPicPr>
            <a:picLocks noChangeAspect="1"/>
          </p:cNvPicPr>
          <p:nvPr/>
        </p:nvPicPr>
        <p:blipFill rotWithShape="1">
          <a:blip r:embed="rId8"/>
          <a:srcRect l="20175" r="19591" b="7701"/>
          <a:stretch/>
        </p:blipFill>
        <p:spPr>
          <a:xfrm>
            <a:off x="5486356" y="1540271"/>
            <a:ext cx="3838862" cy="2687518"/>
          </a:xfrm>
          <a:prstGeom prst="rect">
            <a:avLst/>
          </a:prstGeom>
        </p:spPr>
      </p:pic>
    </p:spTree>
    <p:extLst>
      <p:ext uri="{BB962C8B-B14F-4D97-AF65-F5344CB8AC3E}">
        <p14:creationId xmlns:p14="http://schemas.microsoft.com/office/powerpoint/2010/main" val="4262164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16</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1800" dirty="0">
                <a:latin typeface="+mj-lt"/>
              </a:rPr>
              <a:t>ANÁLISIS E INTERPRETACIÓN DE LOS RESULTADOS</a:t>
            </a:r>
          </a:p>
        </p:txBody>
      </p:sp>
      <p:pic>
        <p:nvPicPr>
          <p:cNvPr id="24" name="Gráfico 23" descr="Mujer embarazada">
            <a:extLst>
              <a:ext uri="{FF2B5EF4-FFF2-40B4-BE49-F238E27FC236}">
                <a16:creationId xmlns:a16="http://schemas.microsoft.com/office/drawing/2014/main" id="{6634B83D-34F9-4C23-ADF2-7081ABF54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2071" y="1735455"/>
            <a:ext cx="859248" cy="859248"/>
          </a:xfrm>
          <a:prstGeom prst="rect">
            <a:avLst/>
          </a:prstGeom>
        </p:spPr>
      </p:pic>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536135"/>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800" b="1" dirty="0">
                <a:solidFill>
                  <a:schemeClr val="tx1"/>
                </a:solidFill>
                <a:latin typeface="Arial" panose="020B0604020202020204" pitchFamily="34" charset="0"/>
                <a:cs typeface="Times New Roman" panose="02020603050405020304" pitchFamily="18" charset="0"/>
              </a:rPr>
              <a:t>Vo2 Max en Población Masculina</a:t>
            </a:r>
            <a:endParaRPr lang="es-CO" sz="1600" b="1" dirty="0">
              <a:solidFill>
                <a:schemeClr val="tx1"/>
              </a:solidFill>
            </a:endParaRP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pic>
        <p:nvPicPr>
          <p:cNvPr id="4" name="Imagen 3">
            <a:extLst>
              <a:ext uri="{FF2B5EF4-FFF2-40B4-BE49-F238E27FC236}">
                <a16:creationId xmlns:a16="http://schemas.microsoft.com/office/drawing/2014/main" id="{6F05796D-56D3-4F2F-9AE1-29128442BBE5}"/>
              </a:ext>
            </a:extLst>
          </p:cNvPr>
          <p:cNvPicPr>
            <a:picLocks noChangeAspect="1"/>
          </p:cNvPicPr>
          <p:nvPr/>
        </p:nvPicPr>
        <p:blipFill>
          <a:blip r:embed="rId7"/>
          <a:stretch>
            <a:fillRect/>
          </a:stretch>
        </p:blipFill>
        <p:spPr>
          <a:xfrm>
            <a:off x="563890" y="1535914"/>
            <a:ext cx="7951445" cy="3432887"/>
          </a:xfrm>
          <a:prstGeom prst="rect">
            <a:avLst/>
          </a:prstGeom>
        </p:spPr>
      </p:pic>
      <p:sp>
        <p:nvSpPr>
          <p:cNvPr id="2" name="Rectángulo 1">
            <a:extLst>
              <a:ext uri="{FF2B5EF4-FFF2-40B4-BE49-F238E27FC236}">
                <a16:creationId xmlns:a16="http://schemas.microsoft.com/office/drawing/2014/main" id="{61CEEEEE-7E29-465D-9C1D-B3BCFC56C612}"/>
              </a:ext>
            </a:extLst>
          </p:cNvPr>
          <p:cNvSpPr/>
          <p:nvPr/>
        </p:nvSpPr>
        <p:spPr>
          <a:xfrm>
            <a:off x="5274505" y="2320374"/>
            <a:ext cx="1041991" cy="8592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CuadroTexto 15">
            <a:extLst>
              <a:ext uri="{FF2B5EF4-FFF2-40B4-BE49-F238E27FC236}">
                <a16:creationId xmlns:a16="http://schemas.microsoft.com/office/drawing/2014/main" id="{D9610175-7C62-432E-BD9C-618C96C81774}"/>
              </a:ext>
            </a:extLst>
          </p:cNvPr>
          <p:cNvSpPr txBox="1"/>
          <p:nvPr/>
        </p:nvSpPr>
        <p:spPr>
          <a:xfrm>
            <a:off x="6831419" y="4586004"/>
            <a:ext cx="1704424" cy="31899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Aft>
                <a:spcPts val="800"/>
              </a:spcAft>
              <a:tabLst>
                <a:tab pos="659765" algn="l"/>
              </a:tabLst>
            </a:pPr>
            <a:r>
              <a:rPr lang="es-CO"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(Heyward, 1998)</a:t>
            </a:r>
            <a:endParaRPr lang="es-CO"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8678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A06828E-1384-4586-98F4-6C8E8BDEB9D0}"/>
              </a:ext>
            </a:extLst>
          </p:cNvPr>
          <p:cNvGraphicFramePr/>
          <p:nvPr>
            <p:extLst>
              <p:ext uri="{D42A27DB-BD31-4B8C-83A1-F6EECF244321}">
                <p14:modId xmlns:p14="http://schemas.microsoft.com/office/powerpoint/2010/main" val="244980467"/>
              </p:ext>
            </p:extLst>
          </p:nvPr>
        </p:nvGraphicFramePr>
        <p:xfrm>
          <a:off x="809193" y="1390962"/>
          <a:ext cx="7611793" cy="314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17</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2400" dirty="0">
                <a:latin typeface="+mj-lt"/>
              </a:rPr>
              <a:t>CONCLUSIONES</a:t>
            </a:r>
          </a:p>
        </p:txBody>
      </p:sp>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474541"/>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600" b="1" dirty="0">
                <a:solidFill>
                  <a:schemeClr val="tx1"/>
                </a:solidFill>
              </a:rPr>
              <a:t>Entrenamiento intervalado en el desarrollo de la resistencia aeróbica</a:t>
            </a: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3832108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A06828E-1384-4586-98F4-6C8E8BDEB9D0}"/>
              </a:ext>
            </a:extLst>
          </p:cNvPr>
          <p:cNvGraphicFramePr/>
          <p:nvPr>
            <p:extLst>
              <p:ext uri="{D42A27DB-BD31-4B8C-83A1-F6EECF244321}">
                <p14:modId xmlns:p14="http://schemas.microsoft.com/office/powerpoint/2010/main" val="4192687640"/>
              </p:ext>
            </p:extLst>
          </p:nvPr>
        </p:nvGraphicFramePr>
        <p:xfrm>
          <a:off x="809193" y="1390962"/>
          <a:ext cx="7611793" cy="314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18</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2400" dirty="0">
                <a:latin typeface="+mj-lt"/>
              </a:rPr>
              <a:t>CONCLUSIONES</a:t>
            </a:r>
          </a:p>
        </p:txBody>
      </p:sp>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474541"/>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600" b="1" dirty="0">
                <a:solidFill>
                  <a:schemeClr val="tx1"/>
                </a:solidFill>
              </a:rPr>
              <a:t>Entrenamiento intervalado en el desarrollo de la resistencia aeróbica</a:t>
            </a: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987524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5516C"/>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ctrTitle" idx="4294967295"/>
          </p:nvPr>
        </p:nvSpPr>
        <p:spPr>
          <a:xfrm>
            <a:off x="1335277" y="69170"/>
            <a:ext cx="6388800" cy="1164771"/>
          </a:xfrm>
          <a:prstGeom prst="rect">
            <a:avLst/>
          </a:prstGeom>
          <a:ln>
            <a:solidFill>
              <a:schemeClr val="bg1"/>
            </a:solidFill>
          </a:ln>
        </p:spPr>
        <p:txBody>
          <a:bodyPr spcFirstLastPara="1" wrap="square" lIns="91425" tIns="91425" rIns="91425" bIns="91425" anchor="b" anchorCtr="0">
            <a:noAutofit/>
          </a:bodyPr>
          <a:lstStyle/>
          <a:p>
            <a:pPr marL="0" lvl="0" indent="0" algn="ctr" rtl="0">
              <a:spcBef>
                <a:spcPts val="0"/>
              </a:spcBef>
              <a:spcAft>
                <a:spcPts val="0"/>
              </a:spcAft>
              <a:buNone/>
            </a:pPr>
            <a:r>
              <a:rPr lang="es-CO" sz="2800" dirty="0">
                <a:solidFill>
                  <a:schemeClr val="bg1"/>
                </a:solidFill>
              </a:rPr>
              <a:t>ESTAMOS ATENTOS A SUS PREGUNTAS</a:t>
            </a:r>
            <a:endParaRPr sz="2800" dirty="0">
              <a:solidFill>
                <a:schemeClr val="bg1"/>
              </a:solidFill>
            </a:endParaRPr>
          </a:p>
        </p:txBody>
      </p:sp>
      <p:sp>
        <p:nvSpPr>
          <p:cNvPr id="203" name="Shape 203"/>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dirty="0">
              <a:ln>
                <a:noFill/>
              </a:ln>
              <a:solidFill>
                <a:srgbClr val="FFFFFF"/>
              </a:solidFill>
              <a:effectLst/>
              <a:uLnTx/>
              <a:uFillTx/>
              <a:latin typeface="Montserrat"/>
              <a:sym typeface="Montserrat"/>
            </a:endParaRPr>
          </a:p>
        </p:txBody>
      </p:sp>
      <p:pic>
        <p:nvPicPr>
          <p:cNvPr id="2" name="Imagen 1">
            <a:extLst>
              <a:ext uri="{FF2B5EF4-FFF2-40B4-BE49-F238E27FC236}">
                <a16:creationId xmlns:a16="http://schemas.microsoft.com/office/drawing/2014/main" id="{6AF91C76-E552-4380-8C05-34BAAF3B6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3" name="Picture 6" descr="Repositorio de la Universidad de Fuerzas Armadas ESPE: Entrar">
            <a:extLst>
              <a:ext uri="{FF2B5EF4-FFF2-40B4-BE49-F238E27FC236}">
                <a16:creationId xmlns:a16="http://schemas.microsoft.com/office/drawing/2014/main" id="{DB27475C-BD1B-4D1C-8ED5-B6537DD1E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0707B835-FB7A-4365-AA33-1543C2253C68}"/>
              </a:ext>
            </a:extLst>
          </p:cNvPr>
          <p:cNvSpPr txBox="1"/>
          <p:nvPr/>
        </p:nvSpPr>
        <p:spPr>
          <a:xfrm>
            <a:off x="1824351" y="4661024"/>
            <a:ext cx="5505141" cy="307777"/>
          </a:xfrm>
          <a:prstGeom prst="rect">
            <a:avLst/>
          </a:prstGeom>
          <a:noFill/>
        </p:spPr>
        <p:txBody>
          <a:bodyPr wrap="square" rtlCol="0">
            <a:spAutoFit/>
          </a:bodyPr>
          <a:lstStyle/>
          <a:p>
            <a:pPr algn="ctr"/>
            <a:r>
              <a:rPr lang="es-MX" b="1" i="1" dirty="0">
                <a:solidFill>
                  <a:schemeClr val="bg1"/>
                </a:solidFill>
              </a:rPr>
              <a:t>Innovación para la Excelencia</a:t>
            </a:r>
          </a:p>
        </p:txBody>
      </p:sp>
      <p:cxnSp>
        <p:nvCxnSpPr>
          <p:cNvPr id="22" name="Conector recto 21">
            <a:extLst>
              <a:ext uri="{FF2B5EF4-FFF2-40B4-BE49-F238E27FC236}">
                <a16:creationId xmlns:a16="http://schemas.microsoft.com/office/drawing/2014/main" id="{6D6DB049-94D7-4224-8305-0D9127345C0D}"/>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3" name="Conector recto 22">
            <a:extLst>
              <a:ext uri="{FF2B5EF4-FFF2-40B4-BE49-F238E27FC236}">
                <a16:creationId xmlns:a16="http://schemas.microsoft.com/office/drawing/2014/main" id="{595F2B44-035F-4B5B-AB9B-83B412B30E94}"/>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FFC47FC1-463A-45E1-87DB-6F4D65C7701F}"/>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3C0A0D6-876A-47B2-B8B0-E8C9B92E6497}"/>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pic>
        <p:nvPicPr>
          <p:cNvPr id="4" name="Picture 4" descr="UNIVERSIDAD DEL BUEN VIVIR: Módulo 4.- Conociendo mi Universid">
            <a:extLst>
              <a:ext uri="{FF2B5EF4-FFF2-40B4-BE49-F238E27FC236}">
                <a16:creationId xmlns:a16="http://schemas.microsoft.com/office/drawing/2014/main" id="{8DE4FEE1-15CD-4139-9D55-0BB54AC44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094" y="1341142"/>
            <a:ext cx="5277398" cy="2744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869B842B-4A0C-4B59-80AB-8EFD2F6A168C}"/>
              </a:ext>
            </a:extLst>
          </p:cNvPr>
          <p:cNvSpPr/>
          <p:nvPr/>
        </p:nvSpPr>
        <p:spPr>
          <a:xfrm>
            <a:off x="1958143" y="4042350"/>
            <a:ext cx="5227713" cy="523220"/>
          </a:xfrm>
          <a:prstGeom prst="rect">
            <a:avLst/>
          </a:prstGeom>
          <a:noFill/>
        </p:spPr>
        <p:txBody>
          <a:bodyPr wrap="none" lIns="91440" tIns="45720" rIns="91440" bIns="45720">
            <a:spAutoFit/>
          </a:bodyPr>
          <a:lstStyle/>
          <a:p>
            <a:pPr algn="ctr"/>
            <a:r>
              <a:rPr lang="es-ES" sz="2800" b="0" cap="none" spc="0" dirty="0">
                <a:ln w="0"/>
                <a:solidFill>
                  <a:schemeClr val="bg1"/>
                </a:solidFill>
                <a:effectLst>
                  <a:outerShdw blurRad="38100" dist="19050" dir="2700000" algn="tl" rotWithShape="0">
                    <a:schemeClr val="dk1">
                      <a:alpha val="40000"/>
                    </a:schemeClr>
                  </a:outerShdw>
                </a:effectLst>
              </a:rPr>
              <a:t>GRACIAS POR SU ATENCIÓN</a:t>
            </a:r>
          </a:p>
        </p:txBody>
      </p:sp>
    </p:spTree>
    <p:extLst>
      <p:ext uri="{BB962C8B-B14F-4D97-AF65-F5344CB8AC3E}">
        <p14:creationId xmlns:p14="http://schemas.microsoft.com/office/powerpoint/2010/main" val="7430228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516C"/>
        </a:solidFill>
        <a:effectLst/>
      </p:bgPr>
    </p:bg>
    <p:spTree>
      <p:nvGrpSpPr>
        <p:cNvPr id="1" name="Shape 200"/>
        <p:cNvGrpSpPr/>
        <p:nvPr/>
      </p:nvGrpSpPr>
      <p:grpSpPr>
        <a:xfrm>
          <a:off x="0" y="0"/>
          <a:ext cx="0" cy="0"/>
          <a:chOff x="0" y="0"/>
          <a:chExt cx="0" cy="0"/>
        </a:xfrm>
      </p:grpSpPr>
      <p:sp>
        <p:nvSpPr>
          <p:cNvPr id="203" name="Shape 203"/>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a:t>
            </a:fld>
            <a:endParaRPr dirty="0"/>
          </a:p>
        </p:txBody>
      </p:sp>
      <p:sp>
        <p:nvSpPr>
          <p:cNvPr id="2" name="Rectángulo 1">
            <a:extLst>
              <a:ext uri="{FF2B5EF4-FFF2-40B4-BE49-F238E27FC236}">
                <a16:creationId xmlns:a16="http://schemas.microsoft.com/office/drawing/2014/main" id="{31FAE7B8-0917-4F21-886C-73D36B1ADB29}"/>
              </a:ext>
            </a:extLst>
          </p:cNvPr>
          <p:cNvSpPr/>
          <p:nvPr/>
        </p:nvSpPr>
        <p:spPr>
          <a:xfrm>
            <a:off x="1743740" y="3410315"/>
            <a:ext cx="5805377" cy="830997"/>
          </a:xfrm>
          <a:prstGeom prst="rect">
            <a:avLst/>
          </a:prstGeom>
          <a:ln>
            <a:solidFill>
              <a:schemeClr val="bg1"/>
            </a:solidFill>
          </a:ln>
        </p:spPr>
        <p:txBody>
          <a:bodyPr wrap="square">
            <a:spAutoFit/>
          </a:bodyPr>
          <a:lstStyle/>
          <a:p>
            <a:pPr algn="ctr"/>
            <a:r>
              <a:rPr lang="pt-BR" sz="2400" b="1" dirty="0">
                <a:solidFill>
                  <a:schemeClr val="bg1"/>
                </a:solidFill>
              </a:rPr>
              <a:t>Paredes Leiva, Oscar Danilo</a:t>
            </a:r>
          </a:p>
          <a:p>
            <a:pPr algn="ctr"/>
            <a:r>
              <a:rPr lang="pt-BR" sz="2400" b="1" dirty="0">
                <a:solidFill>
                  <a:schemeClr val="bg1"/>
                </a:solidFill>
              </a:rPr>
              <a:t>Sánchez Guevara, Edwin Ramiro</a:t>
            </a:r>
          </a:p>
        </p:txBody>
      </p:sp>
      <p:sp>
        <p:nvSpPr>
          <p:cNvPr id="201" name="Shape 201"/>
          <p:cNvSpPr txBox="1">
            <a:spLocks noGrp="1"/>
          </p:cNvSpPr>
          <p:nvPr>
            <p:ph type="ctrTitle" idx="4294967295"/>
          </p:nvPr>
        </p:nvSpPr>
        <p:spPr>
          <a:xfrm>
            <a:off x="1145465" y="280444"/>
            <a:ext cx="6806577" cy="736561"/>
          </a:xfrm>
          <a:prstGeom prst="rect">
            <a:avLst/>
          </a:prstGeom>
          <a:ln>
            <a:solidFill>
              <a:schemeClr val="tx1">
                <a:lumMod val="95000"/>
                <a:lumOff val="5000"/>
              </a:schemeClr>
            </a:solidFill>
          </a:ln>
        </p:spPr>
        <p:txBody>
          <a:bodyPr spcFirstLastPara="1" wrap="square" lIns="91425" tIns="91425" rIns="91425" bIns="91425" anchor="b" anchorCtr="0">
            <a:noAutofit/>
          </a:bodyPr>
          <a:lstStyle/>
          <a:p>
            <a:pPr marL="0" lvl="0" indent="0" algn="ctr" rtl="0">
              <a:spcBef>
                <a:spcPts val="0"/>
              </a:spcBef>
              <a:spcAft>
                <a:spcPts val="0"/>
              </a:spcAft>
              <a:buNone/>
            </a:pPr>
            <a:r>
              <a:rPr lang="es-CO" sz="2800" dirty="0">
                <a:solidFill>
                  <a:schemeClr val="tx1">
                    <a:lumMod val="95000"/>
                    <a:lumOff val="5000"/>
                  </a:schemeClr>
                </a:solidFill>
                <a:latin typeface="Lato Black" panose="020F0A02020204030203" pitchFamily="34" charset="0"/>
              </a:rPr>
              <a:t>Maestría en Entrenamiento Deportivo</a:t>
            </a:r>
          </a:p>
        </p:txBody>
      </p:sp>
      <p:sp>
        <p:nvSpPr>
          <p:cNvPr id="25" name="Shape 70">
            <a:extLst>
              <a:ext uri="{FF2B5EF4-FFF2-40B4-BE49-F238E27FC236}">
                <a16:creationId xmlns:a16="http://schemas.microsoft.com/office/drawing/2014/main" id="{3A9E35E3-DE8A-4A8D-869E-25493F2BD7A3}"/>
              </a:ext>
            </a:extLst>
          </p:cNvPr>
          <p:cNvSpPr txBox="1">
            <a:spLocks/>
          </p:cNvSpPr>
          <p:nvPr/>
        </p:nvSpPr>
        <p:spPr>
          <a:xfrm>
            <a:off x="687698" y="1580361"/>
            <a:ext cx="7722110" cy="1479250"/>
          </a:xfrm>
          <a:prstGeom prst="rect">
            <a:avLst/>
          </a:prstGeom>
          <a:ln>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O" sz="2200" b="1" dirty="0">
              <a:solidFill>
                <a:schemeClr val="bg1"/>
              </a:solidFill>
            </a:endParaRPr>
          </a:p>
          <a:p>
            <a:pPr algn="ctr"/>
            <a:endParaRPr lang="es-CO" sz="2200" b="1" dirty="0">
              <a:solidFill>
                <a:schemeClr val="bg1"/>
              </a:solidFill>
            </a:endParaRPr>
          </a:p>
          <a:p>
            <a:pPr algn="ctr"/>
            <a:endParaRPr lang="es-CO" sz="2200" b="1" dirty="0">
              <a:solidFill>
                <a:schemeClr val="bg1"/>
              </a:solidFill>
            </a:endParaRPr>
          </a:p>
          <a:p>
            <a:pPr algn="ctr"/>
            <a:endParaRPr lang="es-CO" sz="2200" b="1" dirty="0">
              <a:solidFill>
                <a:schemeClr val="bg1"/>
              </a:solidFill>
            </a:endParaRPr>
          </a:p>
          <a:p>
            <a:pPr algn="ctr"/>
            <a:r>
              <a:rPr lang="es-CO" sz="2200" b="1" dirty="0">
                <a:solidFill>
                  <a:schemeClr val="bg1"/>
                </a:solidFill>
              </a:rPr>
              <a:t>TEMA:</a:t>
            </a:r>
          </a:p>
          <a:p>
            <a:pPr algn="ctr"/>
            <a:r>
              <a:rPr lang="es-CO" sz="2000" b="1" dirty="0">
                <a:solidFill>
                  <a:schemeClr val="bg1"/>
                </a:solidFill>
              </a:rPr>
              <a:t>Entrenamiento intervalado en el desarrollo de la resistencia aeróbica del personal militar del Grupo de Artillería N.13 “Mariscal Sucre”</a:t>
            </a:r>
          </a:p>
        </p:txBody>
      </p:sp>
      <p:pic>
        <p:nvPicPr>
          <p:cNvPr id="3" name="Imagen 2">
            <a:extLst>
              <a:ext uri="{FF2B5EF4-FFF2-40B4-BE49-F238E27FC236}">
                <a16:creationId xmlns:a16="http://schemas.microsoft.com/office/drawing/2014/main" id="{A6599105-3C11-4534-A379-95BB8A2AC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5" name="Picture 6" descr="Repositorio de la Universidad de Fuerzas Armadas ESPE: Entrar">
            <a:extLst>
              <a:ext uri="{FF2B5EF4-FFF2-40B4-BE49-F238E27FC236}">
                <a16:creationId xmlns:a16="http://schemas.microsoft.com/office/drawing/2014/main" id="{DA76CE19-C790-4680-8072-E2AE87D7B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08BD87C-E601-48E8-9BEE-0C5285BF577F}"/>
              </a:ext>
            </a:extLst>
          </p:cNvPr>
          <p:cNvSpPr txBox="1"/>
          <p:nvPr/>
        </p:nvSpPr>
        <p:spPr>
          <a:xfrm>
            <a:off x="1824351" y="4661024"/>
            <a:ext cx="5505141" cy="307777"/>
          </a:xfrm>
          <a:prstGeom prst="rect">
            <a:avLst/>
          </a:prstGeom>
          <a:noFill/>
        </p:spPr>
        <p:txBody>
          <a:bodyPr wrap="square" rtlCol="0">
            <a:spAutoFit/>
          </a:bodyPr>
          <a:lstStyle/>
          <a:p>
            <a:pPr algn="ctr"/>
            <a:r>
              <a:rPr lang="es-MX" b="1" i="1" dirty="0">
                <a:solidFill>
                  <a:schemeClr val="bg1"/>
                </a:solidFill>
              </a:rPr>
              <a:t>Innovación para la Excelencia</a:t>
            </a:r>
          </a:p>
        </p:txBody>
      </p:sp>
      <p:cxnSp>
        <p:nvCxnSpPr>
          <p:cNvPr id="22" name="Conector recto 21">
            <a:extLst>
              <a:ext uri="{FF2B5EF4-FFF2-40B4-BE49-F238E27FC236}">
                <a16:creationId xmlns:a16="http://schemas.microsoft.com/office/drawing/2014/main" id="{A06F3AFF-92CB-450C-8DFC-88E57B889093}"/>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6" name="Conector recto 25">
            <a:extLst>
              <a:ext uri="{FF2B5EF4-FFF2-40B4-BE49-F238E27FC236}">
                <a16:creationId xmlns:a16="http://schemas.microsoft.com/office/drawing/2014/main" id="{43D9F20A-B169-486F-A788-813FFCBF0D72}"/>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47D7BF43-9E71-4939-A134-D86F653400A6}"/>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9A308FD-1802-436D-8991-614F27369618}"/>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51935" y="368031"/>
            <a:ext cx="7131300" cy="9520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sz="4000" dirty="0"/>
              <a:t>SUMARIO</a:t>
            </a:r>
            <a:endParaRPr sz="4000" dirty="0"/>
          </a:p>
        </p:txBody>
      </p:sp>
      <p:sp>
        <p:nvSpPr>
          <p:cNvPr id="84" name="Shape 8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a:t>
            </a:fld>
            <a:endParaRPr dirty="0"/>
          </a:p>
        </p:txBody>
      </p:sp>
      <p:graphicFrame>
        <p:nvGraphicFramePr>
          <p:cNvPr id="6" name="Diagrama 5">
            <a:extLst>
              <a:ext uri="{FF2B5EF4-FFF2-40B4-BE49-F238E27FC236}">
                <a16:creationId xmlns:a16="http://schemas.microsoft.com/office/drawing/2014/main" id="{9E4975C6-288A-4043-998C-59E97978B77A}"/>
              </a:ext>
            </a:extLst>
          </p:cNvPr>
          <p:cNvGraphicFramePr/>
          <p:nvPr>
            <p:extLst>
              <p:ext uri="{D42A27DB-BD31-4B8C-83A1-F6EECF244321}">
                <p14:modId xmlns:p14="http://schemas.microsoft.com/office/powerpoint/2010/main" val="3144573110"/>
              </p:ext>
            </p:extLst>
          </p:nvPr>
        </p:nvGraphicFramePr>
        <p:xfrm>
          <a:off x="653045" y="1524463"/>
          <a:ext cx="3666211" cy="245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Diagrama 41">
            <a:extLst>
              <a:ext uri="{FF2B5EF4-FFF2-40B4-BE49-F238E27FC236}">
                <a16:creationId xmlns:a16="http://schemas.microsoft.com/office/drawing/2014/main" id="{8A4FF8AF-3DA2-4308-BD77-738861DA4A34}"/>
              </a:ext>
            </a:extLst>
          </p:cNvPr>
          <p:cNvGraphicFramePr/>
          <p:nvPr>
            <p:extLst>
              <p:ext uri="{D42A27DB-BD31-4B8C-83A1-F6EECF244321}">
                <p14:modId xmlns:p14="http://schemas.microsoft.com/office/powerpoint/2010/main" val="936508462"/>
              </p:ext>
            </p:extLst>
          </p:nvPr>
        </p:nvGraphicFramePr>
        <p:xfrm>
          <a:off x="4969693" y="1540991"/>
          <a:ext cx="3521262" cy="24528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CuadroTexto 1">
            <a:extLst>
              <a:ext uri="{FF2B5EF4-FFF2-40B4-BE49-F238E27FC236}">
                <a16:creationId xmlns:a16="http://schemas.microsoft.com/office/drawing/2014/main" id="{1BB386E7-FBC2-499D-9104-9CDAA05FA032}"/>
              </a:ext>
            </a:extLst>
          </p:cNvPr>
          <p:cNvSpPr txBox="1"/>
          <p:nvPr/>
        </p:nvSpPr>
        <p:spPr>
          <a:xfrm>
            <a:off x="340728" y="1547214"/>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1</a:t>
            </a:r>
          </a:p>
        </p:txBody>
      </p:sp>
      <p:sp>
        <p:nvSpPr>
          <p:cNvPr id="37" name="CuadroTexto 36">
            <a:extLst>
              <a:ext uri="{FF2B5EF4-FFF2-40B4-BE49-F238E27FC236}">
                <a16:creationId xmlns:a16="http://schemas.microsoft.com/office/drawing/2014/main" id="{A94EDF8D-ECD2-4502-BBD7-405E503F9C8D}"/>
              </a:ext>
            </a:extLst>
          </p:cNvPr>
          <p:cNvSpPr txBox="1"/>
          <p:nvPr/>
        </p:nvSpPr>
        <p:spPr>
          <a:xfrm>
            <a:off x="339178" y="1889759"/>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2</a:t>
            </a:r>
          </a:p>
        </p:txBody>
      </p:sp>
      <p:sp>
        <p:nvSpPr>
          <p:cNvPr id="40" name="CuadroTexto 39">
            <a:extLst>
              <a:ext uri="{FF2B5EF4-FFF2-40B4-BE49-F238E27FC236}">
                <a16:creationId xmlns:a16="http://schemas.microsoft.com/office/drawing/2014/main" id="{1E1FEAF0-E6B0-4026-B019-2D60F735C6F5}"/>
              </a:ext>
            </a:extLst>
          </p:cNvPr>
          <p:cNvSpPr txBox="1"/>
          <p:nvPr/>
        </p:nvSpPr>
        <p:spPr>
          <a:xfrm>
            <a:off x="343861" y="2916056"/>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5</a:t>
            </a:r>
          </a:p>
        </p:txBody>
      </p:sp>
      <p:sp>
        <p:nvSpPr>
          <p:cNvPr id="41" name="CuadroTexto 40">
            <a:extLst>
              <a:ext uri="{FF2B5EF4-FFF2-40B4-BE49-F238E27FC236}">
                <a16:creationId xmlns:a16="http://schemas.microsoft.com/office/drawing/2014/main" id="{05FA90EB-1464-4368-B446-940CC4A13B02}"/>
              </a:ext>
            </a:extLst>
          </p:cNvPr>
          <p:cNvSpPr txBox="1"/>
          <p:nvPr/>
        </p:nvSpPr>
        <p:spPr>
          <a:xfrm>
            <a:off x="343683" y="2246589"/>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3</a:t>
            </a:r>
          </a:p>
        </p:txBody>
      </p:sp>
      <p:sp>
        <p:nvSpPr>
          <p:cNvPr id="43" name="CuadroTexto 42">
            <a:extLst>
              <a:ext uri="{FF2B5EF4-FFF2-40B4-BE49-F238E27FC236}">
                <a16:creationId xmlns:a16="http://schemas.microsoft.com/office/drawing/2014/main" id="{FD01DBE9-2D7E-4372-92F8-DCFDE61E838E}"/>
              </a:ext>
            </a:extLst>
          </p:cNvPr>
          <p:cNvSpPr txBox="1"/>
          <p:nvPr/>
        </p:nvSpPr>
        <p:spPr>
          <a:xfrm>
            <a:off x="341746" y="3615431"/>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7</a:t>
            </a:r>
          </a:p>
        </p:txBody>
      </p:sp>
      <p:sp>
        <p:nvSpPr>
          <p:cNvPr id="46" name="CuadroTexto 45">
            <a:extLst>
              <a:ext uri="{FF2B5EF4-FFF2-40B4-BE49-F238E27FC236}">
                <a16:creationId xmlns:a16="http://schemas.microsoft.com/office/drawing/2014/main" id="{9BBCD84E-E4BA-4E33-B881-48EAA7F84BEA}"/>
              </a:ext>
            </a:extLst>
          </p:cNvPr>
          <p:cNvSpPr txBox="1"/>
          <p:nvPr/>
        </p:nvSpPr>
        <p:spPr>
          <a:xfrm>
            <a:off x="343683" y="3274356"/>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6</a:t>
            </a:r>
          </a:p>
        </p:txBody>
      </p:sp>
      <p:sp>
        <p:nvSpPr>
          <p:cNvPr id="47" name="CuadroTexto 46">
            <a:extLst>
              <a:ext uri="{FF2B5EF4-FFF2-40B4-BE49-F238E27FC236}">
                <a16:creationId xmlns:a16="http://schemas.microsoft.com/office/drawing/2014/main" id="{51D976BD-CC41-4A24-BCF6-279D953E1BC4}"/>
              </a:ext>
            </a:extLst>
          </p:cNvPr>
          <p:cNvSpPr txBox="1"/>
          <p:nvPr/>
        </p:nvSpPr>
        <p:spPr>
          <a:xfrm>
            <a:off x="325590" y="2589134"/>
            <a:ext cx="297640"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a:t>4</a:t>
            </a:r>
          </a:p>
        </p:txBody>
      </p:sp>
      <p:pic>
        <p:nvPicPr>
          <p:cNvPr id="3" name="Imagen 2">
            <a:extLst>
              <a:ext uri="{FF2B5EF4-FFF2-40B4-BE49-F238E27FC236}">
                <a16:creationId xmlns:a16="http://schemas.microsoft.com/office/drawing/2014/main" id="{4F101502-2A50-4B4F-B2C1-54ED3ECA6DD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5" name="Picture 6" descr="Repositorio de la Universidad de Fuerzas Armadas ESPE: Entrar">
            <a:extLst>
              <a:ext uri="{FF2B5EF4-FFF2-40B4-BE49-F238E27FC236}">
                <a16:creationId xmlns:a16="http://schemas.microsoft.com/office/drawing/2014/main" id="{DD8EA889-286C-42D9-9C4C-278587E7E0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1B2904D-F10F-494B-9FD1-51A9A2120CE3}"/>
              </a:ext>
            </a:extLst>
          </p:cNvPr>
          <p:cNvSpPr txBox="1"/>
          <p:nvPr/>
        </p:nvSpPr>
        <p:spPr>
          <a:xfrm>
            <a:off x="4619037" y="1564598"/>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8</a:t>
            </a:r>
          </a:p>
        </p:txBody>
      </p:sp>
      <p:sp>
        <p:nvSpPr>
          <p:cNvPr id="10" name="CuadroTexto 9">
            <a:extLst>
              <a:ext uri="{FF2B5EF4-FFF2-40B4-BE49-F238E27FC236}">
                <a16:creationId xmlns:a16="http://schemas.microsoft.com/office/drawing/2014/main" id="{ADCAD37F-48B1-4F51-AE2F-09563378848B}"/>
              </a:ext>
            </a:extLst>
          </p:cNvPr>
          <p:cNvSpPr txBox="1"/>
          <p:nvPr/>
        </p:nvSpPr>
        <p:spPr>
          <a:xfrm>
            <a:off x="4617487" y="1907143"/>
            <a:ext cx="284052" cy="3077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b="1" dirty="0"/>
              <a:t>9</a:t>
            </a:r>
          </a:p>
        </p:txBody>
      </p:sp>
      <p:sp>
        <p:nvSpPr>
          <p:cNvPr id="11" name="CuadroTexto 10">
            <a:extLst>
              <a:ext uri="{FF2B5EF4-FFF2-40B4-BE49-F238E27FC236}">
                <a16:creationId xmlns:a16="http://schemas.microsoft.com/office/drawing/2014/main" id="{4673E4F9-B8F1-4237-B0B3-1DE1B3AFD19E}"/>
              </a:ext>
            </a:extLst>
          </p:cNvPr>
          <p:cNvSpPr txBox="1"/>
          <p:nvPr/>
        </p:nvSpPr>
        <p:spPr>
          <a:xfrm>
            <a:off x="4572000" y="2933440"/>
            <a:ext cx="377325" cy="29238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1300" b="1" dirty="0"/>
              <a:t>12</a:t>
            </a:r>
          </a:p>
        </p:txBody>
      </p:sp>
      <p:sp>
        <p:nvSpPr>
          <p:cNvPr id="12" name="CuadroTexto 11">
            <a:extLst>
              <a:ext uri="{FF2B5EF4-FFF2-40B4-BE49-F238E27FC236}">
                <a16:creationId xmlns:a16="http://schemas.microsoft.com/office/drawing/2014/main" id="{2B52535A-0C34-44F6-AB98-4FDB726DEC4E}"/>
              </a:ext>
            </a:extLst>
          </p:cNvPr>
          <p:cNvSpPr txBox="1"/>
          <p:nvPr/>
        </p:nvSpPr>
        <p:spPr>
          <a:xfrm>
            <a:off x="4578711" y="2263973"/>
            <a:ext cx="370614" cy="29238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sz="1300" b="1" dirty="0"/>
              <a:t>10</a:t>
            </a:r>
          </a:p>
        </p:txBody>
      </p:sp>
      <p:sp>
        <p:nvSpPr>
          <p:cNvPr id="14" name="CuadroTexto 13">
            <a:extLst>
              <a:ext uri="{FF2B5EF4-FFF2-40B4-BE49-F238E27FC236}">
                <a16:creationId xmlns:a16="http://schemas.microsoft.com/office/drawing/2014/main" id="{1B26A8F4-6585-453F-B615-4D1CC8475914}"/>
              </a:ext>
            </a:extLst>
          </p:cNvPr>
          <p:cNvSpPr txBox="1"/>
          <p:nvPr/>
        </p:nvSpPr>
        <p:spPr>
          <a:xfrm>
            <a:off x="4576774" y="3632815"/>
            <a:ext cx="370614" cy="29238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sz="1300" b="1" dirty="0"/>
              <a:t>14</a:t>
            </a:r>
          </a:p>
        </p:txBody>
      </p:sp>
      <p:sp>
        <p:nvSpPr>
          <p:cNvPr id="16" name="CuadroTexto 15">
            <a:extLst>
              <a:ext uri="{FF2B5EF4-FFF2-40B4-BE49-F238E27FC236}">
                <a16:creationId xmlns:a16="http://schemas.microsoft.com/office/drawing/2014/main" id="{91CD2061-F082-4F71-A91C-648B588858DB}"/>
              </a:ext>
            </a:extLst>
          </p:cNvPr>
          <p:cNvSpPr txBox="1"/>
          <p:nvPr/>
        </p:nvSpPr>
        <p:spPr>
          <a:xfrm>
            <a:off x="4578711" y="3291740"/>
            <a:ext cx="370614" cy="29238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s-EC" sz="1300" b="1" dirty="0"/>
              <a:t>13</a:t>
            </a:r>
          </a:p>
        </p:txBody>
      </p:sp>
      <p:sp>
        <p:nvSpPr>
          <p:cNvPr id="17" name="CuadroTexto 16">
            <a:extLst>
              <a:ext uri="{FF2B5EF4-FFF2-40B4-BE49-F238E27FC236}">
                <a16:creationId xmlns:a16="http://schemas.microsoft.com/office/drawing/2014/main" id="{98BFC17D-DBF8-4D8F-8CB5-56B74577557C}"/>
              </a:ext>
            </a:extLst>
          </p:cNvPr>
          <p:cNvSpPr txBox="1"/>
          <p:nvPr/>
        </p:nvSpPr>
        <p:spPr>
          <a:xfrm>
            <a:off x="4572000" y="2606518"/>
            <a:ext cx="377325" cy="29238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1300" b="1" dirty="0"/>
              <a:t>11</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A06828E-1384-4586-98F4-6C8E8BDEB9D0}"/>
              </a:ext>
            </a:extLst>
          </p:cNvPr>
          <p:cNvGraphicFramePr/>
          <p:nvPr>
            <p:extLst>
              <p:ext uri="{D42A27DB-BD31-4B8C-83A1-F6EECF244321}">
                <p14:modId xmlns:p14="http://schemas.microsoft.com/office/powerpoint/2010/main" val="62711145"/>
              </p:ext>
            </p:extLst>
          </p:nvPr>
        </p:nvGraphicFramePr>
        <p:xfrm>
          <a:off x="1010200" y="1374024"/>
          <a:ext cx="4178488" cy="305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4</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2400" dirty="0">
                <a:latin typeface="+mj-lt"/>
              </a:rPr>
              <a:t>TIPO DE INVESTIGACIÓN</a:t>
            </a:r>
          </a:p>
        </p:txBody>
      </p:sp>
      <p:pic>
        <p:nvPicPr>
          <p:cNvPr id="24" name="Gráfico 23" descr="Mujer embarazada">
            <a:extLst>
              <a:ext uri="{FF2B5EF4-FFF2-40B4-BE49-F238E27FC236}">
                <a16:creationId xmlns:a16="http://schemas.microsoft.com/office/drawing/2014/main" id="{6634B83D-34F9-4C23-ADF2-7081ABF548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2071" y="1735455"/>
            <a:ext cx="859248" cy="859248"/>
          </a:xfrm>
          <a:prstGeom prst="rect">
            <a:avLst/>
          </a:prstGeom>
        </p:spPr>
      </p:pic>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474541"/>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600" b="1" dirty="0">
                <a:solidFill>
                  <a:schemeClr val="tx1"/>
                </a:solidFill>
              </a:rPr>
              <a:t>Entrenamiento intervalado en el desarrollo de la resistencia aeróbica</a:t>
            </a: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5</a:t>
            </a:fld>
            <a:endParaRPr dirty="0"/>
          </a:p>
        </p:txBody>
      </p:sp>
      <p:grpSp>
        <p:nvGrpSpPr>
          <p:cNvPr id="12" name="Shape 370">
            <a:extLst>
              <a:ext uri="{FF2B5EF4-FFF2-40B4-BE49-F238E27FC236}">
                <a16:creationId xmlns:a16="http://schemas.microsoft.com/office/drawing/2014/main" id="{F9554DE3-929F-4B58-B4CE-1DD5C9FE32A7}"/>
              </a:ext>
            </a:extLst>
          </p:cNvPr>
          <p:cNvGrpSpPr/>
          <p:nvPr/>
        </p:nvGrpSpPr>
        <p:grpSpPr>
          <a:xfrm>
            <a:off x="26801" y="1957769"/>
            <a:ext cx="571977" cy="613981"/>
            <a:chOff x="584925" y="922575"/>
            <a:chExt cx="415200" cy="502525"/>
          </a:xfrm>
          <a:solidFill>
            <a:schemeClr val="bg1"/>
          </a:solidFill>
        </p:grpSpPr>
        <p:sp>
          <p:nvSpPr>
            <p:cNvPr id="13" name="Shape 371">
              <a:extLst>
                <a:ext uri="{FF2B5EF4-FFF2-40B4-BE49-F238E27FC236}">
                  <a16:creationId xmlns:a16="http://schemas.microsoft.com/office/drawing/2014/main" id="{C8379893-2858-473B-9B0A-5180F15CD8B9}"/>
                </a:ext>
              </a:extLst>
            </p:cNvPr>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rgbClr val="FF0000"/>
              </a:solid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 name="Shape 372">
              <a:extLst>
                <a:ext uri="{FF2B5EF4-FFF2-40B4-BE49-F238E27FC236}">
                  <a16:creationId xmlns:a16="http://schemas.microsoft.com/office/drawing/2014/main" id="{A3BD59D4-B7A7-42F3-9AD2-AAF059A39E02}"/>
                </a:ext>
              </a:extLst>
            </p:cNvPr>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 name="Shape 373">
              <a:extLst>
                <a:ext uri="{FF2B5EF4-FFF2-40B4-BE49-F238E27FC236}">
                  <a16:creationId xmlns:a16="http://schemas.microsoft.com/office/drawing/2014/main" id="{E0A5BCC0-E3F2-4702-A48D-5944BBFB3D98}"/>
                </a:ext>
              </a:extLst>
            </p:cNvPr>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6" name="Shape 370">
            <a:extLst>
              <a:ext uri="{FF2B5EF4-FFF2-40B4-BE49-F238E27FC236}">
                <a16:creationId xmlns:a16="http://schemas.microsoft.com/office/drawing/2014/main" id="{5A98AC54-17F8-4172-A0C4-CB14D00048A2}"/>
              </a:ext>
            </a:extLst>
          </p:cNvPr>
          <p:cNvGrpSpPr/>
          <p:nvPr/>
        </p:nvGrpSpPr>
        <p:grpSpPr>
          <a:xfrm>
            <a:off x="75818" y="3306726"/>
            <a:ext cx="519795" cy="648245"/>
            <a:chOff x="584925" y="922575"/>
            <a:chExt cx="415200" cy="502525"/>
          </a:xfrm>
          <a:solidFill>
            <a:schemeClr val="tx1"/>
          </a:solidFill>
        </p:grpSpPr>
        <p:sp>
          <p:nvSpPr>
            <p:cNvPr id="17" name="Shape 371">
              <a:extLst>
                <a:ext uri="{FF2B5EF4-FFF2-40B4-BE49-F238E27FC236}">
                  <a16:creationId xmlns:a16="http://schemas.microsoft.com/office/drawing/2014/main" id="{7920447D-C1B2-4719-9A8F-5A196B4F4D65}"/>
                </a:ext>
              </a:extLst>
            </p:cNvPr>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8" name="Shape 372">
              <a:extLst>
                <a:ext uri="{FF2B5EF4-FFF2-40B4-BE49-F238E27FC236}">
                  <a16:creationId xmlns:a16="http://schemas.microsoft.com/office/drawing/2014/main" id="{E61CDCED-0291-49CF-9DE5-1E8220865E8E}"/>
                </a:ext>
              </a:extLst>
            </p:cNvPr>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00B0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9" name="Shape 373">
              <a:extLst>
                <a:ext uri="{FF2B5EF4-FFF2-40B4-BE49-F238E27FC236}">
                  <a16:creationId xmlns:a16="http://schemas.microsoft.com/office/drawing/2014/main" id="{669C344C-6546-4BFD-A8AF-F4BD1D156283}"/>
                </a:ext>
              </a:extLst>
            </p:cNvPr>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2400" dirty="0">
                <a:latin typeface="+mj-lt"/>
              </a:rPr>
              <a:t>Población y muestra</a:t>
            </a:r>
          </a:p>
        </p:txBody>
      </p:sp>
      <p:graphicFrame>
        <p:nvGraphicFramePr>
          <p:cNvPr id="2" name="Diagrama 1">
            <a:extLst>
              <a:ext uri="{FF2B5EF4-FFF2-40B4-BE49-F238E27FC236}">
                <a16:creationId xmlns:a16="http://schemas.microsoft.com/office/drawing/2014/main" id="{89BEE696-8D6E-4521-A30A-86A22A3183F9}"/>
              </a:ext>
            </a:extLst>
          </p:cNvPr>
          <p:cNvGraphicFramePr/>
          <p:nvPr>
            <p:extLst>
              <p:ext uri="{D42A27DB-BD31-4B8C-83A1-F6EECF244321}">
                <p14:modId xmlns:p14="http://schemas.microsoft.com/office/powerpoint/2010/main" val="2752200069"/>
              </p:ext>
            </p:extLst>
          </p:nvPr>
        </p:nvGraphicFramePr>
        <p:xfrm>
          <a:off x="75818" y="1369653"/>
          <a:ext cx="5841174" cy="3313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1794EC35-22A5-43A9-98E7-7A8725F8C5AF}"/>
              </a:ext>
            </a:extLst>
          </p:cNvPr>
          <p:cNvGraphicFramePr/>
          <p:nvPr>
            <p:extLst>
              <p:ext uri="{D42A27DB-BD31-4B8C-83A1-F6EECF244321}">
                <p14:modId xmlns:p14="http://schemas.microsoft.com/office/powerpoint/2010/main" val="1938131432"/>
              </p:ext>
            </p:extLst>
          </p:nvPr>
        </p:nvGraphicFramePr>
        <p:xfrm>
          <a:off x="5562364" y="1511961"/>
          <a:ext cx="3320642" cy="3041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Shape 70">
            <a:extLst>
              <a:ext uri="{FF2B5EF4-FFF2-40B4-BE49-F238E27FC236}">
                <a16:creationId xmlns:a16="http://schemas.microsoft.com/office/drawing/2014/main" id="{C15247CF-A163-43F8-BA61-2868D2BBE38E}"/>
              </a:ext>
            </a:extLst>
          </p:cNvPr>
          <p:cNvSpPr txBox="1">
            <a:spLocks/>
          </p:cNvSpPr>
          <p:nvPr/>
        </p:nvSpPr>
        <p:spPr>
          <a:xfrm>
            <a:off x="828875" y="721924"/>
            <a:ext cx="7313055" cy="474541"/>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600" b="1" dirty="0">
                <a:solidFill>
                  <a:schemeClr val="tx1"/>
                </a:solidFill>
              </a:rPr>
              <a:t>Entrenamiento intervalado en el desarrollo de la resistencia aeróbica</a:t>
            </a:r>
          </a:p>
        </p:txBody>
      </p:sp>
      <p:sp>
        <p:nvSpPr>
          <p:cNvPr id="6" name="Flecha: a la derecha con bandas 5">
            <a:extLst>
              <a:ext uri="{FF2B5EF4-FFF2-40B4-BE49-F238E27FC236}">
                <a16:creationId xmlns:a16="http://schemas.microsoft.com/office/drawing/2014/main" id="{22A62403-A860-401C-9C53-869E989A85BD}"/>
              </a:ext>
            </a:extLst>
          </p:cNvPr>
          <p:cNvSpPr/>
          <p:nvPr/>
        </p:nvSpPr>
        <p:spPr>
          <a:xfrm>
            <a:off x="4835099" y="2060736"/>
            <a:ext cx="627321" cy="329609"/>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8" name="Flecha: a la derecha con bandas 27">
            <a:extLst>
              <a:ext uri="{FF2B5EF4-FFF2-40B4-BE49-F238E27FC236}">
                <a16:creationId xmlns:a16="http://schemas.microsoft.com/office/drawing/2014/main" id="{825780C1-E2E9-406F-B849-188BB0959948}"/>
              </a:ext>
            </a:extLst>
          </p:cNvPr>
          <p:cNvSpPr/>
          <p:nvPr/>
        </p:nvSpPr>
        <p:spPr>
          <a:xfrm>
            <a:off x="4835100" y="3861949"/>
            <a:ext cx="627321" cy="329609"/>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3" name="Imagen 2">
            <a:extLst>
              <a:ext uri="{FF2B5EF4-FFF2-40B4-BE49-F238E27FC236}">
                <a16:creationId xmlns:a16="http://schemas.microsoft.com/office/drawing/2014/main" id="{D3223CA9-5DBD-4CCA-9629-C794B8D0E4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4" name="Picture 6" descr="Repositorio de la Universidad de Fuerzas Armadas ESPE: Entrar">
            <a:extLst>
              <a:ext uri="{FF2B5EF4-FFF2-40B4-BE49-F238E27FC236}">
                <a16:creationId xmlns:a16="http://schemas.microsoft.com/office/drawing/2014/main" id="{4B2B2224-685F-4D20-A141-883CDD48A6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A9928C57-F23B-44F6-9FAC-EFDB26C7270F}"/>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32" name="Conector recto 31">
            <a:extLst>
              <a:ext uri="{FF2B5EF4-FFF2-40B4-BE49-F238E27FC236}">
                <a16:creationId xmlns:a16="http://schemas.microsoft.com/office/drawing/2014/main" id="{6985C305-5DDC-4B4D-B8A9-0D5B49D4C1B8}"/>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33" name="Conector recto 32">
            <a:extLst>
              <a:ext uri="{FF2B5EF4-FFF2-40B4-BE49-F238E27FC236}">
                <a16:creationId xmlns:a16="http://schemas.microsoft.com/office/drawing/2014/main" id="{479EE5C2-1995-4187-BF8B-DAD1CFC4D1CF}"/>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602AC3E7-4BE0-406E-95B8-4388BD343CF5}"/>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B0F00336-F2F9-48DF-8202-FB32A28471FC}"/>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751656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A06828E-1384-4586-98F4-6C8E8BDEB9D0}"/>
              </a:ext>
            </a:extLst>
          </p:cNvPr>
          <p:cNvGraphicFramePr/>
          <p:nvPr>
            <p:extLst>
              <p:ext uri="{D42A27DB-BD31-4B8C-83A1-F6EECF244321}">
                <p14:modId xmlns:p14="http://schemas.microsoft.com/office/powerpoint/2010/main" val="3775069875"/>
              </p:ext>
            </p:extLst>
          </p:nvPr>
        </p:nvGraphicFramePr>
        <p:xfrm>
          <a:off x="809193" y="1390962"/>
          <a:ext cx="7611793" cy="314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6</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2400" dirty="0">
                <a:latin typeface="+mj-lt"/>
              </a:rPr>
              <a:t>MÉTODOS DE INVESTIGACIÓN</a:t>
            </a:r>
          </a:p>
        </p:txBody>
      </p:sp>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474541"/>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600" b="1" dirty="0">
                <a:solidFill>
                  <a:schemeClr val="tx1"/>
                </a:solidFill>
              </a:rPr>
              <a:t>Entrenamiento intervalado en el desarrollo de la resistencia aeróbica</a:t>
            </a: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2326461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CO" dirty="0"/>
              <a:t>DE INTERVENCIÓN</a:t>
            </a:r>
            <a:endParaRPr dirty="0"/>
          </a:p>
        </p:txBody>
      </p:sp>
      <p:sp>
        <p:nvSpPr>
          <p:cNvPr id="100" name="Shape 100"/>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7</a:t>
            </a:fld>
            <a:endParaRPr dirty="0"/>
          </a:p>
        </p:txBody>
      </p:sp>
      <p:sp>
        <p:nvSpPr>
          <p:cNvPr id="101" name="Shape 101"/>
          <p:cNvSpPr txBox="1"/>
          <p:nvPr/>
        </p:nvSpPr>
        <p:spPr>
          <a:xfrm>
            <a:off x="1154400" y="865750"/>
            <a:ext cx="6011944"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s-CO" sz="7200" dirty="0">
                <a:solidFill>
                  <a:srgbClr val="FFFFFF"/>
                </a:solidFill>
                <a:latin typeface="Montserrat"/>
                <a:ea typeface="Montserrat"/>
                <a:cs typeface="Montserrat"/>
                <a:sym typeface="Montserrat"/>
              </a:rPr>
              <a:t>PROPUESTA</a:t>
            </a:r>
            <a:endParaRPr sz="7200" dirty="0">
              <a:solidFill>
                <a:srgbClr val="FFFFFF"/>
              </a:solidFill>
              <a:latin typeface="Montserrat"/>
              <a:ea typeface="Montserrat"/>
              <a:cs typeface="Montserrat"/>
              <a:sym typeface="Montserrat"/>
            </a:endParaRPr>
          </a:p>
        </p:txBody>
      </p:sp>
      <p:grpSp>
        <p:nvGrpSpPr>
          <p:cNvPr id="5" name="Shape 407">
            <a:extLst>
              <a:ext uri="{FF2B5EF4-FFF2-40B4-BE49-F238E27FC236}">
                <a16:creationId xmlns:a16="http://schemas.microsoft.com/office/drawing/2014/main" id="{5210CB78-6B58-40C6-B301-3A880EC973C7}"/>
              </a:ext>
            </a:extLst>
          </p:cNvPr>
          <p:cNvGrpSpPr/>
          <p:nvPr/>
        </p:nvGrpSpPr>
        <p:grpSpPr>
          <a:xfrm>
            <a:off x="7406550" y="1669311"/>
            <a:ext cx="548700" cy="512210"/>
            <a:chOff x="2594325" y="1627175"/>
            <a:chExt cx="440850" cy="440850"/>
          </a:xfrm>
        </p:grpSpPr>
        <p:sp>
          <p:nvSpPr>
            <p:cNvPr id="6" name="Shape 408">
              <a:extLst>
                <a:ext uri="{FF2B5EF4-FFF2-40B4-BE49-F238E27FC236}">
                  <a16:creationId xmlns:a16="http://schemas.microsoft.com/office/drawing/2014/main" id="{73A15CA1-4AF7-45CA-BB6C-0B6075A136B6}"/>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 name="Shape 409">
              <a:extLst>
                <a:ext uri="{FF2B5EF4-FFF2-40B4-BE49-F238E27FC236}">
                  <a16:creationId xmlns:a16="http://schemas.microsoft.com/office/drawing/2014/main" id="{36CFDBEB-073D-41C7-A3F9-1DB60A69FE3D}"/>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410">
              <a:extLst>
                <a:ext uri="{FF2B5EF4-FFF2-40B4-BE49-F238E27FC236}">
                  <a16:creationId xmlns:a16="http://schemas.microsoft.com/office/drawing/2014/main" id="{A4F37DC0-9045-44A1-A633-D373FFC47DEE}"/>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8" name="Shape 475">
            <a:extLst>
              <a:ext uri="{FF2B5EF4-FFF2-40B4-BE49-F238E27FC236}">
                <a16:creationId xmlns:a16="http://schemas.microsoft.com/office/drawing/2014/main" id="{8802F9FC-ACA7-4036-A828-92DD07E7AE6E}"/>
              </a:ext>
            </a:extLst>
          </p:cNvPr>
          <p:cNvGrpSpPr/>
          <p:nvPr/>
        </p:nvGrpSpPr>
        <p:grpSpPr>
          <a:xfrm>
            <a:off x="5622691" y="2853162"/>
            <a:ext cx="2004254" cy="1304167"/>
            <a:chOff x="5255200" y="3006475"/>
            <a:chExt cx="511700" cy="378575"/>
          </a:xfrm>
          <a:solidFill>
            <a:srgbClr val="00B0F0"/>
          </a:solidFill>
        </p:grpSpPr>
        <p:sp>
          <p:nvSpPr>
            <p:cNvPr id="19" name="Shape 476">
              <a:extLst>
                <a:ext uri="{FF2B5EF4-FFF2-40B4-BE49-F238E27FC236}">
                  <a16:creationId xmlns:a16="http://schemas.microsoft.com/office/drawing/2014/main" id="{3AD55893-A922-4572-8E93-8AC4DD45E50B}"/>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0" name="Shape 477">
              <a:extLst>
                <a:ext uri="{FF2B5EF4-FFF2-40B4-BE49-F238E27FC236}">
                  <a16:creationId xmlns:a16="http://schemas.microsoft.com/office/drawing/2014/main" id="{3B94104A-F72C-4CEA-8308-E0AB013A6384}"/>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pic>
        <p:nvPicPr>
          <p:cNvPr id="2" name="Imagen 1">
            <a:extLst>
              <a:ext uri="{FF2B5EF4-FFF2-40B4-BE49-F238E27FC236}">
                <a16:creationId xmlns:a16="http://schemas.microsoft.com/office/drawing/2014/main" id="{8040EA9F-D7DA-434B-A0AC-2B75DE7D4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4" name="Picture 6" descr="Repositorio de la Universidad de Fuerzas Armadas ESPE: Entrar">
            <a:extLst>
              <a:ext uri="{FF2B5EF4-FFF2-40B4-BE49-F238E27FC236}">
                <a16:creationId xmlns:a16="http://schemas.microsoft.com/office/drawing/2014/main" id="{987C45AE-FEFB-4759-BE35-4AC96D1F5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0EB9A834-10F7-4829-A8BB-D7AB4F942918}"/>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24" name="Conector recto 23">
            <a:extLst>
              <a:ext uri="{FF2B5EF4-FFF2-40B4-BE49-F238E27FC236}">
                <a16:creationId xmlns:a16="http://schemas.microsoft.com/office/drawing/2014/main" id="{2110C7A1-11E9-45F4-A8E6-348687FF1FCF}"/>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5" name="Conector recto 24">
            <a:extLst>
              <a:ext uri="{FF2B5EF4-FFF2-40B4-BE49-F238E27FC236}">
                <a16:creationId xmlns:a16="http://schemas.microsoft.com/office/drawing/2014/main" id="{24336525-9071-4942-A5A5-72B06125D792}"/>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DEEEA058-A1BF-43E3-999F-E5AC8F1886C3}"/>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D120CA5-C62D-4A83-BE6A-07E101901E2F}"/>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094607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A06828E-1384-4586-98F4-6C8E8BDEB9D0}"/>
              </a:ext>
            </a:extLst>
          </p:cNvPr>
          <p:cNvGraphicFramePr/>
          <p:nvPr>
            <p:extLst>
              <p:ext uri="{D42A27DB-BD31-4B8C-83A1-F6EECF244321}">
                <p14:modId xmlns:p14="http://schemas.microsoft.com/office/powerpoint/2010/main" val="325627640"/>
              </p:ext>
            </p:extLst>
          </p:nvPr>
        </p:nvGraphicFramePr>
        <p:xfrm>
          <a:off x="1573224" y="1369081"/>
          <a:ext cx="5980072" cy="3327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8</a:t>
            </a:fld>
            <a:endParaRPr dirty="0"/>
          </a:p>
        </p:txBody>
      </p:sp>
      <p:sp>
        <p:nvSpPr>
          <p:cNvPr id="20" name="Shape 81">
            <a:extLst>
              <a:ext uri="{FF2B5EF4-FFF2-40B4-BE49-F238E27FC236}">
                <a16:creationId xmlns:a16="http://schemas.microsoft.com/office/drawing/2014/main" id="{C5B9914B-9ABF-4776-A582-802CB4D92123}"/>
              </a:ext>
            </a:extLst>
          </p:cNvPr>
          <p:cNvSpPr txBox="1">
            <a:spLocks/>
          </p:cNvSpPr>
          <p:nvPr/>
        </p:nvSpPr>
        <p:spPr>
          <a:xfrm>
            <a:off x="1309708" y="79812"/>
            <a:ext cx="6547361" cy="519386"/>
          </a:xfrm>
          <a:prstGeom prst="rect">
            <a:avLst/>
          </a:prstGeom>
          <a:noFill/>
          <a:ln w="12700">
            <a:solidFill>
              <a:schemeClr val="bg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9pPr>
          </a:lstStyle>
          <a:p>
            <a:pPr algn="ctr"/>
            <a:r>
              <a:rPr lang="es-CO" sz="2400" dirty="0">
                <a:latin typeface="+mj-lt"/>
              </a:rPr>
              <a:t>PROPUESTA</a:t>
            </a:r>
          </a:p>
        </p:txBody>
      </p:sp>
      <p:pic>
        <p:nvPicPr>
          <p:cNvPr id="24" name="Gráfico 23" descr="Mujer embarazada">
            <a:extLst>
              <a:ext uri="{FF2B5EF4-FFF2-40B4-BE49-F238E27FC236}">
                <a16:creationId xmlns:a16="http://schemas.microsoft.com/office/drawing/2014/main" id="{6634B83D-34F9-4C23-ADF2-7081ABF548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2071" y="1735455"/>
            <a:ext cx="859248" cy="859248"/>
          </a:xfrm>
          <a:prstGeom prst="rect">
            <a:avLst/>
          </a:prstGeom>
        </p:spPr>
      </p:pic>
      <p:sp>
        <p:nvSpPr>
          <p:cNvPr id="8" name="Shape 70">
            <a:extLst>
              <a:ext uri="{FF2B5EF4-FFF2-40B4-BE49-F238E27FC236}">
                <a16:creationId xmlns:a16="http://schemas.microsoft.com/office/drawing/2014/main" id="{75C7065D-9CE3-406F-8E38-4AFADE3F6A1A}"/>
              </a:ext>
            </a:extLst>
          </p:cNvPr>
          <p:cNvSpPr txBox="1">
            <a:spLocks/>
          </p:cNvSpPr>
          <p:nvPr/>
        </p:nvSpPr>
        <p:spPr>
          <a:xfrm>
            <a:off x="828875" y="742847"/>
            <a:ext cx="7313055" cy="474541"/>
          </a:xfrm>
          <a:prstGeom prst="rect">
            <a:avLst/>
          </a:prstGeom>
          <a:ln>
            <a:solidFill>
              <a:schemeClr val="tx1">
                <a:lumMod val="95000"/>
                <a:lumOff val="5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1600" b="1" dirty="0">
                <a:solidFill>
                  <a:schemeClr val="tx1"/>
                </a:solidFill>
              </a:rPr>
              <a:t>Entrenamiento intervalado en el desarrollo de la resistencia aeróbica</a:t>
            </a:r>
          </a:p>
        </p:txBody>
      </p:sp>
      <p:pic>
        <p:nvPicPr>
          <p:cNvPr id="9" name="Imagen 8">
            <a:extLst>
              <a:ext uri="{FF2B5EF4-FFF2-40B4-BE49-F238E27FC236}">
                <a16:creationId xmlns:a16="http://schemas.microsoft.com/office/drawing/2014/main" id="{2D73A36A-7664-4A7E-A0FA-74D519DE7E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8" y="83202"/>
            <a:ext cx="987720" cy="987720"/>
          </a:xfrm>
          <a:prstGeom prst="rect">
            <a:avLst/>
          </a:prstGeom>
        </p:spPr>
      </p:pic>
      <p:pic>
        <p:nvPicPr>
          <p:cNvPr id="11" name="Picture 6" descr="Repositorio de la Universidad de Fuerzas Armadas ESPE: Entrar">
            <a:extLst>
              <a:ext uri="{FF2B5EF4-FFF2-40B4-BE49-F238E27FC236}">
                <a16:creationId xmlns:a16="http://schemas.microsoft.com/office/drawing/2014/main" id="{ECAEB11F-7324-4D1F-AB73-6A3A1E01AD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8556" y="32543"/>
            <a:ext cx="1135444" cy="109153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F1FFBC4-91C3-40D8-846A-D5B13A25EA0D}"/>
              </a:ext>
            </a:extLst>
          </p:cNvPr>
          <p:cNvSpPr txBox="1"/>
          <p:nvPr/>
        </p:nvSpPr>
        <p:spPr>
          <a:xfrm>
            <a:off x="1824351" y="4661024"/>
            <a:ext cx="5505141" cy="307777"/>
          </a:xfrm>
          <a:prstGeom prst="rect">
            <a:avLst/>
          </a:prstGeom>
          <a:noFill/>
        </p:spPr>
        <p:txBody>
          <a:bodyPr wrap="square" rtlCol="0">
            <a:spAutoFit/>
          </a:bodyPr>
          <a:lstStyle/>
          <a:p>
            <a:pPr algn="ctr"/>
            <a:r>
              <a:rPr lang="es-MX" b="1" i="1" dirty="0"/>
              <a:t>Innovación para la Excelencia</a:t>
            </a:r>
          </a:p>
        </p:txBody>
      </p:sp>
      <p:cxnSp>
        <p:nvCxnSpPr>
          <p:cNvPr id="40" name="Conector recto 39">
            <a:extLst>
              <a:ext uri="{FF2B5EF4-FFF2-40B4-BE49-F238E27FC236}">
                <a16:creationId xmlns:a16="http://schemas.microsoft.com/office/drawing/2014/main" id="{8A53F7F2-89DD-40AB-9AD7-41694D68D6CE}"/>
              </a:ext>
            </a:extLst>
          </p:cNvPr>
          <p:cNvCxnSpPr>
            <a:cxnSpLocks/>
          </p:cNvCxnSpPr>
          <p:nvPr/>
        </p:nvCxnSpPr>
        <p:spPr>
          <a:xfrm flipV="1">
            <a:off x="0" y="4809816"/>
            <a:ext cx="3146448" cy="18226"/>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1" name="Conector recto 40">
            <a:extLst>
              <a:ext uri="{FF2B5EF4-FFF2-40B4-BE49-F238E27FC236}">
                <a16:creationId xmlns:a16="http://schemas.microsoft.com/office/drawing/2014/main" id="{BAFA2AD1-4F17-4A2C-A7D4-633E14FF6A3B}"/>
              </a:ext>
            </a:extLst>
          </p:cNvPr>
          <p:cNvCxnSpPr>
            <a:cxnSpLocks/>
          </p:cNvCxnSpPr>
          <p:nvPr/>
        </p:nvCxnSpPr>
        <p:spPr>
          <a:xfrm flipV="1">
            <a:off x="0" y="4878701"/>
            <a:ext cx="3146448" cy="1"/>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5862493-276A-4C82-9885-1607B71204F9}"/>
              </a:ext>
            </a:extLst>
          </p:cNvPr>
          <p:cNvCxnSpPr>
            <a:cxnSpLocks/>
          </p:cNvCxnSpPr>
          <p:nvPr/>
        </p:nvCxnSpPr>
        <p:spPr>
          <a:xfrm flipV="1">
            <a:off x="6007395" y="4804794"/>
            <a:ext cx="3136605" cy="23248"/>
          </a:xfrm>
          <a:prstGeom prst="line">
            <a:avLst/>
          </a:prstGeom>
          <a:ln w="57150">
            <a:solidFill>
              <a:srgbClr val="57FA06"/>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8BC25DC-E419-4646-A542-6DA4AE5A03C3}"/>
              </a:ext>
            </a:extLst>
          </p:cNvPr>
          <p:cNvCxnSpPr>
            <a:cxnSpLocks/>
          </p:cNvCxnSpPr>
          <p:nvPr/>
        </p:nvCxnSpPr>
        <p:spPr>
          <a:xfrm flipV="1">
            <a:off x="6007395" y="4745503"/>
            <a:ext cx="3136605" cy="36627"/>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081589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9"/>
        <p:cNvGrpSpPr/>
        <p:nvPr/>
      </p:nvGrpSpPr>
      <p:grpSpPr>
        <a:xfrm>
          <a:off x="0" y="0"/>
          <a:ext cx="0" cy="0"/>
          <a:chOff x="0" y="0"/>
          <a:chExt cx="0" cy="0"/>
        </a:xfrm>
      </p:grpSpPr>
      <p:sp>
        <p:nvSpPr>
          <p:cNvPr id="92" name="Shape 9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9</a:t>
            </a:fld>
            <a:endParaRPr dirty="0"/>
          </a:p>
        </p:txBody>
      </p:sp>
      <p:pic>
        <p:nvPicPr>
          <p:cNvPr id="15" name="Imagen 14">
            <a:extLst>
              <a:ext uri="{FF2B5EF4-FFF2-40B4-BE49-F238E27FC236}">
                <a16:creationId xmlns:a16="http://schemas.microsoft.com/office/drawing/2014/main" id="{913F6D12-8601-4C41-9ECF-922395633147}"/>
              </a:ext>
            </a:extLst>
          </p:cNvPr>
          <p:cNvPicPr>
            <a:picLocks noChangeAspect="1"/>
          </p:cNvPicPr>
          <p:nvPr/>
        </p:nvPicPr>
        <p:blipFill>
          <a:blip r:embed="rId3"/>
          <a:stretch>
            <a:fillRect/>
          </a:stretch>
        </p:blipFill>
        <p:spPr>
          <a:xfrm>
            <a:off x="-377848" y="89210"/>
            <a:ext cx="9899695" cy="5447024"/>
          </a:xfrm>
          <a:prstGeom prst="rect">
            <a:avLst/>
          </a:prstGeom>
        </p:spPr>
      </p:pic>
      <p:sp>
        <p:nvSpPr>
          <p:cNvPr id="16" name="Rectángulo 15">
            <a:extLst>
              <a:ext uri="{FF2B5EF4-FFF2-40B4-BE49-F238E27FC236}">
                <a16:creationId xmlns:a16="http://schemas.microsoft.com/office/drawing/2014/main" id="{988130ED-D6A9-45DA-AB33-F51BCF441100}"/>
              </a:ext>
            </a:extLst>
          </p:cNvPr>
          <p:cNvSpPr/>
          <p:nvPr/>
        </p:nvSpPr>
        <p:spPr>
          <a:xfrm>
            <a:off x="-223025" y="425699"/>
            <a:ext cx="2533636" cy="707886"/>
          </a:xfrm>
          <a:prstGeom prst="rect">
            <a:avLst/>
          </a:prstGeom>
          <a:noFill/>
        </p:spPr>
        <p:txBody>
          <a:bodyPr wrap="square" lIns="91440" tIns="45720" rIns="91440" bIns="45720">
            <a:spAutoFit/>
          </a:bodyPr>
          <a:lstStyle/>
          <a:p>
            <a:pPr algn="ctr"/>
            <a:r>
              <a:rPr lang="es-ES" sz="2000" b="1" cap="none" spc="0" dirty="0">
                <a:ln w="0"/>
                <a:solidFill>
                  <a:srgbClr val="0070C0"/>
                </a:solidFill>
                <a:effectLst>
                  <a:outerShdw blurRad="38100" dist="19050" dir="2700000" algn="tl" rotWithShape="0">
                    <a:schemeClr val="dk1">
                      <a:alpha val="40000"/>
                    </a:schemeClr>
                  </a:outerShdw>
                </a:effectLst>
              </a:rPr>
              <a:t>ATR</a:t>
            </a:r>
          </a:p>
          <a:p>
            <a:pPr algn="ctr"/>
            <a:r>
              <a:rPr lang="es-ES" sz="2000" b="1" dirty="0">
                <a:ln w="0"/>
                <a:solidFill>
                  <a:srgbClr val="0070C0"/>
                </a:solidFill>
                <a:effectLst>
                  <a:outerShdw blurRad="38100" dist="19050" dir="2700000" algn="tl" rotWithShape="0">
                    <a:schemeClr val="dk1">
                      <a:alpha val="40000"/>
                    </a:schemeClr>
                  </a:outerShdw>
                </a:effectLst>
              </a:rPr>
              <a:t>12 SEMANAS</a:t>
            </a:r>
            <a:endParaRPr lang="es-ES" sz="2000" b="1"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5883816"/>
      </p:ext>
    </p:extLst>
  </p:cSld>
  <p:clrMapOvr>
    <a:masterClrMapping/>
  </p:clrMapOvr>
  <p:transition spd="slow">
    <p:push dir="u"/>
  </p:transition>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TotalTime>
  <Words>703</Words>
  <Application>Microsoft Office PowerPoint</Application>
  <PresentationFormat>Presentación en pantalla (16:9)</PresentationFormat>
  <Paragraphs>159</Paragraphs>
  <Slides>19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Aharoni</vt:lpstr>
      <vt:lpstr>Arial</vt:lpstr>
      <vt:lpstr>Lato Black</vt:lpstr>
      <vt:lpstr>Montserrat</vt:lpstr>
      <vt:lpstr>Source Sans Pro</vt:lpstr>
      <vt:lpstr>Symbol</vt:lpstr>
      <vt:lpstr>Gremio template</vt:lpstr>
      <vt:lpstr>Presentación de PowerPoint</vt:lpstr>
      <vt:lpstr>Maestría en Entrenamiento Deportivo</vt:lpstr>
      <vt:lpstr>SUMARIO</vt:lpstr>
      <vt:lpstr>Presentación de PowerPoint</vt:lpstr>
      <vt:lpstr>Presentación de PowerPoint</vt:lpstr>
      <vt:lpstr>Presentación de PowerPoint</vt:lpstr>
      <vt:lpstr>DE INTERVENCIÓN</vt:lpstr>
      <vt:lpstr>Presentación de PowerPoint</vt:lpstr>
      <vt:lpstr>Presentación de PowerPoint</vt:lpstr>
      <vt:lpstr>Presentación de PowerPoint</vt:lpstr>
      <vt:lpstr>E INTERPRETACIÓN DE LOS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ESTAMOS ATENTOS A SUS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INFLUENCIA DEL PERIODO POST PARTO EN EL REDIMIENTO FÍSICO DEL PERSONAL DE OFICIALES MUJERES DEL EJÉRCITO ECUATORIANO</dc:title>
  <dc:creator>BS020</dc:creator>
  <cp:lastModifiedBy>OSCAR PAREDES</cp:lastModifiedBy>
  <cp:revision>82</cp:revision>
  <cp:lastPrinted>2018-07-18T10:20:34Z</cp:lastPrinted>
  <dcterms:modified xsi:type="dcterms:W3CDTF">2020-12-04T23:09:16Z</dcterms:modified>
</cp:coreProperties>
</file>