
<file path=[Content_Types].xml><?xml version="1.0" encoding="utf-8"?>
<Types xmlns="http://schemas.openxmlformats.org/package/2006/content-types">
  <Default Extension="png" ContentType="image/png"/>
  <Default Extension="jfif" ContentType="image/jpe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1"/>
  </p:notesMasterIdLst>
  <p:sldIdLst>
    <p:sldId id="301" r:id="rId2"/>
    <p:sldId id="264" r:id="rId3"/>
    <p:sldId id="281" r:id="rId4"/>
    <p:sldId id="287" r:id="rId5"/>
    <p:sldId id="302" r:id="rId6"/>
    <p:sldId id="303" r:id="rId7"/>
    <p:sldId id="304" r:id="rId8"/>
    <p:sldId id="282" r:id="rId9"/>
    <p:sldId id="283" r:id="rId10"/>
    <p:sldId id="285" r:id="rId11"/>
    <p:sldId id="265" r:id="rId12"/>
    <p:sldId id="288" r:id="rId13"/>
    <p:sldId id="290" r:id="rId14"/>
    <p:sldId id="291" r:id="rId15"/>
    <p:sldId id="289" r:id="rId16"/>
    <p:sldId id="305" r:id="rId17"/>
    <p:sldId id="306" r:id="rId18"/>
    <p:sldId id="307" r:id="rId19"/>
    <p:sldId id="308" r:id="rId20"/>
    <p:sldId id="309" r:id="rId21"/>
    <p:sldId id="310" r:id="rId22"/>
    <p:sldId id="311" r:id="rId23"/>
    <p:sldId id="312" r:id="rId24"/>
    <p:sldId id="295" r:id="rId25"/>
    <p:sldId id="313" r:id="rId26"/>
    <p:sldId id="314" r:id="rId27"/>
    <p:sldId id="315" r:id="rId28"/>
    <p:sldId id="316" r:id="rId29"/>
    <p:sldId id="293" r:id="rId30"/>
    <p:sldId id="317" r:id="rId31"/>
    <p:sldId id="296" r:id="rId32"/>
    <p:sldId id="318" r:id="rId33"/>
    <p:sldId id="319" r:id="rId34"/>
    <p:sldId id="272" r:id="rId35"/>
    <p:sldId id="297" r:id="rId36"/>
    <p:sldId id="321" r:id="rId37"/>
    <p:sldId id="320" r:id="rId38"/>
    <p:sldId id="299" r:id="rId39"/>
    <p:sldId id="32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0424" autoAdjust="0"/>
  </p:normalViewPr>
  <p:slideViewPr>
    <p:cSldViewPr snapToGrid="0">
      <p:cViewPr varScale="1">
        <p:scale>
          <a:sx n="41" d="100"/>
          <a:sy n="41" d="100"/>
        </p:scale>
        <p:origin x="40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invertIfNegative val="0"/>
          <c:dLbls>
            <c:dLbl>
              <c:idx val="0"/>
              <c:tx>
                <c:rich>
                  <a:bodyPr/>
                  <a:lstStyle/>
                  <a:p>
                    <a:r>
                      <a:rPr lang="en-US"/>
                      <a:t>18%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7F-4A3C-B2FA-EB98057989B7}"/>
                </c:ext>
                <c:ext xmlns:c15="http://schemas.microsoft.com/office/drawing/2012/chart" uri="{CE6537A1-D6FC-4f65-9D91-7224C49458BB}"/>
              </c:extLst>
            </c:dLbl>
            <c:dLbl>
              <c:idx val="1"/>
              <c:tx>
                <c:rich>
                  <a:bodyPr/>
                  <a:lstStyle/>
                  <a:p>
                    <a:r>
                      <a:rPr lang="en-US" dirty="0"/>
                      <a:t>40%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B7F-4A3C-B2FA-EB98057989B7}"/>
                </c:ext>
                <c:ext xmlns:c15="http://schemas.microsoft.com/office/drawing/2012/chart" uri="{CE6537A1-D6FC-4f65-9D91-7224C49458BB}"/>
              </c:extLst>
            </c:dLbl>
            <c:dLbl>
              <c:idx val="2"/>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r>
                      <a:rPr lang="en-US" dirty="0"/>
                      <a:t>24%</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F-4A3C-B2FA-EB98057989B7}"/>
                </c:ext>
                <c:ext xmlns:c15="http://schemas.microsoft.com/office/drawing/2012/chart" uri="{CE6537A1-D6FC-4f65-9D91-7224C49458BB}"/>
              </c:extLst>
            </c:dLbl>
            <c:dLbl>
              <c:idx val="3"/>
              <c:tx>
                <c:rich>
                  <a:bodyPr/>
                  <a:lstStyle/>
                  <a:p>
                    <a:r>
                      <a:rPr lang="en-US"/>
                      <a:t>12%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B7F-4A3C-B2FA-EB98057989B7}"/>
                </c:ext>
                <c:ext xmlns:c15="http://schemas.microsoft.com/office/drawing/2012/chart" uri="{CE6537A1-D6FC-4f65-9D91-7224C49458BB}"/>
              </c:extLst>
            </c:dLbl>
            <c:dLbl>
              <c:idx val="4"/>
              <c:tx>
                <c:rich>
                  <a:bodyPr/>
                  <a:lstStyle/>
                  <a:p>
                    <a:r>
                      <a:rPr lang="en-US"/>
                      <a:t>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B7F-4A3C-B2FA-EB98057989B7}"/>
                </c:ext>
                <c:ext xmlns:c15="http://schemas.microsoft.com/office/drawing/2012/chart" uri="{CE6537A1-D6FC-4f65-9D91-7224C49458BB}"/>
              </c:extLst>
            </c:dLbl>
            <c:dLbl>
              <c:idx val="5"/>
              <c:tx>
                <c:rich>
                  <a:bodyPr/>
                  <a:lstStyle/>
                  <a:p>
                    <a:r>
                      <a:rPr lang="en-US"/>
                      <a:t>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B7F-4A3C-B2FA-EB98057989B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Lit>
              <c:ptCount val="6"/>
              <c:pt idx="0">
                <c:v>Menos de 20 años</c:v>
              </c:pt>
              <c:pt idx="1">
                <c:v>21 a 30 años</c:v>
              </c:pt>
              <c:pt idx="2">
                <c:v>31 a 40 años</c:v>
              </c:pt>
              <c:pt idx="3">
                <c:v>41 a 50 años</c:v>
              </c:pt>
              <c:pt idx="4">
                <c:v>51 a 60 años</c:v>
              </c:pt>
              <c:pt idx="5">
                <c:v>Más de 60 años</c:v>
              </c:pt>
            </c:strLit>
          </c:cat>
          <c:val>
            <c:numLit>
              <c:formatCode>General</c:formatCode>
              <c:ptCount val="6"/>
              <c:pt idx="0">
                <c:v>17.662337662337659</c:v>
              </c:pt>
              <c:pt idx="1">
                <c:v>40.519480519480517</c:v>
              </c:pt>
              <c:pt idx="2">
                <c:v>24.675324675324671</c:v>
              </c:pt>
              <c:pt idx="3">
                <c:v>11.688311688311691</c:v>
              </c:pt>
              <c:pt idx="4">
                <c:v>3.8961038961038961</c:v>
              </c:pt>
              <c:pt idx="5">
                <c:v>1.558441558441559</c:v>
              </c:pt>
            </c:numLit>
          </c:val>
          <c:extLst xmlns:c16r2="http://schemas.microsoft.com/office/drawing/2015/06/chart">
            <c:ext xmlns:c16="http://schemas.microsoft.com/office/drawing/2014/chart" uri="{C3380CC4-5D6E-409C-BE32-E72D297353CC}">
              <c16:uniqueId val="{00000000-CB7F-4A3C-B2FA-EB98057989B7}"/>
            </c:ext>
          </c:extLst>
        </c:ser>
        <c:dLbls>
          <c:showLegendKey val="0"/>
          <c:showVal val="0"/>
          <c:showCatName val="0"/>
          <c:showSerName val="0"/>
          <c:showPercent val="0"/>
          <c:showBubbleSize val="0"/>
        </c:dLbls>
        <c:gapWidth val="100"/>
        <c:overlap val="-24"/>
        <c:axId val="425229664"/>
        <c:axId val="425230208"/>
      </c:barChart>
      <c:catAx>
        <c:axId val="42522966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Edad</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5230208"/>
        <c:crosses val="autoZero"/>
        <c:auto val="1"/>
        <c:lblAlgn val="ctr"/>
        <c:lblOffset val="100"/>
        <c:noMultiLvlLbl val="0"/>
      </c:catAx>
      <c:valAx>
        <c:axId val="4252302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Porcentaje</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252296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Sector de residencia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xmlns:c16r2="http://schemas.microsoft.com/office/drawing/2015/06/chart">
              <c:ext xmlns:c16="http://schemas.microsoft.com/office/drawing/2014/chart" uri="{C3380CC4-5D6E-409C-BE32-E72D297353CC}">
                <c16:uniqueId val="{00000001-9B15-4737-A0AA-A1332CFFCDE6}"/>
              </c:ext>
            </c:extLst>
          </c:dPt>
          <c:dPt>
            <c:idx val="1"/>
            <c:bubble3D val="0"/>
            <c:spPr>
              <a:gradFill rotWithShape="1">
                <a:gsLst>
                  <a:gs pos="0">
                    <a:schemeClr val="accent4">
                      <a:tint val="100000"/>
                      <a:shade val="85000"/>
                      <a:satMod val="100000"/>
                      <a:lumMod val="100000"/>
                    </a:schemeClr>
                  </a:gs>
                  <a:gs pos="100000">
                    <a:schemeClr val="accent4">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xmlns:c16r2="http://schemas.microsoft.com/office/drawing/2015/06/chart">
              <c:ext xmlns:c16="http://schemas.microsoft.com/office/drawing/2014/chart" uri="{C3380CC4-5D6E-409C-BE32-E72D297353CC}">
                <c16:uniqueId val="{00000003-9B15-4737-A0AA-A1332CFFCDE6}"/>
              </c:ext>
            </c:extLst>
          </c:dPt>
          <c:dPt>
            <c:idx val="2"/>
            <c:bubble3D val="0"/>
            <c:spPr>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xmlns:c16r2="http://schemas.microsoft.com/office/drawing/2015/06/chart">
              <c:ext xmlns:c16="http://schemas.microsoft.com/office/drawing/2014/chart" uri="{C3380CC4-5D6E-409C-BE32-E72D297353CC}">
                <c16:uniqueId val="{00000005-9B15-4737-A0AA-A1332CFFCDE6}"/>
              </c:ext>
            </c:extLst>
          </c:dPt>
          <c:dPt>
            <c:idx val="3"/>
            <c:bubble3D val="0"/>
            <c:spPr>
              <a:gradFill rotWithShape="1">
                <a:gsLst>
                  <a:gs pos="0">
                    <a:schemeClr val="accent2">
                      <a:lumMod val="60000"/>
                      <a:tint val="100000"/>
                      <a:shade val="85000"/>
                      <a:satMod val="100000"/>
                      <a:lumMod val="100000"/>
                    </a:schemeClr>
                  </a:gs>
                  <a:gs pos="100000">
                    <a:schemeClr val="accent2">
                      <a:lumMod val="6000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xmlns:c16r2="http://schemas.microsoft.com/office/drawing/2015/06/chart">
              <c:ext xmlns:c16="http://schemas.microsoft.com/office/drawing/2014/chart" uri="{C3380CC4-5D6E-409C-BE32-E72D297353CC}">
                <c16:uniqueId val="{00000007-9B15-4737-A0AA-A1332CFFCDE6}"/>
              </c:ext>
            </c:extLst>
          </c:dPt>
          <c:dPt>
            <c:idx val="4"/>
            <c:bubble3D val="0"/>
            <c:spPr>
              <a:gradFill rotWithShape="1">
                <a:gsLst>
                  <a:gs pos="0">
                    <a:schemeClr val="accent4">
                      <a:lumMod val="60000"/>
                      <a:tint val="100000"/>
                      <a:shade val="85000"/>
                      <a:satMod val="100000"/>
                      <a:lumMod val="100000"/>
                    </a:schemeClr>
                  </a:gs>
                  <a:gs pos="100000">
                    <a:schemeClr val="accent4">
                      <a:lumMod val="6000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rgbClr r="0" g="0" b="0">
                    <a:shade val="35000"/>
                    <a:satMod val="160000"/>
                  </a:scrgbClr>
                </a:contourClr>
              </a:sp3d>
            </c:spPr>
            <c:extLst xmlns:c16r2="http://schemas.microsoft.com/office/drawing/2015/06/chart">
              <c:ext xmlns:c16="http://schemas.microsoft.com/office/drawing/2014/chart" uri="{C3380CC4-5D6E-409C-BE32-E72D297353CC}">
                <c16:uniqueId val="{00000009-9B15-4737-A0AA-A1332CFFCDE6}"/>
              </c:ext>
            </c:extLst>
          </c:dPt>
          <c:dLbls>
            <c:dLbl>
              <c:idx val="1"/>
              <c:tx>
                <c:rich>
                  <a:bodyPr/>
                  <a:lstStyle/>
                  <a:p>
                    <a:r>
                      <a:rPr lang="en-US" dirty="0"/>
                      <a:t>35%</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B15-4737-A0AA-A1332CFFCDE6}"/>
                </c:ext>
                <c:ext xmlns:c15="http://schemas.microsoft.com/office/drawing/2012/chart" uri="{CE6537A1-D6FC-4f65-9D91-7224C49458BB}"/>
              </c:extLst>
            </c:dLbl>
            <c:dLbl>
              <c:idx val="2"/>
              <c:tx>
                <c:rich>
                  <a:bodyPr/>
                  <a:lstStyle/>
                  <a:p>
                    <a:r>
                      <a:rPr lang="en-US"/>
                      <a:t>14%</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B15-4737-A0AA-A1332CFFCDE6}"/>
                </c:ext>
                <c:ext xmlns:c15="http://schemas.microsoft.com/office/drawing/2012/chart" uri="{CE6537A1-D6FC-4f65-9D91-7224C49458BB}"/>
              </c:extLst>
            </c:dLbl>
            <c:dLbl>
              <c:idx val="3"/>
              <c:tx>
                <c:rich>
                  <a:bodyPr/>
                  <a:lstStyle/>
                  <a:p>
                    <a:r>
                      <a:rPr lang="en-US"/>
                      <a:t>35%</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B15-4737-A0AA-A1332CFFCDE6}"/>
                </c:ext>
                <c:ext xmlns:c15="http://schemas.microsoft.com/office/drawing/2012/chart" uri="{CE6537A1-D6FC-4f65-9D91-7224C49458BB}"/>
              </c:extLst>
            </c:dLbl>
            <c:dLbl>
              <c:idx val="4"/>
              <c:tx>
                <c:rich>
                  <a:bodyPr/>
                  <a:lstStyle/>
                  <a:p>
                    <a:r>
                      <a:rPr lang="en-US"/>
                      <a:t>16%</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B15-4737-A0AA-A1332CFFCDE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Lit>
              <c:ptCount val="5"/>
              <c:pt idx="1">
                <c:v>Sur</c:v>
              </c:pt>
              <c:pt idx="2">
                <c:v>Centro</c:v>
              </c:pt>
              <c:pt idx="3">
                <c:v>Norte</c:v>
              </c:pt>
              <c:pt idx="4">
                <c:v>Valle</c:v>
              </c:pt>
            </c:strLit>
          </c:cat>
          <c:val>
            <c:numLit>
              <c:formatCode>General</c:formatCode>
              <c:ptCount val="5"/>
              <c:pt idx="0">
                <c:v>0</c:v>
              </c:pt>
              <c:pt idx="1">
                <c:v>36.103896103896112</c:v>
              </c:pt>
              <c:pt idx="2">
                <c:v>13.506493506493509</c:v>
              </c:pt>
              <c:pt idx="3">
                <c:v>34.805194805194809</c:v>
              </c:pt>
              <c:pt idx="4">
                <c:v>15.584415584415581</c:v>
              </c:pt>
            </c:numLit>
          </c:val>
          <c:extLst xmlns:c16r2="http://schemas.microsoft.com/office/drawing/2015/06/chart">
            <c:ext xmlns:c16="http://schemas.microsoft.com/office/drawing/2014/chart" uri="{C3380CC4-5D6E-409C-BE32-E72D297353CC}">
              <c16:uniqueId val="{00000008-9B15-4737-A0AA-A1332CFFCDE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EC319-731E-49CB-8059-CFBFEE077992}" type="doc">
      <dgm:prSet loTypeId="urn:microsoft.com/office/officeart/2008/layout/PictureStrips" loCatId="list" qsTypeId="urn:microsoft.com/office/officeart/2005/8/quickstyle/simple3" qsCatId="simple" csTypeId="urn:microsoft.com/office/officeart/2005/8/colors/colorful2" csCatId="colorful" phldr="1"/>
      <dgm:spPr/>
      <dgm:t>
        <a:bodyPr/>
        <a:lstStyle/>
        <a:p>
          <a:endParaRPr lang="es-EC"/>
        </a:p>
      </dgm:t>
    </dgm:pt>
    <dgm:pt modelId="{45087AB4-C302-458F-8453-9755C3B09EC0}">
      <dgm:prSet phldrT="[Texto]"/>
      <dgm:spPr/>
      <dgm:t>
        <a:bodyPr/>
        <a:lstStyle/>
        <a:p>
          <a:r>
            <a:rPr lang="es-EC" dirty="0"/>
            <a:t>Antes de la pandemia la mayoría de los quiteños se movilizaba en transporte público, al suspender este servicio durante la pandemia orilló a los ciudadanos a buscar nuevas opciones de movilización contemplado la opción de dos ruedas. </a:t>
          </a:r>
        </a:p>
      </dgm:t>
    </dgm:pt>
    <dgm:pt modelId="{D7712400-422D-4BBE-8688-F660F9DA8112}" type="parTrans" cxnId="{CAB8D704-160E-420C-8E21-D03A07D929FE}">
      <dgm:prSet/>
      <dgm:spPr/>
      <dgm:t>
        <a:bodyPr/>
        <a:lstStyle/>
        <a:p>
          <a:endParaRPr lang="es-EC"/>
        </a:p>
      </dgm:t>
    </dgm:pt>
    <dgm:pt modelId="{B32C6F9E-F360-4EFE-B208-9B5A9041AAF3}" type="sibTrans" cxnId="{CAB8D704-160E-420C-8E21-D03A07D929FE}">
      <dgm:prSet/>
      <dgm:spPr/>
      <dgm:t>
        <a:bodyPr/>
        <a:lstStyle/>
        <a:p>
          <a:endParaRPr lang="es-EC"/>
        </a:p>
      </dgm:t>
    </dgm:pt>
    <dgm:pt modelId="{3086B3FE-A95D-4CA0-83C9-338190A1D7B7}">
      <dgm:prSet phldrT="[Texto]"/>
      <dgm:spPr/>
      <dgm:t>
        <a:bodyPr/>
        <a:lstStyle/>
        <a:p>
          <a:r>
            <a:rPr lang="es-EC" dirty="0"/>
            <a:t>Al flexibilizar las medidas se visualizó un ligero incremento en las ventas de bicicletas, en relación a la época previa al confinamiento, esto debido a que los desplazamientos en bicicleta disminuyen la posibilidad de contagio de COVID-19 en relación al transporte público. </a:t>
          </a:r>
        </a:p>
      </dgm:t>
    </dgm:pt>
    <dgm:pt modelId="{30C25947-CBCF-429C-A9E8-85DC555619D6}" type="parTrans" cxnId="{8D5FA8F2-80B4-49AA-9EF5-609C77730545}">
      <dgm:prSet/>
      <dgm:spPr/>
      <dgm:t>
        <a:bodyPr/>
        <a:lstStyle/>
        <a:p>
          <a:endParaRPr lang="es-EC"/>
        </a:p>
      </dgm:t>
    </dgm:pt>
    <dgm:pt modelId="{BF1B9774-A9E5-4D6F-885C-181CC79C00A0}" type="sibTrans" cxnId="{8D5FA8F2-80B4-49AA-9EF5-609C77730545}">
      <dgm:prSet/>
      <dgm:spPr/>
      <dgm:t>
        <a:bodyPr/>
        <a:lstStyle/>
        <a:p>
          <a:endParaRPr lang="es-EC"/>
        </a:p>
      </dgm:t>
    </dgm:pt>
    <dgm:pt modelId="{FA634B86-8F86-47B7-A541-7C3684B10AF8}">
      <dgm:prSet phldrT="[Texto]"/>
      <dgm:spPr/>
      <dgm:t>
        <a:bodyPr/>
        <a:lstStyle/>
        <a:p>
          <a:pPr>
            <a:buClrTx/>
            <a:buSzTx/>
            <a:buFontTx/>
            <a:buNone/>
          </a:pPr>
          <a:r>
            <a:rPr lang="es-EC" dirty="0"/>
            <a:t>Estando en una fase de aislamiento por varios días, se dio paso a la fase de distanciamiento retomando gradualmente varias actividades económicas entre ellas productivas y comerciales.</a:t>
          </a:r>
        </a:p>
      </dgm:t>
    </dgm:pt>
    <dgm:pt modelId="{02486D95-0421-460B-A86D-DB96C09FB786}" type="parTrans" cxnId="{421D3F59-C742-4591-91B5-AAD4EE11C441}">
      <dgm:prSet/>
      <dgm:spPr/>
      <dgm:t>
        <a:bodyPr/>
        <a:lstStyle/>
        <a:p>
          <a:endParaRPr lang="es-EC"/>
        </a:p>
      </dgm:t>
    </dgm:pt>
    <dgm:pt modelId="{E1E6E364-FE88-4827-AEBD-3D8BA6A7BD4A}" type="sibTrans" cxnId="{421D3F59-C742-4591-91B5-AAD4EE11C441}">
      <dgm:prSet/>
      <dgm:spPr/>
      <dgm:t>
        <a:bodyPr/>
        <a:lstStyle/>
        <a:p>
          <a:endParaRPr lang="es-EC"/>
        </a:p>
      </dgm:t>
    </dgm:pt>
    <dgm:pt modelId="{C103FD36-E906-45D0-BC1F-A38CD248DADD}" type="pres">
      <dgm:prSet presAssocID="{5E7EC319-731E-49CB-8059-CFBFEE077992}" presName="Name0" presStyleCnt="0">
        <dgm:presLayoutVars>
          <dgm:dir/>
          <dgm:resizeHandles val="exact"/>
        </dgm:presLayoutVars>
      </dgm:prSet>
      <dgm:spPr/>
      <dgm:t>
        <a:bodyPr/>
        <a:lstStyle/>
        <a:p>
          <a:endParaRPr lang="es-EC"/>
        </a:p>
      </dgm:t>
    </dgm:pt>
    <dgm:pt modelId="{548CF35E-BAB1-44C7-85C0-586FE93F2AD3}" type="pres">
      <dgm:prSet presAssocID="{45087AB4-C302-458F-8453-9755C3B09EC0}" presName="composite" presStyleCnt="0"/>
      <dgm:spPr/>
    </dgm:pt>
    <dgm:pt modelId="{AA804D06-025A-44FA-BD67-B62029454D61}" type="pres">
      <dgm:prSet presAssocID="{45087AB4-C302-458F-8453-9755C3B09EC0}" presName="rect1" presStyleLbl="trAlignAcc1" presStyleIdx="0" presStyleCnt="3">
        <dgm:presLayoutVars>
          <dgm:bulletEnabled val="1"/>
        </dgm:presLayoutVars>
      </dgm:prSet>
      <dgm:spPr/>
      <dgm:t>
        <a:bodyPr/>
        <a:lstStyle/>
        <a:p>
          <a:endParaRPr lang="es-EC"/>
        </a:p>
      </dgm:t>
    </dgm:pt>
    <dgm:pt modelId="{BA6BF461-CBAC-4DA3-806A-FAC47950952C}" type="pres">
      <dgm:prSet presAssocID="{45087AB4-C302-458F-8453-9755C3B09EC0}" presName="rect2" presStyleLbl="fgImgPlace1" presStyleIdx="0" presStyleCnt="3"/>
      <dgm:spPr>
        <a:blipFill>
          <a:blip xmlns:r="http://schemas.openxmlformats.org/officeDocument/2006/relationships" r:embed="rId1"/>
          <a:srcRect/>
          <a:stretch>
            <a:fillRect l="-40000" r="-40000"/>
          </a:stretch>
        </a:blipFill>
      </dgm:spPr>
    </dgm:pt>
    <dgm:pt modelId="{05F635C5-EB76-45F4-9030-59DC16AA4796}" type="pres">
      <dgm:prSet presAssocID="{B32C6F9E-F360-4EFE-B208-9B5A9041AAF3}" presName="sibTrans" presStyleCnt="0"/>
      <dgm:spPr/>
    </dgm:pt>
    <dgm:pt modelId="{0136A486-5620-45BC-8553-30DE3212023C}" type="pres">
      <dgm:prSet presAssocID="{FA634B86-8F86-47B7-A541-7C3684B10AF8}" presName="composite" presStyleCnt="0"/>
      <dgm:spPr/>
    </dgm:pt>
    <dgm:pt modelId="{A840CC58-20B5-4870-B0EC-798F531F54E4}" type="pres">
      <dgm:prSet presAssocID="{FA634B86-8F86-47B7-A541-7C3684B10AF8}" presName="rect1" presStyleLbl="trAlignAcc1" presStyleIdx="1" presStyleCnt="3">
        <dgm:presLayoutVars>
          <dgm:bulletEnabled val="1"/>
        </dgm:presLayoutVars>
      </dgm:prSet>
      <dgm:spPr/>
      <dgm:t>
        <a:bodyPr/>
        <a:lstStyle/>
        <a:p>
          <a:endParaRPr lang="es-EC"/>
        </a:p>
      </dgm:t>
    </dgm:pt>
    <dgm:pt modelId="{C8FECB44-240C-4023-8633-FD226EEE7A4B}" type="pres">
      <dgm:prSet presAssocID="{FA634B86-8F86-47B7-A541-7C3684B10AF8}" presName="rect2" presStyleLbl="fgImgPlace1" presStyleIdx="1" presStyleCnt="3"/>
      <dgm:spPr>
        <a:blipFill>
          <a:blip xmlns:r="http://schemas.openxmlformats.org/officeDocument/2006/relationships" r:embed="rId2"/>
          <a:srcRect/>
          <a:stretch>
            <a:fillRect l="-39000" r="-39000"/>
          </a:stretch>
        </a:blipFill>
      </dgm:spPr>
    </dgm:pt>
    <dgm:pt modelId="{2ADD5FD1-62AF-44C6-A4CC-6E93C979E4BD}" type="pres">
      <dgm:prSet presAssocID="{E1E6E364-FE88-4827-AEBD-3D8BA6A7BD4A}" presName="sibTrans" presStyleCnt="0"/>
      <dgm:spPr/>
    </dgm:pt>
    <dgm:pt modelId="{C5BF4B7C-DBC9-4A75-946C-731FAFF2A468}" type="pres">
      <dgm:prSet presAssocID="{3086B3FE-A95D-4CA0-83C9-338190A1D7B7}" presName="composite" presStyleCnt="0"/>
      <dgm:spPr/>
    </dgm:pt>
    <dgm:pt modelId="{0FFAE3F7-D719-4BA4-92BE-631329594B2A}" type="pres">
      <dgm:prSet presAssocID="{3086B3FE-A95D-4CA0-83C9-338190A1D7B7}" presName="rect1" presStyleLbl="trAlignAcc1" presStyleIdx="2" presStyleCnt="3">
        <dgm:presLayoutVars>
          <dgm:bulletEnabled val="1"/>
        </dgm:presLayoutVars>
      </dgm:prSet>
      <dgm:spPr/>
      <dgm:t>
        <a:bodyPr/>
        <a:lstStyle/>
        <a:p>
          <a:endParaRPr lang="es-EC"/>
        </a:p>
      </dgm:t>
    </dgm:pt>
    <dgm:pt modelId="{4890F39B-B1E2-4D9A-BDB2-AB040A7AF4D7}" type="pres">
      <dgm:prSet presAssocID="{3086B3FE-A95D-4CA0-83C9-338190A1D7B7}" presName="rect2" presStyleLbl="fgImgPlace1" presStyleIdx="2" presStyleCnt="3"/>
      <dgm:spPr>
        <a:blipFill>
          <a:blip xmlns:r="http://schemas.openxmlformats.org/officeDocument/2006/relationships" r:embed="rId3"/>
          <a:srcRect/>
          <a:stretch>
            <a:fillRect l="-25000" r="-25000"/>
          </a:stretch>
        </a:blipFill>
      </dgm:spPr>
    </dgm:pt>
  </dgm:ptLst>
  <dgm:cxnLst>
    <dgm:cxn modelId="{8D5FA8F2-80B4-49AA-9EF5-609C77730545}" srcId="{5E7EC319-731E-49CB-8059-CFBFEE077992}" destId="{3086B3FE-A95D-4CA0-83C9-338190A1D7B7}" srcOrd="2" destOrd="0" parTransId="{30C25947-CBCF-429C-A9E8-85DC555619D6}" sibTransId="{BF1B9774-A9E5-4D6F-885C-181CC79C00A0}"/>
    <dgm:cxn modelId="{E5C6BE14-EEC3-4F1D-9CE1-687839D24042}" type="presOf" srcId="{5E7EC319-731E-49CB-8059-CFBFEE077992}" destId="{C103FD36-E906-45D0-BC1F-A38CD248DADD}" srcOrd="0" destOrd="0" presId="urn:microsoft.com/office/officeart/2008/layout/PictureStrips"/>
    <dgm:cxn modelId="{421D3F59-C742-4591-91B5-AAD4EE11C441}" srcId="{5E7EC319-731E-49CB-8059-CFBFEE077992}" destId="{FA634B86-8F86-47B7-A541-7C3684B10AF8}" srcOrd="1" destOrd="0" parTransId="{02486D95-0421-460B-A86D-DB96C09FB786}" sibTransId="{E1E6E364-FE88-4827-AEBD-3D8BA6A7BD4A}"/>
    <dgm:cxn modelId="{CAB8D704-160E-420C-8E21-D03A07D929FE}" srcId="{5E7EC319-731E-49CB-8059-CFBFEE077992}" destId="{45087AB4-C302-458F-8453-9755C3B09EC0}" srcOrd="0" destOrd="0" parTransId="{D7712400-422D-4BBE-8688-F660F9DA8112}" sibTransId="{B32C6F9E-F360-4EFE-B208-9B5A9041AAF3}"/>
    <dgm:cxn modelId="{5506ACD5-39A6-4577-8A7C-DFDF51E8D584}" type="presOf" srcId="{3086B3FE-A95D-4CA0-83C9-338190A1D7B7}" destId="{0FFAE3F7-D719-4BA4-92BE-631329594B2A}" srcOrd="0" destOrd="0" presId="urn:microsoft.com/office/officeart/2008/layout/PictureStrips"/>
    <dgm:cxn modelId="{6B6BE20A-5C45-4E77-B7AD-5AEAD53328FF}" type="presOf" srcId="{45087AB4-C302-458F-8453-9755C3B09EC0}" destId="{AA804D06-025A-44FA-BD67-B62029454D61}" srcOrd="0" destOrd="0" presId="urn:microsoft.com/office/officeart/2008/layout/PictureStrips"/>
    <dgm:cxn modelId="{46A543A1-1FFF-4738-85E9-71E09DA6F1EB}" type="presOf" srcId="{FA634B86-8F86-47B7-A541-7C3684B10AF8}" destId="{A840CC58-20B5-4870-B0EC-798F531F54E4}" srcOrd="0" destOrd="0" presId="urn:microsoft.com/office/officeart/2008/layout/PictureStrips"/>
    <dgm:cxn modelId="{DF182888-DA3E-4BAC-9937-77DAB427CB0F}" type="presParOf" srcId="{C103FD36-E906-45D0-BC1F-A38CD248DADD}" destId="{548CF35E-BAB1-44C7-85C0-586FE93F2AD3}" srcOrd="0" destOrd="0" presId="urn:microsoft.com/office/officeart/2008/layout/PictureStrips"/>
    <dgm:cxn modelId="{A3F49D49-9C38-4712-B4EE-9254B849F0BB}" type="presParOf" srcId="{548CF35E-BAB1-44C7-85C0-586FE93F2AD3}" destId="{AA804D06-025A-44FA-BD67-B62029454D61}" srcOrd="0" destOrd="0" presId="urn:microsoft.com/office/officeart/2008/layout/PictureStrips"/>
    <dgm:cxn modelId="{B742B155-665E-4449-A2EA-A6B28A7AB9B2}" type="presParOf" srcId="{548CF35E-BAB1-44C7-85C0-586FE93F2AD3}" destId="{BA6BF461-CBAC-4DA3-806A-FAC47950952C}" srcOrd="1" destOrd="0" presId="urn:microsoft.com/office/officeart/2008/layout/PictureStrips"/>
    <dgm:cxn modelId="{15A08DDC-A3FD-40AD-95B5-DB59163972C8}" type="presParOf" srcId="{C103FD36-E906-45D0-BC1F-A38CD248DADD}" destId="{05F635C5-EB76-45F4-9030-59DC16AA4796}" srcOrd="1" destOrd="0" presId="urn:microsoft.com/office/officeart/2008/layout/PictureStrips"/>
    <dgm:cxn modelId="{DAEBD584-1D81-4C24-90A4-37316995EACD}" type="presParOf" srcId="{C103FD36-E906-45D0-BC1F-A38CD248DADD}" destId="{0136A486-5620-45BC-8553-30DE3212023C}" srcOrd="2" destOrd="0" presId="urn:microsoft.com/office/officeart/2008/layout/PictureStrips"/>
    <dgm:cxn modelId="{128AA6D2-FAAD-4A0A-A55B-AE0D67251735}" type="presParOf" srcId="{0136A486-5620-45BC-8553-30DE3212023C}" destId="{A840CC58-20B5-4870-B0EC-798F531F54E4}" srcOrd="0" destOrd="0" presId="urn:microsoft.com/office/officeart/2008/layout/PictureStrips"/>
    <dgm:cxn modelId="{DFB9E595-8B4A-4B0B-8D9A-41A022FFBFD1}" type="presParOf" srcId="{0136A486-5620-45BC-8553-30DE3212023C}" destId="{C8FECB44-240C-4023-8633-FD226EEE7A4B}" srcOrd="1" destOrd="0" presId="urn:microsoft.com/office/officeart/2008/layout/PictureStrips"/>
    <dgm:cxn modelId="{A79B49BE-1721-4439-85CF-535CEE2240D8}" type="presParOf" srcId="{C103FD36-E906-45D0-BC1F-A38CD248DADD}" destId="{2ADD5FD1-62AF-44C6-A4CC-6E93C979E4BD}" srcOrd="3" destOrd="0" presId="urn:microsoft.com/office/officeart/2008/layout/PictureStrips"/>
    <dgm:cxn modelId="{AC8053AB-DA2F-4F75-BBE9-7406E4ADD563}" type="presParOf" srcId="{C103FD36-E906-45D0-BC1F-A38CD248DADD}" destId="{C5BF4B7C-DBC9-4A75-946C-731FAFF2A468}" srcOrd="4" destOrd="0" presId="urn:microsoft.com/office/officeart/2008/layout/PictureStrips"/>
    <dgm:cxn modelId="{2BB519E8-BD83-45A1-ACD9-38917B303C77}" type="presParOf" srcId="{C5BF4B7C-DBC9-4A75-946C-731FAFF2A468}" destId="{0FFAE3F7-D719-4BA4-92BE-631329594B2A}" srcOrd="0" destOrd="0" presId="urn:microsoft.com/office/officeart/2008/layout/PictureStrips"/>
    <dgm:cxn modelId="{B99B92B2-5FEC-4642-B52C-2F00D46DC77C}" type="presParOf" srcId="{C5BF4B7C-DBC9-4A75-946C-731FAFF2A468}" destId="{4890F39B-B1E2-4D9A-BDB2-AB040A7AF4D7}"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EB555-D490-4C06-AF2D-07839AA9650E}" type="doc">
      <dgm:prSet loTypeId="urn:microsoft.com/office/officeart/2005/8/layout/hierarchy4" loCatId="list" qsTypeId="urn:microsoft.com/office/officeart/2005/8/quickstyle/simple3" qsCatId="simple" csTypeId="urn:microsoft.com/office/officeart/2005/8/colors/accent2_5" csCatId="accent2" phldr="1"/>
      <dgm:spPr/>
      <dgm:t>
        <a:bodyPr/>
        <a:lstStyle/>
        <a:p>
          <a:endParaRPr lang="es-ES"/>
        </a:p>
      </dgm:t>
    </dgm:pt>
    <dgm:pt modelId="{F224C1D0-CC41-450A-95C2-1EF2F78A5274}">
      <dgm:prSet phldrT="[Texto]" custT="1"/>
      <dgm:spPr/>
      <dgm:t>
        <a:bodyPr/>
        <a:lstStyle/>
        <a:p>
          <a:r>
            <a:rPr lang="es-EC" sz="6600" b="1" dirty="0"/>
            <a:t>Objetivos</a:t>
          </a:r>
          <a:endParaRPr lang="es-ES" sz="6600" dirty="0"/>
        </a:p>
      </dgm:t>
    </dgm:pt>
    <dgm:pt modelId="{888C1EFA-714B-47F6-BACF-E8B5C6333EE8}" type="parTrans" cxnId="{FF807548-2C89-4E38-AC67-A5F3D1A77678}">
      <dgm:prSet/>
      <dgm:spPr/>
      <dgm:t>
        <a:bodyPr/>
        <a:lstStyle/>
        <a:p>
          <a:endParaRPr lang="es-ES" sz="2400"/>
        </a:p>
      </dgm:t>
    </dgm:pt>
    <dgm:pt modelId="{CDE7E8CF-C22D-40A5-BBB5-9EB1958ECCFF}" type="sibTrans" cxnId="{FF807548-2C89-4E38-AC67-A5F3D1A77678}">
      <dgm:prSet/>
      <dgm:spPr/>
      <dgm:t>
        <a:bodyPr/>
        <a:lstStyle/>
        <a:p>
          <a:endParaRPr lang="es-ES" sz="2400"/>
        </a:p>
      </dgm:t>
    </dgm:pt>
    <dgm:pt modelId="{20F74AC7-BB80-447E-A5F7-4588FD72B622}">
      <dgm:prSet custT="1"/>
      <dgm:spPr/>
      <dgm:t>
        <a:bodyPr/>
        <a:lstStyle/>
        <a:p>
          <a:r>
            <a:rPr lang="es-EC" sz="2000" b="1" dirty="0"/>
            <a:t>Objetivo General</a:t>
          </a:r>
        </a:p>
      </dgm:t>
    </dgm:pt>
    <dgm:pt modelId="{3D7F6B67-14DD-44B3-BC59-A5300217AA66}" type="parTrans" cxnId="{CC68166A-6429-4ECC-80E1-10D1DE37E98D}">
      <dgm:prSet/>
      <dgm:spPr/>
      <dgm:t>
        <a:bodyPr/>
        <a:lstStyle/>
        <a:p>
          <a:endParaRPr lang="es-ES" sz="2400"/>
        </a:p>
      </dgm:t>
    </dgm:pt>
    <dgm:pt modelId="{157F2CEC-40F1-4F37-8943-7E0281FD86CC}" type="sibTrans" cxnId="{CC68166A-6429-4ECC-80E1-10D1DE37E98D}">
      <dgm:prSet/>
      <dgm:spPr/>
      <dgm:t>
        <a:bodyPr/>
        <a:lstStyle/>
        <a:p>
          <a:endParaRPr lang="es-ES" sz="2400"/>
        </a:p>
      </dgm:t>
    </dgm:pt>
    <dgm:pt modelId="{7D6437E1-DD86-46FC-B043-2E010B488929}">
      <dgm:prSet custT="1"/>
      <dgm:spPr/>
      <dgm:t>
        <a:bodyPr/>
        <a:lstStyle/>
        <a:p>
          <a:r>
            <a:rPr lang="es-EC" sz="1600" dirty="0"/>
            <a:t>Analizar el comportamiento del consumidor mediante la identificación de los factores internos y externos que influyen en el proceso de compra de bicicletas en la cuarenta del Covid-19 en el Distrito Metropolitano de Quito.</a:t>
          </a:r>
        </a:p>
      </dgm:t>
    </dgm:pt>
    <dgm:pt modelId="{614A4D70-B2F5-44FA-9A7C-B23CB5FC6AFF}" type="parTrans" cxnId="{E5AC9566-8395-4C92-9B66-4CBD3CAFAB4E}">
      <dgm:prSet/>
      <dgm:spPr/>
      <dgm:t>
        <a:bodyPr/>
        <a:lstStyle/>
        <a:p>
          <a:endParaRPr lang="es-ES" sz="2400"/>
        </a:p>
      </dgm:t>
    </dgm:pt>
    <dgm:pt modelId="{3F804B96-B004-4836-83E8-4AAFB49636FB}" type="sibTrans" cxnId="{E5AC9566-8395-4C92-9B66-4CBD3CAFAB4E}">
      <dgm:prSet/>
      <dgm:spPr/>
      <dgm:t>
        <a:bodyPr/>
        <a:lstStyle/>
        <a:p>
          <a:endParaRPr lang="es-ES" sz="2400"/>
        </a:p>
      </dgm:t>
    </dgm:pt>
    <dgm:pt modelId="{131AD3BD-9F10-46EE-AED6-2DA489DD745D}">
      <dgm:prSet custT="1"/>
      <dgm:spPr/>
      <dgm:t>
        <a:bodyPr/>
        <a:lstStyle/>
        <a:p>
          <a:r>
            <a:rPr lang="es-EC" sz="2000" b="1" dirty="0"/>
            <a:t>Objetivos Específicos</a:t>
          </a:r>
        </a:p>
      </dgm:t>
    </dgm:pt>
    <dgm:pt modelId="{9AFA0D63-E390-475F-9144-B63F98E6EDC4}" type="parTrans" cxnId="{6CC0BE30-E35A-4197-9E3D-D074EDC7905E}">
      <dgm:prSet/>
      <dgm:spPr/>
      <dgm:t>
        <a:bodyPr/>
        <a:lstStyle/>
        <a:p>
          <a:endParaRPr lang="es-ES" sz="2400"/>
        </a:p>
      </dgm:t>
    </dgm:pt>
    <dgm:pt modelId="{C3683E42-13C0-45EB-9239-ADF643504A4A}" type="sibTrans" cxnId="{6CC0BE30-E35A-4197-9E3D-D074EDC7905E}">
      <dgm:prSet/>
      <dgm:spPr/>
      <dgm:t>
        <a:bodyPr/>
        <a:lstStyle/>
        <a:p>
          <a:endParaRPr lang="es-ES" sz="2400"/>
        </a:p>
      </dgm:t>
    </dgm:pt>
    <dgm:pt modelId="{324EE1F1-6A00-432B-A923-5306CF6E502D}">
      <dgm:prSet custT="1"/>
      <dgm:spPr/>
      <dgm:t>
        <a:bodyPr/>
        <a:lstStyle/>
        <a:p>
          <a:r>
            <a:rPr lang="es-EC" sz="1600" dirty="0"/>
            <a:t>Determinar el perfil de las personas que adquirieron bicicletas en el DMQ para conocer sus gustos y preferencias.</a:t>
          </a:r>
        </a:p>
      </dgm:t>
    </dgm:pt>
    <dgm:pt modelId="{73E2867C-E9C3-4E6A-BA8E-6AB85396C3F3}" type="parTrans" cxnId="{75F01DA8-FF29-4E76-B112-F17AE13EAAAB}">
      <dgm:prSet/>
      <dgm:spPr/>
      <dgm:t>
        <a:bodyPr/>
        <a:lstStyle/>
        <a:p>
          <a:endParaRPr lang="es-ES" sz="2400"/>
        </a:p>
      </dgm:t>
    </dgm:pt>
    <dgm:pt modelId="{02683D36-8603-484E-BCFC-3AC23B8A6797}" type="sibTrans" cxnId="{75F01DA8-FF29-4E76-B112-F17AE13EAAAB}">
      <dgm:prSet/>
      <dgm:spPr/>
      <dgm:t>
        <a:bodyPr/>
        <a:lstStyle/>
        <a:p>
          <a:endParaRPr lang="es-ES" sz="2400"/>
        </a:p>
      </dgm:t>
    </dgm:pt>
    <dgm:pt modelId="{94151CAE-4F07-4E2D-A6D9-2E43D3A8FDE2}">
      <dgm:prSet custT="1"/>
      <dgm:spPr/>
      <dgm:t>
        <a:bodyPr/>
        <a:lstStyle/>
        <a:p>
          <a:r>
            <a:rPr lang="es-EC" sz="1600" dirty="0"/>
            <a:t>Identificar los factores internos y externos que influyeron en el proceso de compra de bicicletas mediante un análisis descriptivo de los consumidores en el Distrito Metropolitano de Quito..</a:t>
          </a:r>
        </a:p>
      </dgm:t>
    </dgm:pt>
    <dgm:pt modelId="{8A669A13-FD5E-43BD-AD14-3CBD7C71AE20}" type="parTrans" cxnId="{CD14E76E-54C8-4752-BCDD-73CAC8145D09}">
      <dgm:prSet/>
      <dgm:spPr/>
      <dgm:t>
        <a:bodyPr/>
        <a:lstStyle/>
        <a:p>
          <a:endParaRPr lang="es-ES" sz="2400"/>
        </a:p>
      </dgm:t>
    </dgm:pt>
    <dgm:pt modelId="{969312C8-0DE0-4F36-8D27-303963AAFC45}" type="sibTrans" cxnId="{CD14E76E-54C8-4752-BCDD-73CAC8145D09}">
      <dgm:prSet/>
      <dgm:spPr/>
      <dgm:t>
        <a:bodyPr/>
        <a:lstStyle/>
        <a:p>
          <a:endParaRPr lang="es-ES" sz="2400"/>
        </a:p>
      </dgm:t>
    </dgm:pt>
    <dgm:pt modelId="{40953C3E-FF28-42B3-B3CB-E9718570C442}">
      <dgm:prSet custT="1"/>
      <dgm:spPr/>
      <dgm:t>
        <a:bodyPr/>
        <a:lstStyle/>
        <a:p>
          <a:r>
            <a:rPr lang="es-EC" sz="1600" dirty="0"/>
            <a:t>Determinar la demanda de bicicletas adquiridas durante el tiempo de la cuarentena del Covid-19 mediante el análisis de los resultados obtenidos de las encuestas aplicadas en el Distrito Metropolitano de Quito.</a:t>
          </a:r>
        </a:p>
      </dgm:t>
    </dgm:pt>
    <dgm:pt modelId="{2CFB6E43-1DEE-41F3-8EE1-A7F233AA7EF7}" type="parTrans" cxnId="{3531DA3F-EAC2-4D61-ABC9-4D20B7A95F0C}">
      <dgm:prSet/>
      <dgm:spPr/>
      <dgm:t>
        <a:bodyPr/>
        <a:lstStyle/>
        <a:p>
          <a:endParaRPr lang="es-ES" sz="2400"/>
        </a:p>
      </dgm:t>
    </dgm:pt>
    <dgm:pt modelId="{5A23F316-01C1-44B9-BB0A-0AD4CFFA59F6}" type="sibTrans" cxnId="{3531DA3F-EAC2-4D61-ABC9-4D20B7A95F0C}">
      <dgm:prSet/>
      <dgm:spPr/>
      <dgm:t>
        <a:bodyPr/>
        <a:lstStyle/>
        <a:p>
          <a:endParaRPr lang="es-ES" sz="2400"/>
        </a:p>
      </dgm:t>
    </dgm:pt>
    <dgm:pt modelId="{858DC3CC-A81E-44BD-B8B5-4B0D6A754896}" type="pres">
      <dgm:prSet presAssocID="{64DEB555-D490-4C06-AF2D-07839AA9650E}" presName="Name0" presStyleCnt="0">
        <dgm:presLayoutVars>
          <dgm:chPref val="1"/>
          <dgm:dir/>
          <dgm:animOne val="branch"/>
          <dgm:animLvl val="lvl"/>
          <dgm:resizeHandles/>
        </dgm:presLayoutVars>
      </dgm:prSet>
      <dgm:spPr/>
      <dgm:t>
        <a:bodyPr/>
        <a:lstStyle/>
        <a:p>
          <a:endParaRPr lang="es-EC"/>
        </a:p>
      </dgm:t>
    </dgm:pt>
    <dgm:pt modelId="{E452AAA8-5B12-4409-BCE9-C062459C094A}" type="pres">
      <dgm:prSet presAssocID="{F224C1D0-CC41-450A-95C2-1EF2F78A5274}" presName="vertOne" presStyleCnt="0"/>
      <dgm:spPr/>
    </dgm:pt>
    <dgm:pt modelId="{DC709FCE-5CC5-41E6-9584-7B93EF5630DD}" type="pres">
      <dgm:prSet presAssocID="{F224C1D0-CC41-450A-95C2-1EF2F78A5274}" presName="txOne" presStyleLbl="node0" presStyleIdx="0" presStyleCnt="1" custLinFactNeighborX="-224" custLinFactNeighborY="-88175">
        <dgm:presLayoutVars>
          <dgm:chPref val="3"/>
        </dgm:presLayoutVars>
      </dgm:prSet>
      <dgm:spPr/>
      <dgm:t>
        <a:bodyPr/>
        <a:lstStyle/>
        <a:p>
          <a:endParaRPr lang="es-EC"/>
        </a:p>
      </dgm:t>
    </dgm:pt>
    <dgm:pt modelId="{AFA04861-6B9B-46A7-8FB4-007AB17743DF}" type="pres">
      <dgm:prSet presAssocID="{F224C1D0-CC41-450A-95C2-1EF2F78A5274}" presName="parTransOne" presStyleCnt="0"/>
      <dgm:spPr/>
    </dgm:pt>
    <dgm:pt modelId="{FDAF872E-7074-47DB-B355-32E3AA4AC944}" type="pres">
      <dgm:prSet presAssocID="{F224C1D0-CC41-450A-95C2-1EF2F78A5274}" presName="horzOne" presStyleCnt="0"/>
      <dgm:spPr/>
    </dgm:pt>
    <dgm:pt modelId="{FDD3F474-654B-483C-957F-F3ADA321C96E}" type="pres">
      <dgm:prSet presAssocID="{20F74AC7-BB80-447E-A5F7-4588FD72B622}" presName="vertTwo" presStyleCnt="0"/>
      <dgm:spPr/>
    </dgm:pt>
    <dgm:pt modelId="{7EB134F3-51C2-47B7-9E32-56B1E9112A9A}" type="pres">
      <dgm:prSet presAssocID="{20F74AC7-BB80-447E-A5F7-4588FD72B622}" presName="txTwo" presStyleLbl="node2" presStyleIdx="0" presStyleCnt="2">
        <dgm:presLayoutVars>
          <dgm:chPref val="3"/>
        </dgm:presLayoutVars>
      </dgm:prSet>
      <dgm:spPr/>
      <dgm:t>
        <a:bodyPr/>
        <a:lstStyle/>
        <a:p>
          <a:endParaRPr lang="es-EC"/>
        </a:p>
      </dgm:t>
    </dgm:pt>
    <dgm:pt modelId="{CB134FA7-8CBD-4463-85B0-CA156F0EED8D}" type="pres">
      <dgm:prSet presAssocID="{20F74AC7-BB80-447E-A5F7-4588FD72B622}" presName="parTransTwo" presStyleCnt="0"/>
      <dgm:spPr/>
    </dgm:pt>
    <dgm:pt modelId="{9A389D19-7DBD-4E2A-B68E-118D8BA2DA81}" type="pres">
      <dgm:prSet presAssocID="{20F74AC7-BB80-447E-A5F7-4588FD72B622}" presName="horzTwo" presStyleCnt="0"/>
      <dgm:spPr/>
    </dgm:pt>
    <dgm:pt modelId="{7FBD383A-96DC-4604-B2F2-59777AEB7672}" type="pres">
      <dgm:prSet presAssocID="{7D6437E1-DD86-46FC-B043-2E010B488929}" presName="vertThree" presStyleCnt="0"/>
      <dgm:spPr/>
    </dgm:pt>
    <dgm:pt modelId="{DB11C26B-AF3F-4FB3-AD93-988292516E5A}" type="pres">
      <dgm:prSet presAssocID="{7D6437E1-DD86-46FC-B043-2E010B488929}" presName="txThree" presStyleLbl="node3" presStyleIdx="0" presStyleCnt="4">
        <dgm:presLayoutVars>
          <dgm:chPref val="3"/>
        </dgm:presLayoutVars>
      </dgm:prSet>
      <dgm:spPr/>
      <dgm:t>
        <a:bodyPr/>
        <a:lstStyle/>
        <a:p>
          <a:endParaRPr lang="es-EC"/>
        </a:p>
      </dgm:t>
    </dgm:pt>
    <dgm:pt modelId="{9F96BCCA-446C-48DB-860C-CE78A2EE5A3C}" type="pres">
      <dgm:prSet presAssocID="{7D6437E1-DD86-46FC-B043-2E010B488929}" presName="horzThree" presStyleCnt="0"/>
      <dgm:spPr/>
    </dgm:pt>
    <dgm:pt modelId="{9F02B94E-F1A3-48F0-8483-806CB8D94AF2}" type="pres">
      <dgm:prSet presAssocID="{157F2CEC-40F1-4F37-8943-7E0281FD86CC}" presName="sibSpaceTwo" presStyleCnt="0"/>
      <dgm:spPr/>
    </dgm:pt>
    <dgm:pt modelId="{D31C3BAC-65FD-4385-B465-E77BE837B617}" type="pres">
      <dgm:prSet presAssocID="{131AD3BD-9F10-46EE-AED6-2DA489DD745D}" presName="vertTwo" presStyleCnt="0"/>
      <dgm:spPr/>
    </dgm:pt>
    <dgm:pt modelId="{5174D4D5-5F38-4208-8B3E-E1A1CCE87CF7}" type="pres">
      <dgm:prSet presAssocID="{131AD3BD-9F10-46EE-AED6-2DA489DD745D}" presName="txTwo" presStyleLbl="node2" presStyleIdx="1" presStyleCnt="2">
        <dgm:presLayoutVars>
          <dgm:chPref val="3"/>
        </dgm:presLayoutVars>
      </dgm:prSet>
      <dgm:spPr/>
      <dgm:t>
        <a:bodyPr/>
        <a:lstStyle/>
        <a:p>
          <a:endParaRPr lang="es-EC"/>
        </a:p>
      </dgm:t>
    </dgm:pt>
    <dgm:pt modelId="{F170C362-65CA-4F95-900D-DABDE6383239}" type="pres">
      <dgm:prSet presAssocID="{131AD3BD-9F10-46EE-AED6-2DA489DD745D}" presName="parTransTwo" presStyleCnt="0"/>
      <dgm:spPr/>
    </dgm:pt>
    <dgm:pt modelId="{A643E1DB-B121-419B-B61B-EFC49402C0E2}" type="pres">
      <dgm:prSet presAssocID="{131AD3BD-9F10-46EE-AED6-2DA489DD745D}" presName="horzTwo" presStyleCnt="0"/>
      <dgm:spPr/>
    </dgm:pt>
    <dgm:pt modelId="{2C70D79C-C923-45CF-ADBE-CD27E3F0E0FB}" type="pres">
      <dgm:prSet presAssocID="{324EE1F1-6A00-432B-A923-5306CF6E502D}" presName="vertThree" presStyleCnt="0"/>
      <dgm:spPr/>
    </dgm:pt>
    <dgm:pt modelId="{88532B57-E978-48E7-84DA-1588D2B99AF6}" type="pres">
      <dgm:prSet presAssocID="{324EE1F1-6A00-432B-A923-5306CF6E502D}" presName="txThree" presStyleLbl="node3" presStyleIdx="1" presStyleCnt="4">
        <dgm:presLayoutVars>
          <dgm:chPref val="3"/>
        </dgm:presLayoutVars>
      </dgm:prSet>
      <dgm:spPr/>
      <dgm:t>
        <a:bodyPr/>
        <a:lstStyle/>
        <a:p>
          <a:endParaRPr lang="es-EC"/>
        </a:p>
      </dgm:t>
    </dgm:pt>
    <dgm:pt modelId="{316FAA8A-ACBE-41DD-9B28-FF0D9849C1F4}" type="pres">
      <dgm:prSet presAssocID="{324EE1F1-6A00-432B-A923-5306CF6E502D}" presName="horzThree" presStyleCnt="0"/>
      <dgm:spPr/>
    </dgm:pt>
    <dgm:pt modelId="{D032F1C3-D7A9-4AE4-824B-8DF2070D947A}" type="pres">
      <dgm:prSet presAssocID="{02683D36-8603-484E-BCFC-3AC23B8A6797}" presName="sibSpaceThree" presStyleCnt="0"/>
      <dgm:spPr/>
    </dgm:pt>
    <dgm:pt modelId="{0B8AF4D9-4930-43B8-8DD2-95B4FF82D88E}" type="pres">
      <dgm:prSet presAssocID="{94151CAE-4F07-4E2D-A6D9-2E43D3A8FDE2}" presName="vertThree" presStyleCnt="0"/>
      <dgm:spPr/>
    </dgm:pt>
    <dgm:pt modelId="{8DAA4C34-2E92-4B3B-8B9B-1680944DC17F}" type="pres">
      <dgm:prSet presAssocID="{94151CAE-4F07-4E2D-A6D9-2E43D3A8FDE2}" presName="txThree" presStyleLbl="node3" presStyleIdx="2" presStyleCnt="4">
        <dgm:presLayoutVars>
          <dgm:chPref val="3"/>
        </dgm:presLayoutVars>
      </dgm:prSet>
      <dgm:spPr/>
      <dgm:t>
        <a:bodyPr/>
        <a:lstStyle/>
        <a:p>
          <a:endParaRPr lang="es-EC"/>
        </a:p>
      </dgm:t>
    </dgm:pt>
    <dgm:pt modelId="{A9F42689-E524-4BD0-9BAD-A05ECC81EBF5}" type="pres">
      <dgm:prSet presAssocID="{94151CAE-4F07-4E2D-A6D9-2E43D3A8FDE2}" presName="horzThree" presStyleCnt="0"/>
      <dgm:spPr/>
    </dgm:pt>
    <dgm:pt modelId="{ADF7C04E-53EA-4C56-BD85-9C63A048BF60}" type="pres">
      <dgm:prSet presAssocID="{969312C8-0DE0-4F36-8D27-303963AAFC45}" presName="sibSpaceThree" presStyleCnt="0"/>
      <dgm:spPr/>
    </dgm:pt>
    <dgm:pt modelId="{1EDA3B02-05EA-4537-AE28-D71FA8DED348}" type="pres">
      <dgm:prSet presAssocID="{40953C3E-FF28-42B3-B3CB-E9718570C442}" presName="vertThree" presStyleCnt="0"/>
      <dgm:spPr/>
    </dgm:pt>
    <dgm:pt modelId="{2D0BC68B-7C47-482B-87F3-4049A5AD7C00}" type="pres">
      <dgm:prSet presAssocID="{40953C3E-FF28-42B3-B3CB-E9718570C442}" presName="txThree" presStyleLbl="node3" presStyleIdx="3" presStyleCnt="4">
        <dgm:presLayoutVars>
          <dgm:chPref val="3"/>
        </dgm:presLayoutVars>
      </dgm:prSet>
      <dgm:spPr/>
      <dgm:t>
        <a:bodyPr/>
        <a:lstStyle/>
        <a:p>
          <a:endParaRPr lang="es-EC"/>
        </a:p>
      </dgm:t>
    </dgm:pt>
    <dgm:pt modelId="{5D1B1524-A179-4E3F-AB9A-23BAEF5EB632}" type="pres">
      <dgm:prSet presAssocID="{40953C3E-FF28-42B3-B3CB-E9718570C442}" presName="horzThree" presStyleCnt="0"/>
      <dgm:spPr/>
    </dgm:pt>
  </dgm:ptLst>
  <dgm:cxnLst>
    <dgm:cxn modelId="{3531DA3F-EAC2-4D61-ABC9-4D20B7A95F0C}" srcId="{131AD3BD-9F10-46EE-AED6-2DA489DD745D}" destId="{40953C3E-FF28-42B3-B3CB-E9718570C442}" srcOrd="2" destOrd="0" parTransId="{2CFB6E43-1DEE-41F3-8EE1-A7F233AA7EF7}" sibTransId="{5A23F316-01C1-44B9-BB0A-0AD4CFFA59F6}"/>
    <dgm:cxn modelId="{6CC0BE30-E35A-4197-9E3D-D074EDC7905E}" srcId="{F224C1D0-CC41-450A-95C2-1EF2F78A5274}" destId="{131AD3BD-9F10-46EE-AED6-2DA489DD745D}" srcOrd="1" destOrd="0" parTransId="{9AFA0D63-E390-475F-9144-B63F98E6EDC4}" sibTransId="{C3683E42-13C0-45EB-9239-ADF643504A4A}"/>
    <dgm:cxn modelId="{75F01DA8-FF29-4E76-B112-F17AE13EAAAB}" srcId="{131AD3BD-9F10-46EE-AED6-2DA489DD745D}" destId="{324EE1F1-6A00-432B-A923-5306CF6E502D}" srcOrd="0" destOrd="0" parTransId="{73E2867C-E9C3-4E6A-BA8E-6AB85396C3F3}" sibTransId="{02683D36-8603-484E-BCFC-3AC23B8A6797}"/>
    <dgm:cxn modelId="{0ACD9983-B4DD-4B79-B870-BC4941B1640B}" type="presOf" srcId="{7D6437E1-DD86-46FC-B043-2E010B488929}" destId="{DB11C26B-AF3F-4FB3-AD93-988292516E5A}" srcOrd="0" destOrd="0" presId="urn:microsoft.com/office/officeart/2005/8/layout/hierarchy4"/>
    <dgm:cxn modelId="{747736DE-5C18-46C2-ADF3-89F01626AD54}" type="presOf" srcId="{94151CAE-4F07-4E2D-A6D9-2E43D3A8FDE2}" destId="{8DAA4C34-2E92-4B3B-8B9B-1680944DC17F}" srcOrd="0" destOrd="0" presId="urn:microsoft.com/office/officeart/2005/8/layout/hierarchy4"/>
    <dgm:cxn modelId="{CC68166A-6429-4ECC-80E1-10D1DE37E98D}" srcId="{F224C1D0-CC41-450A-95C2-1EF2F78A5274}" destId="{20F74AC7-BB80-447E-A5F7-4588FD72B622}" srcOrd="0" destOrd="0" parTransId="{3D7F6B67-14DD-44B3-BC59-A5300217AA66}" sibTransId="{157F2CEC-40F1-4F37-8943-7E0281FD86CC}"/>
    <dgm:cxn modelId="{271494C1-2EB6-4513-A530-AEC4697994A1}" type="presOf" srcId="{131AD3BD-9F10-46EE-AED6-2DA489DD745D}" destId="{5174D4D5-5F38-4208-8B3E-E1A1CCE87CF7}" srcOrd="0" destOrd="0" presId="urn:microsoft.com/office/officeart/2005/8/layout/hierarchy4"/>
    <dgm:cxn modelId="{59B9A0DA-2D3F-41A1-967C-8819973ACF55}" type="presOf" srcId="{F224C1D0-CC41-450A-95C2-1EF2F78A5274}" destId="{DC709FCE-5CC5-41E6-9584-7B93EF5630DD}" srcOrd="0" destOrd="0" presId="urn:microsoft.com/office/officeart/2005/8/layout/hierarchy4"/>
    <dgm:cxn modelId="{4E6DACA4-5F83-425E-BEA1-832FB7FF3404}" type="presOf" srcId="{64DEB555-D490-4C06-AF2D-07839AA9650E}" destId="{858DC3CC-A81E-44BD-B8B5-4B0D6A754896}" srcOrd="0" destOrd="0" presId="urn:microsoft.com/office/officeart/2005/8/layout/hierarchy4"/>
    <dgm:cxn modelId="{CD14E76E-54C8-4752-BCDD-73CAC8145D09}" srcId="{131AD3BD-9F10-46EE-AED6-2DA489DD745D}" destId="{94151CAE-4F07-4E2D-A6D9-2E43D3A8FDE2}" srcOrd="1" destOrd="0" parTransId="{8A669A13-FD5E-43BD-AD14-3CBD7C71AE20}" sibTransId="{969312C8-0DE0-4F36-8D27-303963AAFC45}"/>
    <dgm:cxn modelId="{FF807548-2C89-4E38-AC67-A5F3D1A77678}" srcId="{64DEB555-D490-4C06-AF2D-07839AA9650E}" destId="{F224C1D0-CC41-450A-95C2-1EF2F78A5274}" srcOrd="0" destOrd="0" parTransId="{888C1EFA-714B-47F6-BACF-E8B5C6333EE8}" sibTransId="{CDE7E8CF-C22D-40A5-BBB5-9EB1958ECCFF}"/>
    <dgm:cxn modelId="{4B604352-793B-432D-92B8-5FA8AA254982}" type="presOf" srcId="{324EE1F1-6A00-432B-A923-5306CF6E502D}" destId="{88532B57-E978-48E7-84DA-1588D2B99AF6}" srcOrd="0" destOrd="0" presId="urn:microsoft.com/office/officeart/2005/8/layout/hierarchy4"/>
    <dgm:cxn modelId="{E5AC9566-8395-4C92-9B66-4CBD3CAFAB4E}" srcId="{20F74AC7-BB80-447E-A5F7-4588FD72B622}" destId="{7D6437E1-DD86-46FC-B043-2E010B488929}" srcOrd="0" destOrd="0" parTransId="{614A4D70-B2F5-44FA-9A7C-B23CB5FC6AFF}" sibTransId="{3F804B96-B004-4836-83E8-4AAFB49636FB}"/>
    <dgm:cxn modelId="{3D5D5294-D1C5-4E3C-BAF3-C903258DD2D0}" type="presOf" srcId="{20F74AC7-BB80-447E-A5F7-4588FD72B622}" destId="{7EB134F3-51C2-47B7-9E32-56B1E9112A9A}" srcOrd="0" destOrd="0" presId="urn:microsoft.com/office/officeart/2005/8/layout/hierarchy4"/>
    <dgm:cxn modelId="{B1E11B8A-49EC-4A72-B7DA-01D0AC606D3F}" type="presOf" srcId="{40953C3E-FF28-42B3-B3CB-E9718570C442}" destId="{2D0BC68B-7C47-482B-87F3-4049A5AD7C00}" srcOrd="0" destOrd="0" presId="urn:microsoft.com/office/officeart/2005/8/layout/hierarchy4"/>
    <dgm:cxn modelId="{A318A7DA-E644-4008-966B-35E2A153BBB1}" type="presParOf" srcId="{858DC3CC-A81E-44BD-B8B5-4B0D6A754896}" destId="{E452AAA8-5B12-4409-BCE9-C062459C094A}" srcOrd="0" destOrd="0" presId="urn:microsoft.com/office/officeart/2005/8/layout/hierarchy4"/>
    <dgm:cxn modelId="{5B75A0A9-B56A-4F11-A4B8-5250429D3CB1}" type="presParOf" srcId="{E452AAA8-5B12-4409-BCE9-C062459C094A}" destId="{DC709FCE-5CC5-41E6-9584-7B93EF5630DD}" srcOrd="0" destOrd="0" presId="urn:microsoft.com/office/officeart/2005/8/layout/hierarchy4"/>
    <dgm:cxn modelId="{7098C5AB-6DD9-4667-8D76-EFAF633551BF}" type="presParOf" srcId="{E452AAA8-5B12-4409-BCE9-C062459C094A}" destId="{AFA04861-6B9B-46A7-8FB4-007AB17743DF}" srcOrd="1" destOrd="0" presId="urn:microsoft.com/office/officeart/2005/8/layout/hierarchy4"/>
    <dgm:cxn modelId="{1AEBD831-248E-49A3-8A6B-96942731DC4C}" type="presParOf" srcId="{E452AAA8-5B12-4409-BCE9-C062459C094A}" destId="{FDAF872E-7074-47DB-B355-32E3AA4AC944}" srcOrd="2" destOrd="0" presId="urn:microsoft.com/office/officeart/2005/8/layout/hierarchy4"/>
    <dgm:cxn modelId="{20666339-ADFF-4572-B459-718C0608D84B}" type="presParOf" srcId="{FDAF872E-7074-47DB-B355-32E3AA4AC944}" destId="{FDD3F474-654B-483C-957F-F3ADA321C96E}" srcOrd="0" destOrd="0" presId="urn:microsoft.com/office/officeart/2005/8/layout/hierarchy4"/>
    <dgm:cxn modelId="{6F6C20FF-8F7A-437A-BC58-FB755D6D1584}" type="presParOf" srcId="{FDD3F474-654B-483C-957F-F3ADA321C96E}" destId="{7EB134F3-51C2-47B7-9E32-56B1E9112A9A}" srcOrd="0" destOrd="0" presId="urn:microsoft.com/office/officeart/2005/8/layout/hierarchy4"/>
    <dgm:cxn modelId="{C7CC6FFF-7C8B-4C4E-8C7B-42EC9CD73459}" type="presParOf" srcId="{FDD3F474-654B-483C-957F-F3ADA321C96E}" destId="{CB134FA7-8CBD-4463-85B0-CA156F0EED8D}" srcOrd="1" destOrd="0" presId="urn:microsoft.com/office/officeart/2005/8/layout/hierarchy4"/>
    <dgm:cxn modelId="{FECF772E-52B9-4FB1-9AF1-7DC75B2BFF11}" type="presParOf" srcId="{FDD3F474-654B-483C-957F-F3ADA321C96E}" destId="{9A389D19-7DBD-4E2A-B68E-118D8BA2DA81}" srcOrd="2" destOrd="0" presId="urn:microsoft.com/office/officeart/2005/8/layout/hierarchy4"/>
    <dgm:cxn modelId="{48CE9693-3E9B-4EDD-BA77-5B1E6112E6B6}" type="presParOf" srcId="{9A389D19-7DBD-4E2A-B68E-118D8BA2DA81}" destId="{7FBD383A-96DC-4604-B2F2-59777AEB7672}" srcOrd="0" destOrd="0" presId="urn:microsoft.com/office/officeart/2005/8/layout/hierarchy4"/>
    <dgm:cxn modelId="{16ACA3E3-118F-49ED-B251-F0AC8E151D61}" type="presParOf" srcId="{7FBD383A-96DC-4604-B2F2-59777AEB7672}" destId="{DB11C26B-AF3F-4FB3-AD93-988292516E5A}" srcOrd="0" destOrd="0" presId="urn:microsoft.com/office/officeart/2005/8/layout/hierarchy4"/>
    <dgm:cxn modelId="{479B4FEF-1B1C-466F-AE95-FE1319613F92}" type="presParOf" srcId="{7FBD383A-96DC-4604-B2F2-59777AEB7672}" destId="{9F96BCCA-446C-48DB-860C-CE78A2EE5A3C}" srcOrd="1" destOrd="0" presId="urn:microsoft.com/office/officeart/2005/8/layout/hierarchy4"/>
    <dgm:cxn modelId="{02AEAFB1-E2D1-46F6-826B-965146E83FCC}" type="presParOf" srcId="{FDAF872E-7074-47DB-B355-32E3AA4AC944}" destId="{9F02B94E-F1A3-48F0-8483-806CB8D94AF2}" srcOrd="1" destOrd="0" presId="urn:microsoft.com/office/officeart/2005/8/layout/hierarchy4"/>
    <dgm:cxn modelId="{80157E50-EA1C-47F6-B03A-CDF3B493F156}" type="presParOf" srcId="{FDAF872E-7074-47DB-B355-32E3AA4AC944}" destId="{D31C3BAC-65FD-4385-B465-E77BE837B617}" srcOrd="2" destOrd="0" presId="urn:microsoft.com/office/officeart/2005/8/layout/hierarchy4"/>
    <dgm:cxn modelId="{DF602167-B2B7-4B4F-A8F3-8FC9A75F0E3A}" type="presParOf" srcId="{D31C3BAC-65FD-4385-B465-E77BE837B617}" destId="{5174D4D5-5F38-4208-8B3E-E1A1CCE87CF7}" srcOrd="0" destOrd="0" presId="urn:microsoft.com/office/officeart/2005/8/layout/hierarchy4"/>
    <dgm:cxn modelId="{6625EBB3-84FD-4400-B907-169D006A8B46}" type="presParOf" srcId="{D31C3BAC-65FD-4385-B465-E77BE837B617}" destId="{F170C362-65CA-4F95-900D-DABDE6383239}" srcOrd="1" destOrd="0" presId="urn:microsoft.com/office/officeart/2005/8/layout/hierarchy4"/>
    <dgm:cxn modelId="{02207110-6B37-4460-852C-7E64846FF9FA}" type="presParOf" srcId="{D31C3BAC-65FD-4385-B465-E77BE837B617}" destId="{A643E1DB-B121-419B-B61B-EFC49402C0E2}" srcOrd="2" destOrd="0" presId="urn:microsoft.com/office/officeart/2005/8/layout/hierarchy4"/>
    <dgm:cxn modelId="{4F9E5A72-840B-4CA9-A707-0CF6E2AE941C}" type="presParOf" srcId="{A643E1DB-B121-419B-B61B-EFC49402C0E2}" destId="{2C70D79C-C923-45CF-ADBE-CD27E3F0E0FB}" srcOrd="0" destOrd="0" presId="urn:microsoft.com/office/officeart/2005/8/layout/hierarchy4"/>
    <dgm:cxn modelId="{4AF6EF39-9C21-4463-B8DB-701E63D23AFC}" type="presParOf" srcId="{2C70D79C-C923-45CF-ADBE-CD27E3F0E0FB}" destId="{88532B57-E978-48E7-84DA-1588D2B99AF6}" srcOrd="0" destOrd="0" presId="urn:microsoft.com/office/officeart/2005/8/layout/hierarchy4"/>
    <dgm:cxn modelId="{F3E499AE-6189-4D0E-AA0F-703ACA02AD73}" type="presParOf" srcId="{2C70D79C-C923-45CF-ADBE-CD27E3F0E0FB}" destId="{316FAA8A-ACBE-41DD-9B28-FF0D9849C1F4}" srcOrd="1" destOrd="0" presId="urn:microsoft.com/office/officeart/2005/8/layout/hierarchy4"/>
    <dgm:cxn modelId="{36153946-2BC2-48D1-B645-E90536A5044F}" type="presParOf" srcId="{A643E1DB-B121-419B-B61B-EFC49402C0E2}" destId="{D032F1C3-D7A9-4AE4-824B-8DF2070D947A}" srcOrd="1" destOrd="0" presId="urn:microsoft.com/office/officeart/2005/8/layout/hierarchy4"/>
    <dgm:cxn modelId="{038C878D-E0E8-48F4-AEE3-EADFF38863E6}" type="presParOf" srcId="{A643E1DB-B121-419B-B61B-EFC49402C0E2}" destId="{0B8AF4D9-4930-43B8-8DD2-95B4FF82D88E}" srcOrd="2" destOrd="0" presId="urn:microsoft.com/office/officeart/2005/8/layout/hierarchy4"/>
    <dgm:cxn modelId="{35944721-B975-40EA-A542-52306FF4101F}" type="presParOf" srcId="{0B8AF4D9-4930-43B8-8DD2-95B4FF82D88E}" destId="{8DAA4C34-2E92-4B3B-8B9B-1680944DC17F}" srcOrd="0" destOrd="0" presId="urn:microsoft.com/office/officeart/2005/8/layout/hierarchy4"/>
    <dgm:cxn modelId="{37C70F51-E480-4458-A82D-1640AF1C725F}" type="presParOf" srcId="{0B8AF4D9-4930-43B8-8DD2-95B4FF82D88E}" destId="{A9F42689-E524-4BD0-9BAD-A05ECC81EBF5}" srcOrd="1" destOrd="0" presId="urn:microsoft.com/office/officeart/2005/8/layout/hierarchy4"/>
    <dgm:cxn modelId="{0C02C90D-A518-4714-811B-9BD79BD0FB9C}" type="presParOf" srcId="{A643E1DB-B121-419B-B61B-EFC49402C0E2}" destId="{ADF7C04E-53EA-4C56-BD85-9C63A048BF60}" srcOrd="3" destOrd="0" presId="urn:microsoft.com/office/officeart/2005/8/layout/hierarchy4"/>
    <dgm:cxn modelId="{A46B9096-1720-4FEC-812B-292670A3755C}" type="presParOf" srcId="{A643E1DB-B121-419B-B61B-EFC49402C0E2}" destId="{1EDA3B02-05EA-4537-AE28-D71FA8DED348}" srcOrd="4" destOrd="0" presId="urn:microsoft.com/office/officeart/2005/8/layout/hierarchy4"/>
    <dgm:cxn modelId="{22892A25-2A42-4789-963A-B5139D7CF24C}" type="presParOf" srcId="{1EDA3B02-05EA-4537-AE28-D71FA8DED348}" destId="{2D0BC68B-7C47-482B-87F3-4049A5AD7C00}" srcOrd="0" destOrd="0" presId="urn:microsoft.com/office/officeart/2005/8/layout/hierarchy4"/>
    <dgm:cxn modelId="{E58A1BD8-1000-4DB7-BAC4-4B6E98960EB0}" type="presParOf" srcId="{1EDA3B02-05EA-4537-AE28-D71FA8DED348}" destId="{5D1B1524-A179-4E3F-AB9A-23BAEF5EB63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5C0AF3-F1D8-4978-9DCE-CCC31E03F588}" type="doc">
      <dgm:prSet loTypeId="urn:microsoft.com/office/officeart/2005/8/layout/process2" loCatId="process" qsTypeId="urn:microsoft.com/office/officeart/2005/8/quickstyle/simple3" qsCatId="simple" csTypeId="urn:microsoft.com/office/officeart/2005/8/colors/accent1_2" csCatId="accent1" phldr="1"/>
      <dgm:spPr/>
    </dgm:pt>
    <dgm:pt modelId="{14364E16-7471-4608-B8D6-D25FF3689E63}">
      <dgm:prSet phldrT="[Texto]" custT="1"/>
      <dgm:spPr/>
      <dgm:t>
        <a:bodyPr/>
        <a:lstStyle/>
        <a:p>
          <a:r>
            <a:rPr lang="es-EC" sz="1600" b="1" dirty="0"/>
            <a:t>Teoría de las necesidades de Maslow</a:t>
          </a:r>
          <a:endParaRPr lang="es-EC" sz="1600" b="1" dirty="0">
            <a:effectLst>
              <a:outerShdw blurRad="38100" dist="38100" dir="2700000" algn="tl">
                <a:srgbClr val="000000">
                  <a:alpha val="43137"/>
                </a:srgbClr>
              </a:outerShdw>
            </a:effectLst>
          </a:endParaRPr>
        </a:p>
      </dgm:t>
    </dgm:pt>
    <dgm:pt modelId="{0B41D114-0F58-4148-B7C6-E4EB2FE6A18D}" type="parTrans" cxnId="{C2C91F29-AB09-41DA-BF31-8FE9365AA4F0}">
      <dgm:prSet/>
      <dgm:spPr/>
      <dgm:t>
        <a:bodyPr/>
        <a:lstStyle/>
        <a:p>
          <a:endParaRPr lang="es-EC"/>
        </a:p>
      </dgm:t>
    </dgm:pt>
    <dgm:pt modelId="{DE7E2C17-ADD0-4442-B4D7-070812D9C5A2}" type="sibTrans" cxnId="{C2C91F29-AB09-41DA-BF31-8FE9365AA4F0}">
      <dgm:prSet/>
      <dgm:spPr/>
      <dgm:t>
        <a:bodyPr/>
        <a:lstStyle/>
        <a:p>
          <a:endParaRPr lang="es-EC"/>
        </a:p>
      </dgm:t>
    </dgm:pt>
    <dgm:pt modelId="{181F8F25-DAD6-48A8-847A-2994ED02A1ED}">
      <dgm:prSet phldrT="[Texto]" custT="1"/>
      <dgm:spPr/>
      <dgm:t>
        <a:bodyPr/>
        <a:lstStyle/>
        <a:p>
          <a:r>
            <a:rPr lang="es-EC" sz="1600" b="0">
              <a:effectLst>
                <a:outerShdw blurRad="38100" dist="38100" dir="2700000" algn="tl">
                  <a:srgbClr val="000000">
                    <a:alpha val="43137"/>
                  </a:srgbClr>
                </a:outerShdw>
              </a:effectLst>
            </a:rPr>
            <a:t>Pirámide la jerarquía de las necesidades humanas, </a:t>
          </a:r>
          <a:endParaRPr lang="es-EC" sz="1600" b="0" dirty="0">
            <a:effectLst>
              <a:outerShdw blurRad="38100" dist="38100" dir="2700000" algn="tl">
                <a:srgbClr val="000000">
                  <a:alpha val="43137"/>
                </a:srgbClr>
              </a:outerShdw>
            </a:effectLst>
          </a:endParaRPr>
        </a:p>
      </dgm:t>
    </dgm:pt>
    <dgm:pt modelId="{3A439D85-428B-4210-BA40-72FBBC244B01}" type="parTrans" cxnId="{41620A6A-4061-46FB-AF80-155AD17F8B4B}">
      <dgm:prSet/>
      <dgm:spPr/>
      <dgm:t>
        <a:bodyPr/>
        <a:lstStyle/>
        <a:p>
          <a:endParaRPr lang="es-EC"/>
        </a:p>
      </dgm:t>
    </dgm:pt>
    <dgm:pt modelId="{3FD720B6-D943-4BCA-A772-C33A0283B9E6}" type="sibTrans" cxnId="{41620A6A-4061-46FB-AF80-155AD17F8B4B}">
      <dgm:prSet/>
      <dgm:spPr/>
      <dgm:t>
        <a:bodyPr/>
        <a:lstStyle/>
        <a:p>
          <a:endParaRPr lang="es-EC"/>
        </a:p>
      </dgm:t>
    </dgm:pt>
    <dgm:pt modelId="{FA3B37D4-2FE8-4F74-9791-737C5FBB3D74}">
      <dgm:prSet phldrT="[Texto]" custT="1"/>
      <dgm:spPr/>
      <dgm:t>
        <a:bodyPr/>
        <a:lstStyle/>
        <a:p>
          <a:r>
            <a:rPr lang="es-EC" sz="1600" b="0">
              <a:effectLst>
                <a:outerShdw blurRad="38100" dist="38100" dir="2700000" algn="tl">
                  <a:srgbClr val="000000">
                    <a:alpha val="43137"/>
                  </a:srgbClr>
                </a:outerShdw>
              </a:effectLst>
            </a:rPr>
            <a:t>Deben satisfacerse en orden secuencial desde la base hasta la cúspide. </a:t>
          </a:r>
          <a:endParaRPr lang="es-EC" sz="1600" b="0" dirty="0">
            <a:effectLst>
              <a:outerShdw blurRad="38100" dist="38100" dir="2700000" algn="tl">
                <a:srgbClr val="000000">
                  <a:alpha val="43137"/>
                </a:srgbClr>
              </a:outerShdw>
            </a:effectLst>
          </a:endParaRPr>
        </a:p>
      </dgm:t>
    </dgm:pt>
    <dgm:pt modelId="{B8AAFBE2-8FDF-401F-B580-ACEAC9CCD980}" type="parTrans" cxnId="{3E85459D-FE99-43C4-B255-0B9EE8A62083}">
      <dgm:prSet/>
      <dgm:spPr/>
      <dgm:t>
        <a:bodyPr/>
        <a:lstStyle/>
        <a:p>
          <a:endParaRPr lang="es-EC"/>
        </a:p>
      </dgm:t>
    </dgm:pt>
    <dgm:pt modelId="{09A4A89C-B47F-4C9A-8703-6D5995413045}" type="sibTrans" cxnId="{3E85459D-FE99-43C4-B255-0B9EE8A62083}">
      <dgm:prSet/>
      <dgm:spPr/>
      <dgm:t>
        <a:bodyPr/>
        <a:lstStyle/>
        <a:p>
          <a:endParaRPr lang="es-EC"/>
        </a:p>
      </dgm:t>
    </dgm:pt>
    <dgm:pt modelId="{57EAD876-D1E8-49A5-88B2-99EABD494A8F}" type="pres">
      <dgm:prSet presAssocID="{655C0AF3-F1D8-4978-9DCE-CCC31E03F588}" presName="linearFlow" presStyleCnt="0">
        <dgm:presLayoutVars>
          <dgm:resizeHandles val="exact"/>
        </dgm:presLayoutVars>
      </dgm:prSet>
      <dgm:spPr/>
    </dgm:pt>
    <dgm:pt modelId="{86E1D189-2E83-4B59-A52A-758EC0AAADFC}" type="pres">
      <dgm:prSet presAssocID="{14364E16-7471-4608-B8D6-D25FF3689E63}" presName="node" presStyleLbl="node1" presStyleIdx="0" presStyleCnt="3">
        <dgm:presLayoutVars>
          <dgm:bulletEnabled val="1"/>
        </dgm:presLayoutVars>
      </dgm:prSet>
      <dgm:spPr/>
      <dgm:t>
        <a:bodyPr/>
        <a:lstStyle/>
        <a:p>
          <a:endParaRPr lang="es-EC"/>
        </a:p>
      </dgm:t>
    </dgm:pt>
    <dgm:pt modelId="{5B46570F-5FFD-4AEA-8168-5DA00590A868}" type="pres">
      <dgm:prSet presAssocID="{DE7E2C17-ADD0-4442-B4D7-070812D9C5A2}" presName="sibTrans" presStyleLbl="sibTrans2D1" presStyleIdx="0" presStyleCnt="2"/>
      <dgm:spPr/>
      <dgm:t>
        <a:bodyPr/>
        <a:lstStyle/>
        <a:p>
          <a:endParaRPr lang="es-EC"/>
        </a:p>
      </dgm:t>
    </dgm:pt>
    <dgm:pt modelId="{D3C823ED-3A38-4491-B22E-0A94D8C51B03}" type="pres">
      <dgm:prSet presAssocID="{DE7E2C17-ADD0-4442-B4D7-070812D9C5A2}" presName="connectorText" presStyleLbl="sibTrans2D1" presStyleIdx="0" presStyleCnt="2"/>
      <dgm:spPr/>
      <dgm:t>
        <a:bodyPr/>
        <a:lstStyle/>
        <a:p>
          <a:endParaRPr lang="es-EC"/>
        </a:p>
      </dgm:t>
    </dgm:pt>
    <dgm:pt modelId="{5FE80ED7-98D5-4575-843A-752B913575E2}" type="pres">
      <dgm:prSet presAssocID="{181F8F25-DAD6-48A8-847A-2994ED02A1ED}" presName="node" presStyleLbl="node1" presStyleIdx="1" presStyleCnt="3">
        <dgm:presLayoutVars>
          <dgm:bulletEnabled val="1"/>
        </dgm:presLayoutVars>
      </dgm:prSet>
      <dgm:spPr/>
      <dgm:t>
        <a:bodyPr/>
        <a:lstStyle/>
        <a:p>
          <a:endParaRPr lang="es-EC"/>
        </a:p>
      </dgm:t>
    </dgm:pt>
    <dgm:pt modelId="{548C7A43-C870-4E5E-914A-9EB19A93BBC8}" type="pres">
      <dgm:prSet presAssocID="{3FD720B6-D943-4BCA-A772-C33A0283B9E6}" presName="sibTrans" presStyleLbl="sibTrans2D1" presStyleIdx="1" presStyleCnt="2"/>
      <dgm:spPr/>
      <dgm:t>
        <a:bodyPr/>
        <a:lstStyle/>
        <a:p>
          <a:endParaRPr lang="es-EC"/>
        </a:p>
      </dgm:t>
    </dgm:pt>
    <dgm:pt modelId="{964F8E0A-03E3-4A1F-A514-25D9DDDCF501}" type="pres">
      <dgm:prSet presAssocID="{3FD720B6-D943-4BCA-A772-C33A0283B9E6}" presName="connectorText" presStyleLbl="sibTrans2D1" presStyleIdx="1" presStyleCnt="2"/>
      <dgm:spPr/>
      <dgm:t>
        <a:bodyPr/>
        <a:lstStyle/>
        <a:p>
          <a:endParaRPr lang="es-EC"/>
        </a:p>
      </dgm:t>
    </dgm:pt>
    <dgm:pt modelId="{F4A9EADE-DA26-4D69-A93E-F2E20D279611}" type="pres">
      <dgm:prSet presAssocID="{FA3B37D4-2FE8-4F74-9791-737C5FBB3D74}" presName="node" presStyleLbl="node1" presStyleIdx="2" presStyleCnt="3">
        <dgm:presLayoutVars>
          <dgm:bulletEnabled val="1"/>
        </dgm:presLayoutVars>
      </dgm:prSet>
      <dgm:spPr/>
      <dgm:t>
        <a:bodyPr/>
        <a:lstStyle/>
        <a:p>
          <a:endParaRPr lang="es-EC"/>
        </a:p>
      </dgm:t>
    </dgm:pt>
  </dgm:ptLst>
  <dgm:cxnLst>
    <dgm:cxn modelId="{7A3EAD25-D0B7-4AC6-838C-E5B0B42FA5F7}" type="presOf" srcId="{DE7E2C17-ADD0-4442-B4D7-070812D9C5A2}" destId="{D3C823ED-3A38-4491-B22E-0A94D8C51B03}" srcOrd="1" destOrd="0" presId="urn:microsoft.com/office/officeart/2005/8/layout/process2"/>
    <dgm:cxn modelId="{DCCA532D-53A1-4D85-9E80-454091DE6FD0}" type="presOf" srcId="{655C0AF3-F1D8-4978-9DCE-CCC31E03F588}" destId="{57EAD876-D1E8-49A5-88B2-99EABD494A8F}" srcOrd="0" destOrd="0" presId="urn:microsoft.com/office/officeart/2005/8/layout/process2"/>
    <dgm:cxn modelId="{C2C91F29-AB09-41DA-BF31-8FE9365AA4F0}" srcId="{655C0AF3-F1D8-4978-9DCE-CCC31E03F588}" destId="{14364E16-7471-4608-B8D6-D25FF3689E63}" srcOrd="0" destOrd="0" parTransId="{0B41D114-0F58-4148-B7C6-E4EB2FE6A18D}" sibTransId="{DE7E2C17-ADD0-4442-B4D7-070812D9C5A2}"/>
    <dgm:cxn modelId="{FB8D5AEA-1D46-4299-8754-FF05B9BB71D9}" type="presOf" srcId="{181F8F25-DAD6-48A8-847A-2994ED02A1ED}" destId="{5FE80ED7-98D5-4575-843A-752B913575E2}" srcOrd="0" destOrd="0" presId="urn:microsoft.com/office/officeart/2005/8/layout/process2"/>
    <dgm:cxn modelId="{41620A6A-4061-46FB-AF80-155AD17F8B4B}" srcId="{655C0AF3-F1D8-4978-9DCE-CCC31E03F588}" destId="{181F8F25-DAD6-48A8-847A-2994ED02A1ED}" srcOrd="1" destOrd="0" parTransId="{3A439D85-428B-4210-BA40-72FBBC244B01}" sibTransId="{3FD720B6-D943-4BCA-A772-C33A0283B9E6}"/>
    <dgm:cxn modelId="{EA118334-D640-4F11-997A-8B04CD10AFB5}" type="presOf" srcId="{FA3B37D4-2FE8-4F74-9791-737C5FBB3D74}" destId="{F4A9EADE-DA26-4D69-A93E-F2E20D279611}" srcOrd="0" destOrd="0" presId="urn:microsoft.com/office/officeart/2005/8/layout/process2"/>
    <dgm:cxn modelId="{11890713-7955-442B-A6DA-EDEC9BF8DC64}" type="presOf" srcId="{DE7E2C17-ADD0-4442-B4D7-070812D9C5A2}" destId="{5B46570F-5FFD-4AEA-8168-5DA00590A868}" srcOrd="0" destOrd="0" presId="urn:microsoft.com/office/officeart/2005/8/layout/process2"/>
    <dgm:cxn modelId="{0DECF771-46F2-447B-B720-98B1FD965D8E}" type="presOf" srcId="{3FD720B6-D943-4BCA-A772-C33A0283B9E6}" destId="{964F8E0A-03E3-4A1F-A514-25D9DDDCF501}" srcOrd="1" destOrd="0" presId="urn:microsoft.com/office/officeart/2005/8/layout/process2"/>
    <dgm:cxn modelId="{3E85459D-FE99-43C4-B255-0B9EE8A62083}" srcId="{655C0AF3-F1D8-4978-9DCE-CCC31E03F588}" destId="{FA3B37D4-2FE8-4F74-9791-737C5FBB3D74}" srcOrd="2" destOrd="0" parTransId="{B8AAFBE2-8FDF-401F-B580-ACEAC9CCD980}" sibTransId="{09A4A89C-B47F-4C9A-8703-6D5995413045}"/>
    <dgm:cxn modelId="{2F3CE508-8BD1-4DCD-8B7A-C674FC0EA198}" type="presOf" srcId="{3FD720B6-D943-4BCA-A772-C33A0283B9E6}" destId="{548C7A43-C870-4E5E-914A-9EB19A93BBC8}" srcOrd="0" destOrd="0" presId="urn:microsoft.com/office/officeart/2005/8/layout/process2"/>
    <dgm:cxn modelId="{0AFF587F-D2D1-4026-93C5-6D412B101131}" type="presOf" srcId="{14364E16-7471-4608-B8D6-D25FF3689E63}" destId="{86E1D189-2E83-4B59-A52A-758EC0AAADFC}" srcOrd="0" destOrd="0" presId="urn:microsoft.com/office/officeart/2005/8/layout/process2"/>
    <dgm:cxn modelId="{E8AC1DAC-B264-44ED-9C2C-D53F40CEB2F0}" type="presParOf" srcId="{57EAD876-D1E8-49A5-88B2-99EABD494A8F}" destId="{86E1D189-2E83-4B59-A52A-758EC0AAADFC}" srcOrd="0" destOrd="0" presId="urn:microsoft.com/office/officeart/2005/8/layout/process2"/>
    <dgm:cxn modelId="{3D958633-23B5-4B77-A66A-583BF58E6914}" type="presParOf" srcId="{57EAD876-D1E8-49A5-88B2-99EABD494A8F}" destId="{5B46570F-5FFD-4AEA-8168-5DA00590A868}" srcOrd="1" destOrd="0" presId="urn:microsoft.com/office/officeart/2005/8/layout/process2"/>
    <dgm:cxn modelId="{5A98BBE1-9EC4-4E21-BCCA-1A4E345786CB}" type="presParOf" srcId="{5B46570F-5FFD-4AEA-8168-5DA00590A868}" destId="{D3C823ED-3A38-4491-B22E-0A94D8C51B03}" srcOrd="0" destOrd="0" presId="urn:microsoft.com/office/officeart/2005/8/layout/process2"/>
    <dgm:cxn modelId="{22C6C3A8-279D-4323-92A2-B16D0B806F2A}" type="presParOf" srcId="{57EAD876-D1E8-49A5-88B2-99EABD494A8F}" destId="{5FE80ED7-98D5-4575-843A-752B913575E2}" srcOrd="2" destOrd="0" presId="urn:microsoft.com/office/officeart/2005/8/layout/process2"/>
    <dgm:cxn modelId="{5077E42A-C4A0-4E5C-82DB-BFE0A0F966A2}" type="presParOf" srcId="{57EAD876-D1E8-49A5-88B2-99EABD494A8F}" destId="{548C7A43-C870-4E5E-914A-9EB19A93BBC8}" srcOrd="3" destOrd="0" presId="urn:microsoft.com/office/officeart/2005/8/layout/process2"/>
    <dgm:cxn modelId="{B821E387-AA10-46A6-B8FC-2CA1168086C7}" type="presParOf" srcId="{548C7A43-C870-4E5E-914A-9EB19A93BBC8}" destId="{964F8E0A-03E3-4A1F-A514-25D9DDDCF501}" srcOrd="0" destOrd="0" presId="urn:microsoft.com/office/officeart/2005/8/layout/process2"/>
    <dgm:cxn modelId="{DD45E0DF-3E9E-4C97-A23F-CA820F50C676}" type="presParOf" srcId="{57EAD876-D1E8-49A5-88B2-99EABD494A8F}" destId="{F4A9EADE-DA26-4D69-A93E-F2E20D279611}"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5C0AF3-F1D8-4978-9DCE-CCC31E03F588}" type="doc">
      <dgm:prSet loTypeId="urn:microsoft.com/office/officeart/2005/8/layout/lProcess1" loCatId="process" qsTypeId="urn:microsoft.com/office/officeart/2005/8/quickstyle/simple3" qsCatId="simple" csTypeId="urn:microsoft.com/office/officeart/2005/8/colors/accent1_4" csCatId="accent1" phldr="1"/>
      <dgm:spPr/>
    </dgm:pt>
    <dgm:pt modelId="{14364E16-7471-4608-B8D6-D25FF3689E63}">
      <dgm:prSet phldrT="[Texto]" custT="1"/>
      <dgm:spPr/>
      <dgm:t>
        <a:bodyPr/>
        <a:lstStyle/>
        <a:p>
          <a:r>
            <a:rPr lang="es-EC" sz="1600" b="1" dirty="0"/>
            <a:t>Teoría de las motivaciones de McClelland</a:t>
          </a:r>
          <a:endParaRPr lang="es-EC" sz="1600" b="1" dirty="0">
            <a:effectLst>
              <a:outerShdw blurRad="38100" dist="38100" dir="2700000" algn="tl">
                <a:srgbClr val="000000">
                  <a:alpha val="43137"/>
                </a:srgbClr>
              </a:outerShdw>
            </a:effectLst>
          </a:endParaRPr>
        </a:p>
      </dgm:t>
    </dgm:pt>
    <dgm:pt modelId="{0B41D114-0F58-4148-B7C6-E4EB2FE6A18D}" type="parTrans" cxnId="{C2C91F29-AB09-41DA-BF31-8FE9365AA4F0}">
      <dgm:prSet/>
      <dgm:spPr/>
      <dgm:t>
        <a:bodyPr/>
        <a:lstStyle/>
        <a:p>
          <a:endParaRPr lang="es-EC"/>
        </a:p>
      </dgm:t>
    </dgm:pt>
    <dgm:pt modelId="{DE7E2C17-ADD0-4442-B4D7-070812D9C5A2}" type="sibTrans" cxnId="{C2C91F29-AB09-41DA-BF31-8FE9365AA4F0}">
      <dgm:prSet/>
      <dgm:spPr/>
      <dgm:t>
        <a:bodyPr/>
        <a:lstStyle/>
        <a:p>
          <a:endParaRPr lang="es-EC"/>
        </a:p>
      </dgm:t>
    </dgm:pt>
    <dgm:pt modelId="{181F8F25-DAD6-48A8-847A-2994ED02A1ED}">
      <dgm:prSet phldrT="[Texto]" custT="1"/>
      <dgm:spPr/>
      <dgm:t>
        <a:bodyPr/>
        <a:lstStyle/>
        <a:p>
          <a:r>
            <a:rPr lang="es-EC" sz="1600" b="0" dirty="0">
              <a:effectLst>
                <a:outerShdw blurRad="38100" dist="38100" dir="2700000" algn="tl">
                  <a:srgbClr val="000000">
                    <a:alpha val="43137"/>
                  </a:srgbClr>
                </a:outerShdw>
              </a:effectLst>
            </a:rPr>
            <a:t>Afiliación</a:t>
          </a:r>
        </a:p>
      </dgm:t>
    </dgm:pt>
    <dgm:pt modelId="{3A439D85-428B-4210-BA40-72FBBC244B01}" type="parTrans" cxnId="{41620A6A-4061-46FB-AF80-155AD17F8B4B}">
      <dgm:prSet/>
      <dgm:spPr/>
      <dgm:t>
        <a:bodyPr/>
        <a:lstStyle/>
        <a:p>
          <a:endParaRPr lang="es-EC"/>
        </a:p>
      </dgm:t>
    </dgm:pt>
    <dgm:pt modelId="{3FD720B6-D943-4BCA-A772-C33A0283B9E6}" type="sibTrans" cxnId="{41620A6A-4061-46FB-AF80-155AD17F8B4B}">
      <dgm:prSet/>
      <dgm:spPr/>
      <dgm:t>
        <a:bodyPr/>
        <a:lstStyle/>
        <a:p>
          <a:endParaRPr lang="es-EC"/>
        </a:p>
      </dgm:t>
    </dgm:pt>
    <dgm:pt modelId="{BBA233E4-D685-45A1-B2FA-ADD54915844B}">
      <dgm:prSet phldrT="[Texto]" custT="1"/>
      <dgm:spPr/>
      <dgm:t>
        <a:bodyPr/>
        <a:lstStyle/>
        <a:p>
          <a:r>
            <a:rPr lang="es-EC" sz="1600" dirty="0"/>
            <a:t>Deseo de un individuo de lograr conseguir altos patrones de ejecución en las diligencias</a:t>
          </a:r>
          <a:endParaRPr lang="es-EC" sz="1600" b="1" dirty="0">
            <a:effectLst>
              <a:outerShdw blurRad="38100" dist="38100" dir="2700000" algn="tl">
                <a:srgbClr val="000000">
                  <a:alpha val="43137"/>
                </a:srgbClr>
              </a:outerShdw>
            </a:effectLst>
          </a:endParaRPr>
        </a:p>
      </dgm:t>
    </dgm:pt>
    <dgm:pt modelId="{6438BB3C-D4CF-4EC1-B0D5-219F80EAF96E}" type="parTrans" cxnId="{12A95CD6-9803-454E-B388-F5A32563EEEF}">
      <dgm:prSet/>
      <dgm:spPr/>
      <dgm:t>
        <a:bodyPr/>
        <a:lstStyle/>
        <a:p>
          <a:endParaRPr lang="es-EC"/>
        </a:p>
      </dgm:t>
    </dgm:pt>
    <dgm:pt modelId="{2CCB8A1A-FBBB-463B-B0B2-DB236D90D448}" type="sibTrans" cxnId="{12A95CD6-9803-454E-B388-F5A32563EEEF}">
      <dgm:prSet/>
      <dgm:spPr/>
      <dgm:t>
        <a:bodyPr/>
        <a:lstStyle/>
        <a:p>
          <a:endParaRPr lang="es-EC"/>
        </a:p>
      </dgm:t>
    </dgm:pt>
    <dgm:pt modelId="{74310F48-1F43-4760-8900-F0E2FB5CFE0A}">
      <dgm:prSet phldrT="[Texto]" custT="1"/>
      <dgm:spPr/>
      <dgm:t>
        <a:bodyPr/>
        <a:lstStyle/>
        <a:p>
          <a:r>
            <a:rPr lang="es-MX" sz="1600" b="1" dirty="0">
              <a:effectLst>
                <a:outerShdw blurRad="38100" dist="38100" dir="2700000" algn="tl">
                  <a:srgbClr val="000000">
                    <a:alpha val="43137"/>
                  </a:srgbClr>
                </a:outerShdw>
              </a:effectLst>
            </a:rPr>
            <a:t>Logro</a:t>
          </a:r>
          <a:endParaRPr lang="es-EC" sz="1600" b="1" dirty="0">
            <a:effectLst>
              <a:outerShdw blurRad="38100" dist="38100" dir="2700000" algn="tl">
                <a:srgbClr val="000000">
                  <a:alpha val="43137"/>
                </a:srgbClr>
              </a:outerShdw>
            </a:effectLst>
          </a:endParaRPr>
        </a:p>
      </dgm:t>
    </dgm:pt>
    <dgm:pt modelId="{9D480C0F-BF77-4029-B519-5799364DB209}" type="parTrans" cxnId="{9C5004E6-D950-4109-9503-E172B47D2CEE}">
      <dgm:prSet/>
      <dgm:spPr/>
      <dgm:t>
        <a:bodyPr/>
        <a:lstStyle/>
        <a:p>
          <a:endParaRPr lang="es-EC"/>
        </a:p>
      </dgm:t>
    </dgm:pt>
    <dgm:pt modelId="{4B35D46F-FF06-4033-9344-A85BFE0B666E}" type="sibTrans" cxnId="{9C5004E6-D950-4109-9503-E172B47D2CEE}">
      <dgm:prSet/>
      <dgm:spPr/>
      <dgm:t>
        <a:bodyPr/>
        <a:lstStyle/>
        <a:p>
          <a:endParaRPr lang="es-EC"/>
        </a:p>
      </dgm:t>
    </dgm:pt>
    <dgm:pt modelId="{93ED9969-B646-46E0-9038-0F45CB714A8D}">
      <dgm:prSet phldrT="[Texto]" custT="1"/>
      <dgm:spPr/>
      <dgm:t>
        <a:bodyPr/>
        <a:lstStyle/>
        <a:p>
          <a:r>
            <a:rPr lang="es-EC" sz="1600" dirty="0"/>
            <a:t>Puede comer no necesariamente porque tenga hambre, sino influenciado por motivos sociales </a:t>
          </a:r>
          <a:endParaRPr lang="es-EC" sz="1600" b="0" dirty="0">
            <a:effectLst>
              <a:outerShdw blurRad="38100" dist="38100" dir="2700000" algn="tl">
                <a:srgbClr val="000000">
                  <a:alpha val="43137"/>
                </a:srgbClr>
              </a:outerShdw>
            </a:effectLst>
          </a:endParaRPr>
        </a:p>
      </dgm:t>
    </dgm:pt>
    <dgm:pt modelId="{77FBE2B8-78E0-40B9-A0E6-FAF5F4C82DF6}" type="sibTrans" cxnId="{F9A3A3B3-0E58-4717-8C6E-A48E0C6A3824}">
      <dgm:prSet/>
      <dgm:spPr/>
      <dgm:t>
        <a:bodyPr/>
        <a:lstStyle/>
        <a:p>
          <a:endParaRPr lang="es-EC"/>
        </a:p>
      </dgm:t>
    </dgm:pt>
    <dgm:pt modelId="{2544473C-4597-4CBF-A307-D2FDA736D646}" type="parTrans" cxnId="{F9A3A3B3-0E58-4717-8C6E-A48E0C6A3824}">
      <dgm:prSet/>
      <dgm:spPr/>
      <dgm:t>
        <a:bodyPr/>
        <a:lstStyle/>
        <a:p>
          <a:endParaRPr lang="es-EC"/>
        </a:p>
      </dgm:t>
    </dgm:pt>
    <dgm:pt modelId="{FA3B37D4-2FE8-4F74-9791-737C5FBB3D74}">
      <dgm:prSet phldrT="[Texto]" custT="1"/>
      <dgm:spPr/>
      <dgm:t>
        <a:bodyPr/>
        <a:lstStyle/>
        <a:p>
          <a:r>
            <a:rPr lang="es-MX" sz="1600" b="0" dirty="0">
              <a:effectLst>
                <a:outerShdw blurRad="38100" dist="38100" dir="2700000" algn="tl">
                  <a:srgbClr val="000000">
                    <a:alpha val="43137"/>
                  </a:srgbClr>
                </a:outerShdw>
              </a:effectLst>
            </a:rPr>
            <a:t>Poder</a:t>
          </a:r>
          <a:endParaRPr lang="es-EC" sz="1600" b="0" dirty="0">
            <a:effectLst>
              <a:outerShdw blurRad="38100" dist="38100" dir="2700000" algn="tl">
                <a:srgbClr val="000000">
                  <a:alpha val="43137"/>
                </a:srgbClr>
              </a:outerShdw>
            </a:effectLst>
          </a:endParaRPr>
        </a:p>
      </dgm:t>
    </dgm:pt>
    <dgm:pt modelId="{09A4A89C-B47F-4C9A-8703-6D5995413045}" type="sibTrans" cxnId="{3E85459D-FE99-43C4-B255-0B9EE8A62083}">
      <dgm:prSet/>
      <dgm:spPr/>
      <dgm:t>
        <a:bodyPr/>
        <a:lstStyle/>
        <a:p>
          <a:endParaRPr lang="es-EC"/>
        </a:p>
      </dgm:t>
    </dgm:pt>
    <dgm:pt modelId="{B8AAFBE2-8FDF-401F-B580-ACEAC9CCD980}" type="parTrans" cxnId="{3E85459D-FE99-43C4-B255-0B9EE8A62083}">
      <dgm:prSet/>
      <dgm:spPr/>
      <dgm:t>
        <a:bodyPr/>
        <a:lstStyle/>
        <a:p>
          <a:endParaRPr lang="es-EC"/>
        </a:p>
      </dgm:t>
    </dgm:pt>
    <dgm:pt modelId="{E068DBCD-D10B-4956-97ED-BC2AA8C144C9}">
      <dgm:prSet phldrT="[Texto]" custT="1"/>
      <dgm:spPr/>
      <dgm:t>
        <a:bodyPr/>
        <a:lstStyle/>
        <a:p>
          <a:r>
            <a:rPr lang="es-EC" sz="1600" dirty="0"/>
            <a:t>Manifiesta numerosas conductas de consumidores.</a:t>
          </a:r>
          <a:endParaRPr lang="es-EC" sz="1600" b="0" dirty="0">
            <a:effectLst>
              <a:outerShdw blurRad="38100" dist="38100" dir="2700000" algn="tl">
                <a:srgbClr val="000000">
                  <a:alpha val="43137"/>
                </a:srgbClr>
              </a:outerShdw>
            </a:effectLst>
          </a:endParaRPr>
        </a:p>
      </dgm:t>
    </dgm:pt>
    <dgm:pt modelId="{61F920C5-6C6F-4830-A6DD-7F8C906BC20A}" type="parTrans" cxnId="{1DAA49FC-6072-461F-930F-3D1D1B3C1687}">
      <dgm:prSet/>
      <dgm:spPr/>
      <dgm:t>
        <a:bodyPr/>
        <a:lstStyle/>
        <a:p>
          <a:endParaRPr lang="es-EC"/>
        </a:p>
      </dgm:t>
    </dgm:pt>
    <dgm:pt modelId="{9D0DB8C1-2A30-40D6-AC86-281499F17223}" type="sibTrans" cxnId="{1DAA49FC-6072-461F-930F-3D1D1B3C1687}">
      <dgm:prSet/>
      <dgm:spPr/>
      <dgm:t>
        <a:bodyPr/>
        <a:lstStyle/>
        <a:p>
          <a:endParaRPr lang="es-EC"/>
        </a:p>
      </dgm:t>
    </dgm:pt>
    <dgm:pt modelId="{0BE2344F-B679-4C71-9EFD-D27175A78459}">
      <dgm:prSet phldrT="[Texto]" custT="1"/>
      <dgm:spPr/>
      <dgm:t>
        <a:bodyPr/>
        <a:lstStyle/>
        <a:p>
          <a:r>
            <a:rPr lang="es-EC" sz="1600"/>
            <a:t>En que se implique, ya sea en proporción a otras personas o en relación a sí mismo.</a:t>
          </a:r>
          <a:endParaRPr lang="es-EC" sz="1600" b="1" dirty="0">
            <a:effectLst>
              <a:outerShdw blurRad="38100" dist="38100" dir="2700000" algn="tl">
                <a:srgbClr val="000000">
                  <a:alpha val="43137"/>
                </a:srgbClr>
              </a:outerShdw>
            </a:effectLst>
          </a:endParaRPr>
        </a:p>
      </dgm:t>
    </dgm:pt>
    <dgm:pt modelId="{771DA4A0-9F26-4662-AA19-94EF51C70599}" type="parTrans" cxnId="{4D84C26A-4817-46A4-A57B-86CEEAE4B3A0}">
      <dgm:prSet/>
      <dgm:spPr/>
      <dgm:t>
        <a:bodyPr/>
        <a:lstStyle/>
        <a:p>
          <a:endParaRPr lang="es-EC"/>
        </a:p>
      </dgm:t>
    </dgm:pt>
    <dgm:pt modelId="{5B86D5BB-C90E-4366-8F3A-9CDECC82A370}" type="sibTrans" cxnId="{4D84C26A-4817-46A4-A57B-86CEEAE4B3A0}">
      <dgm:prSet/>
      <dgm:spPr/>
      <dgm:t>
        <a:bodyPr/>
        <a:lstStyle/>
        <a:p>
          <a:endParaRPr lang="es-EC"/>
        </a:p>
      </dgm:t>
    </dgm:pt>
    <dgm:pt modelId="{65506948-2FD6-4C5F-94F5-7423F91BF358}">
      <dgm:prSet/>
      <dgm:spPr/>
      <dgm:t>
        <a:bodyPr/>
        <a:lstStyle/>
        <a:p>
          <a:r>
            <a:rPr lang="es-EC" dirty="0"/>
            <a:t>El individuo consigue desplegar una gran influencia y control en la motivación de compra.</a:t>
          </a:r>
        </a:p>
      </dgm:t>
    </dgm:pt>
    <dgm:pt modelId="{F041A365-759E-4BEA-9B30-06B545F2476B}" type="parTrans" cxnId="{9451B320-B6D4-42B3-AF1D-EE0279790C4E}">
      <dgm:prSet/>
      <dgm:spPr/>
      <dgm:t>
        <a:bodyPr/>
        <a:lstStyle/>
        <a:p>
          <a:endParaRPr lang="es-EC"/>
        </a:p>
      </dgm:t>
    </dgm:pt>
    <dgm:pt modelId="{75C269C9-F32F-4FD0-BFFD-657E3189277D}" type="sibTrans" cxnId="{9451B320-B6D4-42B3-AF1D-EE0279790C4E}">
      <dgm:prSet/>
      <dgm:spPr/>
      <dgm:t>
        <a:bodyPr/>
        <a:lstStyle/>
        <a:p>
          <a:endParaRPr lang="es-EC"/>
        </a:p>
      </dgm:t>
    </dgm:pt>
    <dgm:pt modelId="{B8A5291B-D599-44F5-8399-030A7F3A5B9C}">
      <dgm:prSet phldrT="[Texto]" custT="1"/>
      <dgm:spPr/>
      <dgm:t>
        <a:bodyPr/>
        <a:lstStyle/>
        <a:p>
          <a:r>
            <a:rPr lang="es-EC" sz="1600" dirty="0"/>
            <a:t>Se adquieren artículos lujosos como automóviles, joyas, ropa de marca, accesorios, etc.</a:t>
          </a:r>
          <a:endParaRPr lang="es-EC" sz="1600" b="0" dirty="0">
            <a:effectLst>
              <a:outerShdw blurRad="38100" dist="38100" dir="2700000" algn="tl">
                <a:srgbClr val="000000">
                  <a:alpha val="43137"/>
                </a:srgbClr>
              </a:outerShdw>
            </a:effectLst>
          </a:endParaRPr>
        </a:p>
      </dgm:t>
    </dgm:pt>
    <dgm:pt modelId="{A4DC811D-0902-4D86-819B-4670217420A7}" type="parTrans" cxnId="{40316C6A-2665-46F3-94D9-D272A35728E6}">
      <dgm:prSet/>
      <dgm:spPr/>
      <dgm:t>
        <a:bodyPr/>
        <a:lstStyle/>
        <a:p>
          <a:endParaRPr lang="es-EC"/>
        </a:p>
      </dgm:t>
    </dgm:pt>
    <dgm:pt modelId="{4923FDD0-F96F-403D-BECC-4CB9D359281E}" type="sibTrans" cxnId="{40316C6A-2665-46F3-94D9-D272A35728E6}">
      <dgm:prSet/>
      <dgm:spPr/>
      <dgm:t>
        <a:bodyPr/>
        <a:lstStyle/>
        <a:p>
          <a:endParaRPr lang="es-EC"/>
        </a:p>
      </dgm:t>
    </dgm:pt>
    <dgm:pt modelId="{292660B7-4D23-448E-842E-A57F5F9CD1B0}" type="pres">
      <dgm:prSet presAssocID="{655C0AF3-F1D8-4978-9DCE-CCC31E03F588}" presName="Name0" presStyleCnt="0">
        <dgm:presLayoutVars>
          <dgm:dir/>
          <dgm:animLvl val="lvl"/>
          <dgm:resizeHandles val="exact"/>
        </dgm:presLayoutVars>
      </dgm:prSet>
      <dgm:spPr/>
    </dgm:pt>
    <dgm:pt modelId="{61D65928-EAC7-4777-B7A6-89CDA1EC4DEE}" type="pres">
      <dgm:prSet presAssocID="{14364E16-7471-4608-B8D6-D25FF3689E63}" presName="vertFlow" presStyleCnt="0"/>
      <dgm:spPr/>
    </dgm:pt>
    <dgm:pt modelId="{EC5A9333-5182-4D0F-8D24-E082957571A8}" type="pres">
      <dgm:prSet presAssocID="{14364E16-7471-4608-B8D6-D25FF3689E63}" presName="header" presStyleLbl="node1" presStyleIdx="0" presStyleCnt="4"/>
      <dgm:spPr/>
      <dgm:t>
        <a:bodyPr/>
        <a:lstStyle/>
        <a:p>
          <a:endParaRPr lang="es-EC"/>
        </a:p>
      </dgm:t>
    </dgm:pt>
    <dgm:pt modelId="{F2742E43-31B2-48BA-B8E3-F294A11529C4}" type="pres">
      <dgm:prSet presAssocID="{14364E16-7471-4608-B8D6-D25FF3689E63}" presName="hSp" presStyleCnt="0"/>
      <dgm:spPr/>
    </dgm:pt>
    <dgm:pt modelId="{68782805-FB1B-430A-960D-D77C041F66B4}" type="pres">
      <dgm:prSet presAssocID="{74310F48-1F43-4760-8900-F0E2FB5CFE0A}" presName="vertFlow" presStyleCnt="0"/>
      <dgm:spPr/>
    </dgm:pt>
    <dgm:pt modelId="{4CD3B5F7-89CB-4903-BFE0-2292E3DDE7D9}" type="pres">
      <dgm:prSet presAssocID="{74310F48-1F43-4760-8900-F0E2FB5CFE0A}" presName="header" presStyleLbl="node1" presStyleIdx="1" presStyleCnt="4"/>
      <dgm:spPr/>
      <dgm:t>
        <a:bodyPr/>
        <a:lstStyle/>
        <a:p>
          <a:endParaRPr lang="es-EC"/>
        </a:p>
      </dgm:t>
    </dgm:pt>
    <dgm:pt modelId="{18883E75-AEF4-4BFC-BB1B-4483D57B43BA}" type="pres">
      <dgm:prSet presAssocID="{6438BB3C-D4CF-4EC1-B0D5-219F80EAF96E}" presName="parTrans" presStyleLbl="sibTrans2D1" presStyleIdx="0" presStyleCnt="6"/>
      <dgm:spPr/>
      <dgm:t>
        <a:bodyPr/>
        <a:lstStyle/>
        <a:p>
          <a:endParaRPr lang="es-EC"/>
        </a:p>
      </dgm:t>
    </dgm:pt>
    <dgm:pt modelId="{BA03109B-83FE-4E43-BC19-86B8100E9623}" type="pres">
      <dgm:prSet presAssocID="{BBA233E4-D685-45A1-B2FA-ADD54915844B}" presName="child" presStyleLbl="alignAccFollowNode1" presStyleIdx="0" presStyleCnt="6">
        <dgm:presLayoutVars>
          <dgm:chMax val="0"/>
          <dgm:bulletEnabled val="1"/>
        </dgm:presLayoutVars>
      </dgm:prSet>
      <dgm:spPr/>
      <dgm:t>
        <a:bodyPr/>
        <a:lstStyle/>
        <a:p>
          <a:endParaRPr lang="es-EC"/>
        </a:p>
      </dgm:t>
    </dgm:pt>
    <dgm:pt modelId="{DC3E5F79-0CB9-4E5C-9F48-BD1E518A8F69}" type="pres">
      <dgm:prSet presAssocID="{2CCB8A1A-FBBB-463B-B0B2-DB236D90D448}" presName="sibTrans" presStyleLbl="sibTrans2D1" presStyleIdx="1" presStyleCnt="6"/>
      <dgm:spPr/>
      <dgm:t>
        <a:bodyPr/>
        <a:lstStyle/>
        <a:p>
          <a:endParaRPr lang="es-EC"/>
        </a:p>
      </dgm:t>
    </dgm:pt>
    <dgm:pt modelId="{CD0EB4CC-5DCB-47DB-A75E-FF7430D8969A}" type="pres">
      <dgm:prSet presAssocID="{0BE2344F-B679-4C71-9EFD-D27175A78459}" presName="child" presStyleLbl="alignAccFollowNode1" presStyleIdx="1" presStyleCnt="6">
        <dgm:presLayoutVars>
          <dgm:chMax val="0"/>
          <dgm:bulletEnabled val="1"/>
        </dgm:presLayoutVars>
      </dgm:prSet>
      <dgm:spPr/>
      <dgm:t>
        <a:bodyPr/>
        <a:lstStyle/>
        <a:p>
          <a:endParaRPr lang="es-EC"/>
        </a:p>
      </dgm:t>
    </dgm:pt>
    <dgm:pt modelId="{F225B318-B0A6-40CA-B890-27A8F68D1B75}" type="pres">
      <dgm:prSet presAssocID="{74310F48-1F43-4760-8900-F0E2FB5CFE0A}" presName="hSp" presStyleCnt="0"/>
      <dgm:spPr/>
    </dgm:pt>
    <dgm:pt modelId="{FB811996-50FB-4010-85DB-9D59AE301333}" type="pres">
      <dgm:prSet presAssocID="{181F8F25-DAD6-48A8-847A-2994ED02A1ED}" presName="vertFlow" presStyleCnt="0"/>
      <dgm:spPr/>
    </dgm:pt>
    <dgm:pt modelId="{1710356F-89DE-4499-8699-A83B9C9A1380}" type="pres">
      <dgm:prSet presAssocID="{181F8F25-DAD6-48A8-847A-2994ED02A1ED}" presName="header" presStyleLbl="node1" presStyleIdx="2" presStyleCnt="4"/>
      <dgm:spPr/>
      <dgm:t>
        <a:bodyPr/>
        <a:lstStyle/>
        <a:p>
          <a:endParaRPr lang="es-EC"/>
        </a:p>
      </dgm:t>
    </dgm:pt>
    <dgm:pt modelId="{2E7E6006-CCFF-4F91-BD01-EA79F9525F1C}" type="pres">
      <dgm:prSet presAssocID="{F041A365-759E-4BEA-9B30-06B545F2476B}" presName="parTrans" presStyleLbl="sibTrans2D1" presStyleIdx="2" presStyleCnt="6"/>
      <dgm:spPr/>
      <dgm:t>
        <a:bodyPr/>
        <a:lstStyle/>
        <a:p>
          <a:endParaRPr lang="es-EC"/>
        </a:p>
      </dgm:t>
    </dgm:pt>
    <dgm:pt modelId="{B55DC320-D3AF-4C3A-8BCE-10C4FD44EEDE}" type="pres">
      <dgm:prSet presAssocID="{65506948-2FD6-4C5F-94F5-7423F91BF358}" presName="child" presStyleLbl="alignAccFollowNode1" presStyleIdx="2" presStyleCnt="6">
        <dgm:presLayoutVars>
          <dgm:chMax val="0"/>
          <dgm:bulletEnabled val="1"/>
        </dgm:presLayoutVars>
      </dgm:prSet>
      <dgm:spPr/>
      <dgm:t>
        <a:bodyPr/>
        <a:lstStyle/>
        <a:p>
          <a:endParaRPr lang="es-EC"/>
        </a:p>
      </dgm:t>
    </dgm:pt>
    <dgm:pt modelId="{D1AB23EE-9DC9-4958-8EB3-6D4906F22090}" type="pres">
      <dgm:prSet presAssocID="{75C269C9-F32F-4FD0-BFFD-657E3189277D}" presName="sibTrans" presStyleLbl="sibTrans2D1" presStyleIdx="3" presStyleCnt="6"/>
      <dgm:spPr/>
      <dgm:t>
        <a:bodyPr/>
        <a:lstStyle/>
        <a:p>
          <a:endParaRPr lang="es-EC"/>
        </a:p>
      </dgm:t>
    </dgm:pt>
    <dgm:pt modelId="{5848723D-2C4A-4D41-99B4-7B360F877EB3}" type="pres">
      <dgm:prSet presAssocID="{93ED9969-B646-46E0-9038-0F45CB714A8D}" presName="child" presStyleLbl="alignAccFollowNode1" presStyleIdx="3" presStyleCnt="6">
        <dgm:presLayoutVars>
          <dgm:chMax val="0"/>
          <dgm:bulletEnabled val="1"/>
        </dgm:presLayoutVars>
      </dgm:prSet>
      <dgm:spPr/>
      <dgm:t>
        <a:bodyPr/>
        <a:lstStyle/>
        <a:p>
          <a:endParaRPr lang="es-EC"/>
        </a:p>
      </dgm:t>
    </dgm:pt>
    <dgm:pt modelId="{6059FC2E-A684-415C-936F-3A2F80F671F6}" type="pres">
      <dgm:prSet presAssocID="{181F8F25-DAD6-48A8-847A-2994ED02A1ED}" presName="hSp" presStyleCnt="0"/>
      <dgm:spPr/>
    </dgm:pt>
    <dgm:pt modelId="{D332FE03-6311-427E-9715-E46165532570}" type="pres">
      <dgm:prSet presAssocID="{FA3B37D4-2FE8-4F74-9791-737C5FBB3D74}" presName="vertFlow" presStyleCnt="0"/>
      <dgm:spPr/>
    </dgm:pt>
    <dgm:pt modelId="{4886F9C8-681B-472D-8A0B-6FB75FB1FC70}" type="pres">
      <dgm:prSet presAssocID="{FA3B37D4-2FE8-4F74-9791-737C5FBB3D74}" presName="header" presStyleLbl="node1" presStyleIdx="3" presStyleCnt="4"/>
      <dgm:spPr/>
      <dgm:t>
        <a:bodyPr/>
        <a:lstStyle/>
        <a:p>
          <a:endParaRPr lang="es-EC"/>
        </a:p>
      </dgm:t>
    </dgm:pt>
    <dgm:pt modelId="{BA93C4CA-31CD-431B-84C1-703A2AE75E65}" type="pres">
      <dgm:prSet presAssocID="{61F920C5-6C6F-4830-A6DD-7F8C906BC20A}" presName="parTrans" presStyleLbl="sibTrans2D1" presStyleIdx="4" presStyleCnt="6"/>
      <dgm:spPr/>
      <dgm:t>
        <a:bodyPr/>
        <a:lstStyle/>
        <a:p>
          <a:endParaRPr lang="es-EC"/>
        </a:p>
      </dgm:t>
    </dgm:pt>
    <dgm:pt modelId="{A5EBB0C1-893C-4766-A572-A749538E7030}" type="pres">
      <dgm:prSet presAssocID="{E068DBCD-D10B-4956-97ED-BC2AA8C144C9}" presName="child" presStyleLbl="alignAccFollowNode1" presStyleIdx="4" presStyleCnt="6">
        <dgm:presLayoutVars>
          <dgm:chMax val="0"/>
          <dgm:bulletEnabled val="1"/>
        </dgm:presLayoutVars>
      </dgm:prSet>
      <dgm:spPr/>
      <dgm:t>
        <a:bodyPr/>
        <a:lstStyle/>
        <a:p>
          <a:endParaRPr lang="es-EC"/>
        </a:p>
      </dgm:t>
    </dgm:pt>
    <dgm:pt modelId="{1291FAAC-BBEA-47E6-ADC6-144DCF2C9658}" type="pres">
      <dgm:prSet presAssocID="{9D0DB8C1-2A30-40D6-AC86-281499F17223}" presName="sibTrans" presStyleLbl="sibTrans2D1" presStyleIdx="5" presStyleCnt="6"/>
      <dgm:spPr/>
      <dgm:t>
        <a:bodyPr/>
        <a:lstStyle/>
        <a:p>
          <a:endParaRPr lang="es-EC"/>
        </a:p>
      </dgm:t>
    </dgm:pt>
    <dgm:pt modelId="{A5344DC1-F0CC-4D62-A286-124DEC68ED29}" type="pres">
      <dgm:prSet presAssocID="{B8A5291B-D599-44F5-8399-030A7F3A5B9C}" presName="child" presStyleLbl="alignAccFollowNode1" presStyleIdx="5" presStyleCnt="6">
        <dgm:presLayoutVars>
          <dgm:chMax val="0"/>
          <dgm:bulletEnabled val="1"/>
        </dgm:presLayoutVars>
      </dgm:prSet>
      <dgm:spPr/>
      <dgm:t>
        <a:bodyPr/>
        <a:lstStyle/>
        <a:p>
          <a:endParaRPr lang="es-EC"/>
        </a:p>
      </dgm:t>
    </dgm:pt>
  </dgm:ptLst>
  <dgm:cxnLst>
    <dgm:cxn modelId="{41620A6A-4061-46FB-AF80-155AD17F8B4B}" srcId="{655C0AF3-F1D8-4978-9DCE-CCC31E03F588}" destId="{181F8F25-DAD6-48A8-847A-2994ED02A1ED}" srcOrd="2" destOrd="0" parTransId="{3A439D85-428B-4210-BA40-72FBBC244B01}" sibTransId="{3FD720B6-D943-4BCA-A772-C33A0283B9E6}"/>
    <dgm:cxn modelId="{C2C91F29-AB09-41DA-BF31-8FE9365AA4F0}" srcId="{655C0AF3-F1D8-4978-9DCE-CCC31E03F588}" destId="{14364E16-7471-4608-B8D6-D25FF3689E63}" srcOrd="0" destOrd="0" parTransId="{0B41D114-0F58-4148-B7C6-E4EB2FE6A18D}" sibTransId="{DE7E2C17-ADD0-4442-B4D7-070812D9C5A2}"/>
    <dgm:cxn modelId="{2E9768B1-DE9F-415C-AAA6-3955B82CE0C5}" type="presOf" srcId="{6438BB3C-D4CF-4EC1-B0D5-219F80EAF96E}" destId="{18883E75-AEF4-4BFC-BB1B-4483D57B43BA}" srcOrd="0" destOrd="0" presId="urn:microsoft.com/office/officeart/2005/8/layout/lProcess1"/>
    <dgm:cxn modelId="{D56B3A52-3428-4D6E-B9B4-8737DC0E460C}" type="presOf" srcId="{2CCB8A1A-FBBB-463B-B0B2-DB236D90D448}" destId="{DC3E5F79-0CB9-4E5C-9F48-BD1E518A8F69}" srcOrd="0" destOrd="0" presId="urn:microsoft.com/office/officeart/2005/8/layout/lProcess1"/>
    <dgm:cxn modelId="{F9A3A3B3-0E58-4717-8C6E-A48E0C6A3824}" srcId="{181F8F25-DAD6-48A8-847A-2994ED02A1ED}" destId="{93ED9969-B646-46E0-9038-0F45CB714A8D}" srcOrd="1" destOrd="0" parTransId="{2544473C-4597-4CBF-A307-D2FDA736D646}" sibTransId="{77FBE2B8-78E0-40B9-A0E6-FAF5F4C82DF6}"/>
    <dgm:cxn modelId="{47CC0439-A8A5-4C7E-9140-47210E5467F8}" type="presOf" srcId="{75C269C9-F32F-4FD0-BFFD-657E3189277D}" destId="{D1AB23EE-9DC9-4958-8EB3-6D4906F22090}" srcOrd="0" destOrd="0" presId="urn:microsoft.com/office/officeart/2005/8/layout/lProcess1"/>
    <dgm:cxn modelId="{F803953A-2D58-4571-812A-188C5A5814E3}" type="presOf" srcId="{E068DBCD-D10B-4956-97ED-BC2AA8C144C9}" destId="{A5EBB0C1-893C-4766-A572-A749538E7030}" srcOrd="0" destOrd="0" presId="urn:microsoft.com/office/officeart/2005/8/layout/lProcess1"/>
    <dgm:cxn modelId="{3E85459D-FE99-43C4-B255-0B9EE8A62083}" srcId="{655C0AF3-F1D8-4978-9DCE-CCC31E03F588}" destId="{FA3B37D4-2FE8-4F74-9791-737C5FBB3D74}" srcOrd="3" destOrd="0" parTransId="{B8AAFBE2-8FDF-401F-B580-ACEAC9CCD980}" sibTransId="{09A4A89C-B47F-4C9A-8703-6D5995413045}"/>
    <dgm:cxn modelId="{9451B320-B6D4-42B3-AF1D-EE0279790C4E}" srcId="{181F8F25-DAD6-48A8-847A-2994ED02A1ED}" destId="{65506948-2FD6-4C5F-94F5-7423F91BF358}" srcOrd="0" destOrd="0" parTransId="{F041A365-759E-4BEA-9B30-06B545F2476B}" sibTransId="{75C269C9-F32F-4FD0-BFFD-657E3189277D}"/>
    <dgm:cxn modelId="{02479E16-682D-4E40-8F8E-8F083B01651E}" type="presOf" srcId="{B8A5291B-D599-44F5-8399-030A7F3A5B9C}" destId="{A5344DC1-F0CC-4D62-A286-124DEC68ED29}" srcOrd="0" destOrd="0" presId="urn:microsoft.com/office/officeart/2005/8/layout/lProcess1"/>
    <dgm:cxn modelId="{1DAA49FC-6072-461F-930F-3D1D1B3C1687}" srcId="{FA3B37D4-2FE8-4F74-9791-737C5FBB3D74}" destId="{E068DBCD-D10B-4956-97ED-BC2AA8C144C9}" srcOrd="0" destOrd="0" parTransId="{61F920C5-6C6F-4830-A6DD-7F8C906BC20A}" sibTransId="{9D0DB8C1-2A30-40D6-AC86-281499F17223}"/>
    <dgm:cxn modelId="{62F893FC-747E-43B3-BFB8-9E87C01BD965}" type="presOf" srcId="{FA3B37D4-2FE8-4F74-9791-737C5FBB3D74}" destId="{4886F9C8-681B-472D-8A0B-6FB75FB1FC70}" srcOrd="0" destOrd="0" presId="urn:microsoft.com/office/officeart/2005/8/layout/lProcess1"/>
    <dgm:cxn modelId="{64B87F93-6DA9-40C4-B282-D84292BBEDF1}" type="presOf" srcId="{655C0AF3-F1D8-4978-9DCE-CCC31E03F588}" destId="{292660B7-4D23-448E-842E-A57F5F9CD1B0}" srcOrd="0" destOrd="0" presId="urn:microsoft.com/office/officeart/2005/8/layout/lProcess1"/>
    <dgm:cxn modelId="{9BEF1854-9911-4B12-8A92-09A64064017E}" type="presOf" srcId="{65506948-2FD6-4C5F-94F5-7423F91BF358}" destId="{B55DC320-D3AF-4C3A-8BCE-10C4FD44EEDE}" srcOrd="0" destOrd="0" presId="urn:microsoft.com/office/officeart/2005/8/layout/lProcess1"/>
    <dgm:cxn modelId="{4D84C26A-4817-46A4-A57B-86CEEAE4B3A0}" srcId="{74310F48-1F43-4760-8900-F0E2FB5CFE0A}" destId="{0BE2344F-B679-4C71-9EFD-D27175A78459}" srcOrd="1" destOrd="0" parTransId="{771DA4A0-9F26-4662-AA19-94EF51C70599}" sibTransId="{5B86D5BB-C90E-4366-8F3A-9CDECC82A370}"/>
    <dgm:cxn modelId="{CBF9B877-A0D2-440C-B918-1F397EDA482D}" type="presOf" srcId="{93ED9969-B646-46E0-9038-0F45CB714A8D}" destId="{5848723D-2C4A-4D41-99B4-7B360F877EB3}" srcOrd="0" destOrd="0" presId="urn:microsoft.com/office/officeart/2005/8/layout/lProcess1"/>
    <dgm:cxn modelId="{92C33800-D1FA-4E66-9323-DB124FD03816}" type="presOf" srcId="{61F920C5-6C6F-4830-A6DD-7F8C906BC20A}" destId="{BA93C4CA-31CD-431B-84C1-703A2AE75E65}" srcOrd="0" destOrd="0" presId="urn:microsoft.com/office/officeart/2005/8/layout/lProcess1"/>
    <dgm:cxn modelId="{9C5004E6-D950-4109-9503-E172B47D2CEE}" srcId="{655C0AF3-F1D8-4978-9DCE-CCC31E03F588}" destId="{74310F48-1F43-4760-8900-F0E2FB5CFE0A}" srcOrd="1" destOrd="0" parTransId="{9D480C0F-BF77-4029-B519-5799364DB209}" sibTransId="{4B35D46F-FF06-4033-9344-A85BFE0B666E}"/>
    <dgm:cxn modelId="{916E0CEA-A4CB-4AD8-8563-465193FDB3F5}" type="presOf" srcId="{F041A365-759E-4BEA-9B30-06B545F2476B}" destId="{2E7E6006-CCFF-4F91-BD01-EA79F9525F1C}" srcOrd="0" destOrd="0" presId="urn:microsoft.com/office/officeart/2005/8/layout/lProcess1"/>
    <dgm:cxn modelId="{A45E1BE1-56A9-409A-BD7A-0840221AB40D}" type="presOf" srcId="{0BE2344F-B679-4C71-9EFD-D27175A78459}" destId="{CD0EB4CC-5DCB-47DB-A75E-FF7430D8969A}" srcOrd="0" destOrd="0" presId="urn:microsoft.com/office/officeart/2005/8/layout/lProcess1"/>
    <dgm:cxn modelId="{6DC138DB-F36F-4214-9309-591A7D769906}" type="presOf" srcId="{181F8F25-DAD6-48A8-847A-2994ED02A1ED}" destId="{1710356F-89DE-4499-8699-A83B9C9A1380}" srcOrd="0" destOrd="0" presId="urn:microsoft.com/office/officeart/2005/8/layout/lProcess1"/>
    <dgm:cxn modelId="{40316C6A-2665-46F3-94D9-D272A35728E6}" srcId="{FA3B37D4-2FE8-4F74-9791-737C5FBB3D74}" destId="{B8A5291B-D599-44F5-8399-030A7F3A5B9C}" srcOrd="1" destOrd="0" parTransId="{A4DC811D-0902-4D86-819B-4670217420A7}" sibTransId="{4923FDD0-F96F-403D-BECC-4CB9D359281E}"/>
    <dgm:cxn modelId="{12A95CD6-9803-454E-B388-F5A32563EEEF}" srcId="{74310F48-1F43-4760-8900-F0E2FB5CFE0A}" destId="{BBA233E4-D685-45A1-B2FA-ADD54915844B}" srcOrd="0" destOrd="0" parTransId="{6438BB3C-D4CF-4EC1-B0D5-219F80EAF96E}" sibTransId="{2CCB8A1A-FBBB-463B-B0B2-DB236D90D448}"/>
    <dgm:cxn modelId="{0F67CB55-DDEC-4504-85DA-6AB228B816B0}" type="presOf" srcId="{14364E16-7471-4608-B8D6-D25FF3689E63}" destId="{EC5A9333-5182-4D0F-8D24-E082957571A8}" srcOrd="0" destOrd="0" presId="urn:microsoft.com/office/officeart/2005/8/layout/lProcess1"/>
    <dgm:cxn modelId="{ABFDE955-70DA-4E69-BB4C-EFAA675A5E87}" type="presOf" srcId="{74310F48-1F43-4760-8900-F0E2FB5CFE0A}" destId="{4CD3B5F7-89CB-4903-BFE0-2292E3DDE7D9}" srcOrd="0" destOrd="0" presId="urn:microsoft.com/office/officeart/2005/8/layout/lProcess1"/>
    <dgm:cxn modelId="{D0363163-8DFE-4B31-8FF8-AEDE8E9F7416}" type="presOf" srcId="{9D0DB8C1-2A30-40D6-AC86-281499F17223}" destId="{1291FAAC-BBEA-47E6-ADC6-144DCF2C9658}" srcOrd="0" destOrd="0" presId="urn:microsoft.com/office/officeart/2005/8/layout/lProcess1"/>
    <dgm:cxn modelId="{4879B73E-DC39-4201-B531-948862BEE23F}" type="presOf" srcId="{BBA233E4-D685-45A1-B2FA-ADD54915844B}" destId="{BA03109B-83FE-4E43-BC19-86B8100E9623}" srcOrd="0" destOrd="0" presId="urn:microsoft.com/office/officeart/2005/8/layout/lProcess1"/>
    <dgm:cxn modelId="{1A6DB531-AE0A-41DF-82CA-46620743731C}" type="presParOf" srcId="{292660B7-4D23-448E-842E-A57F5F9CD1B0}" destId="{61D65928-EAC7-4777-B7A6-89CDA1EC4DEE}" srcOrd="0" destOrd="0" presId="urn:microsoft.com/office/officeart/2005/8/layout/lProcess1"/>
    <dgm:cxn modelId="{D7D9DD27-B39A-4749-A89B-87E587CD9737}" type="presParOf" srcId="{61D65928-EAC7-4777-B7A6-89CDA1EC4DEE}" destId="{EC5A9333-5182-4D0F-8D24-E082957571A8}" srcOrd="0" destOrd="0" presId="urn:microsoft.com/office/officeart/2005/8/layout/lProcess1"/>
    <dgm:cxn modelId="{3388023E-4B28-4348-979F-084732A3BFC8}" type="presParOf" srcId="{292660B7-4D23-448E-842E-A57F5F9CD1B0}" destId="{F2742E43-31B2-48BA-B8E3-F294A11529C4}" srcOrd="1" destOrd="0" presId="urn:microsoft.com/office/officeart/2005/8/layout/lProcess1"/>
    <dgm:cxn modelId="{5A1971F5-9B75-4ADB-970C-84FD5D6A59A3}" type="presParOf" srcId="{292660B7-4D23-448E-842E-A57F5F9CD1B0}" destId="{68782805-FB1B-430A-960D-D77C041F66B4}" srcOrd="2" destOrd="0" presId="urn:microsoft.com/office/officeart/2005/8/layout/lProcess1"/>
    <dgm:cxn modelId="{1228FE80-038C-4EAB-8AE3-7A724018F648}" type="presParOf" srcId="{68782805-FB1B-430A-960D-D77C041F66B4}" destId="{4CD3B5F7-89CB-4903-BFE0-2292E3DDE7D9}" srcOrd="0" destOrd="0" presId="urn:microsoft.com/office/officeart/2005/8/layout/lProcess1"/>
    <dgm:cxn modelId="{F41D5521-99FA-4202-B157-2CC936FED799}" type="presParOf" srcId="{68782805-FB1B-430A-960D-D77C041F66B4}" destId="{18883E75-AEF4-4BFC-BB1B-4483D57B43BA}" srcOrd="1" destOrd="0" presId="urn:microsoft.com/office/officeart/2005/8/layout/lProcess1"/>
    <dgm:cxn modelId="{D75CE081-E1FD-4B2D-AF8E-33B1D28F6616}" type="presParOf" srcId="{68782805-FB1B-430A-960D-D77C041F66B4}" destId="{BA03109B-83FE-4E43-BC19-86B8100E9623}" srcOrd="2" destOrd="0" presId="urn:microsoft.com/office/officeart/2005/8/layout/lProcess1"/>
    <dgm:cxn modelId="{3174A143-997B-4529-85FF-361F9FE39F56}" type="presParOf" srcId="{68782805-FB1B-430A-960D-D77C041F66B4}" destId="{DC3E5F79-0CB9-4E5C-9F48-BD1E518A8F69}" srcOrd="3" destOrd="0" presId="urn:microsoft.com/office/officeart/2005/8/layout/lProcess1"/>
    <dgm:cxn modelId="{2EF35B1D-194E-4FDE-923D-11D9D5345C20}" type="presParOf" srcId="{68782805-FB1B-430A-960D-D77C041F66B4}" destId="{CD0EB4CC-5DCB-47DB-A75E-FF7430D8969A}" srcOrd="4" destOrd="0" presId="urn:microsoft.com/office/officeart/2005/8/layout/lProcess1"/>
    <dgm:cxn modelId="{86B59036-E14E-4034-BD7E-6150B8B1276E}" type="presParOf" srcId="{292660B7-4D23-448E-842E-A57F5F9CD1B0}" destId="{F225B318-B0A6-40CA-B890-27A8F68D1B75}" srcOrd="3" destOrd="0" presId="urn:microsoft.com/office/officeart/2005/8/layout/lProcess1"/>
    <dgm:cxn modelId="{85F0FAEB-90D4-4CEE-B559-7A79B755122D}" type="presParOf" srcId="{292660B7-4D23-448E-842E-A57F5F9CD1B0}" destId="{FB811996-50FB-4010-85DB-9D59AE301333}" srcOrd="4" destOrd="0" presId="urn:microsoft.com/office/officeart/2005/8/layout/lProcess1"/>
    <dgm:cxn modelId="{BDEE0EDA-D4A9-4DAE-A39A-9FCDAD38D1B7}" type="presParOf" srcId="{FB811996-50FB-4010-85DB-9D59AE301333}" destId="{1710356F-89DE-4499-8699-A83B9C9A1380}" srcOrd="0" destOrd="0" presId="urn:microsoft.com/office/officeart/2005/8/layout/lProcess1"/>
    <dgm:cxn modelId="{558A0823-52EE-4548-98A1-77479CE9BAD4}" type="presParOf" srcId="{FB811996-50FB-4010-85DB-9D59AE301333}" destId="{2E7E6006-CCFF-4F91-BD01-EA79F9525F1C}" srcOrd="1" destOrd="0" presId="urn:microsoft.com/office/officeart/2005/8/layout/lProcess1"/>
    <dgm:cxn modelId="{3D7F0EE4-2E88-44CD-92C8-9EF3051FF4D0}" type="presParOf" srcId="{FB811996-50FB-4010-85DB-9D59AE301333}" destId="{B55DC320-D3AF-4C3A-8BCE-10C4FD44EEDE}" srcOrd="2" destOrd="0" presId="urn:microsoft.com/office/officeart/2005/8/layout/lProcess1"/>
    <dgm:cxn modelId="{3157B672-C143-4925-9545-9E3352EF7E95}" type="presParOf" srcId="{FB811996-50FB-4010-85DB-9D59AE301333}" destId="{D1AB23EE-9DC9-4958-8EB3-6D4906F22090}" srcOrd="3" destOrd="0" presId="urn:microsoft.com/office/officeart/2005/8/layout/lProcess1"/>
    <dgm:cxn modelId="{F197E330-7D88-4AF0-9AEF-90E66EF38B97}" type="presParOf" srcId="{FB811996-50FB-4010-85DB-9D59AE301333}" destId="{5848723D-2C4A-4D41-99B4-7B360F877EB3}" srcOrd="4" destOrd="0" presId="urn:microsoft.com/office/officeart/2005/8/layout/lProcess1"/>
    <dgm:cxn modelId="{D44741B4-CD14-49DE-AD7B-641BEF97EF82}" type="presParOf" srcId="{292660B7-4D23-448E-842E-A57F5F9CD1B0}" destId="{6059FC2E-A684-415C-936F-3A2F80F671F6}" srcOrd="5" destOrd="0" presId="urn:microsoft.com/office/officeart/2005/8/layout/lProcess1"/>
    <dgm:cxn modelId="{875D1154-63A3-4D3C-ACC8-12B5941EBBF9}" type="presParOf" srcId="{292660B7-4D23-448E-842E-A57F5F9CD1B0}" destId="{D332FE03-6311-427E-9715-E46165532570}" srcOrd="6" destOrd="0" presId="urn:microsoft.com/office/officeart/2005/8/layout/lProcess1"/>
    <dgm:cxn modelId="{6BE760B5-7FE8-4D0E-94C4-F338DAB4FB49}" type="presParOf" srcId="{D332FE03-6311-427E-9715-E46165532570}" destId="{4886F9C8-681B-472D-8A0B-6FB75FB1FC70}" srcOrd="0" destOrd="0" presId="urn:microsoft.com/office/officeart/2005/8/layout/lProcess1"/>
    <dgm:cxn modelId="{CDAA0FA0-1FB4-4721-94AC-242C4061D0FD}" type="presParOf" srcId="{D332FE03-6311-427E-9715-E46165532570}" destId="{BA93C4CA-31CD-431B-84C1-703A2AE75E65}" srcOrd="1" destOrd="0" presId="urn:microsoft.com/office/officeart/2005/8/layout/lProcess1"/>
    <dgm:cxn modelId="{CA0564FA-CE50-40F8-970F-59CA4333D6CE}" type="presParOf" srcId="{D332FE03-6311-427E-9715-E46165532570}" destId="{A5EBB0C1-893C-4766-A572-A749538E7030}" srcOrd="2" destOrd="0" presId="urn:microsoft.com/office/officeart/2005/8/layout/lProcess1"/>
    <dgm:cxn modelId="{532755C2-DF61-4D20-BFE5-CFAC1EB3D9A9}" type="presParOf" srcId="{D332FE03-6311-427E-9715-E46165532570}" destId="{1291FAAC-BBEA-47E6-ADC6-144DCF2C9658}" srcOrd="3" destOrd="0" presId="urn:microsoft.com/office/officeart/2005/8/layout/lProcess1"/>
    <dgm:cxn modelId="{12C79D32-9A2C-40BF-AC23-C444D26D8E53}" type="presParOf" srcId="{D332FE03-6311-427E-9715-E46165532570}" destId="{A5344DC1-F0CC-4D62-A286-124DEC68ED29}" srcOrd="4"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5C0AF3-F1D8-4978-9DCE-CCC31E03F588}" type="doc">
      <dgm:prSet loTypeId="urn:microsoft.com/office/officeart/2005/8/layout/radial3" loCatId="cycle" qsTypeId="urn:microsoft.com/office/officeart/2005/8/quickstyle/simple4" qsCatId="simple" csTypeId="urn:microsoft.com/office/officeart/2005/8/colors/accent1_2" csCatId="accent1" phldr="1"/>
      <dgm:spPr/>
    </dgm:pt>
    <dgm:pt modelId="{14364E16-7471-4608-B8D6-D25FF3689E63}">
      <dgm:prSet phldrT="[Texto]" custT="1"/>
      <dgm:spPr/>
      <dgm:t>
        <a:bodyPr/>
        <a:lstStyle/>
        <a:p>
          <a:r>
            <a:rPr lang="es-EC" sz="1600" b="1" dirty="0"/>
            <a:t>Teoría psicoanalítica de Freud.</a:t>
          </a:r>
          <a:endParaRPr lang="es-EC" sz="1600" b="1" dirty="0">
            <a:effectLst>
              <a:outerShdw blurRad="38100" dist="38100" dir="2700000" algn="tl">
                <a:srgbClr val="000000">
                  <a:alpha val="43137"/>
                </a:srgbClr>
              </a:outerShdw>
            </a:effectLst>
          </a:endParaRPr>
        </a:p>
      </dgm:t>
    </dgm:pt>
    <dgm:pt modelId="{0B41D114-0F58-4148-B7C6-E4EB2FE6A18D}" type="parTrans" cxnId="{C2C91F29-AB09-41DA-BF31-8FE9365AA4F0}">
      <dgm:prSet/>
      <dgm:spPr/>
      <dgm:t>
        <a:bodyPr/>
        <a:lstStyle/>
        <a:p>
          <a:endParaRPr lang="es-EC"/>
        </a:p>
      </dgm:t>
    </dgm:pt>
    <dgm:pt modelId="{DE7E2C17-ADD0-4442-B4D7-070812D9C5A2}" type="sibTrans" cxnId="{C2C91F29-AB09-41DA-BF31-8FE9365AA4F0}">
      <dgm:prSet/>
      <dgm:spPr/>
      <dgm:t>
        <a:bodyPr/>
        <a:lstStyle/>
        <a:p>
          <a:endParaRPr lang="es-EC"/>
        </a:p>
      </dgm:t>
    </dgm:pt>
    <dgm:pt modelId="{58785938-144F-4659-9853-E50740D206DA}">
      <dgm:prSet phldrT="[Texto]" custT="1"/>
      <dgm:spPr/>
      <dgm:t>
        <a:bodyPr/>
        <a:lstStyle/>
        <a:p>
          <a:r>
            <a:rPr lang="es-EC" sz="1600" dirty="0"/>
            <a:t>La gente no siempre sabe lo que quiere</a:t>
          </a:r>
          <a:endParaRPr lang="es-EC" sz="1600" b="1" dirty="0">
            <a:effectLst>
              <a:outerShdw blurRad="38100" dist="38100" dir="2700000" algn="tl">
                <a:srgbClr val="000000">
                  <a:alpha val="43137"/>
                </a:srgbClr>
              </a:outerShdw>
            </a:effectLst>
          </a:endParaRPr>
        </a:p>
      </dgm:t>
    </dgm:pt>
    <dgm:pt modelId="{E656D977-2174-4C00-8EAF-29DD9054B724}" type="parTrans" cxnId="{D26D78E1-3C36-4685-B23F-965A1BE2F99C}">
      <dgm:prSet/>
      <dgm:spPr/>
      <dgm:t>
        <a:bodyPr/>
        <a:lstStyle/>
        <a:p>
          <a:endParaRPr lang="es-EC"/>
        </a:p>
      </dgm:t>
    </dgm:pt>
    <dgm:pt modelId="{E08906CD-ACB5-404E-B1F8-896C1F5B9206}" type="sibTrans" cxnId="{D26D78E1-3C36-4685-B23F-965A1BE2F99C}">
      <dgm:prSet/>
      <dgm:spPr/>
      <dgm:t>
        <a:bodyPr/>
        <a:lstStyle/>
        <a:p>
          <a:endParaRPr lang="es-EC"/>
        </a:p>
      </dgm:t>
    </dgm:pt>
    <dgm:pt modelId="{09FD430F-0F3C-4D34-B252-6BE1C8F776F3}">
      <dgm:prSet phldrT="[Texto]" custT="1"/>
      <dgm:spPr/>
      <dgm:t>
        <a:bodyPr/>
        <a:lstStyle/>
        <a:p>
          <a:endParaRPr lang="es-EC" sz="1600" b="1" dirty="0">
            <a:effectLst>
              <a:outerShdw blurRad="38100" dist="38100" dir="2700000" algn="tl">
                <a:srgbClr val="000000">
                  <a:alpha val="43137"/>
                </a:srgbClr>
              </a:outerShdw>
            </a:effectLst>
          </a:endParaRPr>
        </a:p>
      </dgm:t>
    </dgm:pt>
    <dgm:pt modelId="{C9ED06D1-5E2B-4387-B05B-2476DCF56365}" type="parTrans" cxnId="{79B18F61-E6F3-4E94-9F53-C6D8A2A81792}">
      <dgm:prSet/>
      <dgm:spPr/>
      <dgm:t>
        <a:bodyPr/>
        <a:lstStyle/>
        <a:p>
          <a:endParaRPr lang="es-EC"/>
        </a:p>
      </dgm:t>
    </dgm:pt>
    <dgm:pt modelId="{2F4A82A8-FEFD-4DDB-BE47-7C9A874972F2}" type="sibTrans" cxnId="{79B18F61-E6F3-4E94-9F53-C6D8A2A81792}">
      <dgm:prSet/>
      <dgm:spPr/>
      <dgm:t>
        <a:bodyPr/>
        <a:lstStyle/>
        <a:p>
          <a:endParaRPr lang="es-EC"/>
        </a:p>
      </dgm:t>
    </dgm:pt>
    <dgm:pt modelId="{CB88707C-6669-414D-8D66-BC2DF857D536}">
      <dgm:prSet/>
      <dgm:spPr/>
      <dgm:t>
        <a:bodyPr/>
        <a:lstStyle/>
        <a:p>
          <a:r>
            <a:rPr lang="es-EC" dirty="0"/>
            <a:t>La gente no siempre es racional cuando compra</a:t>
          </a:r>
        </a:p>
      </dgm:t>
    </dgm:pt>
    <dgm:pt modelId="{62B51930-56CF-4A89-975D-3C1610C3ED8A}" type="parTrans" cxnId="{BDAD48B5-3608-4EC4-8925-74101CB615B0}">
      <dgm:prSet/>
      <dgm:spPr/>
      <dgm:t>
        <a:bodyPr/>
        <a:lstStyle/>
        <a:p>
          <a:endParaRPr lang="es-EC"/>
        </a:p>
      </dgm:t>
    </dgm:pt>
    <dgm:pt modelId="{8B7ADFD9-F547-469C-B8D8-3143B954ECEB}" type="sibTrans" cxnId="{BDAD48B5-3608-4EC4-8925-74101CB615B0}">
      <dgm:prSet/>
      <dgm:spPr/>
      <dgm:t>
        <a:bodyPr/>
        <a:lstStyle/>
        <a:p>
          <a:endParaRPr lang="es-EC"/>
        </a:p>
      </dgm:t>
    </dgm:pt>
    <dgm:pt modelId="{B8D2F058-6ED5-4461-BB57-F989C722D246}">
      <dgm:prSet/>
      <dgm:spPr/>
      <dgm:t>
        <a:bodyPr/>
        <a:lstStyle/>
        <a:p>
          <a:r>
            <a:rPr lang="es-EC"/>
            <a:t>La gente no siempre dice la verdad sobre sus gustos</a:t>
          </a:r>
        </a:p>
      </dgm:t>
    </dgm:pt>
    <dgm:pt modelId="{300013F5-EF49-4FAA-80F8-5D7AF39D7DCA}" type="parTrans" cxnId="{90464FFD-4B76-4AEA-97E4-1D508CF814C6}">
      <dgm:prSet/>
      <dgm:spPr/>
      <dgm:t>
        <a:bodyPr/>
        <a:lstStyle/>
        <a:p>
          <a:endParaRPr lang="es-EC"/>
        </a:p>
      </dgm:t>
    </dgm:pt>
    <dgm:pt modelId="{DB57481F-FDB6-441B-AE5A-E986B902AF58}" type="sibTrans" cxnId="{90464FFD-4B76-4AEA-97E4-1D508CF814C6}">
      <dgm:prSet/>
      <dgm:spPr/>
      <dgm:t>
        <a:bodyPr/>
        <a:lstStyle/>
        <a:p>
          <a:endParaRPr lang="es-EC"/>
        </a:p>
      </dgm:t>
    </dgm:pt>
    <dgm:pt modelId="{2B639AE8-3F0C-4BB4-B3FE-0ED70896DA34}" type="pres">
      <dgm:prSet presAssocID="{655C0AF3-F1D8-4978-9DCE-CCC31E03F588}" presName="composite" presStyleCnt="0">
        <dgm:presLayoutVars>
          <dgm:chMax val="1"/>
          <dgm:dir/>
          <dgm:resizeHandles val="exact"/>
        </dgm:presLayoutVars>
      </dgm:prSet>
      <dgm:spPr/>
    </dgm:pt>
    <dgm:pt modelId="{AB4689AC-69C8-4B51-928B-D46F39E9A60E}" type="pres">
      <dgm:prSet presAssocID="{655C0AF3-F1D8-4978-9DCE-CCC31E03F588}" presName="radial" presStyleCnt="0">
        <dgm:presLayoutVars>
          <dgm:animLvl val="ctr"/>
        </dgm:presLayoutVars>
      </dgm:prSet>
      <dgm:spPr/>
    </dgm:pt>
    <dgm:pt modelId="{523E925E-52F9-48E0-B8DC-23C675BE718D}" type="pres">
      <dgm:prSet presAssocID="{14364E16-7471-4608-B8D6-D25FF3689E63}" presName="centerShape" presStyleLbl="vennNode1" presStyleIdx="0" presStyleCnt="4"/>
      <dgm:spPr/>
      <dgm:t>
        <a:bodyPr/>
        <a:lstStyle/>
        <a:p>
          <a:endParaRPr lang="es-EC"/>
        </a:p>
      </dgm:t>
    </dgm:pt>
    <dgm:pt modelId="{1283FD4B-9C2B-4673-AEF5-470DCAADFD83}" type="pres">
      <dgm:prSet presAssocID="{58785938-144F-4659-9853-E50740D206DA}" presName="node" presStyleLbl="vennNode1" presStyleIdx="1" presStyleCnt="4">
        <dgm:presLayoutVars>
          <dgm:bulletEnabled val="1"/>
        </dgm:presLayoutVars>
      </dgm:prSet>
      <dgm:spPr/>
      <dgm:t>
        <a:bodyPr/>
        <a:lstStyle/>
        <a:p>
          <a:endParaRPr lang="es-EC"/>
        </a:p>
      </dgm:t>
    </dgm:pt>
    <dgm:pt modelId="{92195406-E671-494E-BDD4-745866B17933}" type="pres">
      <dgm:prSet presAssocID="{CB88707C-6669-414D-8D66-BC2DF857D536}" presName="node" presStyleLbl="vennNode1" presStyleIdx="2" presStyleCnt="4">
        <dgm:presLayoutVars>
          <dgm:bulletEnabled val="1"/>
        </dgm:presLayoutVars>
      </dgm:prSet>
      <dgm:spPr/>
      <dgm:t>
        <a:bodyPr/>
        <a:lstStyle/>
        <a:p>
          <a:endParaRPr lang="es-EC"/>
        </a:p>
      </dgm:t>
    </dgm:pt>
    <dgm:pt modelId="{444594E0-FC04-4218-8CC0-2BD9A8F46F50}" type="pres">
      <dgm:prSet presAssocID="{B8D2F058-6ED5-4461-BB57-F989C722D246}" presName="node" presStyleLbl="vennNode1" presStyleIdx="3" presStyleCnt="4">
        <dgm:presLayoutVars>
          <dgm:bulletEnabled val="1"/>
        </dgm:presLayoutVars>
      </dgm:prSet>
      <dgm:spPr/>
      <dgm:t>
        <a:bodyPr/>
        <a:lstStyle/>
        <a:p>
          <a:endParaRPr lang="es-EC"/>
        </a:p>
      </dgm:t>
    </dgm:pt>
  </dgm:ptLst>
  <dgm:cxnLst>
    <dgm:cxn modelId="{C2C91F29-AB09-41DA-BF31-8FE9365AA4F0}" srcId="{655C0AF3-F1D8-4978-9DCE-CCC31E03F588}" destId="{14364E16-7471-4608-B8D6-D25FF3689E63}" srcOrd="0" destOrd="0" parTransId="{0B41D114-0F58-4148-B7C6-E4EB2FE6A18D}" sibTransId="{DE7E2C17-ADD0-4442-B4D7-070812D9C5A2}"/>
    <dgm:cxn modelId="{459F045E-9035-4602-869C-3925FD8F1C27}" type="presOf" srcId="{CB88707C-6669-414D-8D66-BC2DF857D536}" destId="{92195406-E671-494E-BDD4-745866B17933}" srcOrd="0" destOrd="0" presId="urn:microsoft.com/office/officeart/2005/8/layout/radial3"/>
    <dgm:cxn modelId="{BDAD48B5-3608-4EC4-8925-74101CB615B0}" srcId="{14364E16-7471-4608-B8D6-D25FF3689E63}" destId="{CB88707C-6669-414D-8D66-BC2DF857D536}" srcOrd="1" destOrd="0" parTransId="{62B51930-56CF-4A89-975D-3C1610C3ED8A}" sibTransId="{8B7ADFD9-F547-469C-B8D8-3143B954ECEB}"/>
    <dgm:cxn modelId="{84B76B03-C973-48DF-8F73-A178620EAE2F}" type="presOf" srcId="{655C0AF3-F1D8-4978-9DCE-CCC31E03F588}" destId="{2B639AE8-3F0C-4BB4-B3FE-0ED70896DA34}" srcOrd="0" destOrd="0" presId="urn:microsoft.com/office/officeart/2005/8/layout/radial3"/>
    <dgm:cxn modelId="{A3854112-4EDA-46D7-B99E-9C80C461BAC9}" type="presOf" srcId="{14364E16-7471-4608-B8D6-D25FF3689E63}" destId="{523E925E-52F9-48E0-B8DC-23C675BE718D}" srcOrd="0" destOrd="0" presId="urn:microsoft.com/office/officeart/2005/8/layout/radial3"/>
    <dgm:cxn modelId="{0C8AED44-6480-4401-BA49-74665001AD96}" type="presOf" srcId="{B8D2F058-6ED5-4461-BB57-F989C722D246}" destId="{444594E0-FC04-4218-8CC0-2BD9A8F46F50}" srcOrd="0" destOrd="0" presId="urn:microsoft.com/office/officeart/2005/8/layout/radial3"/>
    <dgm:cxn modelId="{79B18F61-E6F3-4E94-9F53-C6D8A2A81792}" srcId="{655C0AF3-F1D8-4978-9DCE-CCC31E03F588}" destId="{09FD430F-0F3C-4D34-B252-6BE1C8F776F3}" srcOrd="1" destOrd="0" parTransId="{C9ED06D1-5E2B-4387-B05B-2476DCF56365}" sibTransId="{2F4A82A8-FEFD-4DDB-BE47-7C9A874972F2}"/>
    <dgm:cxn modelId="{90464FFD-4B76-4AEA-97E4-1D508CF814C6}" srcId="{14364E16-7471-4608-B8D6-D25FF3689E63}" destId="{B8D2F058-6ED5-4461-BB57-F989C722D246}" srcOrd="2" destOrd="0" parTransId="{300013F5-EF49-4FAA-80F8-5D7AF39D7DCA}" sibTransId="{DB57481F-FDB6-441B-AE5A-E986B902AF58}"/>
    <dgm:cxn modelId="{D26D78E1-3C36-4685-B23F-965A1BE2F99C}" srcId="{14364E16-7471-4608-B8D6-D25FF3689E63}" destId="{58785938-144F-4659-9853-E50740D206DA}" srcOrd="0" destOrd="0" parTransId="{E656D977-2174-4C00-8EAF-29DD9054B724}" sibTransId="{E08906CD-ACB5-404E-B1F8-896C1F5B9206}"/>
    <dgm:cxn modelId="{B7DDA11B-B4C7-4F6F-A8B2-C12816D376E2}" type="presOf" srcId="{58785938-144F-4659-9853-E50740D206DA}" destId="{1283FD4B-9C2B-4673-AEF5-470DCAADFD83}" srcOrd="0" destOrd="0" presId="urn:microsoft.com/office/officeart/2005/8/layout/radial3"/>
    <dgm:cxn modelId="{F6ABD0B5-747E-4625-8956-61F63BFE04DC}" type="presParOf" srcId="{2B639AE8-3F0C-4BB4-B3FE-0ED70896DA34}" destId="{AB4689AC-69C8-4B51-928B-D46F39E9A60E}" srcOrd="0" destOrd="0" presId="urn:microsoft.com/office/officeart/2005/8/layout/radial3"/>
    <dgm:cxn modelId="{C1A69135-376E-44F2-8A7D-A4B312F033B0}" type="presParOf" srcId="{AB4689AC-69C8-4B51-928B-D46F39E9A60E}" destId="{523E925E-52F9-48E0-B8DC-23C675BE718D}" srcOrd="0" destOrd="0" presId="urn:microsoft.com/office/officeart/2005/8/layout/radial3"/>
    <dgm:cxn modelId="{B1C1F974-245A-46BE-8484-7145993D0254}" type="presParOf" srcId="{AB4689AC-69C8-4B51-928B-D46F39E9A60E}" destId="{1283FD4B-9C2B-4673-AEF5-470DCAADFD83}" srcOrd="1" destOrd="0" presId="urn:microsoft.com/office/officeart/2005/8/layout/radial3"/>
    <dgm:cxn modelId="{EE5AA469-8A0A-488E-BF04-C6938BF9A9A7}" type="presParOf" srcId="{AB4689AC-69C8-4B51-928B-D46F39E9A60E}" destId="{92195406-E671-494E-BDD4-745866B17933}" srcOrd="2" destOrd="0" presId="urn:microsoft.com/office/officeart/2005/8/layout/radial3"/>
    <dgm:cxn modelId="{21A0FA5D-FD6D-495D-AD18-8EEDA12E1749}" type="presParOf" srcId="{AB4689AC-69C8-4B51-928B-D46F39E9A60E}" destId="{444594E0-FC04-4218-8CC0-2BD9A8F46F50}" srcOrd="3"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FA37EE-E9D8-48ED-9BAD-F334EB32C0FC}"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s-EC"/>
        </a:p>
      </dgm:t>
    </dgm:pt>
    <dgm:pt modelId="{98CEF31A-B76B-4D2C-8035-C5E234A17371}">
      <dgm:prSet phldrT="[Texto]"/>
      <dgm:spPr/>
      <dgm:t>
        <a:bodyPr/>
        <a:lstStyle/>
        <a:p>
          <a:r>
            <a:rPr lang="es-EC" b="0" dirty="0">
              <a:solidFill>
                <a:schemeClr val="tx1"/>
              </a:solidFill>
            </a:rPr>
            <a:t>No se trata de que la gente mienta, sino de que están influenciados por fuerzas inconscientes que afectan a nuestro comportamiento. </a:t>
          </a:r>
        </a:p>
      </dgm:t>
    </dgm:pt>
    <dgm:pt modelId="{448D5BE3-9E9B-40F6-9969-B6862482B2F9}" type="parTrans" cxnId="{AF0A6CB6-C257-4B42-9AC1-4B8992F719B3}">
      <dgm:prSet/>
      <dgm:spPr/>
      <dgm:t>
        <a:bodyPr/>
        <a:lstStyle/>
        <a:p>
          <a:endParaRPr lang="es-EC"/>
        </a:p>
      </dgm:t>
    </dgm:pt>
    <dgm:pt modelId="{331998B7-3FD4-45D9-9145-26AF0D281A6D}" type="sibTrans" cxnId="{AF0A6CB6-C257-4B42-9AC1-4B8992F719B3}">
      <dgm:prSet/>
      <dgm:spPr/>
      <dgm:t>
        <a:bodyPr/>
        <a:lstStyle/>
        <a:p>
          <a:endParaRPr lang="es-EC"/>
        </a:p>
      </dgm:t>
    </dgm:pt>
    <dgm:pt modelId="{10AF2D8C-54EB-4171-8430-A04BAA4C8D0E}" type="pres">
      <dgm:prSet presAssocID="{F7FA37EE-E9D8-48ED-9BAD-F334EB32C0FC}" presName="diagram" presStyleCnt="0">
        <dgm:presLayoutVars>
          <dgm:dir/>
          <dgm:resizeHandles val="exact"/>
        </dgm:presLayoutVars>
      </dgm:prSet>
      <dgm:spPr/>
      <dgm:t>
        <a:bodyPr/>
        <a:lstStyle/>
        <a:p>
          <a:endParaRPr lang="es-EC"/>
        </a:p>
      </dgm:t>
    </dgm:pt>
    <dgm:pt modelId="{17A65A26-4024-47CC-BAAC-BBF2160F019C}" type="pres">
      <dgm:prSet presAssocID="{98CEF31A-B76B-4D2C-8035-C5E234A17371}" presName="node" presStyleLbl="node1" presStyleIdx="0" presStyleCnt="1" custLinFactX="22463" custLinFactNeighborX="100000" custLinFactNeighborY="70288">
        <dgm:presLayoutVars>
          <dgm:bulletEnabled val="1"/>
        </dgm:presLayoutVars>
      </dgm:prSet>
      <dgm:spPr/>
      <dgm:t>
        <a:bodyPr/>
        <a:lstStyle/>
        <a:p>
          <a:endParaRPr lang="es-EC"/>
        </a:p>
      </dgm:t>
    </dgm:pt>
  </dgm:ptLst>
  <dgm:cxnLst>
    <dgm:cxn modelId="{8A99370A-FFBA-4477-9B3B-FEE8B27C0FA4}" type="presOf" srcId="{F7FA37EE-E9D8-48ED-9BAD-F334EB32C0FC}" destId="{10AF2D8C-54EB-4171-8430-A04BAA4C8D0E}" srcOrd="0" destOrd="0" presId="urn:microsoft.com/office/officeart/2005/8/layout/default"/>
    <dgm:cxn modelId="{F8DE18A7-099C-4696-A82E-A8730F0509B6}" type="presOf" srcId="{98CEF31A-B76B-4D2C-8035-C5E234A17371}" destId="{17A65A26-4024-47CC-BAAC-BBF2160F019C}" srcOrd="0" destOrd="0" presId="urn:microsoft.com/office/officeart/2005/8/layout/default"/>
    <dgm:cxn modelId="{AF0A6CB6-C257-4B42-9AC1-4B8992F719B3}" srcId="{F7FA37EE-E9D8-48ED-9BAD-F334EB32C0FC}" destId="{98CEF31A-B76B-4D2C-8035-C5E234A17371}" srcOrd="0" destOrd="0" parTransId="{448D5BE3-9E9B-40F6-9969-B6862482B2F9}" sibTransId="{331998B7-3FD4-45D9-9145-26AF0D281A6D}"/>
    <dgm:cxn modelId="{BB036BBF-8D8C-4E71-934A-19B49CE52392}" type="presParOf" srcId="{10AF2D8C-54EB-4171-8430-A04BAA4C8D0E}" destId="{17A65A26-4024-47CC-BAAC-BBF2160F019C}"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48F8F3-0D75-47F3-8931-214498F539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FD3F742-3C11-4E67-91AF-29585ABD67FA}">
      <dgm:prSet phldrT="[Texto]" custT="1"/>
      <dgm:spPr/>
      <dgm:t>
        <a:bodyPr/>
        <a:lstStyle/>
        <a:p>
          <a:r>
            <a:rPr lang="es-EC" sz="1800" b="1" dirty="0"/>
            <a:t>Por su finalidad</a:t>
          </a:r>
          <a:endParaRPr lang="es-EC" sz="1800" dirty="0"/>
        </a:p>
      </dgm:t>
    </dgm:pt>
    <dgm:pt modelId="{232A3AF1-7922-4740-9EDF-80F954B18035}" type="parTrans" cxnId="{1ABBF2CF-1E2D-4694-9C83-D6F1A2DD5DD9}">
      <dgm:prSet/>
      <dgm:spPr/>
      <dgm:t>
        <a:bodyPr/>
        <a:lstStyle/>
        <a:p>
          <a:endParaRPr lang="es-EC"/>
        </a:p>
      </dgm:t>
    </dgm:pt>
    <dgm:pt modelId="{E29319BB-77A9-4346-91E5-0DCD4ED18FB0}" type="sibTrans" cxnId="{1ABBF2CF-1E2D-4694-9C83-D6F1A2DD5DD9}">
      <dgm:prSet/>
      <dgm:spPr/>
      <dgm:t>
        <a:bodyPr/>
        <a:lstStyle/>
        <a:p>
          <a:endParaRPr lang="es-EC"/>
        </a:p>
      </dgm:t>
    </dgm:pt>
    <dgm:pt modelId="{9625AF3E-C910-4ED9-B14D-060211BE67A3}">
      <dgm:prSet phldrT="[Texto]" custT="1"/>
      <dgm:spPr/>
      <dgm:t>
        <a:bodyPr/>
        <a:lstStyle/>
        <a:p>
          <a:r>
            <a:rPr lang="es-EC" sz="1800" dirty="0"/>
            <a:t>La finalidad es llevar el marco teórico producido por la investigación pura para poder aplicarse en la realidad para tener un resultado práctico y que la presente investigación pueda servir como fuente de información para investigaciones futuras.</a:t>
          </a:r>
        </a:p>
      </dgm:t>
    </dgm:pt>
    <dgm:pt modelId="{8AA3E783-3A18-40A1-A418-6A5C0BF0D452}" type="parTrans" cxnId="{616645AF-E68A-4CF8-8F3F-E7FF479C5D12}">
      <dgm:prSet/>
      <dgm:spPr/>
      <dgm:t>
        <a:bodyPr/>
        <a:lstStyle/>
        <a:p>
          <a:endParaRPr lang="es-EC"/>
        </a:p>
      </dgm:t>
    </dgm:pt>
    <dgm:pt modelId="{7F307D4A-59A8-4340-9B63-ACE7867EEB03}" type="sibTrans" cxnId="{616645AF-E68A-4CF8-8F3F-E7FF479C5D12}">
      <dgm:prSet/>
      <dgm:spPr/>
      <dgm:t>
        <a:bodyPr/>
        <a:lstStyle/>
        <a:p>
          <a:endParaRPr lang="es-EC"/>
        </a:p>
      </dgm:t>
    </dgm:pt>
    <dgm:pt modelId="{A052C51B-AF66-4EDD-99BA-26AA547F4698}">
      <dgm:prSet phldrT="[Texto]" custT="1"/>
      <dgm:spPr/>
      <dgm:t>
        <a:bodyPr/>
        <a:lstStyle/>
        <a:p>
          <a:r>
            <a:rPr lang="es-EC" sz="1800" dirty="0"/>
            <a:t>Por las fuentes de información</a:t>
          </a:r>
        </a:p>
      </dgm:t>
    </dgm:pt>
    <dgm:pt modelId="{E9E18E60-7378-4347-92E0-32452E5D8E89}" type="parTrans" cxnId="{EAF763F2-8F18-4F6D-8261-995236FF722D}">
      <dgm:prSet/>
      <dgm:spPr/>
      <dgm:t>
        <a:bodyPr/>
        <a:lstStyle/>
        <a:p>
          <a:endParaRPr lang="es-EC"/>
        </a:p>
      </dgm:t>
    </dgm:pt>
    <dgm:pt modelId="{BCD2202E-ED2C-4E37-AC17-BD8606537790}" type="sibTrans" cxnId="{EAF763F2-8F18-4F6D-8261-995236FF722D}">
      <dgm:prSet/>
      <dgm:spPr/>
      <dgm:t>
        <a:bodyPr/>
        <a:lstStyle/>
        <a:p>
          <a:endParaRPr lang="es-EC"/>
        </a:p>
      </dgm:t>
    </dgm:pt>
    <dgm:pt modelId="{8946FD95-434D-45AF-9630-113D40825588}">
      <dgm:prSet phldrT="[Texto]" custT="1"/>
      <dgm:spPr/>
      <dgm:t>
        <a:bodyPr/>
        <a:lstStyle/>
        <a:p>
          <a:r>
            <a:rPr lang="es-EC" sz="1800" dirty="0"/>
            <a:t>Para la presente investigación se utilizará fuentes de información secundaria como investigaciones previas, artículos científicos, bases de datos, libros, documentos on line sobre el comportamiento del consumidor para proceder a un análisis posterior.</a:t>
          </a:r>
        </a:p>
      </dgm:t>
    </dgm:pt>
    <dgm:pt modelId="{52E52181-217B-4094-9841-D9FD7FBEDABC}" type="parTrans" cxnId="{11CB70F3-7232-48AF-9DF0-CA6B8025E9F3}">
      <dgm:prSet/>
      <dgm:spPr/>
      <dgm:t>
        <a:bodyPr/>
        <a:lstStyle/>
        <a:p>
          <a:endParaRPr lang="es-EC"/>
        </a:p>
      </dgm:t>
    </dgm:pt>
    <dgm:pt modelId="{6FB5A2C8-CF89-4640-8186-0738B553945F}" type="sibTrans" cxnId="{11CB70F3-7232-48AF-9DF0-CA6B8025E9F3}">
      <dgm:prSet/>
      <dgm:spPr/>
      <dgm:t>
        <a:bodyPr/>
        <a:lstStyle/>
        <a:p>
          <a:endParaRPr lang="es-EC"/>
        </a:p>
      </dgm:t>
    </dgm:pt>
    <dgm:pt modelId="{D2FF9DC7-169A-4D35-8923-AD7A7CA02D1A}">
      <dgm:prSet phldrT="[Texto]" custT="1"/>
      <dgm:spPr/>
      <dgm:t>
        <a:bodyPr/>
        <a:lstStyle/>
        <a:p>
          <a:r>
            <a:rPr lang="es-MX" sz="1800" dirty="0"/>
            <a:t>Por el alcance</a:t>
          </a:r>
          <a:endParaRPr lang="es-EC" sz="1800" dirty="0"/>
        </a:p>
      </dgm:t>
    </dgm:pt>
    <dgm:pt modelId="{0C0BE0E2-2F2D-47EF-897F-F23F7240A55F}" type="parTrans" cxnId="{9F61A215-739B-4A94-845D-A5D08AEDBEDC}">
      <dgm:prSet/>
      <dgm:spPr/>
      <dgm:t>
        <a:bodyPr/>
        <a:lstStyle/>
        <a:p>
          <a:endParaRPr lang="es-EC"/>
        </a:p>
      </dgm:t>
    </dgm:pt>
    <dgm:pt modelId="{6A0A50B8-1AAD-48FD-9F43-36E1B18C426D}" type="sibTrans" cxnId="{9F61A215-739B-4A94-845D-A5D08AEDBEDC}">
      <dgm:prSet/>
      <dgm:spPr/>
      <dgm:t>
        <a:bodyPr/>
        <a:lstStyle/>
        <a:p>
          <a:endParaRPr lang="es-EC"/>
        </a:p>
      </dgm:t>
    </dgm:pt>
    <dgm:pt modelId="{74D983CF-9154-4A93-943B-EE95489CF5BA}">
      <dgm:prSet phldrT="[Texto]" custT="1"/>
      <dgm:spPr/>
      <dgm:t>
        <a:bodyPr/>
        <a:lstStyle/>
        <a:p>
          <a:r>
            <a:rPr lang="es-EC" sz="1800" dirty="0"/>
            <a:t>Estudio se va a realizar un análisis del comportamiento del consumidor en el proceso de compra de bicicletas en el DMQ durante la cuarentena del COVID-19. </a:t>
          </a:r>
        </a:p>
      </dgm:t>
    </dgm:pt>
    <dgm:pt modelId="{A3350FF0-9781-4FEE-81B2-9DB00FAFA890}" type="parTrans" cxnId="{73F5B3F6-DB79-4BAA-B715-E1BBACFA368A}">
      <dgm:prSet/>
      <dgm:spPr/>
      <dgm:t>
        <a:bodyPr/>
        <a:lstStyle/>
        <a:p>
          <a:endParaRPr lang="es-EC"/>
        </a:p>
      </dgm:t>
    </dgm:pt>
    <dgm:pt modelId="{B94455CD-A4EE-448A-8CA8-537A8A930F37}" type="sibTrans" cxnId="{73F5B3F6-DB79-4BAA-B715-E1BBACFA368A}">
      <dgm:prSet/>
      <dgm:spPr/>
      <dgm:t>
        <a:bodyPr/>
        <a:lstStyle/>
        <a:p>
          <a:endParaRPr lang="es-EC"/>
        </a:p>
      </dgm:t>
    </dgm:pt>
    <dgm:pt modelId="{C0BA3E7B-7ED5-4193-8DCA-0A7F6E6CAFF9}" type="pres">
      <dgm:prSet presAssocID="{8648F8F3-0D75-47F3-8931-214498F539EE}" presName="linearFlow" presStyleCnt="0">
        <dgm:presLayoutVars>
          <dgm:dir/>
          <dgm:animLvl val="lvl"/>
          <dgm:resizeHandles val="exact"/>
        </dgm:presLayoutVars>
      </dgm:prSet>
      <dgm:spPr/>
      <dgm:t>
        <a:bodyPr/>
        <a:lstStyle/>
        <a:p>
          <a:endParaRPr lang="es-EC"/>
        </a:p>
      </dgm:t>
    </dgm:pt>
    <dgm:pt modelId="{6CCE7D14-4CCC-49FB-A83C-7B6C028B5269}" type="pres">
      <dgm:prSet presAssocID="{1FD3F742-3C11-4E67-91AF-29585ABD67FA}" presName="composite" presStyleCnt="0"/>
      <dgm:spPr/>
    </dgm:pt>
    <dgm:pt modelId="{83AE22A0-AEED-4D99-8AEA-B82D4536AE0D}" type="pres">
      <dgm:prSet presAssocID="{1FD3F742-3C11-4E67-91AF-29585ABD67FA}" presName="parentText" presStyleLbl="alignNode1" presStyleIdx="0" presStyleCnt="3">
        <dgm:presLayoutVars>
          <dgm:chMax val="1"/>
          <dgm:bulletEnabled val="1"/>
        </dgm:presLayoutVars>
      </dgm:prSet>
      <dgm:spPr/>
      <dgm:t>
        <a:bodyPr/>
        <a:lstStyle/>
        <a:p>
          <a:endParaRPr lang="es-EC"/>
        </a:p>
      </dgm:t>
    </dgm:pt>
    <dgm:pt modelId="{AEF3C85D-C552-4A6E-969F-BB2D4256FD2A}" type="pres">
      <dgm:prSet presAssocID="{1FD3F742-3C11-4E67-91AF-29585ABD67FA}" presName="descendantText" presStyleLbl="alignAcc1" presStyleIdx="0" presStyleCnt="3">
        <dgm:presLayoutVars>
          <dgm:bulletEnabled val="1"/>
        </dgm:presLayoutVars>
      </dgm:prSet>
      <dgm:spPr/>
      <dgm:t>
        <a:bodyPr/>
        <a:lstStyle/>
        <a:p>
          <a:endParaRPr lang="es-EC"/>
        </a:p>
      </dgm:t>
    </dgm:pt>
    <dgm:pt modelId="{19505318-04BA-48EC-8DEF-91C8A8F5BED1}" type="pres">
      <dgm:prSet presAssocID="{E29319BB-77A9-4346-91E5-0DCD4ED18FB0}" presName="sp" presStyleCnt="0"/>
      <dgm:spPr/>
    </dgm:pt>
    <dgm:pt modelId="{798F19C8-FB34-4D8B-8E16-B3483D05E61F}" type="pres">
      <dgm:prSet presAssocID="{A052C51B-AF66-4EDD-99BA-26AA547F4698}" presName="composite" presStyleCnt="0"/>
      <dgm:spPr/>
    </dgm:pt>
    <dgm:pt modelId="{9671FF80-7775-4A3B-859D-ED312700B9E3}" type="pres">
      <dgm:prSet presAssocID="{A052C51B-AF66-4EDD-99BA-26AA547F4698}" presName="parentText" presStyleLbl="alignNode1" presStyleIdx="1" presStyleCnt="3">
        <dgm:presLayoutVars>
          <dgm:chMax val="1"/>
          <dgm:bulletEnabled val="1"/>
        </dgm:presLayoutVars>
      </dgm:prSet>
      <dgm:spPr/>
      <dgm:t>
        <a:bodyPr/>
        <a:lstStyle/>
        <a:p>
          <a:endParaRPr lang="es-EC"/>
        </a:p>
      </dgm:t>
    </dgm:pt>
    <dgm:pt modelId="{A3BC170A-F524-4722-9C92-49779C80003F}" type="pres">
      <dgm:prSet presAssocID="{A052C51B-AF66-4EDD-99BA-26AA547F4698}" presName="descendantText" presStyleLbl="alignAcc1" presStyleIdx="1" presStyleCnt="3">
        <dgm:presLayoutVars>
          <dgm:bulletEnabled val="1"/>
        </dgm:presLayoutVars>
      </dgm:prSet>
      <dgm:spPr/>
      <dgm:t>
        <a:bodyPr/>
        <a:lstStyle/>
        <a:p>
          <a:endParaRPr lang="es-EC"/>
        </a:p>
      </dgm:t>
    </dgm:pt>
    <dgm:pt modelId="{337A4F75-E3B5-44E1-B825-CAAAC54ED768}" type="pres">
      <dgm:prSet presAssocID="{BCD2202E-ED2C-4E37-AC17-BD8606537790}" presName="sp" presStyleCnt="0"/>
      <dgm:spPr/>
    </dgm:pt>
    <dgm:pt modelId="{7C5A1F50-1AEE-4154-998A-CD4E12549931}" type="pres">
      <dgm:prSet presAssocID="{D2FF9DC7-169A-4D35-8923-AD7A7CA02D1A}" presName="composite" presStyleCnt="0"/>
      <dgm:spPr/>
    </dgm:pt>
    <dgm:pt modelId="{776FF136-B249-4198-861A-D189C68A4688}" type="pres">
      <dgm:prSet presAssocID="{D2FF9DC7-169A-4D35-8923-AD7A7CA02D1A}" presName="parentText" presStyleLbl="alignNode1" presStyleIdx="2" presStyleCnt="3">
        <dgm:presLayoutVars>
          <dgm:chMax val="1"/>
          <dgm:bulletEnabled val="1"/>
        </dgm:presLayoutVars>
      </dgm:prSet>
      <dgm:spPr/>
      <dgm:t>
        <a:bodyPr/>
        <a:lstStyle/>
        <a:p>
          <a:endParaRPr lang="es-EC"/>
        </a:p>
      </dgm:t>
    </dgm:pt>
    <dgm:pt modelId="{6A7A43C6-1A02-45CF-83A0-45BCCF2156DE}" type="pres">
      <dgm:prSet presAssocID="{D2FF9DC7-169A-4D35-8923-AD7A7CA02D1A}" presName="descendantText" presStyleLbl="alignAcc1" presStyleIdx="2" presStyleCnt="3">
        <dgm:presLayoutVars>
          <dgm:bulletEnabled val="1"/>
        </dgm:presLayoutVars>
      </dgm:prSet>
      <dgm:spPr/>
      <dgm:t>
        <a:bodyPr/>
        <a:lstStyle/>
        <a:p>
          <a:endParaRPr lang="es-EC"/>
        </a:p>
      </dgm:t>
    </dgm:pt>
  </dgm:ptLst>
  <dgm:cxnLst>
    <dgm:cxn modelId="{53BC7EFE-E31D-445E-9CB8-05A3ECD9A863}" type="presOf" srcId="{8946FD95-434D-45AF-9630-113D40825588}" destId="{A3BC170A-F524-4722-9C92-49779C80003F}" srcOrd="0" destOrd="0" presId="urn:microsoft.com/office/officeart/2005/8/layout/chevron2"/>
    <dgm:cxn modelId="{1ABBF2CF-1E2D-4694-9C83-D6F1A2DD5DD9}" srcId="{8648F8F3-0D75-47F3-8931-214498F539EE}" destId="{1FD3F742-3C11-4E67-91AF-29585ABD67FA}" srcOrd="0" destOrd="0" parTransId="{232A3AF1-7922-4740-9EDF-80F954B18035}" sibTransId="{E29319BB-77A9-4346-91E5-0DCD4ED18FB0}"/>
    <dgm:cxn modelId="{11CB70F3-7232-48AF-9DF0-CA6B8025E9F3}" srcId="{A052C51B-AF66-4EDD-99BA-26AA547F4698}" destId="{8946FD95-434D-45AF-9630-113D40825588}" srcOrd="0" destOrd="0" parTransId="{52E52181-217B-4094-9841-D9FD7FBEDABC}" sibTransId="{6FB5A2C8-CF89-4640-8186-0738B553945F}"/>
    <dgm:cxn modelId="{AE6C704E-966E-46D6-90E2-6C43971C445E}" type="presOf" srcId="{74D983CF-9154-4A93-943B-EE95489CF5BA}" destId="{6A7A43C6-1A02-45CF-83A0-45BCCF2156DE}" srcOrd="0" destOrd="0" presId="urn:microsoft.com/office/officeart/2005/8/layout/chevron2"/>
    <dgm:cxn modelId="{616645AF-E68A-4CF8-8F3F-E7FF479C5D12}" srcId="{1FD3F742-3C11-4E67-91AF-29585ABD67FA}" destId="{9625AF3E-C910-4ED9-B14D-060211BE67A3}" srcOrd="0" destOrd="0" parTransId="{8AA3E783-3A18-40A1-A418-6A5C0BF0D452}" sibTransId="{7F307D4A-59A8-4340-9B63-ACE7867EEB03}"/>
    <dgm:cxn modelId="{1424AA71-25C2-4E1E-980D-854D02E7C5C4}" type="presOf" srcId="{1FD3F742-3C11-4E67-91AF-29585ABD67FA}" destId="{83AE22A0-AEED-4D99-8AEA-B82D4536AE0D}" srcOrd="0" destOrd="0" presId="urn:microsoft.com/office/officeart/2005/8/layout/chevron2"/>
    <dgm:cxn modelId="{9F61A215-739B-4A94-845D-A5D08AEDBEDC}" srcId="{8648F8F3-0D75-47F3-8931-214498F539EE}" destId="{D2FF9DC7-169A-4D35-8923-AD7A7CA02D1A}" srcOrd="2" destOrd="0" parTransId="{0C0BE0E2-2F2D-47EF-897F-F23F7240A55F}" sibTransId="{6A0A50B8-1AAD-48FD-9F43-36E1B18C426D}"/>
    <dgm:cxn modelId="{EAF763F2-8F18-4F6D-8261-995236FF722D}" srcId="{8648F8F3-0D75-47F3-8931-214498F539EE}" destId="{A052C51B-AF66-4EDD-99BA-26AA547F4698}" srcOrd="1" destOrd="0" parTransId="{E9E18E60-7378-4347-92E0-32452E5D8E89}" sibTransId="{BCD2202E-ED2C-4E37-AC17-BD8606537790}"/>
    <dgm:cxn modelId="{2EDA0B0D-E93A-43F1-9A40-D715B9127F68}" type="presOf" srcId="{D2FF9DC7-169A-4D35-8923-AD7A7CA02D1A}" destId="{776FF136-B249-4198-861A-D189C68A4688}" srcOrd="0" destOrd="0" presId="urn:microsoft.com/office/officeart/2005/8/layout/chevron2"/>
    <dgm:cxn modelId="{A2DC1001-1AFA-4D3A-BBD7-6E5EE416F721}" type="presOf" srcId="{A052C51B-AF66-4EDD-99BA-26AA547F4698}" destId="{9671FF80-7775-4A3B-859D-ED312700B9E3}" srcOrd="0" destOrd="0" presId="urn:microsoft.com/office/officeart/2005/8/layout/chevron2"/>
    <dgm:cxn modelId="{A7E18933-C73B-496F-8991-B69DBE96E5BB}" type="presOf" srcId="{9625AF3E-C910-4ED9-B14D-060211BE67A3}" destId="{AEF3C85D-C552-4A6E-969F-BB2D4256FD2A}" srcOrd="0" destOrd="0" presId="urn:microsoft.com/office/officeart/2005/8/layout/chevron2"/>
    <dgm:cxn modelId="{73F5B3F6-DB79-4BAA-B715-E1BBACFA368A}" srcId="{D2FF9DC7-169A-4D35-8923-AD7A7CA02D1A}" destId="{74D983CF-9154-4A93-943B-EE95489CF5BA}" srcOrd="0" destOrd="0" parTransId="{A3350FF0-9781-4FEE-81B2-9DB00FAFA890}" sibTransId="{B94455CD-A4EE-448A-8CA8-537A8A930F37}"/>
    <dgm:cxn modelId="{4C927DE4-4D8F-40CF-A03C-0A319B50BB98}" type="presOf" srcId="{8648F8F3-0D75-47F3-8931-214498F539EE}" destId="{C0BA3E7B-7ED5-4193-8DCA-0A7F6E6CAFF9}" srcOrd="0" destOrd="0" presId="urn:microsoft.com/office/officeart/2005/8/layout/chevron2"/>
    <dgm:cxn modelId="{A100B307-1CE0-408D-9270-F2465D715906}" type="presParOf" srcId="{C0BA3E7B-7ED5-4193-8DCA-0A7F6E6CAFF9}" destId="{6CCE7D14-4CCC-49FB-A83C-7B6C028B5269}" srcOrd="0" destOrd="0" presId="urn:microsoft.com/office/officeart/2005/8/layout/chevron2"/>
    <dgm:cxn modelId="{D9A3A587-E98C-4A8E-BAAE-E8C7CA060F72}" type="presParOf" srcId="{6CCE7D14-4CCC-49FB-A83C-7B6C028B5269}" destId="{83AE22A0-AEED-4D99-8AEA-B82D4536AE0D}" srcOrd="0" destOrd="0" presId="urn:microsoft.com/office/officeart/2005/8/layout/chevron2"/>
    <dgm:cxn modelId="{D37B132F-4740-4E16-93BA-D049B6431C96}" type="presParOf" srcId="{6CCE7D14-4CCC-49FB-A83C-7B6C028B5269}" destId="{AEF3C85D-C552-4A6E-969F-BB2D4256FD2A}" srcOrd="1" destOrd="0" presId="urn:microsoft.com/office/officeart/2005/8/layout/chevron2"/>
    <dgm:cxn modelId="{C366B0DB-8908-4F88-B436-AD14DFD9B14B}" type="presParOf" srcId="{C0BA3E7B-7ED5-4193-8DCA-0A7F6E6CAFF9}" destId="{19505318-04BA-48EC-8DEF-91C8A8F5BED1}" srcOrd="1" destOrd="0" presId="urn:microsoft.com/office/officeart/2005/8/layout/chevron2"/>
    <dgm:cxn modelId="{652174C3-8A17-42D1-A2A9-AC2304B08940}" type="presParOf" srcId="{C0BA3E7B-7ED5-4193-8DCA-0A7F6E6CAFF9}" destId="{798F19C8-FB34-4D8B-8E16-B3483D05E61F}" srcOrd="2" destOrd="0" presId="urn:microsoft.com/office/officeart/2005/8/layout/chevron2"/>
    <dgm:cxn modelId="{A541226B-FEE4-442A-8336-C7F6D10A3652}" type="presParOf" srcId="{798F19C8-FB34-4D8B-8E16-B3483D05E61F}" destId="{9671FF80-7775-4A3B-859D-ED312700B9E3}" srcOrd="0" destOrd="0" presId="urn:microsoft.com/office/officeart/2005/8/layout/chevron2"/>
    <dgm:cxn modelId="{94D0F0B0-4C87-4F71-92FC-0C581951E633}" type="presParOf" srcId="{798F19C8-FB34-4D8B-8E16-B3483D05E61F}" destId="{A3BC170A-F524-4722-9C92-49779C80003F}" srcOrd="1" destOrd="0" presId="urn:microsoft.com/office/officeart/2005/8/layout/chevron2"/>
    <dgm:cxn modelId="{F376DCB8-DA20-4BA0-B2A9-02961F4D1FD7}" type="presParOf" srcId="{C0BA3E7B-7ED5-4193-8DCA-0A7F6E6CAFF9}" destId="{337A4F75-E3B5-44E1-B825-CAAAC54ED768}" srcOrd="3" destOrd="0" presId="urn:microsoft.com/office/officeart/2005/8/layout/chevron2"/>
    <dgm:cxn modelId="{34A9B2E4-A340-48FF-A809-7FE5FE88543C}" type="presParOf" srcId="{C0BA3E7B-7ED5-4193-8DCA-0A7F6E6CAFF9}" destId="{7C5A1F50-1AEE-4154-998A-CD4E12549931}" srcOrd="4" destOrd="0" presId="urn:microsoft.com/office/officeart/2005/8/layout/chevron2"/>
    <dgm:cxn modelId="{EC924510-A835-4E97-9DAD-84306C732348}" type="presParOf" srcId="{7C5A1F50-1AEE-4154-998A-CD4E12549931}" destId="{776FF136-B249-4198-861A-D189C68A4688}" srcOrd="0" destOrd="0" presId="urn:microsoft.com/office/officeart/2005/8/layout/chevron2"/>
    <dgm:cxn modelId="{AE403412-0960-49DB-A0E4-6F57061DECC0}" type="presParOf" srcId="{7C5A1F50-1AEE-4154-998A-CD4E12549931}" destId="{6A7A43C6-1A02-45CF-83A0-45BCCF2156D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422904-441F-4551-8454-61203AF80DC1}" type="doc">
      <dgm:prSet loTypeId="urn:microsoft.com/office/officeart/2005/8/layout/orgChart1" loCatId="hierarchy" qsTypeId="urn:microsoft.com/office/officeart/2005/8/quickstyle/simple4" qsCatId="simple" csTypeId="urn:microsoft.com/office/officeart/2005/8/colors/accent1_5" csCatId="accent1" phldr="1"/>
      <dgm:spPr/>
      <dgm:t>
        <a:bodyPr/>
        <a:lstStyle/>
        <a:p>
          <a:endParaRPr lang="en-US"/>
        </a:p>
      </dgm:t>
    </dgm:pt>
    <dgm:pt modelId="{DB0BDC50-242D-4807-B62F-BAEED801758E}">
      <dgm:prSet phldrT="[Texto]" custT="1"/>
      <dgm:spPr/>
      <dgm:t>
        <a:bodyPr/>
        <a:lstStyle/>
        <a:p>
          <a:pPr algn="ctr"/>
          <a:r>
            <a:rPr lang="en-US" sz="1600" b="1" dirty="0">
              <a:solidFill>
                <a:schemeClr val="tx1"/>
              </a:solidFill>
              <a:latin typeface="+mn-lt"/>
              <a:cs typeface="Times New Roman" panose="02020603050405020304" pitchFamily="18" charset="0"/>
            </a:rPr>
            <a:t>TIPOS DE INVESTIGACIÓN</a:t>
          </a:r>
        </a:p>
      </dgm:t>
    </dgm:pt>
    <dgm:pt modelId="{D3788C8F-F592-4ACD-9950-EE1377E6FC89}" type="parTrans" cxnId="{84F2FF72-A6B6-4556-B06B-79147D28B9C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EEC9048-E0E4-4D53-89D9-9068C5F35F62}" type="sibTrans" cxnId="{84F2FF72-A6B6-4556-B06B-79147D28B9C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7782B20F-F1B1-490E-84C8-B502233788F6}">
      <dgm:prSet phldrT="[Texto]" custT="1"/>
      <dgm:spPr/>
      <dgm:t>
        <a:bodyPr/>
        <a:lstStyle/>
        <a:p>
          <a:pPr algn="ctr"/>
          <a:r>
            <a:rPr lang="en-US" sz="1600" b="1" dirty="0">
              <a:solidFill>
                <a:schemeClr val="tx1"/>
              </a:solidFill>
              <a:latin typeface="+mn-lt"/>
              <a:cs typeface="Times New Roman" panose="02020603050405020304" pitchFamily="18" charset="0"/>
            </a:rPr>
            <a:t>Descriptiva</a:t>
          </a:r>
        </a:p>
      </dgm:t>
    </dgm:pt>
    <dgm:pt modelId="{321A4F75-F95E-476E-AC48-654EE17212D6}" type="parTrans" cxnId="{9C31DF98-0B56-4A51-8187-C61701C86B68}">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EB4C71BE-291B-4C10-ACC5-233BF192DE54}" type="sibTrans" cxnId="{9C31DF98-0B56-4A51-8187-C61701C86B68}">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6C0F0A8C-1160-4939-B43E-231F8869F457}">
      <dgm:prSet phldrT="[Texto]" custT="1"/>
      <dgm:spPr/>
      <dgm:t>
        <a:bodyPr/>
        <a:lstStyle/>
        <a:p>
          <a:pPr algn="ctr"/>
          <a:r>
            <a:rPr lang="en-US" sz="1600" dirty="0">
              <a:solidFill>
                <a:schemeClr val="tx1"/>
              </a:solidFill>
              <a:latin typeface="+mn-lt"/>
              <a:cs typeface="Times New Roman" panose="02020603050405020304" pitchFamily="18" charset="0"/>
            </a:rPr>
            <a:t>Encuesta</a:t>
          </a:r>
        </a:p>
      </dgm:t>
    </dgm:pt>
    <dgm:pt modelId="{F6138573-FB34-45DE-BFE1-CDE2BEA9AFED}" type="parTrans" cxnId="{EB86D775-2A56-4431-8282-23A36F50E20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174B093-93CA-489A-A1A9-489112ADE36B}" type="sibTrans" cxnId="{EB86D775-2A56-4431-8282-23A36F50E201}">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28A04BE-CE61-4120-9A08-EEE075F09E16}">
      <dgm:prSet phldrT="[Texto]" custT="1"/>
      <dgm:spPr/>
      <dgm:t>
        <a:bodyPr/>
        <a:lstStyle/>
        <a:p>
          <a:pPr algn="ctr"/>
          <a:r>
            <a:rPr lang="es-EC" sz="1600" noProof="1">
              <a:solidFill>
                <a:schemeClr val="tx1"/>
              </a:solidFill>
              <a:latin typeface="+mn-lt"/>
              <a:cs typeface="Times New Roman" panose="02020603050405020304" pitchFamily="18" charset="0"/>
            </a:rPr>
            <a:t>Observación</a:t>
          </a:r>
        </a:p>
      </dgm:t>
    </dgm:pt>
    <dgm:pt modelId="{258434EE-9CEF-4A24-B381-0AAD393C4672}" type="parTrans" cxnId="{644846DD-16F9-4E7C-A08E-684C77BBD5D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809D9337-E8FA-4595-9E6E-932918210E05}" type="sibTrans" cxnId="{644846DD-16F9-4E7C-A08E-684C77BBD5D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AF3BE984-6BF4-442C-B6BD-88BF31D6B358}">
      <dgm:prSet phldrT="[Texto]" custT="1"/>
      <dgm:spPr/>
      <dgm:t>
        <a:bodyPr/>
        <a:lstStyle/>
        <a:p>
          <a:pPr algn="ctr"/>
          <a:r>
            <a:rPr lang="es-ES" sz="1600" b="1" dirty="0">
              <a:solidFill>
                <a:schemeClr val="tx1"/>
              </a:solidFill>
              <a:latin typeface="+mn-lt"/>
            </a:rPr>
            <a:t>Técnicas de muestreo</a:t>
          </a:r>
          <a:endParaRPr lang="en-US" sz="1600" b="1" dirty="0">
            <a:solidFill>
              <a:schemeClr val="tx1"/>
            </a:solidFill>
            <a:latin typeface="+mn-lt"/>
            <a:cs typeface="Times New Roman" panose="02020603050405020304" pitchFamily="18" charset="0"/>
          </a:endParaRPr>
        </a:p>
      </dgm:t>
    </dgm:pt>
    <dgm:pt modelId="{36E07B4B-1FF4-4E0A-BE56-190739DC7225}" type="sibTrans" cxnId="{7D332A96-0836-4C20-A977-93C173292BBE}">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642F8A58-0475-4628-8EB1-FB93EABBB8FF}" type="parTrans" cxnId="{7D332A96-0836-4C20-A977-93C173292BBE}">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E90EC2D8-6BD9-44C3-8A78-E35387C6A8E1}">
      <dgm:prSet phldrT="[Texto]" custT="1"/>
      <dgm:spPr/>
      <dgm:t>
        <a:bodyPr/>
        <a:lstStyle/>
        <a:p>
          <a:pPr algn="ctr"/>
          <a:r>
            <a:rPr lang="es-ES" sz="1600" dirty="0">
              <a:solidFill>
                <a:schemeClr val="tx1"/>
              </a:solidFill>
              <a:latin typeface="+mn-lt"/>
            </a:rPr>
            <a:t>Investigación de campo mediante </a:t>
          </a:r>
          <a:r>
            <a:rPr lang="es-ES" sz="1600" b="1" dirty="0">
              <a:solidFill>
                <a:schemeClr val="tx1"/>
              </a:solidFill>
              <a:latin typeface="+mn-lt"/>
            </a:rPr>
            <a:t>encuesta</a:t>
          </a:r>
          <a:r>
            <a:rPr lang="es-ES" sz="1600" dirty="0">
              <a:solidFill>
                <a:schemeClr val="tx1"/>
              </a:solidFill>
              <a:latin typeface="+mn-lt"/>
            </a:rPr>
            <a:t> brindó datos primarios sobre las variables</a:t>
          </a:r>
          <a:endParaRPr lang="en-US" sz="1600" dirty="0">
            <a:solidFill>
              <a:schemeClr val="tx1"/>
            </a:solidFill>
            <a:latin typeface="+mn-lt"/>
            <a:cs typeface="Times New Roman" panose="02020603050405020304" pitchFamily="18" charset="0"/>
          </a:endParaRPr>
        </a:p>
      </dgm:t>
    </dgm:pt>
    <dgm:pt modelId="{16913DAB-6E96-4F8B-97D6-A4D2E6036328}" type="sibTrans" cxnId="{06DC6C75-EA1F-4997-9A07-9702F2F4F06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BF1F86D9-9C91-4114-A361-5E5C25224653}" type="parTrans" cxnId="{06DC6C75-EA1F-4997-9A07-9702F2F4F06A}">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81523A20-506F-4F0D-879A-B8775F02C80B}">
      <dgm:prSet phldrT="[Texto]" custT="1"/>
      <dgm:spPr/>
      <dgm:t>
        <a:bodyPr/>
        <a:lstStyle/>
        <a:p>
          <a:pPr algn="ctr"/>
          <a:r>
            <a:rPr lang="es-ES" sz="1600" b="1" dirty="0">
              <a:solidFill>
                <a:schemeClr val="tx1"/>
              </a:solidFill>
              <a:latin typeface="+mn-lt"/>
            </a:rPr>
            <a:t>Técnicas de investigación científica</a:t>
          </a:r>
          <a:endParaRPr lang="en-US" sz="1600" b="1" dirty="0">
            <a:solidFill>
              <a:schemeClr val="tx1"/>
            </a:solidFill>
            <a:latin typeface="+mn-lt"/>
            <a:cs typeface="Times New Roman" panose="02020603050405020304" pitchFamily="18" charset="0"/>
          </a:endParaRPr>
        </a:p>
      </dgm:t>
    </dgm:pt>
    <dgm:pt modelId="{FD27A5CD-9A68-4B72-A56D-7F6278F979B0}" type="sibTrans" cxnId="{BC4EF2E8-055F-4875-B982-06E57AB64BC0}">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439A20A6-B0AA-4FCF-8139-DB077DC37EAD}" type="parTrans" cxnId="{BC4EF2E8-055F-4875-B982-06E57AB64BC0}">
      <dgm:prSet/>
      <dgm:spPr/>
      <dgm:t>
        <a:bodyPr/>
        <a:lstStyle/>
        <a:p>
          <a:pPr algn="ctr"/>
          <a:endParaRPr lang="en-US" sz="1600">
            <a:solidFill>
              <a:schemeClr val="tx1"/>
            </a:solidFill>
            <a:latin typeface="Times New Roman" panose="02020603050405020304" pitchFamily="18" charset="0"/>
            <a:cs typeface="Times New Roman" panose="02020603050405020304" pitchFamily="18" charset="0"/>
          </a:endParaRPr>
        </a:p>
      </dgm:t>
    </dgm:pt>
    <dgm:pt modelId="{18780B7C-39B0-42A5-A3FB-27F723B5C2B0}">
      <dgm:prSet phldrT="[Texto]" custT="1"/>
      <dgm:spPr/>
      <dgm:t>
        <a:bodyPr/>
        <a:lstStyle/>
        <a:p>
          <a:pPr algn="ctr"/>
          <a:r>
            <a:rPr lang="en-US" sz="1600" b="0" dirty="0">
              <a:solidFill>
                <a:schemeClr val="tx1"/>
              </a:solidFill>
              <a:latin typeface="+mn-lt"/>
              <a:cs typeface="Times New Roman" panose="02020603050405020304" pitchFamily="18" charset="0"/>
            </a:rPr>
            <a:t>Aleatorio Simple</a:t>
          </a:r>
        </a:p>
      </dgm:t>
    </dgm:pt>
    <dgm:pt modelId="{51A2FEEB-4984-4DC8-B53A-6059C34A7DFC}" type="parTrans" cxnId="{DE434F14-A0DA-4B05-931F-3FBDCD56AC39}">
      <dgm:prSet/>
      <dgm:spPr/>
      <dgm:t>
        <a:bodyPr/>
        <a:lstStyle/>
        <a:p>
          <a:endParaRPr lang="es-EC"/>
        </a:p>
      </dgm:t>
    </dgm:pt>
    <dgm:pt modelId="{F5714F75-98F4-48E9-9BFE-8EF571CD10FA}" type="sibTrans" cxnId="{DE434F14-A0DA-4B05-931F-3FBDCD56AC39}">
      <dgm:prSet/>
      <dgm:spPr/>
      <dgm:t>
        <a:bodyPr/>
        <a:lstStyle/>
        <a:p>
          <a:endParaRPr lang="es-EC"/>
        </a:p>
      </dgm:t>
    </dgm:pt>
    <dgm:pt modelId="{CC2FE693-9C54-495C-B23E-1DD81AD47638}">
      <dgm:prSet phldrT="[Texto]" custT="1"/>
      <dgm:spPr/>
      <dgm:t>
        <a:bodyPr/>
        <a:lstStyle/>
        <a:p>
          <a:pPr algn="ctr"/>
          <a:r>
            <a:rPr lang="en-US" sz="1600" b="1" dirty="0">
              <a:solidFill>
                <a:schemeClr val="tx1"/>
              </a:solidFill>
              <a:latin typeface="+mn-lt"/>
              <a:cs typeface="Times New Roman" panose="02020603050405020304" pitchFamily="18" charset="0"/>
            </a:rPr>
            <a:t>Probabilistico</a:t>
          </a:r>
        </a:p>
      </dgm:t>
    </dgm:pt>
    <dgm:pt modelId="{7772C9A6-3480-4B59-A83F-726B08FB8234}" type="parTrans" cxnId="{91D7B8AA-224E-4380-8FD2-F83DAB6331EA}">
      <dgm:prSet/>
      <dgm:spPr/>
      <dgm:t>
        <a:bodyPr/>
        <a:lstStyle/>
        <a:p>
          <a:endParaRPr lang="es-EC"/>
        </a:p>
      </dgm:t>
    </dgm:pt>
    <dgm:pt modelId="{D744798A-9043-4774-8413-445CE5349522}" type="sibTrans" cxnId="{91D7B8AA-224E-4380-8FD2-F83DAB6331EA}">
      <dgm:prSet/>
      <dgm:spPr/>
      <dgm:t>
        <a:bodyPr/>
        <a:lstStyle/>
        <a:p>
          <a:endParaRPr lang="es-EC"/>
        </a:p>
      </dgm:t>
    </dgm:pt>
    <dgm:pt modelId="{0ABAE707-2C81-48EF-B05F-DD8EAE6FA973}" type="pres">
      <dgm:prSet presAssocID="{DE422904-441F-4551-8454-61203AF80DC1}" presName="hierChild1" presStyleCnt="0">
        <dgm:presLayoutVars>
          <dgm:orgChart val="1"/>
          <dgm:chPref val="1"/>
          <dgm:dir/>
          <dgm:animOne val="branch"/>
          <dgm:animLvl val="lvl"/>
          <dgm:resizeHandles/>
        </dgm:presLayoutVars>
      </dgm:prSet>
      <dgm:spPr/>
      <dgm:t>
        <a:bodyPr/>
        <a:lstStyle/>
        <a:p>
          <a:endParaRPr lang="es-EC"/>
        </a:p>
      </dgm:t>
    </dgm:pt>
    <dgm:pt modelId="{CD9C38F2-05E4-4CCF-92E6-628A93493CEF}" type="pres">
      <dgm:prSet presAssocID="{DB0BDC50-242D-4807-B62F-BAEED801758E}" presName="hierRoot1" presStyleCnt="0">
        <dgm:presLayoutVars>
          <dgm:hierBranch val="init"/>
        </dgm:presLayoutVars>
      </dgm:prSet>
      <dgm:spPr/>
    </dgm:pt>
    <dgm:pt modelId="{A135D18A-4A71-4890-8EC7-F317D68BE8FA}" type="pres">
      <dgm:prSet presAssocID="{DB0BDC50-242D-4807-B62F-BAEED801758E}" presName="rootComposite1" presStyleCnt="0"/>
      <dgm:spPr/>
    </dgm:pt>
    <dgm:pt modelId="{3D22FBEB-ED59-4328-9C87-D3A104E8BACB}" type="pres">
      <dgm:prSet presAssocID="{DB0BDC50-242D-4807-B62F-BAEED801758E}" presName="rootText1" presStyleLbl="node0" presStyleIdx="0" presStyleCnt="1" custScaleX="142338" custLinFactNeighborX="3093" custLinFactNeighborY="-2062">
        <dgm:presLayoutVars>
          <dgm:chPref val="3"/>
        </dgm:presLayoutVars>
      </dgm:prSet>
      <dgm:spPr/>
      <dgm:t>
        <a:bodyPr/>
        <a:lstStyle/>
        <a:p>
          <a:endParaRPr lang="es-EC"/>
        </a:p>
      </dgm:t>
    </dgm:pt>
    <dgm:pt modelId="{F07930CB-4ACB-40DA-8469-82A75B5DD10A}" type="pres">
      <dgm:prSet presAssocID="{DB0BDC50-242D-4807-B62F-BAEED801758E}" presName="rootConnector1" presStyleLbl="node1" presStyleIdx="0" presStyleCnt="0"/>
      <dgm:spPr/>
      <dgm:t>
        <a:bodyPr/>
        <a:lstStyle/>
        <a:p>
          <a:endParaRPr lang="es-EC"/>
        </a:p>
      </dgm:t>
    </dgm:pt>
    <dgm:pt modelId="{4D1FAA4D-12BD-41D7-8F57-CDF7D912C368}" type="pres">
      <dgm:prSet presAssocID="{DB0BDC50-242D-4807-B62F-BAEED801758E}" presName="hierChild2" presStyleCnt="0"/>
      <dgm:spPr/>
    </dgm:pt>
    <dgm:pt modelId="{7E25F626-1DD6-4F49-B983-D37E9803AE16}" type="pres">
      <dgm:prSet presAssocID="{321A4F75-F95E-476E-AC48-654EE17212D6}" presName="Name37" presStyleLbl="parChTrans1D2" presStyleIdx="0" presStyleCnt="3"/>
      <dgm:spPr/>
      <dgm:t>
        <a:bodyPr/>
        <a:lstStyle/>
        <a:p>
          <a:endParaRPr lang="es-EC"/>
        </a:p>
      </dgm:t>
    </dgm:pt>
    <dgm:pt modelId="{918C7AD0-92D1-4D3C-8A60-281FF1166B11}" type="pres">
      <dgm:prSet presAssocID="{7782B20F-F1B1-490E-84C8-B502233788F6}" presName="hierRoot2" presStyleCnt="0">
        <dgm:presLayoutVars>
          <dgm:hierBranch val="init"/>
        </dgm:presLayoutVars>
      </dgm:prSet>
      <dgm:spPr/>
    </dgm:pt>
    <dgm:pt modelId="{08AA856E-22BC-4789-99D9-4E1B706E5365}" type="pres">
      <dgm:prSet presAssocID="{7782B20F-F1B1-490E-84C8-B502233788F6}" presName="rootComposite" presStyleCnt="0"/>
      <dgm:spPr/>
    </dgm:pt>
    <dgm:pt modelId="{B5BAB1E3-25B0-4F3A-A358-E4D2B7DFBF4B}" type="pres">
      <dgm:prSet presAssocID="{7782B20F-F1B1-490E-84C8-B502233788F6}" presName="rootText" presStyleLbl="node2" presStyleIdx="0" presStyleCnt="3">
        <dgm:presLayoutVars>
          <dgm:chPref val="3"/>
        </dgm:presLayoutVars>
      </dgm:prSet>
      <dgm:spPr/>
      <dgm:t>
        <a:bodyPr/>
        <a:lstStyle/>
        <a:p>
          <a:endParaRPr lang="es-EC"/>
        </a:p>
      </dgm:t>
    </dgm:pt>
    <dgm:pt modelId="{40667A3F-4FE0-48B9-AABC-CB9F8B24A9CC}" type="pres">
      <dgm:prSet presAssocID="{7782B20F-F1B1-490E-84C8-B502233788F6}" presName="rootConnector" presStyleLbl="node2" presStyleIdx="0" presStyleCnt="3"/>
      <dgm:spPr/>
      <dgm:t>
        <a:bodyPr/>
        <a:lstStyle/>
        <a:p>
          <a:endParaRPr lang="es-EC"/>
        </a:p>
      </dgm:t>
    </dgm:pt>
    <dgm:pt modelId="{550D52F6-9B3D-44C4-8470-7AB69D55AC50}" type="pres">
      <dgm:prSet presAssocID="{7782B20F-F1B1-490E-84C8-B502233788F6}" presName="hierChild4" presStyleCnt="0"/>
      <dgm:spPr/>
    </dgm:pt>
    <dgm:pt modelId="{9033DCBA-BFDA-4D08-95F7-DF51724667E9}" type="pres">
      <dgm:prSet presAssocID="{F6138573-FB34-45DE-BFE1-CDE2BEA9AFED}" presName="Name37" presStyleLbl="parChTrans1D3" presStyleIdx="0" presStyleCnt="4"/>
      <dgm:spPr/>
      <dgm:t>
        <a:bodyPr/>
        <a:lstStyle/>
        <a:p>
          <a:endParaRPr lang="es-EC"/>
        </a:p>
      </dgm:t>
    </dgm:pt>
    <dgm:pt modelId="{CAD6CAD1-3528-4BF0-AED0-35AF4E4E20C5}" type="pres">
      <dgm:prSet presAssocID="{6C0F0A8C-1160-4939-B43E-231F8869F457}" presName="hierRoot2" presStyleCnt="0">
        <dgm:presLayoutVars>
          <dgm:hierBranch val="init"/>
        </dgm:presLayoutVars>
      </dgm:prSet>
      <dgm:spPr/>
    </dgm:pt>
    <dgm:pt modelId="{46FD0679-40E4-49C3-9CEF-18E6748A2F1E}" type="pres">
      <dgm:prSet presAssocID="{6C0F0A8C-1160-4939-B43E-231F8869F457}" presName="rootComposite" presStyleCnt="0"/>
      <dgm:spPr/>
    </dgm:pt>
    <dgm:pt modelId="{6B2CDE12-50FA-43AE-82EC-7B4ECB14E83D}" type="pres">
      <dgm:prSet presAssocID="{6C0F0A8C-1160-4939-B43E-231F8869F457}" presName="rootText" presStyleLbl="node3" presStyleIdx="0" presStyleCnt="4">
        <dgm:presLayoutVars>
          <dgm:chPref val="3"/>
        </dgm:presLayoutVars>
      </dgm:prSet>
      <dgm:spPr/>
      <dgm:t>
        <a:bodyPr/>
        <a:lstStyle/>
        <a:p>
          <a:endParaRPr lang="es-EC"/>
        </a:p>
      </dgm:t>
    </dgm:pt>
    <dgm:pt modelId="{ECCF76D9-BAEB-478D-AA69-92825044EF22}" type="pres">
      <dgm:prSet presAssocID="{6C0F0A8C-1160-4939-B43E-231F8869F457}" presName="rootConnector" presStyleLbl="node3" presStyleIdx="0" presStyleCnt="4"/>
      <dgm:spPr/>
      <dgm:t>
        <a:bodyPr/>
        <a:lstStyle/>
        <a:p>
          <a:endParaRPr lang="es-EC"/>
        </a:p>
      </dgm:t>
    </dgm:pt>
    <dgm:pt modelId="{3ABBAA07-78C4-43A5-951D-DA708A06BA29}" type="pres">
      <dgm:prSet presAssocID="{6C0F0A8C-1160-4939-B43E-231F8869F457}" presName="hierChild4" presStyleCnt="0"/>
      <dgm:spPr/>
    </dgm:pt>
    <dgm:pt modelId="{8A0A4204-00CD-44BE-B29F-BF373DF90E10}" type="pres">
      <dgm:prSet presAssocID="{6C0F0A8C-1160-4939-B43E-231F8869F457}" presName="hierChild5" presStyleCnt="0"/>
      <dgm:spPr/>
    </dgm:pt>
    <dgm:pt modelId="{F60F45F0-82E7-4723-B8A3-49DCE30901F0}" type="pres">
      <dgm:prSet presAssocID="{258434EE-9CEF-4A24-B381-0AAD393C4672}" presName="Name37" presStyleLbl="parChTrans1D3" presStyleIdx="1" presStyleCnt="4"/>
      <dgm:spPr/>
      <dgm:t>
        <a:bodyPr/>
        <a:lstStyle/>
        <a:p>
          <a:endParaRPr lang="es-EC"/>
        </a:p>
      </dgm:t>
    </dgm:pt>
    <dgm:pt modelId="{73CE3E7D-2365-4A97-9AE1-BB4C92E88090}" type="pres">
      <dgm:prSet presAssocID="{428A04BE-CE61-4120-9A08-EEE075F09E16}" presName="hierRoot2" presStyleCnt="0">
        <dgm:presLayoutVars>
          <dgm:hierBranch val="init"/>
        </dgm:presLayoutVars>
      </dgm:prSet>
      <dgm:spPr/>
    </dgm:pt>
    <dgm:pt modelId="{B843F0BC-539F-4FC0-A669-A91F3967C13F}" type="pres">
      <dgm:prSet presAssocID="{428A04BE-CE61-4120-9A08-EEE075F09E16}" presName="rootComposite" presStyleCnt="0"/>
      <dgm:spPr/>
    </dgm:pt>
    <dgm:pt modelId="{43A90547-F37A-4DE5-98E3-A9672F25BECC}" type="pres">
      <dgm:prSet presAssocID="{428A04BE-CE61-4120-9A08-EEE075F09E16}" presName="rootText" presStyleLbl="node3" presStyleIdx="1" presStyleCnt="4">
        <dgm:presLayoutVars>
          <dgm:chPref val="3"/>
        </dgm:presLayoutVars>
      </dgm:prSet>
      <dgm:spPr/>
      <dgm:t>
        <a:bodyPr/>
        <a:lstStyle/>
        <a:p>
          <a:endParaRPr lang="es-EC"/>
        </a:p>
      </dgm:t>
    </dgm:pt>
    <dgm:pt modelId="{5E359F17-0C2D-4D1D-86B5-79BDEC2CBED5}" type="pres">
      <dgm:prSet presAssocID="{428A04BE-CE61-4120-9A08-EEE075F09E16}" presName="rootConnector" presStyleLbl="node3" presStyleIdx="1" presStyleCnt="4"/>
      <dgm:spPr/>
      <dgm:t>
        <a:bodyPr/>
        <a:lstStyle/>
        <a:p>
          <a:endParaRPr lang="es-EC"/>
        </a:p>
      </dgm:t>
    </dgm:pt>
    <dgm:pt modelId="{80D2759B-038F-468B-8BA6-A2BB8DCFE364}" type="pres">
      <dgm:prSet presAssocID="{428A04BE-CE61-4120-9A08-EEE075F09E16}" presName="hierChild4" presStyleCnt="0"/>
      <dgm:spPr/>
    </dgm:pt>
    <dgm:pt modelId="{47EBFFFA-BD40-4911-8307-BE861071D5BD}" type="pres">
      <dgm:prSet presAssocID="{428A04BE-CE61-4120-9A08-EEE075F09E16}" presName="hierChild5" presStyleCnt="0"/>
      <dgm:spPr/>
    </dgm:pt>
    <dgm:pt modelId="{A7539E04-A06A-4A9D-B2E8-47C1066CCEDC}" type="pres">
      <dgm:prSet presAssocID="{7782B20F-F1B1-490E-84C8-B502233788F6}" presName="hierChild5" presStyleCnt="0"/>
      <dgm:spPr/>
    </dgm:pt>
    <dgm:pt modelId="{1ECA80B8-1D53-491F-8BBB-1F314B04C24A}" type="pres">
      <dgm:prSet presAssocID="{439A20A6-B0AA-4FCF-8139-DB077DC37EAD}" presName="Name37" presStyleLbl="parChTrans1D2" presStyleIdx="1" presStyleCnt="3"/>
      <dgm:spPr/>
      <dgm:t>
        <a:bodyPr/>
        <a:lstStyle/>
        <a:p>
          <a:endParaRPr lang="es-EC"/>
        </a:p>
      </dgm:t>
    </dgm:pt>
    <dgm:pt modelId="{088615B1-5A4E-474D-A67E-C09A526163D3}" type="pres">
      <dgm:prSet presAssocID="{81523A20-506F-4F0D-879A-B8775F02C80B}" presName="hierRoot2" presStyleCnt="0">
        <dgm:presLayoutVars>
          <dgm:hierBranch val="init"/>
        </dgm:presLayoutVars>
      </dgm:prSet>
      <dgm:spPr/>
    </dgm:pt>
    <dgm:pt modelId="{E9CA1E53-3D3C-4C38-9E45-416C89E12D0C}" type="pres">
      <dgm:prSet presAssocID="{81523A20-506F-4F0D-879A-B8775F02C80B}" presName="rootComposite" presStyleCnt="0"/>
      <dgm:spPr/>
    </dgm:pt>
    <dgm:pt modelId="{C4C67DB2-150A-488C-9A46-22CFB0E01963}" type="pres">
      <dgm:prSet presAssocID="{81523A20-506F-4F0D-879A-B8775F02C80B}" presName="rootText" presStyleLbl="node2" presStyleIdx="1" presStyleCnt="3">
        <dgm:presLayoutVars>
          <dgm:chPref val="3"/>
        </dgm:presLayoutVars>
      </dgm:prSet>
      <dgm:spPr/>
      <dgm:t>
        <a:bodyPr/>
        <a:lstStyle/>
        <a:p>
          <a:endParaRPr lang="es-EC"/>
        </a:p>
      </dgm:t>
    </dgm:pt>
    <dgm:pt modelId="{95F7C165-4E7F-465C-8612-AF431CF4944B}" type="pres">
      <dgm:prSet presAssocID="{81523A20-506F-4F0D-879A-B8775F02C80B}" presName="rootConnector" presStyleLbl="node2" presStyleIdx="1" presStyleCnt="3"/>
      <dgm:spPr/>
      <dgm:t>
        <a:bodyPr/>
        <a:lstStyle/>
        <a:p>
          <a:endParaRPr lang="es-EC"/>
        </a:p>
      </dgm:t>
    </dgm:pt>
    <dgm:pt modelId="{F4196234-8507-4CB8-9F5A-EFDD77CB8011}" type="pres">
      <dgm:prSet presAssocID="{81523A20-506F-4F0D-879A-B8775F02C80B}" presName="hierChild4" presStyleCnt="0"/>
      <dgm:spPr/>
    </dgm:pt>
    <dgm:pt modelId="{EA778CB9-F86F-4DA3-8124-6A89D0F431DF}" type="pres">
      <dgm:prSet presAssocID="{BF1F86D9-9C91-4114-A361-5E5C25224653}" presName="Name37" presStyleLbl="parChTrans1D3" presStyleIdx="2" presStyleCnt="4"/>
      <dgm:spPr/>
      <dgm:t>
        <a:bodyPr/>
        <a:lstStyle/>
        <a:p>
          <a:endParaRPr lang="es-EC"/>
        </a:p>
      </dgm:t>
    </dgm:pt>
    <dgm:pt modelId="{DE0CBB52-B359-40E8-B5DB-2DC30B4607B9}" type="pres">
      <dgm:prSet presAssocID="{E90EC2D8-6BD9-44C3-8A78-E35387C6A8E1}" presName="hierRoot2" presStyleCnt="0">
        <dgm:presLayoutVars>
          <dgm:hierBranch val="init"/>
        </dgm:presLayoutVars>
      </dgm:prSet>
      <dgm:spPr/>
    </dgm:pt>
    <dgm:pt modelId="{EB617966-4C1D-4891-B571-8CE5523B9355}" type="pres">
      <dgm:prSet presAssocID="{E90EC2D8-6BD9-44C3-8A78-E35387C6A8E1}" presName="rootComposite" presStyleCnt="0"/>
      <dgm:spPr/>
    </dgm:pt>
    <dgm:pt modelId="{A2B08696-7A2F-415C-B780-D2F52ACE8CC3}" type="pres">
      <dgm:prSet presAssocID="{E90EC2D8-6BD9-44C3-8A78-E35387C6A8E1}" presName="rootText" presStyleLbl="node3" presStyleIdx="2" presStyleCnt="4" custScaleX="161736">
        <dgm:presLayoutVars>
          <dgm:chPref val="3"/>
        </dgm:presLayoutVars>
      </dgm:prSet>
      <dgm:spPr/>
      <dgm:t>
        <a:bodyPr/>
        <a:lstStyle/>
        <a:p>
          <a:endParaRPr lang="es-EC"/>
        </a:p>
      </dgm:t>
    </dgm:pt>
    <dgm:pt modelId="{CCCB7F35-3BB2-4D3F-AA1D-61F93B9C7105}" type="pres">
      <dgm:prSet presAssocID="{E90EC2D8-6BD9-44C3-8A78-E35387C6A8E1}" presName="rootConnector" presStyleLbl="node3" presStyleIdx="2" presStyleCnt="4"/>
      <dgm:spPr/>
      <dgm:t>
        <a:bodyPr/>
        <a:lstStyle/>
        <a:p>
          <a:endParaRPr lang="es-EC"/>
        </a:p>
      </dgm:t>
    </dgm:pt>
    <dgm:pt modelId="{C77CE245-DCA1-4D46-B7B4-B2EB603FF837}" type="pres">
      <dgm:prSet presAssocID="{E90EC2D8-6BD9-44C3-8A78-E35387C6A8E1}" presName="hierChild4" presStyleCnt="0"/>
      <dgm:spPr/>
    </dgm:pt>
    <dgm:pt modelId="{392F1A6F-63A1-495F-A921-371BED06553E}" type="pres">
      <dgm:prSet presAssocID="{E90EC2D8-6BD9-44C3-8A78-E35387C6A8E1}" presName="hierChild5" presStyleCnt="0"/>
      <dgm:spPr/>
    </dgm:pt>
    <dgm:pt modelId="{0A23CAD2-DAA9-43D4-BF85-A9010C9AAF58}" type="pres">
      <dgm:prSet presAssocID="{81523A20-506F-4F0D-879A-B8775F02C80B}" presName="hierChild5" presStyleCnt="0"/>
      <dgm:spPr/>
    </dgm:pt>
    <dgm:pt modelId="{F18C67AE-D322-459F-9E9A-04CE7BB18165}" type="pres">
      <dgm:prSet presAssocID="{642F8A58-0475-4628-8EB1-FB93EABBB8FF}" presName="Name37" presStyleLbl="parChTrans1D2" presStyleIdx="2" presStyleCnt="3"/>
      <dgm:spPr/>
      <dgm:t>
        <a:bodyPr/>
        <a:lstStyle/>
        <a:p>
          <a:endParaRPr lang="es-EC"/>
        </a:p>
      </dgm:t>
    </dgm:pt>
    <dgm:pt modelId="{19AFD494-9C5B-4AF0-B807-650FC29A959C}" type="pres">
      <dgm:prSet presAssocID="{AF3BE984-6BF4-442C-B6BD-88BF31D6B358}" presName="hierRoot2" presStyleCnt="0">
        <dgm:presLayoutVars>
          <dgm:hierBranch val="init"/>
        </dgm:presLayoutVars>
      </dgm:prSet>
      <dgm:spPr/>
    </dgm:pt>
    <dgm:pt modelId="{46AE7BE7-3756-4233-B792-3E6E57742504}" type="pres">
      <dgm:prSet presAssocID="{AF3BE984-6BF4-442C-B6BD-88BF31D6B358}" presName="rootComposite" presStyleCnt="0"/>
      <dgm:spPr/>
    </dgm:pt>
    <dgm:pt modelId="{10588C46-25D5-4773-ABA6-4F1918E57017}" type="pres">
      <dgm:prSet presAssocID="{AF3BE984-6BF4-442C-B6BD-88BF31D6B358}" presName="rootText" presStyleLbl="node2" presStyleIdx="2" presStyleCnt="3">
        <dgm:presLayoutVars>
          <dgm:chPref val="3"/>
        </dgm:presLayoutVars>
      </dgm:prSet>
      <dgm:spPr/>
      <dgm:t>
        <a:bodyPr/>
        <a:lstStyle/>
        <a:p>
          <a:endParaRPr lang="es-EC"/>
        </a:p>
      </dgm:t>
    </dgm:pt>
    <dgm:pt modelId="{847D8FE9-DDD5-4DF9-A82C-D94C2385E091}" type="pres">
      <dgm:prSet presAssocID="{AF3BE984-6BF4-442C-B6BD-88BF31D6B358}" presName="rootConnector" presStyleLbl="node2" presStyleIdx="2" presStyleCnt="3"/>
      <dgm:spPr/>
      <dgm:t>
        <a:bodyPr/>
        <a:lstStyle/>
        <a:p>
          <a:endParaRPr lang="es-EC"/>
        </a:p>
      </dgm:t>
    </dgm:pt>
    <dgm:pt modelId="{DD6CDDFC-9C10-4455-B858-9F25075D94F8}" type="pres">
      <dgm:prSet presAssocID="{AF3BE984-6BF4-442C-B6BD-88BF31D6B358}" presName="hierChild4" presStyleCnt="0"/>
      <dgm:spPr/>
    </dgm:pt>
    <dgm:pt modelId="{C952EB2D-E359-47A8-AC8B-70811C5F7625}" type="pres">
      <dgm:prSet presAssocID="{7772C9A6-3480-4B59-A83F-726B08FB8234}" presName="Name37" presStyleLbl="parChTrans1D3" presStyleIdx="3" presStyleCnt="4"/>
      <dgm:spPr/>
      <dgm:t>
        <a:bodyPr/>
        <a:lstStyle/>
        <a:p>
          <a:endParaRPr lang="es-EC"/>
        </a:p>
      </dgm:t>
    </dgm:pt>
    <dgm:pt modelId="{A610B8FA-C000-41DC-8708-D76CCFA83442}" type="pres">
      <dgm:prSet presAssocID="{CC2FE693-9C54-495C-B23E-1DD81AD47638}" presName="hierRoot2" presStyleCnt="0">
        <dgm:presLayoutVars>
          <dgm:hierBranch val="init"/>
        </dgm:presLayoutVars>
      </dgm:prSet>
      <dgm:spPr/>
    </dgm:pt>
    <dgm:pt modelId="{E13F33E7-A9B0-436A-B259-E44EBAE1798A}" type="pres">
      <dgm:prSet presAssocID="{CC2FE693-9C54-495C-B23E-1DD81AD47638}" presName="rootComposite" presStyleCnt="0"/>
      <dgm:spPr/>
    </dgm:pt>
    <dgm:pt modelId="{6864CCF6-9B14-4AB9-A341-AC9520856837}" type="pres">
      <dgm:prSet presAssocID="{CC2FE693-9C54-495C-B23E-1DD81AD47638}" presName="rootText" presStyleLbl="node3" presStyleIdx="3" presStyleCnt="4">
        <dgm:presLayoutVars>
          <dgm:chPref val="3"/>
        </dgm:presLayoutVars>
      </dgm:prSet>
      <dgm:spPr/>
      <dgm:t>
        <a:bodyPr/>
        <a:lstStyle/>
        <a:p>
          <a:endParaRPr lang="es-EC"/>
        </a:p>
      </dgm:t>
    </dgm:pt>
    <dgm:pt modelId="{DB1BCA35-F691-4717-934A-3BBF47836E8C}" type="pres">
      <dgm:prSet presAssocID="{CC2FE693-9C54-495C-B23E-1DD81AD47638}" presName="rootConnector" presStyleLbl="node3" presStyleIdx="3" presStyleCnt="4"/>
      <dgm:spPr/>
      <dgm:t>
        <a:bodyPr/>
        <a:lstStyle/>
        <a:p>
          <a:endParaRPr lang="es-EC"/>
        </a:p>
      </dgm:t>
    </dgm:pt>
    <dgm:pt modelId="{933A7001-D63E-4701-8D25-C9FB8DD5D82F}" type="pres">
      <dgm:prSet presAssocID="{CC2FE693-9C54-495C-B23E-1DD81AD47638}" presName="hierChild4" presStyleCnt="0"/>
      <dgm:spPr/>
    </dgm:pt>
    <dgm:pt modelId="{C3FE70AF-00E7-4980-9327-3B5E1C02D4D9}" type="pres">
      <dgm:prSet presAssocID="{51A2FEEB-4984-4DC8-B53A-6059C34A7DFC}" presName="Name37" presStyleLbl="parChTrans1D4" presStyleIdx="0" presStyleCnt="1"/>
      <dgm:spPr/>
      <dgm:t>
        <a:bodyPr/>
        <a:lstStyle/>
        <a:p>
          <a:endParaRPr lang="es-EC"/>
        </a:p>
      </dgm:t>
    </dgm:pt>
    <dgm:pt modelId="{85EF9AF0-D420-487C-A533-7E1E2C008163}" type="pres">
      <dgm:prSet presAssocID="{18780B7C-39B0-42A5-A3FB-27F723B5C2B0}" presName="hierRoot2" presStyleCnt="0">
        <dgm:presLayoutVars>
          <dgm:hierBranch val="init"/>
        </dgm:presLayoutVars>
      </dgm:prSet>
      <dgm:spPr/>
    </dgm:pt>
    <dgm:pt modelId="{E5D70647-EAEF-4EBB-A211-9F530DF4F9EE}" type="pres">
      <dgm:prSet presAssocID="{18780B7C-39B0-42A5-A3FB-27F723B5C2B0}" presName="rootComposite" presStyleCnt="0"/>
      <dgm:spPr/>
    </dgm:pt>
    <dgm:pt modelId="{A77C33BF-58C2-4FA3-947B-AF32CBFD740D}" type="pres">
      <dgm:prSet presAssocID="{18780B7C-39B0-42A5-A3FB-27F723B5C2B0}" presName="rootText" presStyleLbl="node4" presStyleIdx="0" presStyleCnt="1">
        <dgm:presLayoutVars>
          <dgm:chPref val="3"/>
        </dgm:presLayoutVars>
      </dgm:prSet>
      <dgm:spPr/>
      <dgm:t>
        <a:bodyPr/>
        <a:lstStyle/>
        <a:p>
          <a:endParaRPr lang="es-EC"/>
        </a:p>
      </dgm:t>
    </dgm:pt>
    <dgm:pt modelId="{04D83C34-7A3B-4B59-97AD-28570FA279BB}" type="pres">
      <dgm:prSet presAssocID="{18780B7C-39B0-42A5-A3FB-27F723B5C2B0}" presName="rootConnector" presStyleLbl="node4" presStyleIdx="0" presStyleCnt="1"/>
      <dgm:spPr/>
      <dgm:t>
        <a:bodyPr/>
        <a:lstStyle/>
        <a:p>
          <a:endParaRPr lang="es-EC"/>
        </a:p>
      </dgm:t>
    </dgm:pt>
    <dgm:pt modelId="{C30690CE-810A-4AF6-942D-401A4BEBC569}" type="pres">
      <dgm:prSet presAssocID="{18780B7C-39B0-42A5-A3FB-27F723B5C2B0}" presName="hierChild4" presStyleCnt="0"/>
      <dgm:spPr/>
    </dgm:pt>
    <dgm:pt modelId="{6BA79CB4-805C-49E8-BDD8-C5B1FAEBFC60}" type="pres">
      <dgm:prSet presAssocID="{18780B7C-39B0-42A5-A3FB-27F723B5C2B0}" presName="hierChild5" presStyleCnt="0"/>
      <dgm:spPr/>
    </dgm:pt>
    <dgm:pt modelId="{8A852CBD-4A87-4142-86B5-895B292FA696}" type="pres">
      <dgm:prSet presAssocID="{CC2FE693-9C54-495C-B23E-1DD81AD47638}" presName="hierChild5" presStyleCnt="0"/>
      <dgm:spPr/>
    </dgm:pt>
    <dgm:pt modelId="{B57AC3C6-EBAD-4E3F-8E90-2EF78F076C49}" type="pres">
      <dgm:prSet presAssocID="{AF3BE984-6BF4-442C-B6BD-88BF31D6B358}" presName="hierChild5" presStyleCnt="0"/>
      <dgm:spPr/>
    </dgm:pt>
    <dgm:pt modelId="{D582DCE0-85F8-4C4B-8F67-0FD77927DA22}" type="pres">
      <dgm:prSet presAssocID="{DB0BDC50-242D-4807-B62F-BAEED801758E}" presName="hierChild3" presStyleCnt="0"/>
      <dgm:spPr/>
    </dgm:pt>
  </dgm:ptLst>
  <dgm:cxnLst>
    <dgm:cxn modelId="{846B635E-674D-4E31-B738-3C299E6B1BBC}" type="presOf" srcId="{CC2FE693-9C54-495C-B23E-1DD81AD47638}" destId="{DB1BCA35-F691-4717-934A-3BBF47836E8C}" srcOrd="1" destOrd="0" presId="urn:microsoft.com/office/officeart/2005/8/layout/orgChart1"/>
    <dgm:cxn modelId="{32ADBF99-7059-4619-8DDD-3ECA0C8E87B9}" type="presOf" srcId="{7782B20F-F1B1-490E-84C8-B502233788F6}" destId="{B5BAB1E3-25B0-4F3A-A358-E4D2B7DFBF4B}" srcOrd="0" destOrd="0" presId="urn:microsoft.com/office/officeart/2005/8/layout/orgChart1"/>
    <dgm:cxn modelId="{84F2FF72-A6B6-4556-B06B-79147D28B9C1}" srcId="{DE422904-441F-4551-8454-61203AF80DC1}" destId="{DB0BDC50-242D-4807-B62F-BAEED801758E}" srcOrd="0" destOrd="0" parTransId="{D3788C8F-F592-4ACD-9950-EE1377E6FC89}" sibTransId="{4EEC9048-E0E4-4D53-89D9-9068C5F35F62}"/>
    <dgm:cxn modelId="{649F7B93-62BE-4F88-8905-6C1F46260989}" type="presOf" srcId="{428A04BE-CE61-4120-9A08-EEE075F09E16}" destId="{43A90547-F37A-4DE5-98E3-A9672F25BECC}" srcOrd="0" destOrd="0" presId="urn:microsoft.com/office/officeart/2005/8/layout/orgChart1"/>
    <dgm:cxn modelId="{DE434F14-A0DA-4B05-931F-3FBDCD56AC39}" srcId="{CC2FE693-9C54-495C-B23E-1DD81AD47638}" destId="{18780B7C-39B0-42A5-A3FB-27F723B5C2B0}" srcOrd="0" destOrd="0" parTransId="{51A2FEEB-4984-4DC8-B53A-6059C34A7DFC}" sibTransId="{F5714F75-98F4-48E9-9BFE-8EF571CD10FA}"/>
    <dgm:cxn modelId="{EFF44E40-D625-4794-A2BA-AB54C46BA0F8}" type="presOf" srcId="{18780B7C-39B0-42A5-A3FB-27F723B5C2B0}" destId="{04D83C34-7A3B-4B59-97AD-28570FA279BB}" srcOrd="1" destOrd="0" presId="urn:microsoft.com/office/officeart/2005/8/layout/orgChart1"/>
    <dgm:cxn modelId="{7D332A96-0836-4C20-A977-93C173292BBE}" srcId="{DB0BDC50-242D-4807-B62F-BAEED801758E}" destId="{AF3BE984-6BF4-442C-B6BD-88BF31D6B358}" srcOrd="2" destOrd="0" parTransId="{642F8A58-0475-4628-8EB1-FB93EABBB8FF}" sibTransId="{36E07B4B-1FF4-4E0A-BE56-190739DC7225}"/>
    <dgm:cxn modelId="{C5C99924-9EC5-4E69-927B-8B29D244A53D}" type="presOf" srcId="{DE422904-441F-4551-8454-61203AF80DC1}" destId="{0ABAE707-2C81-48EF-B05F-DD8EAE6FA973}" srcOrd="0" destOrd="0" presId="urn:microsoft.com/office/officeart/2005/8/layout/orgChart1"/>
    <dgm:cxn modelId="{D6ABACA0-5B88-40B6-A5D8-747C56040FC1}" type="presOf" srcId="{F6138573-FB34-45DE-BFE1-CDE2BEA9AFED}" destId="{9033DCBA-BFDA-4D08-95F7-DF51724667E9}" srcOrd="0" destOrd="0" presId="urn:microsoft.com/office/officeart/2005/8/layout/orgChart1"/>
    <dgm:cxn modelId="{52B363A9-D8B5-4AB3-88BD-2900A474610F}" type="presOf" srcId="{CC2FE693-9C54-495C-B23E-1DD81AD47638}" destId="{6864CCF6-9B14-4AB9-A341-AC9520856837}" srcOrd="0" destOrd="0" presId="urn:microsoft.com/office/officeart/2005/8/layout/orgChart1"/>
    <dgm:cxn modelId="{E4C8352B-5852-4B92-BC7A-7632A8C04056}" type="presOf" srcId="{6C0F0A8C-1160-4939-B43E-231F8869F457}" destId="{ECCF76D9-BAEB-478D-AA69-92825044EF22}" srcOrd="1" destOrd="0" presId="urn:microsoft.com/office/officeart/2005/8/layout/orgChart1"/>
    <dgm:cxn modelId="{5EB59F7C-E9B3-4BD8-99DA-533AB9127B27}" type="presOf" srcId="{81523A20-506F-4F0D-879A-B8775F02C80B}" destId="{95F7C165-4E7F-465C-8612-AF431CF4944B}" srcOrd="1" destOrd="0" presId="urn:microsoft.com/office/officeart/2005/8/layout/orgChart1"/>
    <dgm:cxn modelId="{842FC83F-82DC-43A2-9FF7-6DA5A04DA912}" type="presOf" srcId="{51A2FEEB-4984-4DC8-B53A-6059C34A7DFC}" destId="{C3FE70AF-00E7-4980-9327-3B5E1C02D4D9}" srcOrd="0" destOrd="0" presId="urn:microsoft.com/office/officeart/2005/8/layout/orgChart1"/>
    <dgm:cxn modelId="{EB86D775-2A56-4431-8282-23A36F50E201}" srcId="{7782B20F-F1B1-490E-84C8-B502233788F6}" destId="{6C0F0A8C-1160-4939-B43E-231F8869F457}" srcOrd="0" destOrd="0" parTransId="{F6138573-FB34-45DE-BFE1-CDE2BEA9AFED}" sibTransId="{4174B093-93CA-489A-A1A9-489112ADE36B}"/>
    <dgm:cxn modelId="{BC4EF2E8-055F-4875-B982-06E57AB64BC0}" srcId="{DB0BDC50-242D-4807-B62F-BAEED801758E}" destId="{81523A20-506F-4F0D-879A-B8775F02C80B}" srcOrd="1" destOrd="0" parTransId="{439A20A6-B0AA-4FCF-8139-DB077DC37EAD}" sibTransId="{FD27A5CD-9A68-4B72-A56D-7F6278F979B0}"/>
    <dgm:cxn modelId="{554E1A25-9EBC-4FCE-BE79-ADB33BCBD515}" type="presOf" srcId="{7782B20F-F1B1-490E-84C8-B502233788F6}" destId="{40667A3F-4FE0-48B9-AABC-CB9F8B24A9CC}" srcOrd="1" destOrd="0" presId="urn:microsoft.com/office/officeart/2005/8/layout/orgChart1"/>
    <dgm:cxn modelId="{F4A142D6-0E75-4CB8-A94C-5401FCE6CC44}" type="presOf" srcId="{428A04BE-CE61-4120-9A08-EEE075F09E16}" destId="{5E359F17-0C2D-4D1D-86B5-79BDEC2CBED5}" srcOrd="1" destOrd="0" presId="urn:microsoft.com/office/officeart/2005/8/layout/orgChart1"/>
    <dgm:cxn modelId="{7F3E4DCF-E5AD-4582-97BD-CD9C3C2F5426}" type="presOf" srcId="{DB0BDC50-242D-4807-B62F-BAEED801758E}" destId="{3D22FBEB-ED59-4328-9C87-D3A104E8BACB}" srcOrd="0" destOrd="0" presId="urn:microsoft.com/office/officeart/2005/8/layout/orgChart1"/>
    <dgm:cxn modelId="{C7A78F2C-777D-4153-89C1-09B3149D0BB6}" type="presOf" srcId="{642F8A58-0475-4628-8EB1-FB93EABBB8FF}" destId="{F18C67AE-D322-459F-9E9A-04CE7BB18165}" srcOrd="0" destOrd="0" presId="urn:microsoft.com/office/officeart/2005/8/layout/orgChart1"/>
    <dgm:cxn modelId="{9D551FA0-174D-4670-B85A-CCE468FE5E0A}" type="presOf" srcId="{AF3BE984-6BF4-442C-B6BD-88BF31D6B358}" destId="{847D8FE9-DDD5-4DF9-A82C-D94C2385E091}" srcOrd="1" destOrd="0" presId="urn:microsoft.com/office/officeart/2005/8/layout/orgChart1"/>
    <dgm:cxn modelId="{644846DD-16F9-4E7C-A08E-684C77BBD5DA}" srcId="{7782B20F-F1B1-490E-84C8-B502233788F6}" destId="{428A04BE-CE61-4120-9A08-EEE075F09E16}" srcOrd="1" destOrd="0" parTransId="{258434EE-9CEF-4A24-B381-0AAD393C4672}" sibTransId="{809D9337-E8FA-4595-9E6E-932918210E05}"/>
    <dgm:cxn modelId="{1E77B608-9467-4952-B98C-4B3D361B996F}" type="presOf" srcId="{E90EC2D8-6BD9-44C3-8A78-E35387C6A8E1}" destId="{CCCB7F35-3BB2-4D3F-AA1D-61F93B9C7105}" srcOrd="1" destOrd="0" presId="urn:microsoft.com/office/officeart/2005/8/layout/orgChart1"/>
    <dgm:cxn modelId="{9540436E-0D74-40A2-B72E-796121B210A6}" type="presOf" srcId="{258434EE-9CEF-4A24-B381-0AAD393C4672}" destId="{F60F45F0-82E7-4723-B8A3-49DCE30901F0}" srcOrd="0" destOrd="0" presId="urn:microsoft.com/office/officeart/2005/8/layout/orgChart1"/>
    <dgm:cxn modelId="{36650AA0-B88D-49F9-8D68-7431622E9033}" type="presOf" srcId="{81523A20-506F-4F0D-879A-B8775F02C80B}" destId="{C4C67DB2-150A-488C-9A46-22CFB0E01963}" srcOrd="0" destOrd="0" presId="urn:microsoft.com/office/officeart/2005/8/layout/orgChart1"/>
    <dgm:cxn modelId="{3C92C194-8AD2-403D-B379-5A2E7D24A40E}" type="presOf" srcId="{E90EC2D8-6BD9-44C3-8A78-E35387C6A8E1}" destId="{A2B08696-7A2F-415C-B780-D2F52ACE8CC3}" srcOrd="0" destOrd="0" presId="urn:microsoft.com/office/officeart/2005/8/layout/orgChart1"/>
    <dgm:cxn modelId="{8443027B-FD05-427E-AFF1-D9158AF53B6A}" type="presOf" srcId="{321A4F75-F95E-476E-AC48-654EE17212D6}" destId="{7E25F626-1DD6-4F49-B983-D37E9803AE16}" srcOrd="0" destOrd="0" presId="urn:microsoft.com/office/officeart/2005/8/layout/orgChart1"/>
    <dgm:cxn modelId="{77F82D46-5B4F-4F68-8757-A61E62C3D3AE}" type="presOf" srcId="{18780B7C-39B0-42A5-A3FB-27F723B5C2B0}" destId="{A77C33BF-58C2-4FA3-947B-AF32CBFD740D}" srcOrd="0" destOrd="0" presId="urn:microsoft.com/office/officeart/2005/8/layout/orgChart1"/>
    <dgm:cxn modelId="{DA9759C3-5B12-4874-9829-5884DBBF9417}" type="presOf" srcId="{6C0F0A8C-1160-4939-B43E-231F8869F457}" destId="{6B2CDE12-50FA-43AE-82EC-7B4ECB14E83D}" srcOrd="0" destOrd="0" presId="urn:microsoft.com/office/officeart/2005/8/layout/orgChart1"/>
    <dgm:cxn modelId="{B3F2A194-4022-465F-B1B5-87C67761E324}" type="presOf" srcId="{439A20A6-B0AA-4FCF-8139-DB077DC37EAD}" destId="{1ECA80B8-1D53-491F-8BBB-1F314B04C24A}" srcOrd="0" destOrd="0" presId="urn:microsoft.com/office/officeart/2005/8/layout/orgChart1"/>
    <dgm:cxn modelId="{0E4498FA-6D43-4621-A699-64BBAA4AE25C}" type="presOf" srcId="{BF1F86D9-9C91-4114-A361-5E5C25224653}" destId="{EA778CB9-F86F-4DA3-8124-6A89D0F431DF}" srcOrd="0" destOrd="0" presId="urn:microsoft.com/office/officeart/2005/8/layout/orgChart1"/>
    <dgm:cxn modelId="{899D954C-8C37-40F1-91F0-254A517EC2F7}" type="presOf" srcId="{DB0BDC50-242D-4807-B62F-BAEED801758E}" destId="{F07930CB-4ACB-40DA-8469-82A75B5DD10A}" srcOrd="1" destOrd="0" presId="urn:microsoft.com/office/officeart/2005/8/layout/orgChart1"/>
    <dgm:cxn modelId="{06DC6C75-EA1F-4997-9A07-9702F2F4F06A}" srcId="{81523A20-506F-4F0D-879A-B8775F02C80B}" destId="{E90EC2D8-6BD9-44C3-8A78-E35387C6A8E1}" srcOrd="0" destOrd="0" parTransId="{BF1F86D9-9C91-4114-A361-5E5C25224653}" sibTransId="{16913DAB-6E96-4F8B-97D6-A4D2E6036328}"/>
    <dgm:cxn modelId="{9C31DF98-0B56-4A51-8187-C61701C86B68}" srcId="{DB0BDC50-242D-4807-B62F-BAEED801758E}" destId="{7782B20F-F1B1-490E-84C8-B502233788F6}" srcOrd="0" destOrd="0" parTransId="{321A4F75-F95E-476E-AC48-654EE17212D6}" sibTransId="{EB4C71BE-291B-4C10-ACC5-233BF192DE54}"/>
    <dgm:cxn modelId="{91D7B8AA-224E-4380-8FD2-F83DAB6331EA}" srcId="{AF3BE984-6BF4-442C-B6BD-88BF31D6B358}" destId="{CC2FE693-9C54-495C-B23E-1DD81AD47638}" srcOrd="0" destOrd="0" parTransId="{7772C9A6-3480-4B59-A83F-726B08FB8234}" sibTransId="{D744798A-9043-4774-8413-445CE5349522}"/>
    <dgm:cxn modelId="{1B60D67F-68B7-454C-993C-FF36A58FAC13}" type="presOf" srcId="{AF3BE984-6BF4-442C-B6BD-88BF31D6B358}" destId="{10588C46-25D5-4773-ABA6-4F1918E57017}" srcOrd="0" destOrd="0" presId="urn:microsoft.com/office/officeart/2005/8/layout/orgChart1"/>
    <dgm:cxn modelId="{4C5226D3-D1B8-4AA0-B1EA-882A570B1CA3}" type="presOf" srcId="{7772C9A6-3480-4B59-A83F-726B08FB8234}" destId="{C952EB2D-E359-47A8-AC8B-70811C5F7625}" srcOrd="0" destOrd="0" presId="urn:microsoft.com/office/officeart/2005/8/layout/orgChart1"/>
    <dgm:cxn modelId="{3DD7603D-A624-401E-93D3-D46181ECE2EB}" type="presParOf" srcId="{0ABAE707-2C81-48EF-B05F-DD8EAE6FA973}" destId="{CD9C38F2-05E4-4CCF-92E6-628A93493CEF}" srcOrd="0" destOrd="0" presId="urn:microsoft.com/office/officeart/2005/8/layout/orgChart1"/>
    <dgm:cxn modelId="{BAF4D0CE-BB33-4BDD-B356-687EFB9BA6B4}" type="presParOf" srcId="{CD9C38F2-05E4-4CCF-92E6-628A93493CEF}" destId="{A135D18A-4A71-4890-8EC7-F317D68BE8FA}" srcOrd="0" destOrd="0" presId="urn:microsoft.com/office/officeart/2005/8/layout/orgChart1"/>
    <dgm:cxn modelId="{DFEAF779-7C41-48EF-BD33-CFB835DEFFDE}" type="presParOf" srcId="{A135D18A-4A71-4890-8EC7-F317D68BE8FA}" destId="{3D22FBEB-ED59-4328-9C87-D3A104E8BACB}" srcOrd="0" destOrd="0" presId="urn:microsoft.com/office/officeart/2005/8/layout/orgChart1"/>
    <dgm:cxn modelId="{A60FD3DC-166F-4DE1-8D34-92D920053060}" type="presParOf" srcId="{A135D18A-4A71-4890-8EC7-F317D68BE8FA}" destId="{F07930CB-4ACB-40DA-8469-82A75B5DD10A}" srcOrd="1" destOrd="0" presId="urn:microsoft.com/office/officeart/2005/8/layout/orgChart1"/>
    <dgm:cxn modelId="{48825F60-BC6E-49F8-A973-656DC01EC2CA}" type="presParOf" srcId="{CD9C38F2-05E4-4CCF-92E6-628A93493CEF}" destId="{4D1FAA4D-12BD-41D7-8F57-CDF7D912C368}" srcOrd="1" destOrd="0" presId="urn:microsoft.com/office/officeart/2005/8/layout/orgChart1"/>
    <dgm:cxn modelId="{27A6377D-8E8B-45B3-916D-7A4C52955135}" type="presParOf" srcId="{4D1FAA4D-12BD-41D7-8F57-CDF7D912C368}" destId="{7E25F626-1DD6-4F49-B983-D37E9803AE16}" srcOrd="0" destOrd="0" presId="urn:microsoft.com/office/officeart/2005/8/layout/orgChart1"/>
    <dgm:cxn modelId="{947F393D-EAA1-407E-B25A-D10282E18696}" type="presParOf" srcId="{4D1FAA4D-12BD-41D7-8F57-CDF7D912C368}" destId="{918C7AD0-92D1-4D3C-8A60-281FF1166B11}" srcOrd="1" destOrd="0" presId="urn:microsoft.com/office/officeart/2005/8/layout/orgChart1"/>
    <dgm:cxn modelId="{6CCDA3F9-230A-4499-8631-8F16AD210E02}" type="presParOf" srcId="{918C7AD0-92D1-4D3C-8A60-281FF1166B11}" destId="{08AA856E-22BC-4789-99D9-4E1B706E5365}" srcOrd="0" destOrd="0" presId="urn:microsoft.com/office/officeart/2005/8/layout/orgChart1"/>
    <dgm:cxn modelId="{E8C8144D-FB71-4A7B-9D8D-53774BD001DF}" type="presParOf" srcId="{08AA856E-22BC-4789-99D9-4E1B706E5365}" destId="{B5BAB1E3-25B0-4F3A-A358-E4D2B7DFBF4B}" srcOrd="0" destOrd="0" presId="urn:microsoft.com/office/officeart/2005/8/layout/orgChart1"/>
    <dgm:cxn modelId="{EC73FF01-4804-47D9-8D7F-FDC4127A2F41}" type="presParOf" srcId="{08AA856E-22BC-4789-99D9-4E1B706E5365}" destId="{40667A3F-4FE0-48B9-AABC-CB9F8B24A9CC}" srcOrd="1" destOrd="0" presId="urn:microsoft.com/office/officeart/2005/8/layout/orgChart1"/>
    <dgm:cxn modelId="{F4FCC56D-D8C8-43CA-BFED-47C7A7259F3E}" type="presParOf" srcId="{918C7AD0-92D1-4D3C-8A60-281FF1166B11}" destId="{550D52F6-9B3D-44C4-8470-7AB69D55AC50}" srcOrd="1" destOrd="0" presId="urn:microsoft.com/office/officeart/2005/8/layout/orgChart1"/>
    <dgm:cxn modelId="{6CDF0FE6-12A1-4EEF-8E2C-CC7839966B6C}" type="presParOf" srcId="{550D52F6-9B3D-44C4-8470-7AB69D55AC50}" destId="{9033DCBA-BFDA-4D08-95F7-DF51724667E9}" srcOrd="0" destOrd="0" presId="urn:microsoft.com/office/officeart/2005/8/layout/orgChart1"/>
    <dgm:cxn modelId="{5850FC09-D03C-4F07-8079-651EFCDBB9E9}" type="presParOf" srcId="{550D52F6-9B3D-44C4-8470-7AB69D55AC50}" destId="{CAD6CAD1-3528-4BF0-AED0-35AF4E4E20C5}" srcOrd="1" destOrd="0" presId="urn:microsoft.com/office/officeart/2005/8/layout/orgChart1"/>
    <dgm:cxn modelId="{9964794D-B66B-49F9-A7D2-F81D7C0D8D56}" type="presParOf" srcId="{CAD6CAD1-3528-4BF0-AED0-35AF4E4E20C5}" destId="{46FD0679-40E4-49C3-9CEF-18E6748A2F1E}" srcOrd="0" destOrd="0" presId="urn:microsoft.com/office/officeart/2005/8/layout/orgChart1"/>
    <dgm:cxn modelId="{8B341E9B-5EEB-4D20-96E0-3B11971BE0D3}" type="presParOf" srcId="{46FD0679-40E4-49C3-9CEF-18E6748A2F1E}" destId="{6B2CDE12-50FA-43AE-82EC-7B4ECB14E83D}" srcOrd="0" destOrd="0" presId="urn:microsoft.com/office/officeart/2005/8/layout/orgChart1"/>
    <dgm:cxn modelId="{5B8B516C-49D3-466D-9C8C-C95F449BBE3C}" type="presParOf" srcId="{46FD0679-40E4-49C3-9CEF-18E6748A2F1E}" destId="{ECCF76D9-BAEB-478D-AA69-92825044EF22}" srcOrd="1" destOrd="0" presId="urn:microsoft.com/office/officeart/2005/8/layout/orgChart1"/>
    <dgm:cxn modelId="{22753955-8558-49A4-BB75-4CC5D0460DAD}" type="presParOf" srcId="{CAD6CAD1-3528-4BF0-AED0-35AF4E4E20C5}" destId="{3ABBAA07-78C4-43A5-951D-DA708A06BA29}" srcOrd="1" destOrd="0" presId="urn:microsoft.com/office/officeart/2005/8/layout/orgChart1"/>
    <dgm:cxn modelId="{2F6B964E-FF5F-451F-9F22-F6D9674359D5}" type="presParOf" srcId="{CAD6CAD1-3528-4BF0-AED0-35AF4E4E20C5}" destId="{8A0A4204-00CD-44BE-B29F-BF373DF90E10}" srcOrd="2" destOrd="0" presId="urn:microsoft.com/office/officeart/2005/8/layout/orgChart1"/>
    <dgm:cxn modelId="{6BFD6E92-F493-4A14-B922-7E17EB92E908}" type="presParOf" srcId="{550D52F6-9B3D-44C4-8470-7AB69D55AC50}" destId="{F60F45F0-82E7-4723-B8A3-49DCE30901F0}" srcOrd="2" destOrd="0" presId="urn:microsoft.com/office/officeart/2005/8/layout/orgChart1"/>
    <dgm:cxn modelId="{D56EDA43-F2F8-4C66-A0ED-F640A0547E7E}" type="presParOf" srcId="{550D52F6-9B3D-44C4-8470-7AB69D55AC50}" destId="{73CE3E7D-2365-4A97-9AE1-BB4C92E88090}" srcOrd="3" destOrd="0" presId="urn:microsoft.com/office/officeart/2005/8/layout/orgChart1"/>
    <dgm:cxn modelId="{F247D158-6638-4847-BB90-28AD2C34CFB4}" type="presParOf" srcId="{73CE3E7D-2365-4A97-9AE1-BB4C92E88090}" destId="{B843F0BC-539F-4FC0-A669-A91F3967C13F}" srcOrd="0" destOrd="0" presId="urn:microsoft.com/office/officeart/2005/8/layout/orgChart1"/>
    <dgm:cxn modelId="{922553B1-B0E4-4695-A2EB-939C90AC5A2F}" type="presParOf" srcId="{B843F0BC-539F-4FC0-A669-A91F3967C13F}" destId="{43A90547-F37A-4DE5-98E3-A9672F25BECC}" srcOrd="0" destOrd="0" presId="urn:microsoft.com/office/officeart/2005/8/layout/orgChart1"/>
    <dgm:cxn modelId="{98C30827-B235-4C9A-8C86-9A9A5873C44E}" type="presParOf" srcId="{B843F0BC-539F-4FC0-A669-A91F3967C13F}" destId="{5E359F17-0C2D-4D1D-86B5-79BDEC2CBED5}" srcOrd="1" destOrd="0" presId="urn:microsoft.com/office/officeart/2005/8/layout/orgChart1"/>
    <dgm:cxn modelId="{DFB812D9-13CF-4A62-A902-7A4079E1DDF0}" type="presParOf" srcId="{73CE3E7D-2365-4A97-9AE1-BB4C92E88090}" destId="{80D2759B-038F-468B-8BA6-A2BB8DCFE364}" srcOrd="1" destOrd="0" presId="urn:microsoft.com/office/officeart/2005/8/layout/orgChart1"/>
    <dgm:cxn modelId="{04619229-B6E6-41A7-BA6B-DEE58D4EF805}" type="presParOf" srcId="{73CE3E7D-2365-4A97-9AE1-BB4C92E88090}" destId="{47EBFFFA-BD40-4911-8307-BE861071D5BD}" srcOrd="2" destOrd="0" presId="urn:microsoft.com/office/officeart/2005/8/layout/orgChart1"/>
    <dgm:cxn modelId="{E21A6960-4D20-4696-A4A9-961F094B9079}" type="presParOf" srcId="{918C7AD0-92D1-4D3C-8A60-281FF1166B11}" destId="{A7539E04-A06A-4A9D-B2E8-47C1066CCEDC}" srcOrd="2" destOrd="0" presId="urn:microsoft.com/office/officeart/2005/8/layout/orgChart1"/>
    <dgm:cxn modelId="{CCC5A1DA-5227-495F-B042-6B9CE45CD729}" type="presParOf" srcId="{4D1FAA4D-12BD-41D7-8F57-CDF7D912C368}" destId="{1ECA80B8-1D53-491F-8BBB-1F314B04C24A}" srcOrd="2" destOrd="0" presId="urn:microsoft.com/office/officeart/2005/8/layout/orgChart1"/>
    <dgm:cxn modelId="{A0377B87-D2D7-4F1E-81E1-A99CBDFF5152}" type="presParOf" srcId="{4D1FAA4D-12BD-41D7-8F57-CDF7D912C368}" destId="{088615B1-5A4E-474D-A67E-C09A526163D3}" srcOrd="3" destOrd="0" presId="urn:microsoft.com/office/officeart/2005/8/layout/orgChart1"/>
    <dgm:cxn modelId="{28725C21-D8FD-4D93-9526-CEF1070D359E}" type="presParOf" srcId="{088615B1-5A4E-474D-A67E-C09A526163D3}" destId="{E9CA1E53-3D3C-4C38-9E45-416C89E12D0C}" srcOrd="0" destOrd="0" presId="urn:microsoft.com/office/officeart/2005/8/layout/orgChart1"/>
    <dgm:cxn modelId="{BCDBA3D0-C268-4679-AEC1-1DA736301755}" type="presParOf" srcId="{E9CA1E53-3D3C-4C38-9E45-416C89E12D0C}" destId="{C4C67DB2-150A-488C-9A46-22CFB0E01963}" srcOrd="0" destOrd="0" presId="urn:microsoft.com/office/officeart/2005/8/layout/orgChart1"/>
    <dgm:cxn modelId="{BC6B8290-59A7-4FD0-8CDC-84A10DDC157A}" type="presParOf" srcId="{E9CA1E53-3D3C-4C38-9E45-416C89E12D0C}" destId="{95F7C165-4E7F-465C-8612-AF431CF4944B}" srcOrd="1" destOrd="0" presId="urn:microsoft.com/office/officeart/2005/8/layout/orgChart1"/>
    <dgm:cxn modelId="{9281902F-3BA6-4A55-8AAB-5F94BA649F38}" type="presParOf" srcId="{088615B1-5A4E-474D-A67E-C09A526163D3}" destId="{F4196234-8507-4CB8-9F5A-EFDD77CB8011}" srcOrd="1" destOrd="0" presId="urn:microsoft.com/office/officeart/2005/8/layout/orgChart1"/>
    <dgm:cxn modelId="{F5F868AC-ADA1-4982-A77F-F817F1882DC4}" type="presParOf" srcId="{F4196234-8507-4CB8-9F5A-EFDD77CB8011}" destId="{EA778CB9-F86F-4DA3-8124-6A89D0F431DF}" srcOrd="0" destOrd="0" presId="urn:microsoft.com/office/officeart/2005/8/layout/orgChart1"/>
    <dgm:cxn modelId="{71CA3C4D-9D02-496B-9833-CD0AF97A3BD3}" type="presParOf" srcId="{F4196234-8507-4CB8-9F5A-EFDD77CB8011}" destId="{DE0CBB52-B359-40E8-B5DB-2DC30B4607B9}" srcOrd="1" destOrd="0" presId="urn:microsoft.com/office/officeart/2005/8/layout/orgChart1"/>
    <dgm:cxn modelId="{FA069761-8F91-412B-B58D-37E19E71BA63}" type="presParOf" srcId="{DE0CBB52-B359-40E8-B5DB-2DC30B4607B9}" destId="{EB617966-4C1D-4891-B571-8CE5523B9355}" srcOrd="0" destOrd="0" presId="urn:microsoft.com/office/officeart/2005/8/layout/orgChart1"/>
    <dgm:cxn modelId="{66DE273E-A029-4D9B-8D3E-72496CA8405C}" type="presParOf" srcId="{EB617966-4C1D-4891-B571-8CE5523B9355}" destId="{A2B08696-7A2F-415C-B780-D2F52ACE8CC3}" srcOrd="0" destOrd="0" presId="urn:microsoft.com/office/officeart/2005/8/layout/orgChart1"/>
    <dgm:cxn modelId="{ABFEF0BD-A60C-43BE-AC5C-0B195B06282B}" type="presParOf" srcId="{EB617966-4C1D-4891-B571-8CE5523B9355}" destId="{CCCB7F35-3BB2-4D3F-AA1D-61F93B9C7105}" srcOrd="1" destOrd="0" presId="urn:microsoft.com/office/officeart/2005/8/layout/orgChart1"/>
    <dgm:cxn modelId="{234A8194-FBB9-4ADC-B264-8F588D1C22AD}" type="presParOf" srcId="{DE0CBB52-B359-40E8-B5DB-2DC30B4607B9}" destId="{C77CE245-DCA1-4D46-B7B4-B2EB603FF837}" srcOrd="1" destOrd="0" presId="urn:microsoft.com/office/officeart/2005/8/layout/orgChart1"/>
    <dgm:cxn modelId="{0AAD8703-E52C-45A6-A2E8-BB8289C6FCCA}" type="presParOf" srcId="{DE0CBB52-B359-40E8-B5DB-2DC30B4607B9}" destId="{392F1A6F-63A1-495F-A921-371BED06553E}" srcOrd="2" destOrd="0" presId="urn:microsoft.com/office/officeart/2005/8/layout/orgChart1"/>
    <dgm:cxn modelId="{E4F9A4F1-E161-4806-86F0-C1EDD41E5A37}" type="presParOf" srcId="{088615B1-5A4E-474D-A67E-C09A526163D3}" destId="{0A23CAD2-DAA9-43D4-BF85-A9010C9AAF58}" srcOrd="2" destOrd="0" presId="urn:microsoft.com/office/officeart/2005/8/layout/orgChart1"/>
    <dgm:cxn modelId="{9690996A-2DB4-451F-8A7C-81F905A6E1ED}" type="presParOf" srcId="{4D1FAA4D-12BD-41D7-8F57-CDF7D912C368}" destId="{F18C67AE-D322-459F-9E9A-04CE7BB18165}" srcOrd="4" destOrd="0" presId="urn:microsoft.com/office/officeart/2005/8/layout/orgChart1"/>
    <dgm:cxn modelId="{136BF481-26C9-4D57-841D-C38A32A864B5}" type="presParOf" srcId="{4D1FAA4D-12BD-41D7-8F57-CDF7D912C368}" destId="{19AFD494-9C5B-4AF0-B807-650FC29A959C}" srcOrd="5" destOrd="0" presId="urn:microsoft.com/office/officeart/2005/8/layout/orgChart1"/>
    <dgm:cxn modelId="{7AF180D7-C824-4262-83FC-0495C91070E3}" type="presParOf" srcId="{19AFD494-9C5B-4AF0-B807-650FC29A959C}" destId="{46AE7BE7-3756-4233-B792-3E6E57742504}" srcOrd="0" destOrd="0" presId="urn:microsoft.com/office/officeart/2005/8/layout/orgChart1"/>
    <dgm:cxn modelId="{E3915F5C-07B9-4EB5-97EE-FE90CC36FDA6}" type="presParOf" srcId="{46AE7BE7-3756-4233-B792-3E6E57742504}" destId="{10588C46-25D5-4773-ABA6-4F1918E57017}" srcOrd="0" destOrd="0" presId="urn:microsoft.com/office/officeart/2005/8/layout/orgChart1"/>
    <dgm:cxn modelId="{096F75F3-B598-49B4-AD4E-37644452463C}" type="presParOf" srcId="{46AE7BE7-3756-4233-B792-3E6E57742504}" destId="{847D8FE9-DDD5-4DF9-A82C-D94C2385E091}" srcOrd="1" destOrd="0" presId="urn:microsoft.com/office/officeart/2005/8/layout/orgChart1"/>
    <dgm:cxn modelId="{6D233E1C-8231-4B18-8648-A19613DEBE86}" type="presParOf" srcId="{19AFD494-9C5B-4AF0-B807-650FC29A959C}" destId="{DD6CDDFC-9C10-4455-B858-9F25075D94F8}" srcOrd="1" destOrd="0" presId="urn:microsoft.com/office/officeart/2005/8/layout/orgChart1"/>
    <dgm:cxn modelId="{EA647A75-A54F-4421-8A4A-59C9334BF182}" type="presParOf" srcId="{DD6CDDFC-9C10-4455-B858-9F25075D94F8}" destId="{C952EB2D-E359-47A8-AC8B-70811C5F7625}" srcOrd="0" destOrd="0" presId="urn:microsoft.com/office/officeart/2005/8/layout/orgChart1"/>
    <dgm:cxn modelId="{35D2F8CE-EFFD-4D71-BD88-7D224CBBCCE2}" type="presParOf" srcId="{DD6CDDFC-9C10-4455-B858-9F25075D94F8}" destId="{A610B8FA-C000-41DC-8708-D76CCFA83442}" srcOrd="1" destOrd="0" presId="urn:microsoft.com/office/officeart/2005/8/layout/orgChart1"/>
    <dgm:cxn modelId="{DDA8A009-D530-415C-8A35-937C99608480}" type="presParOf" srcId="{A610B8FA-C000-41DC-8708-D76CCFA83442}" destId="{E13F33E7-A9B0-436A-B259-E44EBAE1798A}" srcOrd="0" destOrd="0" presId="urn:microsoft.com/office/officeart/2005/8/layout/orgChart1"/>
    <dgm:cxn modelId="{DA88FEB1-5AF5-4025-850E-370A3615954A}" type="presParOf" srcId="{E13F33E7-A9B0-436A-B259-E44EBAE1798A}" destId="{6864CCF6-9B14-4AB9-A341-AC9520856837}" srcOrd="0" destOrd="0" presId="urn:microsoft.com/office/officeart/2005/8/layout/orgChart1"/>
    <dgm:cxn modelId="{A7824C9D-46F7-4EE9-B664-EE33EEEFEC60}" type="presParOf" srcId="{E13F33E7-A9B0-436A-B259-E44EBAE1798A}" destId="{DB1BCA35-F691-4717-934A-3BBF47836E8C}" srcOrd="1" destOrd="0" presId="urn:microsoft.com/office/officeart/2005/8/layout/orgChart1"/>
    <dgm:cxn modelId="{804E30EA-9B34-48E7-9C58-AEAB907742F7}" type="presParOf" srcId="{A610B8FA-C000-41DC-8708-D76CCFA83442}" destId="{933A7001-D63E-4701-8D25-C9FB8DD5D82F}" srcOrd="1" destOrd="0" presId="urn:microsoft.com/office/officeart/2005/8/layout/orgChart1"/>
    <dgm:cxn modelId="{E08B8FF9-D5E1-47D9-BE46-63C400BF45D7}" type="presParOf" srcId="{933A7001-D63E-4701-8D25-C9FB8DD5D82F}" destId="{C3FE70AF-00E7-4980-9327-3B5E1C02D4D9}" srcOrd="0" destOrd="0" presId="urn:microsoft.com/office/officeart/2005/8/layout/orgChart1"/>
    <dgm:cxn modelId="{CD16B09B-4696-44D7-B7A1-7B59AE150F57}" type="presParOf" srcId="{933A7001-D63E-4701-8D25-C9FB8DD5D82F}" destId="{85EF9AF0-D420-487C-A533-7E1E2C008163}" srcOrd="1" destOrd="0" presId="urn:microsoft.com/office/officeart/2005/8/layout/orgChart1"/>
    <dgm:cxn modelId="{94DAC970-139B-4518-8B78-AD7FA0D1832B}" type="presParOf" srcId="{85EF9AF0-D420-487C-A533-7E1E2C008163}" destId="{E5D70647-EAEF-4EBB-A211-9F530DF4F9EE}" srcOrd="0" destOrd="0" presId="urn:microsoft.com/office/officeart/2005/8/layout/orgChart1"/>
    <dgm:cxn modelId="{F36CE449-D916-46EC-BEA3-13B947A8DD03}" type="presParOf" srcId="{E5D70647-EAEF-4EBB-A211-9F530DF4F9EE}" destId="{A77C33BF-58C2-4FA3-947B-AF32CBFD740D}" srcOrd="0" destOrd="0" presId="urn:microsoft.com/office/officeart/2005/8/layout/orgChart1"/>
    <dgm:cxn modelId="{63461650-892C-49DB-9B3F-08B0FA12DBDE}" type="presParOf" srcId="{E5D70647-EAEF-4EBB-A211-9F530DF4F9EE}" destId="{04D83C34-7A3B-4B59-97AD-28570FA279BB}" srcOrd="1" destOrd="0" presId="urn:microsoft.com/office/officeart/2005/8/layout/orgChart1"/>
    <dgm:cxn modelId="{DD6FF575-9BF6-41ED-A040-CF90E8D7ED19}" type="presParOf" srcId="{85EF9AF0-D420-487C-A533-7E1E2C008163}" destId="{C30690CE-810A-4AF6-942D-401A4BEBC569}" srcOrd="1" destOrd="0" presId="urn:microsoft.com/office/officeart/2005/8/layout/orgChart1"/>
    <dgm:cxn modelId="{9C39D5F8-43D3-4552-B696-C21B4C4A03B2}" type="presParOf" srcId="{85EF9AF0-D420-487C-A533-7E1E2C008163}" destId="{6BA79CB4-805C-49E8-BDD8-C5B1FAEBFC60}" srcOrd="2" destOrd="0" presId="urn:microsoft.com/office/officeart/2005/8/layout/orgChart1"/>
    <dgm:cxn modelId="{81D76700-6059-4483-A3CC-23AF25AE7234}" type="presParOf" srcId="{A610B8FA-C000-41DC-8708-D76CCFA83442}" destId="{8A852CBD-4A87-4142-86B5-895B292FA696}" srcOrd="2" destOrd="0" presId="urn:microsoft.com/office/officeart/2005/8/layout/orgChart1"/>
    <dgm:cxn modelId="{E5B9A840-01FD-4D47-B05C-0D02AC1EA8F3}" type="presParOf" srcId="{19AFD494-9C5B-4AF0-B807-650FC29A959C}" destId="{B57AC3C6-EBAD-4E3F-8E90-2EF78F076C49}" srcOrd="2" destOrd="0" presId="urn:microsoft.com/office/officeart/2005/8/layout/orgChart1"/>
    <dgm:cxn modelId="{FBDB4299-3492-4BE6-86D6-089E3DBD24E7}" type="presParOf" srcId="{CD9C38F2-05E4-4CCF-92E6-628A93493CEF}" destId="{D582DCE0-85F8-4C4B-8F67-0FD77927DA2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B71F58-EFA8-4923-AE19-7249ED07E5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B460D6FE-757F-499C-AE90-263A2370F134}">
      <dgm:prSet phldrT="[Texto]"/>
      <dgm:spPr/>
      <dgm:t>
        <a:bodyPr/>
        <a:lstStyle/>
        <a:p>
          <a:pPr>
            <a:buFont typeface="+mj-lt"/>
            <a:buAutoNum type="arabicPeriod"/>
          </a:pPr>
          <a:r>
            <a:rPr lang="es-EC" b="1" dirty="0"/>
            <a:t>CONCLUSIONES</a:t>
          </a:r>
          <a:endParaRPr lang="es-EC" dirty="0"/>
        </a:p>
      </dgm:t>
    </dgm:pt>
    <dgm:pt modelId="{F4DC0DEE-08D9-4F83-8123-4E83D369343F}" type="parTrans" cxnId="{4833C7F1-817C-4132-B05C-9FCA17AA82D1}">
      <dgm:prSet/>
      <dgm:spPr/>
      <dgm:t>
        <a:bodyPr/>
        <a:lstStyle/>
        <a:p>
          <a:endParaRPr lang="es-EC"/>
        </a:p>
      </dgm:t>
    </dgm:pt>
    <dgm:pt modelId="{FD50498C-DD88-4DFD-85FF-0C870738431B}" type="sibTrans" cxnId="{4833C7F1-817C-4132-B05C-9FCA17AA82D1}">
      <dgm:prSet/>
      <dgm:spPr/>
      <dgm:t>
        <a:bodyPr/>
        <a:lstStyle/>
        <a:p>
          <a:endParaRPr lang="es-EC"/>
        </a:p>
      </dgm:t>
    </dgm:pt>
    <dgm:pt modelId="{A9DD5655-E71B-4822-9C50-CEB92DD5D8AC}">
      <dgm:prSet/>
      <dgm:spPr/>
      <dgm:t>
        <a:bodyPr/>
        <a:lstStyle/>
        <a:p>
          <a:pPr>
            <a:buFont typeface="Symbol" panose="05050102010706020507" pitchFamily="18" charset="2"/>
            <a:buChar char=""/>
          </a:pPr>
          <a:r>
            <a:rPr lang="es-EC" dirty="0"/>
            <a:t>El uso de la bicicleta es una alternativa viable para la movilización dentro de ciudades tan congestionadas además de cuidar la salud de las personas  se mantiene el distanciamiento social y se evita la propagación del virus.</a:t>
          </a:r>
        </a:p>
      </dgm:t>
    </dgm:pt>
    <dgm:pt modelId="{03B3B58D-2E4F-4ACB-B8AF-16A1369C1988}" type="parTrans" cxnId="{9DECDF9F-FF32-45D0-B564-75D4BBFC5146}">
      <dgm:prSet/>
      <dgm:spPr/>
      <dgm:t>
        <a:bodyPr/>
        <a:lstStyle/>
        <a:p>
          <a:endParaRPr lang="es-EC"/>
        </a:p>
      </dgm:t>
    </dgm:pt>
    <dgm:pt modelId="{6E3F1B1E-B78A-4A77-9AFE-5CAEEBD8E45F}" type="sibTrans" cxnId="{9DECDF9F-FF32-45D0-B564-75D4BBFC5146}">
      <dgm:prSet/>
      <dgm:spPr/>
      <dgm:t>
        <a:bodyPr/>
        <a:lstStyle/>
        <a:p>
          <a:endParaRPr lang="es-EC"/>
        </a:p>
      </dgm:t>
    </dgm:pt>
    <dgm:pt modelId="{B76AFEC0-EAD9-4AE9-B8D7-FB08F976A31E}">
      <dgm:prSet/>
      <dgm:spPr/>
      <dgm:t>
        <a:bodyPr/>
        <a:lstStyle/>
        <a:p>
          <a:pPr>
            <a:buFont typeface="Symbol" panose="05050102010706020507" pitchFamily="18" charset="2"/>
            <a:buChar char=""/>
          </a:pPr>
          <a:r>
            <a:rPr lang="es-EC" dirty="0"/>
            <a:t>El uso de las redes sociales es el más frecuente para la obtener información sobre las características de una bicicleta además que esta genera una  publicidad estratégica lo cual provoca que su influencia publicitaria sea  exorbitante en los consumidores.</a:t>
          </a:r>
        </a:p>
      </dgm:t>
    </dgm:pt>
    <dgm:pt modelId="{4C714A42-C786-4A02-8C94-F14624EB9152}" type="parTrans" cxnId="{B0D72F5D-3AA7-4DD3-AA54-B13D9FE5F56E}">
      <dgm:prSet/>
      <dgm:spPr/>
      <dgm:t>
        <a:bodyPr/>
        <a:lstStyle/>
        <a:p>
          <a:endParaRPr lang="es-EC"/>
        </a:p>
      </dgm:t>
    </dgm:pt>
    <dgm:pt modelId="{4DE09BCE-82F6-4F64-819F-56BD3E106719}" type="sibTrans" cxnId="{B0D72F5D-3AA7-4DD3-AA54-B13D9FE5F56E}">
      <dgm:prSet/>
      <dgm:spPr/>
      <dgm:t>
        <a:bodyPr/>
        <a:lstStyle/>
        <a:p>
          <a:endParaRPr lang="es-EC"/>
        </a:p>
      </dgm:t>
    </dgm:pt>
    <dgm:pt modelId="{DC496A02-5352-435E-B17E-D491865D7B75}">
      <dgm:prSet/>
      <dgm:spPr/>
      <dgm:t>
        <a:bodyPr/>
        <a:lstStyle/>
        <a:p>
          <a:pPr>
            <a:buFont typeface="Symbol" panose="05050102010706020507" pitchFamily="18" charset="2"/>
            <a:buChar char=""/>
          </a:pPr>
          <a:r>
            <a:rPr lang="es-EC" dirty="0"/>
            <a:t>A pesar de la emergencia sanitaria los consumidores prefieren adquirir sus productos en una tienda física y como medio de pago la transferencia bancaria, siendo un factor crítico de decisión de compra la calidad de la bicicleta.       </a:t>
          </a:r>
        </a:p>
      </dgm:t>
    </dgm:pt>
    <dgm:pt modelId="{0C84444C-8352-4CEA-ACE6-EA0B8299C9D7}" type="parTrans" cxnId="{0BED1C5A-D637-4C49-AB86-768E72F38488}">
      <dgm:prSet/>
      <dgm:spPr/>
      <dgm:t>
        <a:bodyPr/>
        <a:lstStyle/>
        <a:p>
          <a:endParaRPr lang="es-EC"/>
        </a:p>
      </dgm:t>
    </dgm:pt>
    <dgm:pt modelId="{00723E9B-F005-4C7F-B8E0-73E2C139A395}" type="sibTrans" cxnId="{0BED1C5A-D637-4C49-AB86-768E72F38488}">
      <dgm:prSet/>
      <dgm:spPr/>
      <dgm:t>
        <a:bodyPr/>
        <a:lstStyle/>
        <a:p>
          <a:endParaRPr lang="es-EC"/>
        </a:p>
      </dgm:t>
    </dgm:pt>
    <dgm:pt modelId="{C741FD0A-F390-487F-9DD3-F52A034DDF72}">
      <dgm:prSet/>
      <dgm:spPr/>
      <dgm:t>
        <a:bodyPr/>
        <a:lstStyle/>
        <a:p>
          <a:pPr>
            <a:buFont typeface="Symbol" panose="05050102010706020507" pitchFamily="18" charset="2"/>
            <a:buChar char=""/>
          </a:pPr>
          <a:r>
            <a:rPr lang="es-EC" dirty="0"/>
            <a:t>La seguridad es un factor clave en los consumidores ya que prefieren usar casco y en el presente estudio gran parte realizaron modificaciones a sus bicicletas en el sistema de frenado. </a:t>
          </a:r>
        </a:p>
      </dgm:t>
    </dgm:pt>
    <dgm:pt modelId="{17AB00CE-29C5-47BB-8B15-C65041AE1A95}" type="parTrans" cxnId="{F9E27C99-F0F2-42BE-B04F-B559EE0325A1}">
      <dgm:prSet/>
      <dgm:spPr/>
      <dgm:t>
        <a:bodyPr/>
        <a:lstStyle/>
        <a:p>
          <a:endParaRPr lang="es-EC"/>
        </a:p>
      </dgm:t>
    </dgm:pt>
    <dgm:pt modelId="{82FCEF26-B3AE-45F7-927E-6FF9810B374B}" type="sibTrans" cxnId="{F9E27C99-F0F2-42BE-B04F-B559EE0325A1}">
      <dgm:prSet/>
      <dgm:spPr/>
      <dgm:t>
        <a:bodyPr/>
        <a:lstStyle/>
        <a:p>
          <a:endParaRPr lang="es-EC"/>
        </a:p>
      </dgm:t>
    </dgm:pt>
    <dgm:pt modelId="{7D97B508-5BE6-41C7-A998-E92810821B17}">
      <dgm:prSet/>
      <dgm:spPr/>
      <dgm:t>
        <a:bodyPr/>
        <a:lstStyle/>
        <a:p>
          <a:pPr>
            <a:buFont typeface="Symbol" panose="05050102010706020507" pitchFamily="18" charset="2"/>
            <a:buChar char=""/>
          </a:pPr>
          <a:r>
            <a:rPr lang="es-EC" b="1" dirty="0"/>
            <a:t>RECOMENDACIONES</a:t>
          </a:r>
          <a:endParaRPr lang="es-EC" dirty="0"/>
        </a:p>
      </dgm:t>
    </dgm:pt>
    <dgm:pt modelId="{5FF65BB6-5892-4748-A95B-B27603241278}" type="parTrans" cxnId="{26AEE7B2-CFC0-4EC6-830C-33EF945B7CE4}">
      <dgm:prSet/>
      <dgm:spPr/>
      <dgm:t>
        <a:bodyPr/>
        <a:lstStyle/>
        <a:p>
          <a:endParaRPr lang="es-EC"/>
        </a:p>
      </dgm:t>
    </dgm:pt>
    <dgm:pt modelId="{2417A745-80A2-4C4F-8F49-4E09692AC771}" type="sibTrans" cxnId="{26AEE7B2-CFC0-4EC6-830C-33EF945B7CE4}">
      <dgm:prSet/>
      <dgm:spPr/>
      <dgm:t>
        <a:bodyPr/>
        <a:lstStyle/>
        <a:p>
          <a:endParaRPr lang="es-EC"/>
        </a:p>
      </dgm:t>
    </dgm:pt>
    <dgm:pt modelId="{6379D657-8353-4075-AD7D-8030B69050D0}">
      <dgm:prSet/>
      <dgm:spPr/>
      <dgm:t>
        <a:bodyPr/>
        <a:lstStyle/>
        <a:p>
          <a:pPr>
            <a:buFont typeface="Symbol" panose="05050102010706020507" pitchFamily="18" charset="2"/>
            <a:buChar char=""/>
          </a:pPr>
          <a:r>
            <a:rPr lang="es-EC" dirty="0"/>
            <a:t>Utilizar redes sociales como  punto de cierre de venta  en línea brindando facilidad de pago con tarjetas de crédito o débito, generando valor agregado a sus productos para poder concretar el cierre de venta en línea y no tener que esperar que visiten nuestro local. </a:t>
          </a:r>
        </a:p>
      </dgm:t>
    </dgm:pt>
    <dgm:pt modelId="{FC2D67F0-1263-4BC8-A4DD-7C7B9F22A1B2}" type="parTrans" cxnId="{1DA7621C-70AD-415D-B332-2BA9D19096AC}">
      <dgm:prSet/>
      <dgm:spPr/>
      <dgm:t>
        <a:bodyPr/>
        <a:lstStyle/>
        <a:p>
          <a:endParaRPr lang="es-EC"/>
        </a:p>
      </dgm:t>
    </dgm:pt>
    <dgm:pt modelId="{C6286846-6F59-4527-9078-3BDD71EE07EA}" type="sibTrans" cxnId="{1DA7621C-70AD-415D-B332-2BA9D19096AC}">
      <dgm:prSet/>
      <dgm:spPr/>
      <dgm:t>
        <a:bodyPr/>
        <a:lstStyle/>
        <a:p>
          <a:endParaRPr lang="es-EC"/>
        </a:p>
      </dgm:t>
    </dgm:pt>
    <dgm:pt modelId="{2745B356-D25F-4A7F-9521-81B3E37606CE}">
      <dgm:prSet/>
      <dgm:spPr/>
      <dgm:t>
        <a:bodyPr/>
        <a:lstStyle/>
        <a:p>
          <a:pPr>
            <a:buFont typeface="Symbol" panose="05050102010706020507" pitchFamily="18" charset="2"/>
            <a:buChar char=""/>
          </a:pPr>
          <a:r>
            <a:rPr lang="es-EC"/>
            <a:t>Mantener una tienda física es la mejor manera  de vender incluso en línea, además de ofertar bicicletas con marcas reconocidas que posean un sistema de frenado actual y ofrecer garantía sobre sus productos  brindando además productos complementarios para la seguridad como cascos, guantes entre otros.</a:t>
          </a:r>
        </a:p>
      </dgm:t>
    </dgm:pt>
    <dgm:pt modelId="{5EA5CA69-85C9-44F0-BC9A-2CB2EB8A994D}" type="parTrans" cxnId="{50C83198-371E-46D6-A575-F9CDAA99FEB5}">
      <dgm:prSet/>
      <dgm:spPr/>
      <dgm:t>
        <a:bodyPr/>
        <a:lstStyle/>
        <a:p>
          <a:endParaRPr lang="es-EC"/>
        </a:p>
      </dgm:t>
    </dgm:pt>
    <dgm:pt modelId="{4FFE9DDF-1303-49AB-98A8-44ECCBE7B783}" type="sibTrans" cxnId="{50C83198-371E-46D6-A575-F9CDAA99FEB5}">
      <dgm:prSet/>
      <dgm:spPr/>
      <dgm:t>
        <a:bodyPr/>
        <a:lstStyle/>
        <a:p>
          <a:endParaRPr lang="es-EC"/>
        </a:p>
      </dgm:t>
    </dgm:pt>
    <dgm:pt modelId="{FF9F6E11-34A8-4C61-BFE7-26D19EB0502E}" type="pres">
      <dgm:prSet presAssocID="{F6B71F58-EFA8-4923-AE19-7249ED07E50F}" presName="Name0" presStyleCnt="0">
        <dgm:presLayoutVars>
          <dgm:dir/>
          <dgm:animLvl val="lvl"/>
          <dgm:resizeHandles val="exact"/>
        </dgm:presLayoutVars>
      </dgm:prSet>
      <dgm:spPr/>
      <dgm:t>
        <a:bodyPr/>
        <a:lstStyle/>
        <a:p>
          <a:endParaRPr lang="es-EC"/>
        </a:p>
      </dgm:t>
    </dgm:pt>
    <dgm:pt modelId="{8E4D4546-9F90-4BF0-B9A1-65736931858B}" type="pres">
      <dgm:prSet presAssocID="{B460D6FE-757F-499C-AE90-263A2370F134}" presName="composite" presStyleCnt="0"/>
      <dgm:spPr/>
    </dgm:pt>
    <dgm:pt modelId="{718394E6-FC4E-412E-B75B-4BB2C524A22C}" type="pres">
      <dgm:prSet presAssocID="{B460D6FE-757F-499C-AE90-263A2370F134}" presName="parTx" presStyleLbl="alignNode1" presStyleIdx="0" presStyleCnt="2">
        <dgm:presLayoutVars>
          <dgm:chMax val="0"/>
          <dgm:chPref val="0"/>
          <dgm:bulletEnabled val="1"/>
        </dgm:presLayoutVars>
      </dgm:prSet>
      <dgm:spPr/>
      <dgm:t>
        <a:bodyPr/>
        <a:lstStyle/>
        <a:p>
          <a:endParaRPr lang="es-EC"/>
        </a:p>
      </dgm:t>
    </dgm:pt>
    <dgm:pt modelId="{2689AAC1-A7FC-41C3-8EB9-7CA5705B2764}" type="pres">
      <dgm:prSet presAssocID="{B460D6FE-757F-499C-AE90-263A2370F134}" presName="desTx" presStyleLbl="alignAccFollowNode1" presStyleIdx="0" presStyleCnt="2">
        <dgm:presLayoutVars>
          <dgm:bulletEnabled val="1"/>
        </dgm:presLayoutVars>
      </dgm:prSet>
      <dgm:spPr/>
      <dgm:t>
        <a:bodyPr/>
        <a:lstStyle/>
        <a:p>
          <a:endParaRPr lang="es-EC"/>
        </a:p>
      </dgm:t>
    </dgm:pt>
    <dgm:pt modelId="{0E1E3BDC-0CE3-42B5-88A1-782654B3D933}" type="pres">
      <dgm:prSet presAssocID="{FD50498C-DD88-4DFD-85FF-0C870738431B}" presName="space" presStyleCnt="0"/>
      <dgm:spPr/>
    </dgm:pt>
    <dgm:pt modelId="{ECEE4C96-2E83-4098-8A2F-B8E8864B0D2F}" type="pres">
      <dgm:prSet presAssocID="{7D97B508-5BE6-41C7-A998-E92810821B17}" presName="composite" presStyleCnt="0"/>
      <dgm:spPr/>
    </dgm:pt>
    <dgm:pt modelId="{6CE210E9-8F13-4323-A602-0E12AEFA6CE0}" type="pres">
      <dgm:prSet presAssocID="{7D97B508-5BE6-41C7-A998-E92810821B17}" presName="parTx" presStyleLbl="alignNode1" presStyleIdx="1" presStyleCnt="2">
        <dgm:presLayoutVars>
          <dgm:chMax val="0"/>
          <dgm:chPref val="0"/>
          <dgm:bulletEnabled val="1"/>
        </dgm:presLayoutVars>
      </dgm:prSet>
      <dgm:spPr/>
      <dgm:t>
        <a:bodyPr/>
        <a:lstStyle/>
        <a:p>
          <a:endParaRPr lang="es-EC"/>
        </a:p>
      </dgm:t>
    </dgm:pt>
    <dgm:pt modelId="{5780FA86-4245-42B4-920D-B6EE45BC5378}" type="pres">
      <dgm:prSet presAssocID="{7D97B508-5BE6-41C7-A998-E92810821B17}" presName="desTx" presStyleLbl="alignAccFollowNode1" presStyleIdx="1" presStyleCnt="2">
        <dgm:presLayoutVars>
          <dgm:bulletEnabled val="1"/>
        </dgm:presLayoutVars>
      </dgm:prSet>
      <dgm:spPr/>
      <dgm:t>
        <a:bodyPr/>
        <a:lstStyle/>
        <a:p>
          <a:endParaRPr lang="es-EC"/>
        </a:p>
      </dgm:t>
    </dgm:pt>
  </dgm:ptLst>
  <dgm:cxnLst>
    <dgm:cxn modelId="{EF23CE78-0E78-4963-8674-53999C75BB95}" type="presOf" srcId="{2745B356-D25F-4A7F-9521-81B3E37606CE}" destId="{5780FA86-4245-42B4-920D-B6EE45BC5378}" srcOrd="0" destOrd="2" presId="urn:microsoft.com/office/officeart/2005/8/layout/hList1"/>
    <dgm:cxn modelId="{9DECDF9F-FF32-45D0-B564-75D4BBFC5146}" srcId="{7D97B508-5BE6-41C7-A998-E92810821B17}" destId="{A9DD5655-E71B-4822-9C50-CEB92DD5D8AC}" srcOrd="0" destOrd="0" parTransId="{03B3B58D-2E4F-4ACB-B8AF-16A1369C1988}" sibTransId="{6E3F1B1E-B78A-4A77-9AFE-5CAEEBD8E45F}"/>
    <dgm:cxn modelId="{675D8854-2496-4EFC-9583-F4160A9C5520}" type="presOf" srcId="{DC496A02-5352-435E-B17E-D491865D7B75}" destId="{2689AAC1-A7FC-41C3-8EB9-7CA5705B2764}" srcOrd="0" destOrd="1" presId="urn:microsoft.com/office/officeart/2005/8/layout/hList1"/>
    <dgm:cxn modelId="{E81C96CA-CEDD-420D-BD77-3FC4CE3C1609}" type="presOf" srcId="{7D97B508-5BE6-41C7-A998-E92810821B17}" destId="{6CE210E9-8F13-4323-A602-0E12AEFA6CE0}" srcOrd="0" destOrd="0" presId="urn:microsoft.com/office/officeart/2005/8/layout/hList1"/>
    <dgm:cxn modelId="{1DA7621C-70AD-415D-B332-2BA9D19096AC}" srcId="{7D97B508-5BE6-41C7-A998-E92810821B17}" destId="{6379D657-8353-4075-AD7D-8030B69050D0}" srcOrd="1" destOrd="0" parTransId="{FC2D67F0-1263-4BC8-A4DD-7C7B9F22A1B2}" sibTransId="{C6286846-6F59-4527-9078-3BDD71EE07EA}"/>
    <dgm:cxn modelId="{B0D72F5D-3AA7-4DD3-AA54-B13D9FE5F56E}" srcId="{B460D6FE-757F-499C-AE90-263A2370F134}" destId="{B76AFEC0-EAD9-4AE9-B8D7-FB08F976A31E}" srcOrd="0" destOrd="0" parTransId="{4C714A42-C786-4A02-8C94-F14624EB9152}" sibTransId="{4DE09BCE-82F6-4F64-819F-56BD3E106719}"/>
    <dgm:cxn modelId="{7DA647C1-44BE-4E54-880F-B33AC61FBB76}" type="presOf" srcId="{F6B71F58-EFA8-4923-AE19-7249ED07E50F}" destId="{FF9F6E11-34A8-4C61-BFE7-26D19EB0502E}" srcOrd="0" destOrd="0" presId="urn:microsoft.com/office/officeart/2005/8/layout/hList1"/>
    <dgm:cxn modelId="{DA243504-7DDD-481B-A8AC-49E82DA291AB}" type="presOf" srcId="{B76AFEC0-EAD9-4AE9-B8D7-FB08F976A31E}" destId="{2689AAC1-A7FC-41C3-8EB9-7CA5705B2764}" srcOrd="0" destOrd="0" presId="urn:microsoft.com/office/officeart/2005/8/layout/hList1"/>
    <dgm:cxn modelId="{F9E27C99-F0F2-42BE-B04F-B559EE0325A1}" srcId="{B460D6FE-757F-499C-AE90-263A2370F134}" destId="{C741FD0A-F390-487F-9DD3-F52A034DDF72}" srcOrd="2" destOrd="0" parTransId="{17AB00CE-29C5-47BB-8B15-C65041AE1A95}" sibTransId="{82FCEF26-B3AE-45F7-927E-6FF9810B374B}"/>
    <dgm:cxn modelId="{F59BD213-1D55-4082-A1BC-B8E44DDEA9C8}" type="presOf" srcId="{6379D657-8353-4075-AD7D-8030B69050D0}" destId="{5780FA86-4245-42B4-920D-B6EE45BC5378}" srcOrd="0" destOrd="1" presId="urn:microsoft.com/office/officeart/2005/8/layout/hList1"/>
    <dgm:cxn modelId="{26AEE7B2-CFC0-4EC6-830C-33EF945B7CE4}" srcId="{F6B71F58-EFA8-4923-AE19-7249ED07E50F}" destId="{7D97B508-5BE6-41C7-A998-E92810821B17}" srcOrd="1" destOrd="0" parTransId="{5FF65BB6-5892-4748-A95B-B27603241278}" sibTransId="{2417A745-80A2-4C4F-8F49-4E09692AC771}"/>
    <dgm:cxn modelId="{AB728B36-FE62-413A-A765-5C8AB86D645F}" type="presOf" srcId="{A9DD5655-E71B-4822-9C50-CEB92DD5D8AC}" destId="{5780FA86-4245-42B4-920D-B6EE45BC5378}" srcOrd="0" destOrd="0" presId="urn:microsoft.com/office/officeart/2005/8/layout/hList1"/>
    <dgm:cxn modelId="{4833C7F1-817C-4132-B05C-9FCA17AA82D1}" srcId="{F6B71F58-EFA8-4923-AE19-7249ED07E50F}" destId="{B460D6FE-757F-499C-AE90-263A2370F134}" srcOrd="0" destOrd="0" parTransId="{F4DC0DEE-08D9-4F83-8123-4E83D369343F}" sibTransId="{FD50498C-DD88-4DFD-85FF-0C870738431B}"/>
    <dgm:cxn modelId="{84DABEFB-6197-482D-BD20-3BCC86B8E9B5}" type="presOf" srcId="{B460D6FE-757F-499C-AE90-263A2370F134}" destId="{718394E6-FC4E-412E-B75B-4BB2C524A22C}" srcOrd="0" destOrd="0" presId="urn:microsoft.com/office/officeart/2005/8/layout/hList1"/>
    <dgm:cxn modelId="{0BED1C5A-D637-4C49-AB86-768E72F38488}" srcId="{B460D6FE-757F-499C-AE90-263A2370F134}" destId="{DC496A02-5352-435E-B17E-D491865D7B75}" srcOrd="1" destOrd="0" parTransId="{0C84444C-8352-4CEA-ACE6-EA0B8299C9D7}" sibTransId="{00723E9B-F005-4C7F-B8E0-73E2C139A395}"/>
    <dgm:cxn modelId="{549CAACF-E72B-4C20-8194-8355D122DAB1}" type="presOf" srcId="{C741FD0A-F390-487F-9DD3-F52A034DDF72}" destId="{2689AAC1-A7FC-41C3-8EB9-7CA5705B2764}" srcOrd="0" destOrd="2" presId="urn:microsoft.com/office/officeart/2005/8/layout/hList1"/>
    <dgm:cxn modelId="{50C83198-371E-46D6-A575-F9CDAA99FEB5}" srcId="{7D97B508-5BE6-41C7-A998-E92810821B17}" destId="{2745B356-D25F-4A7F-9521-81B3E37606CE}" srcOrd="2" destOrd="0" parTransId="{5EA5CA69-85C9-44F0-BC9A-2CB2EB8A994D}" sibTransId="{4FFE9DDF-1303-49AB-98A8-44ECCBE7B783}"/>
    <dgm:cxn modelId="{E68DD5C6-53AC-4B0C-9D5D-A96939865656}" type="presParOf" srcId="{FF9F6E11-34A8-4C61-BFE7-26D19EB0502E}" destId="{8E4D4546-9F90-4BF0-B9A1-65736931858B}" srcOrd="0" destOrd="0" presId="urn:microsoft.com/office/officeart/2005/8/layout/hList1"/>
    <dgm:cxn modelId="{B2E2FF29-737B-41F2-B1E8-408FACDEBEBC}" type="presParOf" srcId="{8E4D4546-9F90-4BF0-B9A1-65736931858B}" destId="{718394E6-FC4E-412E-B75B-4BB2C524A22C}" srcOrd="0" destOrd="0" presId="urn:microsoft.com/office/officeart/2005/8/layout/hList1"/>
    <dgm:cxn modelId="{3D1FAEA1-4890-4866-8685-890F3BEE7D19}" type="presParOf" srcId="{8E4D4546-9F90-4BF0-B9A1-65736931858B}" destId="{2689AAC1-A7FC-41C3-8EB9-7CA5705B2764}" srcOrd="1" destOrd="0" presId="urn:microsoft.com/office/officeart/2005/8/layout/hList1"/>
    <dgm:cxn modelId="{3C417B4B-E144-4052-A006-BDE94C11C313}" type="presParOf" srcId="{FF9F6E11-34A8-4C61-BFE7-26D19EB0502E}" destId="{0E1E3BDC-0CE3-42B5-88A1-782654B3D933}" srcOrd="1" destOrd="0" presId="urn:microsoft.com/office/officeart/2005/8/layout/hList1"/>
    <dgm:cxn modelId="{7C161CF0-8804-4C7C-A9E7-272D56DE0C64}" type="presParOf" srcId="{FF9F6E11-34A8-4C61-BFE7-26D19EB0502E}" destId="{ECEE4C96-2E83-4098-8A2F-B8E8864B0D2F}" srcOrd="2" destOrd="0" presId="urn:microsoft.com/office/officeart/2005/8/layout/hList1"/>
    <dgm:cxn modelId="{CB3F5F04-8A0F-424E-B53B-E6972B4AC08E}" type="presParOf" srcId="{ECEE4C96-2E83-4098-8A2F-B8E8864B0D2F}" destId="{6CE210E9-8F13-4323-A602-0E12AEFA6CE0}" srcOrd="0" destOrd="0" presId="urn:microsoft.com/office/officeart/2005/8/layout/hList1"/>
    <dgm:cxn modelId="{FFD920EF-B3DD-484B-8CF6-184B4CC92C81}" type="presParOf" srcId="{ECEE4C96-2E83-4098-8A2F-B8E8864B0D2F}" destId="{5780FA86-4245-42B4-920D-B6EE45BC537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CBB40-2D59-4061-9548-3DCC0090847A}" type="datetimeFigureOut">
              <a:rPr lang="es-EC" smtClean="0"/>
              <a:t>12/5/2021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5C0DE-0A0D-41A2-B4A2-1F3A6B34B463}" type="slidenum">
              <a:rPr lang="es-EC" smtClean="0"/>
              <a:t>‹Nº›</a:t>
            </a:fld>
            <a:endParaRPr lang="es-EC"/>
          </a:p>
        </p:txBody>
      </p:sp>
    </p:spTree>
    <p:extLst>
      <p:ext uri="{BB962C8B-B14F-4D97-AF65-F5344CB8AC3E}">
        <p14:creationId xmlns:p14="http://schemas.microsoft.com/office/powerpoint/2010/main" val="55898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E35C0DE-0A0D-41A2-B4A2-1F3A6B34B463}" type="slidenum">
              <a:rPr lang="es-EC" smtClean="0"/>
              <a:t>3</a:t>
            </a:fld>
            <a:endParaRPr lang="es-EC"/>
          </a:p>
        </p:txBody>
      </p:sp>
    </p:spTree>
    <p:extLst>
      <p:ext uri="{BB962C8B-B14F-4D97-AF65-F5344CB8AC3E}">
        <p14:creationId xmlns:p14="http://schemas.microsoft.com/office/powerpoint/2010/main" val="328462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31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23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36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E35C0DE-0A0D-41A2-B4A2-1F3A6B34B463}" type="slidenum">
              <a:rPr lang="es-EC" smtClean="0"/>
              <a:t>11</a:t>
            </a:fld>
            <a:endParaRPr lang="es-EC"/>
          </a:p>
        </p:txBody>
      </p:sp>
    </p:spTree>
    <p:extLst>
      <p:ext uri="{BB962C8B-B14F-4D97-AF65-F5344CB8AC3E}">
        <p14:creationId xmlns:p14="http://schemas.microsoft.com/office/powerpoint/2010/main" val="372539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2B8AF63B-7891-4652-9FF1-462C5C12132A}" type="datetimeFigureOut">
              <a:rPr lang="es-EC" smtClean="0"/>
              <a:t>12/5/2021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860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AF63B-7891-4652-9FF1-462C5C12132A}" type="datetimeFigureOut">
              <a:rPr lang="es-EC" smtClean="0"/>
              <a:t>12/5/2021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3007827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AF63B-7891-4652-9FF1-462C5C12132A}" type="datetimeFigureOut">
              <a:rPr lang="es-EC" smtClean="0"/>
              <a:t>12/5/2021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8AF63B-7891-4652-9FF1-462C5C12132A}" type="datetimeFigureOut">
              <a:rPr lang="es-EC" smtClean="0"/>
              <a:t>12/5/2021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4019682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B8AF63B-7891-4652-9FF1-462C5C12132A}" type="datetimeFigureOut">
              <a:rPr lang="es-EC" smtClean="0"/>
              <a:t>12/5/2021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9EFEB46-E409-4138-9855-3942D45BBEF7}" type="slidenum">
              <a:rPr lang="es-EC" smtClean="0"/>
              <a:t>‹Nº›</a:t>
            </a:fld>
            <a:endParaRPr lang="es-EC"/>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7784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8AF63B-7891-4652-9FF1-462C5C12132A}" type="datetimeFigureOut">
              <a:rPr lang="es-EC" smtClean="0"/>
              <a:t>12/5/2021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308913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8AF63B-7891-4652-9FF1-462C5C12132A}" type="datetimeFigureOut">
              <a:rPr lang="es-EC" smtClean="0"/>
              <a:t>12/5/2021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2018268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8AF63B-7891-4652-9FF1-462C5C12132A}" type="datetimeFigureOut">
              <a:rPr lang="es-EC" smtClean="0"/>
              <a:t>12/5/2021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608428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AF63B-7891-4652-9FF1-462C5C12132A}" type="datetimeFigureOut">
              <a:rPr lang="es-EC" smtClean="0"/>
              <a:t>12/5/2021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2680161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B8AF63B-7891-4652-9FF1-462C5C12132A}" type="datetimeFigureOut">
              <a:rPr lang="es-EC" smtClean="0"/>
              <a:t>12/5/2021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EFEB46-E409-4138-9855-3942D45BBEF7}" type="slidenum">
              <a:rPr lang="es-EC" smtClean="0"/>
              <a:t>‹Nº›</a:t>
            </a:fld>
            <a:endParaRPr lang="es-EC"/>
          </a:p>
        </p:txBody>
      </p:sp>
    </p:spTree>
    <p:extLst>
      <p:ext uri="{BB962C8B-B14F-4D97-AF65-F5344CB8AC3E}">
        <p14:creationId xmlns:p14="http://schemas.microsoft.com/office/powerpoint/2010/main" val="478492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B8AF63B-7891-4652-9FF1-462C5C12132A}" type="datetimeFigureOut">
              <a:rPr lang="es-EC" smtClean="0"/>
              <a:t>12/5/2021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9EFEB46-E409-4138-9855-3942D45BBEF7}"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69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8AF63B-7891-4652-9FF1-462C5C12132A}" type="datetimeFigureOut">
              <a:rPr lang="es-EC" smtClean="0"/>
              <a:t>12/5/2021</a:t>
            </a:fld>
            <a:endParaRPr lang="es-EC"/>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C"/>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EFEB46-E409-4138-9855-3942D45BBEF7}" type="slidenum">
              <a:rPr lang="es-EC" smtClean="0"/>
              <a:t>‹Nº›</a:t>
            </a:fld>
            <a:endParaRPr lang="es-EC"/>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25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9.tmp"/><Relationship Id="rId4" Type="http://schemas.microsoft.com/office/2007/relationships/hdphoto" Target="../media/hdphoto1.wdp"/><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5.xml"/><Relationship Id="rId14"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21411" y="1409867"/>
            <a:ext cx="10817816" cy="4965462"/>
          </a:xfrm>
          <a:prstGeom prst="rect">
            <a:avLst/>
          </a:prstGeom>
        </p:spPr>
        <p:txBody>
          <a:bodyPr wrap="square">
            <a:spAutoFit/>
          </a:bodyPr>
          <a:lstStyle/>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DEPARTAMENTO DE CIENCIAS ECONÓMICAS ADMINISTRATIVAS Y </a:t>
            </a:r>
            <a:r>
              <a:rPr lang="es-EC" sz="1500" b="1" dirty="0" smtClean="0">
                <a:latin typeface="Times New Roman" panose="02020603050405020304" pitchFamily="18" charset="0"/>
                <a:ea typeface="Calibri" panose="020F0502020204030204" pitchFamily="34" charset="0"/>
              </a:rPr>
              <a:t>DEL </a:t>
            </a:r>
            <a:r>
              <a:rPr lang="es-EC" sz="1500" b="1" dirty="0">
                <a:latin typeface="Times New Roman" panose="02020603050405020304" pitchFamily="18" charset="0"/>
                <a:ea typeface="Calibri" panose="020F0502020204030204" pitchFamily="34" charset="0"/>
              </a:rPr>
              <a:t>COMERCIO</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CARRERA DE INGENIERÍA EN MERCADOTECNIA</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 TRABAJO DE TITULACIÓN, PREVIO A LA OBTENCIÓN DEL TÍTULO DE </a:t>
            </a:r>
            <a:r>
              <a:rPr lang="es-EC" sz="1500" b="1" dirty="0" smtClean="0">
                <a:latin typeface="Times New Roman" panose="02020603050405020304" pitchFamily="18" charset="0"/>
                <a:ea typeface="Calibri" panose="020F0502020204030204" pitchFamily="34" charset="0"/>
              </a:rPr>
              <a:t>INGENIERA </a:t>
            </a:r>
            <a:r>
              <a:rPr lang="es-EC" sz="1500" b="1" dirty="0">
                <a:latin typeface="Times New Roman" panose="02020603050405020304" pitchFamily="18" charset="0"/>
                <a:ea typeface="Calibri" panose="020F0502020204030204" pitchFamily="34" charset="0"/>
              </a:rPr>
              <a:t>EN MERCADOTECNIA</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TEMA: </a:t>
            </a:r>
            <a:r>
              <a:rPr lang="es-MX" sz="1500" b="1" dirty="0">
                <a:latin typeface="Times New Roman" panose="02020603050405020304" pitchFamily="18" charset="0"/>
                <a:ea typeface="Calibri" panose="020F0502020204030204" pitchFamily="34" charset="0"/>
              </a:rPr>
              <a:t>ANÁLISIS DEL COMPORTAMIENTO DEL CONSUMIDOR EN EL PROCESO DE COMPRA DE BICICLETAS EN LA CUARENTENA DEL COVID-19 EN EL DISTRITO METROPOLITANO DE QUITO.</a:t>
            </a:r>
            <a:endParaRPr lang="es-EC" sz="1500" b="1" dirty="0">
              <a:latin typeface="Times New Roman" panose="02020603050405020304" pitchFamily="18" charset="0"/>
              <a:ea typeface="Calibri" panose="020F0502020204030204" pitchFamily="34" charset="0"/>
            </a:endParaRP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AUTOR: TENE UMAJINGA,  YADIRA PAULINA</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DIRECTOR: ING. JARAMILLO CARRERA, MARCO VINICIO., MGS.</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SANGOLQUI   </a:t>
            </a:r>
          </a:p>
          <a:p>
            <a:pPr indent="228600" algn="ctr">
              <a:lnSpc>
                <a:spcPct val="200000"/>
              </a:lnSpc>
              <a:spcAft>
                <a:spcPts val="800"/>
              </a:spcAft>
            </a:pPr>
            <a:r>
              <a:rPr lang="es-EC" sz="1500" b="1" dirty="0">
                <a:latin typeface="Times New Roman" panose="02020603050405020304" pitchFamily="18" charset="0"/>
                <a:ea typeface="Calibri" panose="020F0502020204030204" pitchFamily="34" charset="0"/>
              </a:rPr>
              <a:t>2021</a:t>
            </a:r>
            <a:endParaRPr lang="es-EC" sz="1500" b="1" dirty="0"/>
          </a:p>
        </p:txBody>
      </p:sp>
      <p:pic>
        <p:nvPicPr>
          <p:cNvPr id="12" name="Imagen 11"/>
          <p:cNvPicPr/>
          <p:nvPr/>
        </p:nvPicPr>
        <p:blipFill>
          <a:blip r:embed="rId2">
            <a:extLst>
              <a:ext uri="{28A0092B-C50C-407E-A947-70E740481C1C}">
                <a14:useLocalDpi xmlns:a14="http://schemas.microsoft.com/office/drawing/2010/main"/>
              </a:ext>
            </a:extLst>
          </a:blip>
          <a:srcRect/>
          <a:stretch>
            <a:fillRect/>
          </a:stretch>
        </p:blipFill>
        <p:spPr bwMode="auto">
          <a:xfrm>
            <a:off x="4183079" y="290997"/>
            <a:ext cx="4094480" cy="1118870"/>
          </a:xfrm>
          <a:prstGeom prst="rect">
            <a:avLst/>
          </a:prstGeom>
          <a:noFill/>
          <a:ln>
            <a:noFill/>
          </a:ln>
        </p:spPr>
      </p:pic>
    </p:spTree>
    <p:extLst>
      <p:ext uri="{BB962C8B-B14F-4D97-AF65-F5344CB8AC3E}">
        <p14:creationId xmlns:p14="http://schemas.microsoft.com/office/powerpoint/2010/main" val="1003069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A8CFA5A4-8C19-40E5-90E2-F66F18B1C1DF}"/>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674049"/>
            <a:ext cx="12192000" cy="5357812"/>
          </a:xfrm>
          <a:prstGeom prst="rect">
            <a:avLst/>
          </a:prstGeom>
        </p:spPr>
      </p:pic>
      <p:sp>
        <p:nvSpPr>
          <p:cNvPr id="8" name="Título 1">
            <a:extLst>
              <a:ext uri="{FF2B5EF4-FFF2-40B4-BE49-F238E27FC236}">
                <a16:creationId xmlns:a16="http://schemas.microsoft.com/office/drawing/2014/main" xmlns="" id="{2D507EE9-731F-42DA-B386-8189B7E2AA75}"/>
              </a:ext>
            </a:extLst>
          </p:cNvPr>
          <p:cNvSpPr txBox="1">
            <a:spLocks/>
          </p:cNvSpPr>
          <p:nvPr/>
        </p:nvSpPr>
        <p:spPr>
          <a:xfrm>
            <a:off x="433552" y="8850"/>
            <a:ext cx="6787055" cy="817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FICHA TÉCNICA DE LA INVESTIGACIÓN</a:t>
            </a:r>
          </a:p>
        </p:txBody>
      </p:sp>
      <p:graphicFrame>
        <p:nvGraphicFramePr>
          <p:cNvPr id="11" name="Tabla 10">
            <a:extLst>
              <a:ext uri="{FF2B5EF4-FFF2-40B4-BE49-F238E27FC236}">
                <a16:creationId xmlns:a16="http://schemas.microsoft.com/office/drawing/2014/main" xmlns="" id="{3E4F00E8-FFB0-41EF-A155-F538705D8052}"/>
              </a:ext>
            </a:extLst>
          </p:cNvPr>
          <p:cNvGraphicFramePr>
            <a:graphicFrameLocks noGrp="1"/>
          </p:cNvGraphicFramePr>
          <p:nvPr>
            <p:extLst>
              <p:ext uri="{D42A27DB-BD31-4B8C-83A1-F6EECF244321}">
                <p14:modId xmlns:p14="http://schemas.microsoft.com/office/powerpoint/2010/main" val="1962721885"/>
              </p:ext>
            </p:extLst>
          </p:nvPr>
        </p:nvGraphicFramePr>
        <p:xfrm>
          <a:off x="1792014" y="1022027"/>
          <a:ext cx="8607972" cy="4813946"/>
        </p:xfrm>
        <a:graphic>
          <a:graphicData uri="http://schemas.openxmlformats.org/drawingml/2006/table">
            <a:tbl>
              <a:tblPr firstRow="1" firstCol="1" bandRow="1">
                <a:tableStyleId>{5C22544A-7EE6-4342-B048-85BDC9FD1C3A}</a:tableStyleId>
              </a:tblPr>
              <a:tblGrid>
                <a:gridCol w="1925524">
                  <a:extLst>
                    <a:ext uri="{9D8B030D-6E8A-4147-A177-3AD203B41FA5}">
                      <a16:colId xmlns:a16="http://schemas.microsoft.com/office/drawing/2014/main" xmlns="" val="3181640786"/>
                    </a:ext>
                  </a:extLst>
                </a:gridCol>
                <a:gridCol w="6682448">
                  <a:extLst>
                    <a:ext uri="{9D8B030D-6E8A-4147-A177-3AD203B41FA5}">
                      <a16:colId xmlns:a16="http://schemas.microsoft.com/office/drawing/2014/main" xmlns="" val="1645878622"/>
                    </a:ext>
                  </a:extLst>
                </a:gridCol>
              </a:tblGrid>
              <a:tr h="820031">
                <a:tc>
                  <a:txBody>
                    <a:bodyPr/>
                    <a:lstStyle/>
                    <a:p>
                      <a:pPr indent="457200" algn="ctr">
                        <a:lnSpc>
                          <a:spcPct val="150000"/>
                        </a:lnSpc>
                      </a:pPr>
                      <a:r>
                        <a:rPr lang="es-EC" sz="1400" dirty="0">
                          <a:effectLst/>
                        </a:rPr>
                        <a:t>Elementos muestrales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tc>
                  <a:txBody>
                    <a:bodyPr/>
                    <a:lstStyle/>
                    <a:p>
                      <a:pPr indent="457200" algn="ctr">
                        <a:lnSpc>
                          <a:spcPct val="150000"/>
                        </a:lnSpc>
                      </a:pPr>
                      <a:r>
                        <a:rPr lang="es-EC" sz="1400" dirty="0">
                          <a:effectLst/>
                        </a:rPr>
                        <a:t>Personas económicamente activas en el Distrito Metropolitano de Quito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extLst>
                  <a:ext uri="{0D108BD9-81ED-4DB2-BD59-A6C34878D82A}">
                    <a16:rowId xmlns:a16="http://schemas.microsoft.com/office/drawing/2014/main" xmlns="" val="854673084"/>
                  </a:ext>
                </a:extLst>
              </a:tr>
              <a:tr h="651872">
                <a:tc>
                  <a:txBody>
                    <a:bodyPr/>
                    <a:lstStyle/>
                    <a:p>
                      <a:pPr indent="457200" algn="r">
                        <a:lnSpc>
                          <a:spcPct val="150000"/>
                        </a:lnSpc>
                      </a:pPr>
                      <a:r>
                        <a:rPr lang="es-EC" sz="1400">
                          <a:effectLst/>
                        </a:rPr>
                        <a:t>Población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tc>
                  <a:txBody>
                    <a:bodyPr/>
                    <a:lstStyle/>
                    <a:p>
                      <a:pPr indent="457200" algn="ctr">
                        <a:lnSpc>
                          <a:spcPct val="150000"/>
                        </a:lnSpc>
                      </a:pPr>
                      <a:r>
                        <a:rPr lang="es-EC" sz="1400" dirty="0">
                          <a:effectLst/>
                        </a:rPr>
                        <a:t>Personas entre 15 a 65 años que residan en el Distrito Metropolitano de Quito</a:t>
                      </a:r>
                    </a:p>
                    <a:p>
                      <a:pPr indent="457200" algn="ctr">
                        <a:lnSpc>
                          <a:spcPct val="150000"/>
                        </a:lnSpc>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extLst>
                  <a:ext uri="{0D108BD9-81ED-4DB2-BD59-A6C34878D82A}">
                    <a16:rowId xmlns:a16="http://schemas.microsoft.com/office/drawing/2014/main" xmlns="" val="2685653439"/>
                  </a:ext>
                </a:extLst>
              </a:tr>
              <a:tr h="1492669">
                <a:tc>
                  <a:txBody>
                    <a:bodyPr/>
                    <a:lstStyle/>
                    <a:p>
                      <a:pPr indent="457200" algn="r">
                        <a:lnSpc>
                          <a:spcPct val="150000"/>
                        </a:lnSpc>
                      </a:pPr>
                      <a:r>
                        <a:rPr lang="es-EC" sz="1400">
                          <a:effectLst/>
                        </a:rPr>
                        <a:t>Técnica de observación de la información</a:t>
                      </a:r>
                    </a:p>
                    <a:p>
                      <a:pPr indent="457200" algn="r">
                        <a:lnSpc>
                          <a:spcPct val="150000"/>
                        </a:lnSpc>
                      </a:pPr>
                      <a:r>
                        <a:rPr lang="es-EC" sz="1400">
                          <a:effectLst/>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tc>
                  <a:txBody>
                    <a:bodyPr/>
                    <a:lstStyle/>
                    <a:p>
                      <a:pPr indent="457200" algn="ctr">
                        <a:lnSpc>
                          <a:spcPct val="150000"/>
                        </a:lnSpc>
                      </a:pPr>
                      <a:r>
                        <a:rPr lang="es-EC" sz="1400" dirty="0">
                          <a:effectLst/>
                        </a:rPr>
                        <a:t>Encuesta administrada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extLst>
                  <a:ext uri="{0D108BD9-81ED-4DB2-BD59-A6C34878D82A}">
                    <a16:rowId xmlns:a16="http://schemas.microsoft.com/office/drawing/2014/main" xmlns="" val="1993751147"/>
                  </a:ext>
                </a:extLst>
              </a:tr>
              <a:tr h="820031">
                <a:tc>
                  <a:txBody>
                    <a:bodyPr/>
                    <a:lstStyle/>
                    <a:p>
                      <a:pPr indent="457200" algn="r">
                        <a:lnSpc>
                          <a:spcPct val="150000"/>
                        </a:lnSpc>
                      </a:pPr>
                      <a:r>
                        <a:rPr lang="es-EC" sz="1400">
                          <a:effectLst/>
                        </a:rPr>
                        <a:t>Fecha de trabajo de campo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tc>
                  <a:txBody>
                    <a:bodyPr/>
                    <a:lstStyle/>
                    <a:p>
                      <a:pPr indent="457200" algn="ctr">
                        <a:lnSpc>
                          <a:spcPct val="150000"/>
                        </a:lnSpc>
                      </a:pPr>
                      <a:r>
                        <a:rPr lang="es-EC" sz="1400" dirty="0">
                          <a:effectLst/>
                        </a:rPr>
                        <a:t> </a:t>
                      </a:r>
                    </a:p>
                    <a:p>
                      <a:pPr indent="457200" algn="ctr">
                        <a:lnSpc>
                          <a:spcPct val="150000"/>
                        </a:lnSpc>
                      </a:pPr>
                      <a:r>
                        <a:rPr lang="es-EC" sz="1400" dirty="0">
                          <a:effectLst/>
                        </a:rPr>
                        <a:t>Entre Enero y Febrero 2021</a:t>
                      </a:r>
                    </a:p>
                    <a:p>
                      <a:pPr indent="457200" algn="ctr">
                        <a:lnSpc>
                          <a:spcPct val="150000"/>
                        </a:lnSpc>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extLst>
                  <a:ext uri="{0D108BD9-81ED-4DB2-BD59-A6C34878D82A}">
                    <a16:rowId xmlns:a16="http://schemas.microsoft.com/office/drawing/2014/main" xmlns="" val="867964716"/>
                  </a:ext>
                </a:extLst>
              </a:tr>
              <a:tr h="820031">
                <a:tc>
                  <a:txBody>
                    <a:bodyPr/>
                    <a:lstStyle/>
                    <a:p>
                      <a:pPr indent="457200" algn="r">
                        <a:lnSpc>
                          <a:spcPct val="150000"/>
                        </a:lnSpc>
                      </a:pPr>
                      <a:r>
                        <a:rPr lang="es-EC" sz="1400">
                          <a:effectLst/>
                        </a:rPr>
                        <a:t>Procedimiento de muestreo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tc>
                  <a:txBody>
                    <a:bodyPr/>
                    <a:lstStyle/>
                    <a:p>
                      <a:pPr indent="457200" algn="ctr">
                        <a:lnSpc>
                          <a:spcPct val="150000"/>
                        </a:lnSpc>
                      </a:pPr>
                      <a:r>
                        <a:rPr lang="es-EC" sz="1400" dirty="0">
                          <a:effectLst/>
                        </a:rPr>
                        <a:t> </a:t>
                      </a:r>
                    </a:p>
                    <a:p>
                      <a:pPr indent="457200" algn="ctr">
                        <a:lnSpc>
                          <a:spcPct val="150000"/>
                        </a:lnSpc>
                      </a:pPr>
                      <a:r>
                        <a:rPr lang="es-EC" sz="1400" dirty="0">
                          <a:effectLst/>
                        </a:rPr>
                        <a:t>Muestreo aleatorio simple</a:t>
                      </a:r>
                    </a:p>
                    <a:p>
                      <a:pPr indent="457200" algn="ctr">
                        <a:lnSpc>
                          <a:spcPct val="150000"/>
                        </a:lnSpc>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0066" marR="40066" marT="0" marB="0" anchor="ctr"/>
                </a:tc>
                <a:extLst>
                  <a:ext uri="{0D108BD9-81ED-4DB2-BD59-A6C34878D82A}">
                    <a16:rowId xmlns:a16="http://schemas.microsoft.com/office/drawing/2014/main" xmlns="" val="4235840902"/>
                  </a:ext>
                </a:extLst>
              </a:tr>
            </a:tbl>
          </a:graphicData>
        </a:graphic>
      </p:graphicFrame>
    </p:spTree>
    <p:extLst>
      <p:ext uri="{BB962C8B-B14F-4D97-AF65-F5344CB8AC3E}">
        <p14:creationId xmlns:p14="http://schemas.microsoft.com/office/powerpoint/2010/main" val="61312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704DDF1C-3E99-408C-BDF5-DA853F82C8FA}"/>
              </a:ext>
            </a:extLst>
          </p:cNvPr>
          <p:cNvSpPr txBox="1">
            <a:spLocks/>
          </p:cNvSpPr>
          <p:nvPr/>
        </p:nvSpPr>
        <p:spPr>
          <a:xfrm>
            <a:off x="4313866" y="2521537"/>
            <a:ext cx="3899969" cy="1499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6600" dirty="0">
                <a:solidFill>
                  <a:schemeClr val="tx1"/>
                </a:solidFill>
              </a:rPr>
              <a:t>Fase metodológica</a:t>
            </a:r>
          </a:p>
        </p:txBody>
      </p:sp>
      <p:pic>
        <p:nvPicPr>
          <p:cNvPr id="4" name="Imagen 3">
            <a:extLst>
              <a:ext uri="{FF2B5EF4-FFF2-40B4-BE49-F238E27FC236}">
                <a16:creationId xmlns:a16="http://schemas.microsoft.com/office/drawing/2014/main" xmlns="" id="{1ACC3E1E-EEA9-407F-A679-E69EB4CD8B7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674049"/>
            <a:ext cx="12192000" cy="5357812"/>
          </a:xfrm>
          <a:prstGeom prst="rect">
            <a:avLst/>
          </a:prstGeom>
        </p:spPr>
      </p:pic>
      <p:sp>
        <p:nvSpPr>
          <p:cNvPr id="7" name="Título 1">
            <a:extLst>
              <a:ext uri="{FF2B5EF4-FFF2-40B4-BE49-F238E27FC236}">
                <a16:creationId xmlns:a16="http://schemas.microsoft.com/office/drawing/2014/main" xmlns="" id="{583E2FE2-B1A3-4BB5-AFF5-86044EE1E1EF}"/>
              </a:ext>
            </a:extLst>
          </p:cNvPr>
          <p:cNvSpPr txBox="1">
            <a:spLocks/>
          </p:cNvSpPr>
          <p:nvPr/>
        </p:nvSpPr>
        <p:spPr>
          <a:xfrm>
            <a:off x="433552" y="8850"/>
            <a:ext cx="6787055" cy="817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t>T</a:t>
            </a:r>
            <a:r>
              <a:rPr lang="es-EC" dirty="0"/>
              <a:t>IPOLOGÍA DE LA INVESTIGACIÓN</a:t>
            </a:r>
          </a:p>
        </p:txBody>
      </p:sp>
      <p:graphicFrame>
        <p:nvGraphicFramePr>
          <p:cNvPr id="6" name="Diagrama 5">
            <a:extLst>
              <a:ext uri="{FF2B5EF4-FFF2-40B4-BE49-F238E27FC236}">
                <a16:creationId xmlns:a16="http://schemas.microsoft.com/office/drawing/2014/main" xmlns="" id="{9A6CB794-A26C-4316-AB1B-CAD37EDBA59F}"/>
              </a:ext>
            </a:extLst>
          </p:cNvPr>
          <p:cNvGraphicFramePr/>
          <p:nvPr>
            <p:extLst>
              <p:ext uri="{D42A27DB-BD31-4B8C-83A1-F6EECF244321}">
                <p14:modId xmlns:p14="http://schemas.microsoft.com/office/powerpoint/2010/main" val="1239321166"/>
              </p:ext>
            </p:extLst>
          </p:nvPr>
        </p:nvGraphicFramePr>
        <p:xfrm>
          <a:off x="998483" y="826139"/>
          <a:ext cx="10195034" cy="5127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56066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26853C46-C2E3-405A-BC1B-8E71630B2136}"/>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674049"/>
            <a:ext cx="12192000" cy="5357812"/>
          </a:xfrm>
          <a:prstGeom prst="rect">
            <a:avLst/>
          </a:prstGeom>
        </p:spPr>
      </p:pic>
      <p:sp>
        <p:nvSpPr>
          <p:cNvPr id="4" name="Título 1">
            <a:extLst>
              <a:ext uri="{FF2B5EF4-FFF2-40B4-BE49-F238E27FC236}">
                <a16:creationId xmlns:a16="http://schemas.microsoft.com/office/drawing/2014/main" xmlns="" id="{0BAF0E87-B0C3-4C87-8B48-9C5374E1BB62}"/>
              </a:ext>
            </a:extLst>
          </p:cNvPr>
          <p:cNvSpPr txBox="1">
            <a:spLocks/>
          </p:cNvSpPr>
          <p:nvPr/>
        </p:nvSpPr>
        <p:spPr>
          <a:xfrm>
            <a:off x="195643" y="-13204"/>
            <a:ext cx="7691057" cy="83934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Fase metodológica</a:t>
            </a:r>
          </a:p>
        </p:txBody>
      </p:sp>
      <p:graphicFrame>
        <p:nvGraphicFramePr>
          <p:cNvPr id="5" name="Marcador de contenido 6">
            <a:extLst>
              <a:ext uri="{FF2B5EF4-FFF2-40B4-BE49-F238E27FC236}">
                <a16:creationId xmlns:a16="http://schemas.microsoft.com/office/drawing/2014/main" xmlns="" id="{07ECFE10-81C1-4169-A5E9-F92BA8ACF3DC}"/>
              </a:ext>
            </a:extLst>
          </p:cNvPr>
          <p:cNvGraphicFramePr>
            <a:graphicFrameLocks noGrp="1"/>
          </p:cNvGraphicFramePr>
          <p:nvPr>
            <p:ph idx="1"/>
            <p:extLst>
              <p:ext uri="{D42A27DB-BD31-4B8C-83A1-F6EECF244321}">
                <p14:modId xmlns:p14="http://schemas.microsoft.com/office/powerpoint/2010/main" val="2892508961"/>
              </p:ext>
            </p:extLst>
          </p:nvPr>
        </p:nvGraphicFramePr>
        <p:xfrm>
          <a:off x="571501" y="1270819"/>
          <a:ext cx="7315199" cy="4620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5">
            <a:extLst>
              <a:ext uri="{FF2B5EF4-FFF2-40B4-BE49-F238E27FC236}">
                <a16:creationId xmlns:a16="http://schemas.microsoft.com/office/drawing/2014/main" xmlns="" id="{70C7DADB-46CB-4B08-BFD3-4BD2191EC4E8}"/>
              </a:ext>
            </a:extLst>
          </p:cNvPr>
          <p:cNvSpPr/>
          <p:nvPr/>
        </p:nvSpPr>
        <p:spPr>
          <a:xfrm>
            <a:off x="8369519" y="1165421"/>
            <a:ext cx="3339662" cy="3416320"/>
          </a:xfrm>
          <a:prstGeom prst="rect">
            <a:avLst/>
          </a:prstGeom>
          <a:solidFill>
            <a:schemeClr val="accent2">
              <a:lumMod val="20000"/>
              <a:lumOff val="80000"/>
            </a:schemeClr>
          </a:solidFill>
        </p:spPr>
        <p:txBody>
          <a:bodyPr wrap="square">
            <a:spAutoFit/>
          </a:bodyPr>
          <a:lstStyle/>
          <a:p>
            <a:pPr algn="ctr"/>
            <a:r>
              <a:rPr lang="es-ES" sz="2400" cap="all" spc="100" dirty="0">
                <a:latin typeface="+mj-lt"/>
                <a:ea typeface="+mj-ea"/>
                <a:cs typeface="+mj-cs"/>
              </a:rPr>
              <a:t>El muestreo aleatorio simple es un procedimiento de muestreo probabilístico que da a cada elemento de la población objetivo y a cada posible muestra de un tamaño determinado, la misma probabilidad de ser seleccionado.</a:t>
            </a:r>
            <a:endParaRPr lang="es-EC" sz="2400" cap="all" spc="100" dirty="0">
              <a:latin typeface="+mj-lt"/>
              <a:ea typeface="+mj-ea"/>
              <a:cs typeface="+mj-cs"/>
            </a:endParaRPr>
          </a:p>
        </p:txBody>
      </p:sp>
      <p:cxnSp>
        <p:nvCxnSpPr>
          <p:cNvPr id="13" name="Conector: angular 12">
            <a:extLst>
              <a:ext uri="{FF2B5EF4-FFF2-40B4-BE49-F238E27FC236}">
                <a16:creationId xmlns:a16="http://schemas.microsoft.com/office/drawing/2014/main" xmlns="" id="{7E0C7D96-8714-4AA3-8416-85F0DE439FA1}"/>
              </a:ext>
            </a:extLst>
          </p:cNvPr>
          <p:cNvCxnSpPr>
            <a:cxnSpLocks/>
          </p:cNvCxnSpPr>
          <p:nvPr/>
        </p:nvCxnSpPr>
        <p:spPr>
          <a:xfrm flipV="1">
            <a:off x="8124825" y="4793113"/>
            <a:ext cx="1779558" cy="72266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16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F581361-3BB9-461D-814F-7B5938FC213B}"/>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64B5CA27-C14C-4669-BFFB-873EA29FB350}"/>
              </a:ext>
            </a:extLst>
          </p:cNvPr>
          <p:cNvSpPr txBox="1">
            <a:spLocks/>
          </p:cNvSpPr>
          <p:nvPr/>
        </p:nvSpPr>
        <p:spPr>
          <a:xfrm>
            <a:off x="566928" y="175641"/>
            <a:ext cx="4547997" cy="681609"/>
          </a:xfrm>
          <a:prstGeom prst="rect">
            <a:avLst/>
          </a:prstGeom>
        </p:spPr>
        <p:txBody>
          <a:bodyPr vert="horz" lIns="91440" tIns="45720" rIns="91440" bIns="45720" rtlCol="0" anchor="ct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Fase metodológica</a:t>
            </a:r>
          </a:p>
        </p:txBody>
      </p:sp>
      <p:graphicFrame>
        <p:nvGraphicFramePr>
          <p:cNvPr id="5" name="Marcador de contenido 3">
            <a:extLst>
              <a:ext uri="{FF2B5EF4-FFF2-40B4-BE49-F238E27FC236}">
                <a16:creationId xmlns:a16="http://schemas.microsoft.com/office/drawing/2014/main" xmlns="" id="{534B1A61-8427-43AA-AB84-E98E6CAE53FA}"/>
              </a:ext>
            </a:extLst>
          </p:cNvPr>
          <p:cNvGraphicFramePr>
            <a:graphicFrameLocks noGrp="1"/>
          </p:cNvGraphicFramePr>
          <p:nvPr>
            <p:ph idx="1"/>
            <p:extLst>
              <p:ext uri="{D42A27DB-BD31-4B8C-83A1-F6EECF244321}">
                <p14:modId xmlns:p14="http://schemas.microsoft.com/office/powerpoint/2010/main" val="3023449824"/>
              </p:ext>
            </p:extLst>
          </p:nvPr>
        </p:nvGraphicFramePr>
        <p:xfrm>
          <a:off x="489717" y="1218334"/>
          <a:ext cx="5463752" cy="1859280"/>
        </p:xfrm>
        <a:graphic>
          <a:graphicData uri="http://schemas.openxmlformats.org/drawingml/2006/table">
            <a:tbl>
              <a:tblPr firstRow="1" firstCol="1" bandRow="1">
                <a:tableStyleId>{B301B821-A1FF-4177-AEE7-76D212191A09}</a:tableStyleId>
              </a:tblPr>
              <a:tblGrid>
                <a:gridCol w="972446">
                  <a:extLst>
                    <a:ext uri="{9D8B030D-6E8A-4147-A177-3AD203B41FA5}">
                      <a16:colId xmlns:a16="http://schemas.microsoft.com/office/drawing/2014/main" xmlns="" val="2160693242"/>
                    </a:ext>
                  </a:extLst>
                </a:gridCol>
                <a:gridCol w="3110822">
                  <a:extLst>
                    <a:ext uri="{9D8B030D-6E8A-4147-A177-3AD203B41FA5}">
                      <a16:colId xmlns:a16="http://schemas.microsoft.com/office/drawing/2014/main" xmlns="" val="3756694862"/>
                    </a:ext>
                  </a:extLst>
                </a:gridCol>
                <a:gridCol w="1380484">
                  <a:extLst>
                    <a:ext uri="{9D8B030D-6E8A-4147-A177-3AD203B41FA5}">
                      <a16:colId xmlns:a16="http://schemas.microsoft.com/office/drawing/2014/main" xmlns="" val="760921739"/>
                    </a:ext>
                  </a:extLst>
                </a:gridCol>
              </a:tblGrid>
              <a:tr h="476250">
                <a:tc gridSpan="3">
                  <a:txBody>
                    <a:bodyPr/>
                    <a:lstStyle/>
                    <a:p>
                      <a:pPr indent="228600" algn="ctr">
                        <a:lnSpc>
                          <a:spcPct val="100000"/>
                        </a:lnSpc>
                        <a:spcAft>
                          <a:spcPts val="0"/>
                        </a:spcAft>
                      </a:pPr>
                      <a:r>
                        <a:rPr lang="es-EC" sz="1600" dirty="0">
                          <a:effectLst/>
                        </a:rPr>
                        <a:t>Descripción de los componentes de fórmula para hallar la muestra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pPr indent="228600" algn="ctr">
                        <a:lnSpc>
                          <a:spcPct val="100000"/>
                        </a:lnSpc>
                        <a:spcAft>
                          <a:spcPts val="0"/>
                        </a:spcAft>
                      </a:pP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59193143"/>
                  </a:ext>
                </a:extLst>
              </a:tr>
              <a:tr h="190500">
                <a:tc>
                  <a:txBody>
                    <a:bodyPr/>
                    <a:lstStyle/>
                    <a:p>
                      <a:pPr indent="228600" algn="just">
                        <a:lnSpc>
                          <a:spcPct val="100000"/>
                        </a:lnSpc>
                        <a:spcAft>
                          <a:spcPts val="0"/>
                        </a:spcAft>
                      </a:pPr>
                      <a:r>
                        <a:rPr lang="es-EC" sz="1600" dirty="0">
                          <a:effectLst/>
                        </a:rPr>
                        <a:t>Z</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600" dirty="0">
                          <a:effectLst/>
                        </a:rPr>
                        <a:t>NIVEL DE CONFIANZA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800" dirty="0">
                          <a:effectLst/>
                        </a:rPr>
                        <a:t>1,96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66366139"/>
                  </a:ext>
                </a:extLst>
              </a:tr>
              <a:tr h="190500">
                <a:tc>
                  <a:txBody>
                    <a:bodyPr/>
                    <a:lstStyle/>
                    <a:p>
                      <a:pPr indent="228600" algn="just">
                        <a:lnSpc>
                          <a:spcPct val="100000"/>
                        </a:lnSpc>
                        <a:spcAft>
                          <a:spcPts val="0"/>
                        </a:spcAft>
                      </a:pPr>
                      <a:r>
                        <a:rPr lang="es-EC" sz="1600">
                          <a:effectLst/>
                        </a:rPr>
                        <a:t>P</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600" dirty="0">
                          <a:effectLst/>
                        </a:rPr>
                        <a:t>Probabilidad de Favor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800" dirty="0">
                          <a:effectLst/>
                        </a:rPr>
                        <a:t>95%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03158295"/>
                  </a:ext>
                </a:extLst>
              </a:tr>
              <a:tr h="190500">
                <a:tc>
                  <a:txBody>
                    <a:bodyPr/>
                    <a:lstStyle/>
                    <a:p>
                      <a:pPr indent="228600" algn="just">
                        <a:lnSpc>
                          <a:spcPct val="100000"/>
                        </a:lnSpc>
                        <a:spcAft>
                          <a:spcPts val="0"/>
                        </a:spcAft>
                      </a:pPr>
                      <a:r>
                        <a:rPr lang="es-EC" sz="1600">
                          <a:effectLst/>
                        </a:rPr>
                        <a:t>Q</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600" dirty="0">
                          <a:effectLst/>
                        </a:rPr>
                        <a:t>Probabilidad en Contra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800" dirty="0">
                          <a:effectLst/>
                        </a:rPr>
                        <a:t>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56805656"/>
                  </a:ext>
                </a:extLst>
              </a:tr>
              <a:tr h="190500">
                <a:tc>
                  <a:txBody>
                    <a:bodyPr/>
                    <a:lstStyle/>
                    <a:p>
                      <a:pPr indent="228600" algn="just">
                        <a:lnSpc>
                          <a:spcPct val="100000"/>
                        </a:lnSpc>
                        <a:spcAft>
                          <a:spcPts val="0"/>
                        </a:spcAft>
                      </a:pPr>
                      <a:r>
                        <a:rPr lang="es-EC" sz="1600">
                          <a:effectLst/>
                        </a:rPr>
                        <a:t>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600">
                          <a:effectLst/>
                        </a:rPr>
                        <a:t>Error de Estimación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800" dirty="0">
                          <a:effectLst/>
                        </a:rPr>
                        <a:t>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5824095"/>
                  </a:ext>
                </a:extLst>
              </a:tr>
              <a:tr h="190500">
                <a:tc>
                  <a:txBody>
                    <a:bodyPr/>
                    <a:lstStyle/>
                    <a:p>
                      <a:pPr indent="228600" algn="just">
                        <a:lnSpc>
                          <a:spcPct val="100000"/>
                        </a:lnSpc>
                        <a:spcAft>
                          <a:spcPts val="0"/>
                        </a:spcAft>
                      </a:pPr>
                      <a:r>
                        <a:rPr lang="es-EC" sz="1600">
                          <a:effectLst/>
                        </a:rPr>
                        <a:t>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r>
                        <a:rPr lang="es-EC" sz="1600" dirty="0">
                          <a:effectLst/>
                        </a:rPr>
                        <a:t>Tamaño de la Muestra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8600" algn="just">
                        <a:lnSpc>
                          <a:spcPct val="100000"/>
                        </a:lnSpc>
                        <a:spcAft>
                          <a:spcPts val="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10448486"/>
                  </a:ext>
                </a:extLst>
              </a:tr>
            </a:tbl>
          </a:graphicData>
        </a:graphic>
      </p:graphicFrame>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xmlns="" id="{0EC0B131-1182-4460-AF9C-2DF78E433FD9}"/>
                  </a:ext>
                </a:extLst>
              </p:cNvPr>
              <p:cNvSpPr/>
              <p:nvPr/>
            </p:nvSpPr>
            <p:spPr>
              <a:xfrm>
                <a:off x="6301394" y="1363410"/>
                <a:ext cx="2070375" cy="108048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3200" i="1">
                          <a:latin typeface="Cambria Math" panose="02040503050406030204" pitchFamily="18" charset="0"/>
                        </a:rPr>
                        <m:t>𝑛</m:t>
                      </m:r>
                      <m:r>
                        <a:rPr lang="es-EC" sz="3200" i="0">
                          <a:latin typeface="Cambria Math" panose="02040503050406030204" pitchFamily="18" charset="0"/>
                        </a:rPr>
                        <m:t>=</m:t>
                      </m:r>
                      <m:f>
                        <m:fPr>
                          <m:ctrlPr>
                            <a:rPr lang="es-EC" sz="3200" i="1">
                              <a:latin typeface="Cambria Math" panose="02040503050406030204" pitchFamily="18" charset="0"/>
                            </a:rPr>
                          </m:ctrlPr>
                        </m:fPr>
                        <m:num>
                          <m:sSup>
                            <m:sSupPr>
                              <m:ctrlPr>
                                <a:rPr lang="es-EC" sz="3200" i="1">
                                  <a:latin typeface="Cambria Math" panose="02040503050406030204" pitchFamily="18" charset="0"/>
                                </a:rPr>
                              </m:ctrlPr>
                            </m:sSupPr>
                            <m:e>
                              <m:r>
                                <a:rPr lang="es-EC" sz="3200" i="1">
                                  <a:latin typeface="Cambria Math" panose="02040503050406030204" pitchFamily="18" charset="0"/>
                                </a:rPr>
                                <m:t>𝑍</m:t>
                              </m:r>
                            </m:e>
                            <m:sup>
                              <m:r>
                                <a:rPr lang="es-EC" sz="3200" i="0">
                                  <a:latin typeface="Cambria Math" panose="02040503050406030204" pitchFamily="18" charset="0"/>
                                </a:rPr>
                                <m:t>2</m:t>
                              </m:r>
                            </m:sup>
                          </m:sSup>
                          <m:r>
                            <a:rPr lang="es-EC" sz="3200" i="1">
                              <a:latin typeface="Cambria Math" panose="02040503050406030204" pitchFamily="18" charset="0"/>
                            </a:rPr>
                            <m:t>𝑃𝑄</m:t>
                          </m:r>
                        </m:num>
                        <m:den>
                          <m:sSup>
                            <m:sSupPr>
                              <m:ctrlPr>
                                <a:rPr lang="es-EC" sz="3200" i="1">
                                  <a:latin typeface="Cambria Math" panose="02040503050406030204" pitchFamily="18" charset="0"/>
                                </a:rPr>
                              </m:ctrlPr>
                            </m:sSupPr>
                            <m:e>
                              <m:r>
                                <a:rPr lang="es-EC" sz="3200" i="1">
                                  <a:latin typeface="Cambria Math" panose="02040503050406030204" pitchFamily="18" charset="0"/>
                                </a:rPr>
                                <m:t>𝑒</m:t>
                              </m:r>
                            </m:e>
                            <m:sup>
                              <m:r>
                                <a:rPr lang="es-EC" sz="3200" i="0">
                                  <a:latin typeface="Cambria Math" panose="02040503050406030204" pitchFamily="18" charset="0"/>
                                </a:rPr>
                                <m:t>2</m:t>
                              </m:r>
                            </m:sup>
                          </m:sSup>
                        </m:den>
                      </m:f>
                    </m:oMath>
                  </m:oMathPara>
                </a14:m>
                <a:endParaRPr lang="es-EC" sz="3200" dirty="0"/>
              </a:p>
            </p:txBody>
          </p:sp>
        </mc:Choice>
        <mc:Fallback xmlns="">
          <p:sp>
            <p:nvSpPr>
              <p:cNvPr id="6" name="Rectángulo 5">
                <a:extLst>
                  <a:ext uri="{FF2B5EF4-FFF2-40B4-BE49-F238E27FC236}">
                    <a16:creationId xmlns:a16="http://schemas.microsoft.com/office/drawing/2014/main" id="{0EC0B131-1182-4460-AF9C-2DF78E433FD9}"/>
                  </a:ext>
                </a:extLst>
              </p:cNvPr>
              <p:cNvSpPr>
                <a:spLocks noRot="1" noChangeAspect="1" noMove="1" noResize="1" noEditPoints="1" noAdjustHandles="1" noChangeArrowheads="1" noChangeShapeType="1" noTextEdit="1"/>
              </p:cNvSpPr>
              <p:nvPr/>
            </p:nvSpPr>
            <p:spPr>
              <a:xfrm>
                <a:off x="6301394" y="1363410"/>
                <a:ext cx="2070375" cy="1080489"/>
              </a:xfrm>
              <a:prstGeom prst="rect">
                <a:avLst/>
              </a:prstGeom>
              <a:blipFill>
                <a:blip r:embed="rId4"/>
                <a:stretch>
                  <a:fillRect/>
                </a:stretch>
              </a:blipFill>
            </p:spPr>
            <p:txBody>
              <a:bodyPr/>
              <a:lstStyle/>
              <a:p>
                <a:r>
                  <a:rPr lang="es-EC">
                    <a:noFill/>
                  </a:rPr>
                  <a:t> </a:t>
                </a:r>
              </a:p>
            </p:txBody>
          </p:sp>
        </mc:Fallback>
      </mc:AlternateContent>
      <p:sp>
        <p:nvSpPr>
          <p:cNvPr id="8" name="Rectángulo 7">
            <a:extLst>
              <a:ext uri="{FF2B5EF4-FFF2-40B4-BE49-F238E27FC236}">
                <a16:creationId xmlns:a16="http://schemas.microsoft.com/office/drawing/2014/main" xmlns="" id="{5CA19B4F-B954-4254-91D9-6FFF434F0592}"/>
              </a:ext>
            </a:extLst>
          </p:cNvPr>
          <p:cNvSpPr/>
          <p:nvPr/>
        </p:nvSpPr>
        <p:spPr>
          <a:xfrm>
            <a:off x="8901844" y="1268420"/>
            <a:ext cx="3135013" cy="1354217"/>
          </a:xfrm>
          <a:prstGeom prst="rect">
            <a:avLst/>
          </a:prstGeom>
          <a:solidFill>
            <a:schemeClr val="bg1"/>
          </a:solidFill>
        </p:spPr>
        <p:txBody>
          <a:bodyPr wrap="square">
            <a:spAutoFit/>
          </a:bodyPr>
          <a:lstStyle/>
          <a:p>
            <a:r>
              <a:rPr lang="es-EC" sz="1600" spc="100" dirty="0">
                <a:solidFill>
                  <a:schemeClr val="tx1">
                    <a:lumMod val="95000"/>
                    <a:lumOff val="5000"/>
                  </a:schemeClr>
                </a:solidFill>
                <a:ea typeface="+mj-ea"/>
                <a:cs typeface="Times New Roman" panose="02020603050405020304" pitchFamily="18" charset="0"/>
              </a:rPr>
              <a:t>“Para las poblaciones infinitas (superiores o iguales a 100.000 unidades)” </a:t>
            </a:r>
          </a:p>
          <a:p>
            <a:r>
              <a:rPr lang="es-EC" sz="1600" dirty="0">
                <a:effectLst/>
                <a:ea typeface="Calibri" panose="020F0502020204030204" pitchFamily="34" charset="0"/>
                <a:cs typeface="Times New Roman" panose="02020603050405020304" pitchFamily="18" charset="0"/>
              </a:rPr>
              <a:t>(</a:t>
            </a:r>
            <a:r>
              <a:rPr lang="es-EC" sz="1600" dirty="0">
                <a:ea typeface="Calibri" panose="020F0502020204030204" pitchFamily="34" charset="0"/>
                <a:cs typeface="Times New Roman" panose="02020603050405020304" pitchFamily="18" charset="0"/>
              </a:rPr>
              <a:t>C</a:t>
            </a:r>
            <a:r>
              <a:rPr lang="es-EC" sz="1600" dirty="0">
                <a:effectLst/>
                <a:ea typeface="Calibri" panose="020F0502020204030204" pitchFamily="34" charset="0"/>
                <a:cs typeface="Times New Roman" panose="02020603050405020304" pitchFamily="18" charset="0"/>
              </a:rPr>
              <a:t>azau, 2006)</a:t>
            </a:r>
          </a:p>
          <a:p>
            <a:r>
              <a:rPr lang="es-EC" sz="1600" b="1" spc="100" dirty="0">
                <a:solidFill>
                  <a:schemeClr val="tx1">
                    <a:lumMod val="95000"/>
                    <a:lumOff val="5000"/>
                  </a:schemeClr>
                </a:solidFill>
                <a:ea typeface="+mj-ea"/>
                <a:cs typeface="Times New Roman" panose="02020603050405020304" pitchFamily="18" charset="0"/>
              </a:rPr>
              <a:t>P=</a:t>
            </a:r>
            <a:r>
              <a:rPr lang="es-EC" sz="1800" b="1" dirty="0">
                <a:effectLst/>
                <a:ea typeface="Calibri" panose="020F0502020204030204" pitchFamily="34" charset="0"/>
                <a:cs typeface="Times New Roman" panose="02020603050405020304" pitchFamily="18" charset="0"/>
              </a:rPr>
              <a:t>1´309 182 </a:t>
            </a:r>
            <a:endParaRPr lang="es-EC" sz="1600" b="1" spc="100" dirty="0">
              <a:solidFill>
                <a:schemeClr val="tx1">
                  <a:lumMod val="95000"/>
                  <a:lumOff val="5000"/>
                </a:schemeClr>
              </a:solidFill>
              <a:ea typeface="+mj-ea"/>
              <a:cs typeface="+mj-cs"/>
            </a:endParaRPr>
          </a:p>
        </p:txBody>
      </p:sp>
      <p:sp>
        <p:nvSpPr>
          <p:cNvPr id="9" name="Abrir llave 8">
            <a:extLst>
              <a:ext uri="{FF2B5EF4-FFF2-40B4-BE49-F238E27FC236}">
                <a16:creationId xmlns:a16="http://schemas.microsoft.com/office/drawing/2014/main" xmlns="" id="{4544AE48-9B23-4A64-A4EC-A23B3D5166C8}"/>
              </a:ext>
            </a:extLst>
          </p:cNvPr>
          <p:cNvSpPr/>
          <p:nvPr/>
        </p:nvSpPr>
        <p:spPr>
          <a:xfrm>
            <a:off x="8461813" y="1154726"/>
            <a:ext cx="305430" cy="1152623"/>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10" name="Rectángulo 9">
            <a:extLst>
              <a:ext uri="{FF2B5EF4-FFF2-40B4-BE49-F238E27FC236}">
                <a16:creationId xmlns:a16="http://schemas.microsoft.com/office/drawing/2014/main" xmlns="" id="{C45E9D3A-79F4-4546-992A-41BFCCFDE881}"/>
              </a:ext>
            </a:extLst>
          </p:cNvPr>
          <p:cNvSpPr/>
          <p:nvPr/>
        </p:nvSpPr>
        <p:spPr>
          <a:xfrm>
            <a:off x="7336581" y="3987962"/>
            <a:ext cx="4233683" cy="584775"/>
          </a:xfrm>
          <a:prstGeom prst="rect">
            <a:avLst/>
          </a:prstGeom>
          <a:solidFill>
            <a:schemeClr val="accent1">
              <a:lumMod val="20000"/>
              <a:lumOff val="80000"/>
            </a:schemeClr>
          </a:solidFill>
        </p:spPr>
        <p:txBody>
          <a:bodyPr wrap="square">
            <a:spAutoFit/>
          </a:bodyPr>
          <a:lstStyle/>
          <a:p>
            <a:r>
              <a:rPr lang="es-ES" sz="3200" cap="all" spc="100" dirty="0">
                <a:solidFill>
                  <a:schemeClr val="tx1">
                    <a:lumMod val="95000"/>
                    <a:lumOff val="5000"/>
                  </a:schemeClr>
                </a:solidFill>
                <a:latin typeface="+mj-lt"/>
                <a:ea typeface="+mj-ea"/>
                <a:cs typeface="+mj-cs"/>
              </a:rPr>
              <a:t>muestra</a:t>
            </a:r>
            <a:r>
              <a:rPr lang="es-ES" sz="3200" b="1" cap="all" spc="100" dirty="0">
                <a:solidFill>
                  <a:schemeClr val="tx1">
                    <a:lumMod val="95000"/>
                    <a:lumOff val="5000"/>
                  </a:schemeClr>
                </a:solidFill>
                <a:latin typeface="+mj-lt"/>
                <a:ea typeface="+mj-ea"/>
                <a:cs typeface="+mj-cs"/>
              </a:rPr>
              <a:t>: 384,6 = 385</a:t>
            </a:r>
            <a:endParaRPr lang="es-EC" sz="3200" cap="all" spc="100" dirty="0">
              <a:solidFill>
                <a:schemeClr val="tx1">
                  <a:lumMod val="95000"/>
                  <a:lumOff val="5000"/>
                </a:schemeClr>
              </a:solidFill>
              <a:latin typeface="+mj-lt"/>
              <a:ea typeface="+mj-ea"/>
              <a:cs typeface="+mj-cs"/>
            </a:endParaRPr>
          </a:p>
        </p:txBody>
      </p:sp>
      <p:graphicFrame>
        <p:nvGraphicFramePr>
          <p:cNvPr id="3" name="Tabla 2">
            <a:extLst>
              <a:ext uri="{FF2B5EF4-FFF2-40B4-BE49-F238E27FC236}">
                <a16:creationId xmlns:a16="http://schemas.microsoft.com/office/drawing/2014/main" xmlns="" id="{F6CF6E52-37F5-40F5-A2D1-D5921593A2D6}"/>
              </a:ext>
            </a:extLst>
          </p:cNvPr>
          <p:cNvGraphicFramePr>
            <a:graphicFrameLocks noGrp="1"/>
          </p:cNvGraphicFramePr>
          <p:nvPr>
            <p:extLst>
              <p:ext uri="{D42A27DB-BD31-4B8C-83A1-F6EECF244321}">
                <p14:modId xmlns:p14="http://schemas.microsoft.com/office/powerpoint/2010/main" val="3331018353"/>
              </p:ext>
            </p:extLst>
          </p:nvPr>
        </p:nvGraphicFramePr>
        <p:xfrm>
          <a:off x="489717" y="3450835"/>
          <a:ext cx="4450239" cy="1659027"/>
        </p:xfrm>
        <a:graphic>
          <a:graphicData uri="http://schemas.openxmlformats.org/drawingml/2006/table">
            <a:tbl>
              <a:tblPr firstRow="1" firstCol="1" bandRow="1">
                <a:tableStyleId>{B301B821-A1FF-4177-AEE7-76D212191A09}</a:tableStyleId>
              </a:tblPr>
              <a:tblGrid>
                <a:gridCol w="1713490">
                  <a:extLst>
                    <a:ext uri="{9D8B030D-6E8A-4147-A177-3AD203B41FA5}">
                      <a16:colId xmlns:a16="http://schemas.microsoft.com/office/drawing/2014/main" xmlns="" val="1162937806"/>
                    </a:ext>
                  </a:extLst>
                </a:gridCol>
                <a:gridCol w="1403289">
                  <a:extLst>
                    <a:ext uri="{9D8B030D-6E8A-4147-A177-3AD203B41FA5}">
                      <a16:colId xmlns:a16="http://schemas.microsoft.com/office/drawing/2014/main" xmlns="" val="1927611766"/>
                    </a:ext>
                  </a:extLst>
                </a:gridCol>
                <a:gridCol w="1333460">
                  <a:extLst>
                    <a:ext uri="{9D8B030D-6E8A-4147-A177-3AD203B41FA5}">
                      <a16:colId xmlns:a16="http://schemas.microsoft.com/office/drawing/2014/main" xmlns="" val="21070800"/>
                    </a:ext>
                  </a:extLst>
                </a:gridCol>
              </a:tblGrid>
              <a:tr h="601906">
                <a:tc>
                  <a:txBody>
                    <a:bodyPr/>
                    <a:lstStyle/>
                    <a:p>
                      <a:pPr indent="457200" algn="just">
                        <a:lnSpc>
                          <a:spcPct val="200000"/>
                        </a:lnSpc>
                      </a:pPr>
                      <a:r>
                        <a:rPr lang="es-EC" sz="1600">
                          <a:effectLst/>
                        </a:rPr>
                        <a:t>P</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just">
                        <a:lnSpc>
                          <a:spcPct val="200000"/>
                        </a:lnSpc>
                      </a:pPr>
                      <a:r>
                        <a:rPr lang="es-EC" sz="1600">
                          <a:effectLst/>
                        </a:rPr>
                        <a:t>Q</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just">
                        <a:lnSpc>
                          <a:spcPct val="200000"/>
                        </a:lnSpc>
                      </a:pPr>
                      <a:r>
                        <a:rPr lang="es-EC" sz="1600">
                          <a:effectLst/>
                        </a:rPr>
                        <a:t>Total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02472249"/>
                  </a:ext>
                </a:extLst>
              </a:tr>
              <a:tr h="455215">
                <a:tc>
                  <a:txBody>
                    <a:bodyPr/>
                    <a:lstStyle/>
                    <a:p>
                      <a:pPr indent="457200" algn="just">
                        <a:lnSpc>
                          <a:spcPct val="200000"/>
                        </a:lnSpc>
                      </a:pPr>
                      <a:r>
                        <a:rPr lang="es-EC" sz="1600" b="0">
                          <a:effectLst/>
                        </a:rPr>
                        <a:t>19</a:t>
                      </a:r>
                      <a:endParaRPr lang="es-EC" sz="16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just">
                        <a:lnSpc>
                          <a:spcPct val="200000"/>
                        </a:lnSpc>
                      </a:pPr>
                      <a:r>
                        <a:rPr lang="es-EC" sz="1600" b="0" dirty="0">
                          <a:effectLst/>
                        </a:rPr>
                        <a:t>1</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just">
                        <a:lnSpc>
                          <a:spcPct val="200000"/>
                        </a:lnSpc>
                      </a:pPr>
                      <a:r>
                        <a:rPr lang="es-EC" sz="1600" b="0" dirty="0">
                          <a:effectLst/>
                        </a:rPr>
                        <a:t>20</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34935803"/>
                  </a:ext>
                </a:extLst>
              </a:tr>
              <a:tr h="601906">
                <a:tc>
                  <a:txBody>
                    <a:bodyPr/>
                    <a:lstStyle/>
                    <a:p>
                      <a:pPr indent="457200" algn="just">
                        <a:lnSpc>
                          <a:spcPct val="200000"/>
                        </a:lnSpc>
                      </a:pPr>
                      <a:r>
                        <a:rPr lang="es-EC" sz="1600" b="0">
                          <a:effectLst/>
                        </a:rPr>
                        <a:t>95%</a:t>
                      </a:r>
                      <a:endParaRPr lang="es-EC" sz="16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just">
                        <a:lnSpc>
                          <a:spcPct val="200000"/>
                        </a:lnSpc>
                      </a:pPr>
                      <a:r>
                        <a:rPr lang="es-EC" sz="1600" b="0">
                          <a:effectLst/>
                        </a:rPr>
                        <a:t>5%</a:t>
                      </a:r>
                      <a:endParaRPr lang="es-EC" sz="1600" b="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just">
                        <a:lnSpc>
                          <a:spcPct val="200000"/>
                        </a:lnSpc>
                      </a:pPr>
                      <a:r>
                        <a:rPr lang="es-EC" sz="1600" b="0" dirty="0">
                          <a:effectLst/>
                        </a:rPr>
                        <a:t>100%</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60393805"/>
                  </a:ext>
                </a:extLst>
              </a:tr>
            </a:tbl>
          </a:graphicData>
        </a:graphic>
      </p:graphicFrame>
      <p:sp>
        <p:nvSpPr>
          <p:cNvPr id="12" name="CuadroTexto 11">
            <a:extLst>
              <a:ext uri="{FF2B5EF4-FFF2-40B4-BE49-F238E27FC236}">
                <a16:creationId xmlns:a16="http://schemas.microsoft.com/office/drawing/2014/main" xmlns="" id="{3239D7A9-60BD-4079-88DF-0B3AFBBCE94B}"/>
              </a:ext>
            </a:extLst>
          </p:cNvPr>
          <p:cNvSpPr txBox="1"/>
          <p:nvPr/>
        </p:nvSpPr>
        <p:spPr>
          <a:xfrm>
            <a:off x="857856" y="5384064"/>
            <a:ext cx="10887075" cy="830997"/>
          </a:xfrm>
          <a:prstGeom prst="rect">
            <a:avLst/>
          </a:prstGeom>
          <a:solidFill>
            <a:schemeClr val="accent2">
              <a:lumMod val="20000"/>
              <a:lumOff val="80000"/>
            </a:schemeClr>
          </a:solidFill>
        </p:spPr>
        <p:txBody>
          <a:bodyPr wrap="square" rtlCol="0">
            <a:spAutoFit/>
          </a:bodyPr>
          <a:lstStyle/>
          <a:p>
            <a:pPr indent="457200">
              <a:lnSpc>
                <a:spcPct val="200000"/>
              </a:lnSpc>
            </a:pPr>
            <a:r>
              <a:rPr lang="es-EC" sz="1600" dirty="0">
                <a:effectLst/>
                <a:ea typeface="Calibri" panose="020F0502020204030204" pitchFamily="34" charset="0"/>
                <a:cs typeface="Times New Roman" panose="02020603050405020304" pitchFamily="18" charset="0"/>
              </a:rPr>
              <a:t>Se aplicaron 20 encuestas pilotos de las que 19 respondieron si a la pregunta base:</a:t>
            </a:r>
          </a:p>
          <a:p>
            <a:r>
              <a:rPr lang="es-EC" sz="1600" dirty="0">
                <a:effectLst/>
                <a:ea typeface="Calibri" panose="020F0502020204030204" pitchFamily="34" charset="0"/>
                <a:cs typeface="Times New Roman" panose="02020603050405020304" pitchFamily="18" charset="0"/>
              </a:rPr>
              <a:t>¿Ud. adquirió bicicletas durante la cuarentena del covid-19? mientras que 1 persona menciono que no adquirió el producto. </a:t>
            </a:r>
            <a:endParaRPr lang="es-EC" sz="1600" dirty="0"/>
          </a:p>
        </p:txBody>
      </p:sp>
    </p:spTree>
    <p:extLst>
      <p:ext uri="{BB962C8B-B14F-4D97-AF65-F5344CB8AC3E}">
        <p14:creationId xmlns:p14="http://schemas.microsoft.com/office/powerpoint/2010/main" val="2475497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73426671-295D-44A7-83CE-CD71EE1D5FE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3">
            <a:extLst>
              <a:ext uri="{FF2B5EF4-FFF2-40B4-BE49-F238E27FC236}">
                <a16:creationId xmlns:a16="http://schemas.microsoft.com/office/drawing/2014/main" xmlns="" id="{036F642B-9E04-4168-9B7C-E95AECB21BF7}"/>
              </a:ext>
            </a:extLst>
          </p:cNvPr>
          <p:cNvSpPr txBox="1">
            <a:spLocks/>
          </p:cNvSpPr>
          <p:nvPr/>
        </p:nvSpPr>
        <p:spPr>
          <a:xfrm>
            <a:off x="198721" y="-252866"/>
            <a:ext cx="1179455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sz="3600" dirty="0"/>
              <a:t>Perfil de LAS PERSONAS QUE ADQUIERIERON BICICLETAS EN EL DMQ DURANTE LA CUARENTENA DEL COVID-19</a:t>
            </a:r>
          </a:p>
        </p:txBody>
      </p:sp>
      <p:pic>
        <p:nvPicPr>
          <p:cNvPr id="5" name="Picture 4" descr="Resultado de imagen para hombre y mujer">
            <a:extLst>
              <a:ext uri="{FF2B5EF4-FFF2-40B4-BE49-F238E27FC236}">
                <a16:creationId xmlns:a16="http://schemas.microsoft.com/office/drawing/2014/main" xmlns="" id="{A036D42B-064F-4C41-BE17-23C6970F72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36074"/>
            <a:ext cx="3509341" cy="297124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851F1DB5-1C57-4CA8-8B54-8BAEA081696F}"/>
              </a:ext>
            </a:extLst>
          </p:cNvPr>
          <p:cNvSpPr txBox="1"/>
          <p:nvPr/>
        </p:nvSpPr>
        <p:spPr>
          <a:xfrm>
            <a:off x="478570" y="3814532"/>
            <a:ext cx="710451" cy="523220"/>
          </a:xfrm>
          <a:prstGeom prst="rect">
            <a:avLst/>
          </a:prstGeom>
          <a:noFill/>
        </p:spPr>
        <p:txBody>
          <a:bodyPr wrap="square" rtlCol="0">
            <a:spAutoFit/>
          </a:bodyPr>
          <a:lstStyle/>
          <a:p>
            <a:pPr algn="ctr"/>
            <a:r>
              <a:rPr lang="es-EC" sz="1400" b="1" dirty="0">
                <a:solidFill>
                  <a:schemeClr val="bg1"/>
                </a:solidFill>
              </a:rPr>
              <a:t>44,68 %</a:t>
            </a:r>
          </a:p>
        </p:txBody>
      </p:sp>
      <p:sp>
        <p:nvSpPr>
          <p:cNvPr id="8" name="CuadroTexto 7">
            <a:extLst>
              <a:ext uri="{FF2B5EF4-FFF2-40B4-BE49-F238E27FC236}">
                <a16:creationId xmlns:a16="http://schemas.microsoft.com/office/drawing/2014/main" xmlns="" id="{45E43A78-3F5A-4D95-9251-8979DD873E12}"/>
              </a:ext>
            </a:extLst>
          </p:cNvPr>
          <p:cNvSpPr txBox="1"/>
          <p:nvPr/>
        </p:nvSpPr>
        <p:spPr>
          <a:xfrm>
            <a:off x="2378043" y="3813503"/>
            <a:ext cx="710451" cy="523220"/>
          </a:xfrm>
          <a:prstGeom prst="rect">
            <a:avLst/>
          </a:prstGeom>
          <a:noFill/>
        </p:spPr>
        <p:txBody>
          <a:bodyPr wrap="square" rtlCol="0">
            <a:spAutoFit/>
          </a:bodyPr>
          <a:lstStyle/>
          <a:p>
            <a:pPr algn="ctr"/>
            <a:r>
              <a:rPr lang="es-EC" sz="1400" b="1" dirty="0">
                <a:solidFill>
                  <a:schemeClr val="bg1"/>
                </a:solidFill>
              </a:rPr>
              <a:t>55,32%</a:t>
            </a:r>
          </a:p>
        </p:txBody>
      </p:sp>
      <p:sp>
        <p:nvSpPr>
          <p:cNvPr id="11" name="CuadroTexto 10">
            <a:extLst>
              <a:ext uri="{FF2B5EF4-FFF2-40B4-BE49-F238E27FC236}">
                <a16:creationId xmlns:a16="http://schemas.microsoft.com/office/drawing/2014/main" xmlns="" id="{C7AE049D-C37B-4F59-9EDD-8904FDF4A116}"/>
              </a:ext>
            </a:extLst>
          </p:cNvPr>
          <p:cNvSpPr txBox="1"/>
          <p:nvPr/>
        </p:nvSpPr>
        <p:spPr>
          <a:xfrm>
            <a:off x="1122285" y="2316279"/>
            <a:ext cx="1264770" cy="419795"/>
          </a:xfrm>
          <a:prstGeom prst="rect">
            <a:avLst/>
          </a:prstGeom>
          <a:solidFill>
            <a:schemeClr val="bg1"/>
          </a:solidFill>
        </p:spPr>
        <p:txBody>
          <a:bodyPr wrap="none" rtlCol="0">
            <a:spAutoFit/>
          </a:bodyPr>
          <a:lstStyle/>
          <a:p>
            <a:r>
              <a:rPr lang="es-EC" sz="2128" b="1" cap="all" spc="120" dirty="0"/>
              <a:t>Género</a:t>
            </a:r>
          </a:p>
        </p:txBody>
      </p:sp>
      <p:graphicFrame>
        <p:nvGraphicFramePr>
          <p:cNvPr id="13" name="Chart 1">
            <a:extLst>
              <a:ext uri="{FF2B5EF4-FFF2-40B4-BE49-F238E27FC236}">
                <a16:creationId xmlns:a16="http://schemas.microsoft.com/office/drawing/2014/main" xmlns="" id="{7BB37D53-2603-4F93-907A-2FE39A001603}"/>
              </a:ext>
            </a:extLst>
          </p:cNvPr>
          <p:cNvGraphicFramePr/>
          <p:nvPr>
            <p:extLst>
              <p:ext uri="{D42A27DB-BD31-4B8C-83A1-F6EECF244321}">
                <p14:modId xmlns:p14="http://schemas.microsoft.com/office/powerpoint/2010/main" val="4244186572"/>
              </p:ext>
            </p:extLst>
          </p:nvPr>
        </p:nvGraphicFramePr>
        <p:xfrm>
          <a:off x="3509340" y="856221"/>
          <a:ext cx="4376049" cy="2389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
            <a:extLst>
              <a:ext uri="{FF2B5EF4-FFF2-40B4-BE49-F238E27FC236}">
                <a16:creationId xmlns:a16="http://schemas.microsoft.com/office/drawing/2014/main" xmlns="" id="{FD70B5ED-D36A-4506-805A-BC9E493685E3}"/>
              </a:ext>
            </a:extLst>
          </p:cNvPr>
          <p:cNvGraphicFramePr/>
          <p:nvPr>
            <p:extLst>
              <p:ext uri="{D42A27DB-BD31-4B8C-83A1-F6EECF244321}">
                <p14:modId xmlns:p14="http://schemas.microsoft.com/office/powerpoint/2010/main" val="646135679"/>
              </p:ext>
            </p:extLst>
          </p:nvPr>
        </p:nvGraphicFramePr>
        <p:xfrm>
          <a:off x="7217596" y="3244850"/>
          <a:ext cx="4974404" cy="29712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81519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8" y="5291732"/>
            <a:ext cx="3846109" cy="923330"/>
          </a:xfrm>
          <a:prstGeom prst="rect">
            <a:avLst/>
          </a:prstGeom>
          <a:solidFill>
            <a:schemeClr val="bg1"/>
          </a:solidFill>
        </p:spPr>
        <p:txBody>
          <a:bodyPr wrap="square" rtlCol="0">
            <a:spAutoFit/>
          </a:bodyPr>
          <a:lstStyle/>
          <a:p>
            <a:pPr algn="ctr"/>
            <a:r>
              <a:rPr lang="es-EC" i="1" dirty="0"/>
              <a:t>La principal ventaja que proporciona el uso de la bicicleta es </a:t>
            </a:r>
          </a:p>
          <a:p>
            <a:pPr algn="ctr"/>
            <a:r>
              <a:rPr lang="es-EC" b="1" i="1" dirty="0"/>
              <a:t>Cuidado de la salud</a:t>
            </a:r>
          </a:p>
        </p:txBody>
      </p:sp>
      <p:pic>
        <p:nvPicPr>
          <p:cNvPr id="13" name="Imagen 12">
            <a:extLst>
              <a:ext uri="{FF2B5EF4-FFF2-40B4-BE49-F238E27FC236}">
                <a16:creationId xmlns:a16="http://schemas.microsoft.com/office/drawing/2014/main" xmlns="" id="{AD39D27E-6F9C-480B-9502-3BE8844BCB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6840" y="1733550"/>
            <a:ext cx="5759450" cy="3390900"/>
          </a:xfrm>
          <a:prstGeom prst="rect">
            <a:avLst/>
          </a:prstGeom>
          <a:noFill/>
          <a:ln>
            <a:noFill/>
          </a:ln>
        </p:spPr>
      </p:pic>
      <p:pic>
        <p:nvPicPr>
          <p:cNvPr id="14" name="Imagen 13">
            <a:extLst>
              <a:ext uri="{FF2B5EF4-FFF2-40B4-BE49-F238E27FC236}">
                <a16:creationId xmlns:a16="http://schemas.microsoft.com/office/drawing/2014/main" xmlns="" id="{A789D1CE-9B70-4634-B54B-4F1DD978EF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54420" y="1708150"/>
            <a:ext cx="5759450" cy="3390900"/>
          </a:xfrm>
          <a:prstGeom prst="rect">
            <a:avLst/>
          </a:prstGeom>
          <a:noFill/>
          <a:ln>
            <a:noFill/>
          </a:ln>
        </p:spPr>
      </p:pic>
      <p:sp>
        <p:nvSpPr>
          <p:cNvPr id="15" name="CuadroTexto 14">
            <a:extLst>
              <a:ext uri="{FF2B5EF4-FFF2-40B4-BE49-F238E27FC236}">
                <a16:creationId xmlns:a16="http://schemas.microsoft.com/office/drawing/2014/main" xmlns="" id="{9A920B53-DB3B-4AFC-A4DD-630D89DE8643}"/>
              </a:ext>
            </a:extLst>
          </p:cNvPr>
          <p:cNvSpPr txBox="1"/>
          <p:nvPr/>
        </p:nvSpPr>
        <p:spPr>
          <a:xfrm>
            <a:off x="7103833" y="5291732"/>
            <a:ext cx="4072167" cy="923330"/>
          </a:xfrm>
          <a:prstGeom prst="rect">
            <a:avLst/>
          </a:prstGeom>
          <a:solidFill>
            <a:schemeClr val="bg1"/>
          </a:solidFill>
        </p:spPr>
        <p:txBody>
          <a:bodyPr wrap="square" rtlCol="0">
            <a:spAutoFit/>
          </a:bodyPr>
          <a:lstStyle/>
          <a:p>
            <a:pPr algn="ctr"/>
            <a:r>
              <a:rPr lang="es-EC" i="1" dirty="0"/>
              <a:t>El motivo principal  por el que adquirieron la bicicleta en este período de tiempo es </a:t>
            </a:r>
          </a:p>
          <a:p>
            <a:pPr algn="ctr"/>
            <a:r>
              <a:rPr lang="es-EC" b="1" i="1" dirty="0"/>
              <a:t>Necesidad de movilización</a:t>
            </a:r>
          </a:p>
        </p:txBody>
      </p:sp>
    </p:spTree>
    <p:extLst>
      <p:ext uri="{BB962C8B-B14F-4D97-AF65-F5344CB8AC3E}">
        <p14:creationId xmlns:p14="http://schemas.microsoft.com/office/powerpoint/2010/main" val="3951048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8" y="5291732"/>
            <a:ext cx="3846109" cy="923330"/>
          </a:xfrm>
          <a:prstGeom prst="rect">
            <a:avLst/>
          </a:prstGeom>
          <a:solidFill>
            <a:schemeClr val="bg1"/>
          </a:solidFill>
        </p:spPr>
        <p:txBody>
          <a:bodyPr wrap="square" rtlCol="0">
            <a:spAutoFit/>
          </a:bodyPr>
          <a:lstStyle/>
          <a:p>
            <a:pPr algn="ctr"/>
            <a:r>
              <a:rPr lang="es-EC" i="1" dirty="0"/>
              <a:t>La principal ventaja que proporciona el uso de la bicicleta es </a:t>
            </a:r>
          </a:p>
          <a:p>
            <a:pPr algn="ctr"/>
            <a:r>
              <a:rPr lang="es-EC" b="1" i="1" dirty="0"/>
              <a:t>Cuidado de la salud</a:t>
            </a:r>
          </a:p>
        </p:txBody>
      </p:sp>
      <p:pic>
        <p:nvPicPr>
          <p:cNvPr id="13" name="Imagen 12">
            <a:extLst>
              <a:ext uri="{FF2B5EF4-FFF2-40B4-BE49-F238E27FC236}">
                <a16:creationId xmlns:a16="http://schemas.microsoft.com/office/drawing/2014/main" xmlns="" id="{AD39D27E-6F9C-480B-9502-3BE8844BCB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6840" y="1733550"/>
            <a:ext cx="5759450" cy="3390900"/>
          </a:xfrm>
          <a:prstGeom prst="rect">
            <a:avLst/>
          </a:prstGeom>
          <a:noFill/>
          <a:ln>
            <a:noFill/>
          </a:ln>
        </p:spPr>
      </p:pic>
      <p:pic>
        <p:nvPicPr>
          <p:cNvPr id="14" name="Imagen 13">
            <a:extLst>
              <a:ext uri="{FF2B5EF4-FFF2-40B4-BE49-F238E27FC236}">
                <a16:creationId xmlns:a16="http://schemas.microsoft.com/office/drawing/2014/main" xmlns="" id="{A789D1CE-9B70-4634-B54B-4F1DD978EF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54420" y="1708150"/>
            <a:ext cx="5759450" cy="3390900"/>
          </a:xfrm>
          <a:prstGeom prst="rect">
            <a:avLst/>
          </a:prstGeom>
          <a:noFill/>
          <a:ln>
            <a:noFill/>
          </a:ln>
        </p:spPr>
      </p:pic>
      <p:sp>
        <p:nvSpPr>
          <p:cNvPr id="15" name="CuadroTexto 14">
            <a:extLst>
              <a:ext uri="{FF2B5EF4-FFF2-40B4-BE49-F238E27FC236}">
                <a16:creationId xmlns:a16="http://schemas.microsoft.com/office/drawing/2014/main" xmlns="" id="{9A920B53-DB3B-4AFC-A4DD-630D89DE8643}"/>
              </a:ext>
            </a:extLst>
          </p:cNvPr>
          <p:cNvSpPr txBox="1"/>
          <p:nvPr/>
        </p:nvSpPr>
        <p:spPr>
          <a:xfrm>
            <a:off x="7103833" y="5291732"/>
            <a:ext cx="4072167" cy="923330"/>
          </a:xfrm>
          <a:prstGeom prst="rect">
            <a:avLst/>
          </a:prstGeom>
          <a:solidFill>
            <a:schemeClr val="bg1"/>
          </a:solidFill>
        </p:spPr>
        <p:txBody>
          <a:bodyPr wrap="square" rtlCol="0">
            <a:spAutoFit/>
          </a:bodyPr>
          <a:lstStyle/>
          <a:p>
            <a:pPr algn="ctr"/>
            <a:r>
              <a:rPr lang="es-EC" i="1" dirty="0"/>
              <a:t>El motivo principal  por el que adquirieron la bicicleta en este período de tiempo es </a:t>
            </a:r>
          </a:p>
          <a:p>
            <a:pPr algn="ctr"/>
            <a:r>
              <a:rPr lang="es-EC" b="1" i="1" dirty="0"/>
              <a:t>Necesidad de movilización</a:t>
            </a:r>
          </a:p>
        </p:txBody>
      </p:sp>
    </p:spTree>
    <p:extLst>
      <p:ext uri="{BB962C8B-B14F-4D97-AF65-F5344CB8AC3E}">
        <p14:creationId xmlns:p14="http://schemas.microsoft.com/office/powerpoint/2010/main" val="2844477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8" y="5291732"/>
            <a:ext cx="3846109" cy="923330"/>
          </a:xfrm>
          <a:prstGeom prst="rect">
            <a:avLst/>
          </a:prstGeom>
          <a:solidFill>
            <a:schemeClr val="bg1"/>
          </a:solidFill>
        </p:spPr>
        <p:txBody>
          <a:bodyPr wrap="square" rtlCol="0">
            <a:spAutoFit/>
          </a:bodyPr>
          <a:lstStyle/>
          <a:p>
            <a:pPr algn="ctr"/>
            <a:r>
              <a:rPr lang="es-EC" i="1" dirty="0"/>
              <a:t>El tipo de bicicleta que fue adquirido en mayor cantidad fue</a:t>
            </a:r>
          </a:p>
          <a:p>
            <a:pPr algn="ctr"/>
            <a:r>
              <a:rPr lang="es-EC" b="1" i="1" dirty="0"/>
              <a:t>Bicicleta urbana</a:t>
            </a:r>
          </a:p>
        </p:txBody>
      </p:sp>
      <p:sp>
        <p:nvSpPr>
          <p:cNvPr id="15" name="CuadroTexto 14">
            <a:extLst>
              <a:ext uri="{FF2B5EF4-FFF2-40B4-BE49-F238E27FC236}">
                <a16:creationId xmlns:a16="http://schemas.microsoft.com/office/drawing/2014/main" xmlns="" id="{9A920B53-DB3B-4AFC-A4DD-630D89DE8643}"/>
              </a:ext>
            </a:extLst>
          </p:cNvPr>
          <p:cNvSpPr txBox="1"/>
          <p:nvPr/>
        </p:nvSpPr>
        <p:spPr>
          <a:xfrm>
            <a:off x="7103833" y="5291732"/>
            <a:ext cx="4072167" cy="923330"/>
          </a:xfrm>
          <a:prstGeom prst="rect">
            <a:avLst/>
          </a:prstGeom>
          <a:solidFill>
            <a:schemeClr val="bg1"/>
          </a:solidFill>
        </p:spPr>
        <p:txBody>
          <a:bodyPr wrap="square" rtlCol="0">
            <a:spAutoFit/>
          </a:bodyPr>
          <a:lstStyle/>
          <a:p>
            <a:pPr algn="ctr"/>
            <a:r>
              <a:rPr lang="es-EC" i="1" dirty="0"/>
              <a:t>Las personas han visto publicidad principalmente en</a:t>
            </a:r>
          </a:p>
          <a:p>
            <a:pPr algn="ctr"/>
            <a:r>
              <a:rPr lang="es-EC" b="1" i="1" dirty="0"/>
              <a:t>Redes sociales</a:t>
            </a:r>
          </a:p>
        </p:txBody>
      </p:sp>
      <p:pic>
        <p:nvPicPr>
          <p:cNvPr id="8" name="Imagen 7">
            <a:extLst>
              <a:ext uri="{FF2B5EF4-FFF2-40B4-BE49-F238E27FC236}">
                <a16:creationId xmlns:a16="http://schemas.microsoft.com/office/drawing/2014/main" xmlns="" id="{823FB742-B1E4-4701-881E-5ABDB20190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8432" y="1708150"/>
            <a:ext cx="5717858" cy="3390900"/>
          </a:xfrm>
          <a:prstGeom prst="rect">
            <a:avLst/>
          </a:prstGeom>
          <a:noFill/>
          <a:ln>
            <a:noFill/>
          </a:ln>
        </p:spPr>
      </p:pic>
      <p:pic>
        <p:nvPicPr>
          <p:cNvPr id="9" name="Imagen 8">
            <a:extLst>
              <a:ext uri="{FF2B5EF4-FFF2-40B4-BE49-F238E27FC236}">
                <a16:creationId xmlns:a16="http://schemas.microsoft.com/office/drawing/2014/main" xmlns="" id="{603B6FE7-8BAF-44B6-A4B4-ED17FC4908D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08150"/>
            <a:ext cx="5717858" cy="3390900"/>
          </a:xfrm>
          <a:prstGeom prst="rect">
            <a:avLst/>
          </a:prstGeom>
          <a:noFill/>
          <a:ln>
            <a:noFill/>
          </a:ln>
        </p:spPr>
      </p:pic>
    </p:spTree>
    <p:extLst>
      <p:ext uri="{BB962C8B-B14F-4D97-AF65-F5344CB8AC3E}">
        <p14:creationId xmlns:p14="http://schemas.microsoft.com/office/powerpoint/2010/main" val="2159708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9" y="5568731"/>
            <a:ext cx="3846109" cy="646331"/>
          </a:xfrm>
          <a:prstGeom prst="rect">
            <a:avLst/>
          </a:prstGeom>
          <a:solidFill>
            <a:schemeClr val="bg1"/>
          </a:solidFill>
        </p:spPr>
        <p:txBody>
          <a:bodyPr wrap="square" rtlCol="0">
            <a:spAutoFit/>
          </a:bodyPr>
          <a:lstStyle/>
          <a:p>
            <a:pPr algn="ctr"/>
            <a:r>
              <a:rPr lang="es-EC" i="1" dirty="0"/>
              <a:t>La publicidad influye de gran manera en la decisión de compra </a:t>
            </a:r>
            <a:endParaRPr lang="es-EC" b="1" i="1" dirty="0"/>
          </a:p>
        </p:txBody>
      </p:sp>
      <p:sp>
        <p:nvSpPr>
          <p:cNvPr id="15" name="CuadroTexto 14">
            <a:extLst>
              <a:ext uri="{FF2B5EF4-FFF2-40B4-BE49-F238E27FC236}">
                <a16:creationId xmlns:a16="http://schemas.microsoft.com/office/drawing/2014/main" xmlns="" id="{9A920B53-DB3B-4AFC-A4DD-630D89DE8643}"/>
              </a:ext>
            </a:extLst>
          </p:cNvPr>
          <p:cNvSpPr txBox="1"/>
          <p:nvPr/>
        </p:nvSpPr>
        <p:spPr>
          <a:xfrm>
            <a:off x="7103834" y="5568730"/>
            <a:ext cx="4072167" cy="646331"/>
          </a:xfrm>
          <a:prstGeom prst="rect">
            <a:avLst/>
          </a:prstGeom>
          <a:solidFill>
            <a:schemeClr val="bg1"/>
          </a:solidFill>
        </p:spPr>
        <p:txBody>
          <a:bodyPr wrap="square" rtlCol="0">
            <a:spAutoFit/>
          </a:bodyPr>
          <a:lstStyle/>
          <a:p>
            <a:pPr algn="ctr"/>
            <a:r>
              <a:rPr lang="es-EC" i="1" dirty="0"/>
              <a:t>Las personas han adquirido las bicicletas en mayor parte en tiendas físicas</a:t>
            </a:r>
            <a:endParaRPr lang="es-EC" b="1" i="1" dirty="0"/>
          </a:p>
        </p:txBody>
      </p:sp>
      <p:pic>
        <p:nvPicPr>
          <p:cNvPr id="11" name="Imagen 10">
            <a:extLst>
              <a:ext uri="{FF2B5EF4-FFF2-40B4-BE49-F238E27FC236}">
                <a16:creationId xmlns:a16="http://schemas.microsoft.com/office/drawing/2014/main" xmlns="" id="{2D4FCA80-2EEF-4D42-B7A7-E13C99ADC9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 y="1708150"/>
            <a:ext cx="5339716" cy="3390900"/>
          </a:xfrm>
          <a:prstGeom prst="rect">
            <a:avLst/>
          </a:prstGeom>
          <a:noFill/>
          <a:ln>
            <a:noFill/>
          </a:ln>
        </p:spPr>
      </p:pic>
      <p:pic>
        <p:nvPicPr>
          <p:cNvPr id="12" name="Imagen 11">
            <a:extLst>
              <a:ext uri="{FF2B5EF4-FFF2-40B4-BE49-F238E27FC236}">
                <a16:creationId xmlns:a16="http://schemas.microsoft.com/office/drawing/2014/main" xmlns="" id="{3155E11E-D4A4-4652-A8F2-EC16AAD54A6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14974" y="1708150"/>
            <a:ext cx="5730875" cy="3390900"/>
          </a:xfrm>
          <a:prstGeom prst="rect">
            <a:avLst/>
          </a:prstGeom>
          <a:noFill/>
          <a:ln>
            <a:noFill/>
          </a:ln>
        </p:spPr>
      </p:pic>
    </p:spTree>
    <p:extLst>
      <p:ext uri="{BB962C8B-B14F-4D97-AF65-F5344CB8AC3E}">
        <p14:creationId xmlns:p14="http://schemas.microsoft.com/office/powerpoint/2010/main" val="1631574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9" y="5717654"/>
            <a:ext cx="3846109" cy="369332"/>
          </a:xfrm>
          <a:prstGeom prst="rect">
            <a:avLst/>
          </a:prstGeom>
          <a:solidFill>
            <a:schemeClr val="bg1"/>
          </a:solidFill>
        </p:spPr>
        <p:txBody>
          <a:bodyPr wrap="square" rtlCol="0">
            <a:spAutoFit/>
          </a:bodyPr>
          <a:lstStyle/>
          <a:p>
            <a:pPr algn="ctr"/>
            <a:r>
              <a:rPr lang="es-EC" i="1" dirty="0"/>
              <a:t>Forma de pago: Transferencia bancaria</a:t>
            </a:r>
            <a:endParaRPr lang="es-EC" b="1" i="1" dirty="0"/>
          </a:p>
        </p:txBody>
      </p:sp>
      <p:sp>
        <p:nvSpPr>
          <p:cNvPr id="15" name="CuadroTexto 14">
            <a:extLst>
              <a:ext uri="{FF2B5EF4-FFF2-40B4-BE49-F238E27FC236}">
                <a16:creationId xmlns:a16="http://schemas.microsoft.com/office/drawing/2014/main" xmlns="" id="{9A920B53-DB3B-4AFC-A4DD-630D89DE8643}"/>
              </a:ext>
            </a:extLst>
          </p:cNvPr>
          <p:cNvSpPr txBox="1"/>
          <p:nvPr/>
        </p:nvSpPr>
        <p:spPr>
          <a:xfrm>
            <a:off x="7103834" y="5631418"/>
            <a:ext cx="4072167" cy="369332"/>
          </a:xfrm>
          <a:prstGeom prst="rect">
            <a:avLst/>
          </a:prstGeom>
          <a:solidFill>
            <a:schemeClr val="bg1"/>
          </a:solidFill>
        </p:spPr>
        <p:txBody>
          <a:bodyPr wrap="square" rtlCol="0">
            <a:spAutoFit/>
          </a:bodyPr>
          <a:lstStyle/>
          <a:p>
            <a:pPr algn="ctr"/>
            <a:r>
              <a:rPr lang="es-EC" i="1" dirty="0"/>
              <a:t>Pago por la bicicleta: $501 a $1000</a:t>
            </a:r>
            <a:endParaRPr lang="es-EC" b="1" i="1" dirty="0"/>
          </a:p>
        </p:txBody>
      </p:sp>
      <p:pic>
        <p:nvPicPr>
          <p:cNvPr id="11" name="Imagen 10">
            <a:extLst>
              <a:ext uri="{FF2B5EF4-FFF2-40B4-BE49-F238E27FC236}">
                <a16:creationId xmlns:a16="http://schemas.microsoft.com/office/drawing/2014/main" xmlns="" id="{F7DBFB72-964B-42AA-9EC0-AA0C4224E4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071" y="1708150"/>
            <a:ext cx="5717858" cy="3390900"/>
          </a:xfrm>
          <a:prstGeom prst="rect">
            <a:avLst/>
          </a:prstGeom>
          <a:noFill/>
          <a:ln>
            <a:noFill/>
          </a:ln>
        </p:spPr>
      </p:pic>
      <p:pic>
        <p:nvPicPr>
          <p:cNvPr id="12" name="Imagen 11">
            <a:extLst>
              <a:ext uri="{FF2B5EF4-FFF2-40B4-BE49-F238E27FC236}">
                <a16:creationId xmlns:a16="http://schemas.microsoft.com/office/drawing/2014/main" xmlns="" id="{170AD74F-169B-4D80-ABF1-D3EB07B363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80986" y="1685925"/>
            <a:ext cx="5717859" cy="3413125"/>
          </a:xfrm>
          <a:prstGeom prst="rect">
            <a:avLst/>
          </a:prstGeom>
          <a:noFill/>
          <a:ln>
            <a:noFill/>
          </a:ln>
        </p:spPr>
      </p:pic>
    </p:spTree>
    <p:extLst>
      <p:ext uri="{BB962C8B-B14F-4D97-AF65-F5344CB8AC3E}">
        <p14:creationId xmlns:p14="http://schemas.microsoft.com/office/powerpoint/2010/main" val="3251329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9AAA7377-6FAE-42CC-BAB1-C6E8865970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751501"/>
            <a:ext cx="12214870" cy="5428582"/>
          </a:xfrm>
        </p:spPr>
      </p:pic>
      <p:sp>
        <p:nvSpPr>
          <p:cNvPr id="3" name="Rectángulo 2">
            <a:extLst>
              <a:ext uri="{FF2B5EF4-FFF2-40B4-BE49-F238E27FC236}">
                <a16:creationId xmlns:a16="http://schemas.microsoft.com/office/drawing/2014/main" xmlns="" id="{5D0F872E-2296-413F-A809-595C7CD322AE}"/>
              </a:ext>
            </a:extLst>
          </p:cNvPr>
          <p:cNvSpPr/>
          <p:nvPr/>
        </p:nvSpPr>
        <p:spPr>
          <a:xfrm>
            <a:off x="89337" y="914781"/>
            <a:ext cx="5917324" cy="516056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Título 1">
            <a:extLst>
              <a:ext uri="{FF2B5EF4-FFF2-40B4-BE49-F238E27FC236}">
                <a16:creationId xmlns:a16="http://schemas.microsoft.com/office/drawing/2014/main" xmlns="" id="{867B02BF-3185-4CB1-8D7C-98C445B13674}"/>
              </a:ext>
            </a:extLst>
          </p:cNvPr>
          <p:cNvSpPr>
            <a:spLocks noGrp="1"/>
          </p:cNvSpPr>
          <p:nvPr>
            <p:ph type="title"/>
          </p:nvPr>
        </p:nvSpPr>
        <p:spPr>
          <a:xfrm>
            <a:off x="0" y="2180190"/>
            <a:ext cx="5917324" cy="2793840"/>
          </a:xfrm>
        </p:spPr>
        <p:txBody>
          <a:bodyPr>
            <a:normAutofit fontScale="90000"/>
          </a:bodyPr>
          <a:lstStyle/>
          <a:p>
            <a:pPr algn="ctr"/>
            <a:r>
              <a:rPr lang="es-MX" sz="4400" dirty="0">
                <a:solidFill>
                  <a:schemeClr val="tx1"/>
                </a:solidFill>
              </a:rPr>
              <a:t>ANÁLISIS DEL COMPORTAMIENTO DEL CONSUMIDOR EN EL PROCESO DE COMPRA DE BICICLETAS EN LA CUARENTENA DEL COVID-19 EN EL DISTRITO METROPOLITANO DE QUITO.</a:t>
            </a:r>
            <a:endParaRPr lang="es-EC" sz="4400" dirty="0">
              <a:solidFill>
                <a:schemeClr val="tx1"/>
              </a:solidFill>
            </a:endParaRPr>
          </a:p>
        </p:txBody>
      </p:sp>
      <p:sp>
        <p:nvSpPr>
          <p:cNvPr id="7" name="Título 1">
            <a:extLst>
              <a:ext uri="{FF2B5EF4-FFF2-40B4-BE49-F238E27FC236}">
                <a16:creationId xmlns:a16="http://schemas.microsoft.com/office/drawing/2014/main" xmlns="" id="{07743F7A-89B4-4973-8A30-375DCE45FEE2}"/>
              </a:ext>
            </a:extLst>
          </p:cNvPr>
          <p:cNvSpPr txBox="1">
            <a:spLocks/>
          </p:cNvSpPr>
          <p:nvPr/>
        </p:nvSpPr>
        <p:spPr>
          <a:xfrm>
            <a:off x="834489" y="5218607"/>
            <a:ext cx="4427021" cy="116330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s-EC" sz="3200" dirty="0">
              <a:solidFill>
                <a:schemeClr val="tx1"/>
              </a:solidFill>
            </a:endParaRPr>
          </a:p>
        </p:txBody>
      </p:sp>
      <p:sp>
        <p:nvSpPr>
          <p:cNvPr id="11" name="Título 1">
            <a:extLst>
              <a:ext uri="{FF2B5EF4-FFF2-40B4-BE49-F238E27FC236}">
                <a16:creationId xmlns:a16="http://schemas.microsoft.com/office/drawing/2014/main" xmlns="" id="{95D9F1B7-BB14-4D00-BCF7-CC836D952CA8}"/>
              </a:ext>
            </a:extLst>
          </p:cNvPr>
          <p:cNvSpPr txBox="1">
            <a:spLocks/>
          </p:cNvSpPr>
          <p:nvPr/>
        </p:nvSpPr>
        <p:spPr>
          <a:xfrm>
            <a:off x="5549462" y="6285760"/>
            <a:ext cx="6642539" cy="61830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4400" dirty="0">
                <a:solidFill>
                  <a:schemeClr val="tx1"/>
                </a:solidFill>
              </a:rPr>
              <a:t>DIRECTOR: ING. JARAMILLO CARRERA, MARCO VINICIO., MGS..</a:t>
            </a:r>
          </a:p>
        </p:txBody>
      </p:sp>
      <p:sp>
        <p:nvSpPr>
          <p:cNvPr id="2" name="Rectángulo 1"/>
          <p:cNvSpPr/>
          <p:nvPr/>
        </p:nvSpPr>
        <p:spPr>
          <a:xfrm>
            <a:off x="1327688" y="5429018"/>
            <a:ext cx="6096000" cy="369332"/>
          </a:xfrm>
          <a:prstGeom prst="rect">
            <a:avLst/>
          </a:prstGeom>
        </p:spPr>
        <p:txBody>
          <a:bodyPr>
            <a:spAutoFit/>
          </a:bodyPr>
          <a:lstStyle/>
          <a:p>
            <a:r>
              <a:rPr lang="pt-BR" dirty="0"/>
              <a:t>TENE UMAJINGA, YADIRA PAULINA</a:t>
            </a:r>
          </a:p>
        </p:txBody>
      </p:sp>
    </p:spTree>
    <p:extLst>
      <p:ext uri="{BB962C8B-B14F-4D97-AF65-F5344CB8AC3E}">
        <p14:creationId xmlns:p14="http://schemas.microsoft.com/office/powerpoint/2010/main" val="3559264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8" y="5558392"/>
            <a:ext cx="3846109" cy="369332"/>
          </a:xfrm>
          <a:prstGeom prst="rect">
            <a:avLst/>
          </a:prstGeom>
          <a:solidFill>
            <a:schemeClr val="bg1"/>
          </a:solidFill>
        </p:spPr>
        <p:txBody>
          <a:bodyPr wrap="square" rtlCol="0">
            <a:spAutoFit/>
          </a:bodyPr>
          <a:lstStyle/>
          <a:p>
            <a:pPr algn="ctr"/>
            <a:r>
              <a:rPr lang="es-EC" i="1" dirty="0"/>
              <a:t>Frecuencia de uso: Diario</a:t>
            </a:r>
            <a:endParaRPr lang="es-EC" b="1" i="1" dirty="0"/>
          </a:p>
        </p:txBody>
      </p:sp>
      <p:sp>
        <p:nvSpPr>
          <p:cNvPr id="15" name="CuadroTexto 14">
            <a:extLst>
              <a:ext uri="{FF2B5EF4-FFF2-40B4-BE49-F238E27FC236}">
                <a16:creationId xmlns:a16="http://schemas.microsoft.com/office/drawing/2014/main" xmlns="" id="{9A920B53-DB3B-4AFC-A4DD-630D89DE8643}"/>
              </a:ext>
            </a:extLst>
          </p:cNvPr>
          <p:cNvSpPr txBox="1"/>
          <p:nvPr/>
        </p:nvSpPr>
        <p:spPr>
          <a:xfrm>
            <a:off x="7103834" y="5631418"/>
            <a:ext cx="4072167" cy="369332"/>
          </a:xfrm>
          <a:prstGeom prst="rect">
            <a:avLst/>
          </a:prstGeom>
          <a:solidFill>
            <a:schemeClr val="bg1"/>
          </a:solidFill>
        </p:spPr>
        <p:txBody>
          <a:bodyPr wrap="square" rtlCol="0">
            <a:spAutoFit/>
          </a:bodyPr>
          <a:lstStyle/>
          <a:p>
            <a:pPr algn="ctr"/>
            <a:r>
              <a:rPr lang="es-EC" i="1" dirty="0"/>
              <a:t>Elemento de seguridad: Casco</a:t>
            </a:r>
            <a:endParaRPr lang="es-EC" b="1" i="1" dirty="0"/>
          </a:p>
        </p:txBody>
      </p:sp>
      <p:pic>
        <p:nvPicPr>
          <p:cNvPr id="8" name="Imagen 7">
            <a:extLst>
              <a:ext uri="{FF2B5EF4-FFF2-40B4-BE49-F238E27FC236}">
                <a16:creationId xmlns:a16="http://schemas.microsoft.com/office/drawing/2014/main" xmlns="" id="{6F043755-9F7A-4C0E-B0FB-9AE267C36F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366" y="1791017"/>
            <a:ext cx="6104255" cy="3202940"/>
          </a:xfrm>
          <a:prstGeom prst="rect">
            <a:avLst/>
          </a:prstGeom>
          <a:noFill/>
          <a:ln>
            <a:noFill/>
          </a:ln>
        </p:spPr>
      </p:pic>
      <p:pic>
        <p:nvPicPr>
          <p:cNvPr id="9" name="Imagen 8">
            <a:extLst>
              <a:ext uri="{FF2B5EF4-FFF2-40B4-BE49-F238E27FC236}">
                <a16:creationId xmlns:a16="http://schemas.microsoft.com/office/drawing/2014/main" xmlns="" id="{4CE6C5DC-2C7F-4F1E-BE73-502ABFD3981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06565" y="1791017"/>
            <a:ext cx="5571490" cy="3261360"/>
          </a:xfrm>
          <a:prstGeom prst="rect">
            <a:avLst/>
          </a:prstGeom>
          <a:noFill/>
          <a:ln>
            <a:noFill/>
          </a:ln>
        </p:spPr>
      </p:pic>
    </p:spTree>
    <p:extLst>
      <p:ext uri="{BB962C8B-B14F-4D97-AF65-F5344CB8AC3E}">
        <p14:creationId xmlns:p14="http://schemas.microsoft.com/office/powerpoint/2010/main" val="1000139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9" y="5717654"/>
            <a:ext cx="3846109" cy="369332"/>
          </a:xfrm>
          <a:prstGeom prst="rect">
            <a:avLst/>
          </a:prstGeom>
          <a:solidFill>
            <a:schemeClr val="bg1"/>
          </a:solidFill>
        </p:spPr>
        <p:txBody>
          <a:bodyPr wrap="square" rtlCol="0">
            <a:spAutoFit/>
          </a:bodyPr>
          <a:lstStyle/>
          <a:p>
            <a:pPr algn="ctr"/>
            <a:r>
              <a:rPr lang="es-EC" i="1" dirty="0"/>
              <a:t>Forma de pago: Transferencia bancaria</a:t>
            </a:r>
            <a:endParaRPr lang="es-EC" b="1" i="1" dirty="0"/>
          </a:p>
        </p:txBody>
      </p:sp>
      <p:sp>
        <p:nvSpPr>
          <p:cNvPr id="15" name="CuadroTexto 14">
            <a:extLst>
              <a:ext uri="{FF2B5EF4-FFF2-40B4-BE49-F238E27FC236}">
                <a16:creationId xmlns:a16="http://schemas.microsoft.com/office/drawing/2014/main" xmlns="" id="{9A920B53-DB3B-4AFC-A4DD-630D89DE8643}"/>
              </a:ext>
            </a:extLst>
          </p:cNvPr>
          <p:cNvSpPr txBox="1"/>
          <p:nvPr/>
        </p:nvSpPr>
        <p:spPr>
          <a:xfrm>
            <a:off x="7103834" y="5631418"/>
            <a:ext cx="4072167" cy="369332"/>
          </a:xfrm>
          <a:prstGeom prst="rect">
            <a:avLst/>
          </a:prstGeom>
          <a:solidFill>
            <a:schemeClr val="bg1"/>
          </a:solidFill>
        </p:spPr>
        <p:txBody>
          <a:bodyPr wrap="square" rtlCol="0">
            <a:spAutoFit/>
          </a:bodyPr>
          <a:lstStyle/>
          <a:p>
            <a:pPr algn="ctr"/>
            <a:r>
              <a:rPr lang="es-EC" i="1" dirty="0"/>
              <a:t>Pago por la bicicleta: $501 a $1000</a:t>
            </a:r>
            <a:endParaRPr lang="es-EC" b="1" i="1" dirty="0"/>
          </a:p>
        </p:txBody>
      </p:sp>
      <p:pic>
        <p:nvPicPr>
          <p:cNvPr id="11" name="Imagen 10">
            <a:extLst>
              <a:ext uri="{FF2B5EF4-FFF2-40B4-BE49-F238E27FC236}">
                <a16:creationId xmlns:a16="http://schemas.microsoft.com/office/drawing/2014/main" xmlns="" id="{F7DBFB72-964B-42AA-9EC0-AA0C4224E4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071" y="1708150"/>
            <a:ext cx="5717858" cy="3390900"/>
          </a:xfrm>
          <a:prstGeom prst="rect">
            <a:avLst/>
          </a:prstGeom>
          <a:noFill/>
          <a:ln>
            <a:noFill/>
          </a:ln>
        </p:spPr>
      </p:pic>
      <p:pic>
        <p:nvPicPr>
          <p:cNvPr id="12" name="Imagen 11">
            <a:extLst>
              <a:ext uri="{FF2B5EF4-FFF2-40B4-BE49-F238E27FC236}">
                <a16:creationId xmlns:a16="http://schemas.microsoft.com/office/drawing/2014/main" xmlns="" id="{170AD74F-169B-4D80-ABF1-D3EB07B363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80986" y="1685925"/>
            <a:ext cx="5717859" cy="3413125"/>
          </a:xfrm>
          <a:prstGeom prst="rect">
            <a:avLst/>
          </a:prstGeom>
          <a:noFill/>
          <a:ln>
            <a:noFill/>
          </a:ln>
        </p:spPr>
      </p:pic>
    </p:spTree>
    <p:extLst>
      <p:ext uri="{BB962C8B-B14F-4D97-AF65-F5344CB8AC3E}">
        <p14:creationId xmlns:p14="http://schemas.microsoft.com/office/powerpoint/2010/main" val="2816991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5994E3A5-B207-4D53-946E-9FDB78AE579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815D7922-2E6C-43DB-B7E8-B5D8C414E7E0}"/>
              </a:ext>
            </a:extLst>
          </p:cNvPr>
          <p:cNvSpPr txBox="1">
            <a:spLocks/>
          </p:cNvSpPr>
          <p:nvPr/>
        </p:nvSpPr>
        <p:spPr>
          <a:xfrm>
            <a:off x="1097868" y="231264"/>
            <a:ext cx="5577664" cy="6259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univariado</a:t>
            </a:r>
          </a:p>
        </p:txBody>
      </p:sp>
      <p:sp>
        <p:nvSpPr>
          <p:cNvPr id="6" name="CuadroTexto 5">
            <a:extLst>
              <a:ext uri="{FF2B5EF4-FFF2-40B4-BE49-F238E27FC236}">
                <a16:creationId xmlns:a16="http://schemas.microsoft.com/office/drawing/2014/main" xmlns="" id="{832F715D-EE80-4764-AA19-DC3849056B4B}"/>
              </a:ext>
            </a:extLst>
          </p:cNvPr>
          <p:cNvSpPr txBox="1"/>
          <p:nvPr/>
        </p:nvSpPr>
        <p:spPr>
          <a:xfrm>
            <a:off x="1242058" y="5547836"/>
            <a:ext cx="3846109" cy="646331"/>
          </a:xfrm>
          <a:prstGeom prst="rect">
            <a:avLst/>
          </a:prstGeom>
          <a:solidFill>
            <a:schemeClr val="bg1"/>
          </a:solidFill>
        </p:spPr>
        <p:txBody>
          <a:bodyPr wrap="square" rtlCol="0">
            <a:spAutoFit/>
          </a:bodyPr>
          <a:lstStyle/>
          <a:p>
            <a:pPr algn="ctr"/>
            <a:r>
              <a:rPr lang="es-EC" i="1" dirty="0"/>
              <a:t>Factor en el momento de compra: Calidad del producto</a:t>
            </a:r>
            <a:endParaRPr lang="es-EC" b="1" i="1" dirty="0"/>
          </a:p>
        </p:txBody>
      </p:sp>
      <p:sp>
        <p:nvSpPr>
          <p:cNvPr id="15" name="CuadroTexto 14">
            <a:extLst>
              <a:ext uri="{FF2B5EF4-FFF2-40B4-BE49-F238E27FC236}">
                <a16:creationId xmlns:a16="http://schemas.microsoft.com/office/drawing/2014/main" xmlns="" id="{9A920B53-DB3B-4AFC-A4DD-630D89DE8643}"/>
              </a:ext>
            </a:extLst>
          </p:cNvPr>
          <p:cNvSpPr txBox="1"/>
          <p:nvPr/>
        </p:nvSpPr>
        <p:spPr>
          <a:xfrm>
            <a:off x="7103834" y="5529818"/>
            <a:ext cx="4072167" cy="646331"/>
          </a:xfrm>
          <a:prstGeom prst="rect">
            <a:avLst/>
          </a:prstGeom>
          <a:solidFill>
            <a:schemeClr val="bg1"/>
          </a:solidFill>
        </p:spPr>
        <p:txBody>
          <a:bodyPr wrap="square" rtlCol="0">
            <a:spAutoFit/>
          </a:bodyPr>
          <a:lstStyle/>
          <a:p>
            <a:pPr algn="ctr"/>
            <a:r>
              <a:rPr lang="es-MX" dirty="0"/>
              <a:t>G</a:t>
            </a:r>
            <a:r>
              <a:rPr lang="es-EC" dirty="0" err="1"/>
              <a:t>ran</a:t>
            </a:r>
            <a:r>
              <a:rPr lang="es-EC" dirty="0"/>
              <a:t> parte de las personas se muestran satisfecha con su adquisición.</a:t>
            </a:r>
          </a:p>
        </p:txBody>
      </p:sp>
      <p:pic>
        <p:nvPicPr>
          <p:cNvPr id="8" name="Imagen 7">
            <a:extLst>
              <a:ext uri="{FF2B5EF4-FFF2-40B4-BE49-F238E27FC236}">
                <a16:creationId xmlns:a16="http://schemas.microsoft.com/office/drawing/2014/main" xmlns="" id="{29AFD458-25D0-4B53-925F-D758FC2D9B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6550" y="1733550"/>
            <a:ext cx="5759450" cy="3390900"/>
          </a:xfrm>
          <a:prstGeom prst="rect">
            <a:avLst/>
          </a:prstGeom>
          <a:noFill/>
          <a:ln>
            <a:noFill/>
          </a:ln>
        </p:spPr>
      </p:pic>
      <p:pic>
        <p:nvPicPr>
          <p:cNvPr id="9" name="Imagen 8">
            <a:extLst>
              <a:ext uri="{FF2B5EF4-FFF2-40B4-BE49-F238E27FC236}">
                <a16:creationId xmlns:a16="http://schemas.microsoft.com/office/drawing/2014/main" xmlns="" id="{2404E8FF-C266-4936-B3CF-1257B2B0EB5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23952" y="1733550"/>
            <a:ext cx="5840095" cy="3438525"/>
          </a:xfrm>
          <a:prstGeom prst="rect">
            <a:avLst/>
          </a:prstGeom>
          <a:noFill/>
          <a:ln>
            <a:noFill/>
          </a:ln>
        </p:spPr>
      </p:pic>
    </p:spTree>
    <p:extLst>
      <p:ext uri="{BB962C8B-B14F-4D97-AF65-F5344CB8AC3E}">
        <p14:creationId xmlns:p14="http://schemas.microsoft.com/office/powerpoint/2010/main" val="865527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E253F50-FE35-4F52-A178-2D9F9FB322BA}"/>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463F4F61-CA55-45E1-B513-C0DD44357668}"/>
              </a:ext>
            </a:extLst>
          </p:cNvPr>
          <p:cNvSpPr txBox="1">
            <a:spLocks/>
          </p:cNvSpPr>
          <p:nvPr/>
        </p:nvSpPr>
        <p:spPr>
          <a:xfrm>
            <a:off x="237106" y="198259"/>
            <a:ext cx="7522593" cy="44467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a:t>
            </a:r>
          </a:p>
        </p:txBody>
      </p:sp>
      <p:pic>
        <p:nvPicPr>
          <p:cNvPr id="11" name="Imagen 10">
            <a:extLst>
              <a:ext uri="{FF2B5EF4-FFF2-40B4-BE49-F238E27FC236}">
                <a16:creationId xmlns:a16="http://schemas.microsoft.com/office/drawing/2014/main" xmlns="" id="{1B54AB6A-277C-4FAB-8811-DD8AFC9874EB}"/>
              </a:ext>
            </a:extLst>
          </p:cNvPr>
          <p:cNvPicPr/>
          <p:nvPr/>
        </p:nvPicPr>
        <p:blipFill>
          <a:blip r:embed="rId4">
            <a:extLst>
              <a:ext uri="{28A0092B-C50C-407E-A947-70E740481C1C}">
                <a14:useLocalDpi xmlns:a14="http://schemas.microsoft.com/office/drawing/2010/main" val="0"/>
              </a:ext>
            </a:extLst>
          </a:blip>
          <a:stretch>
            <a:fillRect/>
          </a:stretch>
        </p:blipFill>
        <p:spPr>
          <a:xfrm>
            <a:off x="1410335" y="857250"/>
            <a:ext cx="9371330" cy="5357812"/>
          </a:xfrm>
          <a:prstGeom prst="rect">
            <a:avLst/>
          </a:prstGeom>
        </p:spPr>
      </p:pic>
    </p:spTree>
    <p:extLst>
      <p:ext uri="{BB962C8B-B14F-4D97-AF65-F5344CB8AC3E}">
        <p14:creationId xmlns:p14="http://schemas.microsoft.com/office/powerpoint/2010/main" val="1907927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E253F50-FE35-4F52-A178-2D9F9FB322BA}"/>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463F4F61-CA55-45E1-B513-C0DD44357668}"/>
              </a:ext>
            </a:extLst>
          </p:cNvPr>
          <p:cNvSpPr txBox="1">
            <a:spLocks/>
          </p:cNvSpPr>
          <p:nvPr/>
        </p:nvSpPr>
        <p:spPr>
          <a:xfrm>
            <a:off x="237106" y="198259"/>
            <a:ext cx="7522593" cy="44467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tablas de contingencia</a:t>
            </a:r>
          </a:p>
        </p:txBody>
      </p:sp>
      <p:sp>
        <p:nvSpPr>
          <p:cNvPr id="8" name="Rectángulo 7">
            <a:extLst>
              <a:ext uri="{FF2B5EF4-FFF2-40B4-BE49-F238E27FC236}">
                <a16:creationId xmlns:a16="http://schemas.microsoft.com/office/drawing/2014/main" xmlns="" id="{B5902D77-372E-4401-AEBB-E87CD9774E59}"/>
              </a:ext>
            </a:extLst>
          </p:cNvPr>
          <p:cNvSpPr/>
          <p:nvPr/>
        </p:nvSpPr>
        <p:spPr>
          <a:xfrm>
            <a:off x="749267" y="4902021"/>
            <a:ext cx="10693466" cy="830997"/>
          </a:xfrm>
          <a:prstGeom prst="rect">
            <a:avLst/>
          </a:prstGeom>
          <a:solidFill>
            <a:schemeClr val="accent1">
              <a:lumMod val="20000"/>
              <a:lumOff val="80000"/>
            </a:schemeClr>
          </a:solidFill>
        </p:spPr>
        <p:txBody>
          <a:bodyPr wrap="square">
            <a:spAutoFit/>
          </a:bodyPr>
          <a:lstStyle/>
          <a:p>
            <a:pPr algn="ctr"/>
            <a:r>
              <a:rPr lang="es-EC" sz="1600" dirty="0">
                <a:effectLst/>
                <a:ea typeface="Calibri" panose="020F0502020204030204" pitchFamily="34" charset="0"/>
              </a:rPr>
              <a:t>51 personas con relación de dependencia se vieron motivadas a adquirir una bicicleta por el distanciamiento, debido a que para evitar el contacto con otras personas se optó por el uso de la bicicleta</a:t>
            </a:r>
          </a:p>
          <a:p>
            <a:pPr algn="ctr"/>
            <a:r>
              <a:rPr lang="es-EC" sz="1600" dirty="0">
                <a:effectLst/>
                <a:ea typeface="Calibri" panose="020F0502020204030204" pitchFamily="34" charset="0"/>
              </a:rPr>
              <a:t>47 personas se encontraron motivadas por la necesidad de movilización</a:t>
            </a:r>
            <a:endParaRPr lang="es-EC" sz="2000" dirty="0"/>
          </a:p>
        </p:txBody>
      </p:sp>
      <p:graphicFrame>
        <p:nvGraphicFramePr>
          <p:cNvPr id="3" name="Tabla 2">
            <a:extLst>
              <a:ext uri="{FF2B5EF4-FFF2-40B4-BE49-F238E27FC236}">
                <a16:creationId xmlns:a16="http://schemas.microsoft.com/office/drawing/2014/main" xmlns="" id="{02459139-F4BC-436A-95BF-561D24524FC8}"/>
              </a:ext>
            </a:extLst>
          </p:cNvPr>
          <p:cNvGraphicFramePr>
            <a:graphicFrameLocks noGrp="1"/>
          </p:cNvGraphicFramePr>
          <p:nvPr>
            <p:extLst>
              <p:ext uri="{D42A27DB-BD31-4B8C-83A1-F6EECF244321}">
                <p14:modId xmlns:p14="http://schemas.microsoft.com/office/powerpoint/2010/main" val="2728759081"/>
              </p:ext>
            </p:extLst>
          </p:nvPr>
        </p:nvGraphicFramePr>
        <p:xfrm>
          <a:off x="237106" y="857250"/>
          <a:ext cx="11789794" cy="3638549"/>
        </p:xfrm>
        <a:graphic>
          <a:graphicData uri="http://schemas.openxmlformats.org/drawingml/2006/table">
            <a:tbl>
              <a:tblPr firstRow="1" firstCol="1" bandRow="1">
                <a:tableStyleId>{5C22544A-7EE6-4342-B048-85BDC9FD1C3A}</a:tableStyleId>
              </a:tblPr>
              <a:tblGrid>
                <a:gridCol w="1634081">
                  <a:extLst>
                    <a:ext uri="{9D8B030D-6E8A-4147-A177-3AD203B41FA5}">
                      <a16:colId xmlns:a16="http://schemas.microsoft.com/office/drawing/2014/main" xmlns="" val="858278889"/>
                    </a:ext>
                  </a:extLst>
                </a:gridCol>
                <a:gridCol w="1859706">
                  <a:extLst>
                    <a:ext uri="{9D8B030D-6E8A-4147-A177-3AD203B41FA5}">
                      <a16:colId xmlns:a16="http://schemas.microsoft.com/office/drawing/2014/main" xmlns="" val="1844985513"/>
                    </a:ext>
                  </a:extLst>
                </a:gridCol>
                <a:gridCol w="1476107">
                  <a:extLst>
                    <a:ext uri="{9D8B030D-6E8A-4147-A177-3AD203B41FA5}">
                      <a16:colId xmlns:a16="http://schemas.microsoft.com/office/drawing/2014/main" xmlns="" val="1234812776"/>
                    </a:ext>
                  </a:extLst>
                </a:gridCol>
                <a:gridCol w="1575369">
                  <a:extLst>
                    <a:ext uri="{9D8B030D-6E8A-4147-A177-3AD203B41FA5}">
                      <a16:colId xmlns:a16="http://schemas.microsoft.com/office/drawing/2014/main" xmlns="" val="2063426675"/>
                    </a:ext>
                  </a:extLst>
                </a:gridCol>
                <a:gridCol w="1104331">
                  <a:extLst>
                    <a:ext uri="{9D8B030D-6E8A-4147-A177-3AD203B41FA5}">
                      <a16:colId xmlns:a16="http://schemas.microsoft.com/office/drawing/2014/main" xmlns="" val="2286764220"/>
                    </a:ext>
                  </a:extLst>
                </a:gridCol>
                <a:gridCol w="877587">
                  <a:extLst>
                    <a:ext uri="{9D8B030D-6E8A-4147-A177-3AD203B41FA5}">
                      <a16:colId xmlns:a16="http://schemas.microsoft.com/office/drawing/2014/main" xmlns="" val="526304129"/>
                    </a:ext>
                  </a:extLst>
                </a:gridCol>
                <a:gridCol w="1471913">
                  <a:extLst>
                    <a:ext uri="{9D8B030D-6E8A-4147-A177-3AD203B41FA5}">
                      <a16:colId xmlns:a16="http://schemas.microsoft.com/office/drawing/2014/main" xmlns="" val="3174437738"/>
                    </a:ext>
                  </a:extLst>
                </a:gridCol>
                <a:gridCol w="822087">
                  <a:extLst>
                    <a:ext uri="{9D8B030D-6E8A-4147-A177-3AD203B41FA5}">
                      <a16:colId xmlns:a16="http://schemas.microsoft.com/office/drawing/2014/main" xmlns="" val="2989589879"/>
                    </a:ext>
                  </a:extLst>
                </a:gridCol>
                <a:gridCol w="968613">
                  <a:extLst>
                    <a:ext uri="{9D8B030D-6E8A-4147-A177-3AD203B41FA5}">
                      <a16:colId xmlns:a16="http://schemas.microsoft.com/office/drawing/2014/main" xmlns="" val="97025309"/>
                    </a:ext>
                  </a:extLst>
                </a:gridCol>
              </a:tblGrid>
              <a:tr h="740555">
                <a:tc rowSpan="2" gridSpan="2">
                  <a:txBody>
                    <a:bodyPr/>
                    <a:lstStyle/>
                    <a:p>
                      <a:pPr indent="457200" algn="ctr">
                        <a:lnSpc>
                          <a:spcPct val="200000"/>
                        </a:lnSpc>
                      </a:pPr>
                      <a:r>
                        <a:rPr lang="es-EC" sz="1400" dirty="0">
                          <a:effectLst/>
                        </a:rPr>
                        <a:t>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s-EC"/>
                    </a:p>
                  </a:txBody>
                  <a:tcPr/>
                </a:tc>
                <a:tc gridSpan="6">
                  <a:txBody>
                    <a:bodyPr/>
                    <a:lstStyle/>
                    <a:p>
                      <a:pPr marR="38100" indent="457200" algn="ctr">
                        <a:lnSpc>
                          <a:spcPts val="1600"/>
                        </a:lnSpc>
                        <a:tabLst>
                          <a:tab pos="3435350" algn="l"/>
                        </a:tabLst>
                      </a:pPr>
                      <a:r>
                        <a:rPr lang="es-EC" sz="1400">
                          <a:effectLst/>
                        </a:rPr>
                        <a:t>¿Qué le motivo a usted a adquirir la bicicleta en este período de tiempo?</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R="38100" indent="457200" algn="l">
                        <a:lnSpc>
                          <a:spcPts val="1600"/>
                        </a:lnSpc>
                      </a:pPr>
                      <a:r>
                        <a:rPr lang="es-MX"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a:t>
                      </a:r>
                      <a:r>
                        <a:rPr lang="es-EC" sz="1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otal</a:t>
                      </a:r>
                      <a:endParaRPr lang="es-EC"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33525670"/>
                  </a:ext>
                </a:extLst>
              </a:tr>
              <a:tr h="740555">
                <a:tc gridSpan="2" vMerge="1">
                  <a:txBody>
                    <a:bodyPr/>
                    <a:lstStyle/>
                    <a:p>
                      <a:endParaRPr lang="es-EC"/>
                    </a:p>
                  </a:txBody>
                  <a:tcPr/>
                </a:tc>
                <a:tc hMerge="1" vMerge="1">
                  <a:txBody>
                    <a:bodyPr/>
                    <a:lstStyle/>
                    <a:p>
                      <a:endParaRPr lang="es-EC"/>
                    </a:p>
                  </a:txBody>
                  <a:tcPr/>
                </a:tc>
                <a:tc>
                  <a:txBody>
                    <a:bodyPr/>
                    <a:lstStyle/>
                    <a:p>
                      <a:pPr marR="38100" indent="457200" algn="ctr">
                        <a:lnSpc>
                          <a:spcPts val="1600"/>
                        </a:lnSpc>
                      </a:pPr>
                      <a:r>
                        <a:rPr lang="es-EC" sz="1200">
                          <a:effectLst/>
                        </a:rPr>
                        <a:t>Seguridad</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dirty="0">
                          <a:effectLst/>
                        </a:rPr>
                        <a:t>Distanciamiento</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dirty="0">
                          <a:effectLst/>
                        </a:rPr>
                        <a:t>Salud</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a:effectLst/>
                        </a:rPr>
                        <a:t>Deporte</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dirty="0">
                          <a:effectLst/>
                        </a:rPr>
                        <a:t>Necesidad de movilización</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a:effectLst/>
                        </a:rPr>
                        <a:t>Pasatiempo</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200" dirty="0">
                          <a:effectLst/>
                        </a:rPr>
                        <a:t> </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01510883"/>
                  </a:ext>
                </a:extLst>
              </a:tr>
              <a:tr h="482999">
                <a:tc rowSpan="4">
                  <a:txBody>
                    <a:bodyPr/>
                    <a:lstStyle/>
                    <a:p>
                      <a:pPr marR="38100" indent="457200" algn="ctr">
                        <a:lnSpc>
                          <a:spcPts val="1600"/>
                        </a:lnSpc>
                      </a:pPr>
                      <a:r>
                        <a:rPr lang="es-EC" sz="1400">
                          <a:effectLst/>
                        </a:rPr>
                        <a:t>Ocupación</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ctr">
                        <a:lnSpc>
                          <a:spcPts val="1600"/>
                        </a:lnSpc>
                      </a:pPr>
                      <a:r>
                        <a:rPr lang="es-EC" sz="1400">
                          <a:effectLst/>
                        </a:rPr>
                        <a:t>Con relación de dependencia</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highlight>
                            <a:srgbClr val="00FFFF"/>
                          </a:highlight>
                        </a:rPr>
                        <a:t>51</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15</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42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highlight>
                            <a:srgbClr val="00FFFF"/>
                          </a:highlight>
                        </a:rPr>
                        <a:t>47</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5</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162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32104720"/>
                  </a:ext>
                </a:extLst>
              </a:tr>
              <a:tr h="482999">
                <a:tc vMerge="1">
                  <a:txBody>
                    <a:bodyPr/>
                    <a:lstStyle/>
                    <a:p>
                      <a:endParaRPr lang="es-EC"/>
                    </a:p>
                  </a:txBody>
                  <a:tcPr/>
                </a:tc>
                <a:tc>
                  <a:txBody>
                    <a:bodyPr/>
                    <a:lstStyle/>
                    <a:p>
                      <a:pPr marR="38100" indent="457200" algn="ctr">
                        <a:lnSpc>
                          <a:spcPts val="1600"/>
                        </a:lnSpc>
                      </a:pPr>
                      <a:r>
                        <a:rPr lang="es-EC" sz="1400">
                          <a:effectLst/>
                        </a:rPr>
                        <a:t>Con negocio propio</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0</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9</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3</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3</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13</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30</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553886"/>
                  </a:ext>
                </a:extLst>
              </a:tr>
              <a:tr h="225443">
                <a:tc vMerge="1">
                  <a:txBody>
                    <a:bodyPr/>
                    <a:lstStyle/>
                    <a:p>
                      <a:endParaRPr lang="es-EC"/>
                    </a:p>
                  </a:txBody>
                  <a:tcPr/>
                </a:tc>
                <a:tc>
                  <a:txBody>
                    <a:bodyPr/>
                    <a:lstStyle/>
                    <a:p>
                      <a:pPr marR="38100" indent="457200" algn="ctr">
                        <a:lnSpc>
                          <a:spcPts val="1600"/>
                        </a:lnSpc>
                      </a:pPr>
                      <a:r>
                        <a:rPr lang="es-EC" sz="1400">
                          <a:effectLst/>
                        </a:rPr>
                        <a:t>Jubilado</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0</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0</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3</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0</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5</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4724202"/>
                  </a:ext>
                </a:extLst>
              </a:tr>
              <a:tr h="482999">
                <a:tc vMerge="1">
                  <a:txBody>
                    <a:bodyPr/>
                    <a:lstStyle/>
                    <a:p>
                      <a:endParaRPr lang="es-EC"/>
                    </a:p>
                  </a:txBody>
                  <a:tcPr/>
                </a:tc>
                <a:tc>
                  <a:txBody>
                    <a:bodyPr/>
                    <a:lstStyle/>
                    <a:p>
                      <a:pPr marR="38100" indent="457200" algn="ctr">
                        <a:lnSpc>
                          <a:spcPts val="1600"/>
                        </a:lnSpc>
                      </a:pPr>
                      <a:r>
                        <a:rPr lang="es-EC" sz="1400">
                          <a:effectLst/>
                        </a:rPr>
                        <a:t>Estudiante</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8</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4</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4</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4</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5705531"/>
                  </a:ext>
                </a:extLst>
              </a:tr>
              <a:tr h="482999">
                <a:tc gridSpan="2">
                  <a:txBody>
                    <a:bodyPr/>
                    <a:lstStyle/>
                    <a:p>
                      <a:pPr marR="38100" indent="457200" algn="ctr">
                        <a:lnSpc>
                          <a:spcPts val="1600"/>
                        </a:lnSpc>
                      </a:pPr>
                      <a:r>
                        <a:rPr lang="es-EC" sz="1400">
                          <a:effectLst/>
                        </a:rPr>
                        <a:t>Total</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marR="38100" indent="457200" algn="r">
                        <a:lnSpc>
                          <a:spcPts val="1600"/>
                        </a:lnSpc>
                      </a:pPr>
                      <a:r>
                        <a:rPr lang="es-EC" sz="1400">
                          <a:effectLst/>
                        </a:rPr>
                        <a:t>3</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62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26</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52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64</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12</a:t>
                      </a:r>
                      <a:endParaRPr lang="es-EC"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dirty="0">
                          <a:effectLst/>
                        </a:rPr>
                        <a:t>219</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1809602"/>
                  </a:ext>
                </a:extLst>
              </a:tr>
            </a:tbl>
          </a:graphicData>
        </a:graphic>
      </p:graphicFrame>
    </p:spTree>
    <p:extLst>
      <p:ext uri="{BB962C8B-B14F-4D97-AF65-F5344CB8AC3E}">
        <p14:creationId xmlns:p14="http://schemas.microsoft.com/office/powerpoint/2010/main" val="597337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E253F50-FE35-4F52-A178-2D9F9FB322BA}"/>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463F4F61-CA55-45E1-B513-C0DD44357668}"/>
              </a:ext>
            </a:extLst>
          </p:cNvPr>
          <p:cNvSpPr txBox="1">
            <a:spLocks/>
          </p:cNvSpPr>
          <p:nvPr/>
        </p:nvSpPr>
        <p:spPr>
          <a:xfrm>
            <a:off x="237106" y="198259"/>
            <a:ext cx="7522593" cy="44467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tablas de contingencia</a:t>
            </a:r>
          </a:p>
        </p:txBody>
      </p:sp>
      <p:sp>
        <p:nvSpPr>
          <p:cNvPr id="8" name="Rectángulo 7">
            <a:extLst>
              <a:ext uri="{FF2B5EF4-FFF2-40B4-BE49-F238E27FC236}">
                <a16:creationId xmlns:a16="http://schemas.microsoft.com/office/drawing/2014/main" xmlns="" id="{B5902D77-372E-4401-AEBB-E87CD9774E59}"/>
              </a:ext>
            </a:extLst>
          </p:cNvPr>
          <p:cNvSpPr/>
          <p:nvPr/>
        </p:nvSpPr>
        <p:spPr>
          <a:xfrm>
            <a:off x="749267" y="4902021"/>
            <a:ext cx="10693466" cy="584775"/>
          </a:xfrm>
          <a:prstGeom prst="rect">
            <a:avLst/>
          </a:prstGeom>
          <a:solidFill>
            <a:schemeClr val="accent1">
              <a:lumMod val="20000"/>
              <a:lumOff val="80000"/>
            </a:schemeClr>
          </a:solidFill>
        </p:spPr>
        <p:txBody>
          <a:bodyPr wrap="square">
            <a:spAutoFit/>
          </a:bodyPr>
          <a:lstStyle/>
          <a:p>
            <a:pPr algn="ctr"/>
            <a:r>
              <a:rPr lang="es-MX" sz="1600" dirty="0">
                <a:effectLst/>
                <a:ea typeface="Calibri" panose="020F0502020204030204" pitchFamily="34" charset="0"/>
              </a:rPr>
              <a:t>30 personas que adquirieron bicicletas de ruta, 29 adquirieron bicicletas de montaña y 93 adquirieron bicicletas urbanas, comparten en común que en el momento de la compra influye el factor calidad del producto</a:t>
            </a:r>
            <a:endParaRPr lang="es-EC" sz="2000" dirty="0"/>
          </a:p>
        </p:txBody>
      </p:sp>
      <p:graphicFrame>
        <p:nvGraphicFramePr>
          <p:cNvPr id="2" name="Tabla 1">
            <a:extLst>
              <a:ext uri="{FF2B5EF4-FFF2-40B4-BE49-F238E27FC236}">
                <a16:creationId xmlns:a16="http://schemas.microsoft.com/office/drawing/2014/main" xmlns="" id="{32B86CD9-7EF6-477A-BA8B-5EA19F270324}"/>
              </a:ext>
            </a:extLst>
          </p:cNvPr>
          <p:cNvGraphicFramePr>
            <a:graphicFrameLocks noGrp="1"/>
          </p:cNvGraphicFramePr>
          <p:nvPr>
            <p:extLst>
              <p:ext uri="{D42A27DB-BD31-4B8C-83A1-F6EECF244321}">
                <p14:modId xmlns:p14="http://schemas.microsoft.com/office/powerpoint/2010/main" val="4152844791"/>
              </p:ext>
            </p:extLst>
          </p:nvPr>
        </p:nvGraphicFramePr>
        <p:xfrm>
          <a:off x="493187" y="857250"/>
          <a:ext cx="11205626" cy="3562725"/>
        </p:xfrm>
        <a:graphic>
          <a:graphicData uri="http://schemas.openxmlformats.org/drawingml/2006/table">
            <a:tbl>
              <a:tblPr firstRow="1" firstCol="1" bandRow="1">
                <a:tableStyleId>{5C22544A-7EE6-4342-B048-85BDC9FD1C3A}</a:tableStyleId>
              </a:tblPr>
              <a:tblGrid>
                <a:gridCol w="2515058">
                  <a:extLst>
                    <a:ext uri="{9D8B030D-6E8A-4147-A177-3AD203B41FA5}">
                      <a16:colId xmlns:a16="http://schemas.microsoft.com/office/drawing/2014/main" xmlns="" val="708583967"/>
                    </a:ext>
                  </a:extLst>
                </a:gridCol>
                <a:gridCol w="2078616">
                  <a:extLst>
                    <a:ext uri="{9D8B030D-6E8A-4147-A177-3AD203B41FA5}">
                      <a16:colId xmlns:a16="http://schemas.microsoft.com/office/drawing/2014/main" xmlns="" val="3455770215"/>
                    </a:ext>
                  </a:extLst>
                </a:gridCol>
                <a:gridCol w="2078616">
                  <a:extLst>
                    <a:ext uri="{9D8B030D-6E8A-4147-A177-3AD203B41FA5}">
                      <a16:colId xmlns:a16="http://schemas.microsoft.com/office/drawing/2014/main" xmlns="" val="3574002594"/>
                    </a:ext>
                  </a:extLst>
                </a:gridCol>
                <a:gridCol w="1852352">
                  <a:extLst>
                    <a:ext uri="{9D8B030D-6E8A-4147-A177-3AD203B41FA5}">
                      <a16:colId xmlns:a16="http://schemas.microsoft.com/office/drawing/2014/main" xmlns="" val="3297654248"/>
                    </a:ext>
                  </a:extLst>
                </a:gridCol>
                <a:gridCol w="1628098">
                  <a:extLst>
                    <a:ext uri="{9D8B030D-6E8A-4147-A177-3AD203B41FA5}">
                      <a16:colId xmlns:a16="http://schemas.microsoft.com/office/drawing/2014/main" xmlns="" val="3070389668"/>
                    </a:ext>
                  </a:extLst>
                </a:gridCol>
                <a:gridCol w="1052886">
                  <a:extLst>
                    <a:ext uri="{9D8B030D-6E8A-4147-A177-3AD203B41FA5}">
                      <a16:colId xmlns:a16="http://schemas.microsoft.com/office/drawing/2014/main" xmlns="" val="304479670"/>
                    </a:ext>
                  </a:extLst>
                </a:gridCol>
              </a:tblGrid>
              <a:tr h="332726">
                <a:tc rowSpan="2" gridSpan="2">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nchor="ctr"/>
                </a:tc>
                <a:tc rowSpan="2" hMerge="1">
                  <a:txBody>
                    <a:bodyPr/>
                    <a:lstStyle/>
                    <a:p>
                      <a:endParaRPr lang="es-EC"/>
                    </a:p>
                  </a:txBody>
                  <a:tcPr/>
                </a:tc>
                <a:tc gridSpan="3">
                  <a:txBody>
                    <a:bodyPr/>
                    <a:lstStyle/>
                    <a:p>
                      <a:pPr marR="38100" indent="457200" algn="ctr">
                        <a:lnSpc>
                          <a:spcPts val="1600"/>
                        </a:lnSpc>
                      </a:pPr>
                      <a:r>
                        <a:rPr lang="es-EC" sz="1200">
                          <a:effectLst/>
                        </a:rPr>
                        <a:t>En el momento de compra. ¿Qué factor influye?</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hMerge="1">
                  <a:txBody>
                    <a:bodyPr/>
                    <a:lstStyle/>
                    <a:p>
                      <a:endParaRPr lang="es-EC"/>
                    </a:p>
                  </a:txBody>
                  <a:tcPr/>
                </a:tc>
                <a:tc hMerge="1">
                  <a:txBody>
                    <a:bodyPr/>
                    <a:lstStyle/>
                    <a:p>
                      <a:endParaRPr lang="es-EC"/>
                    </a:p>
                  </a:txBody>
                  <a:tcPr/>
                </a:tc>
                <a:tc>
                  <a:txBody>
                    <a:bodyPr/>
                    <a:lstStyle/>
                    <a:p>
                      <a:pPr marR="38100" indent="457200" algn="ctr">
                        <a:lnSpc>
                          <a:spcPts val="1600"/>
                        </a:lnSpc>
                      </a:pPr>
                      <a:r>
                        <a:rPr lang="es-EC" sz="1200">
                          <a:effectLst/>
                        </a:rPr>
                        <a:t>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2908287656"/>
                  </a:ext>
                </a:extLst>
              </a:tr>
              <a:tr h="856274">
                <a:tc gridSpan="2" vMerge="1">
                  <a:txBody>
                    <a:bodyPr/>
                    <a:lstStyle/>
                    <a:p>
                      <a:endParaRPr lang="es-EC"/>
                    </a:p>
                  </a:txBody>
                  <a:tcPr/>
                </a:tc>
                <a:tc hMerge="1" vMerge="1">
                  <a:txBody>
                    <a:bodyPr/>
                    <a:lstStyle/>
                    <a:p>
                      <a:endParaRPr lang="es-EC"/>
                    </a:p>
                  </a:txBody>
                  <a:tcPr/>
                </a:tc>
                <a:tc>
                  <a:txBody>
                    <a:bodyPr/>
                    <a:lstStyle/>
                    <a:p>
                      <a:pPr marR="38100" indent="457200" algn="ctr">
                        <a:lnSpc>
                          <a:spcPts val="1600"/>
                        </a:lnSpc>
                      </a:pPr>
                      <a:r>
                        <a:rPr lang="es-EC" sz="1400" dirty="0">
                          <a:effectLst/>
                        </a:rPr>
                        <a:t>Calidad del producto</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ctr">
                        <a:lnSpc>
                          <a:spcPts val="1600"/>
                        </a:lnSpc>
                      </a:pPr>
                      <a:r>
                        <a:rPr lang="es-EC" sz="1400" dirty="0">
                          <a:effectLst/>
                        </a:rPr>
                        <a:t>Precio del producto</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ctr">
                        <a:lnSpc>
                          <a:spcPts val="1600"/>
                        </a:lnSpc>
                      </a:pPr>
                      <a:r>
                        <a:rPr lang="es-EC" sz="1400">
                          <a:effectLst/>
                        </a:rPr>
                        <a:t>Estética del producto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indent="457200" algn="ctr">
                        <a:lnSpc>
                          <a:spcPct val="200000"/>
                        </a:lnSpc>
                      </a:pPr>
                      <a:r>
                        <a:rPr lang="es-EC" sz="1400">
                          <a:effectLst/>
                        </a:rPr>
                        <a:t>Total</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1924779094"/>
                  </a:ext>
                </a:extLst>
              </a:tr>
              <a:tr h="507242">
                <a:tc rowSpan="4">
                  <a:txBody>
                    <a:bodyPr/>
                    <a:lstStyle/>
                    <a:p>
                      <a:pPr marR="38100" indent="457200" algn="ctr">
                        <a:lnSpc>
                          <a:spcPts val="1600"/>
                        </a:lnSpc>
                      </a:pPr>
                      <a:r>
                        <a:rPr lang="es-EC" sz="1400">
                          <a:effectLst/>
                        </a:rPr>
                        <a:t>¿Qué tipo de bicicleta adquirió?</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nchor="ctr"/>
                </a:tc>
                <a:tc>
                  <a:txBody>
                    <a:bodyPr/>
                    <a:lstStyle/>
                    <a:p>
                      <a:pPr marR="38100" indent="457200" algn="ctr">
                        <a:lnSpc>
                          <a:spcPts val="1600"/>
                        </a:lnSpc>
                      </a:pPr>
                      <a:r>
                        <a:rPr lang="es-EC" sz="1400">
                          <a:effectLst/>
                        </a:rPr>
                        <a:t>Bicicleta de ruta</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highlight>
                            <a:srgbClr val="00FFFF"/>
                          </a:highlight>
                        </a:rPr>
                        <a:t>30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33</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1558492628"/>
                  </a:ext>
                </a:extLst>
              </a:tr>
              <a:tr h="507242">
                <a:tc vMerge="1">
                  <a:txBody>
                    <a:bodyPr/>
                    <a:lstStyle/>
                    <a:p>
                      <a:endParaRPr lang="es-EC"/>
                    </a:p>
                  </a:txBody>
                  <a:tcPr/>
                </a:tc>
                <a:tc>
                  <a:txBody>
                    <a:bodyPr/>
                    <a:lstStyle/>
                    <a:p>
                      <a:pPr marR="38100" indent="457200" algn="ctr">
                        <a:lnSpc>
                          <a:spcPts val="1600"/>
                        </a:lnSpc>
                      </a:pPr>
                      <a:r>
                        <a:rPr lang="es-EC" sz="1400">
                          <a:effectLst/>
                        </a:rPr>
                        <a:t>Bicicleta de montaña</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highlight>
                            <a:srgbClr val="00FFFF"/>
                          </a:highlight>
                        </a:rPr>
                        <a:t>29</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40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1650361676"/>
                  </a:ext>
                </a:extLst>
              </a:tr>
              <a:tr h="507242">
                <a:tc vMerge="1">
                  <a:txBody>
                    <a:bodyPr/>
                    <a:lstStyle/>
                    <a:p>
                      <a:endParaRPr lang="es-EC"/>
                    </a:p>
                  </a:txBody>
                  <a:tcPr/>
                </a:tc>
                <a:tc>
                  <a:txBody>
                    <a:bodyPr/>
                    <a:lstStyle/>
                    <a:p>
                      <a:pPr marR="38100" indent="457200" algn="ctr">
                        <a:lnSpc>
                          <a:spcPts val="1600"/>
                        </a:lnSpc>
                      </a:pPr>
                      <a:r>
                        <a:rPr lang="es-EC" sz="1400">
                          <a:effectLst/>
                        </a:rPr>
                        <a:t>Bicicleta urbana</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highlight>
                            <a:srgbClr val="00FFFF"/>
                          </a:highlight>
                        </a:rPr>
                        <a:t>93</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highlight>
                            <a:srgbClr val="00FFFF"/>
                          </a:highlight>
                        </a:rPr>
                        <a:t>38</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8</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139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2651650550"/>
                  </a:ext>
                </a:extLst>
              </a:tr>
              <a:tr h="507242">
                <a:tc vMerge="1">
                  <a:txBody>
                    <a:bodyPr/>
                    <a:lstStyle/>
                    <a:p>
                      <a:endParaRPr lang="es-EC"/>
                    </a:p>
                  </a:txBody>
                  <a:tcPr/>
                </a:tc>
                <a:tc>
                  <a:txBody>
                    <a:bodyPr/>
                    <a:lstStyle/>
                    <a:p>
                      <a:pPr marR="38100" indent="457200" algn="ctr">
                        <a:lnSpc>
                          <a:spcPts val="1600"/>
                        </a:lnSpc>
                      </a:pPr>
                      <a:r>
                        <a:rPr lang="es-EC" sz="1400">
                          <a:effectLst/>
                        </a:rPr>
                        <a:t>Bicicleta eléctrica</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7</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3450224469"/>
                  </a:ext>
                </a:extLst>
              </a:tr>
              <a:tr h="344757">
                <a:tc gridSpan="2">
                  <a:txBody>
                    <a:bodyPr/>
                    <a:lstStyle/>
                    <a:p>
                      <a:pPr marR="38100" indent="457200" algn="ctr">
                        <a:lnSpc>
                          <a:spcPts val="1600"/>
                        </a:lnSpc>
                      </a:pPr>
                      <a:r>
                        <a:rPr lang="es-EC" sz="1400">
                          <a:effectLst/>
                        </a:rPr>
                        <a:t>Total</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nchor="ctr"/>
                </a:tc>
                <a:tc hMerge="1">
                  <a:txBody>
                    <a:bodyPr/>
                    <a:lstStyle/>
                    <a:p>
                      <a:endParaRPr lang="es-EC"/>
                    </a:p>
                  </a:txBody>
                  <a:tcPr/>
                </a:tc>
                <a:tc>
                  <a:txBody>
                    <a:bodyPr/>
                    <a:lstStyle/>
                    <a:p>
                      <a:pPr marR="38100" indent="457200" algn="r">
                        <a:lnSpc>
                          <a:spcPts val="1600"/>
                        </a:lnSpc>
                      </a:pPr>
                      <a:r>
                        <a:rPr lang="es-EC" sz="1400">
                          <a:effectLst/>
                        </a:rPr>
                        <a:t>159</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49</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a:effectLst/>
                        </a:rPr>
                        <a:t>11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tc>
                  <a:txBody>
                    <a:bodyPr/>
                    <a:lstStyle/>
                    <a:p>
                      <a:pPr marR="38100" indent="457200" algn="r">
                        <a:lnSpc>
                          <a:spcPts val="1600"/>
                        </a:lnSpc>
                      </a:pPr>
                      <a:r>
                        <a:rPr lang="es-EC" sz="1400" dirty="0">
                          <a:effectLst/>
                        </a:rPr>
                        <a:t>219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6729" marR="66729" marT="0" marB="0"/>
                </a:tc>
                <a:extLst>
                  <a:ext uri="{0D108BD9-81ED-4DB2-BD59-A6C34878D82A}">
                    <a16:rowId xmlns:a16="http://schemas.microsoft.com/office/drawing/2014/main" xmlns="" val="246758826"/>
                  </a:ext>
                </a:extLst>
              </a:tr>
            </a:tbl>
          </a:graphicData>
        </a:graphic>
      </p:graphicFrame>
    </p:spTree>
    <p:extLst>
      <p:ext uri="{BB962C8B-B14F-4D97-AF65-F5344CB8AC3E}">
        <p14:creationId xmlns:p14="http://schemas.microsoft.com/office/powerpoint/2010/main" val="3001965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4E253F50-FE35-4F52-A178-2D9F9FB322BA}"/>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857250"/>
            <a:ext cx="12192000" cy="5357812"/>
          </a:xfrm>
          <a:prstGeom prst="rect">
            <a:avLst/>
          </a:prstGeom>
        </p:spPr>
      </p:pic>
      <p:sp>
        <p:nvSpPr>
          <p:cNvPr id="4" name="Título 1">
            <a:extLst>
              <a:ext uri="{FF2B5EF4-FFF2-40B4-BE49-F238E27FC236}">
                <a16:creationId xmlns:a16="http://schemas.microsoft.com/office/drawing/2014/main" xmlns="" id="{463F4F61-CA55-45E1-B513-C0DD44357668}"/>
              </a:ext>
            </a:extLst>
          </p:cNvPr>
          <p:cNvSpPr txBox="1">
            <a:spLocks/>
          </p:cNvSpPr>
          <p:nvPr/>
        </p:nvSpPr>
        <p:spPr>
          <a:xfrm>
            <a:off x="237106" y="198259"/>
            <a:ext cx="7522593" cy="44467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tablas de contingencia</a:t>
            </a:r>
          </a:p>
        </p:txBody>
      </p:sp>
      <p:sp>
        <p:nvSpPr>
          <p:cNvPr id="8" name="Rectángulo 7">
            <a:extLst>
              <a:ext uri="{FF2B5EF4-FFF2-40B4-BE49-F238E27FC236}">
                <a16:creationId xmlns:a16="http://schemas.microsoft.com/office/drawing/2014/main" xmlns="" id="{B5902D77-372E-4401-AEBB-E87CD9774E59}"/>
              </a:ext>
            </a:extLst>
          </p:cNvPr>
          <p:cNvSpPr/>
          <p:nvPr/>
        </p:nvSpPr>
        <p:spPr>
          <a:xfrm>
            <a:off x="747169" y="5187771"/>
            <a:ext cx="10693466" cy="830997"/>
          </a:xfrm>
          <a:prstGeom prst="rect">
            <a:avLst/>
          </a:prstGeom>
          <a:solidFill>
            <a:schemeClr val="accent1">
              <a:lumMod val="20000"/>
              <a:lumOff val="80000"/>
            </a:schemeClr>
          </a:solidFill>
        </p:spPr>
        <p:txBody>
          <a:bodyPr wrap="square">
            <a:spAutoFit/>
          </a:bodyPr>
          <a:lstStyle/>
          <a:p>
            <a:pPr algn="ctr"/>
            <a:r>
              <a:rPr lang="es-MX" sz="1600" dirty="0">
                <a:effectLst/>
                <a:ea typeface="Calibri" panose="020F0502020204030204" pitchFamily="34" charset="0"/>
              </a:rPr>
              <a:t>47 personas que usaban la bicicleta a diario se vieron motivadas a adquirir una bicicleta por el distanciamiento, para evitar el contacto con otras personas se optó por el uso de la bicicleta</a:t>
            </a:r>
          </a:p>
          <a:p>
            <a:pPr algn="ctr"/>
            <a:r>
              <a:rPr lang="es-MX" sz="1600" dirty="0">
                <a:effectLst/>
                <a:ea typeface="Calibri" panose="020F0502020204030204" pitchFamily="34" charset="0"/>
              </a:rPr>
              <a:t>47 personas se encontraron motivadas por la necesidad de movilización</a:t>
            </a:r>
            <a:endParaRPr lang="es-EC" sz="2000" dirty="0"/>
          </a:p>
        </p:txBody>
      </p:sp>
      <p:graphicFrame>
        <p:nvGraphicFramePr>
          <p:cNvPr id="2" name="Tabla 1">
            <a:extLst>
              <a:ext uri="{FF2B5EF4-FFF2-40B4-BE49-F238E27FC236}">
                <a16:creationId xmlns:a16="http://schemas.microsoft.com/office/drawing/2014/main" xmlns="" id="{AABBCF1E-4AB1-41BE-9E91-12731FCDE77E}"/>
              </a:ext>
            </a:extLst>
          </p:cNvPr>
          <p:cNvGraphicFramePr>
            <a:graphicFrameLocks noGrp="1"/>
          </p:cNvGraphicFramePr>
          <p:nvPr>
            <p:extLst>
              <p:ext uri="{D42A27DB-BD31-4B8C-83A1-F6EECF244321}">
                <p14:modId xmlns:p14="http://schemas.microsoft.com/office/powerpoint/2010/main" val="1174442506"/>
              </p:ext>
            </p:extLst>
          </p:nvPr>
        </p:nvGraphicFramePr>
        <p:xfrm>
          <a:off x="237106" y="879295"/>
          <a:ext cx="11713593" cy="4022726"/>
        </p:xfrm>
        <a:graphic>
          <a:graphicData uri="http://schemas.openxmlformats.org/drawingml/2006/table">
            <a:tbl>
              <a:tblPr firstRow="1" firstCol="1" bandRow="1">
                <a:tableStyleId>{5C22544A-7EE6-4342-B048-85BDC9FD1C3A}</a:tableStyleId>
              </a:tblPr>
              <a:tblGrid>
                <a:gridCol w="1819672">
                  <a:extLst>
                    <a:ext uri="{9D8B030D-6E8A-4147-A177-3AD203B41FA5}">
                      <a16:colId xmlns:a16="http://schemas.microsoft.com/office/drawing/2014/main" xmlns="" val="1165307329"/>
                    </a:ext>
                  </a:extLst>
                </a:gridCol>
                <a:gridCol w="1704189">
                  <a:extLst>
                    <a:ext uri="{9D8B030D-6E8A-4147-A177-3AD203B41FA5}">
                      <a16:colId xmlns:a16="http://schemas.microsoft.com/office/drawing/2014/main" xmlns="" val="469418496"/>
                    </a:ext>
                  </a:extLst>
                </a:gridCol>
                <a:gridCol w="1478033">
                  <a:extLst>
                    <a:ext uri="{9D8B030D-6E8A-4147-A177-3AD203B41FA5}">
                      <a16:colId xmlns:a16="http://schemas.microsoft.com/office/drawing/2014/main" xmlns="" val="664251365"/>
                    </a:ext>
                  </a:extLst>
                </a:gridCol>
                <a:gridCol w="1478033">
                  <a:extLst>
                    <a:ext uri="{9D8B030D-6E8A-4147-A177-3AD203B41FA5}">
                      <a16:colId xmlns:a16="http://schemas.microsoft.com/office/drawing/2014/main" xmlns="" val="2136881781"/>
                    </a:ext>
                  </a:extLst>
                </a:gridCol>
                <a:gridCol w="795554">
                  <a:extLst>
                    <a:ext uri="{9D8B030D-6E8A-4147-A177-3AD203B41FA5}">
                      <a16:colId xmlns:a16="http://schemas.microsoft.com/office/drawing/2014/main" xmlns="" val="3164242825"/>
                    </a:ext>
                  </a:extLst>
                </a:gridCol>
                <a:gridCol w="1309620">
                  <a:extLst>
                    <a:ext uri="{9D8B030D-6E8A-4147-A177-3AD203B41FA5}">
                      <a16:colId xmlns:a16="http://schemas.microsoft.com/office/drawing/2014/main" xmlns="" val="4031377909"/>
                    </a:ext>
                  </a:extLst>
                </a:gridCol>
                <a:gridCol w="1309620">
                  <a:extLst>
                    <a:ext uri="{9D8B030D-6E8A-4147-A177-3AD203B41FA5}">
                      <a16:colId xmlns:a16="http://schemas.microsoft.com/office/drawing/2014/main" xmlns="" val="3294133805"/>
                    </a:ext>
                  </a:extLst>
                </a:gridCol>
                <a:gridCol w="1152433">
                  <a:extLst>
                    <a:ext uri="{9D8B030D-6E8A-4147-A177-3AD203B41FA5}">
                      <a16:colId xmlns:a16="http://schemas.microsoft.com/office/drawing/2014/main" xmlns="" val="2021805180"/>
                    </a:ext>
                  </a:extLst>
                </a:gridCol>
                <a:gridCol w="666439">
                  <a:extLst>
                    <a:ext uri="{9D8B030D-6E8A-4147-A177-3AD203B41FA5}">
                      <a16:colId xmlns:a16="http://schemas.microsoft.com/office/drawing/2014/main" xmlns="" val="834581848"/>
                    </a:ext>
                  </a:extLst>
                </a:gridCol>
              </a:tblGrid>
              <a:tr h="343220">
                <a:tc rowSpan="2" gridSpan="2">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nchor="ctr"/>
                </a:tc>
                <a:tc rowSpan="2" hMerge="1">
                  <a:txBody>
                    <a:bodyPr/>
                    <a:lstStyle/>
                    <a:p>
                      <a:endParaRPr lang="es-EC"/>
                    </a:p>
                  </a:txBody>
                  <a:tcPr/>
                </a:tc>
                <a:tc gridSpan="6">
                  <a:txBody>
                    <a:bodyPr/>
                    <a:lstStyle/>
                    <a:p>
                      <a:pPr marR="38100" indent="457200" algn="ctr">
                        <a:lnSpc>
                          <a:spcPts val="1600"/>
                        </a:lnSpc>
                      </a:pPr>
                      <a:r>
                        <a:rPr lang="es-EC" sz="1400" dirty="0">
                          <a:effectLst/>
                        </a:rPr>
                        <a:t>¿Qué le motivo a usted a adquirir la bicicleta en este período de tiempo?</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R="38100" indent="457200" algn="ctr">
                        <a:lnSpc>
                          <a:spcPts val="1600"/>
                        </a:lnSpc>
                      </a:pPr>
                      <a:r>
                        <a:rPr lang="es-EC" sz="1400">
                          <a:effectLst/>
                        </a:rPr>
                        <a:t> </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533235691"/>
                  </a:ext>
                </a:extLst>
              </a:tr>
              <a:tr h="883281">
                <a:tc gridSpan="2" vMerge="1">
                  <a:txBody>
                    <a:bodyPr/>
                    <a:lstStyle/>
                    <a:p>
                      <a:endParaRPr lang="es-EC"/>
                    </a:p>
                  </a:txBody>
                  <a:tcPr/>
                </a:tc>
                <a:tc hMerge="1" vMerge="1">
                  <a:txBody>
                    <a:bodyPr/>
                    <a:lstStyle/>
                    <a:p>
                      <a:endParaRPr lang="es-EC"/>
                    </a:p>
                  </a:txBody>
                  <a:tcPr/>
                </a:tc>
                <a:tc>
                  <a:txBody>
                    <a:bodyPr/>
                    <a:lstStyle/>
                    <a:p>
                      <a:pPr marR="38100" indent="457200" algn="ctr">
                        <a:lnSpc>
                          <a:spcPts val="1600"/>
                        </a:lnSpc>
                      </a:pPr>
                      <a:r>
                        <a:rPr lang="es-EC" sz="1400">
                          <a:effectLst/>
                        </a:rPr>
                        <a:t>Seguridad</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ctr">
                        <a:lnSpc>
                          <a:spcPts val="1600"/>
                        </a:lnSpc>
                      </a:pPr>
                      <a:r>
                        <a:rPr lang="es-EC" sz="1400">
                          <a:effectLst/>
                        </a:rPr>
                        <a:t>Distanciamiento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ctr">
                        <a:lnSpc>
                          <a:spcPts val="1600"/>
                        </a:lnSpc>
                      </a:pPr>
                      <a:r>
                        <a:rPr lang="es-EC" sz="1400">
                          <a:effectLst/>
                        </a:rPr>
                        <a:t>Salud</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ctr">
                        <a:lnSpc>
                          <a:spcPts val="1600"/>
                        </a:lnSpc>
                      </a:pPr>
                      <a:r>
                        <a:rPr lang="es-EC" sz="1400" dirty="0">
                          <a:effectLst/>
                        </a:rPr>
                        <a:t>Deporte</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ctr">
                        <a:lnSpc>
                          <a:spcPts val="1600"/>
                        </a:lnSpc>
                      </a:pPr>
                      <a:r>
                        <a:rPr lang="es-EC" sz="1400">
                          <a:effectLst/>
                        </a:rPr>
                        <a:t>Necesidad de movilización</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ctr">
                        <a:lnSpc>
                          <a:spcPts val="1600"/>
                        </a:lnSpc>
                      </a:pPr>
                      <a:r>
                        <a:rPr lang="es-EC" sz="1400">
                          <a:effectLst/>
                        </a:rPr>
                        <a:t>Pasatiempo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indent="457200" algn="ctr">
                        <a:lnSpc>
                          <a:spcPct val="200000"/>
                        </a:lnSpc>
                      </a:pPr>
                      <a:r>
                        <a:rPr lang="es-EC" sz="1400">
                          <a:effectLst/>
                        </a:rPr>
                        <a:t>Total</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1849842181"/>
                  </a:ext>
                </a:extLst>
              </a:tr>
              <a:tr h="523241">
                <a:tc rowSpan="4">
                  <a:txBody>
                    <a:bodyPr/>
                    <a:lstStyle/>
                    <a:p>
                      <a:pPr marR="38100" indent="457200" algn="ctr">
                        <a:lnSpc>
                          <a:spcPts val="1600"/>
                        </a:lnSpc>
                      </a:pPr>
                      <a:r>
                        <a:rPr lang="es-EC" sz="1400">
                          <a:effectLst/>
                        </a:rPr>
                        <a:t>¿Con qué frecuencia usó la bicicleta durante la cuarenta del covid-19?</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nchor="ctr"/>
                </a:tc>
                <a:tc>
                  <a:txBody>
                    <a:bodyPr/>
                    <a:lstStyle/>
                    <a:p>
                      <a:pPr marR="38100" indent="457200" algn="ctr">
                        <a:lnSpc>
                          <a:spcPts val="1600"/>
                        </a:lnSpc>
                      </a:pPr>
                      <a:r>
                        <a:rPr lang="es-EC" sz="1400">
                          <a:effectLst/>
                        </a:rPr>
                        <a:t>Diario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highlight>
                            <a:srgbClr val="00FFFF"/>
                          </a:highlight>
                        </a:rPr>
                        <a:t>36</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18</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9</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highlight>
                            <a:srgbClr val="00FFFF"/>
                          </a:highlight>
                        </a:rPr>
                        <a:t>47</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5</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117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4208486165"/>
                  </a:ext>
                </a:extLst>
              </a:tr>
              <a:tr h="523241">
                <a:tc vMerge="1">
                  <a:txBody>
                    <a:bodyPr/>
                    <a:lstStyle/>
                    <a:p>
                      <a:endParaRPr lang="es-EC"/>
                    </a:p>
                  </a:txBody>
                  <a:tcPr/>
                </a:tc>
                <a:tc>
                  <a:txBody>
                    <a:bodyPr/>
                    <a:lstStyle/>
                    <a:p>
                      <a:pPr marR="38100" indent="457200" algn="ctr">
                        <a:lnSpc>
                          <a:spcPts val="1600"/>
                        </a:lnSpc>
                      </a:pPr>
                      <a:r>
                        <a:rPr lang="es-EC" sz="1400">
                          <a:effectLst/>
                        </a:rPr>
                        <a:t>Una vez a la semana</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24</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27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rPr>
                        <a:t>16</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77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2175155285"/>
                  </a:ext>
                </a:extLst>
              </a:tr>
              <a:tr h="703261">
                <a:tc vMerge="1">
                  <a:txBody>
                    <a:bodyPr/>
                    <a:lstStyle/>
                    <a:p>
                      <a:endParaRPr lang="es-EC"/>
                    </a:p>
                  </a:txBody>
                  <a:tcPr/>
                </a:tc>
                <a:tc>
                  <a:txBody>
                    <a:bodyPr/>
                    <a:lstStyle/>
                    <a:p>
                      <a:pPr marR="38100" indent="457200" algn="ctr">
                        <a:lnSpc>
                          <a:spcPts val="1600"/>
                        </a:lnSpc>
                      </a:pPr>
                      <a:r>
                        <a:rPr lang="es-EC" sz="1400">
                          <a:effectLst/>
                        </a:rPr>
                        <a:t>Una vez cada 15 días</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rPr>
                        <a:t>1</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rPr>
                        <a:t>4</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rPr>
                        <a:t>19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1674296238"/>
                  </a:ext>
                </a:extLst>
              </a:tr>
              <a:tr h="523241">
                <a:tc vMerge="1">
                  <a:txBody>
                    <a:bodyPr/>
                    <a:lstStyle/>
                    <a:p>
                      <a:endParaRPr lang="es-EC"/>
                    </a:p>
                  </a:txBody>
                  <a:tcPr/>
                </a:tc>
                <a:tc>
                  <a:txBody>
                    <a:bodyPr/>
                    <a:lstStyle/>
                    <a:p>
                      <a:pPr marR="38100" indent="457200" algn="ctr">
                        <a:lnSpc>
                          <a:spcPts val="1600"/>
                        </a:lnSpc>
                      </a:pPr>
                      <a:r>
                        <a:rPr lang="es-EC" sz="1400">
                          <a:effectLst/>
                        </a:rPr>
                        <a:t>Una vez al mes</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5</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0</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rPr>
                        <a:t>6</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280698265"/>
                  </a:ext>
                </a:extLst>
              </a:tr>
              <a:tr h="523241">
                <a:tc gridSpan="2">
                  <a:txBody>
                    <a:bodyPr/>
                    <a:lstStyle/>
                    <a:p>
                      <a:pPr marR="38100" indent="457200" algn="ctr">
                        <a:lnSpc>
                          <a:spcPts val="1600"/>
                        </a:lnSpc>
                      </a:pPr>
                      <a:r>
                        <a:rPr lang="es-EC" sz="1400">
                          <a:effectLst/>
                        </a:rPr>
                        <a:t>Total</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nchor="ctr"/>
                </a:tc>
                <a:tc hMerge="1">
                  <a:txBody>
                    <a:bodyPr/>
                    <a:lstStyle/>
                    <a:p>
                      <a:endParaRPr lang="es-EC"/>
                    </a:p>
                  </a:txBody>
                  <a:tcPr/>
                </a:tc>
                <a:tc>
                  <a:txBody>
                    <a:bodyPr/>
                    <a:lstStyle/>
                    <a:p>
                      <a:pPr marR="38100" indent="457200" algn="r">
                        <a:lnSpc>
                          <a:spcPts val="1600"/>
                        </a:lnSpc>
                      </a:pPr>
                      <a:r>
                        <a:rPr lang="es-EC" sz="1400">
                          <a:effectLst/>
                        </a:rPr>
                        <a:t>3</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62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26</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52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64</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a:effectLst/>
                        </a:rPr>
                        <a:t>12</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tc>
                  <a:txBody>
                    <a:bodyPr/>
                    <a:lstStyle/>
                    <a:p>
                      <a:pPr marR="38100" indent="457200" algn="r">
                        <a:lnSpc>
                          <a:spcPts val="1600"/>
                        </a:lnSpc>
                      </a:pPr>
                      <a:r>
                        <a:rPr lang="es-EC" sz="1400" dirty="0">
                          <a:effectLst/>
                        </a:rPr>
                        <a:t>219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757" marR="60757" marT="0" marB="0"/>
                </a:tc>
                <a:extLst>
                  <a:ext uri="{0D108BD9-81ED-4DB2-BD59-A6C34878D82A}">
                    <a16:rowId xmlns:a16="http://schemas.microsoft.com/office/drawing/2014/main" xmlns="" val="2033514209"/>
                  </a:ext>
                </a:extLst>
              </a:tr>
            </a:tbl>
          </a:graphicData>
        </a:graphic>
      </p:graphicFrame>
    </p:spTree>
    <p:extLst>
      <p:ext uri="{BB962C8B-B14F-4D97-AF65-F5344CB8AC3E}">
        <p14:creationId xmlns:p14="http://schemas.microsoft.com/office/powerpoint/2010/main" val="319784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B242077-C7C8-4261-AB38-96408B446B61}"/>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96449"/>
            <a:ext cx="12192000" cy="5357812"/>
          </a:xfrm>
          <a:prstGeom prst="rect">
            <a:avLst/>
          </a:prstGeom>
        </p:spPr>
      </p:pic>
      <p:sp>
        <p:nvSpPr>
          <p:cNvPr id="4" name="Título 1">
            <a:extLst>
              <a:ext uri="{FF2B5EF4-FFF2-40B4-BE49-F238E27FC236}">
                <a16:creationId xmlns:a16="http://schemas.microsoft.com/office/drawing/2014/main" xmlns="" id="{463F4F61-CA55-45E1-B513-C0DD44357668}"/>
              </a:ext>
            </a:extLst>
          </p:cNvPr>
          <p:cNvSpPr txBox="1">
            <a:spLocks/>
          </p:cNvSpPr>
          <p:nvPr/>
        </p:nvSpPr>
        <p:spPr>
          <a:xfrm>
            <a:off x="228536" y="58177"/>
            <a:ext cx="12192000" cy="93827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Anova de un factor</a:t>
            </a:r>
          </a:p>
        </p:txBody>
      </p:sp>
      <p:sp>
        <p:nvSpPr>
          <p:cNvPr id="5" name="Marcador de contenido 2">
            <a:extLst>
              <a:ext uri="{FF2B5EF4-FFF2-40B4-BE49-F238E27FC236}">
                <a16:creationId xmlns:a16="http://schemas.microsoft.com/office/drawing/2014/main" xmlns="" id="{0ED238B5-F67C-402F-A784-F906FD84615A}"/>
              </a:ext>
            </a:extLst>
          </p:cNvPr>
          <p:cNvSpPr>
            <a:spLocks noGrp="1"/>
          </p:cNvSpPr>
          <p:nvPr>
            <p:ph idx="1"/>
          </p:nvPr>
        </p:nvSpPr>
        <p:spPr>
          <a:xfrm>
            <a:off x="127000" y="1653046"/>
            <a:ext cx="9720073" cy="1499616"/>
          </a:xfrm>
          <a:solidFill>
            <a:schemeClr val="accent1">
              <a:lumMod val="20000"/>
              <a:lumOff val="80000"/>
            </a:schemeClr>
          </a:solidFill>
        </p:spPr>
        <p:txBody>
          <a:bodyPr>
            <a:normAutofit lnSpcReduction="10000"/>
          </a:bodyPr>
          <a:lstStyle/>
          <a:p>
            <a:r>
              <a:rPr lang="es-MX" b="1" dirty="0"/>
              <a:t>H0: </a:t>
            </a:r>
            <a:r>
              <a:rPr lang="es-MX" dirty="0"/>
              <a:t>No existe relación entre ¿Cuánto pago por la adquisición de la bicicleta? y en el momento de compra ¿Qué factor influye? </a:t>
            </a:r>
          </a:p>
          <a:p>
            <a:r>
              <a:rPr lang="es-MX" b="1" dirty="0"/>
              <a:t>H1: </a:t>
            </a:r>
            <a:r>
              <a:rPr lang="es-MX" dirty="0"/>
              <a:t>Si existe relación entre ¿Cuánto pago por la adquisición de la bicicleta? y en el momento de compra ¿Qué factor influye?</a:t>
            </a:r>
          </a:p>
          <a:p>
            <a:pPr marL="0" indent="0">
              <a:buNone/>
            </a:pPr>
            <a:endParaRPr lang="es-EC" dirty="0"/>
          </a:p>
        </p:txBody>
      </p:sp>
      <p:sp>
        <p:nvSpPr>
          <p:cNvPr id="8" name="Rectángulo 7">
            <a:extLst>
              <a:ext uri="{FF2B5EF4-FFF2-40B4-BE49-F238E27FC236}">
                <a16:creationId xmlns:a16="http://schemas.microsoft.com/office/drawing/2014/main" xmlns="" id="{B5902D77-372E-4401-AEBB-E87CD9774E59}"/>
              </a:ext>
            </a:extLst>
          </p:cNvPr>
          <p:cNvSpPr/>
          <p:nvPr/>
        </p:nvSpPr>
        <p:spPr>
          <a:xfrm>
            <a:off x="7235058" y="4090934"/>
            <a:ext cx="450368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sz="2400" dirty="0"/>
              <a:t>Se obtiene que 0,00 es &lt; 0,05 por lo tanto se acepta H1, entonces existe relación entre las variables </a:t>
            </a:r>
            <a:endParaRPr lang="es-EC" sz="2400" dirty="0"/>
          </a:p>
        </p:txBody>
      </p:sp>
      <p:sp>
        <p:nvSpPr>
          <p:cNvPr id="9" name="Rectángulo: esquinas redondeadas 8">
            <a:extLst>
              <a:ext uri="{FF2B5EF4-FFF2-40B4-BE49-F238E27FC236}">
                <a16:creationId xmlns:a16="http://schemas.microsoft.com/office/drawing/2014/main" xmlns="" id="{74A34B52-1950-468D-B847-5959D46603CB}"/>
              </a:ext>
            </a:extLst>
          </p:cNvPr>
          <p:cNvSpPr/>
          <p:nvPr/>
        </p:nvSpPr>
        <p:spPr>
          <a:xfrm>
            <a:off x="9847072" y="279400"/>
            <a:ext cx="2299449" cy="2924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Indica si existe relación o diferencia significativa entre dos variables, una nominal y otra métrica, </a:t>
            </a:r>
          </a:p>
          <a:p>
            <a:pPr algn="ctr"/>
            <a:r>
              <a:rPr lang="es-EC" dirty="0"/>
              <a:t>Resultados</a:t>
            </a:r>
            <a:r>
              <a:rPr lang="pt-BR" dirty="0"/>
              <a:t>: </a:t>
            </a:r>
          </a:p>
          <a:p>
            <a:pPr algn="ctr"/>
            <a:r>
              <a:rPr lang="pt-BR" dirty="0"/>
              <a:t>0,000 &lt; 0,05 </a:t>
            </a:r>
          </a:p>
          <a:p>
            <a:pPr algn="ctr"/>
            <a:r>
              <a:rPr lang="pt-BR" dirty="0"/>
              <a:t>Se </a:t>
            </a:r>
            <a:r>
              <a:rPr lang="pt-BR" dirty="0" err="1"/>
              <a:t>acepta</a:t>
            </a:r>
            <a:r>
              <a:rPr lang="pt-BR" dirty="0"/>
              <a:t> H1</a:t>
            </a:r>
            <a:endParaRPr lang="es-EC" dirty="0"/>
          </a:p>
        </p:txBody>
      </p:sp>
      <p:graphicFrame>
        <p:nvGraphicFramePr>
          <p:cNvPr id="3" name="Tabla 2">
            <a:extLst>
              <a:ext uri="{FF2B5EF4-FFF2-40B4-BE49-F238E27FC236}">
                <a16:creationId xmlns:a16="http://schemas.microsoft.com/office/drawing/2014/main" xmlns="" id="{CBE98A8F-D892-47CB-A627-712B85F792EA}"/>
              </a:ext>
            </a:extLst>
          </p:cNvPr>
          <p:cNvGraphicFramePr>
            <a:graphicFrameLocks noGrp="1"/>
          </p:cNvGraphicFramePr>
          <p:nvPr>
            <p:extLst>
              <p:ext uri="{D42A27DB-BD31-4B8C-83A1-F6EECF244321}">
                <p14:modId xmlns:p14="http://schemas.microsoft.com/office/powerpoint/2010/main" val="1641095244"/>
              </p:ext>
            </p:extLst>
          </p:nvPr>
        </p:nvGraphicFramePr>
        <p:xfrm>
          <a:off x="127000" y="3355029"/>
          <a:ext cx="6654798" cy="2677655"/>
        </p:xfrm>
        <a:graphic>
          <a:graphicData uri="http://schemas.openxmlformats.org/drawingml/2006/table">
            <a:tbl>
              <a:tblPr firstRow="1" firstCol="1" bandRow="1">
                <a:tableStyleId>{5C22544A-7EE6-4342-B048-85BDC9FD1C3A}</a:tableStyleId>
              </a:tblPr>
              <a:tblGrid>
                <a:gridCol w="1819457">
                  <a:extLst>
                    <a:ext uri="{9D8B030D-6E8A-4147-A177-3AD203B41FA5}">
                      <a16:colId xmlns:a16="http://schemas.microsoft.com/office/drawing/2014/main" xmlns="" val="329623274"/>
                    </a:ext>
                  </a:extLst>
                </a:gridCol>
                <a:gridCol w="1263180">
                  <a:extLst>
                    <a:ext uri="{9D8B030D-6E8A-4147-A177-3AD203B41FA5}">
                      <a16:colId xmlns:a16="http://schemas.microsoft.com/office/drawing/2014/main" xmlns="" val="740395445"/>
                    </a:ext>
                  </a:extLst>
                </a:gridCol>
                <a:gridCol w="799328">
                  <a:extLst>
                    <a:ext uri="{9D8B030D-6E8A-4147-A177-3AD203B41FA5}">
                      <a16:colId xmlns:a16="http://schemas.microsoft.com/office/drawing/2014/main" xmlns="" val="2444745978"/>
                    </a:ext>
                  </a:extLst>
                </a:gridCol>
                <a:gridCol w="1092018">
                  <a:extLst>
                    <a:ext uri="{9D8B030D-6E8A-4147-A177-3AD203B41FA5}">
                      <a16:colId xmlns:a16="http://schemas.microsoft.com/office/drawing/2014/main" xmlns="" val="2708326457"/>
                    </a:ext>
                  </a:extLst>
                </a:gridCol>
                <a:gridCol w="799328">
                  <a:extLst>
                    <a:ext uri="{9D8B030D-6E8A-4147-A177-3AD203B41FA5}">
                      <a16:colId xmlns:a16="http://schemas.microsoft.com/office/drawing/2014/main" xmlns="" val="3665825916"/>
                    </a:ext>
                  </a:extLst>
                </a:gridCol>
                <a:gridCol w="881487">
                  <a:extLst>
                    <a:ext uri="{9D8B030D-6E8A-4147-A177-3AD203B41FA5}">
                      <a16:colId xmlns:a16="http://schemas.microsoft.com/office/drawing/2014/main" xmlns="" val="868325347"/>
                    </a:ext>
                  </a:extLst>
                </a:gridCol>
              </a:tblGrid>
              <a:tr h="898493">
                <a:tc>
                  <a:txBody>
                    <a:bodyPr/>
                    <a:lstStyle/>
                    <a:p>
                      <a:pPr indent="457200" algn="ctr">
                        <a:lnSpc>
                          <a:spcPct val="200000"/>
                        </a:lnSpc>
                      </a:pPr>
                      <a:r>
                        <a:rPr lang="es-EC" sz="1200">
                          <a:effectLst/>
                        </a:rPr>
                        <a:t>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ctr">
                        <a:lnSpc>
                          <a:spcPts val="1600"/>
                        </a:lnSpc>
                      </a:pPr>
                      <a:r>
                        <a:rPr lang="es-EC" sz="1200">
                          <a:effectLst/>
                        </a:rPr>
                        <a:t>Suma de cuadrados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a:effectLst/>
                        </a:rPr>
                        <a:t>Gl</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a:effectLst/>
                        </a:rPr>
                        <a:t>Media cuadrática</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a:effectLst/>
                        </a:rPr>
                        <a:t>F</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200">
                          <a:effectLst/>
                        </a:rPr>
                        <a:t>Sig.</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04117189"/>
                  </a:ext>
                </a:extLst>
              </a:tr>
              <a:tr h="669414">
                <a:tc>
                  <a:txBody>
                    <a:bodyPr/>
                    <a:lstStyle/>
                    <a:p>
                      <a:pPr marR="38100" indent="457200" algn="ctr">
                        <a:lnSpc>
                          <a:spcPts val="1600"/>
                        </a:lnSpc>
                      </a:pPr>
                      <a:r>
                        <a:rPr lang="es-EC" sz="1200">
                          <a:effectLst/>
                        </a:rPr>
                        <a:t>Entre grupos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r">
                        <a:lnSpc>
                          <a:spcPts val="1600"/>
                        </a:lnSpc>
                      </a:pPr>
                      <a:r>
                        <a:rPr lang="es-EC" sz="1200">
                          <a:effectLst/>
                        </a:rPr>
                        <a:t>10,183</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a:effectLst/>
                        </a:rPr>
                        <a:t>2</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a:effectLst/>
                        </a:rPr>
                        <a:t>5,091</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a:effectLst/>
                        </a:rPr>
                        <a:t>10,341</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dirty="0">
                          <a:effectLst/>
                          <a:highlight>
                            <a:srgbClr val="FFFF00"/>
                          </a:highlight>
                        </a:rPr>
                        <a:t>,000</a:t>
                      </a:r>
                      <a:endParaRPr lang="es-EC" sz="12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2143697"/>
                  </a:ext>
                </a:extLst>
              </a:tr>
              <a:tr h="669414">
                <a:tc>
                  <a:txBody>
                    <a:bodyPr/>
                    <a:lstStyle/>
                    <a:p>
                      <a:pPr marR="38100" indent="457200" algn="ctr">
                        <a:lnSpc>
                          <a:spcPts val="1600"/>
                        </a:lnSpc>
                      </a:pPr>
                      <a:r>
                        <a:rPr lang="es-EC" sz="1200">
                          <a:effectLst/>
                        </a:rPr>
                        <a:t>Dentro de grupos</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r">
                        <a:lnSpc>
                          <a:spcPts val="1600"/>
                        </a:lnSpc>
                      </a:pPr>
                      <a:r>
                        <a:rPr lang="es-EC" sz="1200">
                          <a:effectLst/>
                        </a:rPr>
                        <a:t>105,357</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a:effectLst/>
                        </a:rPr>
                        <a:t>214</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a:effectLst/>
                        </a:rPr>
                        <a:t>,492</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200">
                          <a:effectLst/>
                        </a:rPr>
                        <a:t>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200">
                          <a:effectLst/>
                        </a:rPr>
                        <a:t>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9718080"/>
                  </a:ext>
                </a:extLst>
              </a:tr>
              <a:tr h="440334">
                <a:tc>
                  <a:txBody>
                    <a:bodyPr/>
                    <a:lstStyle/>
                    <a:p>
                      <a:pPr marR="38100" indent="457200" algn="ctr">
                        <a:lnSpc>
                          <a:spcPts val="1600"/>
                        </a:lnSpc>
                      </a:pPr>
                      <a:r>
                        <a:rPr lang="es-EC" sz="1200">
                          <a:effectLst/>
                        </a:rPr>
                        <a:t>Total</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r">
                        <a:lnSpc>
                          <a:spcPts val="1600"/>
                        </a:lnSpc>
                      </a:pPr>
                      <a:r>
                        <a:rPr lang="es-EC" sz="1200">
                          <a:effectLst/>
                        </a:rPr>
                        <a:t>115,539</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200">
                          <a:effectLst/>
                        </a:rPr>
                        <a:t>216</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200">
                          <a:effectLst/>
                        </a:rPr>
                        <a:t>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200">
                          <a:effectLst/>
                        </a:rPr>
                        <a:t>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200" dirty="0">
                          <a:effectLst/>
                        </a:rPr>
                        <a:t> </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29836903"/>
                  </a:ext>
                </a:extLst>
              </a:tr>
            </a:tbl>
          </a:graphicData>
        </a:graphic>
      </p:graphicFrame>
    </p:spTree>
    <p:extLst>
      <p:ext uri="{BB962C8B-B14F-4D97-AF65-F5344CB8AC3E}">
        <p14:creationId xmlns:p14="http://schemas.microsoft.com/office/powerpoint/2010/main" val="3693279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B242077-C7C8-4261-AB38-96408B446B61}"/>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96449"/>
            <a:ext cx="12192000" cy="5357812"/>
          </a:xfrm>
          <a:prstGeom prst="rect">
            <a:avLst/>
          </a:prstGeom>
        </p:spPr>
      </p:pic>
      <p:sp>
        <p:nvSpPr>
          <p:cNvPr id="4" name="Título 1">
            <a:extLst>
              <a:ext uri="{FF2B5EF4-FFF2-40B4-BE49-F238E27FC236}">
                <a16:creationId xmlns:a16="http://schemas.microsoft.com/office/drawing/2014/main" xmlns="" id="{463F4F61-CA55-45E1-B513-C0DD44357668}"/>
              </a:ext>
            </a:extLst>
          </p:cNvPr>
          <p:cNvSpPr txBox="1">
            <a:spLocks/>
          </p:cNvSpPr>
          <p:nvPr/>
        </p:nvSpPr>
        <p:spPr>
          <a:xfrm>
            <a:off x="228536" y="58177"/>
            <a:ext cx="12192000" cy="93827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Anova de un factor</a:t>
            </a:r>
          </a:p>
        </p:txBody>
      </p:sp>
      <p:sp>
        <p:nvSpPr>
          <p:cNvPr id="5" name="Marcador de contenido 2">
            <a:extLst>
              <a:ext uri="{FF2B5EF4-FFF2-40B4-BE49-F238E27FC236}">
                <a16:creationId xmlns:a16="http://schemas.microsoft.com/office/drawing/2014/main" xmlns="" id="{0ED238B5-F67C-402F-A784-F906FD84615A}"/>
              </a:ext>
            </a:extLst>
          </p:cNvPr>
          <p:cNvSpPr>
            <a:spLocks noGrp="1"/>
          </p:cNvSpPr>
          <p:nvPr>
            <p:ph idx="1"/>
          </p:nvPr>
        </p:nvSpPr>
        <p:spPr>
          <a:xfrm>
            <a:off x="127000" y="1653046"/>
            <a:ext cx="9720073" cy="1499616"/>
          </a:xfrm>
          <a:solidFill>
            <a:schemeClr val="accent1">
              <a:lumMod val="20000"/>
              <a:lumOff val="80000"/>
            </a:schemeClr>
          </a:solidFill>
        </p:spPr>
        <p:txBody>
          <a:bodyPr>
            <a:normAutofit lnSpcReduction="10000"/>
          </a:bodyPr>
          <a:lstStyle/>
          <a:p>
            <a:r>
              <a:rPr lang="es-MX" b="1" dirty="0"/>
              <a:t>H0: </a:t>
            </a:r>
            <a:r>
              <a:rPr lang="es-MX" dirty="0"/>
              <a:t>No existe relación entre en su decisión de compra ¿Cuánto influye la publicidad? y ¿Cuáles son las ventajas que le proporciona el uso de la bicicleta? </a:t>
            </a:r>
          </a:p>
          <a:p>
            <a:r>
              <a:rPr lang="es-MX" b="1" dirty="0"/>
              <a:t>H1: </a:t>
            </a:r>
            <a:r>
              <a:rPr lang="es-MX" dirty="0"/>
              <a:t>Si existe relación entre en su decisión de compra ¿Cuánto influye la publicidad? y ¿Cuáles son las ventajas que le proporciona el uso de la bicicleta?</a:t>
            </a:r>
          </a:p>
          <a:p>
            <a:pPr marL="0" indent="0">
              <a:buNone/>
            </a:pPr>
            <a:endParaRPr lang="es-EC" dirty="0"/>
          </a:p>
        </p:txBody>
      </p:sp>
      <p:sp>
        <p:nvSpPr>
          <p:cNvPr id="8" name="Rectángulo 7">
            <a:extLst>
              <a:ext uri="{FF2B5EF4-FFF2-40B4-BE49-F238E27FC236}">
                <a16:creationId xmlns:a16="http://schemas.microsoft.com/office/drawing/2014/main" xmlns="" id="{B5902D77-372E-4401-AEBB-E87CD9774E59}"/>
              </a:ext>
            </a:extLst>
          </p:cNvPr>
          <p:cNvSpPr/>
          <p:nvPr/>
        </p:nvSpPr>
        <p:spPr>
          <a:xfrm>
            <a:off x="7595231" y="4178697"/>
            <a:ext cx="450368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sz="2400" dirty="0"/>
              <a:t>Se obtiene que 1,03 es &lt; 0,05 por lo tanto se acepta H0, entonces no existe relación entre las variables </a:t>
            </a:r>
            <a:endParaRPr lang="es-EC" sz="2400" dirty="0"/>
          </a:p>
        </p:txBody>
      </p:sp>
      <p:sp>
        <p:nvSpPr>
          <p:cNvPr id="9" name="Rectángulo: esquinas redondeadas 8">
            <a:extLst>
              <a:ext uri="{FF2B5EF4-FFF2-40B4-BE49-F238E27FC236}">
                <a16:creationId xmlns:a16="http://schemas.microsoft.com/office/drawing/2014/main" xmlns="" id="{74A34B52-1950-468D-B847-5959D46603CB}"/>
              </a:ext>
            </a:extLst>
          </p:cNvPr>
          <p:cNvSpPr/>
          <p:nvPr/>
        </p:nvSpPr>
        <p:spPr>
          <a:xfrm>
            <a:off x="9847072" y="279400"/>
            <a:ext cx="2299449" cy="2924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Indica si existe relación o diferencia significativa entre dos variables, una nominal y otra métrica, </a:t>
            </a:r>
          </a:p>
          <a:p>
            <a:pPr algn="ctr"/>
            <a:r>
              <a:rPr lang="es-EC" dirty="0"/>
              <a:t>Resultados</a:t>
            </a:r>
            <a:r>
              <a:rPr lang="pt-BR" dirty="0"/>
              <a:t>: </a:t>
            </a:r>
          </a:p>
          <a:p>
            <a:pPr algn="ctr"/>
            <a:r>
              <a:rPr lang="pt-BR" dirty="0"/>
              <a:t>0,000 &lt; 0,05 </a:t>
            </a:r>
          </a:p>
          <a:p>
            <a:pPr algn="ctr"/>
            <a:r>
              <a:rPr lang="pt-BR" dirty="0"/>
              <a:t>Se </a:t>
            </a:r>
            <a:r>
              <a:rPr lang="pt-BR" dirty="0" err="1"/>
              <a:t>acepta</a:t>
            </a:r>
            <a:r>
              <a:rPr lang="pt-BR" dirty="0"/>
              <a:t> H1</a:t>
            </a:r>
            <a:endParaRPr lang="es-EC" dirty="0"/>
          </a:p>
        </p:txBody>
      </p:sp>
      <p:graphicFrame>
        <p:nvGraphicFramePr>
          <p:cNvPr id="2" name="Tabla 1">
            <a:extLst>
              <a:ext uri="{FF2B5EF4-FFF2-40B4-BE49-F238E27FC236}">
                <a16:creationId xmlns:a16="http://schemas.microsoft.com/office/drawing/2014/main" xmlns="" id="{DD951F7D-94CC-4F7A-B688-6660C638EB2F}"/>
              </a:ext>
            </a:extLst>
          </p:cNvPr>
          <p:cNvGraphicFramePr>
            <a:graphicFrameLocks noGrp="1"/>
          </p:cNvGraphicFramePr>
          <p:nvPr>
            <p:extLst>
              <p:ext uri="{D42A27DB-BD31-4B8C-83A1-F6EECF244321}">
                <p14:modId xmlns:p14="http://schemas.microsoft.com/office/powerpoint/2010/main" val="145888522"/>
              </p:ext>
            </p:extLst>
          </p:nvPr>
        </p:nvGraphicFramePr>
        <p:xfrm>
          <a:off x="228536" y="3728907"/>
          <a:ext cx="6973095" cy="1828800"/>
        </p:xfrm>
        <a:graphic>
          <a:graphicData uri="http://schemas.openxmlformats.org/drawingml/2006/table">
            <a:tbl>
              <a:tblPr firstRow="1" firstCol="1" bandRow="1">
                <a:tableStyleId>{5C22544A-7EE6-4342-B048-85BDC9FD1C3A}</a:tableStyleId>
              </a:tblPr>
              <a:tblGrid>
                <a:gridCol w="1904195">
                  <a:extLst>
                    <a:ext uri="{9D8B030D-6E8A-4147-A177-3AD203B41FA5}">
                      <a16:colId xmlns:a16="http://schemas.microsoft.com/office/drawing/2014/main" xmlns="" val="4235964588"/>
                    </a:ext>
                  </a:extLst>
                </a:gridCol>
                <a:gridCol w="1141443">
                  <a:extLst>
                    <a:ext uri="{9D8B030D-6E8A-4147-A177-3AD203B41FA5}">
                      <a16:colId xmlns:a16="http://schemas.microsoft.com/office/drawing/2014/main" xmlns="" val="2011238630"/>
                    </a:ext>
                  </a:extLst>
                </a:gridCol>
                <a:gridCol w="761858">
                  <a:extLst>
                    <a:ext uri="{9D8B030D-6E8A-4147-A177-3AD203B41FA5}">
                      <a16:colId xmlns:a16="http://schemas.microsoft.com/office/drawing/2014/main" xmlns="" val="2777587342"/>
                    </a:ext>
                  </a:extLst>
                </a:gridCol>
                <a:gridCol w="1321387">
                  <a:extLst>
                    <a:ext uri="{9D8B030D-6E8A-4147-A177-3AD203B41FA5}">
                      <a16:colId xmlns:a16="http://schemas.microsoft.com/office/drawing/2014/main" xmlns="" val="363194873"/>
                    </a:ext>
                  </a:extLst>
                </a:gridCol>
                <a:gridCol w="922106">
                  <a:extLst>
                    <a:ext uri="{9D8B030D-6E8A-4147-A177-3AD203B41FA5}">
                      <a16:colId xmlns:a16="http://schemas.microsoft.com/office/drawing/2014/main" xmlns="" val="3391785806"/>
                    </a:ext>
                  </a:extLst>
                </a:gridCol>
                <a:gridCol w="922106">
                  <a:extLst>
                    <a:ext uri="{9D8B030D-6E8A-4147-A177-3AD203B41FA5}">
                      <a16:colId xmlns:a16="http://schemas.microsoft.com/office/drawing/2014/main" xmlns="" val="3519966231"/>
                    </a:ext>
                  </a:extLst>
                </a:gridCol>
              </a:tblGrid>
              <a:tr h="0">
                <a:tc>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ctr">
                        <a:lnSpc>
                          <a:spcPts val="1600"/>
                        </a:lnSpc>
                      </a:pPr>
                      <a:r>
                        <a:rPr lang="es-EC" sz="1400" dirty="0">
                          <a:effectLst/>
                        </a:rPr>
                        <a:t>Suma de cuadrados</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400" dirty="0" err="1">
                          <a:effectLst/>
                        </a:rPr>
                        <a:t>gl</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400" dirty="0">
                          <a:effectLst/>
                        </a:rPr>
                        <a:t>Media cuadrática</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400">
                          <a:effectLst/>
                        </a:rPr>
                        <a:t>F</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ctr">
                        <a:lnSpc>
                          <a:spcPts val="1600"/>
                        </a:lnSpc>
                      </a:pPr>
                      <a:r>
                        <a:rPr lang="es-EC" sz="1400">
                          <a:effectLst/>
                        </a:rPr>
                        <a:t>Sig.</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7516727"/>
                  </a:ext>
                </a:extLst>
              </a:tr>
              <a:tr h="0">
                <a:tc>
                  <a:txBody>
                    <a:bodyPr/>
                    <a:lstStyle/>
                    <a:p>
                      <a:pPr marR="38100" indent="457200" algn="ctr">
                        <a:lnSpc>
                          <a:spcPts val="1600"/>
                        </a:lnSpc>
                      </a:pPr>
                      <a:r>
                        <a:rPr lang="es-EC" sz="1400">
                          <a:effectLst/>
                        </a:rPr>
                        <a:t>Entre grupos</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r">
                        <a:lnSpc>
                          <a:spcPts val="1600"/>
                        </a:lnSpc>
                      </a:pPr>
                      <a:r>
                        <a:rPr lang="es-EC" sz="1400">
                          <a:effectLst/>
                        </a:rPr>
                        <a:t>1,117</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dirty="0">
                          <a:effectLst/>
                        </a:rPr>
                        <a:t>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dirty="0">
                          <a:effectLst/>
                        </a:rPr>
                        <a:t>,559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2,298</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dirty="0">
                          <a:effectLst/>
                          <a:highlight>
                            <a:srgbClr val="FFFF00"/>
                          </a:highlight>
                        </a:rPr>
                        <a:t>,103</a:t>
                      </a:r>
                      <a:endParaRPr lang="es-EC" sz="14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02773142"/>
                  </a:ext>
                </a:extLst>
              </a:tr>
              <a:tr h="0">
                <a:tc>
                  <a:txBody>
                    <a:bodyPr/>
                    <a:lstStyle/>
                    <a:p>
                      <a:pPr marR="38100" indent="457200" algn="ctr">
                        <a:lnSpc>
                          <a:spcPts val="1600"/>
                        </a:lnSpc>
                      </a:pPr>
                      <a:r>
                        <a:rPr lang="es-EC" sz="1400">
                          <a:effectLst/>
                        </a:rPr>
                        <a:t>Dentro de grupos</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r">
                        <a:lnSpc>
                          <a:spcPts val="1600"/>
                        </a:lnSpc>
                      </a:pPr>
                      <a:r>
                        <a:rPr lang="es-EC" sz="1400">
                          <a:effectLst/>
                        </a:rPr>
                        <a:t>52,508</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216</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dirty="0">
                          <a:effectLst/>
                        </a:rPr>
                        <a:t>,243</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937567"/>
                  </a:ext>
                </a:extLst>
              </a:tr>
              <a:tr h="0">
                <a:tc>
                  <a:txBody>
                    <a:bodyPr/>
                    <a:lstStyle/>
                    <a:p>
                      <a:pPr marR="38100" indent="457200" algn="ctr">
                        <a:lnSpc>
                          <a:spcPts val="1600"/>
                        </a:lnSpc>
                      </a:pPr>
                      <a:r>
                        <a:rPr lang="es-EC" sz="1400">
                          <a:effectLst/>
                        </a:rPr>
                        <a:t>Total</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8100" indent="457200" algn="r">
                        <a:lnSpc>
                          <a:spcPts val="1600"/>
                        </a:lnSpc>
                      </a:pPr>
                      <a:r>
                        <a:rPr lang="es-EC" sz="1400">
                          <a:effectLst/>
                        </a:rPr>
                        <a:t>53,626</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38100" indent="457200" algn="r">
                        <a:lnSpc>
                          <a:spcPts val="1600"/>
                        </a:lnSpc>
                      </a:pPr>
                      <a:r>
                        <a:rPr lang="es-EC" sz="1400">
                          <a:effectLst/>
                        </a:rPr>
                        <a:t>218</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400">
                          <a:effectLst/>
                        </a:rPr>
                        <a:t> </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200000"/>
                        </a:lnSpc>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9071473"/>
                  </a:ext>
                </a:extLst>
              </a:tr>
            </a:tbl>
          </a:graphicData>
        </a:graphic>
      </p:graphicFrame>
    </p:spTree>
    <p:extLst>
      <p:ext uri="{BB962C8B-B14F-4D97-AF65-F5344CB8AC3E}">
        <p14:creationId xmlns:p14="http://schemas.microsoft.com/office/powerpoint/2010/main" val="1532650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2685A875-57F3-4789-BFF7-3023AB44B2D1}"/>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96449"/>
            <a:ext cx="12192000" cy="5357812"/>
          </a:xfrm>
          <a:prstGeom prst="rect">
            <a:avLst/>
          </a:prstGeom>
        </p:spPr>
      </p:pic>
      <p:sp>
        <p:nvSpPr>
          <p:cNvPr id="4" name="Título 1">
            <a:extLst>
              <a:ext uri="{FF2B5EF4-FFF2-40B4-BE49-F238E27FC236}">
                <a16:creationId xmlns:a16="http://schemas.microsoft.com/office/drawing/2014/main" xmlns="" id="{1C80B308-7086-413F-8E0B-1CEA4672964B}"/>
              </a:ext>
            </a:extLst>
          </p:cNvPr>
          <p:cNvSpPr txBox="1">
            <a:spLocks/>
          </p:cNvSpPr>
          <p:nvPr/>
        </p:nvSpPr>
        <p:spPr>
          <a:xfrm>
            <a:off x="0" y="-57527"/>
            <a:ext cx="9220200" cy="13568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correlaciones</a:t>
            </a:r>
          </a:p>
        </p:txBody>
      </p:sp>
      <p:sp>
        <p:nvSpPr>
          <p:cNvPr id="6" name="Rectángulo 5">
            <a:extLst>
              <a:ext uri="{FF2B5EF4-FFF2-40B4-BE49-F238E27FC236}">
                <a16:creationId xmlns:a16="http://schemas.microsoft.com/office/drawing/2014/main" xmlns="" id="{9FD687A4-CC67-4F6B-9415-80A57A43F6D4}"/>
              </a:ext>
            </a:extLst>
          </p:cNvPr>
          <p:cNvSpPr/>
          <p:nvPr/>
        </p:nvSpPr>
        <p:spPr>
          <a:xfrm>
            <a:off x="7017803" y="4116904"/>
            <a:ext cx="4932978" cy="1938992"/>
          </a:xfrm>
          <a:prstGeom prst="rect">
            <a:avLst/>
          </a:prstGeom>
          <a:solidFill>
            <a:schemeClr val="accent1">
              <a:lumMod val="20000"/>
              <a:lumOff val="80000"/>
            </a:schemeClr>
          </a:solidFill>
        </p:spPr>
        <p:txBody>
          <a:bodyPr wrap="square">
            <a:spAutoFit/>
          </a:bodyPr>
          <a:lstStyle/>
          <a:p>
            <a:pPr algn="ctr"/>
            <a:r>
              <a:rPr lang="es-ES" sz="2400" dirty="0"/>
              <a:t> </a:t>
            </a:r>
            <a:r>
              <a:rPr lang="es-MX" sz="2400" dirty="0"/>
              <a:t>La correlación de Pearson, es de </a:t>
            </a:r>
            <a:r>
              <a:rPr lang="es-MX" sz="2400" b="1" dirty="0"/>
              <a:t>0,070 </a:t>
            </a:r>
            <a:r>
              <a:rPr lang="es-MX" sz="2400" dirty="0"/>
              <a:t>por ende el nivel de la correlación es alta, por lo tanto existe asociación entre las variables nombradas anteriormente.</a:t>
            </a:r>
            <a:endParaRPr lang="es-EC" sz="2400" dirty="0"/>
          </a:p>
        </p:txBody>
      </p:sp>
      <p:sp>
        <p:nvSpPr>
          <p:cNvPr id="8" name="Rectángulo: esquinas redondeadas 7">
            <a:extLst>
              <a:ext uri="{FF2B5EF4-FFF2-40B4-BE49-F238E27FC236}">
                <a16:creationId xmlns:a16="http://schemas.microsoft.com/office/drawing/2014/main" xmlns="" id="{A841B6EC-62B8-49E9-8EDB-BE524EDF9245}"/>
              </a:ext>
            </a:extLst>
          </p:cNvPr>
          <p:cNvSpPr/>
          <p:nvPr/>
        </p:nvSpPr>
        <p:spPr>
          <a:xfrm>
            <a:off x="7253865" y="932510"/>
            <a:ext cx="4932979" cy="1929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Permite conocer si existe Asociación entre dos o más variables de estudio métricas. La correlación es un número a dimensional que puede encontrarse entre -1 y +1, el centro siempre va a ser 0, y determina la asociación entre dos variables de estudio.</a:t>
            </a:r>
          </a:p>
        </p:txBody>
      </p:sp>
      <p:graphicFrame>
        <p:nvGraphicFramePr>
          <p:cNvPr id="11" name="Tabla 10">
            <a:extLst>
              <a:ext uri="{FF2B5EF4-FFF2-40B4-BE49-F238E27FC236}">
                <a16:creationId xmlns:a16="http://schemas.microsoft.com/office/drawing/2014/main" xmlns="" id="{538EAC07-EA61-4290-9A4F-CA92F6137401}"/>
              </a:ext>
            </a:extLst>
          </p:cNvPr>
          <p:cNvGraphicFramePr>
            <a:graphicFrameLocks noGrp="1"/>
          </p:cNvGraphicFramePr>
          <p:nvPr>
            <p:extLst>
              <p:ext uri="{D42A27DB-BD31-4B8C-83A1-F6EECF244321}">
                <p14:modId xmlns:p14="http://schemas.microsoft.com/office/powerpoint/2010/main" val="4223972973"/>
              </p:ext>
            </p:extLst>
          </p:nvPr>
        </p:nvGraphicFramePr>
        <p:xfrm>
          <a:off x="385255" y="1625739"/>
          <a:ext cx="6391329" cy="4022725"/>
        </p:xfrm>
        <a:graphic>
          <a:graphicData uri="http://schemas.openxmlformats.org/drawingml/2006/table">
            <a:tbl>
              <a:tblPr firstRow="1" firstCol="1" bandRow="1">
                <a:tableStyleId>{5C22544A-7EE6-4342-B048-85BDC9FD1C3A}</a:tableStyleId>
              </a:tblPr>
              <a:tblGrid>
                <a:gridCol w="1551477">
                  <a:extLst>
                    <a:ext uri="{9D8B030D-6E8A-4147-A177-3AD203B41FA5}">
                      <a16:colId xmlns:a16="http://schemas.microsoft.com/office/drawing/2014/main" xmlns="" val="2763482799"/>
                    </a:ext>
                  </a:extLst>
                </a:gridCol>
                <a:gridCol w="1220369">
                  <a:extLst>
                    <a:ext uri="{9D8B030D-6E8A-4147-A177-3AD203B41FA5}">
                      <a16:colId xmlns:a16="http://schemas.microsoft.com/office/drawing/2014/main" xmlns="" val="2332958145"/>
                    </a:ext>
                  </a:extLst>
                </a:gridCol>
                <a:gridCol w="648971">
                  <a:extLst>
                    <a:ext uri="{9D8B030D-6E8A-4147-A177-3AD203B41FA5}">
                      <a16:colId xmlns:a16="http://schemas.microsoft.com/office/drawing/2014/main" xmlns="" val="3476891247"/>
                    </a:ext>
                  </a:extLst>
                </a:gridCol>
                <a:gridCol w="1485256">
                  <a:extLst>
                    <a:ext uri="{9D8B030D-6E8A-4147-A177-3AD203B41FA5}">
                      <a16:colId xmlns:a16="http://schemas.microsoft.com/office/drawing/2014/main" xmlns="" val="2090606764"/>
                    </a:ext>
                  </a:extLst>
                </a:gridCol>
                <a:gridCol w="1485256">
                  <a:extLst>
                    <a:ext uri="{9D8B030D-6E8A-4147-A177-3AD203B41FA5}">
                      <a16:colId xmlns:a16="http://schemas.microsoft.com/office/drawing/2014/main" xmlns="" val="4225283745"/>
                    </a:ext>
                  </a:extLst>
                </a:gridCol>
              </a:tblGrid>
              <a:tr h="1180673">
                <a:tc gridSpan="2">
                  <a:txBody>
                    <a:bodyPr/>
                    <a:lstStyle/>
                    <a:p>
                      <a:pPr indent="457200" algn="ctr">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hMerge="1">
                  <a:txBody>
                    <a:bodyPr/>
                    <a:lstStyle/>
                    <a:p>
                      <a:endParaRPr lang="es-EC"/>
                    </a:p>
                  </a:txBody>
                  <a:tcPr/>
                </a:tc>
                <a:tc>
                  <a:txBody>
                    <a:bodyPr/>
                    <a:lstStyle/>
                    <a:p>
                      <a:pPr marL="38100" marR="38100" indent="457200" algn="ctr">
                        <a:lnSpc>
                          <a:spcPts val="1600"/>
                        </a:lnSpc>
                        <a:spcAft>
                          <a:spcPts val="0"/>
                        </a:spcAft>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ctr">
                        <a:lnSpc>
                          <a:spcPts val="1600"/>
                        </a:lnSpc>
                        <a:spcAft>
                          <a:spcPts val="0"/>
                        </a:spcAft>
                      </a:pPr>
                      <a:r>
                        <a:rPr lang="es-EC" sz="1200" dirty="0">
                          <a:effectLst/>
                        </a:rPr>
                        <a:t>Edad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ctr">
                        <a:lnSpc>
                          <a:spcPts val="1600"/>
                        </a:lnSpc>
                        <a:spcAft>
                          <a:spcPts val="0"/>
                        </a:spcAft>
                      </a:pPr>
                      <a:r>
                        <a:rPr lang="es-EC" sz="1200" dirty="0">
                          <a:effectLst/>
                        </a:rPr>
                        <a:t>¿Con qué frecuencia usó la bicicleta durante la cuarenta del covid-19?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2257042812"/>
                  </a:ext>
                </a:extLst>
              </a:tr>
              <a:tr h="650425">
                <a:tc rowSpan="3">
                  <a:txBody>
                    <a:bodyPr/>
                    <a:lstStyle/>
                    <a:p>
                      <a:pPr marL="38100" marR="38100" indent="457200" algn="ctr">
                        <a:lnSpc>
                          <a:spcPts val="1600"/>
                        </a:lnSpc>
                        <a:spcAft>
                          <a:spcPts val="0"/>
                        </a:spcAft>
                      </a:pPr>
                      <a:r>
                        <a:rPr lang="es-EC" sz="1200">
                          <a:effectLst/>
                        </a:rPr>
                        <a:t>Edad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ctr">
                        <a:lnSpc>
                          <a:spcPts val="1600"/>
                        </a:lnSpc>
                        <a:spcAft>
                          <a:spcPts val="0"/>
                        </a:spcAft>
                      </a:pPr>
                      <a:r>
                        <a:rPr lang="es-EC" sz="1200">
                          <a:effectLst/>
                        </a:rPr>
                        <a:t>Correlación de Pearson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dirty="0">
                          <a:effectLst/>
                          <a:highlight>
                            <a:srgbClr val="00FFFF"/>
                          </a:highlight>
                        </a:rPr>
                        <a:t>,070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3419784970"/>
                  </a:ext>
                </a:extLst>
              </a:tr>
              <a:tr h="517863">
                <a:tc vMerge="1">
                  <a:txBody>
                    <a:bodyPr/>
                    <a:lstStyle/>
                    <a:p>
                      <a:endParaRPr lang="es-EC"/>
                    </a:p>
                  </a:txBody>
                  <a:tcPr/>
                </a:tc>
                <a:tc>
                  <a:txBody>
                    <a:bodyPr/>
                    <a:lstStyle/>
                    <a:p>
                      <a:pPr marL="38100" marR="38100" indent="457200" algn="ctr">
                        <a:lnSpc>
                          <a:spcPts val="1600"/>
                        </a:lnSpc>
                        <a:spcAft>
                          <a:spcPts val="0"/>
                        </a:spcAft>
                      </a:pPr>
                      <a:r>
                        <a:rPr lang="es-EC" sz="1200">
                          <a:effectLst/>
                        </a:rPr>
                        <a:t>Sig. (bilateral)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indent="457200" algn="ctr">
                        <a:lnSpc>
                          <a:spcPct val="200000"/>
                        </a:lnSpc>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indent="457200" algn="ctr">
                        <a:lnSpc>
                          <a:spcPct val="200000"/>
                        </a:lnSpc>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dirty="0">
                          <a:effectLst/>
                        </a:rPr>
                        <a:t>,302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2138496764"/>
                  </a:ext>
                </a:extLst>
              </a:tr>
              <a:tr h="252738">
                <a:tc vMerge="1">
                  <a:txBody>
                    <a:bodyPr/>
                    <a:lstStyle/>
                    <a:p>
                      <a:endParaRPr lang="es-EC"/>
                    </a:p>
                  </a:txBody>
                  <a:tcPr/>
                </a:tc>
                <a:tc>
                  <a:txBody>
                    <a:bodyPr/>
                    <a:lstStyle/>
                    <a:p>
                      <a:pPr marL="38100" marR="38100" indent="457200" algn="ctr">
                        <a:lnSpc>
                          <a:spcPts val="1600"/>
                        </a:lnSpc>
                        <a:spcAft>
                          <a:spcPts val="0"/>
                        </a:spcAft>
                      </a:pPr>
                      <a:r>
                        <a:rPr lang="es-EC" sz="1200">
                          <a:effectLst/>
                        </a:rPr>
                        <a:t>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385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dirty="0">
                          <a:effectLst/>
                        </a:rPr>
                        <a:t>219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4047536940"/>
                  </a:ext>
                </a:extLst>
              </a:tr>
              <a:tr h="650425">
                <a:tc rowSpan="3">
                  <a:txBody>
                    <a:bodyPr/>
                    <a:lstStyle/>
                    <a:p>
                      <a:pPr marL="38100" marR="38100" indent="457200" algn="ctr">
                        <a:lnSpc>
                          <a:spcPts val="1600"/>
                        </a:lnSpc>
                        <a:spcAft>
                          <a:spcPts val="0"/>
                        </a:spcAft>
                      </a:pPr>
                      <a:r>
                        <a:rPr lang="es-EC" sz="1200">
                          <a:effectLst/>
                        </a:rPr>
                        <a:t>¿Con qué frecuencia usó la bicicleta durante la cuarenta del covid-19?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ctr">
                        <a:lnSpc>
                          <a:spcPts val="1600"/>
                        </a:lnSpc>
                        <a:spcAft>
                          <a:spcPts val="0"/>
                        </a:spcAft>
                      </a:pPr>
                      <a:r>
                        <a:rPr lang="es-EC" sz="1200">
                          <a:effectLst/>
                        </a:rPr>
                        <a:t>Correlación de Pearson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,070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842314153"/>
                  </a:ext>
                </a:extLst>
              </a:tr>
              <a:tr h="517863">
                <a:tc vMerge="1">
                  <a:txBody>
                    <a:bodyPr/>
                    <a:lstStyle/>
                    <a:p>
                      <a:endParaRPr lang="es-EC"/>
                    </a:p>
                  </a:txBody>
                  <a:tcPr/>
                </a:tc>
                <a:tc>
                  <a:txBody>
                    <a:bodyPr/>
                    <a:lstStyle/>
                    <a:p>
                      <a:pPr marL="38100" marR="38100" indent="457200" algn="ctr">
                        <a:lnSpc>
                          <a:spcPts val="1600"/>
                        </a:lnSpc>
                        <a:spcAft>
                          <a:spcPts val="0"/>
                        </a:spcAft>
                      </a:pPr>
                      <a:r>
                        <a:rPr lang="es-EC" sz="1200">
                          <a:effectLst/>
                        </a:rPr>
                        <a:t>Sig. (bilateral)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,302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indent="457200" algn="ctr">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634030004"/>
                  </a:ext>
                </a:extLst>
              </a:tr>
              <a:tr h="252738">
                <a:tc vMerge="1">
                  <a:txBody>
                    <a:bodyPr/>
                    <a:lstStyle/>
                    <a:p>
                      <a:endParaRPr lang="es-EC"/>
                    </a:p>
                  </a:txBody>
                  <a:tcPr/>
                </a:tc>
                <a:tc>
                  <a:txBody>
                    <a:bodyPr/>
                    <a:lstStyle/>
                    <a:p>
                      <a:pPr marL="38100" marR="38100" indent="457200" algn="ctr">
                        <a:lnSpc>
                          <a:spcPts val="1600"/>
                        </a:lnSpc>
                        <a:spcAft>
                          <a:spcPts val="0"/>
                        </a:spcAft>
                      </a:pPr>
                      <a:r>
                        <a:rPr lang="es-EC" sz="1200">
                          <a:effectLst/>
                        </a:rPr>
                        <a:t>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dirty="0">
                          <a:effectLst/>
                        </a:rPr>
                        <a:t>219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tc>
                  <a:txBody>
                    <a:bodyPr/>
                    <a:lstStyle/>
                    <a:p>
                      <a:pPr marL="38100" marR="38100" indent="457200" algn="r">
                        <a:lnSpc>
                          <a:spcPts val="1600"/>
                        </a:lnSpc>
                        <a:spcAft>
                          <a:spcPts val="0"/>
                        </a:spcAft>
                      </a:pPr>
                      <a:r>
                        <a:rPr lang="es-EC" sz="1200" dirty="0">
                          <a:effectLst/>
                        </a:rPr>
                        <a:t>219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740" marR="44740" marT="0" marB="0" anchor="ctr"/>
                </a:tc>
                <a:extLst>
                  <a:ext uri="{0D108BD9-81ED-4DB2-BD59-A6C34878D82A}">
                    <a16:rowId xmlns:a16="http://schemas.microsoft.com/office/drawing/2014/main" xmlns="" val="883300096"/>
                  </a:ext>
                </a:extLst>
              </a:tr>
            </a:tbl>
          </a:graphicData>
        </a:graphic>
      </p:graphicFrame>
    </p:spTree>
    <p:extLst>
      <p:ext uri="{BB962C8B-B14F-4D97-AF65-F5344CB8AC3E}">
        <p14:creationId xmlns:p14="http://schemas.microsoft.com/office/powerpoint/2010/main" val="2682070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E4C0488-9985-4D2B-89E9-7E2D6C66C22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88" y="840828"/>
            <a:ext cx="12192000" cy="5357812"/>
          </a:xfrm>
          <a:prstGeom prst="rect">
            <a:avLst/>
          </a:prstGeom>
        </p:spPr>
      </p:pic>
      <p:sp>
        <p:nvSpPr>
          <p:cNvPr id="10" name="Título 1">
            <a:extLst>
              <a:ext uri="{FF2B5EF4-FFF2-40B4-BE49-F238E27FC236}">
                <a16:creationId xmlns:a16="http://schemas.microsoft.com/office/drawing/2014/main" xmlns="" id="{BA33CCBA-0C9F-47D8-8748-A18DEB497512}"/>
              </a:ext>
            </a:extLst>
          </p:cNvPr>
          <p:cNvSpPr txBox="1">
            <a:spLocks/>
          </p:cNvSpPr>
          <p:nvPr/>
        </p:nvSpPr>
        <p:spPr>
          <a:xfrm>
            <a:off x="1097868" y="275500"/>
            <a:ext cx="6101718" cy="56532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MX" dirty="0"/>
              <a:t>I</a:t>
            </a:r>
            <a:r>
              <a:rPr lang="es-EC" dirty="0"/>
              <a:t>NTRODUCCIÓN</a:t>
            </a:r>
          </a:p>
        </p:txBody>
      </p:sp>
      <p:graphicFrame>
        <p:nvGraphicFramePr>
          <p:cNvPr id="11" name="Marcador de contenido 3">
            <a:extLst>
              <a:ext uri="{FF2B5EF4-FFF2-40B4-BE49-F238E27FC236}">
                <a16:creationId xmlns:a16="http://schemas.microsoft.com/office/drawing/2014/main" xmlns="" id="{0B5BEB3B-9B72-45F2-8855-61F4672A6A33}"/>
              </a:ext>
            </a:extLst>
          </p:cNvPr>
          <p:cNvGraphicFramePr>
            <a:graphicFrameLocks noGrp="1"/>
          </p:cNvGraphicFramePr>
          <p:nvPr>
            <p:ph idx="1"/>
            <p:extLst>
              <p:ext uri="{D42A27DB-BD31-4B8C-83A1-F6EECF244321}">
                <p14:modId xmlns:p14="http://schemas.microsoft.com/office/powerpoint/2010/main" val="1441496332"/>
              </p:ext>
            </p:extLst>
          </p:nvPr>
        </p:nvGraphicFramePr>
        <p:xfrm>
          <a:off x="883037" y="1099727"/>
          <a:ext cx="10641724" cy="48400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23882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2685A875-57F3-4789-BFF7-3023AB44B2D1}"/>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96449"/>
            <a:ext cx="12192000" cy="5357812"/>
          </a:xfrm>
          <a:prstGeom prst="rect">
            <a:avLst/>
          </a:prstGeom>
        </p:spPr>
      </p:pic>
      <p:sp>
        <p:nvSpPr>
          <p:cNvPr id="4" name="Título 1">
            <a:extLst>
              <a:ext uri="{FF2B5EF4-FFF2-40B4-BE49-F238E27FC236}">
                <a16:creationId xmlns:a16="http://schemas.microsoft.com/office/drawing/2014/main" xmlns="" id="{1C80B308-7086-413F-8E0B-1CEA4672964B}"/>
              </a:ext>
            </a:extLst>
          </p:cNvPr>
          <p:cNvSpPr txBox="1">
            <a:spLocks/>
          </p:cNvSpPr>
          <p:nvPr/>
        </p:nvSpPr>
        <p:spPr>
          <a:xfrm>
            <a:off x="0" y="-57527"/>
            <a:ext cx="9220200" cy="13568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correlaciones</a:t>
            </a:r>
          </a:p>
        </p:txBody>
      </p:sp>
      <p:sp>
        <p:nvSpPr>
          <p:cNvPr id="6" name="Rectángulo 5">
            <a:extLst>
              <a:ext uri="{FF2B5EF4-FFF2-40B4-BE49-F238E27FC236}">
                <a16:creationId xmlns:a16="http://schemas.microsoft.com/office/drawing/2014/main" xmlns="" id="{9FD687A4-CC67-4F6B-9415-80A57A43F6D4}"/>
              </a:ext>
            </a:extLst>
          </p:cNvPr>
          <p:cNvSpPr/>
          <p:nvPr/>
        </p:nvSpPr>
        <p:spPr>
          <a:xfrm>
            <a:off x="7021039" y="3915991"/>
            <a:ext cx="4932978" cy="2308324"/>
          </a:xfrm>
          <a:prstGeom prst="rect">
            <a:avLst/>
          </a:prstGeom>
          <a:solidFill>
            <a:schemeClr val="accent1">
              <a:lumMod val="20000"/>
              <a:lumOff val="80000"/>
            </a:schemeClr>
          </a:solidFill>
        </p:spPr>
        <p:txBody>
          <a:bodyPr wrap="square">
            <a:spAutoFit/>
          </a:bodyPr>
          <a:lstStyle/>
          <a:p>
            <a:pPr algn="ctr"/>
            <a:r>
              <a:rPr lang="es-ES" sz="2400" dirty="0"/>
              <a:t> </a:t>
            </a:r>
            <a:r>
              <a:rPr lang="es-MX" sz="2400" dirty="0"/>
              <a:t>La correlación de Pearson, es de </a:t>
            </a:r>
            <a:r>
              <a:rPr lang="es-MX" sz="2400" b="1" dirty="0"/>
              <a:t>es </a:t>
            </a:r>
            <a:r>
              <a:rPr lang="es-MX" sz="2400" dirty="0"/>
              <a:t>de</a:t>
            </a:r>
            <a:r>
              <a:rPr lang="es-MX" sz="2400" b="1" dirty="0"/>
              <a:t> -0,116 por lo tanto la correlación </a:t>
            </a:r>
            <a:r>
              <a:rPr lang="es-MX" sz="2400" dirty="0"/>
              <a:t>es</a:t>
            </a:r>
            <a:r>
              <a:rPr lang="es-MX" sz="2400" b="1" dirty="0"/>
              <a:t> </a:t>
            </a:r>
            <a:r>
              <a:rPr lang="es-MX" sz="2400" dirty="0"/>
              <a:t>negativa lo que indica que  indica que ambas variables se mueven en la dirección opuesta, por lo tanto no existe asociación entre ellas.</a:t>
            </a:r>
            <a:endParaRPr lang="es-EC" sz="2400" dirty="0"/>
          </a:p>
        </p:txBody>
      </p:sp>
      <p:sp>
        <p:nvSpPr>
          <p:cNvPr id="8" name="Rectángulo: esquinas redondeadas 7">
            <a:extLst>
              <a:ext uri="{FF2B5EF4-FFF2-40B4-BE49-F238E27FC236}">
                <a16:creationId xmlns:a16="http://schemas.microsoft.com/office/drawing/2014/main" xmlns="" id="{A841B6EC-62B8-49E9-8EDB-BE524EDF9245}"/>
              </a:ext>
            </a:extLst>
          </p:cNvPr>
          <p:cNvSpPr/>
          <p:nvPr/>
        </p:nvSpPr>
        <p:spPr>
          <a:xfrm>
            <a:off x="7253865" y="932510"/>
            <a:ext cx="4932979" cy="1929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Permite conocer si existe Asociación entre dos o más variables de estudio métricas. La correlación es un número a dimensional que puede encontrarse entre -1 y +1, el centro siempre va a ser 0, y determina la asociación entre dos variables de estudio.</a:t>
            </a:r>
          </a:p>
        </p:txBody>
      </p:sp>
      <p:graphicFrame>
        <p:nvGraphicFramePr>
          <p:cNvPr id="2" name="Tabla 1">
            <a:extLst>
              <a:ext uri="{FF2B5EF4-FFF2-40B4-BE49-F238E27FC236}">
                <a16:creationId xmlns:a16="http://schemas.microsoft.com/office/drawing/2014/main" xmlns="" id="{0A021A88-5852-4970-9780-F05015C0C739}"/>
              </a:ext>
            </a:extLst>
          </p:cNvPr>
          <p:cNvGraphicFramePr>
            <a:graphicFrameLocks noGrp="1"/>
          </p:cNvGraphicFramePr>
          <p:nvPr>
            <p:extLst>
              <p:ext uri="{D42A27DB-BD31-4B8C-83A1-F6EECF244321}">
                <p14:modId xmlns:p14="http://schemas.microsoft.com/office/powerpoint/2010/main" val="3929832154"/>
              </p:ext>
            </p:extLst>
          </p:nvPr>
        </p:nvGraphicFramePr>
        <p:xfrm>
          <a:off x="336510" y="1897262"/>
          <a:ext cx="6344784" cy="3301799"/>
        </p:xfrm>
        <a:graphic>
          <a:graphicData uri="http://schemas.openxmlformats.org/drawingml/2006/table">
            <a:tbl>
              <a:tblPr firstRow="1" firstCol="1" bandRow="1">
                <a:tableStyleId>{5C22544A-7EE6-4342-B048-85BDC9FD1C3A}</a:tableStyleId>
              </a:tblPr>
              <a:tblGrid>
                <a:gridCol w="1344949">
                  <a:extLst>
                    <a:ext uri="{9D8B030D-6E8A-4147-A177-3AD203B41FA5}">
                      <a16:colId xmlns:a16="http://schemas.microsoft.com/office/drawing/2014/main" xmlns="" val="557115359"/>
                    </a:ext>
                  </a:extLst>
                </a:gridCol>
                <a:gridCol w="1439403">
                  <a:extLst>
                    <a:ext uri="{9D8B030D-6E8A-4147-A177-3AD203B41FA5}">
                      <a16:colId xmlns:a16="http://schemas.microsoft.com/office/drawing/2014/main" xmlns="" val="1862031159"/>
                    </a:ext>
                  </a:extLst>
                </a:gridCol>
                <a:gridCol w="1780216">
                  <a:extLst>
                    <a:ext uri="{9D8B030D-6E8A-4147-A177-3AD203B41FA5}">
                      <a16:colId xmlns:a16="http://schemas.microsoft.com/office/drawing/2014/main" xmlns="" val="3126241345"/>
                    </a:ext>
                  </a:extLst>
                </a:gridCol>
                <a:gridCol w="1780216">
                  <a:extLst>
                    <a:ext uri="{9D8B030D-6E8A-4147-A177-3AD203B41FA5}">
                      <a16:colId xmlns:a16="http://schemas.microsoft.com/office/drawing/2014/main" xmlns="" val="2298563264"/>
                    </a:ext>
                  </a:extLst>
                </a:gridCol>
              </a:tblGrid>
              <a:tr h="816119">
                <a:tc gridSpan="2">
                  <a:txBody>
                    <a:bodyPr/>
                    <a:lstStyle/>
                    <a:p>
                      <a:pPr indent="457200" algn="ctr">
                        <a:tabLst>
                          <a:tab pos="2700020" algn="ctr"/>
                          <a:tab pos="5400040" algn="r"/>
                        </a:tabLst>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457200" algn="ctr">
                        <a:tabLst>
                          <a:tab pos="2700020" algn="ctr"/>
                          <a:tab pos="5400040" algn="r"/>
                        </a:tabLst>
                      </a:pPr>
                      <a:r>
                        <a:rPr lang="es-EC" sz="1400" dirty="0">
                          <a:effectLst/>
                        </a:rPr>
                        <a:t>Edad</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a:effectLst/>
                        </a:rPr>
                        <a:t>En su decisión de compra. ¿Cuánto influye la publicidad?</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77657037"/>
                  </a:ext>
                </a:extLst>
              </a:tr>
              <a:tr h="544080">
                <a:tc rowSpan="3">
                  <a:txBody>
                    <a:bodyPr/>
                    <a:lstStyle/>
                    <a:p>
                      <a:pPr indent="457200" algn="ctr">
                        <a:tabLst>
                          <a:tab pos="2700020" algn="ctr"/>
                          <a:tab pos="5400040" algn="r"/>
                        </a:tabLst>
                      </a:pPr>
                      <a:r>
                        <a:rPr lang="es-EC" sz="1400">
                          <a:effectLst/>
                        </a:rPr>
                        <a:t>Edad</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a:effectLst/>
                        </a:rPr>
                        <a:t>Correlación de Pearson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highlight>
                            <a:srgbClr val="00FFFF"/>
                          </a:highlight>
                        </a:rPr>
                        <a:t>-,116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3529358"/>
                  </a:ext>
                </a:extLst>
              </a:tr>
              <a:tr h="272040">
                <a:tc vMerge="1">
                  <a:txBody>
                    <a:bodyPr/>
                    <a:lstStyle/>
                    <a:p>
                      <a:endParaRPr lang="es-EC"/>
                    </a:p>
                  </a:txBody>
                  <a:tcPr/>
                </a:tc>
                <a:tc>
                  <a:txBody>
                    <a:bodyPr/>
                    <a:lstStyle/>
                    <a:p>
                      <a:pPr indent="457200" algn="ctr">
                        <a:tabLst>
                          <a:tab pos="2700020" algn="ctr"/>
                          <a:tab pos="5400040" algn="r"/>
                        </a:tabLst>
                      </a:pPr>
                      <a:r>
                        <a:rPr lang="es-EC" sz="1400">
                          <a:effectLst/>
                        </a:rPr>
                        <a:t>Sig. (bilateral)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,086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61162331"/>
                  </a:ext>
                </a:extLst>
              </a:tr>
              <a:tr h="272040">
                <a:tc vMerge="1">
                  <a:txBody>
                    <a:bodyPr/>
                    <a:lstStyle/>
                    <a:p>
                      <a:endParaRPr lang="es-EC"/>
                    </a:p>
                  </a:txBody>
                  <a:tcPr/>
                </a:tc>
                <a:tc>
                  <a:txBody>
                    <a:bodyPr/>
                    <a:lstStyle/>
                    <a:p>
                      <a:pPr indent="457200" algn="ctr">
                        <a:tabLst>
                          <a:tab pos="2700020" algn="ctr"/>
                          <a:tab pos="5400040" algn="r"/>
                        </a:tabLst>
                      </a:pPr>
                      <a:r>
                        <a:rPr lang="es-EC" sz="1400">
                          <a:effectLst/>
                        </a:rPr>
                        <a:t>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385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219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34395100"/>
                  </a:ext>
                </a:extLst>
              </a:tr>
              <a:tr h="544080">
                <a:tc rowSpan="3">
                  <a:txBody>
                    <a:bodyPr/>
                    <a:lstStyle/>
                    <a:p>
                      <a:pPr indent="457200" algn="ctr">
                        <a:tabLst>
                          <a:tab pos="2700020" algn="ctr"/>
                          <a:tab pos="5400040" algn="r"/>
                        </a:tabLst>
                      </a:pPr>
                      <a:r>
                        <a:rPr lang="es-EC" sz="1400">
                          <a:effectLst/>
                        </a:rPr>
                        <a:t>En su decisión de compra. ¿Cuánto influye la publicidad?</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a:effectLst/>
                        </a:rPr>
                        <a:t>Correlación de Pearson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a:effectLst/>
                        </a:rPr>
                        <a:t>-,116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85402693"/>
                  </a:ext>
                </a:extLst>
              </a:tr>
              <a:tr h="272040">
                <a:tc vMerge="1">
                  <a:txBody>
                    <a:bodyPr/>
                    <a:lstStyle/>
                    <a:p>
                      <a:endParaRPr lang="es-EC"/>
                    </a:p>
                  </a:txBody>
                  <a:tcPr/>
                </a:tc>
                <a:tc>
                  <a:txBody>
                    <a:bodyPr/>
                    <a:lstStyle/>
                    <a:p>
                      <a:pPr indent="457200" algn="ctr">
                        <a:tabLst>
                          <a:tab pos="2700020" algn="ctr"/>
                          <a:tab pos="5400040" algn="r"/>
                        </a:tabLst>
                      </a:pPr>
                      <a:r>
                        <a:rPr lang="es-EC" sz="1400">
                          <a:effectLst/>
                        </a:rPr>
                        <a:t>Sig. (bilateral)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a:effectLst/>
                        </a:rPr>
                        <a:t>,086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34532223"/>
                  </a:ext>
                </a:extLst>
              </a:tr>
              <a:tr h="272040">
                <a:tc vMerge="1">
                  <a:txBody>
                    <a:bodyPr/>
                    <a:lstStyle/>
                    <a:p>
                      <a:endParaRPr lang="es-EC"/>
                    </a:p>
                  </a:txBody>
                  <a:tcPr/>
                </a:tc>
                <a:tc>
                  <a:txBody>
                    <a:bodyPr/>
                    <a:lstStyle/>
                    <a:p>
                      <a:pPr indent="457200" algn="ctr">
                        <a:tabLst>
                          <a:tab pos="2700020" algn="ctr"/>
                          <a:tab pos="5400040" algn="r"/>
                        </a:tabLst>
                      </a:pPr>
                      <a:r>
                        <a:rPr lang="es-EC" sz="1400">
                          <a:effectLst/>
                        </a:rPr>
                        <a:t>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a:effectLst/>
                        </a:rPr>
                        <a:t>219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tabLst>
                          <a:tab pos="2700020" algn="ctr"/>
                          <a:tab pos="5400040" algn="r"/>
                        </a:tabLst>
                      </a:pPr>
                      <a:r>
                        <a:rPr lang="es-EC" sz="1400" dirty="0">
                          <a:effectLst/>
                        </a:rPr>
                        <a:t>219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76122002"/>
                  </a:ext>
                </a:extLst>
              </a:tr>
            </a:tbl>
          </a:graphicData>
        </a:graphic>
      </p:graphicFrame>
    </p:spTree>
    <p:extLst>
      <p:ext uri="{BB962C8B-B14F-4D97-AF65-F5344CB8AC3E}">
        <p14:creationId xmlns:p14="http://schemas.microsoft.com/office/powerpoint/2010/main" val="2590895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6C9F6E32-E010-4110-AC02-4FE39DA474CC}"/>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sp>
        <p:nvSpPr>
          <p:cNvPr id="9" name="Título 1">
            <a:extLst>
              <a:ext uri="{FF2B5EF4-FFF2-40B4-BE49-F238E27FC236}">
                <a16:creationId xmlns:a16="http://schemas.microsoft.com/office/drawing/2014/main" xmlns="" id="{D96C0756-6056-44F2-B3A3-387C5F224AA6}"/>
              </a:ext>
            </a:extLst>
          </p:cNvPr>
          <p:cNvSpPr txBox="1">
            <a:spLocks/>
          </p:cNvSpPr>
          <p:nvPr/>
        </p:nvSpPr>
        <p:spPr>
          <a:xfrm>
            <a:off x="166564" y="27952"/>
            <a:ext cx="7878571" cy="105177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chi cuadrado</a:t>
            </a:r>
          </a:p>
        </p:txBody>
      </p:sp>
      <p:sp>
        <p:nvSpPr>
          <p:cNvPr id="10" name="Marcador de contenido 2">
            <a:extLst>
              <a:ext uri="{FF2B5EF4-FFF2-40B4-BE49-F238E27FC236}">
                <a16:creationId xmlns:a16="http://schemas.microsoft.com/office/drawing/2014/main" xmlns="" id="{E697B04C-5D95-48CA-9967-800CA6B221D9}"/>
              </a:ext>
            </a:extLst>
          </p:cNvPr>
          <p:cNvSpPr>
            <a:spLocks noGrp="1"/>
          </p:cNvSpPr>
          <p:nvPr>
            <p:ph idx="1"/>
          </p:nvPr>
        </p:nvSpPr>
        <p:spPr>
          <a:xfrm>
            <a:off x="166564" y="1455977"/>
            <a:ext cx="9720073" cy="1499616"/>
          </a:xfrm>
          <a:solidFill>
            <a:schemeClr val="accent1">
              <a:lumMod val="20000"/>
              <a:lumOff val="80000"/>
            </a:schemeClr>
          </a:solidFill>
        </p:spPr>
        <p:txBody>
          <a:bodyPr/>
          <a:lstStyle/>
          <a:p>
            <a:r>
              <a:rPr lang="es-MX" b="1" dirty="0"/>
              <a:t>H0: </a:t>
            </a:r>
            <a:r>
              <a:rPr lang="es-MX" dirty="0"/>
              <a:t>No existe relación entre el género de encuestados y en el momento de compra ¿Qué factor influye? </a:t>
            </a:r>
          </a:p>
          <a:p>
            <a:r>
              <a:rPr lang="es-MX" b="1" dirty="0"/>
              <a:t>H1: </a:t>
            </a:r>
            <a:r>
              <a:rPr lang="es-MX" dirty="0"/>
              <a:t>Si existe relación entre el género de encuestados y en el momento de compra ¿Qué factor influye?</a:t>
            </a:r>
          </a:p>
        </p:txBody>
      </p:sp>
      <p:sp>
        <p:nvSpPr>
          <p:cNvPr id="12" name="Rectángulo 11">
            <a:extLst>
              <a:ext uri="{FF2B5EF4-FFF2-40B4-BE49-F238E27FC236}">
                <a16:creationId xmlns:a16="http://schemas.microsoft.com/office/drawing/2014/main" xmlns="" id="{1939A5EF-713F-4004-A812-F0E49796D347}"/>
              </a:ext>
            </a:extLst>
          </p:cNvPr>
          <p:cNvSpPr/>
          <p:nvPr/>
        </p:nvSpPr>
        <p:spPr>
          <a:xfrm>
            <a:off x="7233344" y="3869326"/>
            <a:ext cx="4564132" cy="1938992"/>
          </a:xfrm>
          <a:prstGeom prst="rect">
            <a:avLst/>
          </a:prstGeom>
          <a:solidFill>
            <a:schemeClr val="accent2">
              <a:lumMod val="40000"/>
              <a:lumOff val="60000"/>
            </a:schemeClr>
          </a:solidFill>
        </p:spPr>
        <p:txBody>
          <a:bodyPr wrap="square">
            <a:spAutoFit/>
          </a:bodyPr>
          <a:lstStyle/>
          <a:p>
            <a:pPr algn="ctr"/>
            <a:r>
              <a:rPr lang="es-MX" sz="2400" dirty="0"/>
              <a:t>La significancia es de </a:t>
            </a:r>
            <a:r>
              <a:rPr lang="es-MX" sz="2400" b="1" dirty="0"/>
              <a:t>0,03</a:t>
            </a:r>
            <a:r>
              <a:rPr lang="es-MX" sz="2400" dirty="0"/>
              <a:t> se acepta la hipótesis alterna (H1); es decir que sí Si existe relación entre el género de encuestados y en el momento de compra </a:t>
            </a:r>
            <a:endParaRPr lang="es-EC" sz="2400" dirty="0"/>
          </a:p>
        </p:txBody>
      </p:sp>
      <p:sp>
        <p:nvSpPr>
          <p:cNvPr id="13" name="Rectángulo: esquinas redondeadas 12">
            <a:extLst>
              <a:ext uri="{FF2B5EF4-FFF2-40B4-BE49-F238E27FC236}">
                <a16:creationId xmlns:a16="http://schemas.microsoft.com/office/drawing/2014/main" xmlns="" id="{3463A1F4-E1C4-4C12-B476-98B7CA12DFE4}"/>
              </a:ext>
            </a:extLst>
          </p:cNvPr>
          <p:cNvSpPr/>
          <p:nvPr/>
        </p:nvSpPr>
        <p:spPr>
          <a:xfrm>
            <a:off x="9690100" y="281888"/>
            <a:ext cx="2501900" cy="2673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Una prueba de chi-cuadrada es una prueba de hipótesis que compara la distribución observada de los datos con una distribución esperada de los datos.</a:t>
            </a:r>
            <a:endParaRPr lang="es-EC" dirty="0"/>
          </a:p>
        </p:txBody>
      </p:sp>
      <p:graphicFrame>
        <p:nvGraphicFramePr>
          <p:cNvPr id="3" name="Tabla 2">
            <a:extLst>
              <a:ext uri="{FF2B5EF4-FFF2-40B4-BE49-F238E27FC236}">
                <a16:creationId xmlns:a16="http://schemas.microsoft.com/office/drawing/2014/main" xmlns="" id="{EBD8F7EE-67FC-4169-A3D2-0C9D7D464873}"/>
              </a:ext>
            </a:extLst>
          </p:cNvPr>
          <p:cNvGraphicFramePr>
            <a:graphicFrameLocks noGrp="1"/>
          </p:cNvGraphicFramePr>
          <p:nvPr>
            <p:extLst>
              <p:ext uri="{D42A27DB-BD31-4B8C-83A1-F6EECF244321}">
                <p14:modId xmlns:p14="http://schemas.microsoft.com/office/powerpoint/2010/main" val="3358743832"/>
              </p:ext>
            </p:extLst>
          </p:nvPr>
        </p:nvGraphicFramePr>
        <p:xfrm>
          <a:off x="166564" y="3238286"/>
          <a:ext cx="6672256" cy="3114413"/>
        </p:xfrm>
        <a:graphic>
          <a:graphicData uri="http://schemas.openxmlformats.org/drawingml/2006/table">
            <a:tbl>
              <a:tblPr firstRow="1" firstCol="1" bandRow="1">
                <a:tableStyleId>{5C22544A-7EE6-4342-B048-85BDC9FD1C3A}</a:tableStyleId>
              </a:tblPr>
              <a:tblGrid>
                <a:gridCol w="2136251">
                  <a:extLst>
                    <a:ext uri="{9D8B030D-6E8A-4147-A177-3AD203B41FA5}">
                      <a16:colId xmlns:a16="http://schemas.microsoft.com/office/drawing/2014/main" xmlns="" val="1119210950"/>
                    </a:ext>
                  </a:extLst>
                </a:gridCol>
                <a:gridCol w="969312">
                  <a:extLst>
                    <a:ext uri="{9D8B030D-6E8A-4147-A177-3AD203B41FA5}">
                      <a16:colId xmlns:a16="http://schemas.microsoft.com/office/drawing/2014/main" xmlns="" val="3189028856"/>
                    </a:ext>
                  </a:extLst>
                </a:gridCol>
                <a:gridCol w="969312">
                  <a:extLst>
                    <a:ext uri="{9D8B030D-6E8A-4147-A177-3AD203B41FA5}">
                      <a16:colId xmlns:a16="http://schemas.microsoft.com/office/drawing/2014/main" xmlns="" val="870454392"/>
                    </a:ext>
                  </a:extLst>
                </a:gridCol>
                <a:gridCol w="2597381">
                  <a:extLst>
                    <a:ext uri="{9D8B030D-6E8A-4147-A177-3AD203B41FA5}">
                      <a16:colId xmlns:a16="http://schemas.microsoft.com/office/drawing/2014/main" xmlns="" val="2863609117"/>
                    </a:ext>
                  </a:extLst>
                </a:gridCol>
              </a:tblGrid>
              <a:tr h="618643">
                <a:tc>
                  <a:txBody>
                    <a:bodyPr/>
                    <a:lstStyle/>
                    <a:p>
                      <a:pPr indent="457200" algn="ctr">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ctr">
                        <a:lnSpc>
                          <a:spcPct val="200000"/>
                        </a:lnSpc>
                        <a:spcAft>
                          <a:spcPts val="0"/>
                        </a:spcAft>
                      </a:pPr>
                      <a:r>
                        <a:rPr lang="es-EC" sz="1200" dirty="0">
                          <a:effectLst/>
                        </a:rPr>
                        <a:t>Valor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ctr">
                        <a:lnSpc>
                          <a:spcPct val="200000"/>
                        </a:lnSpc>
                        <a:spcAft>
                          <a:spcPts val="0"/>
                        </a:spcAft>
                      </a:pPr>
                      <a:r>
                        <a:rPr lang="es-EC" sz="1200" dirty="0" err="1">
                          <a:effectLst/>
                        </a:rPr>
                        <a:t>df</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ctr">
                        <a:lnSpc>
                          <a:spcPct val="200000"/>
                        </a:lnSpc>
                        <a:spcAft>
                          <a:spcPts val="0"/>
                        </a:spcAft>
                      </a:pPr>
                      <a:r>
                        <a:rPr lang="es-EC" sz="1200">
                          <a:effectLst/>
                        </a:rPr>
                        <a:t>Significación asintótica (bilateral)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1027879378"/>
                  </a:ext>
                </a:extLst>
              </a:tr>
              <a:tr h="618643">
                <a:tc>
                  <a:txBody>
                    <a:bodyPr/>
                    <a:lstStyle/>
                    <a:p>
                      <a:pPr marL="38100" marR="38100" indent="457200" algn="ctr">
                        <a:lnSpc>
                          <a:spcPct val="200000"/>
                        </a:lnSpc>
                        <a:spcAft>
                          <a:spcPts val="0"/>
                        </a:spcAft>
                      </a:pPr>
                      <a:r>
                        <a:rPr lang="es-EC" sz="1200">
                          <a:effectLst/>
                        </a:rPr>
                        <a:t>Chi-cuadrado de Pearson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11,945</a:t>
                      </a:r>
                      <a:r>
                        <a:rPr lang="es-EC" sz="1200" baseline="30000">
                          <a:effectLst/>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dirty="0">
                          <a:effectLst/>
                          <a:highlight>
                            <a:srgbClr val="00FFFF"/>
                          </a:highlight>
                        </a:rPr>
                        <a:t>,003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2148812764"/>
                  </a:ext>
                </a:extLst>
              </a:tr>
              <a:tr h="618643">
                <a:tc>
                  <a:txBody>
                    <a:bodyPr/>
                    <a:lstStyle/>
                    <a:p>
                      <a:pPr marL="38100" marR="38100" indent="457200" algn="ctr">
                        <a:lnSpc>
                          <a:spcPct val="200000"/>
                        </a:lnSpc>
                        <a:spcAft>
                          <a:spcPts val="0"/>
                        </a:spcAft>
                      </a:pPr>
                      <a:r>
                        <a:rPr lang="es-EC" sz="1200">
                          <a:effectLst/>
                        </a:rPr>
                        <a:t>Razón de verosimilitud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11,800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dirty="0">
                          <a:effectLst/>
                        </a:rPr>
                        <a:t>,003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2598747232"/>
                  </a:ext>
                </a:extLst>
              </a:tr>
              <a:tr h="618643">
                <a:tc>
                  <a:txBody>
                    <a:bodyPr/>
                    <a:lstStyle/>
                    <a:p>
                      <a:pPr marL="38100" marR="38100" indent="457200" algn="ctr">
                        <a:lnSpc>
                          <a:spcPct val="200000"/>
                        </a:lnSpc>
                        <a:spcAft>
                          <a:spcPts val="0"/>
                        </a:spcAft>
                      </a:pPr>
                      <a:r>
                        <a:rPr lang="es-EC" sz="1200">
                          <a:effectLst/>
                        </a:rPr>
                        <a:t>Asociación lineal por lineal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11,889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dirty="0">
                          <a:effectLst/>
                        </a:rPr>
                        <a:t>,001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3871810528"/>
                  </a:ext>
                </a:extLst>
              </a:tr>
              <a:tr h="401185">
                <a:tc>
                  <a:txBody>
                    <a:bodyPr/>
                    <a:lstStyle/>
                    <a:p>
                      <a:pPr marL="38100" marR="38100" indent="457200" algn="ctr">
                        <a:lnSpc>
                          <a:spcPct val="200000"/>
                        </a:lnSpc>
                        <a:spcAft>
                          <a:spcPts val="0"/>
                        </a:spcAft>
                      </a:pPr>
                      <a:r>
                        <a:rPr lang="es-EC" sz="1200">
                          <a:effectLst/>
                        </a:rPr>
                        <a:t>N de casos válidos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219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indent="457200" algn="ctr">
                        <a:lnSpc>
                          <a:spcPct val="200000"/>
                        </a:lnSpc>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indent="457200" algn="ctr">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3477293514"/>
                  </a:ext>
                </a:extLst>
              </a:tr>
            </a:tbl>
          </a:graphicData>
        </a:graphic>
      </p:graphicFrame>
    </p:spTree>
    <p:extLst>
      <p:ext uri="{BB962C8B-B14F-4D97-AF65-F5344CB8AC3E}">
        <p14:creationId xmlns:p14="http://schemas.microsoft.com/office/powerpoint/2010/main" val="2003137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6C9F6E32-E010-4110-AC02-4FE39DA474CC}"/>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sp>
        <p:nvSpPr>
          <p:cNvPr id="9" name="Título 1">
            <a:extLst>
              <a:ext uri="{FF2B5EF4-FFF2-40B4-BE49-F238E27FC236}">
                <a16:creationId xmlns:a16="http://schemas.microsoft.com/office/drawing/2014/main" xmlns="" id="{D96C0756-6056-44F2-B3A3-387C5F224AA6}"/>
              </a:ext>
            </a:extLst>
          </p:cNvPr>
          <p:cNvSpPr txBox="1">
            <a:spLocks/>
          </p:cNvSpPr>
          <p:nvPr/>
        </p:nvSpPr>
        <p:spPr>
          <a:xfrm>
            <a:off x="166564" y="27952"/>
            <a:ext cx="7878571" cy="105177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chi cuadrado</a:t>
            </a:r>
          </a:p>
        </p:txBody>
      </p:sp>
      <p:sp>
        <p:nvSpPr>
          <p:cNvPr id="10" name="Marcador de contenido 2">
            <a:extLst>
              <a:ext uri="{FF2B5EF4-FFF2-40B4-BE49-F238E27FC236}">
                <a16:creationId xmlns:a16="http://schemas.microsoft.com/office/drawing/2014/main" xmlns="" id="{E697B04C-5D95-48CA-9967-800CA6B221D9}"/>
              </a:ext>
            </a:extLst>
          </p:cNvPr>
          <p:cNvSpPr>
            <a:spLocks noGrp="1"/>
          </p:cNvSpPr>
          <p:nvPr>
            <p:ph idx="1"/>
          </p:nvPr>
        </p:nvSpPr>
        <p:spPr>
          <a:xfrm>
            <a:off x="166564" y="1455977"/>
            <a:ext cx="9720073" cy="1499616"/>
          </a:xfrm>
          <a:solidFill>
            <a:schemeClr val="accent1">
              <a:lumMod val="20000"/>
              <a:lumOff val="80000"/>
            </a:schemeClr>
          </a:solidFill>
        </p:spPr>
        <p:txBody>
          <a:bodyPr/>
          <a:lstStyle/>
          <a:p>
            <a:r>
              <a:rPr lang="es-MX" b="1" dirty="0"/>
              <a:t>H0: </a:t>
            </a:r>
            <a:r>
              <a:rPr lang="es-MX" dirty="0"/>
              <a:t>No existe relación entre el género de encuestados y en el momento de compra ¿Qué factor influye? </a:t>
            </a:r>
          </a:p>
          <a:p>
            <a:r>
              <a:rPr lang="es-MX" b="1" dirty="0"/>
              <a:t>H1: </a:t>
            </a:r>
            <a:r>
              <a:rPr lang="es-MX" dirty="0"/>
              <a:t>Si existe relación entre el género de encuestados y en el momento de compra ¿Qué factor influye?</a:t>
            </a:r>
          </a:p>
        </p:txBody>
      </p:sp>
      <p:sp>
        <p:nvSpPr>
          <p:cNvPr id="12" name="Rectángulo 11">
            <a:extLst>
              <a:ext uri="{FF2B5EF4-FFF2-40B4-BE49-F238E27FC236}">
                <a16:creationId xmlns:a16="http://schemas.microsoft.com/office/drawing/2014/main" xmlns="" id="{1939A5EF-713F-4004-A812-F0E49796D347}"/>
              </a:ext>
            </a:extLst>
          </p:cNvPr>
          <p:cNvSpPr/>
          <p:nvPr/>
        </p:nvSpPr>
        <p:spPr>
          <a:xfrm>
            <a:off x="7233344" y="3869326"/>
            <a:ext cx="4564132" cy="1938992"/>
          </a:xfrm>
          <a:prstGeom prst="rect">
            <a:avLst/>
          </a:prstGeom>
          <a:solidFill>
            <a:schemeClr val="accent2">
              <a:lumMod val="40000"/>
              <a:lumOff val="60000"/>
            </a:schemeClr>
          </a:solidFill>
        </p:spPr>
        <p:txBody>
          <a:bodyPr wrap="square">
            <a:spAutoFit/>
          </a:bodyPr>
          <a:lstStyle/>
          <a:p>
            <a:pPr algn="ctr"/>
            <a:r>
              <a:rPr lang="es-MX" sz="2400" dirty="0"/>
              <a:t>La significancia es de </a:t>
            </a:r>
            <a:r>
              <a:rPr lang="es-MX" sz="2400" b="1" dirty="0"/>
              <a:t>0,03</a:t>
            </a:r>
            <a:r>
              <a:rPr lang="es-MX" sz="2400" dirty="0"/>
              <a:t> se acepta la hipótesis alterna (H1); es decir que sí Si existe relación entre el género de encuestados y en el momento de compra </a:t>
            </a:r>
            <a:endParaRPr lang="es-EC" sz="2400" dirty="0"/>
          </a:p>
        </p:txBody>
      </p:sp>
      <p:sp>
        <p:nvSpPr>
          <p:cNvPr id="13" name="Rectángulo: esquinas redondeadas 12">
            <a:extLst>
              <a:ext uri="{FF2B5EF4-FFF2-40B4-BE49-F238E27FC236}">
                <a16:creationId xmlns:a16="http://schemas.microsoft.com/office/drawing/2014/main" xmlns="" id="{3463A1F4-E1C4-4C12-B476-98B7CA12DFE4}"/>
              </a:ext>
            </a:extLst>
          </p:cNvPr>
          <p:cNvSpPr/>
          <p:nvPr/>
        </p:nvSpPr>
        <p:spPr>
          <a:xfrm>
            <a:off x="9690100" y="281888"/>
            <a:ext cx="2501900" cy="2673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Una prueba de chi-cuadrada es una prueba de hipótesis que compara la distribución observada de los datos con una distribución esperada de los datos.</a:t>
            </a:r>
            <a:endParaRPr lang="es-EC" dirty="0"/>
          </a:p>
        </p:txBody>
      </p:sp>
    </p:spTree>
    <p:extLst>
      <p:ext uri="{BB962C8B-B14F-4D97-AF65-F5344CB8AC3E}">
        <p14:creationId xmlns:p14="http://schemas.microsoft.com/office/powerpoint/2010/main" val="4163436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6C9F6E32-E010-4110-AC02-4FE39DA474CC}"/>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sp>
        <p:nvSpPr>
          <p:cNvPr id="9" name="Título 1">
            <a:extLst>
              <a:ext uri="{FF2B5EF4-FFF2-40B4-BE49-F238E27FC236}">
                <a16:creationId xmlns:a16="http://schemas.microsoft.com/office/drawing/2014/main" xmlns="" id="{D96C0756-6056-44F2-B3A3-387C5F224AA6}"/>
              </a:ext>
            </a:extLst>
          </p:cNvPr>
          <p:cNvSpPr txBox="1">
            <a:spLocks/>
          </p:cNvSpPr>
          <p:nvPr/>
        </p:nvSpPr>
        <p:spPr>
          <a:xfrm>
            <a:off x="166564" y="27952"/>
            <a:ext cx="7878571" cy="105177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Análisis bivariado chi cuadrado</a:t>
            </a:r>
          </a:p>
        </p:txBody>
      </p:sp>
      <p:sp>
        <p:nvSpPr>
          <p:cNvPr id="10" name="Marcador de contenido 2">
            <a:extLst>
              <a:ext uri="{FF2B5EF4-FFF2-40B4-BE49-F238E27FC236}">
                <a16:creationId xmlns:a16="http://schemas.microsoft.com/office/drawing/2014/main" xmlns="" id="{E697B04C-5D95-48CA-9967-800CA6B221D9}"/>
              </a:ext>
            </a:extLst>
          </p:cNvPr>
          <p:cNvSpPr>
            <a:spLocks noGrp="1"/>
          </p:cNvSpPr>
          <p:nvPr>
            <p:ph idx="1"/>
          </p:nvPr>
        </p:nvSpPr>
        <p:spPr>
          <a:xfrm>
            <a:off x="166564" y="1455977"/>
            <a:ext cx="9720073" cy="1499616"/>
          </a:xfrm>
          <a:solidFill>
            <a:schemeClr val="accent1">
              <a:lumMod val="20000"/>
              <a:lumOff val="80000"/>
            </a:schemeClr>
          </a:solidFill>
        </p:spPr>
        <p:txBody>
          <a:bodyPr/>
          <a:lstStyle/>
          <a:p>
            <a:r>
              <a:rPr lang="es-MX" b="1" dirty="0"/>
              <a:t>H0: </a:t>
            </a:r>
            <a:r>
              <a:rPr lang="es-MX" dirty="0"/>
              <a:t>No existe relación entre ocupación y qué le motivo a adquirir la bicicleta en este período de tiempo</a:t>
            </a:r>
          </a:p>
          <a:p>
            <a:r>
              <a:rPr lang="es-MX" b="1" dirty="0"/>
              <a:t>H1: </a:t>
            </a:r>
            <a:r>
              <a:rPr lang="es-MX" dirty="0"/>
              <a:t>Si existe relación entre ocupación y qué le motivo a adquirir la bicicleta en este período de tiempo</a:t>
            </a:r>
          </a:p>
        </p:txBody>
      </p:sp>
      <p:sp>
        <p:nvSpPr>
          <p:cNvPr id="12" name="Rectángulo 11">
            <a:extLst>
              <a:ext uri="{FF2B5EF4-FFF2-40B4-BE49-F238E27FC236}">
                <a16:creationId xmlns:a16="http://schemas.microsoft.com/office/drawing/2014/main" xmlns="" id="{1939A5EF-713F-4004-A812-F0E49796D347}"/>
              </a:ext>
            </a:extLst>
          </p:cNvPr>
          <p:cNvSpPr/>
          <p:nvPr/>
        </p:nvSpPr>
        <p:spPr>
          <a:xfrm>
            <a:off x="7233344" y="3869326"/>
            <a:ext cx="4564132" cy="2308324"/>
          </a:xfrm>
          <a:prstGeom prst="rect">
            <a:avLst/>
          </a:prstGeom>
          <a:solidFill>
            <a:schemeClr val="accent2">
              <a:lumMod val="40000"/>
              <a:lumOff val="60000"/>
            </a:schemeClr>
          </a:solidFill>
        </p:spPr>
        <p:txBody>
          <a:bodyPr wrap="square">
            <a:spAutoFit/>
          </a:bodyPr>
          <a:lstStyle/>
          <a:p>
            <a:pPr algn="ctr"/>
            <a:r>
              <a:rPr lang="es-MX" sz="2400" dirty="0"/>
              <a:t>la significancia es de </a:t>
            </a:r>
            <a:r>
              <a:rPr lang="es-MX" sz="2400" b="1" dirty="0"/>
              <a:t>0,00 </a:t>
            </a:r>
            <a:r>
              <a:rPr lang="es-MX" sz="2400" dirty="0"/>
              <a:t>se acepta la hipótesis alterna (H1); es decir que si existe relación entre ocupación y qué le motivo a adquirir la bicicleta en este período de tiempo.</a:t>
            </a:r>
            <a:endParaRPr lang="es-EC" sz="2400" dirty="0"/>
          </a:p>
        </p:txBody>
      </p:sp>
      <p:sp>
        <p:nvSpPr>
          <p:cNvPr id="13" name="Rectángulo: esquinas redondeadas 12">
            <a:extLst>
              <a:ext uri="{FF2B5EF4-FFF2-40B4-BE49-F238E27FC236}">
                <a16:creationId xmlns:a16="http://schemas.microsoft.com/office/drawing/2014/main" xmlns="" id="{3463A1F4-E1C4-4C12-B476-98B7CA12DFE4}"/>
              </a:ext>
            </a:extLst>
          </p:cNvPr>
          <p:cNvSpPr/>
          <p:nvPr/>
        </p:nvSpPr>
        <p:spPr>
          <a:xfrm>
            <a:off x="9690100" y="281888"/>
            <a:ext cx="2501900" cy="2673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Una prueba de chi-cuadrada es una prueba de hipótesis que compara la distribución observada de los datos con una distribución esperada de los datos.</a:t>
            </a:r>
            <a:endParaRPr lang="es-EC" dirty="0"/>
          </a:p>
        </p:txBody>
      </p:sp>
      <p:graphicFrame>
        <p:nvGraphicFramePr>
          <p:cNvPr id="3" name="Tabla 2">
            <a:extLst>
              <a:ext uri="{FF2B5EF4-FFF2-40B4-BE49-F238E27FC236}">
                <a16:creationId xmlns:a16="http://schemas.microsoft.com/office/drawing/2014/main" xmlns="" id="{EBD8F7EE-67FC-4169-A3D2-0C9D7D464873}"/>
              </a:ext>
            </a:extLst>
          </p:cNvPr>
          <p:cNvGraphicFramePr>
            <a:graphicFrameLocks noGrp="1"/>
          </p:cNvGraphicFramePr>
          <p:nvPr/>
        </p:nvGraphicFramePr>
        <p:xfrm>
          <a:off x="166564" y="3238286"/>
          <a:ext cx="6672256" cy="3114413"/>
        </p:xfrm>
        <a:graphic>
          <a:graphicData uri="http://schemas.openxmlformats.org/drawingml/2006/table">
            <a:tbl>
              <a:tblPr firstRow="1" firstCol="1" bandRow="1">
                <a:tableStyleId>{5C22544A-7EE6-4342-B048-85BDC9FD1C3A}</a:tableStyleId>
              </a:tblPr>
              <a:tblGrid>
                <a:gridCol w="2136251">
                  <a:extLst>
                    <a:ext uri="{9D8B030D-6E8A-4147-A177-3AD203B41FA5}">
                      <a16:colId xmlns:a16="http://schemas.microsoft.com/office/drawing/2014/main" xmlns="" val="1119210950"/>
                    </a:ext>
                  </a:extLst>
                </a:gridCol>
                <a:gridCol w="969312">
                  <a:extLst>
                    <a:ext uri="{9D8B030D-6E8A-4147-A177-3AD203B41FA5}">
                      <a16:colId xmlns:a16="http://schemas.microsoft.com/office/drawing/2014/main" xmlns="" val="3189028856"/>
                    </a:ext>
                  </a:extLst>
                </a:gridCol>
                <a:gridCol w="969312">
                  <a:extLst>
                    <a:ext uri="{9D8B030D-6E8A-4147-A177-3AD203B41FA5}">
                      <a16:colId xmlns:a16="http://schemas.microsoft.com/office/drawing/2014/main" xmlns="" val="870454392"/>
                    </a:ext>
                  </a:extLst>
                </a:gridCol>
                <a:gridCol w="2597381">
                  <a:extLst>
                    <a:ext uri="{9D8B030D-6E8A-4147-A177-3AD203B41FA5}">
                      <a16:colId xmlns:a16="http://schemas.microsoft.com/office/drawing/2014/main" xmlns="" val="2863609117"/>
                    </a:ext>
                  </a:extLst>
                </a:gridCol>
              </a:tblGrid>
              <a:tr h="618643">
                <a:tc>
                  <a:txBody>
                    <a:bodyPr/>
                    <a:lstStyle/>
                    <a:p>
                      <a:pPr indent="457200" algn="ctr">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ctr">
                        <a:lnSpc>
                          <a:spcPct val="200000"/>
                        </a:lnSpc>
                        <a:spcAft>
                          <a:spcPts val="0"/>
                        </a:spcAft>
                      </a:pPr>
                      <a:r>
                        <a:rPr lang="es-EC" sz="1200" dirty="0">
                          <a:effectLst/>
                        </a:rPr>
                        <a:t>Valor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ctr">
                        <a:lnSpc>
                          <a:spcPct val="200000"/>
                        </a:lnSpc>
                        <a:spcAft>
                          <a:spcPts val="0"/>
                        </a:spcAft>
                      </a:pPr>
                      <a:r>
                        <a:rPr lang="es-EC" sz="1200" dirty="0" err="1">
                          <a:effectLst/>
                        </a:rPr>
                        <a:t>df</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ctr">
                        <a:lnSpc>
                          <a:spcPct val="200000"/>
                        </a:lnSpc>
                        <a:spcAft>
                          <a:spcPts val="0"/>
                        </a:spcAft>
                      </a:pPr>
                      <a:r>
                        <a:rPr lang="es-EC" sz="1200">
                          <a:effectLst/>
                        </a:rPr>
                        <a:t>Significación asintótica (bilateral)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1027879378"/>
                  </a:ext>
                </a:extLst>
              </a:tr>
              <a:tr h="618643">
                <a:tc>
                  <a:txBody>
                    <a:bodyPr/>
                    <a:lstStyle/>
                    <a:p>
                      <a:pPr marL="38100" marR="38100" indent="457200" algn="ctr">
                        <a:lnSpc>
                          <a:spcPct val="200000"/>
                        </a:lnSpc>
                        <a:spcAft>
                          <a:spcPts val="0"/>
                        </a:spcAft>
                      </a:pPr>
                      <a:r>
                        <a:rPr lang="es-EC" sz="1200">
                          <a:effectLst/>
                        </a:rPr>
                        <a:t>Chi-cuadrado de Pearson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11,945</a:t>
                      </a:r>
                      <a:r>
                        <a:rPr lang="es-EC" sz="1200" baseline="30000">
                          <a:effectLst/>
                        </a:rPr>
                        <a: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dirty="0">
                          <a:effectLst/>
                          <a:highlight>
                            <a:srgbClr val="00FFFF"/>
                          </a:highlight>
                        </a:rPr>
                        <a:t>,003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2148812764"/>
                  </a:ext>
                </a:extLst>
              </a:tr>
              <a:tr h="618643">
                <a:tc>
                  <a:txBody>
                    <a:bodyPr/>
                    <a:lstStyle/>
                    <a:p>
                      <a:pPr marL="38100" marR="38100" indent="457200" algn="ctr">
                        <a:lnSpc>
                          <a:spcPct val="200000"/>
                        </a:lnSpc>
                        <a:spcAft>
                          <a:spcPts val="0"/>
                        </a:spcAft>
                      </a:pPr>
                      <a:r>
                        <a:rPr lang="es-EC" sz="1200">
                          <a:effectLst/>
                        </a:rPr>
                        <a:t>Razón de verosimilitud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11,800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dirty="0">
                          <a:effectLst/>
                        </a:rPr>
                        <a:t>,003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2598747232"/>
                  </a:ext>
                </a:extLst>
              </a:tr>
              <a:tr h="618643">
                <a:tc>
                  <a:txBody>
                    <a:bodyPr/>
                    <a:lstStyle/>
                    <a:p>
                      <a:pPr marL="38100" marR="38100" indent="457200" algn="ctr">
                        <a:lnSpc>
                          <a:spcPct val="200000"/>
                        </a:lnSpc>
                        <a:spcAft>
                          <a:spcPts val="0"/>
                        </a:spcAft>
                      </a:pPr>
                      <a:r>
                        <a:rPr lang="es-EC" sz="1200">
                          <a:effectLst/>
                        </a:rPr>
                        <a:t>Asociación lineal por lineal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11,889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dirty="0">
                          <a:effectLst/>
                        </a:rPr>
                        <a:t>,001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3871810528"/>
                  </a:ext>
                </a:extLst>
              </a:tr>
              <a:tr h="401185">
                <a:tc>
                  <a:txBody>
                    <a:bodyPr/>
                    <a:lstStyle/>
                    <a:p>
                      <a:pPr marL="38100" marR="38100" indent="457200" algn="ctr">
                        <a:lnSpc>
                          <a:spcPct val="200000"/>
                        </a:lnSpc>
                        <a:spcAft>
                          <a:spcPts val="0"/>
                        </a:spcAft>
                      </a:pPr>
                      <a:r>
                        <a:rPr lang="es-EC" sz="1200">
                          <a:effectLst/>
                        </a:rPr>
                        <a:t>N de casos válidos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marL="38100" marR="38100" indent="457200" algn="r">
                        <a:lnSpc>
                          <a:spcPct val="200000"/>
                        </a:lnSpc>
                        <a:spcAft>
                          <a:spcPts val="0"/>
                        </a:spcAft>
                      </a:pPr>
                      <a:r>
                        <a:rPr lang="es-EC" sz="1200">
                          <a:effectLst/>
                        </a:rPr>
                        <a:t>219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indent="457200" algn="ctr">
                        <a:lnSpc>
                          <a:spcPct val="200000"/>
                        </a:lnSpc>
                      </a:pPr>
                      <a:r>
                        <a:rPr lang="es-EC"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tc>
                  <a:txBody>
                    <a:bodyPr/>
                    <a:lstStyle/>
                    <a:p>
                      <a:pPr indent="457200" algn="ctr">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2220" marR="62220" marT="0" marB="0" anchor="ctr"/>
                </a:tc>
                <a:extLst>
                  <a:ext uri="{0D108BD9-81ED-4DB2-BD59-A6C34878D82A}">
                    <a16:rowId xmlns:a16="http://schemas.microsoft.com/office/drawing/2014/main" xmlns="" val="3477293514"/>
                  </a:ext>
                </a:extLst>
              </a:tr>
            </a:tbl>
          </a:graphicData>
        </a:graphic>
      </p:graphicFrame>
    </p:spTree>
    <p:extLst>
      <p:ext uri="{BB962C8B-B14F-4D97-AF65-F5344CB8AC3E}">
        <p14:creationId xmlns:p14="http://schemas.microsoft.com/office/powerpoint/2010/main" val="1521008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E977832-61FD-43F3-B6AD-8AAF6A9DD48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sp>
        <p:nvSpPr>
          <p:cNvPr id="8" name="Título 1">
            <a:extLst>
              <a:ext uri="{FF2B5EF4-FFF2-40B4-BE49-F238E27FC236}">
                <a16:creationId xmlns:a16="http://schemas.microsoft.com/office/drawing/2014/main" xmlns="" id="{704DDF1C-3E99-408C-BDF5-DA853F82C8FA}"/>
              </a:ext>
            </a:extLst>
          </p:cNvPr>
          <p:cNvSpPr txBox="1">
            <a:spLocks/>
          </p:cNvSpPr>
          <p:nvPr/>
        </p:nvSpPr>
        <p:spPr>
          <a:xfrm>
            <a:off x="4313866" y="2521537"/>
            <a:ext cx="3899969" cy="149961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EC" sz="6600" dirty="0">
                <a:solidFill>
                  <a:schemeClr val="tx1"/>
                </a:solidFill>
              </a:rPr>
              <a:t>propuesta</a:t>
            </a:r>
          </a:p>
        </p:txBody>
      </p:sp>
    </p:spTree>
    <p:extLst>
      <p:ext uri="{BB962C8B-B14F-4D97-AF65-F5344CB8AC3E}">
        <p14:creationId xmlns:p14="http://schemas.microsoft.com/office/powerpoint/2010/main" val="4066477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8AFA65B8-B3DE-4D09-A335-79FD6E1CEAE0}"/>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pic>
        <p:nvPicPr>
          <p:cNvPr id="11" name="Imagen 10">
            <a:extLst>
              <a:ext uri="{FF2B5EF4-FFF2-40B4-BE49-F238E27FC236}">
                <a16:creationId xmlns:a16="http://schemas.microsoft.com/office/drawing/2014/main" xmlns="" id="{79B2C10A-6426-434B-B12F-63F9919FD741}"/>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830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8AFA65B8-B3DE-4D09-A335-79FD6E1CEAE0}"/>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pic>
        <p:nvPicPr>
          <p:cNvPr id="5" name="Imagen 4">
            <a:extLst>
              <a:ext uri="{FF2B5EF4-FFF2-40B4-BE49-F238E27FC236}">
                <a16:creationId xmlns:a16="http://schemas.microsoft.com/office/drawing/2014/main" xmlns="" id="{48F3A8A2-DD21-4310-B1D8-D8B3F2CC8221}"/>
              </a:ext>
            </a:extLst>
          </p:cNvPr>
          <p:cNvPicPr/>
          <p:nvPr/>
        </p:nvPicPr>
        <p:blipFill>
          <a:blip r:embed="rId4">
            <a:extLst>
              <a:ext uri="{28A0092B-C50C-407E-A947-70E740481C1C}">
                <a14:useLocalDpi xmlns:a14="http://schemas.microsoft.com/office/drawing/2010/main" val="0"/>
              </a:ext>
            </a:extLst>
          </a:blip>
          <a:stretch>
            <a:fillRect/>
          </a:stretch>
        </p:blipFill>
        <p:spPr>
          <a:xfrm>
            <a:off x="0" y="69851"/>
            <a:ext cx="12192000" cy="6788149"/>
          </a:xfrm>
          <a:prstGeom prst="rect">
            <a:avLst/>
          </a:prstGeom>
        </p:spPr>
      </p:pic>
    </p:spTree>
    <p:extLst>
      <p:ext uri="{BB962C8B-B14F-4D97-AF65-F5344CB8AC3E}">
        <p14:creationId xmlns:p14="http://schemas.microsoft.com/office/powerpoint/2010/main" val="1938464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8AFA65B8-B3DE-4D09-A335-79FD6E1CEAE0}"/>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pic>
        <p:nvPicPr>
          <p:cNvPr id="4" name="Imagen 3">
            <a:extLst>
              <a:ext uri="{FF2B5EF4-FFF2-40B4-BE49-F238E27FC236}">
                <a16:creationId xmlns:a16="http://schemas.microsoft.com/office/drawing/2014/main" xmlns="" id="{123729F1-CFAB-4F03-B4F7-3AA67DD12CDB}"/>
              </a:ext>
            </a:extLst>
          </p:cNvPr>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5904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089C75C2-DCCE-4039-ABEE-E83BEEA2C020}"/>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41685"/>
            <a:ext cx="12192000" cy="5357812"/>
          </a:xfrm>
          <a:prstGeom prst="rect">
            <a:avLst/>
          </a:prstGeom>
        </p:spPr>
      </p:pic>
      <p:sp>
        <p:nvSpPr>
          <p:cNvPr id="6" name="Marcador de contenido 5">
            <a:extLst>
              <a:ext uri="{FF2B5EF4-FFF2-40B4-BE49-F238E27FC236}">
                <a16:creationId xmlns:a16="http://schemas.microsoft.com/office/drawing/2014/main" xmlns="" id="{1FAD61DA-FF66-462E-92BC-9C7A812CF282}"/>
              </a:ext>
            </a:extLst>
          </p:cNvPr>
          <p:cNvSpPr>
            <a:spLocks noGrp="1"/>
          </p:cNvSpPr>
          <p:nvPr>
            <p:ph idx="1"/>
          </p:nvPr>
        </p:nvSpPr>
        <p:spPr/>
        <p:txBody>
          <a:bodyPr/>
          <a:lstStyle/>
          <a:p>
            <a:endParaRPr lang="es-EC"/>
          </a:p>
        </p:txBody>
      </p:sp>
      <p:sp>
        <p:nvSpPr>
          <p:cNvPr id="8" name="Título 1">
            <a:extLst>
              <a:ext uri="{FF2B5EF4-FFF2-40B4-BE49-F238E27FC236}">
                <a16:creationId xmlns:a16="http://schemas.microsoft.com/office/drawing/2014/main" xmlns="" id="{0EF4A9E5-5087-4992-8121-411C027B9F4E}"/>
              </a:ext>
            </a:extLst>
          </p:cNvPr>
          <p:cNvSpPr txBox="1">
            <a:spLocks/>
          </p:cNvSpPr>
          <p:nvPr/>
        </p:nvSpPr>
        <p:spPr>
          <a:xfrm>
            <a:off x="401828" y="234785"/>
            <a:ext cx="8119872" cy="7069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Conclusiones y recomendaciones</a:t>
            </a:r>
          </a:p>
        </p:txBody>
      </p:sp>
      <p:graphicFrame>
        <p:nvGraphicFramePr>
          <p:cNvPr id="9" name="Marcador de contenido 3">
            <a:extLst>
              <a:ext uri="{FF2B5EF4-FFF2-40B4-BE49-F238E27FC236}">
                <a16:creationId xmlns:a16="http://schemas.microsoft.com/office/drawing/2014/main" xmlns="" id="{7D6EADA0-DF06-4A66-80FB-1D9593660A4D}"/>
              </a:ext>
            </a:extLst>
          </p:cNvPr>
          <p:cNvGraphicFramePr>
            <a:graphicFrameLocks/>
          </p:cNvGraphicFramePr>
          <p:nvPr>
            <p:extLst>
              <p:ext uri="{D42A27DB-BD31-4B8C-83A1-F6EECF244321}">
                <p14:modId xmlns:p14="http://schemas.microsoft.com/office/powerpoint/2010/main" val="1093431332"/>
              </p:ext>
            </p:extLst>
          </p:nvPr>
        </p:nvGraphicFramePr>
        <p:xfrm>
          <a:off x="228600" y="1028755"/>
          <a:ext cx="11264462" cy="5357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8567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nes de gracias por su atencion | Imagenes para dar gracias, Imágenes  de gracias, Gracias por las felicitaciones">
            <a:extLst>
              <a:ext uri="{FF2B5EF4-FFF2-40B4-BE49-F238E27FC236}">
                <a16:creationId xmlns:a16="http://schemas.microsoft.com/office/drawing/2014/main" xmlns="" id="{5CF780D5-5DD7-45B2-9A6A-9E2C64AAA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0"/>
            <a:ext cx="12157971"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729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EDD567DD-D8B3-4777-AC2A-1A1DFF2D286C}"/>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310058"/>
            <a:ext cx="12192000" cy="6321970"/>
          </a:xfrm>
          <a:prstGeom prst="rect">
            <a:avLst/>
          </a:prstGeom>
        </p:spPr>
      </p:pic>
      <p:graphicFrame>
        <p:nvGraphicFramePr>
          <p:cNvPr id="5" name="Marcador de contenido 3">
            <a:extLst>
              <a:ext uri="{FF2B5EF4-FFF2-40B4-BE49-F238E27FC236}">
                <a16:creationId xmlns:a16="http://schemas.microsoft.com/office/drawing/2014/main" xmlns="" id="{20D187DD-BFEB-4462-9202-0F76A7F96FD2}"/>
              </a:ext>
            </a:extLst>
          </p:cNvPr>
          <p:cNvGraphicFramePr>
            <a:graphicFrameLocks noGrp="1"/>
          </p:cNvGraphicFramePr>
          <p:nvPr>
            <p:ph idx="1"/>
            <p:extLst>
              <p:ext uri="{D42A27DB-BD31-4B8C-83A1-F6EECF244321}">
                <p14:modId xmlns:p14="http://schemas.microsoft.com/office/powerpoint/2010/main" val="4199264585"/>
              </p:ext>
            </p:extLst>
          </p:nvPr>
        </p:nvGraphicFramePr>
        <p:xfrm>
          <a:off x="215462" y="454574"/>
          <a:ext cx="11761076" cy="6032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3936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E4C0488-9985-4D2B-89E9-7E2D6C66C22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88" y="840828"/>
            <a:ext cx="12192000" cy="5357812"/>
          </a:xfrm>
          <a:prstGeom prst="rect">
            <a:avLst/>
          </a:prstGeom>
        </p:spPr>
      </p:pic>
      <p:sp>
        <p:nvSpPr>
          <p:cNvPr id="10" name="Título 1">
            <a:extLst>
              <a:ext uri="{FF2B5EF4-FFF2-40B4-BE49-F238E27FC236}">
                <a16:creationId xmlns:a16="http://schemas.microsoft.com/office/drawing/2014/main" xmlns="" id="{BA33CCBA-0C9F-47D8-8748-A18DEB497512}"/>
              </a:ext>
            </a:extLst>
          </p:cNvPr>
          <p:cNvSpPr txBox="1">
            <a:spLocks/>
          </p:cNvSpPr>
          <p:nvPr/>
        </p:nvSpPr>
        <p:spPr>
          <a:xfrm>
            <a:off x="1097868" y="275500"/>
            <a:ext cx="6101718" cy="56532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MX" dirty="0"/>
              <a:t>MARCO TEÓRICO</a:t>
            </a:r>
            <a:endParaRPr lang="es-EC" dirty="0"/>
          </a:p>
        </p:txBody>
      </p:sp>
      <p:graphicFrame>
        <p:nvGraphicFramePr>
          <p:cNvPr id="4" name="Marcador de contenido 3">
            <a:extLst>
              <a:ext uri="{FF2B5EF4-FFF2-40B4-BE49-F238E27FC236}">
                <a16:creationId xmlns:a16="http://schemas.microsoft.com/office/drawing/2014/main" xmlns="" id="{9F4ACCA9-92DF-4102-A963-8F7F5F008759}"/>
              </a:ext>
            </a:extLst>
          </p:cNvPr>
          <p:cNvGraphicFramePr>
            <a:graphicFrameLocks noGrp="1"/>
          </p:cNvGraphicFramePr>
          <p:nvPr>
            <p:ph idx="1"/>
            <p:extLst>
              <p:ext uri="{D42A27DB-BD31-4B8C-83A1-F6EECF244321}">
                <p14:modId xmlns:p14="http://schemas.microsoft.com/office/powerpoint/2010/main" val="263631569"/>
              </p:ext>
            </p:extLst>
          </p:nvPr>
        </p:nvGraphicFramePr>
        <p:xfrm>
          <a:off x="-2449059" y="930925"/>
          <a:ext cx="11273570" cy="51763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a:extLst>
              <a:ext uri="{FF2B5EF4-FFF2-40B4-BE49-F238E27FC236}">
                <a16:creationId xmlns:a16="http://schemas.microsoft.com/office/drawing/2014/main" xmlns="" id="{2809E6DE-2E2D-4044-AD77-5404773CBEC4}"/>
              </a:ext>
            </a:extLst>
          </p:cNvPr>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14020" y="1153387"/>
            <a:ext cx="6672891" cy="4773688"/>
          </a:xfrm>
          <a:prstGeom prst="rect">
            <a:avLst/>
          </a:prstGeom>
        </p:spPr>
      </p:pic>
    </p:spTree>
    <p:extLst>
      <p:ext uri="{BB962C8B-B14F-4D97-AF65-F5344CB8AC3E}">
        <p14:creationId xmlns:p14="http://schemas.microsoft.com/office/powerpoint/2010/main" val="1134135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E4C0488-9985-4D2B-89E9-7E2D6C66C22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88" y="840828"/>
            <a:ext cx="12192000" cy="5357812"/>
          </a:xfrm>
          <a:prstGeom prst="rect">
            <a:avLst/>
          </a:prstGeom>
        </p:spPr>
      </p:pic>
      <p:sp>
        <p:nvSpPr>
          <p:cNvPr id="10" name="Título 1">
            <a:extLst>
              <a:ext uri="{FF2B5EF4-FFF2-40B4-BE49-F238E27FC236}">
                <a16:creationId xmlns:a16="http://schemas.microsoft.com/office/drawing/2014/main" xmlns="" id="{BA33CCBA-0C9F-47D8-8748-A18DEB497512}"/>
              </a:ext>
            </a:extLst>
          </p:cNvPr>
          <p:cNvSpPr txBox="1">
            <a:spLocks/>
          </p:cNvSpPr>
          <p:nvPr/>
        </p:nvSpPr>
        <p:spPr>
          <a:xfrm>
            <a:off x="1097868" y="275500"/>
            <a:ext cx="6101718" cy="56532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MX" dirty="0"/>
              <a:t>MARCO TEÓRICO</a:t>
            </a:r>
            <a:endParaRPr lang="es-EC" dirty="0"/>
          </a:p>
        </p:txBody>
      </p:sp>
      <p:graphicFrame>
        <p:nvGraphicFramePr>
          <p:cNvPr id="4" name="Marcador de contenido 3">
            <a:extLst>
              <a:ext uri="{FF2B5EF4-FFF2-40B4-BE49-F238E27FC236}">
                <a16:creationId xmlns:a16="http://schemas.microsoft.com/office/drawing/2014/main" xmlns="" id="{9F4ACCA9-92DF-4102-A963-8F7F5F008759}"/>
              </a:ext>
            </a:extLst>
          </p:cNvPr>
          <p:cNvGraphicFramePr>
            <a:graphicFrameLocks noGrp="1"/>
          </p:cNvGraphicFramePr>
          <p:nvPr>
            <p:ph idx="1"/>
            <p:extLst>
              <p:ext uri="{D42A27DB-BD31-4B8C-83A1-F6EECF244321}">
                <p14:modId xmlns:p14="http://schemas.microsoft.com/office/powerpoint/2010/main" val="1281471781"/>
              </p:ext>
            </p:extLst>
          </p:nvPr>
        </p:nvGraphicFramePr>
        <p:xfrm>
          <a:off x="113237" y="420414"/>
          <a:ext cx="11955350" cy="69683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08549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3E4C0488-9985-4D2B-89E9-7E2D6C66C22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88" y="840828"/>
            <a:ext cx="12192000" cy="5357812"/>
          </a:xfrm>
          <a:prstGeom prst="rect">
            <a:avLst/>
          </a:prstGeom>
        </p:spPr>
      </p:pic>
      <p:sp>
        <p:nvSpPr>
          <p:cNvPr id="10" name="Título 1">
            <a:extLst>
              <a:ext uri="{FF2B5EF4-FFF2-40B4-BE49-F238E27FC236}">
                <a16:creationId xmlns:a16="http://schemas.microsoft.com/office/drawing/2014/main" xmlns="" id="{BA33CCBA-0C9F-47D8-8748-A18DEB497512}"/>
              </a:ext>
            </a:extLst>
          </p:cNvPr>
          <p:cNvSpPr txBox="1">
            <a:spLocks/>
          </p:cNvSpPr>
          <p:nvPr/>
        </p:nvSpPr>
        <p:spPr>
          <a:xfrm>
            <a:off x="1097868" y="275500"/>
            <a:ext cx="6101718" cy="56532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MX" dirty="0"/>
              <a:t>MARCO TEÓRICO</a:t>
            </a:r>
            <a:endParaRPr lang="es-EC" dirty="0"/>
          </a:p>
        </p:txBody>
      </p:sp>
      <p:graphicFrame>
        <p:nvGraphicFramePr>
          <p:cNvPr id="4" name="Marcador de contenido 3">
            <a:extLst>
              <a:ext uri="{FF2B5EF4-FFF2-40B4-BE49-F238E27FC236}">
                <a16:creationId xmlns:a16="http://schemas.microsoft.com/office/drawing/2014/main" xmlns="" id="{9F4ACCA9-92DF-4102-A963-8F7F5F008759}"/>
              </a:ext>
            </a:extLst>
          </p:cNvPr>
          <p:cNvGraphicFramePr>
            <a:graphicFrameLocks noGrp="1"/>
          </p:cNvGraphicFramePr>
          <p:nvPr>
            <p:ph idx="1"/>
            <p:extLst>
              <p:ext uri="{D42A27DB-BD31-4B8C-83A1-F6EECF244321}">
                <p14:modId xmlns:p14="http://schemas.microsoft.com/office/powerpoint/2010/main" val="65124614"/>
              </p:ext>
            </p:extLst>
          </p:nvPr>
        </p:nvGraphicFramePr>
        <p:xfrm>
          <a:off x="-2449060" y="930923"/>
          <a:ext cx="12528481" cy="5357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a 1">
            <a:extLst>
              <a:ext uri="{FF2B5EF4-FFF2-40B4-BE49-F238E27FC236}">
                <a16:creationId xmlns:a16="http://schemas.microsoft.com/office/drawing/2014/main" xmlns="" id="{025513EF-7208-46C3-942D-F703FE4C9943}"/>
              </a:ext>
            </a:extLst>
          </p:cNvPr>
          <p:cNvGraphicFramePr/>
          <p:nvPr>
            <p:extLst>
              <p:ext uri="{D42A27DB-BD31-4B8C-83A1-F6EECF244321}">
                <p14:modId xmlns:p14="http://schemas.microsoft.com/office/powerpoint/2010/main" val="34567999"/>
              </p:ext>
            </p:extLst>
          </p:nvPr>
        </p:nvGraphicFramePr>
        <p:xfrm>
          <a:off x="7199586" y="2404548"/>
          <a:ext cx="4327434" cy="20489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631675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E09AD34A-C5F9-4DCB-9571-0638CA4B739F}"/>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88" y="840828"/>
            <a:ext cx="12192000" cy="5357812"/>
          </a:xfrm>
          <a:prstGeom prst="rect">
            <a:avLst/>
          </a:prstGeom>
        </p:spPr>
      </p:pic>
      <p:sp>
        <p:nvSpPr>
          <p:cNvPr id="8" name="Título 1">
            <a:extLst>
              <a:ext uri="{FF2B5EF4-FFF2-40B4-BE49-F238E27FC236}">
                <a16:creationId xmlns:a16="http://schemas.microsoft.com/office/drawing/2014/main" xmlns="" id="{27E2398E-C289-4F21-A1F7-D76E23316174}"/>
              </a:ext>
            </a:extLst>
          </p:cNvPr>
          <p:cNvSpPr txBox="1">
            <a:spLocks/>
          </p:cNvSpPr>
          <p:nvPr/>
        </p:nvSpPr>
        <p:spPr>
          <a:xfrm>
            <a:off x="1024128" y="0"/>
            <a:ext cx="6785058" cy="99133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just"/>
            <a:r>
              <a:rPr lang="es-EC" dirty="0"/>
              <a:t>MARCO TEÓRICO </a:t>
            </a:r>
          </a:p>
        </p:txBody>
      </p:sp>
      <p:sp>
        <p:nvSpPr>
          <p:cNvPr id="10" name="Título 1">
            <a:extLst>
              <a:ext uri="{FF2B5EF4-FFF2-40B4-BE49-F238E27FC236}">
                <a16:creationId xmlns:a16="http://schemas.microsoft.com/office/drawing/2014/main" xmlns="" id="{46F7CA46-0A56-4813-A77A-19A67B92C549}"/>
              </a:ext>
            </a:extLst>
          </p:cNvPr>
          <p:cNvSpPr txBox="1">
            <a:spLocks/>
          </p:cNvSpPr>
          <p:nvPr/>
        </p:nvSpPr>
        <p:spPr>
          <a:xfrm>
            <a:off x="838200" y="1690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dirty="0"/>
          </a:p>
        </p:txBody>
      </p:sp>
      <p:graphicFrame>
        <p:nvGraphicFramePr>
          <p:cNvPr id="3" name="Tabla 2">
            <a:extLst>
              <a:ext uri="{FF2B5EF4-FFF2-40B4-BE49-F238E27FC236}">
                <a16:creationId xmlns:a16="http://schemas.microsoft.com/office/drawing/2014/main" xmlns="" id="{6316DC4C-2F6C-414C-9660-6C2079BB6EAF}"/>
              </a:ext>
            </a:extLst>
          </p:cNvPr>
          <p:cNvGraphicFramePr>
            <a:graphicFrameLocks noGrp="1"/>
          </p:cNvGraphicFramePr>
          <p:nvPr>
            <p:extLst>
              <p:ext uri="{D42A27DB-BD31-4B8C-83A1-F6EECF244321}">
                <p14:modId xmlns:p14="http://schemas.microsoft.com/office/powerpoint/2010/main" val="1693781372"/>
              </p:ext>
            </p:extLst>
          </p:nvPr>
        </p:nvGraphicFramePr>
        <p:xfrm>
          <a:off x="1355834" y="1502979"/>
          <a:ext cx="8881242" cy="4330262"/>
        </p:xfrm>
        <a:graphic>
          <a:graphicData uri="http://schemas.openxmlformats.org/drawingml/2006/table">
            <a:tbl>
              <a:tblPr firstRow="1" firstCol="1" bandRow="1">
                <a:tableStyleId>{B301B821-A1FF-4177-AEE7-76D212191A09}</a:tableStyleId>
              </a:tblPr>
              <a:tblGrid>
                <a:gridCol w="2960801">
                  <a:extLst>
                    <a:ext uri="{9D8B030D-6E8A-4147-A177-3AD203B41FA5}">
                      <a16:colId xmlns:a16="http://schemas.microsoft.com/office/drawing/2014/main" xmlns="" val="3423972676"/>
                    </a:ext>
                  </a:extLst>
                </a:gridCol>
                <a:gridCol w="3124387">
                  <a:extLst>
                    <a:ext uri="{9D8B030D-6E8A-4147-A177-3AD203B41FA5}">
                      <a16:colId xmlns:a16="http://schemas.microsoft.com/office/drawing/2014/main" xmlns="" val="1046892471"/>
                    </a:ext>
                  </a:extLst>
                </a:gridCol>
                <a:gridCol w="2796054">
                  <a:extLst>
                    <a:ext uri="{9D8B030D-6E8A-4147-A177-3AD203B41FA5}">
                      <a16:colId xmlns:a16="http://schemas.microsoft.com/office/drawing/2014/main" xmlns="" val="4003701261"/>
                    </a:ext>
                  </a:extLst>
                </a:gridCol>
              </a:tblGrid>
              <a:tr h="931901">
                <a:tc>
                  <a:txBody>
                    <a:bodyPr/>
                    <a:lstStyle/>
                    <a:p>
                      <a:pPr algn="ctr">
                        <a:lnSpc>
                          <a:spcPct val="150000"/>
                        </a:lnSpc>
                        <a:tabLst>
                          <a:tab pos="2354580" algn="l"/>
                        </a:tabLst>
                      </a:pPr>
                      <a:r>
                        <a:rPr lang="es-EC" sz="1600">
                          <a:effectLst/>
                        </a:rPr>
                        <a:t>Teoría de las necesidades de Maslow</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tabLst>
                          <a:tab pos="2354580" algn="l"/>
                        </a:tabLst>
                      </a:pPr>
                      <a:r>
                        <a:rPr lang="es-EC" sz="1600">
                          <a:effectLst/>
                        </a:rPr>
                        <a:t>Teoría de las motivaciones de McClelland</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tabLst>
                          <a:tab pos="2354580" algn="l"/>
                        </a:tabLst>
                      </a:pPr>
                      <a:r>
                        <a:rPr lang="es-EC" sz="1600">
                          <a:effectLst/>
                        </a:rPr>
                        <a:t>Teoría psicoanalítica de Freud.</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1542889"/>
                  </a:ext>
                </a:extLst>
              </a:tr>
              <a:tr h="3398361">
                <a:tc>
                  <a:txBody>
                    <a:bodyPr/>
                    <a:lstStyle/>
                    <a:p>
                      <a:pPr algn="ctr">
                        <a:lnSpc>
                          <a:spcPct val="150000"/>
                        </a:lnSpc>
                        <a:tabLst>
                          <a:tab pos="2354580" algn="l"/>
                        </a:tabLst>
                      </a:pPr>
                      <a:r>
                        <a:rPr lang="es-EC" sz="1600" b="0" dirty="0">
                          <a:effectLst/>
                        </a:rPr>
                        <a:t>Necesidades</a:t>
                      </a:r>
                    </a:p>
                    <a:p>
                      <a:pPr algn="ctr">
                        <a:lnSpc>
                          <a:spcPct val="150000"/>
                        </a:lnSpc>
                        <a:tabLst>
                          <a:tab pos="2354580" algn="l"/>
                        </a:tabLst>
                      </a:pPr>
                      <a:r>
                        <a:rPr lang="es-EC" sz="1600" b="0" dirty="0">
                          <a:effectLst/>
                        </a:rPr>
                        <a:t>Factores de motivación</a:t>
                      </a:r>
                    </a:p>
                    <a:p>
                      <a:pPr algn="ctr">
                        <a:lnSpc>
                          <a:spcPct val="150000"/>
                        </a:lnSpc>
                        <a:tabLst>
                          <a:tab pos="2354580" algn="l"/>
                        </a:tabLst>
                      </a:pPr>
                      <a:r>
                        <a:rPr lang="es-EC" sz="1600" b="0" dirty="0">
                          <a:effectLst/>
                        </a:rPr>
                        <a:t>Comportamiento del consumidor</a:t>
                      </a:r>
                    </a:p>
                    <a:p>
                      <a:pPr algn="ctr">
                        <a:lnSpc>
                          <a:spcPct val="150000"/>
                        </a:lnSpc>
                        <a:tabLst>
                          <a:tab pos="2354580" algn="l"/>
                        </a:tabLst>
                      </a:pPr>
                      <a:r>
                        <a:rPr lang="es-EC" sz="1600" b="0" dirty="0">
                          <a:effectLst/>
                        </a:rPr>
                        <a:t>Satisfacción</a:t>
                      </a:r>
                    </a:p>
                    <a:p>
                      <a:pPr algn="ctr">
                        <a:lnSpc>
                          <a:spcPct val="150000"/>
                        </a:lnSpc>
                        <a:tabLst>
                          <a:tab pos="2354580" algn="l"/>
                        </a:tabLst>
                      </a:pPr>
                      <a:r>
                        <a:rPr lang="es-EC" sz="1600" b="0" dirty="0">
                          <a:effectLst/>
                        </a:rPr>
                        <a:t>Producto</a:t>
                      </a:r>
                      <a:endParaRPr lang="es-EC" sz="16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tabLst>
                          <a:tab pos="2354580" algn="l"/>
                        </a:tabLst>
                      </a:pPr>
                      <a:endParaRPr lang="es-EC" sz="1600" dirty="0">
                        <a:effectLst/>
                      </a:endParaRPr>
                    </a:p>
                    <a:p>
                      <a:pPr algn="ctr">
                        <a:lnSpc>
                          <a:spcPct val="150000"/>
                        </a:lnSpc>
                        <a:tabLst>
                          <a:tab pos="2354580" algn="l"/>
                        </a:tabLst>
                      </a:pPr>
                      <a:r>
                        <a:rPr lang="es-EC" sz="1600" dirty="0">
                          <a:effectLst/>
                        </a:rPr>
                        <a:t>Motivación</a:t>
                      </a:r>
                    </a:p>
                    <a:p>
                      <a:pPr algn="ctr">
                        <a:lnSpc>
                          <a:spcPct val="150000"/>
                        </a:lnSpc>
                        <a:tabLst>
                          <a:tab pos="2354580" algn="l"/>
                        </a:tabLst>
                      </a:pPr>
                      <a:r>
                        <a:rPr lang="es-EC" sz="1600" dirty="0">
                          <a:effectLst/>
                        </a:rPr>
                        <a:t>Comportamiento del consumidor</a:t>
                      </a:r>
                    </a:p>
                    <a:p>
                      <a:pPr algn="ctr">
                        <a:lnSpc>
                          <a:spcPct val="150000"/>
                        </a:lnSpc>
                        <a:tabLst>
                          <a:tab pos="2354580" algn="l"/>
                        </a:tabLst>
                      </a:pPr>
                      <a:r>
                        <a:rPr lang="es-EC" sz="1600" dirty="0">
                          <a:effectLst/>
                        </a:rPr>
                        <a:t>Deseo</a:t>
                      </a:r>
                    </a:p>
                    <a:p>
                      <a:pPr algn="ctr">
                        <a:lnSpc>
                          <a:spcPct val="150000"/>
                        </a:lnSpc>
                        <a:tabLst>
                          <a:tab pos="2354580" algn="l"/>
                        </a:tabLst>
                      </a:pPr>
                      <a:r>
                        <a:rPr lang="es-EC" sz="1600" dirty="0">
                          <a:effectLst/>
                        </a:rPr>
                        <a:t>Conducta</a:t>
                      </a:r>
                    </a:p>
                    <a:p>
                      <a:pPr algn="ctr">
                        <a:lnSpc>
                          <a:spcPct val="150000"/>
                        </a:lnSpc>
                        <a:tabLst>
                          <a:tab pos="2354580" algn="l"/>
                        </a:tabLst>
                      </a:pPr>
                      <a:r>
                        <a:rPr lang="es-EC" sz="1600" dirty="0">
                          <a:effectLst/>
                        </a:rPr>
                        <a:t>Consumo</a:t>
                      </a:r>
                    </a:p>
                    <a:p>
                      <a:pPr algn="ctr">
                        <a:lnSpc>
                          <a:spcPct val="150000"/>
                        </a:lnSpc>
                        <a:tabLst>
                          <a:tab pos="2354580" algn="l"/>
                        </a:tabLst>
                      </a:pPr>
                      <a:r>
                        <a:rPr lang="es-EC" sz="1600" dirty="0">
                          <a:effectLst/>
                        </a:rPr>
                        <a:t>Consumidor</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tabLst>
                          <a:tab pos="2354580" algn="l"/>
                        </a:tabLst>
                      </a:pPr>
                      <a:endParaRPr lang="es-EC" sz="1600" dirty="0">
                        <a:effectLst/>
                      </a:endParaRPr>
                    </a:p>
                    <a:p>
                      <a:pPr algn="ctr">
                        <a:lnSpc>
                          <a:spcPct val="150000"/>
                        </a:lnSpc>
                        <a:tabLst>
                          <a:tab pos="2354580" algn="l"/>
                        </a:tabLst>
                      </a:pPr>
                      <a:r>
                        <a:rPr lang="es-EC" sz="1600" dirty="0">
                          <a:effectLst/>
                        </a:rPr>
                        <a:t>Comportamiento</a:t>
                      </a:r>
                    </a:p>
                    <a:p>
                      <a:pPr algn="ctr">
                        <a:lnSpc>
                          <a:spcPct val="150000"/>
                        </a:lnSpc>
                        <a:tabLst>
                          <a:tab pos="2354580" algn="l"/>
                        </a:tabLst>
                      </a:pPr>
                      <a:r>
                        <a:rPr lang="es-EC" sz="1600" dirty="0">
                          <a:effectLst/>
                        </a:rPr>
                        <a:t>Conducta</a:t>
                      </a:r>
                    </a:p>
                    <a:p>
                      <a:pPr algn="ctr">
                        <a:lnSpc>
                          <a:spcPct val="150000"/>
                        </a:lnSpc>
                        <a:tabLst>
                          <a:tab pos="2354580" algn="l"/>
                        </a:tabLst>
                      </a:pPr>
                      <a:r>
                        <a:rPr lang="es-EC" sz="1600" dirty="0">
                          <a:effectLst/>
                        </a:rPr>
                        <a:t>Factores de motivación</a:t>
                      </a:r>
                    </a:p>
                    <a:p>
                      <a:pPr algn="ctr">
                        <a:lnSpc>
                          <a:spcPct val="150000"/>
                        </a:lnSpc>
                        <a:tabLst>
                          <a:tab pos="2354580" algn="l"/>
                        </a:tabLst>
                      </a:pPr>
                      <a:r>
                        <a:rPr lang="es-EC" sz="1600" dirty="0">
                          <a:effectLst/>
                        </a:rPr>
                        <a:t>Consumidor</a:t>
                      </a:r>
                    </a:p>
                    <a:p>
                      <a:pPr algn="ctr">
                        <a:lnSpc>
                          <a:spcPct val="150000"/>
                        </a:lnSpc>
                        <a:tabLst>
                          <a:tab pos="2354580" algn="l"/>
                        </a:tabLst>
                      </a:pPr>
                      <a:r>
                        <a:rPr lang="es-EC" sz="1600" dirty="0">
                          <a:effectLst/>
                        </a:rPr>
                        <a:t>Publicidad</a:t>
                      </a:r>
                    </a:p>
                    <a:p>
                      <a:pPr algn="ctr">
                        <a:lnSpc>
                          <a:spcPct val="150000"/>
                        </a:lnSpc>
                        <a:tabLst>
                          <a:tab pos="2354580" algn="l"/>
                        </a:tabLst>
                      </a:pPr>
                      <a:r>
                        <a:rPr lang="es-EC" sz="1600" dirty="0">
                          <a:effectLst/>
                        </a:rPr>
                        <a:t>Deseo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5015865"/>
                  </a:ext>
                </a:extLst>
              </a:tr>
            </a:tbl>
          </a:graphicData>
        </a:graphic>
      </p:graphicFrame>
    </p:spTree>
    <p:extLst>
      <p:ext uri="{BB962C8B-B14F-4D97-AF65-F5344CB8AC3E}">
        <p14:creationId xmlns:p14="http://schemas.microsoft.com/office/powerpoint/2010/main" val="3494792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8956CFE-A895-4C3F-8853-D3FF2DABA531}"/>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88" y="840828"/>
            <a:ext cx="12192000" cy="5357812"/>
          </a:xfrm>
          <a:prstGeom prst="rect">
            <a:avLst/>
          </a:prstGeom>
        </p:spPr>
      </p:pic>
      <p:sp>
        <p:nvSpPr>
          <p:cNvPr id="5" name="Título 1">
            <a:extLst>
              <a:ext uri="{FF2B5EF4-FFF2-40B4-BE49-F238E27FC236}">
                <a16:creationId xmlns:a16="http://schemas.microsoft.com/office/drawing/2014/main" xmlns="" id="{1080A80C-1E35-4856-8A15-6BAB905BCF11}"/>
              </a:ext>
            </a:extLst>
          </p:cNvPr>
          <p:cNvSpPr txBox="1">
            <a:spLocks/>
          </p:cNvSpPr>
          <p:nvPr/>
        </p:nvSpPr>
        <p:spPr>
          <a:xfrm>
            <a:off x="442600" y="-94114"/>
            <a:ext cx="7040765" cy="10806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C" dirty="0"/>
              <a:t>Marco referencial</a:t>
            </a:r>
          </a:p>
        </p:txBody>
      </p:sp>
      <p:graphicFrame>
        <p:nvGraphicFramePr>
          <p:cNvPr id="3" name="Tabla 2">
            <a:extLst>
              <a:ext uri="{FF2B5EF4-FFF2-40B4-BE49-F238E27FC236}">
                <a16:creationId xmlns:a16="http://schemas.microsoft.com/office/drawing/2014/main" xmlns="" id="{3D241C02-E832-4030-9C14-36A1EEA7CAA9}"/>
              </a:ext>
            </a:extLst>
          </p:cNvPr>
          <p:cNvGraphicFramePr>
            <a:graphicFrameLocks noGrp="1"/>
          </p:cNvGraphicFramePr>
          <p:nvPr>
            <p:extLst>
              <p:ext uri="{D42A27DB-BD31-4B8C-83A1-F6EECF244321}">
                <p14:modId xmlns:p14="http://schemas.microsoft.com/office/powerpoint/2010/main" val="1357550477"/>
              </p:ext>
            </p:extLst>
          </p:nvPr>
        </p:nvGraphicFramePr>
        <p:xfrm>
          <a:off x="761855" y="986560"/>
          <a:ext cx="10658114" cy="4881257"/>
        </p:xfrm>
        <a:graphic>
          <a:graphicData uri="http://schemas.openxmlformats.org/drawingml/2006/table">
            <a:tbl>
              <a:tblPr firstRow="1" firstCol="1" bandRow="1">
                <a:tableStyleId>{B301B821-A1FF-4177-AEE7-76D212191A09}</a:tableStyleId>
              </a:tblPr>
              <a:tblGrid>
                <a:gridCol w="4026575">
                  <a:extLst>
                    <a:ext uri="{9D8B030D-6E8A-4147-A177-3AD203B41FA5}">
                      <a16:colId xmlns:a16="http://schemas.microsoft.com/office/drawing/2014/main" xmlns="" val="1563308573"/>
                    </a:ext>
                  </a:extLst>
                </a:gridCol>
                <a:gridCol w="2382494">
                  <a:extLst>
                    <a:ext uri="{9D8B030D-6E8A-4147-A177-3AD203B41FA5}">
                      <a16:colId xmlns:a16="http://schemas.microsoft.com/office/drawing/2014/main" xmlns="" val="2648699611"/>
                    </a:ext>
                  </a:extLst>
                </a:gridCol>
                <a:gridCol w="4249045">
                  <a:extLst>
                    <a:ext uri="{9D8B030D-6E8A-4147-A177-3AD203B41FA5}">
                      <a16:colId xmlns:a16="http://schemas.microsoft.com/office/drawing/2014/main" xmlns="" val="788556581"/>
                    </a:ext>
                  </a:extLst>
                </a:gridCol>
              </a:tblGrid>
              <a:tr h="1956320">
                <a:tc>
                  <a:txBody>
                    <a:bodyPr/>
                    <a:lstStyle/>
                    <a:p>
                      <a:pPr algn="ctr">
                        <a:lnSpc>
                          <a:spcPct val="200000"/>
                        </a:lnSpc>
                        <a:tabLst>
                          <a:tab pos="2354580" algn="l"/>
                        </a:tabLst>
                      </a:pPr>
                      <a:r>
                        <a:rPr lang="es-EC" sz="1400">
                          <a:effectLst/>
                        </a:rPr>
                        <a:t>Dimensión integral e interdisciplinaria del concepto de comportamiento del consumidor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2444" marR="52444" marT="0" marB="0" anchor="ctr"/>
                </a:tc>
                <a:tc>
                  <a:txBody>
                    <a:bodyPr/>
                    <a:lstStyle/>
                    <a:p>
                      <a:pPr algn="ctr">
                        <a:lnSpc>
                          <a:spcPct val="200000"/>
                        </a:lnSpc>
                        <a:tabLst>
                          <a:tab pos="2354580" algn="l"/>
                        </a:tabLst>
                      </a:pPr>
                      <a:r>
                        <a:rPr lang="es-EC" sz="1400">
                          <a:effectLst/>
                        </a:rPr>
                        <a:t>El comportamiento del consumidor ecuatoriano desde la perspectiva psicológica.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2444" marR="52444" marT="0" marB="0" anchor="ctr"/>
                </a:tc>
                <a:tc>
                  <a:txBody>
                    <a:bodyPr/>
                    <a:lstStyle/>
                    <a:p>
                      <a:pPr algn="ctr">
                        <a:lnSpc>
                          <a:spcPct val="200000"/>
                        </a:lnSpc>
                        <a:tabLst>
                          <a:tab pos="2354580" algn="l"/>
                        </a:tabLst>
                      </a:pPr>
                      <a:r>
                        <a:rPr lang="es-EC" sz="1400" dirty="0">
                          <a:effectLst/>
                        </a:rPr>
                        <a:t>El carácter científico del mercadeo y el estudio del comportamiento del</a:t>
                      </a:r>
                    </a:p>
                    <a:p>
                      <a:pPr algn="ctr">
                        <a:lnSpc>
                          <a:spcPct val="200000"/>
                        </a:lnSpc>
                        <a:tabLst>
                          <a:tab pos="2354580" algn="l"/>
                        </a:tabLst>
                      </a:pPr>
                      <a:r>
                        <a:rPr lang="es-EC" sz="1400" dirty="0">
                          <a:effectLst/>
                        </a:rPr>
                        <a:t>consumidor.</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444" marR="52444" marT="0" marB="0" anchor="ctr"/>
                </a:tc>
                <a:extLst>
                  <a:ext uri="{0D108BD9-81ED-4DB2-BD59-A6C34878D82A}">
                    <a16:rowId xmlns:a16="http://schemas.microsoft.com/office/drawing/2014/main" xmlns="" val="396708615"/>
                  </a:ext>
                </a:extLst>
              </a:tr>
              <a:tr h="1956320">
                <a:tc>
                  <a:txBody>
                    <a:bodyPr/>
                    <a:lstStyle/>
                    <a:p>
                      <a:pPr algn="ctr">
                        <a:lnSpc>
                          <a:spcPct val="200000"/>
                        </a:lnSpc>
                        <a:tabLst>
                          <a:tab pos="2354580" algn="l"/>
                        </a:tabLst>
                      </a:pPr>
                      <a:r>
                        <a:rPr lang="es-EC" sz="1400" b="0" dirty="0">
                          <a:effectLst/>
                        </a:rPr>
                        <a:t>Decisión de compra</a:t>
                      </a:r>
                    </a:p>
                    <a:p>
                      <a:pPr algn="ctr">
                        <a:lnSpc>
                          <a:spcPct val="200000"/>
                        </a:lnSpc>
                        <a:tabLst>
                          <a:tab pos="2354580" algn="l"/>
                        </a:tabLst>
                      </a:pPr>
                      <a:r>
                        <a:rPr lang="es-EC" sz="1400" b="0" dirty="0">
                          <a:effectLst/>
                        </a:rPr>
                        <a:t>Proceso de compra</a:t>
                      </a:r>
                    </a:p>
                    <a:p>
                      <a:pPr algn="ctr">
                        <a:lnSpc>
                          <a:spcPct val="200000"/>
                        </a:lnSpc>
                        <a:tabLst>
                          <a:tab pos="2354580" algn="l"/>
                        </a:tabLst>
                      </a:pPr>
                      <a:r>
                        <a:rPr lang="es-EC" sz="1400" b="0" dirty="0">
                          <a:effectLst/>
                        </a:rPr>
                        <a:t>Comportamiento del consumidor</a:t>
                      </a:r>
                    </a:p>
                    <a:p>
                      <a:pPr algn="ctr">
                        <a:lnSpc>
                          <a:spcPct val="200000"/>
                        </a:lnSpc>
                        <a:tabLst>
                          <a:tab pos="2354580" algn="l"/>
                        </a:tabLst>
                      </a:pPr>
                      <a:r>
                        <a:rPr lang="es-EC" sz="1400" b="0" dirty="0">
                          <a:effectLst/>
                        </a:rPr>
                        <a:t>Toma de decisiones</a:t>
                      </a:r>
                    </a:p>
                    <a:p>
                      <a:pPr algn="ctr">
                        <a:lnSpc>
                          <a:spcPct val="200000"/>
                        </a:lnSpc>
                        <a:tabLst>
                          <a:tab pos="2354580" algn="l"/>
                        </a:tabLst>
                      </a:pPr>
                      <a:r>
                        <a:rPr lang="es-EC" sz="1400" b="0" dirty="0">
                          <a:effectLst/>
                        </a:rPr>
                        <a:t>Deseos</a:t>
                      </a:r>
                    </a:p>
                    <a:p>
                      <a:pPr algn="ctr">
                        <a:lnSpc>
                          <a:spcPct val="200000"/>
                        </a:lnSpc>
                        <a:tabLst>
                          <a:tab pos="2354580" algn="l"/>
                        </a:tabLst>
                      </a:pPr>
                      <a:r>
                        <a:rPr lang="es-EC" sz="1400" b="0" dirty="0">
                          <a:effectLst/>
                        </a:rPr>
                        <a:t>Necesidades</a:t>
                      </a:r>
                    </a:p>
                    <a:p>
                      <a:pPr algn="ctr">
                        <a:lnSpc>
                          <a:spcPct val="200000"/>
                        </a:lnSpc>
                        <a:tabLst>
                          <a:tab pos="2354580" algn="l"/>
                        </a:tabLst>
                      </a:pPr>
                      <a:r>
                        <a:rPr lang="es-EC" sz="1400" b="0" dirty="0">
                          <a:effectLst/>
                        </a:rPr>
                        <a:t>Consumidor</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2444" marR="52444" marT="0" marB="0" anchor="ctr"/>
                </a:tc>
                <a:tc>
                  <a:txBody>
                    <a:bodyPr/>
                    <a:lstStyle/>
                    <a:p>
                      <a:pPr algn="ctr">
                        <a:lnSpc>
                          <a:spcPct val="200000"/>
                        </a:lnSpc>
                        <a:tabLst>
                          <a:tab pos="2354580" algn="l"/>
                        </a:tabLst>
                      </a:pPr>
                      <a:r>
                        <a:rPr lang="es-EC" sz="1400">
                          <a:effectLst/>
                        </a:rPr>
                        <a:t>Consumo</a:t>
                      </a:r>
                    </a:p>
                    <a:p>
                      <a:pPr algn="ctr">
                        <a:lnSpc>
                          <a:spcPct val="200000"/>
                        </a:lnSpc>
                        <a:tabLst>
                          <a:tab pos="2354580" algn="l"/>
                        </a:tabLst>
                      </a:pPr>
                      <a:r>
                        <a:rPr lang="es-EC" sz="1400">
                          <a:effectLst/>
                        </a:rPr>
                        <a:t>Satisfacción</a:t>
                      </a:r>
                    </a:p>
                    <a:p>
                      <a:pPr algn="ctr">
                        <a:lnSpc>
                          <a:spcPct val="200000"/>
                        </a:lnSpc>
                        <a:tabLst>
                          <a:tab pos="2354580" algn="l"/>
                        </a:tabLst>
                      </a:pPr>
                      <a:r>
                        <a:rPr lang="es-EC" sz="1400">
                          <a:effectLst/>
                        </a:rPr>
                        <a:t>Necesidades</a:t>
                      </a:r>
                    </a:p>
                    <a:p>
                      <a:pPr algn="ctr">
                        <a:lnSpc>
                          <a:spcPct val="200000"/>
                        </a:lnSpc>
                        <a:tabLst>
                          <a:tab pos="2354580" algn="l"/>
                        </a:tabLst>
                      </a:pPr>
                      <a:r>
                        <a:rPr lang="es-EC" sz="1400">
                          <a:effectLst/>
                        </a:rPr>
                        <a:t>Publicidad</a:t>
                      </a:r>
                    </a:p>
                    <a:p>
                      <a:pPr algn="ctr">
                        <a:lnSpc>
                          <a:spcPct val="200000"/>
                        </a:lnSpc>
                        <a:tabLst>
                          <a:tab pos="2354580" algn="l"/>
                        </a:tabLst>
                      </a:pPr>
                      <a:r>
                        <a:rPr lang="es-EC" sz="1400">
                          <a:effectLst/>
                        </a:rPr>
                        <a:t>Conducta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2444" marR="52444" marT="0" marB="0" anchor="ctr"/>
                </a:tc>
                <a:tc>
                  <a:txBody>
                    <a:bodyPr/>
                    <a:lstStyle/>
                    <a:p>
                      <a:pPr algn="ctr">
                        <a:lnSpc>
                          <a:spcPct val="200000"/>
                        </a:lnSpc>
                        <a:tabLst>
                          <a:tab pos="2354580" algn="l"/>
                        </a:tabLst>
                      </a:pPr>
                      <a:r>
                        <a:rPr lang="es-EC" sz="1400" dirty="0">
                          <a:effectLst/>
                        </a:rPr>
                        <a:t>Comportamiento</a:t>
                      </a:r>
                    </a:p>
                    <a:p>
                      <a:pPr algn="ctr">
                        <a:lnSpc>
                          <a:spcPct val="200000"/>
                        </a:lnSpc>
                        <a:tabLst>
                          <a:tab pos="2354580" algn="l"/>
                        </a:tabLst>
                      </a:pPr>
                      <a:r>
                        <a:rPr lang="es-EC" sz="1400" dirty="0">
                          <a:effectLst/>
                        </a:rPr>
                        <a:t>Consumidor</a:t>
                      </a:r>
                    </a:p>
                    <a:p>
                      <a:pPr algn="ctr">
                        <a:lnSpc>
                          <a:spcPct val="200000"/>
                        </a:lnSpc>
                        <a:tabLst>
                          <a:tab pos="2354580" algn="l"/>
                        </a:tabLst>
                      </a:pPr>
                      <a:r>
                        <a:rPr lang="es-EC" sz="1400" dirty="0">
                          <a:effectLst/>
                        </a:rPr>
                        <a:t>Proceso</a:t>
                      </a:r>
                    </a:p>
                    <a:p>
                      <a:pPr algn="ctr">
                        <a:lnSpc>
                          <a:spcPct val="200000"/>
                        </a:lnSpc>
                        <a:tabLst>
                          <a:tab pos="2354580" algn="l"/>
                        </a:tabLst>
                      </a:pPr>
                      <a:r>
                        <a:rPr lang="es-EC" sz="1400" dirty="0">
                          <a:effectLst/>
                        </a:rPr>
                        <a:t>Conducta</a:t>
                      </a:r>
                    </a:p>
                    <a:p>
                      <a:pPr algn="ctr">
                        <a:lnSpc>
                          <a:spcPct val="200000"/>
                        </a:lnSpc>
                        <a:tabLst>
                          <a:tab pos="2354580" algn="l"/>
                        </a:tabLst>
                      </a:pPr>
                      <a:r>
                        <a:rPr lang="es-EC" sz="1400" dirty="0">
                          <a:effectLst/>
                        </a:rPr>
                        <a:t>Mercado</a:t>
                      </a:r>
                    </a:p>
                    <a:p>
                      <a:pPr algn="ctr">
                        <a:lnSpc>
                          <a:spcPct val="200000"/>
                        </a:lnSpc>
                        <a:tabLst>
                          <a:tab pos="2354580" algn="l"/>
                        </a:tabLst>
                      </a:pPr>
                      <a:r>
                        <a:rPr lang="es-EC"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444" marR="52444" marT="0" marB="0" anchor="ctr"/>
                </a:tc>
                <a:extLst>
                  <a:ext uri="{0D108BD9-81ED-4DB2-BD59-A6C34878D82A}">
                    <a16:rowId xmlns:a16="http://schemas.microsoft.com/office/drawing/2014/main" xmlns="" val="2297679159"/>
                  </a:ext>
                </a:extLst>
              </a:tr>
            </a:tbl>
          </a:graphicData>
        </a:graphic>
      </p:graphicFrame>
    </p:spTree>
    <p:extLst>
      <p:ext uri="{BB962C8B-B14F-4D97-AF65-F5344CB8AC3E}">
        <p14:creationId xmlns:p14="http://schemas.microsoft.com/office/powerpoint/2010/main" val="3386142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2167</TotalTime>
  <Words>2597</Words>
  <Application>Microsoft Office PowerPoint</Application>
  <PresentationFormat>Panorámica</PresentationFormat>
  <Paragraphs>539</Paragraphs>
  <Slides>39</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Arial</vt:lpstr>
      <vt:lpstr>Calibri</vt:lpstr>
      <vt:lpstr>Cambria Math</vt:lpstr>
      <vt:lpstr>Symbol</vt:lpstr>
      <vt:lpstr>Times New Roman</vt:lpstr>
      <vt:lpstr>Tw Cen MT</vt:lpstr>
      <vt:lpstr>Tw Cen MT Condensed</vt:lpstr>
      <vt:lpstr>Wingdings 3</vt:lpstr>
      <vt:lpstr>Integral</vt:lpstr>
      <vt:lpstr>Presentación de PowerPoint</vt:lpstr>
      <vt:lpstr>ANÁLISIS DEL COMPORTAMIENTO DEL CONSUMIDOR EN EL PROCESO DE COMPRA DE BICICLETAS EN LA CUARENTENA DEL COVID-19 EN EL DISTRITO METROPOLITANO DE QUITO.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de los visitantes de los centros comerciales</dc:title>
  <dc:creator>Galo Borja</dc:creator>
  <cp:lastModifiedBy>David Calderón</cp:lastModifiedBy>
  <cp:revision>74</cp:revision>
  <dcterms:created xsi:type="dcterms:W3CDTF">2018-06-20T01:52:43Z</dcterms:created>
  <dcterms:modified xsi:type="dcterms:W3CDTF">2021-05-12T19:28:09Z</dcterms:modified>
</cp:coreProperties>
</file>