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3"/>
  </p:notesMasterIdLst>
  <p:sldIdLst>
    <p:sldId id="258" r:id="rId2"/>
    <p:sldId id="259" r:id="rId3"/>
    <p:sldId id="261" r:id="rId4"/>
    <p:sldId id="262" r:id="rId5"/>
    <p:sldId id="264" r:id="rId6"/>
    <p:sldId id="265" r:id="rId7"/>
    <p:sldId id="789" r:id="rId8"/>
    <p:sldId id="793" r:id="rId9"/>
    <p:sldId id="804" r:id="rId10"/>
    <p:sldId id="277" r:id="rId11"/>
    <p:sldId id="267" r:id="rId12"/>
    <p:sldId id="268" r:id="rId13"/>
    <p:sldId id="1127" r:id="rId14"/>
    <p:sldId id="269" r:id="rId15"/>
    <p:sldId id="285" r:id="rId16"/>
    <p:sldId id="270" r:id="rId17"/>
    <p:sldId id="280" r:id="rId18"/>
    <p:sldId id="281" r:id="rId19"/>
    <p:sldId id="282" r:id="rId20"/>
    <p:sldId id="1125" r:id="rId21"/>
    <p:sldId id="274" r:id="rId2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2F07"/>
    <a:srgbClr val="E818E8"/>
    <a:srgbClr val="BD2203"/>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1" d="100"/>
          <a:sy n="41" d="100"/>
        </p:scale>
        <p:origin x="45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8C0CD-F1BB-46BF-A351-EED6BA03CEBE}" type="doc">
      <dgm:prSet loTypeId="urn:microsoft.com/office/officeart/2005/8/layout/hList7" loCatId="list" qsTypeId="urn:microsoft.com/office/officeart/2005/8/quickstyle/simple1" qsCatId="simple" csTypeId="urn:microsoft.com/office/officeart/2005/8/colors/accent1_2" csCatId="accent1" phldr="1"/>
      <dgm:spPr/>
    </dgm:pt>
    <dgm:pt modelId="{DF04A045-89D1-43D4-967A-5E8AE5AC1CBD}">
      <dgm:prSet phldrT="[Texto]"/>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dgm:spPr>
      <dgm:t>
        <a:bodyPr/>
        <a:lstStyle/>
        <a:p>
          <a:r>
            <a:rPr lang="es-EC" dirty="0"/>
            <a:t>AVANCE TECNOLÓGICO</a:t>
          </a:r>
        </a:p>
      </dgm:t>
    </dgm:pt>
    <dgm:pt modelId="{2E1FFD13-F3CF-4E06-A8A7-5C421CFB2FB6}" type="parTrans" cxnId="{F41613FD-83B7-4EFA-A85D-2DB4C5DEA452}">
      <dgm:prSet/>
      <dgm:spPr/>
      <dgm:t>
        <a:bodyPr/>
        <a:lstStyle/>
        <a:p>
          <a:endParaRPr lang="es-EC"/>
        </a:p>
      </dgm:t>
    </dgm:pt>
    <dgm:pt modelId="{68343246-71E4-45B3-BF46-A8D2E0D557E2}" type="sibTrans" cxnId="{F41613FD-83B7-4EFA-A85D-2DB4C5DEA452}">
      <dgm:prSet/>
      <dgm:spPr/>
      <dgm:t>
        <a:bodyPr/>
        <a:lstStyle/>
        <a:p>
          <a:endParaRPr lang="es-EC"/>
        </a:p>
      </dgm:t>
    </dgm:pt>
    <dgm:pt modelId="{197B92E8-4762-4962-A279-03A6871F2CCD}">
      <dgm:prSet phldrT="[Texto]"/>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dgm:spPr>
      <dgm:t>
        <a:bodyPr/>
        <a:lstStyle/>
        <a:p>
          <a:r>
            <a:rPr lang="es-EC" dirty="0"/>
            <a:t>SEGURIDAD INFORMÁTICA</a:t>
          </a:r>
        </a:p>
      </dgm:t>
    </dgm:pt>
    <dgm:pt modelId="{B7238290-B7E4-4CE2-A2B3-D071944C2A00}" type="parTrans" cxnId="{B9ABCF36-3D0C-4CB3-80E3-62A6AB4FD91B}">
      <dgm:prSet/>
      <dgm:spPr/>
      <dgm:t>
        <a:bodyPr/>
        <a:lstStyle/>
        <a:p>
          <a:endParaRPr lang="es-EC"/>
        </a:p>
      </dgm:t>
    </dgm:pt>
    <dgm:pt modelId="{460CEAE3-9F0B-43C2-8A2A-F0D3B7F1F96D}" type="sibTrans" cxnId="{B9ABCF36-3D0C-4CB3-80E3-62A6AB4FD91B}">
      <dgm:prSet/>
      <dgm:spPr/>
      <dgm:t>
        <a:bodyPr/>
        <a:lstStyle/>
        <a:p>
          <a:endParaRPr lang="es-EC"/>
        </a:p>
      </dgm:t>
    </dgm:pt>
    <dgm:pt modelId="{CA3BEB7F-4BF9-4332-9BC0-B74716093713}">
      <dgm:prSet phldrT="[Texto]"/>
      <dgm:spPr>
        <a:gradFill flip="none" rotWithShape="0">
          <a:gsLst>
            <a:gs pos="0">
              <a:srgbClr val="E818E8">
                <a:shade val="30000"/>
                <a:satMod val="115000"/>
              </a:srgbClr>
            </a:gs>
            <a:gs pos="50000">
              <a:srgbClr val="E818E8">
                <a:shade val="67500"/>
                <a:satMod val="115000"/>
              </a:srgbClr>
            </a:gs>
            <a:gs pos="100000">
              <a:srgbClr val="E818E8">
                <a:shade val="100000"/>
                <a:satMod val="115000"/>
              </a:srgbClr>
            </a:gs>
          </a:gsLst>
          <a:path path="circle">
            <a:fillToRect r="100000" b="100000"/>
          </a:path>
          <a:tileRect l="-100000" t="-100000"/>
        </a:gradFill>
      </dgm:spPr>
      <dgm:t>
        <a:bodyPr/>
        <a:lstStyle/>
        <a:p>
          <a:r>
            <a:rPr lang="es-EC" dirty="0"/>
            <a:t>MINIMIZAR VULNERABILIDADES Y AMENAZAS</a:t>
          </a:r>
        </a:p>
      </dgm:t>
    </dgm:pt>
    <dgm:pt modelId="{A36FC135-A5A6-40EE-9B3C-653691DA6365}" type="parTrans" cxnId="{156855C8-27D4-4024-B72A-6B45C9587E9B}">
      <dgm:prSet/>
      <dgm:spPr/>
      <dgm:t>
        <a:bodyPr/>
        <a:lstStyle/>
        <a:p>
          <a:endParaRPr lang="es-EC"/>
        </a:p>
      </dgm:t>
    </dgm:pt>
    <dgm:pt modelId="{0C55F0CD-7C3C-4F36-8F1D-BF9A4E40D7EE}" type="sibTrans" cxnId="{156855C8-27D4-4024-B72A-6B45C9587E9B}">
      <dgm:prSet/>
      <dgm:spPr/>
      <dgm:t>
        <a:bodyPr/>
        <a:lstStyle/>
        <a:p>
          <a:endParaRPr lang="es-EC"/>
        </a:p>
      </dgm:t>
    </dgm:pt>
    <dgm:pt modelId="{5D717A7E-38FA-4887-8E25-8E74CDC1696F}" type="pres">
      <dgm:prSet presAssocID="{94F8C0CD-F1BB-46BF-A351-EED6BA03CEBE}" presName="Name0" presStyleCnt="0">
        <dgm:presLayoutVars>
          <dgm:dir/>
          <dgm:resizeHandles val="exact"/>
        </dgm:presLayoutVars>
      </dgm:prSet>
      <dgm:spPr/>
    </dgm:pt>
    <dgm:pt modelId="{F1D950FE-6A4A-4014-8AD2-FBA6BAE08F9B}" type="pres">
      <dgm:prSet presAssocID="{94F8C0CD-F1BB-46BF-A351-EED6BA03CEBE}" presName="fgShape" presStyleLbl="fgShp" presStyleIdx="0" presStyleCnt="1"/>
      <dgm:spPr/>
    </dgm:pt>
    <dgm:pt modelId="{94AF5FE8-A7AF-4831-A616-547064251459}" type="pres">
      <dgm:prSet presAssocID="{94F8C0CD-F1BB-46BF-A351-EED6BA03CEBE}" presName="linComp" presStyleCnt="0"/>
      <dgm:spPr/>
    </dgm:pt>
    <dgm:pt modelId="{EC7205A8-BC3C-409A-AD6C-DA7BD008ED67}" type="pres">
      <dgm:prSet presAssocID="{DF04A045-89D1-43D4-967A-5E8AE5AC1CBD}" presName="compNode" presStyleCnt="0"/>
      <dgm:spPr/>
    </dgm:pt>
    <dgm:pt modelId="{413AE5A5-1226-45FE-B29E-B64672CDE706}" type="pres">
      <dgm:prSet presAssocID="{DF04A045-89D1-43D4-967A-5E8AE5AC1CBD}" presName="bkgdShape" presStyleLbl="node1" presStyleIdx="0" presStyleCnt="3"/>
      <dgm:spPr/>
      <dgm:t>
        <a:bodyPr/>
        <a:lstStyle/>
        <a:p>
          <a:endParaRPr lang="es-EC"/>
        </a:p>
      </dgm:t>
    </dgm:pt>
    <dgm:pt modelId="{980E1802-93AC-4DA5-B48C-4B2AD282C962}" type="pres">
      <dgm:prSet presAssocID="{DF04A045-89D1-43D4-967A-5E8AE5AC1CBD}" presName="nodeTx" presStyleLbl="node1" presStyleIdx="0" presStyleCnt="3">
        <dgm:presLayoutVars>
          <dgm:bulletEnabled val="1"/>
        </dgm:presLayoutVars>
      </dgm:prSet>
      <dgm:spPr/>
      <dgm:t>
        <a:bodyPr/>
        <a:lstStyle/>
        <a:p>
          <a:endParaRPr lang="es-EC"/>
        </a:p>
      </dgm:t>
    </dgm:pt>
    <dgm:pt modelId="{32C53574-07BD-4AD8-9871-92B20B35FC04}" type="pres">
      <dgm:prSet presAssocID="{DF04A045-89D1-43D4-967A-5E8AE5AC1CBD}" presName="invisiNode" presStyleLbl="node1" presStyleIdx="0" presStyleCnt="3"/>
      <dgm:spPr/>
    </dgm:pt>
    <dgm:pt modelId="{0903BBF1-6036-4CCF-B467-159B54E3A6D8}" type="pres">
      <dgm:prSet presAssocID="{DF04A045-89D1-43D4-967A-5E8AE5AC1CB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FA5EDFF0-77D1-408D-AEE5-BBD344A6ED15}" type="pres">
      <dgm:prSet presAssocID="{68343246-71E4-45B3-BF46-A8D2E0D557E2}" presName="sibTrans" presStyleLbl="sibTrans2D1" presStyleIdx="0" presStyleCnt="0"/>
      <dgm:spPr/>
      <dgm:t>
        <a:bodyPr/>
        <a:lstStyle/>
        <a:p>
          <a:endParaRPr lang="es-EC"/>
        </a:p>
      </dgm:t>
    </dgm:pt>
    <dgm:pt modelId="{E50F383C-2398-4F38-B354-1745D0140BA6}" type="pres">
      <dgm:prSet presAssocID="{197B92E8-4762-4962-A279-03A6871F2CCD}" presName="compNode" presStyleCnt="0"/>
      <dgm:spPr/>
    </dgm:pt>
    <dgm:pt modelId="{2895273B-F7A1-4E28-BF10-53BCC9FAFD32}" type="pres">
      <dgm:prSet presAssocID="{197B92E8-4762-4962-A279-03A6871F2CCD}" presName="bkgdShape" presStyleLbl="node1" presStyleIdx="1" presStyleCnt="3"/>
      <dgm:spPr/>
      <dgm:t>
        <a:bodyPr/>
        <a:lstStyle/>
        <a:p>
          <a:endParaRPr lang="es-EC"/>
        </a:p>
      </dgm:t>
    </dgm:pt>
    <dgm:pt modelId="{1E8D7C88-6B60-4167-BA54-2E4F997070E2}" type="pres">
      <dgm:prSet presAssocID="{197B92E8-4762-4962-A279-03A6871F2CCD}" presName="nodeTx" presStyleLbl="node1" presStyleIdx="1" presStyleCnt="3">
        <dgm:presLayoutVars>
          <dgm:bulletEnabled val="1"/>
        </dgm:presLayoutVars>
      </dgm:prSet>
      <dgm:spPr/>
      <dgm:t>
        <a:bodyPr/>
        <a:lstStyle/>
        <a:p>
          <a:endParaRPr lang="es-EC"/>
        </a:p>
      </dgm:t>
    </dgm:pt>
    <dgm:pt modelId="{4D3F6E15-9DD1-4ACB-8B53-7BDF2745070B}" type="pres">
      <dgm:prSet presAssocID="{197B92E8-4762-4962-A279-03A6871F2CCD}" presName="invisiNode" presStyleLbl="node1" presStyleIdx="1" presStyleCnt="3"/>
      <dgm:spPr/>
    </dgm:pt>
    <dgm:pt modelId="{B48E69AD-F911-47BB-A33A-8D16B0363D02}" type="pres">
      <dgm:prSet presAssocID="{197B92E8-4762-4962-A279-03A6871F2CCD}"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519E97BB-F654-410C-986C-219FD1C2B08F}" type="pres">
      <dgm:prSet presAssocID="{460CEAE3-9F0B-43C2-8A2A-F0D3B7F1F96D}" presName="sibTrans" presStyleLbl="sibTrans2D1" presStyleIdx="0" presStyleCnt="0"/>
      <dgm:spPr/>
      <dgm:t>
        <a:bodyPr/>
        <a:lstStyle/>
        <a:p>
          <a:endParaRPr lang="es-EC"/>
        </a:p>
      </dgm:t>
    </dgm:pt>
    <dgm:pt modelId="{E7105FB1-4911-404F-A475-2A44D6F7E46B}" type="pres">
      <dgm:prSet presAssocID="{CA3BEB7F-4BF9-4332-9BC0-B74716093713}" presName="compNode" presStyleCnt="0"/>
      <dgm:spPr/>
    </dgm:pt>
    <dgm:pt modelId="{EC1F5D77-D8B1-4BC0-992B-16812172FB78}" type="pres">
      <dgm:prSet presAssocID="{CA3BEB7F-4BF9-4332-9BC0-B74716093713}" presName="bkgdShape" presStyleLbl="node1" presStyleIdx="2" presStyleCnt="3"/>
      <dgm:spPr/>
      <dgm:t>
        <a:bodyPr/>
        <a:lstStyle/>
        <a:p>
          <a:endParaRPr lang="es-EC"/>
        </a:p>
      </dgm:t>
    </dgm:pt>
    <dgm:pt modelId="{DE423001-E754-4A6F-800A-034804D51FDF}" type="pres">
      <dgm:prSet presAssocID="{CA3BEB7F-4BF9-4332-9BC0-B74716093713}" presName="nodeTx" presStyleLbl="node1" presStyleIdx="2" presStyleCnt="3">
        <dgm:presLayoutVars>
          <dgm:bulletEnabled val="1"/>
        </dgm:presLayoutVars>
      </dgm:prSet>
      <dgm:spPr/>
      <dgm:t>
        <a:bodyPr/>
        <a:lstStyle/>
        <a:p>
          <a:endParaRPr lang="es-EC"/>
        </a:p>
      </dgm:t>
    </dgm:pt>
    <dgm:pt modelId="{41160C7B-1023-4090-89AB-5429026FF636}" type="pres">
      <dgm:prSet presAssocID="{CA3BEB7F-4BF9-4332-9BC0-B74716093713}" presName="invisiNode" presStyleLbl="node1" presStyleIdx="2" presStyleCnt="3"/>
      <dgm:spPr/>
    </dgm:pt>
    <dgm:pt modelId="{CA08F609-DF4A-43C4-AA1A-8E0D94B3F39E}" type="pres">
      <dgm:prSet presAssocID="{CA3BEB7F-4BF9-4332-9BC0-B7471609371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5000" r="-55000"/>
          </a:stretch>
        </a:blipFill>
      </dgm:spPr>
    </dgm:pt>
  </dgm:ptLst>
  <dgm:cxnLst>
    <dgm:cxn modelId="{F428B405-1DD5-431B-929B-28BDAA807046}" type="presOf" srcId="{DF04A045-89D1-43D4-967A-5E8AE5AC1CBD}" destId="{413AE5A5-1226-45FE-B29E-B64672CDE706}" srcOrd="0" destOrd="0" presId="urn:microsoft.com/office/officeart/2005/8/layout/hList7"/>
    <dgm:cxn modelId="{B9ABCF36-3D0C-4CB3-80E3-62A6AB4FD91B}" srcId="{94F8C0CD-F1BB-46BF-A351-EED6BA03CEBE}" destId="{197B92E8-4762-4962-A279-03A6871F2CCD}" srcOrd="1" destOrd="0" parTransId="{B7238290-B7E4-4CE2-A2B3-D071944C2A00}" sibTransId="{460CEAE3-9F0B-43C2-8A2A-F0D3B7F1F96D}"/>
    <dgm:cxn modelId="{77F1CB64-BB91-4AA5-8174-EC67D7AFAB87}" type="presOf" srcId="{460CEAE3-9F0B-43C2-8A2A-F0D3B7F1F96D}" destId="{519E97BB-F654-410C-986C-219FD1C2B08F}" srcOrd="0" destOrd="0" presId="urn:microsoft.com/office/officeart/2005/8/layout/hList7"/>
    <dgm:cxn modelId="{C46F56BA-7875-47F6-A68B-3D859857EE2A}" type="presOf" srcId="{94F8C0CD-F1BB-46BF-A351-EED6BA03CEBE}" destId="{5D717A7E-38FA-4887-8E25-8E74CDC1696F}" srcOrd="0" destOrd="0" presId="urn:microsoft.com/office/officeart/2005/8/layout/hList7"/>
    <dgm:cxn modelId="{9449D959-1F8D-4844-9CB2-4AF97827BCD1}" type="presOf" srcId="{CA3BEB7F-4BF9-4332-9BC0-B74716093713}" destId="{DE423001-E754-4A6F-800A-034804D51FDF}" srcOrd="1" destOrd="0" presId="urn:microsoft.com/office/officeart/2005/8/layout/hList7"/>
    <dgm:cxn modelId="{A598C0A8-0BB1-455C-ACAD-75AB4D6F2D37}" type="presOf" srcId="{197B92E8-4762-4962-A279-03A6871F2CCD}" destId="{2895273B-F7A1-4E28-BF10-53BCC9FAFD32}" srcOrd="0" destOrd="0" presId="urn:microsoft.com/office/officeart/2005/8/layout/hList7"/>
    <dgm:cxn modelId="{156855C8-27D4-4024-B72A-6B45C9587E9B}" srcId="{94F8C0CD-F1BB-46BF-A351-EED6BA03CEBE}" destId="{CA3BEB7F-4BF9-4332-9BC0-B74716093713}" srcOrd="2" destOrd="0" parTransId="{A36FC135-A5A6-40EE-9B3C-653691DA6365}" sibTransId="{0C55F0CD-7C3C-4F36-8F1D-BF9A4E40D7EE}"/>
    <dgm:cxn modelId="{F41613FD-83B7-4EFA-A85D-2DB4C5DEA452}" srcId="{94F8C0CD-F1BB-46BF-A351-EED6BA03CEBE}" destId="{DF04A045-89D1-43D4-967A-5E8AE5AC1CBD}" srcOrd="0" destOrd="0" parTransId="{2E1FFD13-F3CF-4E06-A8A7-5C421CFB2FB6}" sibTransId="{68343246-71E4-45B3-BF46-A8D2E0D557E2}"/>
    <dgm:cxn modelId="{897781B3-A3CB-4628-BABD-FB57F06B739E}" type="presOf" srcId="{68343246-71E4-45B3-BF46-A8D2E0D557E2}" destId="{FA5EDFF0-77D1-408D-AEE5-BBD344A6ED15}" srcOrd="0" destOrd="0" presId="urn:microsoft.com/office/officeart/2005/8/layout/hList7"/>
    <dgm:cxn modelId="{524E0EC0-5410-4804-9F21-A1C2717CFCD7}" type="presOf" srcId="{DF04A045-89D1-43D4-967A-5E8AE5AC1CBD}" destId="{980E1802-93AC-4DA5-B48C-4B2AD282C962}" srcOrd="1" destOrd="0" presId="urn:microsoft.com/office/officeart/2005/8/layout/hList7"/>
    <dgm:cxn modelId="{3D8074F3-B828-4288-A342-3C651AE1D09D}" type="presOf" srcId="{197B92E8-4762-4962-A279-03A6871F2CCD}" destId="{1E8D7C88-6B60-4167-BA54-2E4F997070E2}" srcOrd="1" destOrd="0" presId="urn:microsoft.com/office/officeart/2005/8/layout/hList7"/>
    <dgm:cxn modelId="{743587A3-4955-4A69-B341-1CABF65EFF41}" type="presOf" srcId="{CA3BEB7F-4BF9-4332-9BC0-B74716093713}" destId="{EC1F5D77-D8B1-4BC0-992B-16812172FB78}" srcOrd="0" destOrd="0" presId="urn:microsoft.com/office/officeart/2005/8/layout/hList7"/>
    <dgm:cxn modelId="{748C70F8-509B-4ABA-A5A6-2A2399BCA99A}" type="presParOf" srcId="{5D717A7E-38FA-4887-8E25-8E74CDC1696F}" destId="{F1D950FE-6A4A-4014-8AD2-FBA6BAE08F9B}" srcOrd="0" destOrd="0" presId="urn:microsoft.com/office/officeart/2005/8/layout/hList7"/>
    <dgm:cxn modelId="{6EB2E2FE-C863-483B-8906-DE513D8451A0}" type="presParOf" srcId="{5D717A7E-38FA-4887-8E25-8E74CDC1696F}" destId="{94AF5FE8-A7AF-4831-A616-547064251459}" srcOrd="1" destOrd="0" presId="urn:microsoft.com/office/officeart/2005/8/layout/hList7"/>
    <dgm:cxn modelId="{9AC74164-A420-47F6-9EB8-FD24C6D6CA1C}" type="presParOf" srcId="{94AF5FE8-A7AF-4831-A616-547064251459}" destId="{EC7205A8-BC3C-409A-AD6C-DA7BD008ED67}" srcOrd="0" destOrd="0" presId="urn:microsoft.com/office/officeart/2005/8/layout/hList7"/>
    <dgm:cxn modelId="{CA29A6A9-166D-4D8F-A158-5BE66BE7EB96}" type="presParOf" srcId="{EC7205A8-BC3C-409A-AD6C-DA7BD008ED67}" destId="{413AE5A5-1226-45FE-B29E-B64672CDE706}" srcOrd="0" destOrd="0" presId="urn:microsoft.com/office/officeart/2005/8/layout/hList7"/>
    <dgm:cxn modelId="{7365999A-60F5-4E21-88C7-1A0A02285CD2}" type="presParOf" srcId="{EC7205A8-BC3C-409A-AD6C-DA7BD008ED67}" destId="{980E1802-93AC-4DA5-B48C-4B2AD282C962}" srcOrd="1" destOrd="0" presId="urn:microsoft.com/office/officeart/2005/8/layout/hList7"/>
    <dgm:cxn modelId="{0F4AA1F8-2DED-4DD8-82F5-0022E4E1121B}" type="presParOf" srcId="{EC7205A8-BC3C-409A-AD6C-DA7BD008ED67}" destId="{32C53574-07BD-4AD8-9871-92B20B35FC04}" srcOrd="2" destOrd="0" presId="urn:microsoft.com/office/officeart/2005/8/layout/hList7"/>
    <dgm:cxn modelId="{4615A438-BDFF-4D54-A305-709F2BE77EAF}" type="presParOf" srcId="{EC7205A8-BC3C-409A-AD6C-DA7BD008ED67}" destId="{0903BBF1-6036-4CCF-B467-159B54E3A6D8}" srcOrd="3" destOrd="0" presId="urn:microsoft.com/office/officeart/2005/8/layout/hList7"/>
    <dgm:cxn modelId="{53E69A67-2DC6-44CA-AD91-E5CECD4B540D}" type="presParOf" srcId="{94AF5FE8-A7AF-4831-A616-547064251459}" destId="{FA5EDFF0-77D1-408D-AEE5-BBD344A6ED15}" srcOrd="1" destOrd="0" presId="urn:microsoft.com/office/officeart/2005/8/layout/hList7"/>
    <dgm:cxn modelId="{6AAA3447-F028-442F-8D26-DD1DBEF0598B}" type="presParOf" srcId="{94AF5FE8-A7AF-4831-A616-547064251459}" destId="{E50F383C-2398-4F38-B354-1745D0140BA6}" srcOrd="2" destOrd="0" presId="urn:microsoft.com/office/officeart/2005/8/layout/hList7"/>
    <dgm:cxn modelId="{92C89D64-7CFF-4AB0-9B51-EB7671F3889C}" type="presParOf" srcId="{E50F383C-2398-4F38-B354-1745D0140BA6}" destId="{2895273B-F7A1-4E28-BF10-53BCC9FAFD32}" srcOrd="0" destOrd="0" presId="urn:microsoft.com/office/officeart/2005/8/layout/hList7"/>
    <dgm:cxn modelId="{72A26BDD-0CEA-4003-8FA5-97C463E1CF33}" type="presParOf" srcId="{E50F383C-2398-4F38-B354-1745D0140BA6}" destId="{1E8D7C88-6B60-4167-BA54-2E4F997070E2}" srcOrd="1" destOrd="0" presId="urn:microsoft.com/office/officeart/2005/8/layout/hList7"/>
    <dgm:cxn modelId="{B3BE7A04-F387-49F4-9119-A181CB332D7E}" type="presParOf" srcId="{E50F383C-2398-4F38-B354-1745D0140BA6}" destId="{4D3F6E15-9DD1-4ACB-8B53-7BDF2745070B}" srcOrd="2" destOrd="0" presId="urn:microsoft.com/office/officeart/2005/8/layout/hList7"/>
    <dgm:cxn modelId="{28587A95-261A-4079-8E24-AAB0976BBA5E}" type="presParOf" srcId="{E50F383C-2398-4F38-B354-1745D0140BA6}" destId="{B48E69AD-F911-47BB-A33A-8D16B0363D02}" srcOrd="3" destOrd="0" presId="urn:microsoft.com/office/officeart/2005/8/layout/hList7"/>
    <dgm:cxn modelId="{531790B5-F72B-4410-8F5C-40E9C7B13C29}" type="presParOf" srcId="{94AF5FE8-A7AF-4831-A616-547064251459}" destId="{519E97BB-F654-410C-986C-219FD1C2B08F}" srcOrd="3" destOrd="0" presId="urn:microsoft.com/office/officeart/2005/8/layout/hList7"/>
    <dgm:cxn modelId="{BC39DF80-480F-450C-848D-A311BA7401E9}" type="presParOf" srcId="{94AF5FE8-A7AF-4831-A616-547064251459}" destId="{E7105FB1-4911-404F-A475-2A44D6F7E46B}" srcOrd="4" destOrd="0" presId="urn:microsoft.com/office/officeart/2005/8/layout/hList7"/>
    <dgm:cxn modelId="{5350D27B-9126-487A-BA35-2E5867F2625A}" type="presParOf" srcId="{E7105FB1-4911-404F-A475-2A44D6F7E46B}" destId="{EC1F5D77-D8B1-4BC0-992B-16812172FB78}" srcOrd="0" destOrd="0" presId="urn:microsoft.com/office/officeart/2005/8/layout/hList7"/>
    <dgm:cxn modelId="{A077FD5B-12C4-4527-97F1-AFE28B25E689}" type="presParOf" srcId="{E7105FB1-4911-404F-A475-2A44D6F7E46B}" destId="{DE423001-E754-4A6F-800A-034804D51FDF}" srcOrd="1" destOrd="0" presId="urn:microsoft.com/office/officeart/2005/8/layout/hList7"/>
    <dgm:cxn modelId="{E1C84846-5681-498D-9DAC-507D342C6941}" type="presParOf" srcId="{E7105FB1-4911-404F-A475-2A44D6F7E46B}" destId="{41160C7B-1023-4090-89AB-5429026FF636}" srcOrd="2" destOrd="0" presId="urn:microsoft.com/office/officeart/2005/8/layout/hList7"/>
    <dgm:cxn modelId="{B5B77F82-C365-473B-BA96-F86A1C4E002A}" type="presParOf" srcId="{E7105FB1-4911-404F-A475-2A44D6F7E46B}" destId="{CA08F609-DF4A-43C4-AA1A-8E0D94B3F39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37CE6-F2D5-4E79-94FF-9423A6AD24BA}"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s-EC"/>
        </a:p>
      </dgm:t>
    </dgm:pt>
    <dgm:pt modelId="{BF444BC8-606E-4179-9A99-D53354B3EAA4}">
      <dgm:prSet phldrT="[Texto]"/>
      <dgm:spPr>
        <a:gradFill rotWithShape="0">
          <a:gsLst>
            <a:gs pos="0">
              <a:srgbClr val="BD2203"/>
            </a:gs>
            <a:gs pos="100000">
              <a:srgbClr val="FF0000"/>
            </a:gs>
            <a:gs pos="100000">
              <a:schemeClr val="accent2">
                <a:hueOff val="0"/>
                <a:satOff val="0"/>
                <a:lumOff val="0"/>
                <a:alphaOff val="0"/>
                <a:lumMod val="99000"/>
                <a:satMod val="120000"/>
                <a:shade val="78000"/>
              </a:schemeClr>
            </a:gs>
          </a:gsLst>
        </a:gradFill>
      </dgm:spPr>
      <dgm:t>
        <a:bodyPr/>
        <a:lstStyle/>
        <a:p>
          <a:r>
            <a:rPr lang="es-EC" dirty="0"/>
            <a:t>INV. 1</a:t>
          </a:r>
        </a:p>
      </dgm:t>
    </dgm:pt>
    <dgm:pt modelId="{16DE6BD8-D1DA-490E-BFA5-AC749A64A124}" type="parTrans" cxnId="{2C78B7FF-2086-4C0C-BA95-6F8D62656C9B}">
      <dgm:prSet/>
      <dgm:spPr/>
      <dgm:t>
        <a:bodyPr/>
        <a:lstStyle/>
        <a:p>
          <a:endParaRPr lang="es-EC"/>
        </a:p>
      </dgm:t>
    </dgm:pt>
    <dgm:pt modelId="{A8E51AF7-08C1-4192-B936-9B264B526889}" type="sibTrans" cxnId="{2C78B7FF-2086-4C0C-BA95-6F8D62656C9B}">
      <dgm:prSet/>
      <dgm:spPr/>
      <dgm:t>
        <a:bodyPr/>
        <a:lstStyle/>
        <a:p>
          <a:endParaRPr lang="es-EC"/>
        </a:p>
      </dgm:t>
    </dgm:pt>
    <dgm:pt modelId="{B2CDD455-AA34-4B69-810D-8985F1C260D1}">
      <dgm:prSet phldrT="[Texto]"/>
      <dgm:spPr/>
      <dgm:t>
        <a:bodyPr/>
        <a:lstStyle/>
        <a:p>
          <a:r>
            <a:rPr lang="es-EC" dirty="0"/>
            <a:t>INV. 2</a:t>
          </a:r>
        </a:p>
      </dgm:t>
    </dgm:pt>
    <dgm:pt modelId="{80C0C4F9-A2FE-4797-81DD-8C8FB306F94A}" type="parTrans" cxnId="{6A861654-529D-4B2D-957C-094813C26669}">
      <dgm:prSet/>
      <dgm:spPr/>
      <dgm:t>
        <a:bodyPr/>
        <a:lstStyle/>
        <a:p>
          <a:endParaRPr lang="es-EC"/>
        </a:p>
      </dgm:t>
    </dgm:pt>
    <dgm:pt modelId="{B83E455B-CCAB-4500-A3A3-E48E871F80E9}" type="sibTrans" cxnId="{6A861654-529D-4B2D-957C-094813C26669}">
      <dgm:prSet/>
      <dgm:spPr/>
      <dgm:t>
        <a:bodyPr/>
        <a:lstStyle/>
        <a:p>
          <a:endParaRPr lang="es-EC"/>
        </a:p>
      </dgm:t>
    </dgm:pt>
    <dgm:pt modelId="{05925A68-C0EA-4992-8091-90B8BBA520D0}">
      <dgm:prSet phldrT="[Texto]" custT="1"/>
      <dgm:spPr/>
      <dgm:t>
        <a:bodyPr/>
        <a:lstStyle/>
        <a:p>
          <a:r>
            <a:rPr lang="es-EC" sz="2200" dirty="0"/>
            <a:t>Título: </a:t>
          </a:r>
          <a:r>
            <a:rPr lang="es-ES" sz="2200" dirty="0"/>
            <a:t>CONFIGURACIONES INTERNAS PARA EL FORTALECIMIENTO DE LA SEGURIDAD EN NGINX</a:t>
          </a:r>
          <a:endParaRPr lang="es-EC" sz="2200" dirty="0"/>
        </a:p>
      </dgm:t>
    </dgm:pt>
    <dgm:pt modelId="{DD2ADC67-9650-4B65-A68C-3E945CBA163D}" type="parTrans" cxnId="{D3C033DC-05D8-4FA5-8030-F1CD47E93EC6}">
      <dgm:prSet/>
      <dgm:spPr/>
      <dgm:t>
        <a:bodyPr/>
        <a:lstStyle/>
        <a:p>
          <a:endParaRPr lang="es-EC"/>
        </a:p>
      </dgm:t>
    </dgm:pt>
    <dgm:pt modelId="{B81519EC-B812-4D1F-B815-C7B324682CCA}" type="sibTrans" cxnId="{D3C033DC-05D8-4FA5-8030-F1CD47E93EC6}">
      <dgm:prSet/>
      <dgm:spPr/>
      <dgm:t>
        <a:bodyPr/>
        <a:lstStyle/>
        <a:p>
          <a:endParaRPr lang="es-EC"/>
        </a:p>
      </dgm:t>
    </dgm:pt>
    <dgm:pt modelId="{18C85983-1110-4FC8-8CD3-9B9DEF91DC3A}">
      <dgm:prSet phldrT="[Texto]"/>
      <dgm:spPr>
        <a:gradFill rotWithShape="0">
          <a:gsLst>
            <a:gs pos="0">
              <a:schemeClr val="accent4">
                <a:hueOff val="0"/>
                <a:satOff val="0"/>
                <a:lumOff val="0"/>
                <a:alphaOff val="0"/>
                <a:satMod val="103000"/>
                <a:lumMod val="102000"/>
                <a:tint val="94000"/>
              </a:schemeClr>
            </a:gs>
            <a:gs pos="56000">
              <a:srgbClr val="FFFF00"/>
            </a:gs>
            <a:gs pos="100000">
              <a:schemeClr val="accent4">
                <a:hueOff val="0"/>
                <a:satOff val="0"/>
                <a:lumOff val="0"/>
                <a:alphaOff val="0"/>
                <a:lumMod val="99000"/>
                <a:satMod val="120000"/>
                <a:shade val="78000"/>
              </a:schemeClr>
            </a:gs>
          </a:gsLst>
        </a:gradFill>
      </dgm:spPr>
      <dgm:t>
        <a:bodyPr/>
        <a:lstStyle/>
        <a:p>
          <a:r>
            <a:rPr lang="es-EC" dirty="0"/>
            <a:t>INV. 3</a:t>
          </a:r>
        </a:p>
      </dgm:t>
    </dgm:pt>
    <dgm:pt modelId="{947A5608-BAD0-4270-9036-96111DCB5C28}" type="parTrans" cxnId="{022870D0-E834-4F35-9BC6-11DDD8B613FB}">
      <dgm:prSet/>
      <dgm:spPr/>
      <dgm:t>
        <a:bodyPr/>
        <a:lstStyle/>
        <a:p>
          <a:endParaRPr lang="es-EC"/>
        </a:p>
      </dgm:t>
    </dgm:pt>
    <dgm:pt modelId="{43AC884E-3F07-41A2-9D3F-F34F13A5B3A4}" type="sibTrans" cxnId="{022870D0-E834-4F35-9BC6-11DDD8B613FB}">
      <dgm:prSet/>
      <dgm:spPr/>
      <dgm:t>
        <a:bodyPr/>
        <a:lstStyle/>
        <a:p>
          <a:endParaRPr lang="es-EC"/>
        </a:p>
      </dgm:t>
    </dgm:pt>
    <dgm:pt modelId="{C3338CFD-26A6-4140-99CD-16436E4DEA97}">
      <dgm:prSet phldrT="[Texto]" custT="1"/>
      <dgm:spPr/>
      <dgm:t>
        <a:bodyPr/>
        <a:lstStyle/>
        <a:p>
          <a:r>
            <a:rPr lang="es-EC" sz="2200" dirty="0"/>
            <a:t>Título: HARDENING EN DISPOSITIVOS DE RED: ROUTERS Y SWITCH</a:t>
          </a:r>
        </a:p>
      </dgm:t>
    </dgm:pt>
    <dgm:pt modelId="{160A821F-B245-4D7A-9626-D371D937F53F}" type="parTrans" cxnId="{AF92B447-E4F1-4E0A-B3CA-BB07AA01CBB4}">
      <dgm:prSet/>
      <dgm:spPr/>
      <dgm:t>
        <a:bodyPr/>
        <a:lstStyle/>
        <a:p>
          <a:endParaRPr lang="es-EC"/>
        </a:p>
      </dgm:t>
    </dgm:pt>
    <dgm:pt modelId="{25715084-5BB5-4F91-8280-D9E83A30A46A}" type="sibTrans" cxnId="{AF92B447-E4F1-4E0A-B3CA-BB07AA01CBB4}">
      <dgm:prSet/>
      <dgm:spPr/>
      <dgm:t>
        <a:bodyPr/>
        <a:lstStyle/>
        <a:p>
          <a:endParaRPr lang="es-EC"/>
        </a:p>
      </dgm:t>
    </dgm:pt>
    <dgm:pt modelId="{E080F8EE-4365-4F1B-ABCF-AFFE1D53B340}">
      <dgm:prSet phldrT="[Texto]"/>
      <dgm:spPr>
        <a:ln>
          <a:solidFill>
            <a:srgbClr val="FF0000"/>
          </a:solidFill>
        </a:ln>
      </dgm:spPr>
      <dgm:t>
        <a:bodyPr/>
        <a:lstStyle/>
        <a:p>
          <a:r>
            <a:rPr lang="es-EC" sz="2200" dirty="0"/>
            <a:t>Título: EL SISTEMA FINANCIERO Y LA SEGURIDAD INFORMÁTICA</a:t>
          </a:r>
        </a:p>
      </dgm:t>
    </dgm:pt>
    <dgm:pt modelId="{723869C6-AA41-441E-BBD4-2FE7B70F2346}" type="parTrans" cxnId="{DB314CD0-6438-4B25-B6B6-C0BADA78649E}">
      <dgm:prSet/>
      <dgm:spPr/>
      <dgm:t>
        <a:bodyPr/>
        <a:lstStyle/>
        <a:p>
          <a:endParaRPr lang="es-EC"/>
        </a:p>
      </dgm:t>
    </dgm:pt>
    <dgm:pt modelId="{C317A93C-42D7-433D-9739-6A3D46C0D884}" type="sibTrans" cxnId="{DB314CD0-6438-4B25-B6B6-C0BADA78649E}">
      <dgm:prSet/>
      <dgm:spPr/>
      <dgm:t>
        <a:bodyPr/>
        <a:lstStyle/>
        <a:p>
          <a:endParaRPr lang="es-EC"/>
        </a:p>
      </dgm:t>
    </dgm:pt>
    <dgm:pt modelId="{333365B9-944C-4F26-9CE4-C3AC0C2C72FD}">
      <dgm:prSet phldrT="[Texto]" custT="1"/>
      <dgm:spPr>
        <a:ln>
          <a:solidFill>
            <a:srgbClr val="FF0000"/>
          </a:solidFill>
        </a:ln>
      </dgm:spPr>
      <dgm:t>
        <a:bodyPr/>
        <a:lstStyle/>
        <a:p>
          <a:r>
            <a:rPr lang="es-EC" sz="1200" dirty="0"/>
            <a:t>Autor: Janeth Amaya</a:t>
          </a:r>
        </a:p>
      </dgm:t>
    </dgm:pt>
    <dgm:pt modelId="{64E7D5E2-F2CB-41C6-B2F8-6B911731594B}" type="parTrans" cxnId="{266B77B7-04D7-4D2C-978D-7D4C80B6F588}">
      <dgm:prSet/>
      <dgm:spPr/>
      <dgm:t>
        <a:bodyPr/>
        <a:lstStyle/>
        <a:p>
          <a:endParaRPr lang="es-EC"/>
        </a:p>
      </dgm:t>
    </dgm:pt>
    <dgm:pt modelId="{C4E76296-651D-4FA7-928C-BCC191D8533F}" type="sibTrans" cxnId="{266B77B7-04D7-4D2C-978D-7D4C80B6F588}">
      <dgm:prSet/>
      <dgm:spPr/>
      <dgm:t>
        <a:bodyPr/>
        <a:lstStyle/>
        <a:p>
          <a:endParaRPr lang="es-EC"/>
        </a:p>
      </dgm:t>
    </dgm:pt>
    <dgm:pt modelId="{B53EF364-4F2C-466F-ACFD-5196D7B8E452}">
      <dgm:prSet custT="1"/>
      <dgm:spPr/>
      <dgm:t>
        <a:bodyPr/>
        <a:lstStyle/>
        <a:p>
          <a:r>
            <a:rPr lang="es-EC" sz="1200" dirty="0"/>
            <a:t>Autor: </a:t>
          </a:r>
          <a:r>
            <a:rPr lang="es-EC" sz="1200" dirty="0" err="1"/>
            <a:t>Jensy</a:t>
          </a:r>
          <a:r>
            <a:rPr lang="es-EC" sz="1200" dirty="0"/>
            <a:t> Martínez</a:t>
          </a:r>
        </a:p>
      </dgm:t>
    </dgm:pt>
    <dgm:pt modelId="{10AF92B7-493A-4338-A8B5-592829F9E2FA}" type="parTrans" cxnId="{F6318B61-3169-4C84-9537-A770D1C20548}">
      <dgm:prSet/>
      <dgm:spPr/>
      <dgm:t>
        <a:bodyPr/>
        <a:lstStyle/>
        <a:p>
          <a:endParaRPr lang="es-EC"/>
        </a:p>
      </dgm:t>
    </dgm:pt>
    <dgm:pt modelId="{27DA212D-D745-4BF6-8DC9-9D74A2B176C2}" type="sibTrans" cxnId="{F6318B61-3169-4C84-9537-A770D1C20548}">
      <dgm:prSet/>
      <dgm:spPr/>
      <dgm:t>
        <a:bodyPr/>
        <a:lstStyle/>
        <a:p>
          <a:endParaRPr lang="es-EC"/>
        </a:p>
      </dgm:t>
    </dgm:pt>
    <dgm:pt modelId="{C105F276-87F4-4EAE-92A8-7B54FC3C5566}">
      <dgm:prSet phldrT="[Texto]" custT="1"/>
      <dgm:spPr/>
      <dgm:t>
        <a:bodyPr/>
        <a:lstStyle/>
        <a:p>
          <a:r>
            <a:rPr lang="es-EC" sz="1200" dirty="0"/>
            <a:t>Autor: </a:t>
          </a:r>
          <a:r>
            <a:rPr lang="es-ES" sz="1200" dirty="0"/>
            <a:t>Leonardo Aguilera Blanco, </a:t>
          </a:r>
          <a:r>
            <a:rPr lang="es-ES" sz="1200" dirty="0" err="1"/>
            <a:t>Leobel</a:t>
          </a:r>
          <a:r>
            <a:rPr lang="es-ES" sz="1200" dirty="0"/>
            <a:t> Rodríguez Chang, Henry Raúl González Brito</a:t>
          </a:r>
          <a:endParaRPr lang="es-EC" sz="1200" dirty="0"/>
        </a:p>
      </dgm:t>
    </dgm:pt>
    <dgm:pt modelId="{8874BD2C-1DE0-41E8-8F56-C42C9B8CEF00}" type="parTrans" cxnId="{8C8824A9-CE11-4FAE-9855-23FF943E91F3}">
      <dgm:prSet/>
      <dgm:spPr/>
      <dgm:t>
        <a:bodyPr/>
        <a:lstStyle/>
        <a:p>
          <a:endParaRPr lang="es-EC"/>
        </a:p>
      </dgm:t>
    </dgm:pt>
    <dgm:pt modelId="{94EF8B95-EE6C-472D-A01D-F9F63B72E397}" type="sibTrans" cxnId="{8C8824A9-CE11-4FAE-9855-23FF943E91F3}">
      <dgm:prSet/>
      <dgm:spPr/>
      <dgm:t>
        <a:bodyPr/>
        <a:lstStyle/>
        <a:p>
          <a:endParaRPr lang="es-EC"/>
        </a:p>
      </dgm:t>
    </dgm:pt>
    <dgm:pt modelId="{575A20E4-0F26-4D47-AA17-71BD33E65769}" type="pres">
      <dgm:prSet presAssocID="{67137CE6-F2D5-4E79-94FF-9423A6AD24BA}" presName="linearFlow" presStyleCnt="0">
        <dgm:presLayoutVars>
          <dgm:dir/>
          <dgm:animLvl val="lvl"/>
          <dgm:resizeHandles val="exact"/>
        </dgm:presLayoutVars>
      </dgm:prSet>
      <dgm:spPr/>
      <dgm:t>
        <a:bodyPr/>
        <a:lstStyle/>
        <a:p>
          <a:endParaRPr lang="es-EC"/>
        </a:p>
      </dgm:t>
    </dgm:pt>
    <dgm:pt modelId="{2E8A94A9-4F5C-4568-BB5B-40113B99A726}" type="pres">
      <dgm:prSet presAssocID="{BF444BC8-606E-4179-9A99-D53354B3EAA4}" presName="composite" presStyleCnt="0"/>
      <dgm:spPr/>
    </dgm:pt>
    <dgm:pt modelId="{B25379BA-F3BC-496B-9F63-02CE7EF710B3}" type="pres">
      <dgm:prSet presAssocID="{BF444BC8-606E-4179-9A99-D53354B3EAA4}" presName="parentText" presStyleLbl="alignNode1" presStyleIdx="0" presStyleCnt="3">
        <dgm:presLayoutVars>
          <dgm:chMax val="1"/>
          <dgm:bulletEnabled val="1"/>
        </dgm:presLayoutVars>
      </dgm:prSet>
      <dgm:spPr/>
      <dgm:t>
        <a:bodyPr/>
        <a:lstStyle/>
        <a:p>
          <a:endParaRPr lang="es-EC"/>
        </a:p>
      </dgm:t>
    </dgm:pt>
    <dgm:pt modelId="{31AF323C-60D5-452B-8A13-7C485AF69639}" type="pres">
      <dgm:prSet presAssocID="{BF444BC8-606E-4179-9A99-D53354B3EAA4}" presName="descendantText" presStyleLbl="alignAcc1" presStyleIdx="0" presStyleCnt="3" custLinFactNeighborX="0">
        <dgm:presLayoutVars>
          <dgm:bulletEnabled val="1"/>
        </dgm:presLayoutVars>
      </dgm:prSet>
      <dgm:spPr/>
      <dgm:t>
        <a:bodyPr/>
        <a:lstStyle/>
        <a:p>
          <a:endParaRPr lang="es-EC"/>
        </a:p>
      </dgm:t>
    </dgm:pt>
    <dgm:pt modelId="{D3CB5202-45EB-476C-85E8-0A88B6EDD046}" type="pres">
      <dgm:prSet presAssocID="{A8E51AF7-08C1-4192-B936-9B264B526889}" presName="sp" presStyleCnt="0"/>
      <dgm:spPr/>
    </dgm:pt>
    <dgm:pt modelId="{04DE92C8-578D-40D8-A125-C1B45644CFEB}" type="pres">
      <dgm:prSet presAssocID="{B2CDD455-AA34-4B69-810D-8985F1C260D1}" presName="composite" presStyleCnt="0"/>
      <dgm:spPr/>
    </dgm:pt>
    <dgm:pt modelId="{AF881696-6312-47EE-BD93-EE6740B5DCD8}" type="pres">
      <dgm:prSet presAssocID="{B2CDD455-AA34-4B69-810D-8985F1C260D1}" presName="parentText" presStyleLbl="alignNode1" presStyleIdx="1" presStyleCnt="3">
        <dgm:presLayoutVars>
          <dgm:chMax val="1"/>
          <dgm:bulletEnabled val="1"/>
        </dgm:presLayoutVars>
      </dgm:prSet>
      <dgm:spPr/>
      <dgm:t>
        <a:bodyPr/>
        <a:lstStyle/>
        <a:p>
          <a:endParaRPr lang="es-EC"/>
        </a:p>
      </dgm:t>
    </dgm:pt>
    <dgm:pt modelId="{F2F9F654-AC05-4563-BAC3-16F27E0E18D5}" type="pres">
      <dgm:prSet presAssocID="{B2CDD455-AA34-4B69-810D-8985F1C260D1}" presName="descendantText" presStyleLbl="alignAcc1" presStyleIdx="1" presStyleCnt="3">
        <dgm:presLayoutVars>
          <dgm:bulletEnabled val="1"/>
        </dgm:presLayoutVars>
      </dgm:prSet>
      <dgm:spPr/>
      <dgm:t>
        <a:bodyPr/>
        <a:lstStyle/>
        <a:p>
          <a:endParaRPr lang="es-EC"/>
        </a:p>
      </dgm:t>
    </dgm:pt>
    <dgm:pt modelId="{F1603D60-5CA5-4054-A63A-BB56D1E4CE7A}" type="pres">
      <dgm:prSet presAssocID="{B83E455B-CCAB-4500-A3A3-E48E871F80E9}" presName="sp" presStyleCnt="0"/>
      <dgm:spPr/>
    </dgm:pt>
    <dgm:pt modelId="{5CD0909D-6502-4D58-8A51-23B4053F9869}" type="pres">
      <dgm:prSet presAssocID="{18C85983-1110-4FC8-8CD3-9B9DEF91DC3A}" presName="composite" presStyleCnt="0"/>
      <dgm:spPr/>
    </dgm:pt>
    <dgm:pt modelId="{5ABC36A0-7F3A-4A2F-BEA8-DB7CB41E2E01}" type="pres">
      <dgm:prSet presAssocID="{18C85983-1110-4FC8-8CD3-9B9DEF91DC3A}" presName="parentText" presStyleLbl="alignNode1" presStyleIdx="2" presStyleCnt="3">
        <dgm:presLayoutVars>
          <dgm:chMax val="1"/>
          <dgm:bulletEnabled val="1"/>
        </dgm:presLayoutVars>
      </dgm:prSet>
      <dgm:spPr/>
      <dgm:t>
        <a:bodyPr/>
        <a:lstStyle/>
        <a:p>
          <a:endParaRPr lang="es-EC"/>
        </a:p>
      </dgm:t>
    </dgm:pt>
    <dgm:pt modelId="{010A1093-4B75-4F6D-A234-468751D2D16B}" type="pres">
      <dgm:prSet presAssocID="{18C85983-1110-4FC8-8CD3-9B9DEF91DC3A}" presName="descendantText" presStyleLbl="alignAcc1" presStyleIdx="2" presStyleCnt="3">
        <dgm:presLayoutVars>
          <dgm:bulletEnabled val="1"/>
        </dgm:presLayoutVars>
      </dgm:prSet>
      <dgm:spPr/>
      <dgm:t>
        <a:bodyPr/>
        <a:lstStyle/>
        <a:p>
          <a:endParaRPr lang="es-EC"/>
        </a:p>
      </dgm:t>
    </dgm:pt>
  </dgm:ptLst>
  <dgm:cxnLst>
    <dgm:cxn modelId="{DB314CD0-6438-4B25-B6B6-C0BADA78649E}" srcId="{BF444BC8-606E-4179-9A99-D53354B3EAA4}" destId="{E080F8EE-4365-4F1B-ABCF-AFFE1D53B340}" srcOrd="0" destOrd="0" parTransId="{723869C6-AA41-441E-BBD4-2FE7B70F2346}" sibTransId="{C317A93C-42D7-433D-9739-6A3D46C0D884}"/>
    <dgm:cxn modelId="{1C22C8C7-943D-4679-8D72-41E33CBFB9F6}" type="presOf" srcId="{BF444BC8-606E-4179-9A99-D53354B3EAA4}" destId="{B25379BA-F3BC-496B-9F63-02CE7EF710B3}" srcOrd="0" destOrd="0" presId="urn:microsoft.com/office/officeart/2005/8/layout/chevron2"/>
    <dgm:cxn modelId="{AF92B447-E4F1-4E0A-B3CA-BB07AA01CBB4}" srcId="{18C85983-1110-4FC8-8CD3-9B9DEF91DC3A}" destId="{C3338CFD-26A6-4140-99CD-16436E4DEA97}" srcOrd="0" destOrd="0" parTransId="{160A821F-B245-4D7A-9626-D371D937F53F}" sibTransId="{25715084-5BB5-4F91-8280-D9E83A30A46A}"/>
    <dgm:cxn modelId="{D3C033DC-05D8-4FA5-8030-F1CD47E93EC6}" srcId="{B2CDD455-AA34-4B69-810D-8985F1C260D1}" destId="{05925A68-C0EA-4992-8091-90B8BBA520D0}" srcOrd="0" destOrd="0" parTransId="{DD2ADC67-9650-4B65-A68C-3E945CBA163D}" sibTransId="{B81519EC-B812-4D1F-B815-C7B324682CCA}"/>
    <dgm:cxn modelId="{2C78B7FF-2086-4C0C-BA95-6F8D62656C9B}" srcId="{67137CE6-F2D5-4E79-94FF-9423A6AD24BA}" destId="{BF444BC8-606E-4179-9A99-D53354B3EAA4}" srcOrd="0" destOrd="0" parTransId="{16DE6BD8-D1DA-490E-BFA5-AC749A64A124}" sibTransId="{A8E51AF7-08C1-4192-B936-9B264B526889}"/>
    <dgm:cxn modelId="{783543AD-CB3B-4F05-922F-A2A3AD584AAF}" type="presOf" srcId="{E080F8EE-4365-4F1B-ABCF-AFFE1D53B340}" destId="{31AF323C-60D5-452B-8A13-7C485AF69639}" srcOrd="0" destOrd="0" presId="urn:microsoft.com/office/officeart/2005/8/layout/chevron2"/>
    <dgm:cxn modelId="{22A61EA5-6D31-4A7C-BECE-A1A78D16FFA8}" type="presOf" srcId="{B2CDD455-AA34-4B69-810D-8985F1C260D1}" destId="{AF881696-6312-47EE-BD93-EE6740B5DCD8}" srcOrd="0" destOrd="0" presId="urn:microsoft.com/office/officeart/2005/8/layout/chevron2"/>
    <dgm:cxn modelId="{60F254A5-0C99-4A8E-9E1A-DBE1B0EB6C00}" type="presOf" srcId="{B53EF364-4F2C-466F-ACFD-5196D7B8E452}" destId="{010A1093-4B75-4F6D-A234-468751D2D16B}" srcOrd="0" destOrd="1" presId="urn:microsoft.com/office/officeart/2005/8/layout/chevron2"/>
    <dgm:cxn modelId="{F6318B61-3169-4C84-9537-A770D1C20548}" srcId="{18C85983-1110-4FC8-8CD3-9B9DEF91DC3A}" destId="{B53EF364-4F2C-466F-ACFD-5196D7B8E452}" srcOrd="1" destOrd="0" parTransId="{10AF92B7-493A-4338-A8B5-592829F9E2FA}" sibTransId="{27DA212D-D745-4BF6-8DC9-9D74A2B176C2}"/>
    <dgm:cxn modelId="{266B77B7-04D7-4D2C-978D-7D4C80B6F588}" srcId="{BF444BC8-606E-4179-9A99-D53354B3EAA4}" destId="{333365B9-944C-4F26-9CE4-C3AC0C2C72FD}" srcOrd="1" destOrd="0" parTransId="{64E7D5E2-F2CB-41C6-B2F8-6B911731594B}" sibTransId="{C4E76296-651D-4FA7-928C-BCC191D8533F}"/>
    <dgm:cxn modelId="{E5487E92-1D0F-4855-9D17-4132CFC55234}" type="presOf" srcId="{C3338CFD-26A6-4140-99CD-16436E4DEA97}" destId="{010A1093-4B75-4F6D-A234-468751D2D16B}" srcOrd="0" destOrd="0" presId="urn:microsoft.com/office/officeart/2005/8/layout/chevron2"/>
    <dgm:cxn modelId="{6A861654-529D-4B2D-957C-094813C26669}" srcId="{67137CE6-F2D5-4E79-94FF-9423A6AD24BA}" destId="{B2CDD455-AA34-4B69-810D-8985F1C260D1}" srcOrd="1" destOrd="0" parTransId="{80C0C4F9-A2FE-4797-81DD-8C8FB306F94A}" sibTransId="{B83E455B-CCAB-4500-A3A3-E48E871F80E9}"/>
    <dgm:cxn modelId="{A5E25DF6-36BE-47FC-A538-099F8B5E4F41}" type="presOf" srcId="{333365B9-944C-4F26-9CE4-C3AC0C2C72FD}" destId="{31AF323C-60D5-452B-8A13-7C485AF69639}" srcOrd="0" destOrd="1" presId="urn:microsoft.com/office/officeart/2005/8/layout/chevron2"/>
    <dgm:cxn modelId="{33AFF7BF-8D25-4F60-8EA6-14F6E04B3830}" type="presOf" srcId="{67137CE6-F2D5-4E79-94FF-9423A6AD24BA}" destId="{575A20E4-0F26-4D47-AA17-71BD33E65769}" srcOrd="0" destOrd="0" presId="urn:microsoft.com/office/officeart/2005/8/layout/chevron2"/>
    <dgm:cxn modelId="{7BC571F1-E82F-4E64-88C8-5C3CC3450C37}" type="presOf" srcId="{05925A68-C0EA-4992-8091-90B8BBA520D0}" destId="{F2F9F654-AC05-4563-BAC3-16F27E0E18D5}" srcOrd="0" destOrd="0" presId="urn:microsoft.com/office/officeart/2005/8/layout/chevron2"/>
    <dgm:cxn modelId="{8C8824A9-CE11-4FAE-9855-23FF943E91F3}" srcId="{B2CDD455-AA34-4B69-810D-8985F1C260D1}" destId="{C105F276-87F4-4EAE-92A8-7B54FC3C5566}" srcOrd="1" destOrd="0" parTransId="{8874BD2C-1DE0-41E8-8F56-C42C9B8CEF00}" sibTransId="{94EF8B95-EE6C-472D-A01D-F9F63B72E397}"/>
    <dgm:cxn modelId="{AF39219E-CA54-4A66-97DB-0D0F9FDEFA31}" type="presOf" srcId="{C105F276-87F4-4EAE-92A8-7B54FC3C5566}" destId="{F2F9F654-AC05-4563-BAC3-16F27E0E18D5}" srcOrd="0" destOrd="1" presId="urn:microsoft.com/office/officeart/2005/8/layout/chevron2"/>
    <dgm:cxn modelId="{509F25F6-9E2B-4447-B32C-43254D3B7D1B}" type="presOf" srcId="{18C85983-1110-4FC8-8CD3-9B9DEF91DC3A}" destId="{5ABC36A0-7F3A-4A2F-BEA8-DB7CB41E2E01}" srcOrd="0" destOrd="0" presId="urn:microsoft.com/office/officeart/2005/8/layout/chevron2"/>
    <dgm:cxn modelId="{022870D0-E834-4F35-9BC6-11DDD8B613FB}" srcId="{67137CE6-F2D5-4E79-94FF-9423A6AD24BA}" destId="{18C85983-1110-4FC8-8CD3-9B9DEF91DC3A}" srcOrd="2" destOrd="0" parTransId="{947A5608-BAD0-4270-9036-96111DCB5C28}" sibTransId="{43AC884E-3F07-41A2-9D3F-F34F13A5B3A4}"/>
    <dgm:cxn modelId="{8F809AB9-175B-4316-A45C-8461B786C3C3}" type="presParOf" srcId="{575A20E4-0F26-4D47-AA17-71BD33E65769}" destId="{2E8A94A9-4F5C-4568-BB5B-40113B99A726}" srcOrd="0" destOrd="0" presId="urn:microsoft.com/office/officeart/2005/8/layout/chevron2"/>
    <dgm:cxn modelId="{6BDB4BA3-E6A9-4AAE-AE2F-F33A1758F808}" type="presParOf" srcId="{2E8A94A9-4F5C-4568-BB5B-40113B99A726}" destId="{B25379BA-F3BC-496B-9F63-02CE7EF710B3}" srcOrd="0" destOrd="0" presId="urn:microsoft.com/office/officeart/2005/8/layout/chevron2"/>
    <dgm:cxn modelId="{FF5FAE06-80EA-4474-A924-09C0F169A7E2}" type="presParOf" srcId="{2E8A94A9-4F5C-4568-BB5B-40113B99A726}" destId="{31AF323C-60D5-452B-8A13-7C485AF69639}" srcOrd="1" destOrd="0" presId="urn:microsoft.com/office/officeart/2005/8/layout/chevron2"/>
    <dgm:cxn modelId="{2420647B-CD4B-4991-96D0-2614AD83A0D2}" type="presParOf" srcId="{575A20E4-0F26-4D47-AA17-71BD33E65769}" destId="{D3CB5202-45EB-476C-85E8-0A88B6EDD046}" srcOrd="1" destOrd="0" presId="urn:microsoft.com/office/officeart/2005/8/layout/chevron2"/>
    <dgm:cxn modelId="{20E45E4D-A062-419F-A1FD-541213A81EB4}" type="presParOf" srcId="{575A20E4-0F26-4D47-AA17-71BD33E65769}" destId="{04DE92C8-578D-40D8-A125-C1B45644CFEB}" srcOrd="2" destOrd="0" presId="urn:microsoft.com/office/officeart/2005/8/layout/chevron2"/>
    <dgm:cxn modelId="{7EF7DC68-1093-4FAC-855E-DE834BE069C5}" type="presParOf" srcId="{04DE92C8-578D-40D8-A125-C1B45644CFEB}" destId="{AF881696-6312-47EE-BD93-EE6740B5DCD8}" srcOrd="0" destOrd="0" presId="urn:microsoft.com/office/officeart/2005/8/layout/chevron2"/>
    <dgm:cxn modelId="{A985F661-EBC9-4EB1-AC62-D7C0B99953F0}" type="presParOf" srcId="{04DE92C8-578D-40D8-A125-C1B45644CFEB}" destId="{F2F9F654-AC05-4563-BAC3-16F27E0E18D5}" srcOrd="1" destOrd="0" presId="urn:microsoft.com/office/officeart/2005/8/layout/chevron2"/>
    <dgm:cxn modelId="{6EE01AF0-39EF-4612-9D99-AA96C23796C5}" type="presParOf" srcId="{575A20E4-0F26-4D47-AA17-71BD33E65769}" destId="{F1603D60-5CA5-4054-A63A-BB56D1E4CE7A}" srcOrd="3" destOrd="0" presId="urn:microsoft.com/office/officeart/2005/8/layout/chevron2"/>
    <dgm:cxn modelId="{08376449-3C6F-48D6-A360-F497C78F63E3}" type="presParOf" srcId="{575A20E4-0F26-4D47-AA17-71BD33E65769}" destId="{5CD0909D-6502-4D58-8A51-23B4053F9869}" srcOrd="4" destOrd="0" presId="urn:microsoft.com/office/officeart/2005/8/layout/chevron2"/>
    <dgm:cxn modelId="{C56721DD-60C0-4B30-831F-43DBA4AC9E1A}" type="presParOf" srcId="{5CD0909D-6502-4D58-8A51-23B4053F9869}" destId="{5ABC36A0-7F3A-4A2F-BEA8-DB7CB41E2E01}" srcOrd="0" destOrd="0" presId="urn:microsoft.com/office/officeart/2005/8/layout/chevron2"/>
    <dgm:cxn modelId="{C954FB99-0681-494E-BB71-F7CF1D8BD384}" type="presParOf" srcId="{5CD0909D-6502-4D58-8A51-23B4053F9869}" destId="{010A1093-4B75-4F6D-A234-468751D2D16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B6796D-2162-4369-8BEF-1E11AEB7E45F}"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es-EC"/>
        </a:p>
      </dgm:t>
    </dgm:pt>
    <dgm:pt modelId="{578A35D6-135A-49D0-9FBA-25C181719D00}">
      <dgm:prSet phldrT="[Texto]"/>
      <dgm:spPr/>
      <dgm:t>
        <a:bodyPr/>
        <a:lstStyle/>
        <a:p>
          <a:r>
            <a:rPr lang="es-EC" dirty="0"/>
            <a:t>ACTIVOS INFORMÁTICOS</a:t>
          </a:r>
        </a:p>
      </dgm:t>
    </dgm:pt>
    <dgm:pt modelId="{3334DDC0-E1FD-4FF6-B9AA-5A8DE43C0B70}" type="parTrans" cxnId="{176F2D66-7D33-408A-B148-A8B975F52731}">
      <dgm:prSet/>
      <dgm:spPr/>
      <dgm:t>
        <a:bodyPr/>
        <a:lstStyle/>
        <a:p>
          <a:endParaRPr lang="es-EC"/>
        </a:p>
      </dgm:t>
    </dgm:pt>
    <dgm:pt modelId="{4B8F1C9A-18F1-4393-A012-67B796774312}" type="sibTrans" cxnId="{176F2D66-7D33-408A-B148-A8B975F52731}">
      <dgm:prSet/>
      <dgm:spPr/>
      <dgm:t>
        <a:bodyPr/>
        <a:lstStyle/>
        <a:p>
          <a:endParaRPr lang="es-EC"/>
        </a:p>
      </dgm:t>
    </dgm:pt>
    <dgm:pt modelId="{A9126361-E027-4A4D-9335-9BC6545E00F5}">
      <dgm:prSet phldrT="[Texto]"/>
      <dgm:spPr>
        <a:solidFill>
          <a:srgbClr val="0070C0"/>
        </a:solidFill>
      </dgm:spPr>
      <dgm:t>
        <a:bodyPr/>
        <a:lstStyle/>
        <a:p>
          <a:r>
            <a:rPr lang="es-EC" dirty="0"/>
            <a:t>SOFTWARE</a:t>
          </a:r>
        </a:p>
      </dgm:t>
    </dgm:pt>
    <dgm:pt modelId="{4ECC0D63-D216-4271-9AAE-3A20AB241E24}" type="parTrans" cxnId="{335771B8-800F-49CF-A3DA-212F632A4014}">
      <dgm:prSet/>
      <dgm:spPr/>
      <dgm:t>
        <a:bodyPr/>
        <a:lstStyle/>
        <a:p>
          <a:endParaRPr lang="es-EC"/>
        </a:p>
      </dgm:t>
    </dgm:pt>
    <dgm:pt modelId="{101F5FD8-BE9E-4090-BD92-B19291293548}" type="sibTrans" cxnId="{335771B8-800F-49CF-A3DA-212F632A4014}">
      <dgm:prSet/>
      <dgm:spPr/>
      <dgm:t>
        <a:bodyPr/>
        <a:lstStyle/>
        <a:p>
          <a:endParaRPr lang="es-EC"/>
        </a:p>
      </dgm:t>
    </dgm:pt>
    <dgm:pt modelId="{178532A5-9A8F-4EC4-800B-37DB38A81E9B}">
      <dgm:prSet phldrT="[Texto]"/>
      <dgm:spPr>
        <a:solidFill>
          <a:srgbClr val="BD2203"/>
        </a:solidFill>
      </dgm:spPr>
      <dgm:t>
        <a:bodyPr/>
        <a:lstStyle/>
        <a:p>
          <a:r>
            <a:rPr lang="es-EC" dirty="0"/>
            <a:t>COMUNICACIONES</a:t>
          </a:r>
        </a:p>
      </dgm:t>
    </dgm:pt>
    <dgm:pt modelId="{D291EF73-5819-4D8A-B83A-D6ADFF5C8370}" type="parTrans" cxnId="{F4ED36B2-BD7D-4FC3-A2B5-83CAD1AB2D4A}">
      <dgm:prSet/>
      <dgm:spPr/>
      <dgm:t>
        <a:bodyPr/>
        <a:lstStyle/>
        <a:p>
          <a:endParaRPr lang="es-EC"/>
        </a:p>
      </dgm:t>
    </dgm:pt>
    <dgm:pt modelId="{5A920291-221C-483A-AAF1-F08581263334}" type="sibTrans" cxnId="{F4ED36B2-BD7D-4FC3-A2B5-83CAD1AB2D4A}">
      <dgm:prSet/>
      <dgm:spPr/>
      <dgm:t>
        <a:bodyPr/>
        <a:lstStyle/>
        <a:p>
          <a:endParaRPr lang="es-EC"/>
        </a:p>
      </dgm:t>
    </dgm:pt>
    <dgm:pt modelId="{9553334B-0033-4243-B15A-6A7B827FC476}">
      <dgm:prSet phldrT="[Texto]"/>
      <dgm:spPr>
        <a:solidFill>
          <a:srgbClr val="E818E8"/>
        </a:solidFill>
      </dgm:spPr>
      <dgm:t>
        <a:bodyPr/>
        <a:lstStyle/>
        <a:p>
          <a:r>
            <a:rPr lang="es-EC" dirty="0"/>
            <a:t>HARDWARE</a:t>
          </a:r>
        </a:p>
      </dgm:t>
    </dgm:pt>
    <dgm:pt modelId="{D891F26B-4392-4B1E-B89D-2FA12B7792F5}" type="parTrans" cxnId="{7A035568-B01F-481E-A25A-E4FCD58A44A1}">
      <dgm:prSet/>
      <dgm:spPr/>
      <dgm:t>
        <a:bodyPr/>
        <a:lstStyle/>
        <a:p>
          <a:endParaRPr lang="es-EC"/>
        </a:p>
      </dgm:t>
    </dgm:pt>
    <dgm:pt modelId="{9780B57D-40FA-4714-8164-B1C532AC6F37}" type="sibTrans" cxnId="{7A035568-B01F-481E-A25A-E4FCD58A44A1}">
      <dgm:prSet/>
      <dgm:spPr/>
      <dgm:t>
        <a:bodyPr/>
        <a:lstStyle/>
        <a:p>
          <a:endParaRPr lang="es-EC"/>
        </a:p>
      </dgm:t>
    </dgm:pt>
    <dgm:pt modelId="{33228974-8DE5-47B3-B617-18FD6779D747}" type="pres">
      <dgm:prSet presAssocID="{EBB6796D-2162-4369-8BEF-1E11AEB7E45F}" presName="Name0" presStyleCnt="0">
        <dgm:presLayoutVars>
          <dgm:chMax val="1"/>
          <dgm:dir/>
          <dgm:animLvl val="ctr"/>
          <dgm:resizeHandles val="exact"/>
        </dgm:presLayoutVars>
      </dgm:prSet>
      <dgm:spPr/>
      <dgm:t>
        <a:bodyPr/>
        <a:lstStyle/>
        <a:p>
          <a:endParaRPr lang="es-EC"/>
        </a:p>
      </dgm:t>
    </dgm:pt>
    <dgm:pt modelId="{71875440-5CB9-43E1-9AD2-4D45C14E2F72}" type="pres">
      <dgm:prSet presAssocID="{578A35D6-135A-49D0-9FBA-25C181719D00}" presName="centerShape" presStyleLbl="node0" presStyleIdx="0" presStyleCnt="1"/>
      <dgm:spPr/>
      <dgm:t>
        <a:bodyPr/>
        <a:lstStyle/>
        <a:p>
          <a:endParaRPr lang="es-EC"/>
        </a:p>
      </dgm:t>
    </dgm:pt>
    <dgm:pt modelId="{155B4E83-688B-4114-909F-CD3EE5ED957E}" type="pres">
      <dgm:prSet presAssocID="{A9126361-E027-4A4D-9335-9BC6545E00F5}" presName="node" presStyleLbl="node1" presStyleIdx="0" presStyleCnt="3">
        <dgm:presLayoutVars>
          <dgm:bulletEnabled val="1"/>
        </dgm:presLayoutVars>
      </dgm:prSet>
      <dgm:spPr/>
      <dgm:t>
        <a:bodyPr/>
        <a:lstStyle/>
        <a:p>
          <a:endParaRPr lang="es-EC"/>
        </a:p>
      </dgm:t>
    </dgm:pt>
    <dgm:pt modelId="{760E5C43-B089-473F-9A11-284226B3B64D}" type="pres">
      <dgm:prSet presAssocID="{A9126361-E027-4A4D-9335-9BC6545E00F5}" presName="dummy" presStyleCnt="0"/>
      <dgm:spPr/>
    </dgm:pt>
    <dgm:pt modelId="{C8A4D9E0-6801-46A1-951E-B72B4E6149D4}" type="pres">
      <dgm:prSet presAssocID="{101F5FD8-BE9E-4090-BD92-B19291293548}" presName="sibTrans" presStyleLbl="sibTrans2D1" presStyleIdx="0" presStyleCnt="3" custLinFactNeighborY="-297"/>
      <dgm:spPr/>
      <dgm:t>
        <a:bodyPr/>
        <a:lstStyle/>
        <a:p>
          <a:endParaRPr lang="es-EC"/>
        </a:p>
      </dgm:t>
    </dgm:pt>
    <dgm:pt modelId="{3349E410-2CFD-4BAD-8175-C32C5FEF8BD7}" type="pres">
      <dgm:prSet presAssocID="{178532A5-9A8F-4EC4-800B-37DB38A81E9B}" presName="node" presStyleLbl="node1" presStyleIdx="1" presStyleCnt="3">
        <dgm:presLayoutVars>
          <dgm:bulletEnabled val="1"/>
        </dgm:presLayoutVars>
      </dgm:prSet>
      <dgm:spPr/>
      <dgm:t>
        <a:bodyPr/>
        <a:lstStyle/>
        <a:p>
          <a:endParaRPr lang="es-EC"/>
        </a:p>
      </dgm:t>
    </dgm:pt>
    <dgm:pt modelId="{592991ED-FDB9-46E9-9D61-D0A779771ADA}" type="pres">
      <dgm:prSet presAssocID="{178532A5-9A8F-4EC4-800B-37DB38A81E9B}" presName="dummy" presStyleCnt="0"/>
      <dgm:spPr/>
    </dgm:pt>
    <dgm:pt modelId="{1B1DE0BA-CE95-4EF4-B5A6-01F534149F95}" type="pres">
      <dgm:prSet presAssocID="{5A920291-221C-483A-AAF1-F08581263334}" presName="sibTrans" presStyleLbl="sibTrans2D1" presStyleIdx="1" presStyleCnt="3"/>
      <dgm:spPr/>
      <dgm:t>
        <a:bodyPr/>
        <a:lstStyle/>
        <a:p>
          <a:endParaRPr lang="es-EC"/>
        </a:p>
      </dgm:t>
    </dgm:pt>
    <dgm:pt modelId="{E28A1E86-CA10-4422-98CF-A5686D759538}" type="pres">
      <dgm:prSet presAssocID="{9553334B-0033-4243-B15A-6A7B827FC476}" presName="node" presStyleLbl="node1" presStyleIdx="2" presStyleCnt="3">
        <dgm:presLayoutVars>
          <dgm:bulletEnabled val="1"/>
        </dgm:presLayoutVars>
      </dgm:prSet>
      <dgm:spPr/>
      <dgm:t>
        <a:bodyPr/>
        <a:lstStyle/>
        <a:p>
          <a:endParaRPr lang="es-EC"/>
        </a:p>
      </dgm:t>
    </dgm:pt>
    <dgm:pt modelId="{51E8E6B3-008A-481E-9593-CCBD9D0A3B2E}" type="pres">
      <dgm:prSet presAssocID="{9553334B-0033-4243-B15A-6A7B827FC476}" presName="dummy" presStyleCnt="0"/>
      <dgm:spPr/>
    </dgm:pt>
    <dgm:pt modelId="{758E7F29-6412-4751-9EE3-4B1B8F6A980C}" type="pres">
      <dgm:prSet presAssocID="{9780B57D-40FA-4714-8164-B1C532AC6F37}" presName="sibTrans" presStyleLbl="sibTrans2D1" presStyleIdx="2" presStyleCnt="3"/>
      <dgm:spPr/>
      <dgm:t>
        <a:bodyPr/>
        <a:lstStyle/>
        <a:p>
          <a:endParaRPr lang="es-EC"/>
        </a:p>
      </dgm:t>
    </dgm:pt>
  </dgm:ptLst>
  <dgm:cxnLst>
    <dgm:cxn modelId="{AC58E745-42CC-402F-8D7B-2A395FA70944}" type="presOf" srcId="{178532A5-9A8F-4EC4-800B-37DB38A81E9B}" destId="{3349E410-2CFD-4BAD-8175-C32C5FEF8BD7}" srcOrd="0" destOrd="0" presId="urn:microsoft.com/office/officeart/2005/8/layout/radial6"/>
    <dgm:cxn modelId="{7A035568-B01F-481E-A25A-E4FCD58A44A1}" srcId="{578A35D6-135A-49D0-9FBA-25C181719D00}" destId="{9553334B-0033-4243-B15A-6A7B827FC476}" srcOrd="2" destOrd="0" parTransId="{D891F26B-4392-4B1E-B89D-2FA12B7792F5}" sibTransId="{9780B57D-40FA-4714-8164-B1C532AC6F37}"/>
    <dgm:cxn modelId="{65167D1E-A369-4C24-8759-E77E81FEA526}" type="presOf" srcId="{101F5FD8-BE9E-4090-BD92-B19291293548}" destId="{C8A4D9E0-6801-46A1-951E-B72B4E6149D4}" srcOrd="0" destOrd="0" presId="urn:microsoft.com/office/officeart/2005/8/layout/radial6"/>
    <dgm:cxn modelId="{06ECD332-1EEB-4CD6-9328-17DC62DB89D8}" type="presOf" srcId="{9553334B-0033-4243-B15A-6A7B827FC476}" destId="{E28A1E86-CA10-4422-98CF-A5686D759538}" srcOrd="0" destOrd="0" presId="urn:microsoft.com/office/officeart/2005/8/layout/radial6"/>
    <dgm:cxn modelId="{F4ED36B2-BD7D-4FC3-A2B5-83CAD1AB2D4A}" srcId="{578A35D6-135A-49D0-9FBA-25C181719D00}" destId="{178532A5-9A8F-4EC4-800B-37DB38A81E9B}" srcOrd="1" destOrd="0" parTransId="{D291EF73-5819-4D8A-B83A-D6ADFF5C8370}" sibTransId="{5A920291-221C-483A-AAF1-F08581263334}"/>
    <dgm:cxn modelId="{1F3903D3-D097-4997-BA7E-09D4FBAA94A4}" type="presOf" srcId="{9780B57D-40FA-4714-8164-B1C532AC6F37}" destId="{758E7F29-6412-4751-9EE3-4B1B8F6A980C}" srcOrd="0" destOrd="0" presId="urn:microsoft.com/office/officeart/2005/8/layout/radial6"/>
    <dgm:cxn modelId="{176F2D66-7D33-408A-B148-A8B975F52731}" srcId="{EBB6796D-2162-4369-8BEF-1E11AEB7E45F}" destId="{578A35D6-135A-49D0-9FBA-25C181719D00}" srcOrd="0" destOrd="0" parTransId="{3334DDC0-E1FD-4FF6-B9AA-5A8DE43C0B70}" sibTransId="{4B8F1C9A-18F1-4393-A012-67B796774312}"/>
    <dgm:cxn modelId="{BF70F95A-E1A5-45EF-9971-FF7172AD3AE9}" type="presOf" srcId="{5A920291-221C-483A-AAF1-F08581263334}" destId="{1B1DE0BA-CE95-4EF4-B5A6-01F534149F95}" srcOrd="0" destOrd="0" presId="urn:microsoft.com/office/officeart/2005/8/layout/radial6"/>
    <dgm:cxn modelId="{335771B8-800F-49CF-A3DA-212F632A4014}" srcId="{578A35D6-135A-49D0-9FBA-25C181719D00}" destId="{A9126361-E027-4A4D-9335-9BC6545E00F5}" srcOrd="0" destOrd="0" parTransId="{4ECC0D63-D216-4271-9AAE-3A20AB241E24}" sibTransId="{101F5FD8-BE9E-4090-BD92-B19291293548}"/>
    <dgm:cxn modelId="{B3CBA39F-3D36-41EC-9AF2-BE3203C746A9}" type="presOf" srcId="{578A35D6-135A-49D0-9FBA-25C181719D00}" destId="{71875440-5CB9-43E1-9AD2-4D45C14E2F72}" srcOrd="0" destOrd="0" presId="urn:microsoft.com/office/officeart/2005/8/layout/radial6"/>
    <dgm:cxn modelId="{C36127FB-B297-42BB-9E6C-8454BE0BCC80}" type="presOf" srcId="{EBB6796D-2162-4369-8BEF-1E11AEB7E45F}" destId="{33228974-8DE5-47B3-B617-18FD6779D747}" srcOrd="0" destOrd="0" presId="urn:microsoft.com/office/officeart/2005/8/layout/radial6"/>
    <dgm:cxn modelId="{574B2CB4-53D9-46DB-84F9-EE2F7ECEF419}" type="presOf" srcId="{A9126361-E027-4A4D-9335-9BC6545E00F5}" destId="{155B4E83-688B-4114-909F-CD3EE5ED957E}" srcOrd="0" destOrd="0" presId="urn:microsoft.com/office/officeart/2005/8/layout/radial6"/>
    <dgm:cxn modelId="{3D70B48C-0D01-42C6-93D0-C9049EC2E3AA}" type="presParOf" srcId="{33228974-8DE5-47B3-B617-18FD6779D747}" destId="{71875440-5CB9-43E1-9AD2-4D45C14E2F72}" srcOrd="0" destOrd="0" presId="urn:microsoft.com/office/officeart/2005/8/layout/radial6"/>
    <dgm:cxn modelId="{3107899A-CC2C-4EEE-84A1-2316A1EBBB3D}" type="presParOf" srcId="{33228974-8DE5-47B3-B617-18FD6779D747}" destId="{155B4E83-688B-4114-909F-CD3EE5ED957E}" srcOrd="1" destOrd="0" presId="urn:microsoft.com/office/officeart/2005/8/layout/radial6"/>
    <dgm:cxn modelId="{EA4E5301-DD1A-4419-9B7F-8A05025846FA}" type="presParOf" srcId="{33228974-8DE5-47B3-B617-18FD6779D747}" destId="{760E5C43-B089-473F-9A11-284226B3B64D}" srcOrd="2" destOrd="0" presId="urn:microsoft.com/office/officeart/2005/8/layout/radial6"/>
    <dgm:cxn modelId="{16699FAF-415A-41DA-A4E8-2396D91412FB}" type="presParOf" srcId="{33228974-8DE5-47B3-B617-18FD6779D747}" destId="{C8A4D9E0-6801-46A1-951E-B72B4E6149D4}" srcOrd="3" destOrd="0" presId="urn:microsoft.com/office/officeart/2005/8/layout/radial6"/>
    <dgm:cxn modelId="{3515E968-5847-4EF6-8DBA-8907F4687743}" type="presParOf" srcId="{33228974-8DE5-47B3-B617-18FD6779D747}" destId="{3349E410-2CFD-4BAD-8175-C32C5FEF8BD7}" srcOrd="4" destOrd="0" presId="urn:microsoft.com/office/officeart/2005/8/layout/radial6"/>
    <dgm:cxn modelId="{60D8210B-BFA4-4B59-9284-7C718D4C664A}" type="presParOf" srcId="{33228974-8DE5-47B3-B617-18FD6779D747}" destId="{592991ED-FDB9-46E9-9D61-D0A779771ADA}" srcOrd="5" destOrd="0" presId="urn:microsoft.com/office/officeart/2005/8/layout/radial6"/>
    <dgm:cxn modelId="{6640D289-997E-4480-9EC1-100D66BB0E5F}" type="presParOf" srcId="{33228974-8DE5-47B3-B617-18FD6779D747}" destId="{1B1DE0BA-CE95-4EF4-B5A6-01F534149F95}" srcOrd="6" destOrd="0" presId="urn:microsoft.com/office/officeart/2005/8/layout/radial6"/>
    <dgm:cxn modelId="{5F829681-CA63-4CB8-9628-A095EB37B7FB}" type="presParOf" srcId="{33228974-8DE5-47B3-B617-18FD6779D747}" destId="{E28A1E86-CA10-4422-98CF-A5686D759538}" srcOrd="7" destOrd="0" presId="urn:microsoft.com/office/officeart/2005/8/layout/radial6"/>
    <dgm:cxn modelId="{CB8F131C-1C0D-4C38-A112-BDC12E71A232}" type="presParOf" srcId="{33228974-8DE5-47B3-B617-18FD6779D747}" destId="{51E8E6B3-008A-481E-9593-CCBD9D0A3B2E}" srcOrd="8" destOrd="0" presId="urn:microsoft.com/office/officeart/2005/8/layout/radial6"/>
    <dgm:cxn modelId="{0B26BDBC-80F3-4440-B03B-9551F8BED2A9}" type="presParOf" srcId="{33228974-8DE5-47B3-B617-18FD6779D747}" destId="{758E7F29-6412-4751-9EE3-4B1B8F6A980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972E1-85F0-40AE-9892-B994BA7D18D5}" type="doc">
      <dgm:prSet loTypeId="urn:microsoft.com/office/officeart/2005/8/layout/hList6" loCatId="list" qsTypeId="urn:microsoft.com/office/officeart/2005/8/quickstyle/3d3" qsCatId="3D" csTypeId="urn:microsoft.com/office/officeart/2005/8/colors/colorful1" csCatId="colorful" phldr="1"/>
      <dgm:spPr/>
      <dgm:t>
        <a:bodyPr/>
        <a:lstStyle/>
        <a:p>
          <a:endParaRPr lang="es-EC"/>
        </a:p>
      </dgm:t>
    </dgm:pt>
    <dgm:pt modelId="{C311A0DA-35B2-42E0-B168-0EEB082D9650}">
      <dgm:prSet phldrT="[Texto]"/>
      <dgm:spPr/>
      <dgm:t>
        <a:bodyPr/>
        <a:lstStyle/>
        <a:p>
          <a:r>
            <a:rPr lang="es-EC" dirty="0"/>
            <a:t>El presente proyecto se direccionó para el cumplimiento de la normativas de riesgo operativo emitido por el ente de control SEPS sobre el tema de seguridad informática y se planteó la aplicación del CIS </a:t>
          </a:r>
          <a:r>
            <a:rPr lang="es-EC" dirty="0" err="1"/>
            <a:t>framework</a:t>
          </a:r>
          <a:r>
            <a:rPr lang="es-EC" dirty="0"/>
            <a:t> </a:t>
          </a:r>
          <a:r>
            <a:rPr lang="es-EC" dirty="0" err="1"/>
            <a:t>benchmark</a:t>
          </a:r>
          <a:r>
            <a:rPr lang="es-EC" dirty="0"/>
            <a:t> , el que se lo direccionó en el desarrollo del </a:t>
          </a:r>
          <a:r>
            <a:rPr lang="es-EC" dirty="0" err="1"/>
            <a:t>hardening</a:t>
          </a:r>
          <a:r>
            <a:rPr lang="es-EC" dirty="0"/>
            <a:t>.</a:t>
          </a:r>
        </a:p>
      </dgm:t>
    </dgm:pt>
    <dgm:pt modelId="{9FBB5EE4-A0EF-4B4A-988E-03B0F70BEF06}" type="parTrans" cxnId="{ED594143-AB87-4ADE-861B-C3FD1C19D845}">
      <dgm:prSet/>
      <dgm:spPr/>
      <dgm:t>
        <a:bodyPr/>
        <a:lstStyle/>
        <a:p>
          <a:endParaRPr lang="es-EC"/>
        </a:p>
      </dgm:t>
    </dgm:pt>
    <dgm:pt modelId="{56467058-B20C-4AAB-ACBE-E40DED36A453}" type="sibTrans" cxnId="{ED594143-AB87-4ADE-861B-C3FD1C19D845}">
      <dgm:prSet/>
      <dgm:spPr/>
      <dgm:t>
        <a:bodyPr/>
        <a:lstStyle/>
        <a:p>
          <a:endParaRPr lang="es-EC"/>
        </a:p>
      </dgm:t>
    </dgm:pt>
    <dgm:pt modelId="{6A5CF867-5084-42ED-8C9A-51DEF76331F9}">
      <dgm:prSet phldrT="[Texto]"/>
      <dgm:spPr/>
      <dgm:t>
        <a:bodyPr/>
        <a:lstStyle/>
        <a:p>
          <a:pPr>
            <a:buFont typeface="Wingdings" panose="05000000000000000000" pitchFamily="2" charset="2"/>
            <a:buChar char=""/>
          </a:pPr>
          <a:r>
            <a:rPr lang="es-EC" dirty="0"/>
            <a:t>El </a:t>
          </a:r>
          <a:r>
            <a:rPr lang="es-EC" dirty="0" err="1"/>
            <a:t>hardening</a:t>
          </a:r>
          <a:r>
            <a:rPr lang="es-EC" dirty="0"/>
            <a:t> permitió identificar que es necesario aplicar configuraciones iniciales de seguridad dentro del entorno informático de una institución; para minimizar vulnerabilidades en los nuevos dispositivos, es importante el proceso porque antes de tener un ataque se visualiza los riesgos de seguridad.</a:t>
          </a:r>
        </a:p>
      </dgm:t>
    </dgm:pt>
    <dgm:pt modelId="{D4AD10BC-61D7-47BB-B72B-B176A2444FDE}" type="parTrans" cxnId="{39B90D2D-0920-4F15-9051-7FA7B9E4E929}">
      <dgm:prSet/>
      <dgm:spPr/>
      <dgm:t>
        <a:bodyPr/>
        <a:lstStyle/>
        <a:p>
          <a:endParaRPr lang="es-EC"/>
        </a:p>
      </dgm:t>
    </dgm:pt>
    <dgm:pt modelId="{E2DAD7BD-1EB7-4166-B10F-883F4B28DC2A}" type="sibTrans" cxnId="{39B90D2D-0920-4F15-9051-7FA7B9E4E929}">
      <dgm:prSet/>
      <dgm:spPr/>
      <dgm:t>
        <a:bodyPr/>
        <a:lstStyle/>
        <a:p>
          <a:endParaRPr lang="es-EC"/>
        </a:p>
      </dgm:t>
    </dgm:pt>
    <dgm:pt modelId="{6E20BE41-3BB2-4821-BA66-CB09068D396C}">
      <dgm:prSet/>
      <dgm:spPr/>
      <dgm:t>
        <a:bodyPr/>
        <a:lstStyle/>
        <a:p>
          <a:pPr>
            <a:buFont typeface="Wingdings" panose="05000000000000000000" pitchFamily="2" charset="2"/>
            <a:buChar char=""/>
          </a:pPr>
          <a:r>
            <a:rPr lang="es-EC"/>
            <a:t>En la Caja Central se procedió a levantar los ítems que permitió el desarrollo de la metodología en el entorno informático que se utiliza en la institución, y plantearlo como política institucional, adicional en los procesos se especificó los estándares de configuración inicial.</a:t>
          </a:r>
        </a:p>
      </dgm:t>
    </dgm:pt>
    <dgm:pt modelId="{3E250799-87D4-4D28-AD12-5356B4F88539}" type="parTrans" cxnId="{FFC707D4-D4A3-44DD-BE88-A719049E60AF}">
      <dgm:prSet/>
      <dgm:spPr/>
      <dgm:t>
        <a:bodyPr/>
        <a:lstStyle/>
        <a:p>
          <a:endParaRPr lang="es-EC"/>
        </a:p>
      </dgm:t>
    </dgm:pt>
    <dgm:pt modelId="{A0BD24B1-430E-42B4-83E2-106E2B053A1A}" type="sibTrans" cxnId="{FFC707D4-D4A3-44DD-BE88-A719049E60AF}">
      <dgm:prSet/>
      <dgm:spPr/>
      <dgm:t>
        <a:bodyPr/>
        <a:lstStyle/>
        <a:p>
          <a:endParaRPr lang="es-EC"/>
        </a:p>
      </dgm:t>
    </dgm:pt>
    <dgm:pt modelId="{9D44FDB1-D930-4417-9980-2D635CAD46B6}" type="pres">
      <dgm:prSet presAssocID="{CF5972E1-85F0-40AE-9892-B994BA7D18D5}" presName="Name0" presStyleCnt="0">
        <dgm:presLayoutVars>
          <dgm:dir/>
          <dgm:resizeHandles val="exact"/>
        </dgm:presLayoutVars>
      </dgm:prSet>
      <dgm:spPr/>
      <dgm:t>
        <a:bodyPr/>
        <a:lstStyle/>
        <a:p>
          <a:endParaRPr lang="es-EC"/>
        </a:p>
      </dgm:t>
    </dgm:pt>
    <dgm:pt modelId="{C76F14BA-ABC3-4C73-B915-A4AEA7224115}" type="pres">
      <dgm:prSet presAssocID="{C311A0DA-35B2-42E0-B168-0EEB082D9650}" presName="node" presStyleLbl="node1" presStyleIdx="0" presStyleCnt="3">
        <dgm:presLayoutVars>
          <dgm:bulletEnabled val="1"/>
        </dgm:presLayoutVars>
      </dgm:prSet>
      <dgm:spPr/>
      <dgm:t>
        <a:bodyPr/>
        <a:lstStyle/>
        <a:p>
          <a:endParaRPr lang="es-EC"/>
        </a:p>
      </dgm:t>
    </dgm:pt>
    <dgm:pt modelId="{22060502-3622-481F-9779-B28BF0B3D54E}" type="pres">
      <dgm:prSet presAssocID="{56467058-B20C-4AAB-ACBE-E40DED36A453}" presName="sibTrans" presStyleCnt="0"/>
      <dgm:spPr/>
    </dgm:pt>
    <dgm:pt modelId="{05E975F7-B509-42CE-957E-55A04C3B53A2}" type="pres">
      <dgm:prSet presAssocID="{6A5CF867-5084-42ED-8C9A-51DEF76331F9}" presName="node" presStyleLbl="node1" presStyleIdx="1" presStyleCnt="3">
        <dgm:presLayoutVars>
          <dgm:bulletEnabled val="1"/>
        </dgm:presLayoutVars>
      </dgm:prSet>
      <dgm:spPr/>
      <dgm:t>
        <a:bodyPr/>
        <a:lstStyle/>
        <a:p>
          <a:endParaRPr lang="es-EC"/>
        </a:p>
      </dgm:t>
    </dgm:pt>
    <dgm:pt modelId="{E45AF7F4-4ED1-404B-9B2D-24AAFD354A63}" type="pres">
      <dgm:prSet presAssocID="{E2DAD7BD-1EB7-4166-B10F-883F4B28DC2A}" presName="sibTrans" presStyleCnt="0"/>
      <dgm:spPr/>
    </dgm:pt>
    <dgm:pt modelId="{ADAA3EB5-8369-4C15-9AE8-7589902461A5}" type="pres">
      <dgm:prSet presAssocID="{6E20BE41-3BB2-4821-BA66-CB09068D396C}" presName="node" presStyleLbl="node1" presStyleIdx="2" presStyleCnt="3" custLinFactNeighborX="0">
        <dgm:presLayoutVars>
          <dgm:bulletEnabled val="1"/>
        </dgm:presLayoutVars>
      </dgm:prSet>
      <dgm:spPr/>
      <dgm:t>
        <a:bodyPr/>
        <a:lstStyle/>
        <a:p>
          <a:endParaRPr lang="es-EC"/>
        </a:p>
      </dgm:t>
    </dgm:pt>
  </dgm:ptLst>
  <dgm:cxnLst>
    <dgm:cxn modelId="{39B90D2D-0920-4F15-9051-7FA7B9E4E929}" srcId="{CF5972E1-85F0-40AE-9892-B994BA7D18D5}" destId="{6A5CF867-5084-42ED-8C9A-51DEF76331F9}" srcOrd="1" destOrd="0" parTransId="{D4AD10BC-61D7-47BB-B72B-B176A2444FDE}" sibTransId="{E2DAD7BD-1EB7-4166-B10F-883F4B28DC2A}"/>
    <dgm:cxn modelId="{FB89E02D-B59F-49F4-9AC8-9D95D6F15C11}" type="presOf" srcId="{6A5CF867-5084-42ED-8C9A-51DEF76331F9}" destId="{05E975F7-B509-42CE-957E-55A04C3B53A2}" srcOrd="0" destOrd="0" presId="urn:microsoft.com/office/officeart/2005/8/layout/hList6"/>
    <dgm:cxn modelId="{13AD3B5C-EBBF-4883-86A3-F27B01CAF719}" type="presOf" srcId="{CF5972E1-85F0-40AE-9892-B994BA7D18D5}" destId="{9D44FDB1-D930-4417-9980-2D635CAD46B6}" srcOrd="0" destOrd="0" presId="urn:microsoft.com/office/officeart/2005/8/layout/hList6"/>
    <dgm:cxn modelId="{12E63174-E6E7-4A03-8DCB-5F68058EC157}" type="presOf" srcId="{6E20BE41-3BB2-4821-BA66-CB09068D396C}" destId="{ADAA3EB5-8369-4C15-9AE8-7589902461A5}" srcOrd="0" destOrd="0" presId="urn:microsoft.com/office/officeart/2005/8/layout/hList6"/>
    <dgm:cxn modelId="{ED594143-AB87-4ADE-861B-C3FD1C19D845}" srcId="{CF5972E1-85F0-40AE-9892-B994BA7D18D5}" destId="{C311A0DA-35B2-42E0-B168-0EEB082D9650}" srcOrd="0" destOrd="0" parTransId="{9FBB5EE4-A0EF-4B4A-988E-03B0F70BEF06}" sibTransId="{56467058-B20C-4AAB-ACBE-E40DED36A453}"/>
    <dgm:cxn modelId="{FFC707D4-D4A3-44DD-BE88-A719049E60AF}" srcId="{CF5972E1-85F0-40AE-9892-B994BA7D18D5}" destId="{6E20BE41-3BB2-4821-BA66-CB09068D396C}" srcOrd="2" destOrd="0" parTransId="{3E250799-87D4-4D28-AD12-5356B4F88539}" sibTransId="{A0BD24B1-430E-42B4-83E2-106E2B053A1A}"/>
    <dgm:cxn modelId="{92BD79B0-41E9-44E5-9A44-EED5BD3A453C}" type="presOf" srcId="{C311A0DA-35B2-42E0-B168-0EEB082D9650}" destId="{C76F14BA-ABC3-4C73-B915-A4AEA7224115}" srcOrd="0" destOrd="0" presId="urn:microsoft.com/office/officeart/2005/8/layout/hList6"/>
    <dgm:cxn modelId="{141C93BD-78A1-45D4-93B5-AA41EA570700}" type="presParOf" srcId="{9D44FDB1-D930-4417-9980-2D635CAD46B6}" destId="{C76F14BA-ABC3-4C73-B915-A4AEA7224115}" srcOrd="0" destOrd="0" presId="urn:microsoft.com/office/officeart/2005/8/layout/hList6"/>
    <dgm:cxn modelId="{D16DA3FE-661D-46FE-8ECA-F2E7A33C3EA2}" type="presParOf" srcId="{9D44FDB1-D930-4417-9980-2D635CAD46B6}" destId="{22060502-3622-481F-9779-B28BF0B3D54E}" srcOrd="1" destOrd="0" presId="urn:microsoft.com/office/officeart/2005/8/layout/hList6"/>
    <dgm:cxn modelId="{31E5847F-CD01-42A7-89CB-CCE3EC0417BD}" type="presParOf" srcId="{9D44FDB1-D930-4417-9980-2D635CAD46B6}" destId="{05E975F7-B509-42CE-957E-55A04C3B53A2}" srcOrd="2" destOrd="0" presId="urn:microsoft.com/office/officeart/2005/8/layout/hList6"/>
    <dgm:cxn modelId="{B730A565-1205-4C6D-8DBC-E11C9487D3B2}" type="presParOf" srcId="{9D44FDB1-D930-4417-9980-2D635CAD46B6}" destId="{E45AF7F4-4ED1-404B-9B2D-24AAFD354A63}" srcOrd="3" destOrd="0" presId="urn:microsoft.com/office/officeart/2005/8/layout/hList6"/>
    <dgm:cxn modelId="{AFB5D62B-3FB1-481E-A0FD-58C1A94EEB0E}" type="presParOf" srcId="{9D44FDB1-D930-4417-9980-2D635CAD46B6}" destId="{ADAA3EB5-8369-4C15-9AE8-7589902461A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5972E1-85F0-40AE-9892-B994BA7D18D5}" type="doc">
      <dgm:prSet loTypeId="urn:microsoft.com/office/officeart/2005/8/layout/hList6" loCatId="list" qsTypeId="urn:microsoft.com/office/officeart/2005/8/quickstyle/3d3" qsCatId="3D" csTypeId="urn:microsoft.com/office/officeart/2005/8/colors/accent2_2" csCatId="accent2" phldr="1"/>
      <dgm:spPr/>
      <dgm:t>
        <a:bodyPr/>
        <a:lstStyle/>
        <a:p>
          <a:endParaRPr lang="es-EC"/>
        </a:p>
      </dgm:t>
    </dgm:pt>
    <dgm:pt modelId="{9E5D7B9C-AF4F-46CE-AFB4-F4C4CB5ACA91}">
      <dgm:prSet/>
      <dgm:spPr/>
      <dgm:t>
        <a:bodyPr/>
        <a:lstStyle/>
        <a:p>
          <a:pPr>
            <a:buFont typeface="Wingdings" panose="05000000000000000000" pitchFamily="2" charset="2"/>
            <a:buChar char=""/>
          </a:pPr>
          <a:r>
            <a:rPr lang="es-EC" dirty="0"/>
            <a:t>En base a esto se mantiene el inventario actualizado en la institución de forma automatizada, ya que en el desarrollo del mismo se evidenció la necesidad, aplicabilidad y operatividad que nos brindaría dicha información.</a:t>
          </a:r>
        </a:p>
      </dgm:t>
    </dgm:pt>
    <dgm:pt modelId="{F648CE12-D2C1-4B23-9596-4B67967C95F9}" type="parTrans" cxnId="{53FB17D1-EB85-497C-809E-05A6268E083A}">
      <dgm:prSet/>
      <dgm:spPr/>
      <dgm:t>
        <a:bodyPr/>
        <a:lstStyle/>
        <a:p>
          <a:endParaRPr lang="es-EC"/>
        </a:p>
      </dgm:t>
    </dgm:pt>
    <dgm:pt modelId="{D972B176-725D-49F3-A61C-25E900D9FA61}" type="sibTrans" cxnId="{53FB17D1-EB85-497C-809E-05A6268E083A}">
      <dgm:prSet/>
      <dgm:spPr/>
      <dgm:t>
        <a:bodyPr/>
        <a:lstStyle/>
        <a:p>
          <a:endParaRPr lang="es-EC"/>
        </a:p>
      </dgm:t>
    </dgm:pt>
    <dgm:pt modelId="{A358993D-6C21-416F-9867-FF602E864BC3}">
      <dgm:prSet/>
      <dgm:spPr>
        <a:solidFill>
          <a:srgbClr val="E818E8"/>
        </a:solidFill>
      </dgm:spPr>
      <dgm:t>
        <a:bodyPr/>
        <a:lstStyle/>
        <a:p>
          <a:pPr>
            <a:buFont typeface="Wingdings" panose="05000000000000000000" pitchFamily="2" charset="2"/>
            <a:buChar char=""/>
          </a:pPr>
          <a:r>
            <a:rPr lang="es-EC" dirty="0"/>
            <a:t>La metodología desarrollada permite que de forma secuencial se realice el análisis por cada activo y se generé la documentación  como se lo requiere en la institución.</a:t>
          </a:r>
        </a:p>
      </dgm:t>
    </dgm:pt>
    <dgm:pt modelId="{32754367-1BD5-4564-AD15-74745C27AE01}" type="parTrans" cxnId="{654D8717-DC65-4C67-9C7C-5F471491FADB}">
      <dgm:prSet/>
      <dgm:spPr/>
      <dgm:t>
        <a:bodyPr/>
        <a:lstStyle/>
        <a:p>
          <a:endParaRPr lang="es-EC"/>
        </a:p>
      </dgm:t>
    </dgm:pt>
    <dgm:pt modelId="{482C6396-02F1-4E7A-AA80-4E5FBA53EF29}" type="sibTrans" cxnId="{654D8717-DC65-4C67-9C7C-5F471491FADB}">
      <dgm:prSet/>
      <dgm:spPr/>
      <dgm:t>
        <a:bodyPr/>
        <a:lstStyle/>
        <a:p>
          <a:endParaRPr lang="es-EC"/>
        </a:p>
      </dgm:t>
    </dgm:pt>
    <dgm:pt modelId="{1178C826-97B4-4CC5-BE5C-7EBBCFEE4182}">
      <dgm:prSet/>
      <dgm:spPr>
        <a:solidFill>
          <a:srgbClr val="00B050"/>
        </a:solidFill>
      </dgm:spPr>
      <dgm:t>
        <a:bodyPr/>
        <a:lstStyle/>
        <a:p>
          <a:pPr>
            <a:buFont typeface="Wingdings" panose="05000000000000000000" pitchFamily="2" charset="2"/>
            <a:buChar char=""/>
          </a:pPr>
          <a:r>
            <a:rPr lang="es-EC" dirty="0"/>
            <a:t>Al involucrar revisiones de vulnerabilidades iniciales en la institución se minimizan las brechas de seguridad que puedan presentarse.</a:t>
          </a:r>
        </a:p>
      </dgm:t>
    </dgm:pt>
    <dgm:pt modelId="{BA217F9E-A78F-4388-8D43-42C4A7D09AD3}" type="parTrans" cxnId="{29EBC581-E2BF-47DC-B29D-2FBD63B3C774}">
      <dgm:prSet/>
      <dgm:spPr/>
      <dgm:t>
        <a:bodyPr/>
        <a:lstStyle/>
        <a:p>
          <a:endParaRPr lang="es-EC"/>
        </a:p>
      </dgm:t>
    </dgm:pt>
    <dgm:pt modelId="{3DB2C624-46D9-469C-97C4-0FB55C7C75F1}" type="sibTrans" cxnId="{29EBC581-E2BF-47DC-B29D-2FBD63B3C774}">
      <dgm:prSet/>
      <dgm:spPr/>
      <dgm:t>
        <a:bodyPr/>
        <a:lstStyle/>
        <a:p>
          <a:endParaRPr lang="es-EC"/>
        </a:p>
      </dgm:t>
    </dgm:pt>
    <dgm:pt modelId="{9D44FDB1-D930-4417-9980-2D635CAD46B6}" type="pres">
      <dgm:prSet presAssocID="{CF5972E1-85F0-40AE-9892-B994BA7D18D5}" presName="Name0" presStyleCnt="0">
        <dgm:presLayoutVars>
          <dgm:dir/>
          <dgm:resizeHandles val="exact"/>
        </dgm:presLayoutVars>
      </dgm:prSet>
      <dgm:spPr/>
      <dgm:t>
        <a:bodyPr/>
        <a:lstStyle/>
        <a:p>
          <a:endParaRPr lang="es-EC"/>
        </a:p>
      </dgm:t>
    </dgm:pt>
    <dgm:pt modelId="{B21F1544-CEA5-4C31-B4A2-7034DE548046}" type="pres">
      <dgm:prSet presAssocID="{1178C826-97B4-4CC5-BE5C-7EBBCFEE4182}" presName="node" presStyleLbl="node1" presStyleIdx="0" presStyleCnt="3" custLinFactX="200000" custLinFactNeighborX="293236" custLinFactNeighborY="-1680">
        <dgm:presLayoutVars>
          <dgm:bulletEnabled val="1"/>
        </dgm:presLayoutVars>
      </dgm:prSet>
      <dgm:spPr/>
      <dgm:t>
        <a:bodyPr/>
        <a:lstStyle/>
        <a:p>
          <a:endParaRPr lang="es-EC"/>
        </a:p>
      </dgm:t>
    </dgm:pt>
    <dgm:pt modelId="{C9002915-2111-4799-8640-AACFC8CD2B89}" type="pres">
      <dgm:prSet presAssocID="{3DB2C624-46D9-469C-97C4-0FB55C7C75F1}" presName="sibTrans" presStyleCnt="0"/>
      <dgm:spPr/>
    </dgm:pt>
    <dgm:pt modelId="{CC3A29A0-DD89-4755-ADAD-3C4762F5736C}" type="pres">
      <dgm:prSet presAssocID="{9E5D7B9C-AF4F-46CE-AFB4-F4C4CB5ACA91}" presName="node" presStyleLbl="node1" presStyleIdx="1" presStyleCnt="3">
        <dgm:presLayoutVars>
          <dgm:bulletEnabled val="1"/>
        </dgm:presLayoutVars>
      </dgm:prSet>
      <dgm:spPr/>
      <dgm:t>
        <a:bodyPr/>
        <a:lstStyle/>
        <a:p>
          <a:endParaRPr lang="es-EC"/>
        </a:p>
      </dgm:t>
    </dgm:pt>
    <dgm:pt modelId="{0F3C0FF3-BF9E-45B0-A946-BEC1F6735951}" type="pres">
      <dgm:prSet presAssocID="{D972B176-725D-49F3-A61C-25E900D9FA61}" presName="sibTrans" presStyleCnt="0"/>
      <dgm:spPr/>
    </dgm:pt>
    <dgm:pt modelId="{D7D68366-8204-4EB0-B527-A5FE42A57081}" type="pres">
      <dgm:prSet presAssocID="{A358993D-6C21-416F-9867-FF602E864BC3}" presName="node" presStyleLbl="node1" presStyleIdx="2" presStyleCnt="3" custLinFactX="-200000" custLinFactNeighborX="-200512" custLinFactNeighborY="-1400">
        <dgm:presLayoutVars>
          <dgm:bulletEnabled val="1"/>
        </dgm:presLayoutVars>
      </dgm:prSet>
      <dgm:spPr/>
      <dgm:t>
        <a:bodyPr/>
        <a:lstStyle/>
        <a:p>
          <a:endParaRPr lang="es-EC"/>
        </a:p>
      </dgm:t>
    </dgm:pt>
  </dgm:ptLst>
  <dgm:cxnLst>
    <dgm:cxn modelId="{13AD3B5C-EBBF-4883-86A3-F27B01CAF719}" type="presOf" srcId="{CF5972E1-85F0-40AE-9892-B994BA7D18D5}" destId="{9D44FDB1-D930-4417-9980-2D635CAD46B6}" srcOrd="0" destOrd="0" presId="urn:microsoft.com/office/officeart/2005/8/layout/hList6"/>
    <dgm:cxn modelId="{29EBC581-E2BF-47DC-B29D-2FBD63B3C774}" srcId="{CF5972E1-85F0-40AE-9892-B994BA7D18D5}" destId="{1178C826-97B4-4CC5-BE5C-7EBBCFEE4182}" srcOrd="0" destOrd="0" parTransId="{BA217F9E-A78F-4388-8D43-42C4A7D09AD3}" sibTransId="{3DB2C624-46D9-469C-97C4-0FB55C7C75F1}"/>
    <dgm:cxn modelId="{83794462-4613-40B1-8D12-69538304D974}" type="presOf" srcId="{A358993D-6C21-416F-9867-FF602E864BC3}" destId="{D7D68366-8204-4EB0-B527-A5FE42A57081}" srcOrd="0" destOrd="0" presId="urn:microsoft.com/office/officeart/2005/8/layout/hList6"/>
    <dgm:cxn modelId="{744B3983-A1EF-4780-A8D4-370CA11E9A44}" type="presOf" srcId="{9E5D7B9C-AF4F-46CE-AFB4-F4C4CB5ACA91}" destId="{CC3A29A0-DD89-4755-ADAD-3C4762F5736C}" srcOrd="0" destOrd="0" presId="urn:microsoft.com/office/officeart/2005/8/layout/hList6"/>
    <dgm:cxn modelId="{799A33BE-E885-4587-9AF8-3D29F5D9283E}" type="presOf" srcId="{1178C826-97B4-4CC5-BE5C-7EBBCFEE4182}" destId="{B21F1544-CEA5-4C31-B4A2-7034DE548046}" srcOrd="0" destOrd="0" presId="urn:microsoft.com/office/officeart/2005/8/layout/hList6"/>
    <dgm:cxn modelId="{53FB17D1-EB85-497C-809E-05A6268E083A}" srcId="{CF5972E1-85F0-40AE-9892-B994BA7D18D5}" destId="{9E5D7B9C-AF4F-46CE-AFB4-F4C4CB5ACA91}" srcOrd="1" destOrd="0" parTransId="{F648CE12-D2C1-4B23-9596-4B67967C95F9}" sibTransId="{D972B176-725D-49F3-A61C-25E900D9FA61}"/>
    <dgm:cxn modelId="{654D8717-DC65-4C67-9C7C-5F471491FADB}" srcId="{CF5972E1-85F0-40AE-9892-B994BA7D18D5}" destId="{A358993D-6C21-416F-9867-FF602E864BC3}" srcOrd="2" destOrd="0" parTransId="{32754367-1BD5-4564-AD15-74745C27AE01}" sibTransId="{482C6396-02F1-4E7A-AA80-4E5FBA53EF29}"/>
    <dgm:cxn modelId="{B36CB36D-331C-4951-B34E-560B2007CC86}" type="presParOf" srcId="{9D44FDB1-D930-4417-9980-2D635CAD46B6}" destId="{B21F1544-CEA5-4C31-B4A2-7034DE548046}" srcOrd="0" destOrd="0" presId="urn:microsoft.com/office/officeart/2005/8/layout/hList6"/>
    <dgm:cxn modelId="{8C9DBBEE-C6AB-495A-8A7B-4F0CFC809F4F}" type="presParOf" srcId="{9D44FDB1-D930-4417-9980-2D635CAD46B6}" destId="{C9002915-2111-4799-8640-AACFC8CD2B89}" srcOrd="1" destOrd="0" presId="urn:microsoft.com/office/officeart/2005/8/layout/hList6"/>
    <dgm:cxn modelId="{2DCB519A-E95C-440A-8923-05A0DE0BF18D}" type="presParOf" srcId="{9D44FDB1-D930-4417-9980-2D635CAD46B6}" destId="{CC3A29A0-DD89-4755-ADAD-3C4762F5736C}" srcOrd="2" destOrd="0" presId="urn:microsoft.com/office/officeart/2005/8/layout/hList6"/>
    <dgm:cxn modelId="{363E6758-4E50-4F05-9716-5339FE4310C0}" type="presParOf" srcId="{9D44FDB1-D930-4417-9980-2D635CAD46B6}" destId="{0F3C0FF3-BF9E-45B0-A946-BEC1F6735951}" srcOrd="3" destOrd="0" presId="urn:microsoft.com/office/officeart/2005/8/layout/hList6"/>
    <dgm:cxn modelId="{15AD4A36-99DC-4118-BC5B-907212AA0B5B}" type="presParOf" srcId="{9D44FDB1-D930-4417-9980-2D635CAD46B6}" destId="{D7D68366-8204-4EB0-B527-A5FE42A5708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F5972E1-85F0-40AE-9892-B994BA7D18D5}" type="doc">
      <dgm:prSet loTypeId="urn:microsoft.com/office/officeart/2005/8/layout/hList6" loCatId="list" qsTypeId="urn:microsoft.com/office/officeart/2005/8/quickstyle/3d3" qsCatId="3D" csTypeId="urn:microsoft.com/office/officeart/2005/8/colors/accent1_3" csCatId="accent1" phldr="1"/>
      <dgm:spPr/>
      <dgm:t>
        <a:bodyPr/>
        <a:lstStyle/>
        <a:p>
          <a:endParaRPr lang="es-EC"/>
        </a:p>
      </dgm:t>
    </dgm:pt>
    <dgm:pt modelId="{9E5D7B9C-AF4F-46CE-AFB4-F4C4CB5ACA91}">
      <dgm:prSet/>
      <dgm:spPr/>
      <dgm:t>
        <a:bodyPr/>
        <a:lstStyle/>
        <a:p>
          <a:pPr>
            <a:buFont typeface="Wingdings" panose="05000000000000000000" pitchFamily="2" charset="2"/>
            <a:buChar char=""/>
          </a:pPr>
          <a:r>
            <a:rPr lang="es-EC" dirty="0"/>
            <a:t>Mantener actualizado el inventario de activos informáticos para la aplicación del </a:t>
          </a:r>
          <a:r>
            <a:rPr lang="es-EC" dirty="0" err="1"/>
            <a:t>hardening</a:t>
          </a:r>
          <a:r>
            <a:rPr lang="es-EC" dirty="0"/>
            <a:t>, en el caso de que se realice un cambio o una baja en los dispositivos debe evidenciarse su registro.</a:t>
          </a:r>
        </a:p>
      </dgm:t>
    </dgm:pt>
    <dgm:pt modelId="{F648CE12-D2C1-4B23-9596-4B67967C95F9}" type="parTrans" cxnId="{53FB17D1-EB85-497C-809E-05A6268E083A}">
      <dgm:prSet/>
      <dgm:spPr/>
      <dgm:t>
        <a:bodyPr/>
        <a:lstStyle/>
        <a:p>
          <a:endParaRPr lang="es-EC"/>
        </a:p>
      </dgm:t>
    </dgm:pt>
    <dgm:pt modelId="{D972B176-725D-49F3-A61C-25E900D9FA61}" type="sibTrans" cxnId="{53FB17D1-EB85-497C-809E-05A6268E083A}">
      <dgm:prSet/>
      <dgm:spPr/>
      <dgm:t>
        <a:bodyPr/>
        <a:lstStyle/>
        <a:p>
          <a:endParaRPr lang="es-EC"/>
        </a:p>
      </dgm:t>
    </dgm:pt>
    <dgm:pt modelId="{A358993D-6C21-416F-9867-FF602E864BC3}">
      <dgm:prSet/>
      <dgm:spPr>
        <a:blipFill rotWithShape="0">
          <a:blip xmlns:r="http://schemas.openxmlformats.org/officeDocument/2006/relationships" r:embed="rId1"/>
          <a:tile tx="0" ty="0" sx="100000" sy="100000" flip="none" algn="tl"/>
        </a:blipFill>
      </dgm:spPr>
      <dgm:t>
        <a:bodyPr/>
        <a:lstStyle/>
        <a:p>
          <a:pPr>
            <a:buFont typeface="Wingdings" panose="05000000000000000000" pitchFamily="2" charset="2"/>
            <a:buChar char=""/>
          </a:pPr>
          <a:r>
            <a:rPr lang="es-EC" dirty="0"/>
            <a:t>La aplicación de la metodología en la institución debe ser parte de las políticas y procesos que se aplican en el ingreso de activos informáticos.</a:t>
          </a:r>
        </a:p>
      </dgm:t>
    </dgm:pt>
    <dgm:pt modelId="{32754367-1BD5-4564-AD15-74745C27AE01}" type="parTrans" cxnId="{654D8717-DC65-4C67-9C7C-5F471491FADB}">
      <dgm:prSet/>
      <dgm:spPr/>
      <dgm:t>
        <a:bodyPr/>
        <a:lstStyle/>
        <a:p>
          <a:endParaRPr lang="es-EC"/>
        </a:p>
      </dgm:t>
    </dgm:pt>
    <dgm:pt modelId="{482C6396-02F1-4E7A-AA80-4E5FBA53EF29}" type="sibTrans" cxnId="{654D8717-DC65-4C67-9C7C-5F471491FADB}">
      <dgm:prSet/>
      <dgm:spPr/>
      <dgm:t>
        <a:bodyPr/>
        <a:lstStyle/>
        <a:p>
          <a:endParaRPr lang="es-EC"/>
        </a:p>
      </dgm:t>
    </dgm:pt>
    <dgm:pt modelId="{1178C826-97B4-4CC5-BE5C-7EBBCFEE4182}">
      <dgm:prSet/>
      <dgm:spPr>
        <a:blipFill rotWithShape="0">
          <a:blip xmlns:r="http://schemas.openxmlformats.org/officeDocument/2006/relationships" r:embed="rId2"/>
          <a:tile tx="0" ty="0" sx="100000" sy="100000" flip="none" algn="tl"/>
        </a:blipFill>
      </dgm:spPr>
      <dgm:t>
        <a:bodyPr/>
        <a:lstStyle/>
        <a:p>
          <a:pPr>
            <a:buFont typeface="Wingdings" panose="05000000000000000000" pitchFamily="2" charset="2"/>
            <a:buChar char=""/>
          </a:pPr>
          <a:r>
            <a:rPr lang="es-EC" dirty="0"/>
            <a:t>El </a:t>
          </a:r>
          <a:r>
            <a:rPr lang="es-EC" dirty="0" err="1"/>
            <a:t>hardening</a:t>
          </a:r>
          <a:r>
            <a:rPr lang="es-EC" dirty="0"/>
            <a:t> permite minimizar las vulnerabilidades que puedan presentarse en las configuraciones iniciales de los dispositivos; además se debe contar con herramientas como antivirus, firewalls que deben estar alineados adecuadamente a las políticas de seguridad para la protección de la información en el entorno informático.</a:t>
          </a:r>
        </a:p>
      </dgm:t>
    </dgm:pt>
    <dgm:pt modelId="{BA217F9E-A78F-4388-8D43-42C4A7D09AD3}" type="parTrans" cxnId="{29EBC581-E2BF-47DC-B29D-2FBD63B3C774}">
      <dgm:prSet/>
      <dgm:spPr/>
      <dgm:t>
        <a:bodyPr/>
        <a:lstStyle/>
        <a:p>
          <a:endParaRPr lang="es-EC"/>
        </a:p>
      </dgm:t>
    </dgm:pt>
    <dgm:pt modelId="{3DB2C624-46D9-469C-97C4-0FB55C7C75F1}" type="sibTrans" cxnId="{29EBC581-E2BF-47DC-B29D-2FBD63B3C774}">
      <dgm:prSet/>
      <dgm:spPr/>
      <dgm:t>
        <a:bodyPr/>
        <a:lstStyle/>
        <a:p>
          <a:endParaRPr lang="es-EC"/>
        </a:p>
      </dgm:t>
    </dgm:pt>
    <dgm:pt modelId="{9D44FDB1-D930-4417-9980-2D635CAD46B6}" type="pres">
      <dgm:prSet presAssocID="{CF5972E1-85F0-40AE-9892-B994BA7D18D5}" presName="Name0" presStyleCnt="0">
        <dgm:presLayoutVars>
          <dgm:dir/>
          <dgm:resizeHandles val="exact"/>
        </dgm:presLayoutVars>
      </dgm:prSet>
      <dgm:spPr/>
      <dgm:t>
        <a:bodyPr/>
        <a:lstStyle/>
        <a:p>
          <a:endParaRPr lang="es-EC"/>
        </a:p>
      </dgm:t>
    </dgm:pt>
    <dgm:pt modelId="{B21F1544-CEA5-4C31-B4A2-7034DE548046}" type="pres">
      <dgm:prSet presAssocID="{1178C826-97B4-4CC5-BE5C-7EBBCFEE4182}" presName="node" presStyleLbl="node1" presStyleIdx="0" presStyleCnt="3" custLinFactX="200000" custLinFactNeighborX="293236" custLinFactNeighborY="-1680">
        <dgm:presLayoutVars>
          <dgm:bulletEnabled val="1"/>
        </dgm:presLayoutVars>
      </dgm:prSet>
      <dgm:spPr/>
      <dgm:t>
        <a:bodyPr/>
        <a:lstStyle/>
        <a:p>
          <a:endParaRPr lang="es-EC"/>
        </a:p>
      </dgm:t>
    </dgm:pt>
    <dgm:pt modelId="{C9002915-2111-4799-8640-AACFC8CD2B89}" type="pres">
      <dgm:prSet presAssocID="{3DB2C624-46D9-469C-97C4-0FB55C7C75F1}" presName="sibTrans" presStyleCnt="0"/>
      <dgm:spPr/>
    </dgm:pt>
    <dgm:pt modelId="{CC3A29A0-DD89-4755-ADAD-3C4762F5736C}" type="pres">
      <dgm:prSet presAssocID="{9E5D7B9C-AF4F-46CE-AFB4-F4C4CB5ACA91}" presName="node" presStyleLbl="node1" presStyleIdx="1" presStyleCnt="3">
        <dgm:presLayoutVars>
          <dgm:bulletEnabled val="1"/>
        </dgm:presLayoutVars>
      </dgm:prSet>
      <dgm:spPr/>
      <dgm:t>
        <a:bodyPr/>
        <a:lstStyle/>
        <a:p>
          <a:endParaRPr lang="es-EC"/>
        </a:p>
      </dgm:t>
    </dgm:pt>
    <dgm:pt modelId="{0F3C0FF3-BF9E-45B0-A946-BEC1F6735951}" type="pres">
      <dgm:prSet presAssocID="{D972B176-725D-49F3-A61C-25E900D9FA61}" presName="sibTrans" presStyleCnt="0"/>
      <dgm:spPr/>
    </dgm:pt>
    <dgm:pt modelId="{D7D68366-8204-4EB0-B527-A5FE42A57081}" type="pres">
      <dgm:prSet presAssocID="{A358993D-6C21-416F-9867-FF602E864BC3}" presName="node" presStyleLbl="node1" presStyleIdx="2" presStyleCnt="3" custLinFactX="-200000" custLinFactNeighborX="-200512" custLinFactNeighborY="-1400">
        <dgm:presLayoutVars>
          <dgm:bulletEnabled val="1"/>
        </dgm:presLayoutVars>
      </dgm:prSet>
      <dgm:spPr/>
      <dgm:t>
        <a:bodyPr/>
        <a:lstStyle/>
        <a:p>
          <a:endParaRPr lang="es-EC"/>
        </a:p>
      </dgm:t>
    </dgm:pt>
  </dgm:ptLst>
  <dgm:cxnLst>
    <dgm:cxn modelId="{13AD3B5C-EBBF-4883-86A3-F27B01CAF719}" type="presOf" srcId="{CF5972E1-85F0-40AE-9892-B994BA7D18D5}" destId="{9D44FDB1-D930-4417-9980-2D635CAD46B6}" srcOrd="0" destOrd="0" presId="urn:microsoft.com/office/officeart/2005/8/layout/hList6"/>
    <dgm:cxn modelId="{29EBC581-E2BF-47DC-B29D-2FBD63B3C774}" srcId="{CF5972E1-85F0-40AE-9892-B994BA7D18D5}" destId="{1178C826-97B4-4CC5-BE5C-7EBBCFEE4182}" srcOrd="0" destOrd="0" parTransId="{BA217F9E-A78F-4388-8D43-42C4A7D09AD3}" sibTransId="{3DB2C624-46D9-469C-97C4-0FB55C7C75F1}"/>
    <dgm:cxn modelId="{83794462-4613-40B1-8D12-69538304D974}" type="presOf" srcId="{A358993D-6C21-416F-9867-FF602E864BC3}" destId="{D7D68366-8204-4EB0-B527-A5FE42A57081}" srcOrd="0" destOrd="0" presId="urn:microsoft.com/office/officeart/2005/8/layout/hList6"/>
    <dgm:cxn modelId="{744B3983-A1EF-4780-A8D4-370CA11E9A44}" type="presOf" srcId="{9E5D7B9C-AF4F-46CE-AFB4-F4C4CB5ACA91}" destId="{CC3A29A0-DD89-4755-ADAD-3C4762F5736C}" srcOrd="0" destOrd="0" presId="urn:microsoft.com/office/officeart/2005/8/layout/hList6"/>
    <dgm:cxn modelId="{799A33BE-E885-4587-9AF8-3D29F5D9283E}" type="presOf" srcId="{1178C826-97B4-4CC5-BE5C-7EBBCFEE4182}" destId="{B21F1544-CEA5-4C31-B4A2-7034DE548046}" srcOrd="0" destOrd="0" presId="urn:microsoft.com/office/officeart/2005/8/layout/hList6"/>
    <dgm:cxn modelId="{53FB17D1-EB85-497C-809E-05A6268E083A}" srcId="{CF5972E1-85F0-40AE-9892-B994BA7D18D5}" destId="{9E5D7B9C-AF4F-46CE-AFB4-F4C4CB5ACA91}" srcOrd="1" destOrd="0" parTransId="{F648CE12-D2C1-4B23-9596-4B67967C95F9}" sibTransId="{D972B176-725D-49F3-A61C-25E900D9FA61}"/>
    <dgm:cxn modelId="{654D8717-DC65-4C67-9C7C-5F471491FADB}" srcId="{CF5972E1-85F0-40AE-9892-B994BA7D18D5}" destId="{A358993D-6C21-416F-9867-FF602E864BC3}" srcOrd="2" destOrd="0" parTransId="{32754367-1BD5-4564-AD15-74745C27AE01}" sibTransId="{482C6396-02F1-4E7A-AA80-4E5FBA53EF29}"/>
    <dgm:cxn modelId="{B36CB36D-331C-4951-B34E-560B2007CC86}" type="presParOf" srcId="{9D44FDB1-D930-4417-9980-2D635CAD46B6}" destId="{B21F1544-CEA5-4C31-B4A2-7034DE548046}" srcOrd="0" destOrd="0" presId="urn:microsoft.com/office/officeart/2005/8/layout/hList6"/>
    <dgm:cxn modelId="{8C9DBBEE-C6AB-495A-8A7B-4F0CFC809F4F}" type="presParOf" srcId="{9D44FDB1-D930-4417-9980-2D635CAD46B6}" destId="{C9002915-2111-4799-8640-AACFC8CD2B89}" srcOrd="1" destOrd="0" presId="urn:microsoft.com/office/officeart/2005/8/layout/hList6"/>
    <dgm:cxn modelId="{2DCB519A-E95C-440A-8923-05A0DE0BF18D}" type="presParOf" srcId="{9D44FDB1-D930-4417-9980-2D635CAD46B6}" destId="{CC3A29A0-DD89-4755-ADAD-3C4762F5736C}" srcOrd="2" destOrd="0" presId="urn:microsoft.com/office/officeart/2005/8/layout/hList6"/>
    <dgm:cxn modelId="{363E6758-4E50-4F05-9716-5339FE4310C0}" type="presParOf" srcId="{9D44FDB1-D930-4417-9980-2D635CAD46B6}" destId="{0F3C0FF3-BF9E-45B0-A946-BEC1F6735951}" srcOrd="3" destOrd="0" presId="urn:microsoft.com/office/officeart/2005/8/layout/hList6"/>
    <dgm:cxn modelId="{15AD4A36-99DC-4118-BC5B-907212AA0B5B}" type="presParOf" srcId="{9D44FDB1-D930-4417-9980-2D635CAD46B6}" destId="{D7D68366-8204-4EB0-B527-A5FE42A5708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5972E1-85F0-40AE-9892-B994BA7D18D5}" type="doc">
      <dgm:prSet loTypeId="urn:microsoft.com/office/officeart/2005/8/layout/hList6" loCatId="list" qsTypeId="urn:microsoft.com/office/officeart/2005/8/quickstyle/3d3" qsCatId="3D" csTypeId="urn:microsoft.com/office/officeart/2005/8/colors/accent1_3" csCatId="accent1" phldr="1"/>
      <dgm:spPr/>
      <dgm:t>
        <a:bodyPr/>
        <a:lstStyle/>
        <a:p>
          <a:endParaRPr lang="es-EC"/>
        </a:p>
      </dgm:t>
    </dgm:pt>
    <dgm:pt modelId="{9E5D7B9C-AF4F-46CE-AFB4-F4C4CB5ACA91}">
      <dgm:prSet/>
      <dgm:spPr>
        <a:solidFill>
          <a:srgbClr val="FF7C80">
            <a:alpha val="49804"/>
          </a:srgbClr>
        </a:solidFill>
        <a:effectLst>
          <a:outerShdw blurRad="50800" dist="50800" dir="5400000" algn="ctr" rotWithShape="0">
            <a:srgbClr val="FF0000"/>
          </a:outerShdw>
        </a:effectLst>
      </dgm:spPr>
      <dgm:t>
        <a:bodyPr/>
        <a:lstStyle/>
        <a:p>
          <a:pPr>
            <a:buFont typeface="Wingdings" panose="05000000000000000000" pitchFamily="2" charset="2"/>
            <a:buChar char=""/>
          </a:pPr>
          <a:r>
            <a:rPr lang="es-EC" dirty="0"/>
            <a:t>Por cada nuevo dispositivo debe ser aplicada la política sobre el </a:t>
          </a:r>
          <a:r>
            <a:rPr lang="es-EC" dirty="0" err="1"/>
            <a:t>hardening</a:t>
          </a:r>
          <a:r>
            <a:rPr lang="es-EC" dirty="0"/>
            <a:t>, de forma que cuando sea parte del entorno informático de la institución sea integrado con las configuraciones de seguridad iniciales, en el caso que dentro del </a:t>
          </a:r>
          <a:r>
            <a:rPr lang="es-EC" dirty="0" err="1"/>
            <a:t>benchmark</a:t>
          </a:r>
          <a:r>
            <a:rPr lang="es-EC" dirty="0"/>
            <a:t> no se encuentre establecido la marca o modelo se debe tener las referencias generales.</a:t>
          </a:r>
        </a:p>
      </dgm:t>
    </dgm:pt>
    <dgm:pt modelId="{F648CE12-D2C1-4B23-9596-4B67967C95F9}" type="parTrans" cxnId="{53FB17D1-EB85-497C-809E-05A6268E083A}">
      <dgm:prSet/>
      <dgm:spPr/>
      <dgm:t>
        <a:bodyPr/>
        <a:lstStyle/>
        <a:p>
          <a:endParaRPr lang="es-EC"/>
        </a:p>
      </dgm:t>
    </dgm:pt>
    <dgm:pt modelId="{D972B176-725D-49F3-A61C-25E900D9FA61}" type="sibTrans" cxnId="{53FB17D1-EB85-497C-809E-05A6268E083A}">
      <dgm:prSet/>
      <dgm:spPr/>
      <dgm:t>
        <a:bodyPr/>
        <a:lstStyle/>
        <a:p>
          <a:endParaRPr lang="es-EC"/>
        </a:p>
      </dgm:t>
    </dgm:pt>
    <dgm:pt modelId="{A358993D-6C21-416F-9867-FF602E864BC3}">
      <dgm:prSet/>
      <dgm:spPr>
        <a:blipFill rotWithShape="0">
          <a:blip xmlns:r="http://schemas.openxmlformats.org/officeDocument/2006/relationships" r:embed="rId1">
            <a:duotone>
              <a:schemeClr val="accent1">
                <a:hueOff val="446191"/>
                <a:satOff val="-9058"/>
                <a:lumOff val="30677"/>
                <a:alphaOff val="0"/>
                <a:shade val="20000"/>
                <a:satMod val="200000"/>
              </a:schemeClr>
              <a:schemeClr val="accent1">
                <a:hueOff val="446191"/>
                <a:satOff val="-9058"/>
                <a:lumOff val="30677"/>
                <a:alphaOff val="0"/>
                <a:tint val="12000"/>
                <a:satMod val="190000"/>
              </a:schemeClr>
            </a:duotone>
          </a:blip>
          <a:tile tx="0" ty="0" sx="100000" sy="100000" flip="none" algn="tl"/>
        </a:blipFill>
      </dgm:spPr>
      <dgm:t>
        <a:bodyPr/>
        <a:lstStyle/>
        <a:p>
          <a:pPr>
            <a:buFont typeface="Wingdings" panose="05000000000000000000" pitchFamily="2" charset="2"/>
            <a:buChar char=""/>
          </a:pPr>
          <a:r>
            <a:rPr lang="es-EC" dirty="0"/>
            <a:t>La seguridad informática es responsabilidad de todos los integrantes de las instituciones por lo que es importante siempre darles pautas para el manejo de información y dispositivos.</a:t>
          </a:r>
        </a:p>
      </dgm:t>
    </dgm:pt>
    <dgm:pt modelId="{32754367-1BD5-4564-AD15-74745C27AE01}" type="parTrans" cxnId="{654D8717-DC65-4C67-9C7C-5F471491FADB}">
      <dgm:prSet/>
      <dgm:spPr/>
      <dgm:t>
        <a:bodyPr/>
        <a:lstStyle/>
        <a:p>
          <a:endParaRPr lang="es-EC"/>
        </a:p>
      </dgm:t>
    </dgm:pt>
    <dgm:pt modelId="{482C6396-02F1-4E7A-AA80-4E5FBA53EF29}" type="sibTrans" cxnId="{654D8717-DC65-4C67-9C7C-5F471491FADB}">
      <dgm:prSet/>
      <dgm:spPr/>
      <dgm:t>
        <a:bodyPr/>
        <a:lstStyle/>
        <a:p>
          <a:endParaRPr lang="es-EC"/>
        </a:p>
      </dgm:t>
    </dgm:pt>
    <dgm:pt modelId="{1178C826-97B4-4CC5-BE5C-7EBBCFEE4182}">
      <dgm:prSet/>
      <dgm:spPr>
        <a:blipFill rotWithShape="0">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tile tx="0" ty="0" sx="100000" sy="100000" flip="none" algn="tl"/>
        </a:blipFill>
      </dgm:spPr>
      <dgm:t>
        <a:bodyPr/>
        <a:lstStyle/>
        <a:p>
          <a:pPr>
            <a:buFont typeface="Wingdings" panose="05000000000000000000" pitchFamily="2" charset="2"/>
            <a:buChar char=""/>
          </a:pPr>
          <a:r>
            <a:rPr lang="es-EC" dirty="0"/>
            <a:t>Al ser una institución referente para el sector financiero de la economía popular y solidaria</a:t>
          </a:r>
          <a:r>
            <a:rPr lang="es-ES" dirty="0"/>
            <a:t>,</a:t>
          </a:r>
          <a:r>
            <a:rPr lang="es-EC" dirty="0"/>
            <a:t> puede recomendar su funcionalidad a sus socias y clientes.</a:t>
          </a:r>
        </a:p>
      </dgm:t>
    </dgm:pt>
    <dgm:pt modelId="{BA217F9E-A78F-4388-8D43-42C4A7D09AD3}" type="parTrans" cxnId="{29EBC581-E2BF-47DC-B29D-2FBD63B3C774}">
      <dgm:prSet/>
      <dgm:spPr/>
      <dgm:t>
        <a:bodyPr/>
        <a:lstStyle/>
        <a:p>
          <a:endParaRPr lang="es-EC"/>
        </a:p>
      </dgm:t>
    </dgm:pt>
    <dgm:pt modelId="{3DB2C624-46D9-469C-97C4-0FB55C7C75F1}" type="sibTrans" cxnId="{29EBC581-E2BF-47DC-B29D-2FBD63B3C774}">
      <dgm:prSet/>
      <dgm:spPr/>
      <dgm:t>
        <a:bodyPr/>
        <a:lstStyle/>
        <a:p>
          <a:endParaRPr lang="es-EC"/>
        </a:p>
      </dgm:t>
    </dgm:pt>
    <dgm:pt modelId="{9D44FDB1-D930-4417-9980-2D635CAD46B6}" type="pres">
      <dgm:prSet presAssocID="{CF5972E1-85F0-40AE-9892-B994BA7D18D5}" presName="Name0" presStyleCnt="0">
        <dgm:presLayoutVars>
          <dgm:dir/>
          <dgm:resizeHandles val="exact"/>
        </dgm:presLayoutVars>
      </dgm:prSet>
      <dgm:spPr/>
      <dgm:t>
        <a:bodyPr/>
        <a:lstStyle/>
        <a:p>
          <a:endParaRPr lang="es-EC"/>
        </a:p>
      </dgm:t>
    </dgm:pt>
    <dgm:pt modelId="{B21F1544-CEA5-4C31-B4A2-7034DE548046}" type="pres">
      <dgm:prSet presAssocID="{1178C826-97B4-4CC5-BE5C-7EBBCFEE4182}" presName="node" presStyleLbl="node1" presStyleIdx="0" presStyleCnt="3" custLinFactX="200000" custLinFactNeighborX="217138" custLinFactNeighborY="-595">
        <dgm:presLayoutVars>
          <dgm:bulletEnabled val="1"/>
        </dgm:presLayoutVars>
      </dgm:prSet>
      <dgm:spPr/>
      <dgm:t>
        <a:bodyPr/>
        <a:lstStyle/>
        <a:p>
          <a:endParaRPr lang="es-EC"/>
        </a:p>
      </dgm:t>
    </dgm:pt>
    <dgm:pt modelId="{C9002915-2111-4799-8640-AACFC8CD2B89}" type="pres">
      <dgm:prSet presAssocID="{3DB2C624-46D9-469C-97C4-0FB55C7C75F1}" presName="sibTrans" presStyleCnt="0"/>
      <dgm:spPr/>
    </dgm:pt>
    <dgm:pt modelId="{CC3A29A0-DD89-4755-ADAD-3C4762F5736C}" type="pres">
      <dgm:prSet presAssocID="{9E5D7B9C-AF4F-46CE-AFB4-F4C4CB5ACA91}" presName="node" presStyleLbl="node1" presStyleIdx="1" presStyleCnt="3">
        <dgm:presLayoutVars>
          <dgm:bulletEnabled val="1"/>
        </dgm:presLayoutVars>
      </dgm:prSet>
      <dgm:spPr/>
      <dgm:t>
        <a:bodyPr/>
        <a:lstStyle/>
        <a:p>
          <a:endParaRPr lang="es-EC"/>
        </a:p>
      </dgm:t>
    </dgm:pt>
    <dgm:pt modelId="{0F3C0FF3-BF9E-45B0-A946-BEC1F6735951}" type="pres">
      <dgm:prSet presAssocID="{D972B176-725D-49F3-A61C-25E900D9FA61}" presName="sibTrans" presStyleCnt="0"/>
      <dgm:spPr/>
    </dgm:pt>
    <dgm:pt modelId="{D7D68366-8204-4EB0-B527-A5FE42A57081}" type="pres">
      <dgm:prSet presAssocID="{A358993D-6C21-416F-9867-FF602E864BC3}" presName="node" presStyleLbl="node1" presStyleIdx="2" presStyleCnt="3" custLinFactX="-200000" custLinFactNeighborX="-200512" custLinFactNeighborY="-1400">
        <dgm:presLayoutVars>
          <dgm:bulletEnabled val="1"/>
        </dgm:presLayoutVars>
      </dgm:prSet>
      <dgm:spPr/>
      <dgm:t>
        <a:bodyPr/>
        <a:lstStyle/>
        <a:p>
          <a:endParaRPr lang="es-EC"/>
        </a:p>
      </dgm:t>
    </dgm:pt>
  </dgm:ptLst>
  <dgm:cxnLst>
    <dgm:cxn modelId="{13AD3B5C-EBBF-4883-86A3-F27B01CAF719}" type="presOf" srcId="{CF5972E1-85F0-40AE-9892-B994BA7D18D5}" destId="{9D44FDB1-D930-4417-9980-2D635CAD46B6}" srcOrd="0" destOrd="0" presId="urn:microsoft.com/office/officeart/2005/8/layout/hList6"/>
    <dgm:cxn modelId="{29EBC581-E2BF-47DC-B29D-2FBD63B3C774}" srcId="{CF5972E1-85F0-40AE-9892-B994BA7D18D5}" destId="{1178C826-97B4-4CC5-BE5C-7EBBCFEE4182}" srcOrd="0" destOrd="0" parTransId="{BA217F9E-A78F-4388-8D43-42C4A7D09AD3}" sibTransId="{3DB2C624-46D9-469C-97C4-0FB55C7C75F1}"/>
    <dgm:cxn modelId="{83794462-4613-40B1-8D12-69538304D974}" type="presOf" srcId="{A358993D-6C21-416F-9867-FF602E864BC3}" destId="{D7D68366-8204-4EB0-B527-A5FE42A57081}" srcOrd="0" destOrd="0" presId="urn:microsoft.com/office/officeart/2005/8/layout/hList6"/>
    <dgm:cxn modelId="{744B3983-A1EF-4780-A8D4-370CA11E9A44}" type="presOf" srcId="{9E5D7B9C-AF4F-46CE-AFB4-F4C4CB5ACA91}" destId="{CC3A29A0-DD89-4755-ADAD-3C4762F5736C}" srcOrd="0" destOrd="0" presId="urn:microsoft.com/office/officeart/2005/8/layout/hList6"/>
    <dgm:cxn modelId="{799A33BE-E885-4587-9AF8-3D29F5D9283E}" type="presOf" srcId="{1178C826-97B4-4CC5-BE5C-7EBBCFEE4182}" destId="{B21F1544-CEA5-4C31-B4A2-7034DE548046}" srcOrd="0" destOrd="0" presId="urn:microsoft.com/office/officeart/2005/8/layout/hList6"/>
    <dgm:cxn modelId="{53FB17D1-EB85-497C-809E-05A6268E083A}" srcId="{CF5972E1-85F0-40AE-9892-B994BA7D18D5}" destId="{9E5D7B9C-AF4F-46CE-AFB4-F4C4CB5ACA91}" srcOrd="1" destOrd="0" parTransId="{F648CE12-D2C1-4B23-9596-4B67967C95F9}" sibTransId="{D972B176-725D-49F3-A61C-25E900D9FA61}"/>
    <dgm:cxn modelId="{654D8717-DC65-4C67-9C7C-5F471491FADB}" srcId="{CF5972E1-85F0-40AE-9892-B994BA7D18D5}" destId="{A358993D-6C21-416F-9867-FF602E864BC3}" srcOrd="2" destOrd="0" parTransId="{32754367-1BD5-4564-AD15-74745C27AE01}" sibTransId="{482C6396-02F1-4E7A-AA80-4E5FBA53EF29}"/>
    <dgm:cxn modelId="{B36CB36D-331C-4951-B34E-560B2007CC86}" type="presParOf" srcId="{9D44FDB1-D930-4417-9980-2D635CAD46B6}" destId="{B21F1544-CEA5-4C31-B4A2-7034DE548046}" srcOrd="0" destOrd="0" presId="urn:microsoft.com/office/officeart/2005/8/layout/hList6"/>
    <dgm:cxn modelId="{8C9DBBEE-C6AB-495A-8A7B-4F0CFC809F4F}" type="presParOf" srcId="{9D44FDB1-D930-4417-9980-2D635CAD46B6}" destId="{C9002915-2111-4799-8640-AACFC8CD2B89}" srcOrd="1" destOrd="0" presId="urn:microsoft.com/office/officeart/2005/8/layout/hList6"/>
    <dgm:cxn modelId="{2DCB519A-E95C-440A-8923-05A0DE0BF18D}" type="presParOf" srcId="{9D44FDB1-D930-4417-9980-2D635CAD46B6}" destId="{CC3A29A0-DD89-4755-ADAD-3C4762F5736C}" srcOrd="2" destOrd="0" presId="urn:microsoft.com/office/officeart/2005/8/layout/hList6"/>
    <dgm:cxn modelId="{363E6758-4E50-4F05-9716-5339FE4310C0}" type="presParOf" srcId="{9D44FDB1-D930-4417-9980-2D635CAD46B6}" destId="{0F3C0FF3-BF9E-45B0-A946-BEC1F6735951}" srcOrd="3" destOrd="0" presId="urn:microsoft.com/office/officeart/2005/8/layout/hList6"/>
    <dgm:cxn modelId="{15AD4A36-99DC-4118-BC5B-907212AA0B5B}" type="presParOf" srcId="{9D44FDB1-D930-4417-9980-2D635CAD46B6}" destId="{D7D68366-8204-4EB0-B527-A5FE42A5708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EEF11FC-1F39-4E56-9FF5-A5E245824ECD}" type="datetimeFigureOut">
              <a:rPr lang="es-EC" smtClean="0"/>
              <a:t>9/6/2021</a:t>
            </a:fld>
            <a:endParaRPr lang="es-EC"/>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DAD7115-4F3D-40E3-AEF0-3F9089BD9CC8}" type="slidenum">
              <a:rPr lang="es-EC" smtClean="0"/>
              <a:t>‹Nº›</a:t>
            </a:fld>
            <a:endParaRPr lang="es-EC"/>
          </a:p>
        </p:txBody>
      </p:sp>
    </p:spTree>
    <p:extLst>
      <p:ext uri="{BB962C8B-B14F-4D97-AF65-F5344CB8AC3E}">
        <p14:creationId xmlns:p14="http://schemas.microsoft.com/office/powerpoint/2010/main" val="160963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t>7</a:t>
            </a:fld>
            <a:endParaRPr lang="en-GB"/>
          </a:p>
        </p:txBody>
      </p:sp>
    </p:spTree>
    <p:extLst>
      <p:ext uri="{BB962C8B-B14F-4D97-AF65-F5344CB8AC3E}">
        <p14:creationId xmlns:p14="http://schemas.microsoft.com/office/powerpoint/2010/main" val="416251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t>8</a:t>
            </a:fld>
            <a:endParaRPr lang="en-GB"/>
          </a:p>
        </p:txBody>
      </p:sp>
    </p:spTree>
    <p:extLst>
      <p:ext uri="{BB962C8B-B14F-4D97-AF65-F5344CB8AC3E}">
        <p14:creationId xmlns:p14="http://schemas.microsoft.com/office/powerpoint/2010/main" val="170148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and Google Slides Templates</a:t>
            </a:r>
            <a:endParaRPr lang="en-US" dirty="0"/>
          </a:p>
        </p:txBody>
      </p:sp>
      <p:sp>
        <p:nvSpPr>
          <p:cNvPr id="4" name="Slide Number Placeholder 3"/>
          <p:cNvSpPr>
            <a:spLocks noGrp="1"/>
          </p:cNvSpPr>
          <p:nvPr>
            <p:ph type="sldNum" sz="quarter" idx="5"/>
          </p:nvPr>
        </p:nvSpPr>
        <p:spPr/>
        <p:txBody>
          <a:bodyPr/>
          <a:lstStyle/>
          <a:p>
            <a:fld id="{A5218154-7734-3F40-80EB-A48166DB1DD3}" type="slidenum">
              <a:rPr lang="en-GB" smtClean="0"/>
              <a:t>9</a:t>
            </a:fld>
            <a:endParaRPr lang="en-GB"/>
          </a:p>
        </p:txBody>
      </p:sp>
    </p:spTree>
    <p:extLst>
      <p:ext uri="{BB962C8B-B14F-4D97-AF65-F5344CB8AC3E}">
        <p14:creationId xmlns:p14="http://schemas.microsoft.com/office/powerpoint/2010/main" val="30068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xmlns=""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E66DA5-7751-4D3D-B753-58DF3B418763}"/>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5" name="Footer Placeholder 4">
            <a:extLst>
              <a:ext uri="{FF2B5EF4-FFF2-40B4-BE49-F238E27FC236}">
                <a16:creationId xmlns:a16="http://schemas.microsoft.com/office/drawing/2014/main" xmlns=""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01EAA4-F44C-4C1F-B8E3-1A3005300F50}"/>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11" name="Straight Connector 10">
            <a:extLst>
              <a:ext uri="{FF2B5EF4-FFF2-40B4-BE49-F238E27FC236}">
                <a16:creationId xmlns:a16="http://schemas.microsoft.com/office/drawing/2014/main" xmlns=""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00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16F6F2-8269-4B80-8EE3-81FEE0F9DFA6}"/>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5" name="Footer Placeholder 4">
            <a:extLst>
              <a:ext uri="{FF2B5EF4-FFF2-40B4-BE49-F238E27FC236}">
                <a16:creationId xmlns:a16="http://schemas.microsoft.com/office/drawing/2014/main" xmlns=""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1752B0-ACEC-49EF-8131-FCF35BC5CD35}"/>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7" name="Straight Connector 6">
            <a:extLst>
              <a:ext uri="{FF2B5EF4-FFF2-40B4-BE49-F238E27FC236}">
                <a16:creationId xmlns:a16="http://schemas.microsoft.com/office/drawing/2014/main" xmlns=""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73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A074FE-F1B4-421F-A66E-FA351C8F99E9}"/>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5" name="Footer Placeholder 4">
            <a:extLst>
              <a:ext uri="{FF2B5EF4-FFF2-40B4-BE49-F238E27FC236}">
                <a16:creationId xmlns:a16="http://schemas.microsoft.com/office/drawing/2014/main" xmlns=""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FB3FEF-8252-49FD-82F2-3E5FABC65F9A}"/>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7" name="Straight Connector 6">
            <a:extLst>
              <a:ext uri="{FF2B5EF4-FFF2-40B4-BE49-F238E27FC236}">
                <a16:creationId xmlns:a16="http://schemas.microsoft.com/office/drawing/2014/main" xmlns=""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0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8">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xmlns="" id="{1F2F9B9B-0B7D-6442-8740-E7135E7D9435}"/>
              </a:ext>
            </a:extLst>
          </p:cNvPr>
          <p:cNvSpPr/>
          <p:nvPr/>
        </p:nvSpPr>
        <p:spPr>
          <a:xfrm>
            <a:off x="6028279" y="4371368"/>
            <a:ext cx="2217110" cy="2217113"/>
          </a:xfrm>
          <a:prstGeom prst="ellipse">
            <a:avLst/>
          </a:pr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xmlns="" id="{5878A01A-1C0B-8C43-A20F-62C7F1F3974E}"/>
              </a:ext>
            </a:extLst>
          </p:cNvPr>
          <p:cNvSpPr/>
          <p:nvPr/>
        </p:nvSpPr>
        <p:spPr>
          <a:xfrm>
            <a:off x="-209" y="1"/>
            <a:ext cx="12191258" cy="6858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476" y="0"/>
                </a:lnTo>
                <a:cubicBezTo>
                  <a:pt x="17479" y="1113"/>
                  <a:pt x="15905" y="3926"/>
                  <a:pt x="15293" y="7487"/>
                </a:cubicBezTo>
                <a:cubicBezTo>
                  <a:pt x="15161" y="8249"/>
                  <a:pt x="14768" y="8777"/>
                  <a:pt x="14319" y="8777"/>
                </a:cubicBezTo>
                <a:lnTo>
                  <a:pt x="14300" y="8777"/>
                </a:lnTo>
                <a:cubicBezTo>
                  <a:pt x="13820" y="8777"/>
                  <a:pt x="13406" y="8177"/>
                  <a:pt x="13305" y="7343"/>
                </a:cubicBezTo>
                <a:cubicBezTo>
                  <a:pt x="12964" y="4562"/>
                  <a:pt x="12222" y="2046"/>
                  <a:pt x="11189" y="3"/>
                </a:cubicBezTo>
                <a:lnTo>
                  <a:pt x="0" y="3"/>
                </a:lnTo>
                <a:lnTo>
                  <a:pt x="0" y="21600"/>
                </a:lnTo>
                <a:lnTo>
                  <a:pt x="11189" y="21600"/>
                </a:lnTo>
                <a:cubicBezTo>
                  <a:pt x="12220" y="19557"/>
                  <a:pt x="12962" y="17047"/>
                  <a:pt x="13303" y="14269"/>
                </a:cubicBezTo>
                <a:cubicBezTo>
                  <a:pt x="13406" y="13426"/>
                  <a:pt x="13825" y="12823"/>
                  <a:pt x="14309" y="12823"/>
                </a:cubicBezTo>
                <a:lnTo>
                  <a:pt x="14309" y="12823"/>
                </a:lnTo>
                <a:cubicBezTo>
                  <a:pt x="14761" y="12823"/>
                  <a:pt x="15161" y="13345"/>
                  <a:pt x="15293" y="14113"/>
                </a:cubicBezTo>
                <a:cubicBezTo>
                  <a:pt x="15905" y="17674"/>
                  <a:pt x="17478" y="20487"/>
                  <a:pt x="19474" y="21597"/>
                </a:cubicBezTo>
                <a:lnTo>
                  <a:pt x="21598" y="21597"/>
                </a:lnTo>
                <a:lnTo>
                  <a:pt x="21598" y="0"/>
                </a:ln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xmlns="" id="{195AD7E6-BFB8-8548-A2C6-DA1022645C05}"/>
              </a:ext>
            </a:extLst>
          </p:cNvPr>
          <p:cNvSpPr/>
          <p:nvPr/>
        </p:nvSpPr>
        <p:spPr>
          <a:xfrm>
            <a:off x="-209" y="0"/>
            <a:ext cx="7293232" cy="68551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338" y="21600"/>
                </a:lnTo>
                <a:cubicBezTo>
                  <a:pt x="17369" y="21567"/>
                  <a:pt x="17403" y="21534"/>
                  <a:pt x="17434" y="21501"/>
                </a:cubicBezTo>
                <a:cubicBezTo>
                  <a:pt x="18740" y="20112"/>
                  <a:pt x="19767" y="18491"/>
                  <a:pt x="20483" y="16691"/>
                </a:cubicBezTo>
                <a:cubicBezTo>
                  <a:pt x="21225" y="14824"/>
                  <a:pt x="21600" y="12844"/>
                  <a:pt x="21600" y="10800"/>
                </a:cubicBezTo>
                <a:cubicBezTo>
                  <a:pt x="21600" y="8756"/>
                  <a:pt x="21225" y="6773"/>
                  <a:pt x="20483" y="4909"/>
                </a:cubicBezTo>
                <a:cubicBezTo>
                  <a:pt x="19767" y="3106"/>
                  <a:pt x="18740" y="1488"/>
                  <a:pt x="17434" y="99"/>
                </a:cubicBezTo>
                <a:cubicBezTo>
                  <a:pt x="17403" y="66"/>
                  <a:pt x="17372" y="33"/>
                  <a:pt x="17338" y="0"/>
                </a:cubicBezTo>
                <a:lnTo>
                  <a:pt x="0" y="0"/>
                </a:lnTo>
                <a:lnTo>
                  <a:pt x="0" y="21600"/>
                </a:lnTo>
                <a:close/>
              </a:path>
            </a:pathLst>
          </a:custGeom>
          <a:solidFill>
            <a:srgbClr val="FFFFFF"/>
          </a:solidFill>
          <a:ln w="12700">
            <a:miter lim="400000"/>
          </a:ln>
        </p:spPr>
        <p:txBody>
          <a:bodyPr lIns="38100" tIns="38100" rIns="38100" bIns="38100" anchor="ctr"/>
          <a:lstStyle/>
          <a:p>
            <a:pPr>
              <a:defRPr sz="3000">
                <a:solidFill>
                  <a:srgbClr val="FFFFFF"/>
                </a:solidFill>
              </a:defRPr>
            </a:pPr>
            <a:endParaRPr/>
          </a:p>
        </p:txBody>
      </p:sp>
      <p:sp>
        <p:nvSpPr>
          <p:cNvPr id="8" name="Circle">
            <a:extLst>
              <a:ext uri="{FF2B5EF4-FFF2-40B4-BE49-F238E27FC236}">
                <a16:creationId xmlns:a16="http://schemas.microsoft.com/office/drawing/2014/main" xmlns="" id="{79C76E4C-650B-7D46-9CC3-644D8D4F5E14}"/>
              </a:ext>
            </a:extLst>
          </p:cNvPr>
          <p:cNvSpPr/>
          <p:nvPr/>
        </p:nvSpPr>
        <p:spPr>
          <a:xfrm>
            <a:off x="7771112" y="295235"/>
            <a:ext cx="956176" cy="956178"/>
          </a:xfrm>
          <a:prstGeom prst="ellipse">
            <a:avLst/>
          </a:pr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2" name="Title 1">
            <a:extLst>
              <a:ext uri="{FF2B5EF4-FFF2-40B4-BE49-F238E27FC236}">
                <a16:creationId xmlns:a16="http://schemas.microsoft.com/office/drawing/2014/main" xmlns="" id="{58631D76-D0C4-3D41-B38D-C36170BC7005}"/>
              </a:ext>
            </a:extLst>
          </p:cNvPr>
          <p:cNvSpPr>
            <a:spLocks noGrp="1"/>
          </p:cNvSpPr>
          <p:nvPr userDrawn="1">
            <p:ph type="title"/>
          </p:nvPr>
        </p:nvSpPr>
        <p:spPr>
          <a:xfrm>
            <a:off x="838200" y="365129"/>
            <a:ext cx="5257800" cy="1325563"/>
          </a:xfrm>
        </p:spPr>
        <p:txBody>
          <a:bodyPr/>
          <a:lstStyle/>
          <a:p>
            <a:r>
              <a:rPr lang="en-US" dirty="0"/>
              <a:t>Click to edit Master title style</a:t>
            </a:r>
          </a:p>
        </p:txBody>
      </p:sp>
      <p:sp>
        <p:nvSpPr>
          <p:cNvPr id="12" name="Date Placeholder 2">
            <a:extLst>
              <a:ext uri="{FF2B5EF4-FFF2-40B4-BE49-F238E27FC236}">
                <a16:creationId xmlns:a16="http://schemas.microsoft.com/office/drawing/2014/main" xmlns="" id="{B69D3B05-7B0B-244D-9A8E-2145648CA848}"/>
              </a:ext>
            </a:extLst>
          </p:cNvPr>
          <p:cNvSpPr>
            <a:spLocks noGrp="1"/>
          </p:cNvSpPr>
          <p:nvPr userDrawn="1">
            <p:ph type="dt" sz="half" idx="10"/>
          </p:nvPr>
        </p:nvSpPr>
        <p:spPr>
          <a:xfrm>
            <a:off x="838200" y="6356356"/>
            <a:ext cx="1275080" cy="365125"/>
          </a:xfrm>
        </p:spPr>
        <p:txBody>
          <a:bodyPr/>
          <a:lstStyle/>
          <a:p>
            <a:r>
              <a:rPr lang="en-US"/>
              <a:t>Date</a:t>
            </a:r>
            <a:endParaRPr lang="en-GB" dirty="0"/>
          </a:p>
        </p:txBody>
      </p:sp>
      <p:sp>
        <p:nvSpPr>
          <p:cNvPr id="13" name="Footer Placeholder 3">
            <a:extLst>
              <a:ext uri="{FF2B5EF4-FFF2-40B4-BE49-F238E27FC236}">
                <a16:creationId xmlns:a16="http://schemas.microsoft.com/office/drawing/2014/main" xmlns="" id="{530E59D7-300B-8A4B-B89E-CD9F6EF43F46}"/>
              </a:ext>
            </a:extLst>
          </p:cNvPr>
          <p:cNvSpPr>
            <a:spLocks noGrp="1"/>
          </p:cNvSpPr>
          <p:nvPr userDrawn="1">
            <p:ph type="ftr" sz="quarter" idx="11"/>
          </p:nvPr>
        </p:nvSpPr>
        <p:spPr>
          <a:xfrm>
            <a:off x="2331355" y="6356356"/>
            <a:ext cx="3551285" cy="365125"/>
          </a:xfrm>
        </p:spPr>
        <p:txBody>
          <a:bodyPr/>
          <a:lstStyle/>
          <a:p>
            <a:r>
              <a:rPr lang="en-GB"/>
              <a:t>Your Footer Here</a:t>
            </a:r>
            <a:endParaRPr lang="en-GB" dirty="0"/>
          </a:p>
        </p:txBody>
      </p:sp>
      <p:sp>
        <p:nvSpPr>
          <p:cNvPr id="22" name="Content Placeholder 2">
            <a:extLst>
              <a:ext uri="{FF2B5EF4-FFF2-40B4-BE49-F238E27FC236}">
                <a16:creationId xmlns:a16="http://schemas.microsoft.com/office/drawing/2014/main" xmlns="" id="{72D825CF-814A-A549-A418-D7773E7F6A6C}"/>
              </a:ext>
            </a:extLst>
          </p:cNvPr>
          <p:cNvSpPr>
            <a:spLocks noGrp="1"/>
          </p:cNvSpPr>
          <p:nvPr>
            <p:ph idx="1"/>
          </p:nvPr>
        </p:nvSpPr>
        <p:spPr>
          <a:xfrm>
            <a:off x="838200" y="1852594"/>
            <a:ext cx="5257800" cy="4436912"/>
          </a:xfrm>
        </p:spPr>
        <p:txBody>
          <a:bodyPr lIns="0" tIns="91440" rIns="0">
            <a:normAutofit/>
          </a:bodyPr>
          <a:lstStyle>
            <a:lvl1pPr>
              <a:spcAft>
                <a:spcPts val="1800"/>
              </a:spcAft>
              <a:defRPr sz="2400">
                <a:solidFill>
                  <a:schemeClr val="tx1"/>
                </a:solidFill>
              </a:defRPr>
            </a:lvl1pPr>
            <a:lvl2pPr>
              <a:spcAft>
                <a:spcPts val="1800"/>
              </a:spcAft>
              <a:defRPr sz="2000">
                <a:solidFill>
                  <a:schemeClr val="tx1"/>
                </a:solidFill>
              </a:defRPr>
            </a:lvl2pPr>
            <a:lvl3pPr>
              <a:spcAft>
                <a:spcPts val="1800"/>
              </a:spcAft>
              <a:defRPr sz="1800">
                <a:solidFill>
                  <a:schemeClr val="tx1"/>
                </a:solidFill>
              </a:defRPr>
            </a:lvl3pPr>
            <a:lvl4pPr>
              <a:spcAft>
                <a:spcPts val="1800"/>
              </a:spcAft>
              <a:defRPr sz="1600">
                <a:solidFill>
                  <a:schemeClr val="tx1"/>
                </a:solidFill>
              </a:defRPr>
            </a:lvl4pPr>
            <a:lvl5pPr>
              <a:spcAft>
                <a:spcPts val="1800"/>
              </a:spcAft>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reeform 16">
            <a:extLst>
              <a:ext uri="{FF2B5EF4-FFF2-40B4-BE49-F238E27FC236}">
                <a16:creationId xmlns:a16="http://schemas.microsoft.com/office/drawing/2014/main" xmlns="" id="{2BDB5CFF-79B9-4016-83A8-B26F49E63997}"/>
              </a:ext>
            </a:extLst>
          </p:cNvPr>
          <p:cNvSpPr>
            <a:spLocks noGrp="1"/>
          </p:cNvSpPr>
          <p:nvPr>
            <p:ph type="pic" sz="quarter" idx="12"/>
          </p:nvPr>
        </p:nvSpPr>
        <p:spPr>
          <a:xfrm>
            <a:off x="8809192" y="169164"/>
            <a:ext cx="3382808" cy="6519672"/>
          </a:xfrm>
          <a:custGeom>
            <a:avLst/>
            <a:gdLst>
              <a:gd name="connsiteX0" fmla="*/ 3259576 w 3382808"/>
              <a:gd name="connsiteY0" fmla="*/ 0 h 6519888"/>
              <a:gd name="connsiteX1" fmla="*/ 3261018 w 3382808"/>
              <a:gd name="connsiteY1" fmla="*/ 0 h 6519888"/>
              <a:gd name="connsiteX2" fmla="*/ 3382808 w 3382808"/>
              <a:gd name="connsiteY2" fmla="*/ 2695 h 6519888"/>
              <a:gd name="connsiteX3" fmla="*/ 3382808 w 3382808"/>
              <a:gd name="connsiteY3" fmla="*/ 6517172 h 6519888"/>
              <a:gd name="connsiteX4" fmla="*/ 3260024 w 3382808"/>
              <a:gd name="connsiteY4" fmla="*/ 6519888 h 6519888"/>
              <a:gd name="connsiteX5" fmla="*/ 1991472 w 3382808"/>
              <a:gd name="connsiteY5" fmla="*/ 6263620 h 6519888"/>
              <a:gd name="connsiteX6" fmla="*/ 955173 w 3382808"/>
              <a:gd name="connsiteY6" fmla="*/ 5564540 h 6519888"/>
              <a:gd name="connsiteX7" fmla="*/ 256216 w 3382808"/>
              <a:gd name="connsiteY7" fmla="*/ 4528599 h 6519888"/>
              <a:gd name="connsiteX8" fmla="*/ 0 w 3382808"/>
              <a:gd name="connsiteY8" fmla="*/ 3259933 h 6519888"/>
              <a:gd name="connsiteX9" fmla="*/ 256216 w 3382808"/>
              <a:gd name="connsiteY9" fmla="*/ 1991267 h 6519888"/>
              <a:gd name="connsiteX10" fmla="*/ 955173 w 3382808"/>
              <a:gd name="connsiteY10" fmla="*/ 955326 h 6519888"/>
              <a:gd name="connsiteX11" fmla="*/ 1991472 w 3382808"/>
              <a:gd name="connsiteY11" fmla="*/ 256247 h 6519888"/>
              <a:gd name="connsiteX12" fmla="*/ 2932667 w 3382808"/>
              <a:gd name="connsiteY12" fmla="*/ 16037 h 65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2808" h="6519888">
                <a:moveTo>
                  <a:pt x="3259576" y="0"/>
                </a:moveTo>
                <a:lnTo>
                  <a:pt x="3261018" y="0"/>
                </a:lnTo>
                <a:lnTo>
                  <a:pt x="3382808" y="2695"/>
                </a:lnTo>
                <a:lnTo>
                  <a:pt x="3382808" y="6517172"/>
                </a:lnTo>
                <a:cubicBezTo>
                  <a:pt x="3341932" y="6518983"/>
                  <a:pt x="3300900" y="6519888"/>
                  <a:pt x="3260024" y="6519888"/>
                </a:cubicBezTo>
                <a:cubicBezTo>
                  <a:pt x="2819946" y="6519888"/>
                  <a:pt x="2393337" y="6433258"/>
                  <a:pt x="1991472" y="6263620"/>
                </a:cubicBezTo>
                <a:cubicBezTo>
                  <a:pt x="1602762" y="6098811"/>
                  <a:pt x="1255241" y="5864577"/>
                  <a:pt x="955173" y="5564540"/>
                </a:cubicBezTo>
                <a:cubicBezTo>
                  <a:pt x="655262" y="5264806"/>
                  <a:pt x="420032" y="4916171"/>
                  <a:pt x="256216" y="4528599"/>
                </a:cubicBezTo>
                <a:cubicBezTo>
                  <a:pt x="85666" y="4126538"/>
                  <a:pt x="0" y="3700027"/>
                  <a:pt x="0" y="3259933"/>
                </a:cubicBezTo>
                <a:cubicBezTo>
                  <a:pt x="0" y="2819839"/>
                  <a:pt x="86606" y="2393328"/>
                  <a:pt x="256216" y="1991267"/>
                </a:cubicBezTo>
                <a:cubicBezTo>
                  <a:pt x="420972" y="1602789"/>
                  <a:pt x="656202" y="1254155"/>
                  <a:pt x="955173" y="955326"/>
                </a:cubicBezTo>
                <a:cubicBezTo>
                  <a:pt x="1255241" y="655289"/>
                  <a:pt x="1603858" y="419848"/>
                  <a:pt x="1991472" y="256247"/>
                </a:cubicBezTo>
                <a:cubicBezTo>
                  <a:pt x="2292871" y="128339"/>
                  <a:pt x="2608188" y="48142"/>
                  <a:pt x="2932667" y="16037"/>
                </a:cubicBezTo>
                <a:close/>
              </a:path>
            </a:pathLst>
          </a:custGeom>
          <a:noFill/>
        </p:spPr>
        <p:txBody>
          <a:bodyPr wrap="square" anchor="ctr">
            <a:noAutofit/>
          </a:bodyPr>
          <a:lstStyle>
            <a:lvl1pPr marL="0" indent="0" algn="ctr">
              <a:buNone/>
              <a:defRPr>
                <a:solidFill>
                  <a:schemeClr val="accent1"/>
                </a:solidFill>
              </a:defRPr>
            </a:lvl1pPr>
          </a:lstStyle>
          <a:p>
            <a:endParaRPr lang="en-US"/>
          </a:p>
        </p:txBody>
      </p:sp>
    </p:spTree>
    <p:extLst>
      <p:ext uri="{BB962C8B-B14F-4D97-AF65-F5344CB8AC3E}">
        <p14:creationId xmlns:p14="http://schemas.microsoft.com/office/powerpoint/2010/main" val="660216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xmlns="" id="{46002DC1-0BAB-974D-9D26-8D22732A25EE}"/>
              </a:ext>
            </a:extLst>
          </p:cNvPr>
          <p:cNvSpPr/>
          <p:nvPr/>
        </p:nvSpPr>
        <p:spPr>
          <a:xfrm>
            <a:off x="1135198" y="3620903"/>
            <a:ext cx="2217110" cy="2217113"/>
          </a:xfrm>
          <a:prstGeom prst="ellipse">
            <a:avLst/>
          </a:pr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xmlns="" id="{F0EE872D-1A89-D242-B1FF-9DE294EE8BFD}"/>
              </a:ext>
            </a:extLst>
          </p:cNvPr>
          <p:cNvSpPr/>
          <p:nvPr/>
        </p:nvSpPr>
        <p:spPr>
          <a:xfrm>
            <a:off x="811392" y="1906"/>
            <a:ext cx="10569215" cy="6856094"/>
          </a:xfrm>
          <a:custGeom>
            <a:avLst/>
            <a:gdLst/>
            <a:ahLst/>
            <a:cxnLst>
              <a:cxn ang="0">
                <a:pos x="wd2" y="hd2"/>
              </a:cxn>
              <a:cxn ang="5400000">
                <a:pos x="wd2" y="hd2"/>
              </a:cxn>
              <a:cxn ang="10800000">
                <a:pos x="wd2" y="hd2"/>
              </a:cxn>
              <a:cxn ang="16200000">
                <a:pos x="wd2" y="hd2"/>
              </a:cxn>
            </a:cxnLst>
            <a:rect l="0" t="0" r="r" b="b"/>
            <a:pathLst>
              <a:path w="21208" h="21600" extrusionOk="0">
                <a:moveTo>
                  <a:pt x="18888" y="20529"/>
                </a:moveTo>
                <a:cubicBezTo>
                  <a:pt x="18888" y="17270"/>
                  <a:pt x="18122" y="14294"/>
                  <a:pt x="16859" y="12020"/>
                </a:cubicBezTo>
                <a:cubicBezTo>
                  <a:pt x="16507" y="11387"/>
                  <a:pt x="16480" y="10459"/>
                  <a:pt x="16798" y="9784"/>
                </a:cubicBezTo>
                <a:lnTo>
                  <a:pt x="16989" y="9376"/>
                </a:lnTo>
                <a:cubicBezTo>
                  <a:pt x="17205" y="8911"/>
                  <a:pt x="17553" y="8644"/>
                  <a:pt x="17919" y="8644"/>
                </a:cubicBezTo>
                <a:cubicBezTo>
                  <a:pt x="17921" y="8644"/>
                  <a:pt x="17923" y="8644"/>
                  <a:pt x="17925" y="8644"/>
                </a:cubicBezTo>
                <a:cubicBezTo>
                  <a:pt x="19983" y="8644"/>
                  <a:pt x="21600" y="5668"/>
                  <a:pt x="21124" y="2307"/>
                </a:cubicBezTo>
                <a:cubicBezTo>
                  <a:pt x="21000" y="1431"/>
                  <a:pt x="20732" y="642"/>
                  <a:pt x="20360" y="0"/>
                </a:cubicBezTo>
                <a:lnTo>
                  <a:pt x="15510" y="0"/>
                </a:lnTo>
                <a:cubicBezTo>
                  <a:pt x="14971" y="918"/>
                  <a:pt x="14642" y="2142"/>
                  <a:pt x="14642" y="3489"/>
                </a:cubicBezTo>
                <a:cubicBezTo>
                  <a:pt x="14642" y="4162"/>
                  <a:pt x="14724" y="4807"/>
                  <a:pt x="14873" y="5395"/>
                </a:cubicBezTo>
                <a:cubicBezTo>
                  <a:pt x="15045" y="6070"/>
                  <a:pt x="14980" y="6835"/>
                  <a:pt x="14705" y="7420"/>
                </a:cubicBezTo>
                <a:lnTo>
                  <a:pt x="14694" y="7447"/>
                </a:lnTo>
                <a:cubicBezTo>
                  <a:pt x="14348" y="8188"/>
                  <a:pt x="13740" y="8488"/>
                  <a:pt x="13184" y="8206"/>
                </a:cubicBezTo>
                <a:cubicBezTo>
                  <a:pt x="12383" y="7798"/>
                  <a:pt x="11529" y="7579"/>
                  <a:pt x="10642" y="7579"/>
                </a:cubicBezTo>
                <a:cubicBezTo>
                  <a:pt x="9691" y="7579"/>
                  <a:pt x="8777" y="7831"/>
                  <a:pt x="7927" y="8296"/>
                </a:cubicBezTo>
                <a:cubicBezTo>
                  <a:pt x="7390" y="8590"/>
                  <a:pt x="6794" y="8296"/>
                  <a:pt x="6457" y="7576"/>
                </a:cubicBezTo>
                <a:lnTo>
                  <a:pt x="6444" y="7546"/>
                </a:lnTo>
                <a:cubicBezTo>
                  <a:pt x="6169" y="6958"/>
                  <a:pt x="6121" y="6190"/>
                  <a:pt x="6302" y="5521"/>
                </a:cubicBezTo>
                <a:cubicBezTo>
                  <a:pt x="6440" y="5017"/>
                  <a:pt x="6528" y="4471"/>
                  <a:pt x="6557" y="3898"/>
                </a:cubicBezTo>
                <a:cubicBezTo>
                  <a:pt x="6633" y="2373"/>
                  <a:pt x="6314" y="1002"/>
                  <a:pt x="5741" y="0"/>
                </a:cubicBezTo>
                <a:lnTo>
                  <a:pt x="868" y="0"/>
                </a:lnTo>
                <a:cubicBezTo>
                  <a:pt x="329" y="918"/>
                  <a:pt x="0" y="2142"/>
                  <a:pt x="0" y="3489"/>
                </a:cubicBezTo>
                <a:cubicBezTo>
                  <a:pt x="0" y="6337"/>
                  <a:pt x="1470" y="8644"/>
                  <a:pt x="3283" y="8644"/>
                </a:cubicBezTo>
                <a:lnTo>
                  <a:pt x="3287" y="8644"/>
                </a:lnTo>
                <a:cubicBezTo>
                  <a:pt x="3583" y="8644"/>
                  <a:pt x="3860" y="8866"/>
                  <a:pt x="4036" y="9238"/>
                </a:cubicBezTo>
                <a:lnTo>
                  <a:pt x="4036" y="9238"/>
                </a:lnTo>
                <a:cubicBezTo>
                  <a:pt x="4531" y="10300"/>
                  <a:pt x="4523" y="11744"/>
                  <a:pt x="4023" y="12797"/>
                </a:cubicBezTo>
                <a:cubicBezTo>
                  <a:pt x="2874" y="15218"/>
                  <a:pt x="2251" y="18294"/>
                  <a:pt x="2419" y="21600"/>
                </a:cubicBezTo>
                <a:lnTo>
                  <a:pt x="18862" y="21600"/>
                </a:lnTo>
                <a:cubicBezTo>
                  <a:pt x="18879" y="21249"/>
                  <a:pt x="18888" y="20889"/>
                  <a:pt x="18888" y="20529"/>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9" name="Circle">
            <a:extLst>
              <a:ext uri="{FF2B5EF4-FFF2-40B4-BE49-F238E27FC236}">
                <a16:creationId xmlns:a16="http://schemas.microsoft.com/office/drawing/2014/main" xmlns="" id="{7D6ADCC8-00B7-7849-B598-7EBDE344F200}"/>
              </a:ext>
            </a:extLst>
          </p:cNvPr>
          <p:cNvSpPr/>
          <p:nvPr/>
        </p:nvSpPr>
        <p:spPr>
          <a:xfrm>
            <a:off x="6744643" y="668563"/>
            <a:ext cx="956182" cy="956177"/>
          </a:xfrm>
          <a:prstGeom prst="ellipse">
            <a:avLst/>
          </a:pr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xmlns="" id="{A55C011E-B5F0-9449-A642-2026DD9E4C1F}"/>
              </a:ext>
            </a:extLst>
          </p:cNvPr>
          <p:cNvSpPr/>
          <p:nvPr/>
        </p:nvSpPr>
        <p:spPr>
          <a:xfrm>
            <a:off x="2335181" y="2735200"/>
            <a:ext cx="7556089" cy="4118992"/>
          </a:xfrm>
          <a:custGeom>
            <a:avLst/>
            <a:gdLst/>
            <a:ahLst/>
            <a:cxnLst>
              <a:cxn ang="0">
                <a:pos x="wd2" y="hd2"/>
              </a:cxn>
              <a:cxn ang="5400000">
                <a:pos x="wd2" y="hd2"/>
              </a:cxn>
              <a:cxn ang="10800000">
                <a:pos x="wd2" y="hd2"/>
              </a:cxn>
              <a:cxn ang="16200000">
                <a:pos x="wd2" y="hd2"/>
              </a:cxn>
            </a:cxnLst>
            <a:rect l="0" t="0" r="r" b="b"/>
            <a:pathLst>
              <a:path w="21600" h="21600" extrusionOk="0">
                <a:moveTo>
                  <a:pt x="21600" y="19812"/>
                </a:moveTo>
                <a:cubicBezTo>
                  <a:pt x="21600" y="17135"/>
                  <a:pt x="21314" y="14543"/>
                  <a:pt x="20751" y="12101"/>
                </a:cubicBezTo>
                <a:cubicBezTo>
                  <a:pt x="20206" y="9744"/>
                  <a:pt x="19427" y="7621"/>
                  <a:pt x="18436" y="5803"/>
                </a:cubicBezTo>
                <a:cubicBezTo>
                  <a:pt x="17446" y="3985"/>
                  <a:pt x="16288" y="2557"/>
                  <a:pt x="15003" y="1558"/>
                </a:cubicBezTo>
                <a:cubicBezTo>
                  <a:pt x="13672" y="524"/>
                  <a:pt x="12259" y="0"/>
                  <a:pt x="10800" y="0"/>
                </a:cubicBezTo>
                <a:cubicBezTo>
                  <a:pt x="9341" y="0"/>
                  <a:pt x="7928" y="524"/>
                  <a:pt x="6597" y="1558"/>
                </a:cubicBezTo>
                <a:cubicBezTo>
                  <a:pt x="5312" y="2557"/>
                  <a:pt x="4154" y="3985"/>
                  <a:pt x="3164" y="5803"/>
                </a:cubicBezTo>
                <a:cubicBezTo>
                  <a:pt x="2173" y="7621"/>
                  <a:pt x="1394" y="9744"/>
                  <a:pt x="849" y="12101"/>
                </a:cubicBezTo>
                <a:cubicBezTo>
                  <a:pt x="286" y="14543"/>
                  <a:pt x="0" y="17135"/>
                  <a:pt x="0" y="19812"/>
                </a:cubicBezTo>
                <a:cubicBezTo>
                  <a:pt x="0" y="20411"/>
                  <a:pt x="14" y="21006"/>
                  <a:pt x="44" y="21600"/>
                </a:cubicBezTo>
                <a:lnTo>
                  <a:pt x="21556" y="21600"/>
                </a:lnTo>
                <a:cubicBezTo>
                  <a:pt x="21584" y="21006"/>
                  <a:pt x="21600" y="20411"/>
                  <a:pt x="21600" y="19812"/>
                </a:cubicBezTo>
                <a:close/>
              </a:path>
            </a:pathLst>
          </a:custGeom>
          <a:solidFill>
            <a:srgbClr val="FFFFFF"/>
          </a:solidFill>
          <a:ln w="12700">
            <a:miter lim="400000"/>
          </a:ln>
        </p:spPr>
        <p:txBody>
          <a:bodyPr lIns="38100" tIns="38100" rIns="38100" bIns="38100" anchor="ctr"/>
          <a:lstStyle/>
          <a:p>
            <a:pPr>
              <a:defRPr sz="3000">
                <a:solidFill>
                  <a:srgbClr val="FFFFFF"/>
                </a:solidFill>
              </a:defRPr>
            </a:pPr>
            <a:endParaRPr/>
          </a:p>
        </p:txBody>
      </p:sp>
      <p:sp>
        <p:nvSpPr>
          <p:cNvPr id="3" name="Date Placeholder 2">
            <a:extLst>
              <a:ext uri="{FF2B5EF4-FFF2-40B4-BE49-F238E27FC236}">
                <a16:creationId xmlns:a16="http://schemas.microsoft.com/office/drawing/2014/main" xmlns="" id="{865F3D56-37DD-7449-ACA9-64C3DA9A195E}"/>
              </a:ext>
            </a:extLst>
          </p:cNvPr>
          <p:cNvSpPr>
            <a:spLocks noGrp="1"/>
          </p:cNvSpPr>
          <p:nvPr userDrawn="1">
            <p:ph type="dt" sz="half" idx="10"/>
          </p:nvPr>
        </p:nvSpPr>
        <p:spPr>
          <a:xfrm>
            <a:off x="838200" y="6356356"/>
            <a:ext cx="1039781" cy="365125"/>
          </a:xfrm>
        </p:spPr>
        <p:txBody>
          <a:bodyPr/>
          <a:lstStyle/>
          <a:p>
            <a:r>
              <a:rPr lang="en-US"/>
              <a:t>Date</a:t>
            </a:r>
            <a:endParaRPr lang="en-GB"/>
          </a:p>
        </p:txBody>
      </p:sp>
      <p:sp>
        <p:nvSpPr>
          <p:cNvPr id="4" name="Footer Placeholder 3">
            <a:extLst>
              <a:ext uri="{FF2B5EF4-FFF2-40B4-BE49-F238E27FC236}">
                <a16:creationId xmlns:a16="http://schemas.microsoft.com/office/drawing/2014/main" xmlns="" id="{49F5E3AA-1991-F34C-AA1F-A7775C966290}"/>
              </a:ext>
            </a:extLst>
          </p:cNvPr>
          <p:cNvSpPr>
            <a:spLocks noGrp="1"/>
          </p:cNvSpPr>
          <p:nvPr userDrawn="1">
            <p:ph type="ftr" sz="quarter" idx="11"/>
          </p:nvPr>
        </p:nvSpPr>
        <p:spPr>
          <a:xfrm>
            <a:off x="2529840" y="6356356"/>
            <a:ext cx="7132320" cy="365125"/>
          </a:xfrm>
        </p:spPr>
        <p:txBody>
          <a:bodyPr/>
          <a:lstStyle/>
          <a:p>
            <a:r>
              <a:rPr lang="en-GB"/>
              <a:t>Your Footer Here</a:t>
            </a:r>
            <a:endParaRPr lang="en-GB" dirty="0"/>
          </a:p>
        </p:txBody>
      </p:sp>
      <p:sp>
        <p:nvSpPr>
          <p:cNvPr id="5" name="Slide Number Placeholder 4">
            <a:extLst>
              <a:ext uri="{FF2B5EF4-FFF2-40B4-BE49-F238E27FC236}">
                <a16:creationId xmlns:a16="http://schemas.microsoft.com/office/drawing/2014/main" xmlns="" id="{0E9D8FA4-C217-5442-B039-1D1BBCB8A0ED}"/>
              </a:ext>
            </a:extLst>
          </p:cNvPr>
          <p:cNvSpPr>
            <a:spLocks noGrp="1"/>
          </p:cNvSpPr>
          <p:nvPr userDrawn="1">
            <p:ph type="sldNum" sz="quarter" idx="12"/>
          </p:nvPr>
        </p:nvSpPr>
        <p:spPr>
          <a:xfrm>
            <a:off x="10348470" y="6356356"/>
            <a:ext cx="1005330" cy="365125"/>
          </a:xfrm>
        </p:spPr>
        <p:txBody>
          <a:bodyPr/>
          <a:lstStyle/>
          <a:p>
            <a:fld id="{CE7809C5-EAA0-BC41-804F-8C0058248A03}" type="slidenum">
              <a:rPr lang="en-GB" smtClean="0"/>
              <a:t>‹Nº›</a:t>
            </a:fld>
            <a:endParaRPr lang="en-GB"/>
          </a:p>
        </p:txBody>
      </p:sp>
      <p:sp>
        <p:nvSpPr>
          <p:cNvPr id="13" name="Title 15">
            <a:extLst>
              <a:ext uri="{FF2B5EF4-FFF2-40B4-BE49-F238E27FC236}">
                <a16:creationId xmlns:a16="http://schemas.microsoft.com/office/drawing/2014/main" xmlns="" id="{881D3F9E-8BAB-3C40-9C37-45E48DB434DC}"/>
              </a:ext>
            </a:extLst>
          </p:cNvPr>
          <p:cNvSpPr>
            <a:spLocks noGrp="1"/>
          </p:cNvSpPr>
          <p:nvPr userDrawn="1">
            <p:ph type="title"/>
          </p:nvPr>
        </p:nvSpPr>
        <p:spPr>
          <a:xfrm>
            <a:off x="2985096" y="3484384"/>
            <a:ext cx="6077624" cy="1363028"/>
          </a:xfrm>
        </p:spPr>
        <p:txBody>
          <a:bodyPr anchor="b" anchorCtr="0">
            <a:normAutofit/>
          </a:bodyPr>
          <a:lstStyle>
            <a:lvl1pPr algn="ctr">
              <a:defRPr sz="3600" b="1">
                <a:solidFill>
                  <a:schemeClr val="tx1"/>
                </a:solidFill>
                <a:latin typeface="+mn-lt"/>
              </a:defRPr>
            </a:lvl1pPr>
          </a:lstStyle>
          <a:p>
            <a:r>
              <a:rPr lang="en-US" dirty="0"/>
              <a:t>Click to edit Master title style</a:t>
            </a:r>
          </a:p>
        </p:txBody>
      </p:sp>
      <p:sp>
        <p:nvSpPr>
          <p:cNvPr id="14" name="Text Placeholder 2">
            <a:extLst>
              <a:ext uri="{FF2B5EF4-FFF2-40B4-BE49-F238E27FC236}">
                <a16:creationId xmlns:a16="http://schemas.microsoft.com/office/drawing/2014/main" xmlns="" id="{7CF79892-7055-524B-AED3-8AA07C267DD8}"/>
              </a:ext>
            </a:extLst>
          </p:cNvPr>
          <p:cNvSpPr>
            <a:spLocks noGrp="1"/>
          </p:cNvSpPr>
          <p:nvPr userDrawn="1">
            <p:ph type="body" idx="1"/>
          </p:nvPr>
        </p:nvSpPr>
        <p:spPr>
          <a:xfrm>
            <a:off x="3381332" y="4951453"/>
            <a:ext cx="5285146" cy="1097846"/>
          </a:xfrm>
        </p:spPr>
        <p:txBody>
          <a:bodyPr/>
          <a:lstStyle>
            <a:lvl1pPr marL="0" indent="0" algn="ctr">
              <a:buNone/>
              <a:defRPr sz="2400" b="0" i="0">
                <a:solidFill>
                  <a:schemeClr val="accent5"/>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5" name="Freeform 19">
            <a:extLst>
              <a:ext uri="{FF2B5EF4-FFF2-40B4-BE49-F238E27FC236}">
                <a16:creationId xmlns:a16="http://schemas.microsoft.com/office/drawing/2014/main" xmlns="" id="{D2E5D359-4D89-4CF5-B0F3-22245850CD53}"/>
              </a:ext>
            </a:extLst>
          </p:cNvPr>
          <p:cNvSpPr>
            <a:spLocks noGrp="1"/>
          </p:cNvSpPr>
          <p:nvPr>
            <p:ph type="pic" sz="quarter" idx="14"/>
          </p:nvPr>
        </p:nvSpPr>
        <p:spPr>
          <a:xfrm>
            <a:off x="1144721" y="0"/>
            <a:ext cx="2605685" cy="2414016"/>
          </a:xfrm>
          <a:custGeom>
            <a:avLst/>
            <a:gdLst>
              <a:gd name="connsiteX0" fmla="*/ 610792 w 2605685"/>
              <a:gd name="connsiteY0" fmla="*/ 0 h 2406635"/>
              <a:gd name="connsiteX1" fmla="*/ 1994870 w 2605685"/>
              <a:gd name="connsiteY1" fmla="*/ 0 h 2406635"/>
              <a:gd name="connsiteX2" fmla="*/ 2111284 w 2605685"/>
              <a:gd name="connsiteY2" fmla="*/ 82385 h 2406635"/>
              <a:gd name="connsiteX3" fmla="*/ 2223759 w 2605685"/>
              <a:gd name="connsiteY3" fmla="*/ 182890 h 2406635"/>
              <a:gd name="connsiteX4" fmla="*/ 2605685 w 2605685"/>
              <a:gd name="connsiteY4" fmla="*/ 1103768 h 2406635"/>
              <a:gd name="connsiteX5" fmla="*/ 2223759 w 2605685"/>
              <a:gd name="connsiteY5" fmla="*/ 2024758 h 2406635"/>
              <a:gd name="connsiteX6" fmla="*/ 1302843 w 2605685"/>
              <a:gd name="connsiteY6" fmla="*/ 2406635 h 2406635"/>
              <a:gd name="connsiteX7" fmla="*/ 381926 w 2605685"/>
              <a:gd name="connsiteY7" fmla="*/ 2024758 h 2406635"/>
              <a:gd name="connsiteX8" fmla="*/ 0 w 2605685"/>
              <a:gd name="connsiteY8" fmla="*/ 1103768 h 2406635"/>
              <a:gd name="connsiteX9" fmla="*/ 381926 w 2605685"/>
              <a:gd name="connsiteY9" fmla="*/ 182890 h 2406635"/>
              <a:gd name="connsiteX10" fmla="*/ 494402 w 2605685"/>
              <a:gd name="connsiteY10" fmla="*/ 82008 h 24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5685" h="2406635">
                <a:moveTo>
                  <a:pt x="610792" y="0"/>
                </a:moveTo>
                <a:lnTo>
                  <a:pt x="1994870" y="0"/>
                </a:lnTo>
                <a:lnTo>
                  <a:pt x="2111284" y="82385"/>
                </a:lnTo>
                <a:cubicBezTo>
                  <a:pt x="2150444" y="113590"/>
                  <a:pt x="2188052" y="147180"/>
                  <a:pt x="2223759" y="182890"/>
                </a:cubicBezTo>
                <a:cubicBezTo>
                  <a:pt x="2470455" y="428621"/>
                  <a:pt x="2605685" y="756151"/>
                  <a:pt x="2605685" y="1103768"/>
                </a:cubicBezTo>
                <a:cubicBezTo>
                  <a:pt x="2605685" y="1451385"/>
                  <a:pt x="2469490" y="1779027"/>
                  <a:pt x="2223759" y="2024758"/>
                </a:cubicBezTo>
                <a:cubicBezTo>
                  <a:pt x="1978029" y="2271382"/>
                  <a:pt x="1650509" y="2406635"/>
                  <a:pt x="1302843" y="2406635"/>
                </a:cubicBezTo>
                <a:cubicBezTo>
                  <a:pt x="955177" y="2406635"/>
                  <a:pt x="628622" y="2270490"/>
                  <a:pt x="381926" y="2024758"/>
                </a:cubicBezTo>
                <a:cubicBezTo>
                  <a:pt x="135230" y="1779027"/>
                  <a:pt x="0" y="1451385"/>
                  <a:pt x="0" y="1103768"/>
                </a:cubicBezTo>
                <a:cubicBezTo>
                  <a:pt x="0" y="756151"/>
                  <a:pt x="136195" y="428621"/>
                  <a:pt x="381926" y="182890"/>
                </a:cubicBezTo>
                <a:cubicBezTo>
                  <a:pt x="417634" y="146677"/>
                  <a:pt x="455241" y="113087"/>
                  <a:pt x="494402" y="82008"/>
                </a:cubicBezTo>
                <a:close/>
              </a:path>
            </a:pathLst>
          </a:custGeom>
          <a:noFill/>
        </p:spPr>
        <p:txBody>
          <a:bodyPr wrap="square" anchor="ctr">
            <a:noAutofit/>
          </a:bodyPr>
          <a:lstStyle>
            <a:lvl1pPr marL="0" indent="0" algn="ctr">
              <a:buNone/>
              <a:defRPr>
                <a:solidFill>
                  <a:schemeClr val="accent1"/>
                </a:solidFill>
              </a:defRPr>
            </a:lvl1pPr>
          </a:lstStyle>
          <a:p>
            <a:endParaRPr lang="en-US"/>
          </a:p>
        </p:txBody>
      </p:sp>
      <p:sp>
        <p:nvSpPr>
          <p:cNvPr id="16" name="Freeform 20">
            <a:extLst>
              <a:ext uri="{FF2B5EF4-FFF2-40B4-BE49-F238E27FC236}">
                <a16:creationId xmlns:a16="http://schemas.microsoft.com/office/drawing/2014/main" xmlns="" id="{9413D801-1F4C-4854-9110-D02737E4EFA3}"/>
              </a:ext>
            </a:extLst>
          </p:cNvPr>
          <p:cNvSpPr>
            <a:spLocks noGrp="1"/>
          </p:cNvSpPr>
          <p:nvPr>
            <p:ph type="pic" sz="quarter" idx="13"/>
          </p:nvPr>
        </p:nvSpPr>
        <p:spPr>
          <a:xfrm>
            <a:off x="8439857" y="1905"/>
            <a:ext cx="2605685" cy="2414016"/>
          </a:xfrm>
          <a:custGeom>
            <a:avLst/>
            <a:gdLst>
              <a:gd name="connsiteX0" fmla="*/ 610792 w 2605685"/>
              <a:gd name="connsiteY0" fmla="*/ 0 h 2406635"/>
              <a:gd name="connsiteX1" fmla="*/ 1994870 w 2605685"/>
              <a:gd name="connsiteY1" fmla="*/ 0 h 2406635"/>
              <a:gd name="connsiteX2" fmla="*/ 2111283 w 2605685"/>
              <a:gd name="connsiteY2" fmla="*/ 82385 h 2406635"/>
              <a:gd name="connsiteX3" fmla="*/ 2223759 w 2605685"/>
              <a:gd name="connsiteY3" fmla="*/ 182890 h 2406635"/>
              <a:gd name="connsiteX4" fmla="*/ 2605685 w 2605685"/>
              <a:gd name="connsiteY4" fmla="*/ 1103768 h 2406635"/>
              <a:gd name="connsiteX5" fmla="*/ 2223759 w 2605685"/>
              <a:gd name="connsiteY5" fmla="*/ 2024758 h 2406635"/>
              <a:gd name="connsiteX6" fmla="*/ 1302843 w 2605685"/>
              <a:gd name="connsiteY6" fmla="*/ 2406635 h 2406635"/>
              <a:gd name="connsiteX7" fmla="*/ 381926 w 2605685"/>
              <a:gd name="connsiteY7" fmla="*/ 2024758 h 2406635"/>
              <a:gd name="connsiteX8" fmla="*/ 0 w 2605685"/>
              <a:gd name="connsiteY8" fmla="*/ 1103768 h 2406635"/>
              <a:gd name="connsiteX9" fmla="*/ 381926 w 2605685"/>
              <a:gd name="connsiteY9" fmla="*/ 182890 h 2406635"/>
              <a:gd name="connsiteX10" fmla="*/ 494402 w 2605685"/>
              <a:gd name="connsiteY10" fmla="*/ 82008 h 24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5685" h="2406635">
                <a:moveTo>
                  <a:pt x="610792" y="0"/>
                </a:moveTo>
                <a:lnTo>
                  <a:pt x="1994870" y="0"/>
                </a:lnTo>
                <a:lnTo>
                  <a:pt x="2111283" y="82385"/>
                </a:lnTo>
                <a:cubicBezTo>
                  <a:pt x="2150444" y="113590"/>
                  <a:pt x="2188052" y="147180"/>
                  <a:pt x="2223759" y="182890"/>
                </a:cubicBezTo>
                <a:cubicBezTo>
                  <a:pt x="2470455" y="428621"/>
                  <a:pt x="2605685" y="756151"/>
                  <a:pt x="2605685" y="1103768"/>
                </a:cubicBezTo>
                <a:cubicBezTo>
                  <a:pt x="2605685" y="1451385"/>
                  <a:pt x="2469490" y="1779027"/>
                  <a:pt x="2223759" y="2024758"/>
                </a:cubicBezTo>
                <a:cubicBezTo>
                  <a:pt x="1978029" y="2271382"/>
                  <a:pt x="1650508" y="2406635"/>
                  <a:pt x="1302843" y="2406635"/>
                </a:cubicBezTo>
                <a:cubicBezTo>
                  <a:pt x="955177" y="2406635"/>
                  <a:pt x="627656" y="2270490"/>
                  <a:pt x="381926" y="2024758"/>
                </a:cubicBezTo>
                <a:cubicBezTo>
                  <a:pt x="135230" y="1779027"/>
                  <a:pt x="0" y="1451385"/>
                  <a:pt x="0" y="1103768"/>
                </a:cubicBezTo>
                <a:cubicBezTo>
                  <a:pt x="0" y="756151"/>
                  <a:pt x="136195" y="428621"/>
                  <a:pt x="381926" y="182890"/>
                </a:cubicBezTo>
                <a:cubicBezTo>
                  <a:pt x="417634" y="146677"/>
                  <a:pt x="455241" y="113087"/>
                  <a:pt x="494402" y="82008"/>
                </a:cubicBezTo>
                <a:close/>
              </a:path>
            </a:pathLst>
          </a:custGeom>
          <a:noFill/>
        </p:spPr>
        <p:txBody>
          <a:bodyPr wrap="square" anchor="ctr">
            <a:noAutofit/>
          </a:bodyPr>
          <a:lstStyle>
            <a:lvl1pPr marL="0" indent="0" algn="ctr">
              <a:buNone/>
              <a:defRPr>
                <a:solidFill>
                  <a:schemeClr val="accent1"/>
                </a:solidFill>
              </a:defRPr>
            </a:lvl1pPr>
          </a:lstStyle>
          <a:p>
            <a:endParaRPr lang="en-US"/>
          </a:p>
        </p:txBody>
      </p:sp>
    </p:spTree>
    <p:extLst>
      <p:ext uri="{BB962C8B-B14F-4D97-AF65-F5344CB8AC3E}">
        <p14:creationId xmlns:p14="http://schemas.microsoft.com/office/powerpoint/2010/main" val="235089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D8A1C8F2-9046-400D-AA18-F5B7CE2E70EF}"/>
              </a:ext>
            </a:extLst>
          </p:cNvPr>
          <p:cNvGrpSpPr/>
          <p:nvPr userDrawn="1"/>
        </p:nvGrpSpPr>
        <p:grpSpPr>
          <a:xfrm>
            <a:off x="1524" y="0"/>
            <a:ext cx="12188952" cy="6858000"/>
            <a:chOff x="-543877" y="-501644"/>
            <a:chExt cx="12188952" cy="6858000"/>
          </a:xfrm>
        </p:grpSpPr>
        <p:sp>
          <p:nvSpPr>
            <p:cNvPr id="21" name="Shape">
              <a:extLst>
                <a:ext uri="{FF2B5EF4-FFF2-40B4-BE49-F238E27FC236}">
                  <a16:creationId xmlns:a16="http://schemas.microsoft.com/office/drawing/2014/main" xmlns="" id="{0F3776B3-D11E-45DE-8D12-BE4033CD87BF}"/>
                </a:ext>
              </a:extLst>
            </p:cNvPr>
            <p:cNvSpPr/>
            <p:nvPr/>
          </p:nvSpPr>
          <p:spPr>
            <a:xfrm>
              <a:off x="-543877" y="-501644"/>
              <a:ext cx="12188952" cy="6858000"/>
            </a:xfrm>
            <a:custGeom>
              <a:avLst/>
              <a:gdLst/>
              <a:ahLst/>
              <a:cxnLst>
                <a:cxn ang="0">
                  <a:pos x="wd2" y="hd2"/>
                </a:cxn>
                <a:cxn ang="5400000">
                  <a:pos x="wd2" y="hd2"/>
                </a:cxn>
                <a:cxn ang="10800000">
                  <a:pos x="wd2" y="hd2"/>
                </a:cxn>
                <a:cxn ang="16200000">
                  <a:pos x="wd2" y="hd2"/>
                </a:cxn>
              </a:cxnLst>
              <a:rect l="0" t="0" r="r" b="b"/>
              <a:pathLst>
                <a:path w="21600" h="21600" extrusionOk="0">
                  <a:moveTo>
                    <a:pt x="1390" y="3"/>
                  </a:moveTo>
                  <a:cubicBezTo>
                    <a:pt x="795" y="1593"/>
                    <a:pt x="322" y="3342"/>
                    <a:pt x="0" y="5208"/>
                  </a:cubicBezTo>
                  <a:lnTo>
                    <a:pt x="0" y="17052"/>
                  </a:lnTo>
                  <a:cubicBezTo>
                    <a:pt x="280" y="18663"/>
                    <a:pt x="670" y="20190"/>
                    <a:pt x="1156" y="21600"/>
                  </a:cubicBezTo>
                  <a:lnTo>
                    <a:pt x="20451" y="21600"/>
                  </a:lnTo>
                  <a:cubicBezTo>
                    <a:pt x="20933" y="20199"/>
                    <a:pt x="21322" y="18687"/>
                    <a:pt x="21600" y="17088"/>
                  </a:cubicBezTo>
                  <a:lnTo>
                    <a:pt x="21600" y="5169"/>
                  </a:lnTo>
                  <a:cubicBezTo>
                    <a:pt x="21278" y="3318"/>
                    <a:pt x="20807" y="1581"/>
                    <a:pt x="20215" y="0"/>
                  </a:cubicBezTo>
                  <a:lnTo>
                    <a:pt x="1390" y="0"/>
                  </a:ln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22" name="Shape">
              <a:extLst>
                <a:ext uri="{FF2B5EF4-FFF2-40B4-BE49-F238E27FC236}">
                  <a16:creationId xmlns:a16="http://schemas.microsoft.com/office/drawing/2014/main" xmlns="" id="{E61BC721-A9A6-40F6-8AB6-F1E770A034DB}"/>
                </a:ext>
              </a:extLst>
            </p:cNvPr>
            <p:cNvSpPr/>
            <p:nvPr userDrawn="1"/>
          </p:nvSpPr>
          <p:spPr>
            <a:xfrm>
              <a:off x="-543877" y="-501644"/>
              <a:ext cx="12188952" cy="6858000"/>
            </a:xfrm>
            <a:custGeom>
              <a:avLst/>
              <a:gdLst/>
              <a:ahLst/>
              <a:cxnLst>
                <a:cxn ang="0">
                  <a:pos x="wd2" y="hd2"/>
                </a:cxn>
                <a:cxn ang="5400000">
                  <a:pos x="wd2" y="hd2"/>
                </a:cxn>
                <a:cxn ang="10800000">
                  <a:pos x="wd2" y="hd2"/>
                </a:cxn>
                <a:cxn ang="16200000">
                  <a:pos x="wd2" y="hd2"/>
                </a:cxn>
              </a:cxnLst>
              <a:rect l="0" t="0" r="r" b="b"/>
              <a:pathLst>
                <a:path w="21600" h="21600" extrusionOk="0">
                  <a:moveTo>
                    <a:pt x="1845" y="399"/>
                  </a:moveTo>
                  <a:cubicBezTo>
                    <a:pt x="1455" y="1425"/>
                    <a:pt x="1121" y="2523"/>
                    <a:pt x="849" y="3660"/>
                  </a:cubicBezTo>
                  <a:cubicBezTo>
                    <a:pt x="285" y="6027"/>
                    <a:pt x="0" y="8538"/>
                    <a:pt x="0" y="11130"/>
                  </a:cubicBezTo>
                  <a:cubicBezTo>
                    <a:pt x="0" y="13722"/>
                    <a:pt x="285" y="16236"/>
                    <a:pt x="849" y="18600"/>
                  </a:cubicBezTo>
                  <a:cubicBezTo>
                    <a:pt x="1097" y="19641"/>
                    <a:pt x="1399" y="20649"/>
                    <a:pt x="1749" y="21600"/>
                  </a:cubicBezTo>
                  <a:lnTo>
                    <a:pt x="19851" y="21600"/>
                  </a:lnTo>
                  <a:cubicBezTo>
                    <a:pt x="20201" y="20649"/>
                    <a:pt x="20503" y="19641"/>
                    <a:pt x="20751" y="18600"/>
                  </a:cubicBezTo>
                  <a:cubicBezTo>
                    <a:pt x="21315" y="16233"/>
                    <a:pt x="21600" y="13722"/>
                    <a:pt x="21600" y="11130"/>
                  </a:cubicBezTo>
                  <a:cubicBezTo>
                    <a:pt x="21600" y="8538"/>
                    <a:pt x="21315" y="6024"/>
                    <a:pt x="20751" y="3660"/>
                  </a:cubicBezTo>
                  <a:cubicBezTo>
                    <a:pt x="20481" y="2523"/>
                    <a:pt x="20145" y="1425"/>
                    <a:pt x="19755" y="399"/>
                  </a:cubicBezTo>
                  <a:cubicBezTo>
                    <a:pt x="19704" y="264"/>
                    <a:pt x="19652" y="132"/>
                    <a:pt x="19600" y="0"/>
                  </a:cubicBezTo>
                  <a:lnTo>
                    <a:pt x="2000" y="0"/>
                  </a:lnTo>
                  <a:cubicBezTo>
                    <a:pt x="1948" y="135"/>
                    <a:pt x="1896" y="267"/>
                    <a:pt x="1845" y="39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6" name="Group 5">
            <a:extLst>
              <a:ext uri="{FF2B5EF4-FFF2-40B4-BE49-F238E27FC236}">
                <a16:creationId xmlns:a16="http://schemas.microsoft.com/office/drawing/2014/main" xmlns="" id="{B63590FC-26AD-5040-AE5C-5229D8E9519F}"/>
              </a:ext>
            </a:extLst>
          </p:cNvPr>
          <p:cNvGrpSpPr/>
          <p:nvPr userDrawn="1"/>
        </p:nvGrpSpPr>
        <p:grpSpPr>
          <a:xfrm>
            <a:off x="3799839" y="1728435"/>
            <a:ext cx="4592322" cy="4590178"/>
            <a:chOff x="34368740" y="31041339"/>
            <a:chExt cx="7816838" cy="7813192"/>
          </a:xfrm>
        </p:grpSpPr>
        <p:sp>
          <p:nvSpPr>
            <p:cNvPr id="7" name="Shape">
              <a:extLst>
                <a:ext uri="{FF2B5EF4-FFF2-40B4-BE49-F238E27FC236}">
                  <a16:creationId xmlns:a16="http://schemas.microsoft.com/office/drawing/2014/main" xmlns="" id="{1AF1C180-BB72-E74C-BD77-930F1F9C644E}"/>
                </a:ext>
              </a:extLst>
            </p:cNvPr>
            <p:cNvSpPr/>
            <p:nvPr/>
          </p:nvSpPr>
          <p:spPr>
            <a:xfrm>
              <a:off x="34368740" y="31041339"/>
              <a:ext cx="7816838" cy="7813192"/>
            </a:xfrm>
            <a:custGeom>
              <a:avLst/>
              <a:gdLst/>
              <a:ahLst/>
              <a:cxnLst>
                <a:cxn ang="0">
                  <a:pos x="wd2" y="hd2"/>
                </a:cxn>
                <a:cxn ang="5400000">
                  <a:pos x="wd2" y="hd2"/>
                </a:cxn>
                <a:cxn ang="10800000">
                  <a:pos x="wd2" y="hd2"/>
                </a:cxn>
                <a:cxn ang="16200000">
                  <a:pos x="wd2" y="hd2"/>
                </a:cxn>
              </a:cxnLst>
              <a:rect l="0" t="0" r="r" b="b"/>
              <a:pathLst>
                <a:path w="21593" h="21320" extrusionOk="0">
                  <a:moveTo>
                    <a:pt x="19431" y="8490"/>
                  </a:moveTo>
                  <a:cubicBezTo>
                    <a:pt x="18670" y="8476"/>
                    <a:pt x="17997" y="8847"/>
                    <a:pt x="17593" y="9415"/>
                  </a:cubicBezTo>
                  <a:cubicBezTo>
                    <a:pt x="17390" y="9700"/>
                    <a:pt x="17060" y="9866"/>
                    <a:pt x="16709" y="9866"/>
                  </a:cubicBezTo>
                  <a:lnTo>
                    <a:pt x="16709" y="9866"/>
                  </a:lnTo>
                  <a:cubicBezTo>
                    <a:pt x="16239" y="9866"/>
                    <a:pt x="15818" y="9564"/>
                    <a:pt x="15678" y="9121"/>
                  </a:cubicBezTo>
                  <a:cubicBezTo>
                    <a:pt x="15583" y="8826"/>
                    <a:pt x="15464" y="8542"/>
                    <a:pt x="15320" y="8275"/>
                  </a:cubicBezTo>
                  <a:cubicBezTo>
                    <a:pt x="15109" y="7880"/>
                    <a:pt x="15187" y="7392"/>
                    <a:pt x="15506" y="7076"/>
                  </a:cubicBezTo>
                  <a:lnTo>
                    <a:pt x="15506" y="7076"/>
                  </a:lnTo>
                  <a:cubicBezTo>
                    <a:pt x="15751" y="6834"/>
                    <a:pt x="16102" y="6730"/>
                    <a:pt x="16442" y="6796"/>
                  </a:cubicBezTo>
                  <a:cubicBezTo>
                    <a:pt x="17141" y="6934"/>
                    <a:pt x="17895" y="6737"/>
                    <a:pt x="18435" y="6200"/>
                  </a:cubicBezTo>
                  <a:cubicBezTo>
                    <a:pt x="19295" y="5351"/>
                    <a:pt x="19295" y="3971"/>
                    <a:pt x="18435" y="3122"/>
                  </a:cubicBezTo>
                  <a:cubicBezTo>
                    <a:pt x="17576" y="2273"/>
                    <a:pt x="16179" y="2273"/>
                    <a:pt x="15320" y="3122"/>
                  </a:cubicBezTo>
                  <a:cubicBezTo>
                    <a:pt x="14804" y="3632"/>
                    <a:pt x="14597" y="4335"/>
                    <a:pt x="14702" y="4997"/>
                  </a:cubicBezTo>
                  <a:cubicBezTo>
                    <a:pt x="14755" y="5323"/>
                    <a:pt x="14650" y="5655"/>
                    <a:pt x="14411" y="5891"/>
                  </a:cubicBezTo>
                  <a:lnTo>
                    <a:pt x="14359" y="5943"/>
                  </a:lnTo>
                  <a:cubicBezTo>
                    <a:pt x="14039" y="6258"/>
                    <a:pt x="13545" y="6335"/>
                    <a:pt x="13145" y="6127"/>
                  </a:cubicBezTo>
                  <a:cubicBezTo>
                    <a:pt x="12857" y="5974"/>
                    <a:pt x="12552" y="5853"/>
                    <a:pt x="12233" y="5756"/>
                  </a:cubicBezTo>
                  <a:cubicBezTo>
                    <a:pt x="11819" y="5631"/>
                    <a:pt x="11534" y="5253"/>
                    <a:pt x="11534" y="4827"/>
                  </a:cubicBezTo>
                  <a:lnTo>
                    <a:pt x="11534" y="4827"/>
                  </a:lnTo>
                  <a:cubicBezTo>
                    <a:pt x="11534" y="4495"/>
                    <a:pt x="11706" y="4186"/>
                    <a:pt x="11991" y="4006"/>
                  </a:cubicBezTo>
                  <a:cubicBezTo>
                    <a:pt x="12724" y="3538"/>
                    <a:pt x="13159" y="2651"/>
                    <a:pt x="12948" y="1688"/>
                  </a:cubicBezTo>
                  <a:cubicBezTo>
                    <a:pt x="12787" y="956"/>
                    <a:pt x="12043" y="218"/>
                    <a:pt x="11303" y="55"/>
                  </a:cubicBezTo>
                  <a:cubicBezTo>
                    <a:pt x="9868" y="-260"/>
                    <a:pt x="8595" y="811"/>
                    <a:pt x="8595" y="2176"/>
                  </a:cubicBezTo>
                  <a:cubicBezTo>
                    <a:pt x="8595" y="2900"/>
                    <a:pt x="8952" y="3545"/>
                    <a:pt x="9507" y="3940"/>
                  </a:cubicBezTo>
                  <a:cubicBezTo>
                    <a:pt x="9763" y="4124"/>
                    <a:pt x="9910" y="4415"/>
                    <a:pt x="9910" y="4727"/>
                  </a:cubicBezTo>
                  <a:lnTo>
                    <a:pt x="9910" y="4827"/>
                  </a:lnTo>
                  <a:cubicBezTo>
                    <a:pt x="9910" y="5253"/>
                    <a:pt x="9626" y="5635"/>
                    <a:pt x="9212" y="5756"/>
                  </a:cubicBezTo>
                  <a:cubicBezTo>
                    <a:pt x="8879" y="5856"/>
                    <a:pt x="8560" y="5988"/>
                    <a:pt x="8258" y="6148"/>
                  </a:cubicBezTo>
                  <a:cubicBezTo>
                    <a:pt x="7886" y="6345"/>
                    <a:pt x="7430" y="6279"/>
                    <a:pt x="7132" y="5985"/>
                  </a:cubicBezTo>
                  <a:lnTo>
                    <a:pt x="7132" y="5985"/>
                  </a:lnTo>
                  <a:cubicBezTo>
                    <a:pt x="6900" y="5756"/>
                    <a:pt x="6805" y="5430"/>
                    <a:pt x="6876" y="5115"/>
                  </a:cubicBezTo>
                  <a:cubicBezTo>
                    <a:pt x="7026" y="4418"/>
                    <a:pt x="6826" y="3663"/>
                    <a:pt x="6279" y="3119"/>
                  </a:cubicBezTo>
                  <a:cubicBezTo>
                    <a:pt x="5420" y="2270"/>
                    <a:pt x="4023" y="2270"/>
                    <a:pt x="3164" y="3119"/>
                  </a:cubicBezTo>
                  <a:cubicBezTo>
                    <a:pt x="2304" y="3968"/>
                    <a:pt x="2304" y="5347"/>
                    <a:pt x="3164" y="6196"/>
                  </a:cubicBezTo>
                  <a:cubicBezTo>
                    <a:pt x="3690" y="6719"/>
                    <a:pt x="4420" y="6920"/>
                    <a:pt x="5104" y="6799"/>
                  </a:cubicBezTo>
                  <a:cubicBezTo>
                    <a:pt x="5406" y="6747"/>
                    <a:pt x="5718" y="6848"/>
                    <a:pt x="5935" y="7062"/>
                  </a:cubicBezTo>
                  <a:lnTo>
                    <a:pt x="5988" y="7114"/>
                  </a:lnTo>
                  <a:cubicBezTo>
                    <a:pt x="6286" y="7409"/>
                    <a:pt x="6353" y="7863"/>
                    <a:pt x="6153" y="8227"/>
                  </a:cubicBezTo>
                  <a:cubicBezTo>
                    <a:pt x="5988" y="8528"/>
                    <a:pt x="5851" y="8851"/>
                    <a:pt x="5749" y="9183"/>
                  </a:cubicBezTo>
                  <a:cubicBezTo>
                    <a:pt x="5627" y="9585"/>
                    <a:pt x="5251" y="9859"/>
                    <a:pt x="4827" y="9859"/>
                  </a:cubicBezTo>
                  <a:lnTo>
                    <a:pt x="4827" y="9859"/>
                  </a:lnTo>
                  <a:cubicBezTo>
                    <a:pt x="4508" y="9859"/>
                    <a:pt x="4209" y="9703"/>
                    <a:pt x="4030" y="9443"/>
                  </a:cubicBezTo>
                  <a:cubicBezTo>
                    <a:pt x="3627" y="8854"/>
                    <a:pt x="2943" y="8473"/>
                    <a:pt x="2168" y="8483"/>
                  </a:cubicBezTo>
                  <a:cubicBezTo>
                    <a:pt x="989" y="8501"/>
                    <a:pt x="3" y="9488"/>
                    <a:pt x="0" y="10653"/>
                  </a:cubicBezTo>
                  <a:cubicBezTo>
                    <a:pt x="-4" y="11859"/>
                    <a:pt x="985" y="12836"/>
                    <a:pt x="2203" y="12836"/>
                  </a:cubicBezTo>
                  <a:cubicBezTo>
                    <a:pt x="2960" y="12836"/>
                    <a:pt x="3627" y="12458"/>
                    <a:pt x="4027" y="11883"/>
                  </a:cubicBezTo>
                  <a:cubicBezTo>
                    <a:pt x="4209" y="11619"/>
                    <a:pt x="4508" y="11460"/>
                    <a:pt x="4827" y="11460"/>
                  </a:cubicBezTo>
                  <a:lnTo>
                    <a:pt x="4827" y="11460"/>
                  </a:lnTo>
                  <a:cubicBezTo>
                    <a:pt x="5251" y="11460"/>
                    <a:pt x="5627" y="11734"/>
                    <a:pt x="5749" y="12136"/>
                  </a:cubicBezTo>
                  <a:cubicBezTo>
                    <a:pt x="5851" y="12472"/>
                    <a:pt x="5988" y="12791"/>
                    <a:pt x="6153" y="13092"/>
                  </a:cubicBezTo>
                  <a:cubicBezTo>
                    <a:pt x="6353" y="13460"/>
                    <a:pt x="6286" y="13910"/>
                    <a:pt x="5988" y="14205"/>
                  </a:cubicBezTo>
                  <a:lnTo>
                    <a:pt x="5935" y="14257"/>
                  </a:lnTo>
                  <a:cubicBezTo>
                    <a:pt x="5718" y="14472"/>
                    <a:pt x="5409" y="14572"/>
                    <a:pt x="5104" y="14520"/>
                  </a:cubicBezTo>
                  <a:cubicBezTo>
                    <a:pt x="4420" y="14402"/>
                    <a:pt x="3690" y="14603"/>
                    <a:pt x="3164" y="15123"/>
                  </a:cubicBezTo>
                  <a:cubicBezTo>
                    <a:pt x="2304" y="15972"/>
                    <a:pt x="2304" y="17351"/>
                    <a:pt x="3164" y="18200"/>
                  </a:cubicBezTo>
                  <a:cubicBezTo>
                    <a:pt x="4023" y="19049"/>
                    <a:pt x="5420" y="19049"/>
                    <a:pt x="6279" y="18200"/>
                  </a:cubicBezTo>
                  <a:cubicBezTo>
                    <a:pt x="6826" y="17660"/>
                    <a:pt x="7026" y="16904"/>
                    <a:pt x="6876" y="16204"/>
                  </a:cubicBezTo>
                  <a:cubicBezTo>
                    <a:pt x="6809" y="15889"/>
                    <a:pt x="6904" y="15563"/>
                    <a:pt x="7132" y="15334"/>
                  </a:cubicBezTo>
                  <a:lnTo>
                    <a:pt x="7132" y="15334"/>
                  </a:lnTo>
                  <a:cubicBezTo>
                    <a:pt x="7430" y="15040"/>
                    <a:pt x="7889" y="14974"/>
                    <a:pt x="8258" y="15172"/>
                  </a:cubicBezTo>
                  <a:cubicBezTo>
                    <a:pt x="8563" y="15334"/>
                    <a:pt x="8886" y="15466"/>
                    <a:pt x="9226" y="15567"/>
                  </a:cubicBezTo>
                  <a:cubicBezTo>
                    <a:pt x="9633" y="15688"/>
                    <a:pt x="9910" y="16062"/>
                    <a:pt x="9910" y="16481"/>
                  </a:cubicBezTo>
                  <a:lnTo>
                    <a:pt x="9910" y="16603"/>
                  </a:lnTo>
                  <a:cubicBezTo>
                    <a:pt x="9910" y="16908"/>
                    <a:pt x="9763" y="17199"/>
                    <a:pt x="9514" y="17376"/>
                  </a:cubicBezTo>
                  <a:cubicBezTo>
                    <a:pt x="8956" y="17771"/>
                    <a:pt x="8595" y="18415"/>
                    <a:pt x="8595" y="19143"/>
                  </a:cubicBezTo>
                  <a:cubicBezTo>
                    <a:pt x="8595" y="20349"/>
                    <a:pt x="9612" y="21340"/>
                    <a:pt x="10833" y="21319"/>
                  </a:cubicBezTo>
                  <a:cubicBezTo>
                    <a:pt x="12033" y="21298"/>
                    <a:pt x="13001" y="20332"/>
                    <a:pt x="13001" y="19143"/>
                  </a:cubicBezTo>
                  <a:cubicBezTo>
                    <a:pt x="13001" y="18374"/>
                    <a:pt x="12597" y="17698"/>
                    <a:pt x="11987" y="17310"/>
                  </a:cubicBezTo>
                  <a:cubicBezTo>
                    <a:pt x="11706" y="17133"/>
                    <a:pt x="11534" y="16828"/>
                    <a:pt x="11534" y="16499"/>
                  </a:cubicBezTo>
                  <a:lnTo>
                    <a:pt x="11534" y="16478"/>
                  </a:lnTo>
                  <a:cubicBezTo>
                    <a:pt x="11534" y="16059"/>
                    <a:pt x="11812" y="15684"/>
                    <a:pt x="12219" y="15563"/>
                  </a:cubicBezTo>
                  <a:cubicBezTo>
                    <a:pt x="12541" y="15466"/>
                    <a:pt x="12850" y="15341"/>
                    <a:pt x="13141" y="15189"/>
                  </a:cubicBezTo>
                  <a:cubicBezTo>
                    <a:pt x="13541" y="14981"/>
                    <a:pt x="14036" y="15057"/>
                    <a:pt x="14355" y="15373"/>
                  </a:cubicBezTo>
                  <a:lnTo>
                    <a:pt x="14408" y="15425"/>
                  </a:lnTo>
                  <a:cubicBezTo>
                    <a:pt x="14646" y="15657"/>
                    <a:pt x="14748" y="15989"/>
                    <a:pt x="14699" y="16319"/>
                  </a:cubicBezTo>
                  <a:cubicBezTo>
                    <a:pt x="14594" y="16981"/>
                    <a:pt x="14801" y="17684"/>
                    <a:pt x="15316" y="18193"/>
                  </a:cubicBezTo>
                  <a:cubicBezTo>
                    <a:pt x="16176" y="19042"/>
                    <a:pt x="17572" y="19042"/>
                    <a:pt x="18432" y="18193"/>
                  </a:cubicBezTo>
                  <a:cubicBezTo>
                    <a:pt x="19291" y="17344"/>
                    <a:pt x="19291" y="15965"/>
                    <a:pt x="18432" y="15116"/>
                  </a:cubicBezTo>
                  <a:cubicBezTo>
                    <a:pt x="17891" y="14582"/>
                    <a:pt x="17137" y="14381"/>
                    <a:pt x="16439" y="14520"/>
                  </a:cubicBezTo>
                  <a:cubicBezTo>
                    <a:pt x="16099" y="14586"/>
                    <a:pt x="15748" y="14482"/>
                    <a:pt x="15502" y="14239"/>
                  </a:cubicBezTo>
                  <a:lnTo>
                    <a:pt x="15502" y="14239"/>
                  </a:lnTo>
                  <a:cubicBezTo>
                    <a:pt x="15183" y="13924"/>
                    <a:pt x="15106" y="13435"/>
                    <a:pt x="15316" y="13040"/>
                  </a:cubicBezTo>
                  <a:cubicBezTo>
                    <a:pt x="15460" y="12770"/>
                    <a:pt x="15579" y="12489"/>
                    <a:pt x="15674" y="12195"/>
                  </a:cubicBezTo>
                  <a:cubicBezTo>
                    <a:pt x="15814" y="11751"/>
                    <a:pt x="16235" y="11450"/>
                    <a:pt x="16706" y="11450"/>
                  </a:cubicBezTo>
                  <a:lnTo>
                    <a:pt x="16706" y="11450"/>
                  </a:lnTo>
                  <a:cubicBezTo>
                    <a:pt x="17060" y="11450"/>
                    <a:pt x="17390" y="11623"/>
                    <a:pt x="17593" y="11907"/>
                  </a:cubicBezTo>
                  <a:cubicBezTo>
                    <a:pt x="17993" y="12462"/>
                    <a:pt x="18649" y="12825"/>
                    <a:pt x="19389" y="12825"/>
                  </a:cubicBezTo>
                  <a:cubicBezTo>
                    <a:pt x="20607" y="12825"/>
                    <a:pt x="21596" y="11848"/>
                    <a:pt x="21592" y="10642"/>
                  </a:cubicBezTo>
                  <a:cubicBezTo>
                    <a:pt x="21596" y="9495"/>
                    <a:pt x="20610" y="8508"/>
                    <a:pt x="19431" y="849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xmlns="" id="{08360696-D6D3-5D41-8FD3-FB17DDFF7E41}"/>
                </a:ext>
              </a:extLst>
            </p:cNvPr>
            <p:cNvSpPr/>
            <p:nvPr/>
          </p:nvSpPr>
          <p:spPr>
            <a:xfrm>
              <a:off x="34508439" y="34279839"/>
              <a:ext cx="1333502" cy="1333502"/>
            </a:xfrm>
            <a:custGeom>
              <a:avLst/>
              <a:gdLst/>
              <a:ahLst/>
              <a:cxnLst>
                <a:cxn ang="0">
                  <a:pos x="wd2" y="hd2"/>
                </a:cxn>
                <a:cxn ang="5400000">
                  <a:pos x="wd2" y="hd2"/>
                </a:cxn>
                <a:cxn ang="10800000">
                  <a:pos x="wd2" y="hd2"/>
                </a:cxn>
                <a:cxn ang="16200000">
                  <a:pos x="wd2" y="hd2"/>
                </a:cxn>
              </a:cxnLst>
              <a:rect l="0" t="0" r="r" b="b"/>
              <a:pathLst>
                <a:path w="21600" h="21600" extrusionOk="0">
                  <a:moveTo>
                    <a:pt x="18432" y="3168"/>
                  </a:moveTo>
                  <a:cubicBezTo>
                    <a:pt x="16395" y="1131"/>
                    <a:pt x="13680" y="0"/>
                    <a:pt x="10800" y="0"/>
                  </a:cubicBezTo>
                  <a:cubicBezTo>
                    <a:pt x="7920" y="0"/>
                    <a:pt x="5205" y="1131"/>
                    <a:pt x="3168" y="3168"/>
                  </a:cubicBezTo>
                  <a:cubicBezTo>
                    <a:pt x="1131" y="5205"/>
                    <a:pt x="0" y="7920"/>
                    <a:pt x="0" y="10800"/>
                  </a:cubicBezTo>
                  <a:cubicBezTo>
                    <a:pt x="0" y="13680"/>
                    <a:pt x="1131" y="16395"/>
                    <a:pt x="3168" y="18432"/>
                  </a:cubicBezTo>
                  <a:cubicBezTo>
                    <a:pt x="5205" y="20469"/>
                    <a:pt x="7920" y="21600"/>
                    <a:pt x="10800" y="21600"/>
                  </a:cubicBezTo>
                  <a:cubicBezTo>
                    <a:pt x="13680" y="21600"/>
                    <a:pt x="16395" y="20469"/>
                    <a:pt x="18432" y="18432"/>
                  </a:cubicBezTo>
                  <a:cubicBezTo>
                    <a:pt x="20469" y="16395"/>
                    <a:pt x="21600" y="13680"/>
                    <a:pt x="21600" y="10800"/>
                  </a:cubicBezTo>
                  <a:cubicBezTo>
                    <a:pt x="21600" y="7920"/>
                    <a:pt x="20469" y="5225"/>
                    <a:pt x="18432" y="3168"/>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xmlns="" id="{698F82C0-6774-124D-A1C1-4177E70A6FAC}"/>
                </a:ext>
              </a:extLst>
            </p:cNvPr>
            <p:cNvSpPr/>
            <p:nvPr/>
          </p:nvSpPr>
          <p:spPr>
            <a:xfrm>
              <a:off x="40731439" y="34279839"/>
              <a:ext cx="1333502" cy="1333502"/>
            </a:xfrm>
            <a:custGeom>
              <a:avLst/>
              <a:gdLst/>
              <a:ahLst/>
              <a:cxnLst>
                <a:cxn ang="0">
                  <a:pos x="wd2" y="hd2"/>
                </a:cxn>
                <a:cxn ang="5400000">
                  <a:pos x="wd2" y="hd2"/>
                </a:cxn>
                <a:cxn ang="10800000">
                  <a:pos x="wd2" y="hd2"/>
                </a:cxn>
                <a:cxn ang="16200000">
                  <a:pos x="wd2" y="hd2"/>
                </a:cxn>
              </a:cxnLst>
              <a:rect l="0" t="0" r="r" b="b"/>
              <a:pathLst>
                <a:path w="21600" h="21600" extrusionOk="0">
                  <a:moveTo>
                    <a:pt x="18432" y="3168"/>
                  </a:moveTo>
                  <a:cubicBezTo>
                    <a:pt x="16395" y="1131"/>
                    <a:pt x="13680" y="0"/>
                    <a:pt x="10800" y="0"/>
                  </a:cubicBezTo>
                  <a:cubicBezTo>
                    <a:pt x="7920" y="0"/>
                    <a:pt x="5205" y="1131"/>
                    <a:pt x="3168" y="3168"/>
                  </a:cubicBezTo>
                  <a:cubicBezTo>
                    <a:pt x="1131" y="5205"/>
                    <a:pt x="0" y="7920"/>
                    <a:pt x="0" y="10800"/>
                  </a:cubicBezTo>
                  <a:cubicBezTo>
                    <a:pt x="0" y="13680"/>
                    <a:pt x="1131" y="16395"/>
                    <a:pt x="3168" y="18432"/>
                  </a:cubicBezTo>
                  <a:cubicBezTo>
                    <a:pt x="5205" y="20469"/>
                    <a:pt x="7920" y="21600"/>
                    <a:pt x="10800" y="21600"/>
                  </a:cubicBezTo>
                  <a:cubicBezTo>
                    <a:pt x="13680" y="21600"/>
                    <a:pt x="16395" y="20469"/>
                    <a:pt x="18432" y="18432"/>
                  </a:cubicBezTo>
                  <a:cubicBezTo>
                    <a:pt x="20469" y="16395"/>
                    <a:pt x="21600" y="13680"/>
                    <a:pt x="21600" y="10800"/>
                  </a:cubicBezTo>
                  <a:cubicBezTo>
                    <a:pt x="21600" y="7920"/>
                    <a:pt x="20469" y="5225"/>
                    <a:pt x="18432" y="3168"/>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xmlns="" id="{55C6BAA4-81F7-F942-BE9A-F84C20910006}"/>
                </a:ext>
              </a:extLst>
            </p:cNvPr>
            <p:cNvSpPr/>
            <p:nvPr/>
          </p:nvSpPr>
          <p:spPr>
            <a:xfrm>
              <a:off x="37619939" y="37391339"/>
              <a:ext cx="1333502" cy="13335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205" y="1131"/>
                    <a:pt x="3168" y="3168"/>
                  </a:cubicBezTo>
                  <a:cubicBezTo>
                    <a:pt x="1131" y="5205"/>
                    <a:pt x="0" y="7920"/>
                    <a:pt x="0" y="10800"/>
                  </a:cubicBezTo>
                  <a:cubicBezTo>
                    <a:pt x="0" y="13680"/>
                    <a:pt x="1131" y="16395"/>
                    <a:pt x="3168" y="18432"/>
                  </a:cubicBezTo>
                  <a:cubicBezTo>
                    <a:pt x="5205" y="20469"/>
                    <a:pt x="7920" y="21600"/>
                    <a:pt x="10800" y="21600"/>
                  </a:cubicBezTo>
                  <a:cubicBezTo>
                    <a:pt x="13680" y="21600"/>
                    <a:pt x="16395" y="20469"/>
                    <a:pt x="18432" y="18432"/>
                  </a:cubicBezTo>
                  <a:cubicBezTo>
                    <a:pt x="20469" y="16395"/>
                    <a:pt x="21600" y="13680"/>
                    <a:pt x="21600" y="10800"/>
                  </a:cubicBezTo>
                  <a:cubicBezTo>
                    <a:pt x="21600" y="7920"/>
                    <a:pt x="20469" y="5205"/>
                    <a:pt x="18432" y="3168"/>
                  </a:cubicBezTo>
                  <a:cubicBezTo>
                    <a:pt x="16395" y="1131"/>
                    <a:pt x="13680" y="0"/>
                    <a:pt x="10800" y="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xmlns="" id="{85546270-D9E9-6747-A5F5-CBDB4DE4AC6C}"/>
                </a:ext>
              </a:extLst>
            </p:cNvPr>
            <p:cNvSpPr/>
            <p:nvPr/>
          </p:nvSpPr>
          <p:spPr>
            <a:xfrm>
              <a:off x="37619939" y="31168339"/>
              <a:ext cx="1333502" cy="13335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205" y="1131"/>
                    <a:pt x="3168" y="3168"/>
                  </a:cubicBezTo>
                  <a:cubicBezTo>
                    <a:pt x="1131" y="5205"/>
                    <a:pt x="0" y="7920"/>
                    <a:pt x="0" y="10800"/>
                  </a:cubicBezTo>
                  <a:cubicBezTo>
                    <a:pt x="0" y="13680"/>
                    <a:pt x="1131" y="16395"/>
                    <a:pt x="3168" y="18432"/>
                  </a:cubicBezTo>
                  <a:cubicBezTo>
                    <a:pt x="5205" y="20469"/>
                    <a:pt x="7920" y="21600"/>
                    <a:pt x="10800" y="21600"/>
                  </a:cubicBezTo>
                  <a:cubicBezTo>
                    <a:pt x="13680" y="21600"/>
                    <a:pt x="16395" y="20469"/>
                    <a:pt x="18432" y="18432"/>
                  </a:cubicBezTo>
                  <a:cubicBezTo>
                    <a:pt x="20469" y="16395"/>
                    <a:pt x="21600" y="13680"/>
                    <a:pt x="21600" y="10800"/>
                  </a:cubicBezTo>
                  <a:cubicBezTo>
                    <a:pt x="21600" y="7920"/>
                    <a:pt x="20469" y="5205"/>
                    <a:pt x="18432" y="3168"/>
                  </a:cubicBezTo>
                  <a:cubicBezTo>
                    <a:pt x="16395" y="1131"/>
                    <a:pt x="13680" y="0"/>
                    <a:pt x="10800" y="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xmlns="" id="{0DCDB6EE-06C6-6E47-9AF5-009805B7B190}"/>
                </a:ext>
              </a:extLst>
            </p:cNvPr>
            <p:cNvSpPr/>
            <p:nvPr/>
          </p:nvSpPr>
          <p:spPr>
            <a:xfrm>
              <a:off x="39817039" y="36476939"/>
              <a:ext cx="1333502" cy="13335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205" y="1131"/>
                    <a:pt x="3168" y="3168"/>
                  </a:cubicBezTo>
                  <a:cubicBezTo>
                    <a:pt x="1131" y="5205"/>
                    <a:pt x="0" y="7920"/>
                    <a:pt x="0" y="10800"/>
                  </a:cubicBezTo>
                  <a:cubicBezTo>
                    <a:pt x="0" y="13680"/>
                    <a:pt x="1131" y="16395"/>
                    <a:pt x="3168" y="18432"/>
                  </a:cubicBezTo>
                  <a:cubicBezTo>
                    <a:pt x="5205" y="20469"/>
                    <a:pt x="7920" y="21600"/>
                    <a:pt x="10800" y="21600"/>
                  </a:cubicBezTo>
                  <a:cubicBezTo>
                    <a:pt x="13680" y="21600"/>
                    <a:pt x="16395" y="20469"/>
                    <a:pt x="18432" y="18432"/>
                  </a:cubicBezTo>
                  <a:cubicBezTo>
                    <a:pt x="20469" y="16395"/>
                    <a:pt x="21600" y="13680"/>
                    <a:pt x="21600" y="10800"/>
                  </a:cubicBezTo>
                  <a:cubicBezTo>
                    <a:pt x="21600" y="7920"/>
                    <a:pt x="20469" y="5205"/>
                    <a:pt x="18432" y="3168"/>
                  </a:cubicBezTo>
                  <a:cubicBezTo>
                    <a:pt x="16395" y="1131"/>
                    <a:pt x="13701" y="0"/>
                    <a:pt x="10800" y="0"/>
                  </a:cubicBezTo>
                  <a:close/>
                </a:path>
              </a:pathLst>
            </a:custGeom>
            <a:solidFill>
              <a:srgbClr val="FFFFFF"/>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xmlns="" id="{9D96B714-9A70-B544-8B79-F5BE3B6A19EE}"/>
                </a:ext>
              </a:extLst>
            </p:cNvPr>
            <p:cNvSpPr/>
            <p:nvPr/>
          </p:nvSpPr>
          <p:spPr>
            <a:xfrm>
              <a:off x="35410139" y="32082739"/>
              <a:ext cx="1333502" cy="13335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205" y="1131"/>
                    <a:pt x="3168" y="3168"/>
                  </a:cubicBezTo>
                  <a:cubicBezTo>
                    <a:pt x="1131" y="5205"/>
                    <a:pt x="0" y="7920"/>
                    <a:pt x="0" y="10800"/>
                  </a:cubicBezTo>
                  <a:cubicBezTo>
                    <a:pt x="0" y="13680"/>
                    <a:pt x="1131" y="16395"/>
                    <a:pt x="3168" y="18432"/>
                  </a:cubicBezTo>
                  <a:cubicBezTo>
                    <a:pt x="5205" y="20469"/>
                    <a:pt x="7920" y="21600"/>
                    <a:pt x="10800" y="21600"/>
                  </a:cubicBezTo>
                  <a:cubicBezTo>
                    <a:pt x="13680" y="21600"/>
                    <a:pt x="16395" y="20469"/>
                    <a:pt x="18432" y="18432"/>
                  </a:cubicBezTo>
                  <a:cubicBezTo>
                    <a:pt x="20469" y="16395"/>
                    <a:pt x="21600" y="13680"/>
                    <a:pt x="21600" y="10800"/>
                  </a:cubicBezTo>
                  <a:cubicBezTo>
                    <a:pt x="21600" y="7920"/>
                    <a:pt x="20469" y="5205"/>
                    <a:pt x="18432" y="3168"/>
                  </a:cubicBezTo>
                  <a:cubicBezTo>
                    <a:pt x="16395" y="1131"/>
                    <a:pt x="13680" y="0"/>
                    <a:pt x="10800" y="0"/>
                  </a:cubicBezTo>
                  <a:close/>
                </a:path>
              </a:pathLst>
            </a:custGeom>
            <a:solidFill>
              <a:srgbClr val="FFFFFF"/>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xmlns="" id="{9DA3C39E-0F23-9F46-9A0B-193A44BBA1CB}"/>
                </a:ext>
              </a:extLst>
            </p:cNvPr>
            <p:cNvSpPr/>
            <p:nvPr/>
          </p:nvSpPr>
          <p:spPr>
            <a:xfrm>
              <a:off x="39817039" y="32082739"/>
              <a:ext cx="1333502" cy="133350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3680" y="21600"/>
                    <a:pt x="16395" y="20469"/>
                    <a:pt x="18432" y="18432"/>
                  </a:cubicBezTo>
                  <a:cubicBezTo>
                    <a:pt x="20469" y="16395"/>
                    <a:pt x="21600" y="13680"/>
                    <a:pt x="21600" y="10800"/>
                  </a:cubicBezTo>
                  <a:cubicBezTo>
                    <a:pt x="21600" y="7920"/>
                    <a:pt x="20469" y="5205"/>
                    <a:pt x="18432" y="3168"/>
                  </a:cubicBezTo>
                  <a:cubicBezTo>
                    <a:pt x="16395" y="1131"/>
                    <a:pt x="13680" y="0"/>
                    <a:pt x="10800" y="0"/>
                  </a:cubicBezTo>
                  <a:cubicBezTo>
                    <a:pt x="7920" y="0"/>
                    <a:pt x="5205" y="1131"/>
                    <a:pt x="3168" y="3168"/>
                  </a:cubicBezTo>
                  <a:cubicBezTo>
                    <a:pt x="1131" y="5205"/>
                    <a:pt x="0" y="7920"/>
                    <a:pt x="0" y="10800"/>
                  </a:cubicBezTo>
                  <a:cubicBezTo>
                    <a:pt x="0" y="13680"/>
                    <a:pt x="1131" y="16395"/>
                    <a:pt x="3168" y="18432"/>
                  </a:cubicBezTo>
                  <a:cubicBezTo>
                    <a:pt x="5205" y="20489"/>
                    <a:pt x="7920" y="21600"/>
                    <a:pt x="10800" y="21600"/>
                  </a:cubicBezTo>
                  <a:close/>
                </a:path>
              </a:pathLst>
            </a:custGeom>
            <a:solidFill>
              <a:srgbClr val="FFFFFF"/>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xmlns="" id="{8344893B-AA8D-9D44-ABA0-7FD1BCFF2B00}"/>
                </a:ext>
              </a:extLst>
            </p:cNvPr>
            <p:cNvSpPr/>
            <p:nvPr/>
          </p:nvSpPr>
          <p:spPr>
            <a:xfrm>
              <a:off x="35410139" y="36476939"/>
              <a:ext cx="1333502" cy="13335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205" y="1131"/>
                    <a:pt x="3168" y="3168"/>
                  </a:cubicBezTo>
                  <a:cubicBezTo>
                    <a:pt x="1131" y="5205"/>
                    <a:pt x="0" y="7920"/>
                    <a:pt x="0" y="10800"/>
                  </a:cubicBezTo>
                  <a:cubicBezTo>
                    <a:pt x="0" y="13680"/>
                    <a:pt x="1131" y="16395"/>
                    <a:pt x="3168" y="18432"/>
                  </a:cubicBezTo>
                  <a:cubicBezTo>
                    <a:pt x="5205" y="20469"/>
                    <a:pt x="7920" y="21600"/>
                    <a:pt x="10800" y="21600"/>
                  </a:cubicBezTo>
                  <a:cubicBezTo>
                    <a:pt x="13680" y="21600"/>
                    <a:pt x="16395" y="20469"/>
                    <a:pt x="18432" y="18432"/>
                  </a:cubicBezTo>
                  <a:cubicBezTo>
                    <a:pt x="20469" y="16395"/>
                    <a:pt x="21600" y="13680"/>
                    <a:pt x="21600" y="10800"/>
                  </a:cubicBezTo>
                  <a:cubicBezTo>
                    <a:pt x="21600" y="7920"/>
                    <a:pt x="20469" y="5205"/>
                    <a:pt x="18432" y="3168"/>
                  </a:cubicBezTo>
                  <a:cubicBezTo>
                    <a:pt x="16395" y="1131"/>
                    <a:pt x="13680" y="0"/>
                    <a:pt x="10800" y="0"/>
                  </a:cubicBezTo>
                  <a:close/>
                </a:path>
              </a:pathLst>
            </a:custGeom>
            <a:solidFill>
              <a:srgbClr val="FFFFFF"/>
            </a:solidFill>
            <a:ln w="12700">
              <a:miter lim="400000"/>
            </a:ln>
          </p:spPr>
          <p:txBody>
            <a:bodyPr lIns="38100" tIns="38100" rIns="38100" bIns="38100" anchor="ctr"/>
            <a:lstStyle/>
            <a:p>
              <a:pPr>
                <a:defRPr sz="3000">
                  <a:solidFill>
                    <a:srgbClr val="FFFFFF"/>
                  </a:solidFill>
                </a:defRPr>
              </a:pPr>
              <a:endParaRPr/>
            </a:p>
          </p:txBody>
        </p:sp>
      </p:grpSp>
      <p:sp>
        <p:nvSpPr>
          <p:cNvPr id="2" name="Title 1">
            <a:extLst>
              <a:ext uri="{FF2B5EF4-FFF2-40B4-BE49-F238E27FC236}">
                <a16:creationId xmlns:a16="http://schemas.microsoft.com/office/drawing/2014/main" xmlns="" id="{6D940905-6E2F-0F4C-A873-423BF5884C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1EF50C5-7164-8949-99F0-8E472EE73956}"/>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xmlns="" id="{2D08BB8E-03FF-E44B-893C-C4B9FEE51496}"/>
              </a:ext>
            </a:extLst>
          </p:cNvPr>
          <p:cNvSpPr>
            <a:spLocks noGrp="1"/>
          </p:cNvSpPr>
          <p:nvPr>
            <p:ph type="ftr" sz="quarter" idx="11"/>
          </p:nvPr>
        </p:nvSpPr>
        <p:spPr/>
        <p:txBody>
          <a:bodyPr/>
          <a:lstStyle/>
          <a:p>
            <a:r>
              <a:rPr lang="en-GB"/>
              <a:t>Your Footer Here</a:t>
            </a:r>
          </a:p>
        </p:txBody>
      </p:sp>
      <p:sp>
        <p:nvSpPr>
          <p:cNvPr id="5" name="Slide Number Placeholder 4">
            <a:extLst>
              <a:ext uri="{FF2B5EF4-FFF2-40B4-BE49-F238E27FC236}">
                <a16:creationId xmlns:a16="http://schemas.microsoft.com/office/drawing/2014/main" xmlns="" id="{4C5BE1D9-10A4-0044-9123-DEB3577420B8}"/>
              </a:ext>
            </a:extLst>
          </p:cNvPr>
          <p:cNvSpPr>
            <a:spLocks noGrp="1"/>
          </p:cNvSpPr>
          <p:nvPr>
            <p:ph type="sldNum" sz="quarter" idx="12"/>
          </p:nvPr>
        </p:nvSpPr>
        <p:spPr/>
        <p:txBody>
          <a:bodyPr/>
          <a:lstStyle/>
          <a:p>
            <a:fld id="{CE7809C5-EAA0-BC41-804F-8C0058248A03}" type="slidenum">
              <a:rPr lang="en-GB" smtClean="0"/>
              <a:t>‹Nº›</a:t>
            </a:fld>
            <a:endParaRPr lang="en-GB"/>
          </a:p>
        </p:txBody>
      </p:sp>
      <p:sp>
        <p:nvSpPr>
          <p:cNvPr id="19" name="Text Placeholder 7">
            <a:extLst>
              <a:ext uri="{FF2B5EF4-FFF2-40B4-BE49-F238E27FC236}">
                <a16:creationId xmlns:a16="http://schemas.microsoft.com/office/drawing/2014/main" xmlns="" id="{3FB9C9C5-FB82-D04E-8962-4D3C33F329B7}"/>
              </a:ext>
            </a:extLst>
          </p:cNvPr>
          <p:cNvSpPr>
            <a:spLocks noGrp="1"/>
          </p:cNvSpPr>
          <p:nvPr>
            <p:ph type="body" sz="quarter" idx="27"/>
          </p:nvPr>
        </p:nvSpPr>
        <p:spPr>
          <a:xfrm>
            <a:off x="5272901" y="3416046"/>
            <a:ext cx="1657396" cy="1214956"/>
          </a:xfrm>
        </p:spPr>
        <p:txBody>
          <a:bodyPr lIns="45720" rIns="0" anchor="ctr">
            <a:normAutofit/>
          </a:bodyPr>
          <a:lstStyle>
            <a:lvl1pPr marL="0" indent="0" algn="ctr">
              <a:buNone/>
              <a:defRPr sz="1600" b="1">
                <a:solidFill>
                  <a:schemeClr val="tx1"/>
                </a:solidFill>
              </a:defRPr>
            </a:lvl1pPr>
          </a:lstStyle>
          <a:p>
            <a:pPr lvl="0"/>
            <a:endParaRPr lang="en-US" dirty="0"/>
          </a:p>
        </p:txBody>
      </p:sp>
    </p:spTree>
    <p:extLst>
      <p:ext uri="{BB962C8B-B14F-4D97-AF65-F5344CB8AC3E}">
        <p14:creationId xmlns:p14="http://schemas.microsoft.com/office/powerpoint/2010/main" val="51408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7BB2D-4E2C-4490-A2A3-4B68BCC5D2F9}"/>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5" name="Footer Placeholder 4">
            <a:extLst>
              <a:ext uri="{FF2B5EF4-FFF2-40B4-BE49-F238E27FC236}">
                <a16:creationId xmlns:a16="http://schemas.microsoft.com/office/drawing/2014/main" xmlns=""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66FD4D-815A-431C-ADEF-DE6F236F617F}"/>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7" name="Straight Connector 6">
            <a:extLst>
              <a:ext uri="{FF2B5EF4-FFF2-40B4-BE49-F238E27FC236}">
                <a16:creationId xmlns:a16="http://schemas.microsoft.com/office/drawing/2014/main" xmlns=""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67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xmlns=""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A58988-AD39-4AE9-8E6A-0907F0BE2673}"/>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5" name="Footer Placeholder 4">
            <a:extLst>
              <a:ext uri="{FF2B5EF4-FFF2-40B4-BE49-F238E27FC236}">
                <a16:creationId xmlns:a16="http://schemas.microsoft.com/office/drawing/2014/main" xmlns=""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21C8A6-777F-496D-8620-AE52BFC33FC4}"/>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9" name="Straight Connector 8">
            <a:extLst>
              <a:ext uri="{FF2B5EF4-FFF2-40B4-BE49-F238E27FC236}">
                <a16:creationId xmlns:a16="http://schemas.microsoft.com/office/drawing/2014/main" xmlns=""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64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D8FDCB-69DA-4A8F-8B91-5CFF77897C27}"/>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6" name="Footer Placeholder 5">
            <a:extLst>
              <a:ext uri="{FF2B5EF4-FFF2-40B4-BE49-F238E27FC236}">
                <a16:creationId xmlns:a16="http://schemas.microsoft.com/office/drawing/2014/main" xmlns=""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2596A6-734E-4AE0-BFB8-3089137BF8E8}"/>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8" name="Straight Connector 7">
            <a:extLst>
              <a:ext uri="{FF2B5EF4-FFF2-40B4-BE49-F238E27FC236}">
                <a16:creationId xmlns:a16="http://schemas.microsoft.com/office/drawing/2014/main" xmlns=""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48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6B3EF2-2C04-480F-A570-14E520DD00DE}"/>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8" name="Footer Placeholder 7">
            <a:extLst>
              <a:ext uri="{FF2B5EF4-FFF2-40B4-BE49-F238E27FC236}">
                <a16:creationId xmlns:a16="http://schemas.microsoft.com/office/drawing/2014/main" xmlns=""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A75FE3-6719-4790-AA00-251BC2A6E5AF}"/>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10" name="Straight Connector 9">
            <a:extLst>
              <a:ext uri="{FF2B5EF4-FFF2-40B4-BE49-F238E27FC236}">
                <a16:creationId xmlns:a16="http://schemas.microsoft.com/office/drawing/2014/main" xmlns=""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4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F1DFFF-E5C5-43DF-B71C-7270DB97372C}"/>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4" name="Footer Placeholder 3">
            <a:extLst>
              <a:ext uri="{FF2B5EF4-FFF2-40B4-BE49-F238E27FC236}">
                <a16:creationId xmlns:a16="http://schemas.microsoft.com/office/drawing/2014/main" xmlns=""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FF4306-91CD-4B7B-8A53-34BE8F997581}"/>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6" name="Straight Connector 5">
            <a:extLst>
              <a:ext uri="{FF2B5EF4-FFF2-40B4-BE49-F238E27FC236}">
                <a16:creationId xmlns:a16="http://schemas.microsoft.com/office/drawing/2014/main" xmlns=""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93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FF36D6-399B-43E3-84DD-9FC5119ECCE9}"/>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3" name="Footer Placeholder 2">
            <a:extLst>
              <a:ext uri="{FF2B5EF4-FFF2-40B4-BE49-F238E27FC236}">
                <a16:creationId xmlns:a16="http://schemas.microsoft.com/office/drawing/2014/main" xmlns=""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1F40F0-9909-442F-BBA4-409D061ED027}"/>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5" name="Straight Connector 4">
            <a:extLst>
              <a:ext uri="{FF2B5EF4-FFF2-40B4-BE49-F238E27FC236}">
                <a16:creationId xmlns:a16="http://schemas.microsoft.com/office/drawing/2014/main" xmlns=""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7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6AACE-FAFB-4934-8E3C-AB5B216353D8}"/>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6" name="Footer Placeholder 5">
            <a:extLst>
              <a:ext uri="{FF2B5EF4-FFF2-40B4-BE49-F238E27FC236}">
                <a16:creationId xmlns:a16="http://schemas.microsoft.com/office/drawing/2014/main" xmlns=""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59BAC9-F101-4394-BBA4-3D21A3497126}"/>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8" name="Straight Connector 7">
            <a:extLst>
              <a:ext uri="{FF2B5EF4-FFF2-40B4-BE49-F238E27FC236}">
                <a16:creationId xmlns:a16="http://schemas.microsoft.com/office/drawing/2014/main" xmlns=""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85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0C4E9A-CA29-4CCD-ACFA-B29F80FBA163}"/>
              </a:ext>
            </a:extLst>
          </p:cNvPr>
          <p:cNvSpPr>
            <a:spLocks noGrp="1"/>
          </p:cNvSpPr>
          <p:nvPr>
            <p:ph type="dt" sz="half" idx="10"/>
          </p:nvPr>
        </p:nvSpPr>
        <p:spPr/>
        <p:txBody>
          <a:bodyPr/>
          <a:lstStyle/>
          <a:p>
            <a:fld id="{6A4B53A7-3209-46A6-9454-F38EAC8F11E7}" type="datetimeFigureOut">
              <a:rPr lang="en-US" smtClean="0"/>
              <a:t>6/9/2021</a:t>
            </a:fld>
            <a:endParaRPr lang="en-US"/>
          </a:p>
        </p:txBody>
      </p:sp>
      <p:sp>
        <p:nvSpPr>
          <p:cNvPr id="6" name="Footer Placeholder 5">
            <a:extLst>
              <a:ext uri="{FF2B5EF4-FFF2-40B4-BE49-F238E27FC236}">
                <a16:creationId xmlns:a16="http://schemas.microsoft.com/office/drawing/2014/main" xmlns=""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2F18F1-E27E-470E-AE13-4755DEE63A32}"/>
              </a:ext>
            </a:extLst>
          </p:cNvPr>
          <p:cNvSpPr>
            <a:spLocks noGrp="1"/>
          </p:cNvSpPr>
          <p:nvPr>
            <p:ph type="sldNum" sz="quarter" idx="12"/>
          </p:nvPr>
        </p:nvSpPr>
        <p:spPr/>
        <p:txBody>
          <a:bodyPr/>
          <a:lstStyle/>
          <a:p>
            <a:fld id="{27CE633F-9882-4A5C-83A2-1109D0C73261}" type="slidenum">
              <a:rPr lang="en-US" smtClean="0"/>
              <a:t>‹Nº›</a:t>
            </a:fld>
            <a:endParaRPr lang="en-US"/>
          </a:p>
        </p:txBody>
      </p:sp>
      <p:cxnSp>
        <p:nvCxnSpPr>
          <p:cNvPr id="8" name="Straight Connector 7">
            <a:extLst>
              <a:ext uri="{FF2B5EF4-FFF2-40B4-BE49-F238E27FC236}">
                <a16:creationId xmlns:a16="http://schemas.microsoft.com/office/drawing/2014/main" xmlns=""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90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6/9/2021</a:t>
            </a:fld>
            <a:endParaRPr lang="en-US" dirty="0"/>
          </a:p>
        </p:txBody>
      </p:sp>
      <p:sp>
        <p:nvSpPr>
          <p:cNvPr id="5" name="Footer Placeholder 4">
            <a:extLst>
              <a:ext uri="{FF2B5EF4-FFF2-40B4-BE49-F238E27FC236}">
                <a16:creationId xmlns:a16="http://schemas.microsoft.com/office/drawing/2014/main" xmlns=""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‹Nº›</a:t>
            </a:fld>
            <a:endParaRPr lang="en-US"/>
          </a:p>
        </p:txBody>
      </p:sp>
    </p:spTree>
    <p:extLst>
      <p:ext uri="{BB962C8B-B14F-4D97-AF65-F5344CB8AC3E}">
        <p14:creationId xmlns:p14="http://schemas.microsoft.com/office/powerpoint/2010/main" val="47135764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12" r:id="rId5"/>
    <p:sldLayoutId id="2147483713" r:id="rId6"/>
    <p:sldLayoutId id="2147483714" r:id="rId7"/>
    <p:sldLayoutId id="2147483715" r:id="rId8"/>
    <p:sldLayoutId id="2147483716" r:id="rId9"/>
    <p:sldLayoutId id="2147483717" r:id="rId10"/>
    <p:sldLayoutId id="2147483718" r:id="rId11"/>
    <p:sldLayoutId id="2147483724" r:id="rId12"/>
    <p:sldLayoutId id="2147483725"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7.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1.sv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25.svg"/><Relationship Id="rId1" Type="http://schemas.openxmlformats.org/officeDocument/2006/relationships/slideLayout" Target="../slideLayouts/slideLayout14.xml"/><Relationship Id="rId6" Type="http://schemas.openxmlformats.org/officeDocument/2006/relationships/image" Target="../media/image15.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5.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xmlns="" id="{EA233AB9-46EB-4577-9B74-45C855899296}"/>
              </a:ext>
            </a:extLst>
          </p:cNvPr>
          <p:cNvPicPr>
            <a:picLocks noChangeAspect="1"/>
          </p:cNvPicPr>
          <p:nvPr/>
        </p:nvPicPr>
        <p:blipFill rotWithShape="1">
          <a:blip r:embed="rId2"/>
          <a:srcRect l="26742" r="34612"/>
          <a:stretch/>
        </p:blipFill>
        <p:spPr>
          <a:xfrm>
            <a:off x="7484896" y="6716"/>
            <a:ext cx="4707104" cy="6851284"/>
          </a:xfrm>
          <a:prstGeom prst="rect">
            <a:avLst/>
          </a:prstGeom>
          <a:effectLst>
            <a:softEdge rad="444500"/>
          </a:effectLst>
        </p:spPr>
      </p:pic>
      <p:sp>
        <p:nvSpPr>
          <p:cNvPr id="2" name="Título 1">
            <a:extLst>
              <a:ext uri="{FF2B5EF4-FFF2-40B4-BE49-F238E27FC236}">
                <a16:creationId xmlns:a16="http://schemas.microsoft.com/office/drawing/2014/main" xmlns="" id="{58FC9898-1C2F-4E7E-9F04-52F57899F919}"/>
              </a:ext>
            </a:extLst>
          </p:cNvPr>
          <p:cNvSpPr>
            <a:spLocks noGrp="1"/>
          </p:cNvSpPr>
          <p:nvPr>
            <p:ph type="ctrTitle"/>
          </p:nvPr>
        </p:nvSpPr>
        <p:spPr>
          <a:xfrm>
            <a:off x="783835" y="799322"/>
            <a:ext cx="6968683" cy="2578502"/>
          </a:xfrm>
        </p:spPr>
        <p:txBody>
          <a:bodyPr>
            <a:noAutofit/>
          </a:bodyPr>
          <a:lstStyle/>
          <a:p>
            <a:r>
              <a:rPr lang="es-EC" sz="2800" dirty="0">
                <a:effectLst/>
                <a:latin typeface="Arial" panose="020B0604020202020204" pitchFamily="34" charset="0"/>
                <a:ea typeface="Malgun Gothic" panose="020B0503020000020004" pitchFamily="34" charset="-127"/>
              </a:rPr>
              <a:t>Propuesta Metodológica para evaluar la seguridad del entorno informático de la Caja Central de cooperativas mediante procesos de </a:t>
            </a:r>
            <a:r>
              <a:rPr lang="es-EC" sz="2800" dirty="0" err="1">
                <a:effectLst/>
                <a:latin typeface="Arial" panose="020B0604020202020204" pitchFamily="34" charset="0"/>
                <a:ea typeface="Malgun Gothic" panose="020B0503020000020004" pitchFamily="34" charset="-127"/>
              </a:rPr>
              <a:t>hardening</a:t>
            </a:r>
            <a:r>
              <a:rPr lang="es-EC" sz="2800" dirty="0" err="1">
                <a:solidFill>
                  <a:schemeClr val="bg1"/>
                </a:solidFill>
                <a:effectLst/>
                <a:latin typeface="Arial" panose="020B0604020202020204" pitchFamily="34" charset="0"/>
                <a:ea typeface="Malgun Gothic" panose="020B0503020000020004" pitchFamily="34" charset="-127"/>
              </a:rPr>
              <a:t>rocesos</a:t>
            </a:r>
            <a:r>
              <a:rPr lang="es-EC" sz="2800" dirty="0">
                <a:solidFill>
                  <a:schemeClr val="bg1"/>
                </a:solidFill>
                <a:effectLst/>
                <a:latin typeface="Arial" panose="020B0604020202020204" pitchFamily="34" charset="0"/>
                <a:ea typeface="Malgun Gothic" panose="020B0503020000020004" pitchFamily="34" charset="-127"/>
              </a:rPr>
              <a:t> de Hardening</a:t>
            </a:r>
            <a:endParaRPr lang="es-EC" sz="7200" dirty="0">
              <a:solidFill>
                <a:schemeClr val="bg1"/>
              </a:solidFill>
            </a:endParaRPr>
          </a:p>
        </p:txBody>
      </p:sp>
      <p:sp>
        <p:nvSpPr>
          <p:cNvPr id="3" name="Subtítulo 2">
            <a:extLst>
              <a:ext uri="{FF2B5EF4-FFF2-40B4-BE49-F238E27FC236}">
                <a16:creationId xmlns:a16="http://schemas.microsoft.com/office/drawing/2014/main" xmlns="" id="{C0DD777B-C2AE-4889-B5BD-E28B46CD617B}"/>
              </a:ext>
            </a:extLst>
          </p:cNvPr>
          <p:cNvSpPr>
            <a:spLocks noGrp="1"/>
          </p:cNvSpPr>
          <p:nvPr>
            <p:ph type="subTitle" idx="1"/>
          </p:nvPr>
        </p:nvSpPr>
        <p:spPr>
          <a:xfrm>
            <a:off x="1816722" y="5141842"/>
            <a:ext cx="5935796" cy="865659"/>
          </a:xfrm>
        </p:spPr>
        <p:txBody>
          <a:bodyPr>
            <a:noAutofit/>
          </a:bodyPr>
          <a:lstStyle/>
          <a:p>
            <a:r>
              <a:rPr lang="es-EC" sz="1600" b="1" dirty="0"/>
              <a:t>Leyla Iza Sanhueza</a:t>
            </a:r>
          </a:p>
          <a:p>
            <a:r>
              <a:rPr lang="es-EC" sz="1600" b="1" dirty="0"/>
              <a:t>PROGRAMA DE MAESTRÍA </a:t>
            </a:r>
            <a:r>
              <a:rPr lang="es-EC" sz="1600" b="1" dirty="0" smtClean="0"/>
              <a:t>EN </a:t>
            </a:r>
            <a:r>
              <a:rPr lang="es-EC" sz="1600" b="1" dirty="0"/>
              <a:t>GERENCIA </a:t>
            </a:r>
            <a:r>
              <a:rPr lang="es-EC" sz="1600" b="1" dirty="0" smtClean="0"/>
              <a:t>DE </a:t>
            </a:r>
            <a:r>
              <a:rPr lang="es-EC" sz="1600" b="1" dirty="0"/>
              <a:t>SISTEMAS</a:t>
            </a:r>
          </a:p>
          <a:p>
            <a:endParaRPr lang="es-EC" sz="1600" b="1" dirty="0"/>
          </a:p>
          <a:p>
            <a:r>
              <a:rPr lang="es-EC" sz="1600" b="1" dirty="0"/>
              <a:t>Tutor: Ing. Paúl Díaz</a:t>
            </a:r>
          </a:p>
        </p:txBody>
      </p:sp>
      <p:pic>
        <p:nvPicPr>
          <p:cNvPr id="5" name="image58.png">
            <a:extLst>
              <a:ext uri="{FF2B5EF4-FFF2-40B4-BE49-F238E27FC236}">
                <a16:creationId xmlns:a16="http://schemas.microsoft.com/office/drawing/2014/main" xmlns="" id="{D3B87F4F-F47C-42C1-8A33-2094A371DC43}"/>
              </a:ext>
            </a:extLst>
          </p:cNvPr>
          <p:cNvPicPr/>
          <p:nvPr/>
        </p:nvPicPr>
        <p:blipFill>
          <a:blip r:embed="rId3"/>
          <a:srcRect/>
          <a:stretch>
            <a:fillRect/>
          </a:stretch>
        </p:blipFill>
        <p:spPr>
          <a:xfrm>
            <a:off x="1694253" y="3612726"/>
            <a:ext cx="4517954" cy="1059312"/>
          </a:xfrm>
          <a:prstGeom prst="rect">
            <a:avLst/>
          </a:prstGeom>
          <a:ln/>
        </p:spPr>
      </p:pic>
    </p:spTree>
    <p:extLst>
      <p:ext uri="{BB962C8B-B14F-4D97-AF65-F5344CB8AC3E}">
        <p14:creationId xmlns:p14="http://schemas.microsoft.com/office/powerpoint/2010/main" val="309753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3618B3-8461-4AC2-8174-7926C0F899D5}"/>
              </a:ext>
            </a:extLst>
          </p:cNvPr>
          <p:cNvSpPr>
            <a:spLocks noGrp="1"/>
          </p:cNvSpPr>
          <p:nvPr>
            <p:ph type="title"/>
          </p:nvPr>
        </p:nvSpPr>
        <p:spPr>
          <a:xfrm>
            <a:off x="838200" y="336989"/>
            <a:ext cx="9842237" cy="1325563"/>
          </a:xfrm>
        </p:spPr>
        <p:txBody>
          <a:bodyPr>
            <a:normAutofit/>
          </a:bodyPr>
          <a:lstStyle/>
          <a:p>
            <a:r>
              <a:rPr lang="es-EC"/>
              <a:t>ANTECEDENTES</a:t>
            </a:r>
            <a:endParaRPr lang="es-EC" dirty="0"/>
          </a:p>
        </p:txBody>
      </p:sp>
      <p:graphicFrame>
        <p:nvGraphicFramePr>
          <p:cNvPr id="7" name="Marcador de contenido 6">
            <a:extLst>
              <a:ext uri="{FF2B5EF4-FFF2-40B4-BE49-F238E27FC236}">
                <a16:creationId xmlns:a16="http://schemas.microsoft.com/office/drawing/2014/main" xmlns="" id="{AD808C9D-BFB6-45E2-B6FB-BD7A2131F665}"/>
              </a:ext>
            </a:extLst>
          </p:cNvPr>
          <p:cNvGraphicFramePr>
            <a:graphicFrameLocks noGrp="1"/>
          </p:cNvGraphicFramePr>
          <p:nvPr>
            <p:ph idx="1"/>
            <p:extLst>
              <p:ext uri="{D42A27DB-BD31-4B8C-83A1-F6EECF244321}">
                <p14:modId xmlns:p14="http://schemas.microsoft.com/office/powerpoint/2010/main" val="802109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48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ítulo 1">
            <a:extLst>
              <a:ext uri="{FF2B5EF4-FFF2-40B4-BE49-F238E27FC236}">
                <a16:creationId xmlns:a16="http://schemas.microsoft.com/office/drawing/2014/main" xmlns="" id="{A63618B3-8461-4AC2-8174-7926C0F899D5}"/>
              </a:ext>
            </a:extLst>
          </p:cNvPr>
          <p:cNvSpPr>
            <a:spLocks noGrp="1"/>
          </p:cNvSpPr>
          <p:nvPr>
            <p:ph type="title"/>
          </p:nvPr>
        </p:nvSpPr>
        <p:spPr>
          <a:xfrm>
            <a:off x="838200" y="365125"/>
            <a:ext cx="9842237" cy="1325563"/>
          </a:xfrm>
        </p:spPr>
        <p:txBody>
          <a:bodyPr>
            <a:normAutofit/>
          </a:bodyPr>
          <a:lstStyle/>
          <a:p>
            <a:r>
              <a:rPr lang="es-EC" dirty="0"/>
              <a:t>METODOLOGÍA</a:t>
            </a:r>
          </a:p>
        </p:txBody>
      </p:sp>
      <p:cxnSp>
        <p:nvCxnSpPr>
          <p:cNvPr id="11" name="Straight Connector 10">
            <a:extLst>
              <a:ext uri="{FF2B5EF4-FFF2-40B4-BE49-F238E27FC236}">
                <a16:creationId xmlns:a16="http://schemas.microsoft.com/office/drawing/2014/main" xmlns=""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xmlns="" id="{58BDB0EE-D238-415B-9ED8-62AA6AB2AA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xmlns="" id="{C5B55FC3-961D-4325-82F1-DE92B0D04E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xmlns="" id="{4C8AB332-D09E-4F28-943C-DABDD4716A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4" name="Marcador de contenido 3">
            <a:extLst>
              <a:ext uri="{FF2B5EF4-FFF2-40B4-BE49-F238E27FC236}">
                <a16:creationId xmlns:a16="http://schemas.microsoft.com/office/drawing/2014/main" xmlns="" id="{4E6661D1-3090-4F7C-B9CD-5766669A3E8A}"/>
              </a:ext>
            </a:extLst>
          </p:cNvPr>
          <p:cNvGraphicFramePr>
            <a:graphicFrameLocks noGrp="1"/>
          </p:cNvGraphicFramePr>
          <p:nvPr>
            <p:ph idx="1"/>
            <p:extLst>
              <p:ext uri="{D42A27DB-BD31-4B8C-83A1-F6EECF244321}">
                <p14:modId xmlns:p14="http://schemas.microsoft.com/office/powerpoint/2010/main" val="4269668396"/>
              </p:ext>
            </p:extLst>
          </p:nvPr>
        </p:nvGraphicFramePr>
        <p:xfrm>
          <a:off x="1073807" y="1825625"/>
          <a:ext cx="10044389" cy="4422128"/>
        </p:xfrm>
        <a:graphic>
          <a:graphicData uri="http://schemas.openxmlformats.org/drawingml/2006/table">
            <a:tbl>
              <a:tblPr firstRow="1" firstCol="1" bandRow="1">
                <a:tableStyleId>{5C22544A-7EE6-4342-B048-85BDC9FD1C3A}</a:tableStyleId>
              </a:tblPr>
              <a:tblGrid>
                <a:gridCol w="2675624">
                  <a:extLst>
                    <a:ext uri="{9D8B030D-6E8A-4147-A177-3AD203B41FA5}">
                      <a16:colId xmlns:a16="http://schemas.microsoft.com/office/drawing/2014/main" xmlns="" val="1626638953"/>
                    </a:ext>
                  </a:extLst>
                </a:gridCol>
                <a:gridCol w="956095">
                  <a:extLst>
                    <a:ext uri="{9D8B030D-6E8A-4147-A177-3AD203B41FA5}">
                      <a16:colId xmlns:a16="http://schemas.microsoft.com/office/drawing/2014/main" xmlns="" val="3587930082"/>
                    </a:ext>
                  </a:extLst>
                </a:gridCol>
                <a:gridCol w="1272070">
                  <a:extLst>
                    <a:ext uri="{9D8B030D-6E8A-4147-A177-3AD203B41FA5}">
                      <a16:colId xmlns:a16="http://schemas.microsoft.com/office/drawing/2014/main" xmlns="" val="127989748"/>
                    </a:ext>
                  </a:extLst>
                </a:gridCol>
                <a:gridCol w="1551871">
                  <a:extLst>
                    <a:ext uri="{9D8B030D-6E8A-4147-A177-3AD203B41FA5}">
                      <a16:colId xmlns:a16="http://schemas.microsoft.com/office/drawing/2014/main" xmlns="" val="1996474648"/>
                    </a:ext>
                  </a:extLst>
                </a:gridCol>
                <a:gridCol w="892177">
                  <a:extLst>
                    <a:ext uri="{9D8B030D-6E8A-4147-A177-3AD203B41FA5}">
                      <a16:colId xmlns:a16="http://schemas.microsoft.com/office/drawing/2014/main" xmlns="" val="231295255"/>
                    </a:ext>
                  </a:extLst>
                </a:gridCol>
                <a:gridCol w="1401734">
                  <a:extLst>
                    <a:ext uri="{9D8B030D-6E8A-4147-A177-3AD203B41FA5}">
                      <a16:colId xmlns:a16="http://schemas.microsoft.com/office/drawing/2014/main" xmlns="" val="2810393148"/>
                    </a:ext>
                  </a:extLst>
                </a:gridCol>
                <a:gridCol w="1294818">
                  <a:extLst>
                    <a:ext uri="{9D8B030D-6E8A-4147-A177-3AD203B41FA5}">
                      <a16:colId xmlns:a16="http://schemas.microsoft.com/office/drawing/2014/main" xmlns="" val="2383749829"/>
                    </a:ext>
                  </a:extLst>
                </a:gridCol>
              </a:tblGrid>
              <a:tr h="397000">
                <a:tc rowSpan="2">
                  <a:txBody>
                    <a:bodyPr/>
                    <a:lstStyle/>
                    <a:p>
                      <a:pPr algn="ctr">
                        <a:lnSpc>
                          <a:spcPct val="150000"/>
                        </a:lnSpc>
                        <a:spcAft>
                          <a:spcPts val="1000"/>
                        </a:spcAft>
                      </a:pPr>
                      <a:r>
                        <a:rPr lang="es-EC" sz="1700" dirty="0" err="1">
                          <a:effectLst/>
                        </a:rPr>
                        <a:t>Frameworks</a:t>
                      </a:r>
                      <a:endParaRPr lang="es-EC" sz="1700" dirty="0">
                        <a:effectLst/>
                        <a:latin typeface="Arial" panose="020B0604020202020204" pitchFamily="34" charset="0"/>
                        <a:ea typeface="Malgun Gothic" panose="020B0503020000020004" pitchFamily="34" charset="-127"/>
                      </a:endParaRPr>
                    </a:p>
                  </a:txBody>
                  <a:tcPr marL="63694" marR="63694" marT="0" marB="0" anchor="ctr">
                    <a:solidFill>
                      <a:schemeClr val="accent2">
                        <a:lumMod val="50000"/>
                      </a:schemeClr>
                    </a:solidFill>
                  </a:tcPr>
                </a:tc>
                <a:tc gridSpan="3">
                  <a:txBody>
                    <a:bodyPr/>
                    <a:lstStyle/>
                    <a:p>
                      <a:pPr algn="ctr">
                        <a:lnSpc>
                          <a:spcPct val="150000"/>
                        </a:lnSpc>
                        <a:spcAft>
                          <a:spcPts val="1000"/>
                        </a:spcAft>
                      </a:pPr>
                      <a:r>
                        <a:rPr lang="es-EC" sz="1700">
                          <a:effectLst/>
                        </a:rPr>
                        <a:t>Sistema Operativo</a:t>
                      </a:r>
                      <a:endParaRPr lang="es-EC" sz="1700">
                        <a:effectLst/>
                        <a:latin typeface="Arial" panose="020B0604020202020204" pitchFamily="34" charset="0"/>
                        <a:ea typeface="Malgun Gothic" panose="020B0503020000020004" pitchFamily="34" charset="-127"/>
                      </a:endParaRPr>
                    </a:p>
                  </a:txBody>
                  <a:tcPr marL="63694" marR="63694" marT="0" marB="0" anchor="ctr"/>
                </a:tc>
                <a:tc hMerge="1">
                  <a:txBody>
                    <a:bodyPr/>
                    <a:lstStyle/>
                    <a:p>
                      <a:endParaRPr lang="es-EC"/>
                    </a:p>
                  </a:txBody>
                  <a:tcPr/>
                </a:tc>
                <a:tc hMerge="1">
                  <a:txBody>
                    <a:bodyPr/>
                    <a:lstStyle/>
                    <a:p>
                      <a:endParaRPr lang="es-EC"/>
                    </a:p>
                  </a:txBody>
                  <a:tcPr/>
                </a:tc>
                <a:tc rowSpan="2">
                  <a:txBody>
                    <a:bodyPr/>
                    <a:lstStyle/>
                    <a:p>
                      <a:pPr algn="ctr">
                        <a:lnSpc>
                          <a:spcPct val="150000"/>
                        </a:lnSpc>
                        <a:spcAft>
                          <a:spcPts val="1000"/>
                        </a:spcAft>
                      </a:pPr>
                      <a:r>
                        <a:rPr lang="es-EC" sz="1700">
                          <a:effectLst/>
                        </a:rPr>
                        <a:t>Bases de Datos</a:t>
                      </a:r>
                      <a:endParaRPr lang="es-EC" sz="1700">
                        <a:effectLst/>
                        <a:latin typeface="Arial" panose="020B0604020202020204" pitchFamily="34" charset="0"/>
                        <a:ea typeface="Malgun Gothic" panose="020B0503020000020004" pitchFamily="34" charset="-127"/>
                      </a:endParaRPr>
                    </a:p>
                  </a:txBody>
                  <a:tcPr marL="63694" marR="63694" marT="0" marB="0" anchor="ctr"/>
                </a:tc>
                <a:tc rowSpan="2">
                  <a:txBody>
                    <a:bodyPr/>
                    <a:lstStyle/>
                    <a:p>
                      <a:pPr algn="ctr">
                        <a:lnSpc>
                          <a:spcPct val="150000"/>
                        </a:lnSpc>
                        <a:spcAft>
                          <a:spcPts val="1000"/>
                        </a:spcAft>
                      </a:pPr>
                      <a:r>
                        <a:rPr lang="es-EC" sz="1700">
                          <a:effectLst/>
                        </a:rPr>
                        <a:t>Servidores Web</a:t>
                      </a:r>
                      <a:endParaRPr lang="es-EC" sz="1700">
                        <a:effectLst/>
                        <a:latin typeface="Arial" panose="020B0604020202020204" pitchFamily="34" charset="0"/>
                        <a:ea typeface="Malgun Gothic" panose="020B0503020000020004" pitchFamily="34" charset="-127"/>
                      </a:endParaRPr>
                    </a:p>
                  </a:txBody>
                  <a:tcPr marL="63694" marR="63694" marT="0" marB="0" anchor="ctr"/>
                </a:tc>
                <a:tc rowSpan="2">
                  <a:txBody>
                    <a:bodyPr/>
                    <a:lstStyle/>
                    <a:p>
                      <a:pPr algn="ctr">
                        <a:lnSpc>
                          <a:spcPct val="150000"/>
                        </a:lnSpc>
                        <a:spcAft>
                          <a:spcPts val="1000"/>
                        </a:spcAft>
                      </a:pPr>
                      <a:r>
                        <a:rPr lang="es-EC" sz="1700">
                          <a:effectLst/>
                        </a:rPr>
                        <a:t>Ofimática</a:t>
                      </a:r>
                      <a:endParaRPr lang="es-EC" sz="1700">
                        <a:effectLst/>
                        <a:latin typeface="Arial" panose="020B0604020202020204" pitchFamily="34" charset="0"/>
                        <a:ea typeface="Malgun Gothic" panose="020B0503020000020004" pitchFamily="34" charset="-127"/>
                      </a:endParaRPr>
                    </a:p>
                  </a:txBody>
                  <a:tcPr marL="63694" marR="63694" marT="0" marB="0" anchor="ctr"/>
                </a:tc>
                <a:extLst>
                  <a:ext uri="{0D108BD9-81ED-4DB2-BD59-A6C34878D82A}">
                    <a16:rowId xmlns:a16="http://schemas.microsoft.com/office/drawing/2014/main" xmlns="" val="35771611"/>
                  </a:ext>
                </a:extLst>
              </a:tr>
              <a:tr h="790086">
                <a:tc vMerge="1">
                  <a:txBody>
                    <a:bodyPr/>
                    <a:lstStyle/>
                    <a:p>
                      <a:endParaRPr lang="es-EC"/>
                    </a:p>
                  </a:txBody>
                  <a:tcPr/>
                </a:tc>
                <a:tc>
                  <a:txBody>
                    <a:bodyPr/>
                    <a:lstStyle/>
                    <a:p>
                      <a:pPr algn="l">
                        <a:lnSpc>
                          <a:spcPct val="150000"/>
                        </a:lnSpc>
                        <a:spcAft>
                          <a:spcPts val="1000"/>
                        </a:spcAft>
                      </a:pPr>
                      <a:r>
                        <a:rPr lang="es-EC" sz="1700">
                          <a:effectLst/>
                        </a:rPr>
                        <a:t>Linux</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l">
                        <a:lnSpc>
                          <a:spcPct val="150000"/>
                        </a:lnSpc>
                        <a:spcAft>
                          <a:spcPts val="1000"/>
                        </a:spcAft>
                      </a:pPr>
                      <a:r>
                        <a:rPr lang="es-EC" sz="1700">
                          <a:effectLst/>
                        </a:rPr>
                        <a:t>Microsoft</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l">
                        <a:lnSpc>
                          <a:spcPct val="150000"/>
                        </a:lnSpc>
                        <a:spcAft>
                          <a:spcPts val="1000"/>
                        </a:spcAft>
                      </a:pPr>
                      <a:r>
                        <a:rPr lang="es-EC" sz="1700">
                          <a:effectLst/>
                        </a:rPr>
                        <a:t>Dispositivos móviles</a:t>
                      </a:r>
                      <a:endParaRPr lang="es-EC" sz="1700">
                        <a:effectLst/>
                        <a:latin typeface="Arial" panose="020B0604020202020204" pitchFamily="34" charset="0"/>
                        <a:ea typeface="Malgun Gothic" panose="020B0503020000020004" pitchFamily="34" charset="-127"/>
                      </a:endParaRPr>
                    </a:p>
                  </a:txBody>
                  <a:tcPr marL="63694" marR="63694" marT="0"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2480718791"/>
                  </a:ext>
                </a:extLst>
              </a:tr>
              <a:tr h="790086">
                <a:tc>
                  <a:txBody>
                    <a:bodyPr/>
                    <a:lstStyle/>
                    <a:p>
                      <a:pPr algn="just">
                        <a:lnSpc>
                          <a:spcPct val="150000"/>
                        </a:lnSpc>
                        <a:spcAft>
                          <a:spcPts val="1000"/>
                        </a:spcAft>
                      </a:pPr>
                      <a:r>
                        <a:rPr lang="es-EC" sz="1100" dirty="0">
                          <a:solidFill>
                            <a:srgbClr val="FFFF00"/>
                          </a:solidFill>
                          <a:effectLst/>
                        </a:rPr>
                        <a:t> </a:t>
                      </a:r>
                      <a:r>
                        <a:rPr lang="es-EC" sz="2000" dirty="0" err="1">
                          <a:solidFill>
                            <a:srgbClr val="0070C0"/>
                          </a:solidFill>
                          <a:effectLst/>
                        </a:rPr>
                        <a:t>Cis</a:t>
                      </a:r>
                      <a:r>
                        <a:rPr lang="es-EC" sz="2000" dirty="0">
                          <a:solidFill>
                            <a:srgbClr val="0070C0"/>
                          </a:solidFill>
                          <a:effectLst/>
                        </a:rPr>
                        <a:t> Benchmarking </a:t>
                      </a:r>
                      <a:r>
                        <a:rPr lang="es-EC" sz="2000" dirty="0" err="1">
                          <a:solidFill>
                            <a:srgbClr val="0070C0"/>
                          </a:solidFill>
                          <a:effectLst/>
                        </a:rPr>
                        <a:t>framework</a:t>
                      </a:r>
                      <a:endParaRPr lang="es-EC" sz="2000" dirty="0">
                        <a:solidFill>
                          <a:srgbClr val="0070C0"/>
                        </a:solidFill>
                        <a:effectLst/>
                        <a:latin typeface="Arial" panose="020B0604020202020204" pitchFamily="34" charset="0"/>
                        <a:ea typeface="Malgun Gothic" panose="020B0503020000020004" pitchFamily="34" charset="-127"/>
                      </a:endParaRPr>
                    </a:p>
                  </a:txBody>
                  <a:tcPr marL="63694" marR="63694" marT="0" marB="0" anchor="ctr">
                    <a:solidFill>
                      <a:srgbClr val="FFFF00"/>
                    </a:solidFill>
                  </a:tcP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solidFill>
                      <a:srgbClr val="FFFF00"/>
                    </a:solidFill>
                  </a:tcP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solidFill>
                      <a:srgbClr val="FFFF00"/>
                    </a:solidFill>
                  </a:tcP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solidFill>
                      <a:srgbClr val="FFFF00"/>
                    </a:solidFill>
                  </a:tcP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solidFill>
                      <a:srgbClr val="FFFF00"/>
                    </a:solidFill>
                  </a:tcP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solidFill>
                      <a:srgbClr val="FFFF00"/>
                    </a:solidFill>
                  </a:tcPr>
                </a:tc>
                <a:tc>
                  <a:txBody>
                    <a:bodyPr/>
                    <a:lstStyle/>
                    <a:p>
                      <a:pPr algn="ctr">
                        <a:lnSpc>
                          <a:spcPct val="150000"/>
                        </a:lnSpc>
                        <a:spcAft>
                          <a:spcPts val="1000"/>
                        </a:spcAft>
                      </a:pPr>
                      <a:r>
                        <a:rPr lang="es-EC" sz="1600" dirty="0">
                          <a:effectLst/>
                        </a:rPr>
                        <a:t>√</a:t>
                      </a:r>
                      <a:endParaRPr lang="es-EC" sz="1700" dirty="0">
                        <a:effectLst/>
                        <a:latin typeface="Arial" panose="020B0604020202020204" pitchFamily="34" charset="0"/>
                        <a:ea typeface="Malgun Gothic" panose="020B0503020000020004" pitchFamily="34" charset="-127"/>
                      </a:endParaRPr>
                    </a:p>
                  </a:txBody>
                  <a:tcPr marL="63694" marR="63694" marT="0" marB="0" anchor="ctr">
                    <a:solidFill>
                      <a:srgbClr val="FFFF00"/>
                    </a:solidFill>
                  </a:tcPr>
                </a:tc>
                <a:extLst>
                  <a:ext uri="{0D108BD9-81ED-4DB2-BD59-A6C34878D82A}">
                    <a16:rowId xmlns:a16="http://schemas.microsoft.com/office/drawing/2014/main" xmlns="" val="270652885"/>
                  </a:ext>
                </a:extLst>
              </a:tr>
              <a:tr h="790086">
                <a:tc>
                  <a:txBody>
                    <a:bodyPr/>
                    <a:lstStyle/>
                    <a:p>
                      <a:pPr algn="just">
                        <a:lnSpc>
                          <a:spcPct val="150000"/>
                        </a:lnSpc>
                        <a:spcAft>
                          <a:spcPts val="1000"/>
                        </a:spcAft>
                      </a:pPr>
                      <a:r>
                        <a:rPr lang="es-EC" sz="1000">
                          <a:effectLst/>
                        </a:rPr>
                        <a:t> </a:t>
                      </a:r>
                      <a:r>
                        <a:rPr lang="es-EC" sz="1700">
                          <a:effectLst/>
                        </a:rPr>
                        <a:t>DevSec Hardening Framework</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tc>
                <a:extLst>
                  <a:ext uri="{0D108BD9-81ED-4DB2-BD59-A6C34878D82A}">
                    <a16:rowId xmlns:a16="http://schemas.microsoft.com/office/drawing/2014/main" xmlns="" val="2857398243"/>
                  </a:ext>
                </a:extLst>
              </a:tr>
              <a:tr h="397000">
                <a:tc>
                  <a:txBody>
                    <a:bodyPr/>
                    <a:lstStyle/>
                    <a:p>
                      <a:pPr algn="just">
                        <a:lnSpc>
                          <a:spcPct val="150000"/>
                        </a:lnSpc>
                        <a:spcAft>
                          <a:spcPts val="1000"/>
                        </a:spcAft>
                      </a:pPr>
                      <a:r>
                        <a:rPr lang="es-EC" sz="1700">
                          <a:effectLst/>
                        </a:rPr>
                        <a:t>Hardening Windows 10</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extLst>
                  <a:ext uri="{0D108BD9-81ED-4DB2-BD59-A6C34878D82A}">
                    <a16:rowId xmlns:a16="http://schemas.microsoft.com/office/drawing/2014/main" xmlns="" val="646431883"/>
                  </a:ext>
                </a:extLst>
              </a:tr>
              <a:tr h="397000">
                <a:tc>
                  <a:txBody>
                    <a:bodyPr/>
                    <a:lstStyle/>
                    <a:p>
                      <a:pPr algn="just">
                        <a:lnSpc>
                          <a:spcPct val="150000"/>
                        </a:lnSpc>
                        <a:spcAft>
                          <a:spcPts val="1000"/>
                        </a:spcAft>
                      </a:pPr>
                      <a:r>
                        <a:rPr lang="es-EC" sz="1700">
                          <a:effectLst/>
                        </a:rPr>
                        <a:t>Hardening Framework</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dirty="0">
                          <a:effectLst/>
                        </a:rPr>
                        <a:t> </a:t>
                      </a:r>
                      <a:endParaRPr lang="es-EC" sz="1700" dirty="0">
                        <a:effectLst/>
                        <a:latin typeface="Arial" panose="020B0604020202020204" pitchFamily="34" charset="0"/>
                        <a:ea typeface="Malgun Gothic" panose="020B0503020000020004" pitchFamily="34" charset="-127"/>
                      </a:endParaRPr>
                    </a:p>
                  </a:txBody>
                  <a:tcPr marL="63694" marR="63694" marT="0" marB="0" anchor="ctr"/>
                </a:tc>
                <a:extLst>
                  <a:ext uri="{0D108BD9-81ED-4DB2-BD59-A6C34878D82A}">
                    <a16:rowId xmlns:a16="http://schemas.microsoft.com/office/drawing/2014/main" xmlns="" val="3409038020"/>
                  </a:ext>
                </a:extLst>
              </a:tr>
              <a:tr h="790086">
                <a:tc>
                  <a:txBody>
                    <a:bodyPr/>
                    <a:lstStyle/>
                    <a:p>
                      <a:pPr algn="just">
                        <a:lnSpc>
                          <a:spcPct val="150000"/>
                        </a:lnSpc>
                        <a:spcAft>
                          <a:spcPts val="1000"/>
                        </a:spcAft>
                      </a:pPr>
                      <a:r>
                        <a:rPr lang="es-EC" sz="1700">
                          <a:effectLst/>
                        </a:rPr>
                        <a:t>Hardening Media Framework</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a:effectLst/>
                        </a:rPr>
                        <a:t> </a:t>
                      </a:r>
                      <a:endParaRPr lang="es-EC" sz="1700">
                        <a:effectLst/>
                        <a:latin typeface="Arial" panose="020B0604020202020204" pitchFamily="34" charset="0"/>
                        <a:ea typeface="Malgun Gothic" panose="020B0503020000020004" pitchFamily="34" charset="-127"/>
                      </a:endParaRPr>
                    </a:p>
                  </a:txBody>
                  <a:tcPr marL="63694" marR="63694" marT="0" marB="0" anchor="ctr"/>
                </a:tc>
                <a:tc>
                  <a:txBody>
                    <a:bodyPr/>
                    <a:lstStyle/>
                    <a:p>
                      <a:pPr algn="ctr">
                        <a:lnSpc>
                          <a:spcPct val="150000"/>
                        </a:lnSpc>
                        <a:spcAft>
                          <a:spcPts val="1000"/>
                        </a:spcAft>
                      </a:pPr>
                      <a:r>
                        <a:rPr lang="es-EC" sz="1600" dirty="0">
                          <a:effectLst/>
                        </a:rPr>
                        <a:t> </a:t>
                      </a:r>
                      <a:endParaRPr lang="es-EC" sz="1700" dirty="0">
                        <a:effectLst/>
                        <a:latin typeface="Arial" panose="020B0604020202020204" pitchFamily="34" charset="0"/>
                        <a:ea typeface="Malgun Gothic" panose="020B0503020000020004" pitchFamily="34" charset="-127"/>
                      </a:endParaRPr>
                    </a:p>
                  </a:txBody>
                  <a:tcPr marL="63694" marR="63694" marT="0" marB="0" anchor="ctr"/>
                </a:tc>
                <a:extLst>
                  <a:ext uri="{0D108BD9-81ED-4DB2-BD59-A6C34878D82A}">
                    <a16:rowId xmlns:a16="http://schemas.microsoft.com/office/drawing/2014/main" xmlns="" val="439819313"/>
                  </a:ext>
                </a:extLst>
              </a:tr>
            </a:tbl>
          </a:graphicData>
        </a:graphic>
      </p:graphicFrame>
    </p:spTree>
    <p:extLst>
      <p:ext uri="{BB962C8B-B14F-4D97-AF65-F5344CB8AC3E}">
        <p14:creationId xmlns:p14="http://schemas.microsoft.com/office/powerpoint/2010/main" val="163765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88ED65-7374-4AAE-8448-59D2BE200DF1}"/>
              </a:ext>
            </a:extLst>
          </p:cNvPr>
          <p:cNvSpPr>
            <a:spLocks noGrp="1"/>
          </p:cNvSpPr>
          <p:nvPr>
            <p:ph type="title"/>
          </p:nvPr>
        </p:nvSpPr>
        <p:spPr/>
        <p:txBody>
          <a:bodyPr/>
          <a:lstStyle/>
          <a:p>
            <a:r>
              <a:rPr lang="es-EC"/>
              <a:t>METODOLOGÍA</a:t>
            </a:r>
            <a:endParaRPr lang="es-EC" dirty="0"/>
          </a:p>
        </p:txBody>
      </p:sp>
      <p:graphicFrame>
        <p:nvGraphicFramePr>
          <p:cNvPr id="4" name="Diagrama 3">
            <a:extLst>
              <a:ext uri="{FF2B5EF4-FFF2-40B4-BE49-F238E27FC236}">
                <a16:creationId xmlns:a16="http://schemas.microsoft.com/office/drawing/2014/main" xmlns="" id="{0FD75D36-BA3B-436F-9EA6-8D3BAD32D7BB}"/>
              </a:ext>
            </a:extLst>
          </p:cNvPr>
          <p:cNvGraphicFramePr/>
          <p:nvPr>
            <p:extLst>
              <p:ext uri="{D42A27DB-BD31-4B8C-83A1-F6EECF244321}">
                <p14:modId xmlns:p14="http://schemas.microsoft.com/office/powerpoint/2010/main" val="2529840618"/>
              </p:ext>
            </p:extLst>
          </p:nvPr>
        </p:nvGraphicFramePr>
        <p:xfrm>
          <a:off x="4258365" y="10279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contenido 2">
            <a:extLst>
              <a:ext uri="{FF2B5EF4-FFF2-40B4-BE49-F238E27FC236}">
                <a16:creationId xmlns:a16="http://schemas.microsoft.com/office/drawing/2014/main" xmlns="" id="{C8B52F2B-205E-4F30-916F-4ED9D3545A50}"/>
              </a:ext>
            </a:extLst>
          </p:cNvPr>
          <p:cNvSpPr>
            <a:spLocks noGrp="1"/>
          </p:cNvSpPr>
          <p:nvPr>
            <p:ph idx="1"/>
          </p:nvPr>
        </p:nvSpPr>
        <p:spPr>
          <a:xfrm>
            <a:off x="1157475" y="2034491"/>
            <a:ext cx="4673481" cy="1603375"/>
          </a:xfrm>
        </p:spPr>
        <p:txBody>
          <a:bodyPr>
            <a:normAutofit fontScale="25000" lnSpcReduction="20000"/>
          </a:bodyPr>
          <a:lstStyle/>
          <a:p>
            <a:pPr marL="0" indent="0">
              <a:buNone/>
            </a:pPr>
            <a:r>
              <a:rPr lang="es-EC" sz="12000" b="1" dirty="0"/>
              <a:t>1. Levantar la información de activos informáticos.</a:t>
            </a:r>
          </a:p>
          <a:p>
            <a:pPr marL="0" indent="0">
              <a:buNone/>
            </a:pPr>
            <a:endParaRPr lang="es-EC" sz="12000" b="1" dirty="0"/>
          </a:p>
          <a:p>
            <a:pPr marL="0" indent="0">
              <a:buNone/>
            </a:pPr>
            <a:r>
              <a:rPr lang="es-EC" sz="12000" b="1" dirty="0"/>
              <a:t>2. Identificación de recursos dentro del entorno informático</a:t>
            </a:r>
          </a:p>
          <a:p>
            <a:pPr marL="0" indent="0">
              <a:buNone/>
            </a:pPr>
            <a:r>
              <a:rPr lang="es-EC" dirty="0"/>
              <a:t>		</a:t>
            </a:r>
          </a:p>
          <a:p>
            <a:pPr marL="0" indent="0">
              <a:buNone/>
            </a:pPr>
            <a:r>
              <a:rPr lang="es-EC" dirty="0"/>
              <a:t>		</a:t>
            </a:r>
          </a:p>
          <a:p>
            <a:pPr marL="914400" lvl="2" indent="0">
              <a:buNone/>
            </a:pPr>
            <a:endParaRPr lang="es-EC" sz="4000" dirty="0"/>
          </a:p>
        </p:txBody>
      </p:sp>
    </p:spTree>
    <p:extLst>
      <p:ext uri="{BB962C8B-B14F-4D97-AF65-F5344CB8AC3E}">
        <p14:creationId xmlns:p14="http://schemas.microsoft.com/office/powerpoint/2010/main" val="11748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9876BF-1095-44F8-8FD8-604CB4491629}"/>
              </a:ext>
            </a:extLst>
          </p:cNvPr>
          <p:cNvSpPr>
            <a:spLocks noGrp="1"/>
          </p:cNvSpPr>
          <p:nvPr>
            <p:ph type="title"/>
          </p:nvPr>
        </p:nvSpPr>
        <p:spPr/>
        <p:txBody>
          <a:bodyPr/>
          <a:lstStyle/>
          <a:p>
            <a:r>
              <a:rPr lang="es-EC" dirty="0"/>
              <a:t>METODOLOGÍA</a:t>
            </a:r>
          </a:p>
        </p:txBody>
      </p:sp>
      <p:grpSp>
        <p:nvGrpSpPr>
          <p:cNvPr id="4" name="Group 4">
            <a:extLst>
              <a:ext uri="{FF2B5EF4-FFF2-40B4-BE49-F238E27FC236}">
                <a16:creationId xmlns:a16="http://schemas.microsoft.com/office/drawing/2014/main" xmlns="" id="{4943DEAE-556B-40A6-B607-2B96E42D65FE}"/>
              </a:ext>
            </a:extLst>
          </p:cNvPr>
          <p:cNvGrpSpPr/>
          <p:nvPr/>
        </p:nvGrpSpPr>
        <p:grpSpPr>
          <a:xfrm>
            <a:off x="4007149" y="1834063"/>
            <a:ext cx="4177702" cy="4174007"/>
            <a:chOff x="4007149" y="1834063"/>
            <a:chExt cx="4177702" cy="4174007"/>
          </a:xfrm>
        </p:grpSpPr>
        <p:sp>
          <p:nvSpPr>
            <p:cNvPr id="5" name="Freeform: Shape 42">
              <a:extLst>
                <a:ext uri="{FF2B5EF4-FFF2-40B4-BE49-F238E27FC236}">
                  <a16:creationId xmlns:a16="http://schemas.microsoft.com/office/drawing/2014/main" xmlns="" id="{6F636621-0A6B-4D9E-9C48-EE5CFDF8FFC6}"/>
                </a:ext>
              </a:extLst>
            </p:cNvPr>
            <p:cNvSpPr/>
            <p:nvPr/>
          </p:nvSpPr>
          <p:spPr>
            <a:xfrm>
              <a:off x="4007149" y="2517635"/>
              <a:ext cx="1499072" cy="3490435"/>
            </a:xfrm>
            <a:custGeom>
              <a:avLst/>
              <a:gdLst>
                <a:gd name="connsiteX0" fmla="*/ 805 w 1390685"/>
                <a:gd name="connsiteY0" fmla="*/ 35349 h 3238068"/>
                <a:gd name="connsiteX1" fmla="*/ 2669 w 1390685"/>
                <a:gd name="connsiteY1" fmla="*/ 117490 h 3238068"/>
                <a:gd name="connsiteX2" fmla="*/ 79090 w 1390685"/>
                <a:gd name="connsiteY2" fmla="*/ 378774 h 3238068"/>
                <a:gd name="connsiteX3" fmla="*/ 124999 w 1390685"/>
                <a:gd name="connsiteY3" fmla="*/ 454336 h 3238068"/>
                <a:gd name="connsiteX4" fmla="*/ 124999 w 1390685"/>
                <a:gd name="connsiteY4" fmla="*/ 2145574 h 3238068"/>
                <a:gd name="connsiteX5" fmla="*/ 695214 w 1390685"/>
                <a:gd name="connsiteY5" fmla="*/ 1847458 h 3238068"/>
                <a:gd name="connsiteX6" fmla="*/ 724399 w 1390685"/>
                <a:gd name="connsiteY6" fmla="*/ 1848176 h 3238068"/>
                <a:gd name="connsiteX7" fmla="*/ 1311474 w 1390685"/>
                <a:gd name="connsiteY7" fmla="*/ 2220776 h 3238068"/>
                <a:gd name="connsiteX8" fmla="*/ 1282561 w 1390685"/>
                <a:gd name="connsiteY8" fmla="*/ 2915363 h 3238068"/>
                <a:gd name="connsiteX9" fmla="*/ 1092828 w 1390685"/>
                <a:gd name="connsiteY9" fmla="*/ 3112971 h 3238068"/>
                <a:gd name="connsiteX10" fmla="*/ 695485 w 1390685"/>
                <a:gd name="connsiteY10" fmla="*/ 3238068 h 3238068"/>
                <a:gd name="connsiteX11" fmla="*/ 682213 w 1390685"/>
                <a:gd name="connsiteY11" fmla="*/ 3238068 h 3238068"/>
                <a:gd name="connsiteX12" fmla="*/ 0 w 1390685"/>
                <a:gd name="connsiteY12" fmla="*/ 2556045 h 3238068"/>
                <a:gd name="connsiteX13" fmla="*/ 0 w 1390685"/>
                <a:gd name="connsiteY13" fmla="*/ 43327 h 3238068"/>
                <a:gd name="connsiteX14" fmla="*/ 3573 w 1390685"/>
                <a:gd name="connsiteY14" fmla="*/ 0 h 3238068"/>
                <a:gd name="connsiteX15" fmla="*/ 4343 w 1390685"/>
                <a:gd name="connsiteY15" fmla="*/ 279 h 3238068"/>
                <a:gd name="connsiteX16" fmla="*/ 805 w 1390685"/>
                <a:gd name="connsiteY16" fmla="*/ 35349 h 3238068"/>
                <a:gd name="connsiteX17" fmla="*/ 627 w 1390685"/>
                <a:gd name="connsiteY17" fmla="*/ 27488 h 323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0685" h="3238068">
                  <a:moveTo>
                    <a:pt x="805" y="35349"/>
                  </a:moveTo>
                  <a:lnTo>
                    <a:pt x="2669" y="117490"/>
                  </a:lnTo>
                  <a:cubicBezTo>
                    <a:pt x="10546" y="207349"/>
                    <a:pt x="35948" y="296191"/>
                    <a:pt x="79090" y="378774"/>
                  </a:cubicBezTo>
                  <a:cubicBezTo>
                    <a:pt x="92835" y="404979"/>
                    <a:pt x="108274" y="430285"/>
                    <a:pt x="124999" y="454336"/>
                  </a:cubicBezTo>
                  <a:lnTo>
                    <a:pt x="124999" y="2145574"/>
                  </a:lnTo>
                  <a:cubicBezTo>
                    <a:pt x="254941" y="1959095"/>
                    <a:pt x="467765" y="1847458"/>
                    <a:pt x="695214" y="1847458"/>
                  </a:cubicBezTo>
                  <a:cubicBezTo>
                    <a:pt x="704897" y="1847458"/>
                    <a:pt x="714716" y="1847638"/>
                    <a:pt x="724399" y="1848176"/>
                  </a:cubicBezTo>
                  <a:cubicBezTo>
                    <a:pt x="972636" y="1858586"/>
                    <a:pt x="1196429" y="2000554"/>
                    <a:pt x="1311474" y="2220776"/>
                  </a:cubicBezTo>
                  <a:cubicBezTo>
                    <a:pt x="1426655" y="2440998"/>
                    <a:pt x="1415550" y="2705731"/>
                    <a:pt x="1282561" y="2915363"/>
                  </a:cubicBezTo>
                  <a:cubicBezTo>
                    <a:pt x="1232250" y="2994514"/>
                    <a:pt x="1167380" y="3061101"/>
                    <a:pt x="1092828" y="3112971"/>
                  </a:cubicBezTo>
                  <a:cubicBezTo>
                    <a:pt x="977647" y="3193198"/>
                    <a:pt x="839444" y="3238068"/>
                    <a:pt x="695485" y="3238068"/>
                  </a:cubicBezTo>
                  <a:lnTo>
                    <a:pt x="682213" y="3238068"/>
                  </a:lnTo>
                  <a:cubicBezTo>
                    <a:pt x="305388" y="3238068"/>
                    <a:pt x="0" y="2932593"/>
                    <a:pt x="0" y="2556045"/>
                  </a:cubicBezTo>
                  <a:lnTo>
                    <a:pt x="0" y="43327"/>
                  </a:lnTo>
                  <a:close/>
                  <a:moveTo>
                    <a:pt x="3573" y="0"/>
                  </a:moveTo>
                  <a:lnTo>
                    <a:pt x="4343" y="279"/>
                  </a:lnTo>
                  <a:lnTo>
                    <a:pt x="805" y="35349"/>
                  </a:lnTo>
                  <a:lnTo>
                    <a:pt x="627" y="27488"/>
                  </a:lnTo>
                  <a:close/>
                </a:path>
              </a:pathLst>
            </a:custGeom>
            <a:solidFill>
              <a:schemeClr val="accent3"/>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6" name="Shape">
              <a:extLst>
                <a:ext uri="{FF2B5EF4-FFF2-40B4-BE49-F238E27FC236}">
                  <a16:creationId xmlns:a16="http://schemas.microsoft.com/office/drawing/2014/main" xmlns="" id="{F3E8BCA3-1D66-487E-98A1-51B9D89FE2EE}"/>
                </a:ext>
              </a:extLst>
            </p:cNvPr>
            <p:cNvSpPr/>
            <p:nvPr/>
          </p:nvSpPr>
          <p:spPr>
            <a:xfrm>
              <a:off x="4007149" y="1834063"/>
              <a:ext cx="3429513" cy="1499111"/>
            </a:xfrm>
            <a:custGeom>
              <a:avLst/>
              <a:gdLst/>
              <a:ahLst/>
              <a:cxnLst>
                <a:cxn ang="0">
                  <a:pos x="wd2" y="hd2"/>
                </a:cxn>
                <a:cxn ang="5400000">
                  <a:pos x="wd2" y="hd2"/>
                </a:cxn>
                <a:cxn ang="10800000">
                  <a:pos x="wd2" y="hd2"/>
                </a:cxn>
                <a:cxn ang="16200000">
                  <a:pos x="wd2" y="hd2"/>
                </a:cxn>
              </a:cxnLst>
              <a:rect l="0" t="0" r="r" b="b"/>
              <a:pathLst>
                <a:path w="21359" h="21600" extrusionOk="0">
                  <a:moveTo>
                    <a:pt x="21359" y="0"/>
                  </a:moveTo>
                  <a:lnTo>
                    <a:pt x="4668" y="0"/>
                  </a:lnTo>
                  <a:cubicBezTo>
                    <a:pt x="3076" y="0"/>
                    <a:pt x="1586" y="1884"/>
                    <a:pt x="727" y="5013"/>
                  </a:cubicBezTo>
                  <a:cubicBezTo>
                    <a:pt x="-167" y="8271"/>
                    <a:pt x="-241" y="12383"/>
                    <a:pt x="531" y="15803"/>
                  </a:cubicBezTo>
                  <a:cubicBezTo>
                    <a:pt x="624" y="16213"/>
                    <a:pt x="727" y="16602"/>
                    <a:pt x="840" y="16976"/>
                  </a:cubicBezTo>
                  <a:cubicBezTo>
                    <a:pt x="1667" y="19719"/>
                    <a:pt x="3005" y="21447"/>
                    <a:pt x="4472" y="21590"/>
                  </a:cubicBezTo>
                  <a:cubicBezTo>
                    <a:pt x="4537" y="21598"/>
                    <a:pt x="4603" y="21600"/>
                    <a:pt x="4668" y="21600"/>
                  </a:cubicBezTo>
                  <a:cubicBezTo>
                    <a:pt x="6261" y="21600"/>
                    <a:pt x="7750" y="19716"/>
                    <a:pt x="8609" y="16587"/>
                  </a:cubicBezTo>
                  <a:cubicBezTo>
                    <a:pt x="9503" y="13329"/>
                    <a:pt x="9578" y="9217"/>
                    <a:pt x="8806" y="5797"/>
                  </a:cubicBezTo>
                  <a:cubicBezTo>
                    <a:pt x="8451" y="4229"/>
                    <a:pt x="7942" y="2920"/>
                    <a:pt x="7336" y="1942"/>
                  </a:cubicBezTo>
                  <a:lnTo>
                    <a:pt x="18692" y="1942"/>
                  </a:lnTo>
                  <a:cubicBezTo>
                    <a:pt x="19464" y="697"/>
                    <a:pt x="20392" y="0"/>
                    <a:pt x="21359" y="0"/>
                  </a:cubicBezTo>
                  <a:close/>
                </a:path>
              </a:pathLst>
            </a:custGeom>
            <a:solidFill>
              <a:srgbClr val="FF0000"/>
            </a:solidFill>
            <a:ln w="12700">
              <a:miter lim="400000"/>
            </a:ln>
          </p:spPr>
          <p:txBody>
            <a:bodyPr lIns="38100" tIns="38100" rIns="38100" bIns="38100" anchor="ctr"/>
            <a:lstStyle/>
            <a:p>
              <a:pPr>
                <a:defRPr sz="3000">
                  <a:solidFill>
                    <a:srgbClr val="FFFFFF"/>
                  </a:solidFill>
                </a:defRPr>
              </a:pPr>
              <a:endParaRPr/>
            </a:p>
          </p:txBody>
        </p:sp>
        <p:sp>
          <p:nvSpPr>
            <p:cNvPr id="7" name="Freeform: Shape 44">
              <a:extLst>
                <a:ext uri="{FF2B5EF4-FFF2-40B4-BE49-F238E27FC236}">
                  <a16:creationId xmlns:a16="http://schemas.microsoft.com/office/drawing/2014/main" xmlns="" id="{806BB2AF-3D46-4ED9-BB58-ADA4588203B2}"/>
                </a:ext>
              </a:extLst>
            </p:cNvPr>
            <p:cNvSpPr/>
            <p:nvPr/>
          </p:nvSpPr>
          <p:spPr>
            <a:xfrm>
              <a:off x="6686091" y="1834063"/>
              <a:ext cx="1498760" cy="3521581"/>
            </a:xfrm>
            <a:custGeom>
              <a:avLst/>
              <a:gdLst>
                <a:gd name="connsiteX0" fmla="*/ 1389702 w 1390396"/>
                <a:gd name="connsiteY0" fmla="*/ 3201751 h 3266962"/>
                <a:gd name="connsiteX1" fmla="*/ 1389905 w 1390396"/>
                <a:gd name="connsiteY1" fmla="*/ 3210710 h 3266962"/>
                <a:gd name="connsiteX2" fmla="*/ 1383877 w 1390396"/>
                <a:gd name="connsiteY2" fmla="*/ 3266962 h 3266962"/>
                <a:gd name="connsiteX3" fmla="*/ 1383129 w 1390396"/>
                <a:gd name="connsiteY3" fmla="*/ 3266928 h 3266962"/>
                <a:gd name="connsiteX4" fmla="*/ 695328 w 1390396"/>
                <a:gd name="connsiteY4" fmla="*/ 0 h 3266962"/>
                <a:gd name="connsiteX5" fmla="*/ 708598 w 1390396"/>
                <a:gd name="connsiteY5" fmla="*/ 0 h 3266962"/>
                <a:gd name="connsiteX6" fmla="*/ 1390396 w 1390396"/>
                <a:gd name="connsiteY6" fmla="*/ 682051 h 3266962"/>
                <a:gd name="connsiteX7" fmla="*/ 1390396 w 1390396"/>
                <a:gd name="connsiteY7" fmla="*/ 3194870 h 3266962"/>
                <a:gd name="connsiteX8" fmla="*/ 1389702 w 1390396"/>
                <a:gd name="connsiteY8" fmla="*/ 3201751 h 3266962"/>
                <a:gd name="connsiteX9" fmla="*/ 1387863 w 1390396"/>
                <a:gd name="connsiteY9" fmla="*/ 3120704 h 3266962"/>
                <a:gd name="connsiteX10" fmla="*/ 1311451 w 1390396"/>
                <a:gd name="connsiteY10" fmla="*/ 2859409 h 3266962"/>
                <a:gd name="connsiteX11" fmla="*/ 1265479 w 1390396"/>
                <a:gd name="connsiteY11" fmla="*/ 2784024 h 3266962"/>
                <a:gd name="connsiteX12" fmla="*/ 1265479 w 1390396"/>
                <a:gd name="connsiteY12" fmla="*/ 1092718 h 3266962"/>
                <a:gd name="connsiteX13" fmla="*/ 695328 w 1390396"/>
                <a:gd name="connsiteY13" fmla="*/ 1390666 h 3266962"/>
                <a:gd name="connsiteX14" fmla="*/ 666079 w 1390396"/>
                <a:gd name="connsiteY14" fmla="*/ 1390128 h 3266962"/>
                <a:gd name="connsiteX15" fmla="*/ 79070 w 1390396"/>
                <a:gd name="connsiteY15" fmla="*/ 1017512 h 3266962"/>
                <a:gd name="connsiteX16" fmla="*/ 108319 w 1390396"/>
                <a:gd name="connsiteY16" fmla="*/ 322718 h 3266962"/>
                <a:gd name="connsiteX17" fmla="*/ 298030 w 1390396"/>
                <a:gd name="connsiteY17" fmla="*/ 125103 h 3266962"/>
                <a:gd name="connsiteX18" fmla="*/ 695328 w 1390396"/>
                <a:gd name="connsiteY18" fmla="*/ 0 h 326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396" h="3266962">
                  <a:moveTo>
                    <a:pt x="1389702" y="3201751"/>
                  </a:moveTo>
                  <a:lnTo>
                    <a:pt x="1389905" y="3210710"/>
                  </a:lnTo>
                  <a:lnTo>
                    <a:pt x="1383877" y="3266962"/>
                  </a:lnTo>
                  <a:lnTo>
                    <a:pt x="1383129" y="3266928"/>
                  </a:lnTo>
                  <a:close/>
                  <a:moveTo>
                    <a:pt x="695328" y="0"/>
                  </a:moveTo>
                  <a:lnTo>
                    <a:pt x="708598" y="0"/>
                  </a:lnTo>
                  <a:cubicBezTo>
                    <a:pt x="1085313" y="0"/>
                    <a:pt x="1390667" y="305487"/>
                    <a:pt x="1390396" y="682051"/>
                  </a:cubicBezTo>
                  <a:lnTo>
                    <a:pt x="1390396" y="3194870"/>
                  </a:lnTo>
                  <a:lnTo>
                    <a:pt x="1389702" y="3201751"/>
                  </a:lnTo>
                  <a:lnTo>
                    <a:pt x="1387863" y="3120704"/>
                  </a:lnTo>
                  <a:cubicBezTo>
                    <a:pt x="1379987" y="3030842"/>
                    <a:pt x="1354588" y="2941996"/>
                    <a:pt x="1311451" y="2859409"/>
                  </a:cubicBezTo>
                  <a:cubicBezTo>
                    <a:pt x="1297707" y="2833204"/>
                    <a:pt x="1282202" y="2808076"/>
                    <a:pt x="1265479" y="2784024"/>
                  </a:cubicBezTo>
                  <a:lnTo>
                    <a:pt x="1265479" y="1092718"/>
                  </a:lnTo>
                  <a:cubicBezTo>
                    <a:pt x="1135619" y="1279205"/>
                    <a:pt x="922752" y="1390666"/>
                    <a:pt x="695328" y="1390666"/>
                  </a:cubicBezTo>
                  <a:cubicBezTo>
                    <a:pt x="685646" y="1390666"/>
                    <a:pt x="675829" y="1390487"/>
                    <a:pt x="666079" y="1390128"/>
                  </a:cubicBezTo>
                  <a:cubicBezTo>
                    <a:pt x="417937" y="1379538"/>
                    <a:pt x="194102" y="1237743"/>
                    <a:pt x="79070" y="1017512"/>
                  </a:cubicBezTo>
                  <a:cubicBezTo>
                    <a:pt x="-35963" y="797282"/>
                    <a:pt x="-24859" y="532538"/>
                    <a:pt x="108319" y="322718"/>
                  </a:cubicBezTo>
                  <a:cubicBezTo>
                    <a:pt x="158624" y="243564"/>
                    <a:pt x="223486" y="176974"/>
                    <a:pt x="298030" y="125103"/>
                  </a:cubicBezTo>
                  <a:cubicBezTo>
                    <a:pt x="413198" y="44872"/>
                    <a:pt x="551385" y="0"/>
                    <a:pt x="695328" y="0"/>
                  </a:cubicBezTo>
                  <a:close/>
                </a:path>
              </a:pathLst>
            </a:custGeom>
            <a:solidFill>
              <a:srgbClr val="FFFF00"/>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8" name="Shape">
              <a:extLst>
                <a:ext uri="{FF2B5EF4-FFF2-40B4-BE49-F238E27FC236}">
                  <a16:creationId xmlns:a16="http://schemas.microsoft.com/office/drawing/2014/main" xmlns="" id="{862F12BE-D580-4CA4-9CC0-9B69481FACA0}"/>
                </a:ext>
              </a:extLst>
            </p:cNvPr>
            <p:cNvSpPr/>
            <p:nvPr/>
          </p:nvSpPr>
          <p:spPr>
            <a:xfrm>
              <a:off x="4755338" y="4507947"/>
              <a:ext cx="3429513" cy="1499111"/>
            </a:xfrm>
            <a:custGeom>
              <a:avLst/>
              <a:gdLst/>
              <a:ahLst/>
              <a:cxnLst>
                <a:cxn ang="0">
                  <a:pos x="wd2" y="hd2"/>
                </a:cxn>
                <a:cxn ang="5400000">
                  <a:pos x="wd2" y="hd2"/>
                </a:cxn>
                <a:cxn ang="10800000">
                  <a:pos x="wd2" y="hd2"/>
                </a:cxn>
                <a:cxn ang="16200000">
                  <a:pos x="wd2" y="hd2"/>
                </a:cxn>
              </a:cxnLst>
              <a:rect l="0" t="0" r="r" b="b"/>
              <a:pathLst>
                <a:path w="21359" h="21600" extrusionOk="0">
                  <a:moveTo>
                    <a:pt x="20828" y="5797"/>
                  </a:moveTo>
                  <a:cubicBezTo>
                    <a:pt x="20735" y="5387"/>
                    <a:pt x="20632" y="4998"/>
                    <a:pt x="20519" y="4624"/>
                  </a:cubicBezTo>
                  <a:cubicBezTo>
                    <a:pt x="19692" y="1881"/>
                    <a:pt x="18354" y="153"/>
                    <a:pt x="16887" y="10"/>
                  </a:cubicBezTo>
                  <a:cubicBezTo>
                    <a:pt x="16822" y="2"/>
                    <a:pt x="16756" y="0"/>
                    <a:pt x="16691" y="0"/>
                  </a:cubicBezTo>
                  <a:cubicBezTo>
                    <a:pt x="15098" y="0"/>
                    <a:pt x="13608" y="1884"/>
                    <a:pt x="12750" y="5013"/>
                  </a:cubicBezTo>
                  <a:cubicBezTo>
                    <a:pt x="11856" y="8271"/>
                    <a:pt x="11781" y="12383"/>
                    <a:pt x="12553" y="15803"/>
                  </a:cubicBezTo>
                  <a:cubicBezTo>
                    <a:pt x="12908" y="17371"/>
                    <a:pt x="13417" y="18680"/>
                    <a:pt x="14023" y="19658"/>
                  </a:cubicBezTo>
                  <a:lnTo>
                    <a:pt x="2667" y="19658"/>
                  </a:lnTo>
                  <a:cubicBezTo>
                    <a:pt x="1895" y="20903"/>
                    <a:pt x="967" y="21600"/>
                    <a:pt x="0" y="21600"/>
                  </a:cubicBezTo>
                  <a:lnTo>
                    <a:pt x="16691" y="21600"/>
                  </a:lnTo>
                  <a:cubicBezTo>
                    <a:pt x="18283" y="21600"/>
                    <a:pt x="19772" y="19716"/>
                    <a:pt x="20632" y="16587"/>
                  </a:cubicBezTo>
                  <a:cubicBezTo>
                    <a:pt x="21526" y="13329"/>
                    <a:pt x="21600" y="9217"/>
                    <a:pt x="20828" y="5797"/>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xmlns="" id="{C24AC2F1-9A02-4420-A9E7-9F37DC12A59D}"/>
                </a:ext>
              </a:extLst>
            </p:cNvPr>
            <p:cNvSpPr/>
            <p:nvPr/>
          </p:nvSpPr>
          <p:spPr>
            <a:xfrm>
              <a:off x="4148821" y="1963940"/>
              <a:ext cx="1229043" cy="1229548"/>
            </a:xfrm>
            <a:custGeom>
              <a:avLst/>
              <a:gdLst/>
              <a:ahLst/>
              <a:cxnLst>
                <a:cxn ang="0">
                  <a:pos x="wd2" y="hd2"/>
                </a:cxn>
                <a:cxn ang="5400000">
                  <a:pos x="wd2" y="hd2"/>
                </a:cxn>
                <a:cxn ang="10800000">
                  <a:pos x="wd2" y="hd2"/>
                </a:cxn>
                <a:cxn ang="16200000">
                  <a:pos x="wd2" y="hd2"/>
                </a:cxn>
              </a:cxnLst>
              <a:rect l="0" t="0" r="r" b="b"/>
              <a:pathLst>
                <a:path w="20539" h="21600" extrusionOk="0">
                  <a:moveTo>
                    <a:pt x="10700" y="9"/>
                  </a:moveTo>
                  <a:cubicBezTo>
                    <a:pt x="14354" y="172"/>
                    <a:pt x="17679" y="2388"/>
                    <a:pt x="19374" y="5795"/>
                  </a:cubicBezTo>
                  <a:cubicBezTo>
                    <a:pt x="21069" y="9205"/>
                    <a:pt x="20903" y="13339"/>
                    <a:pt x="18943" y="16586"/>
                  </a:cubicBezTo>
                  <a:cubicBezTo>
                    <a:pt x="17049" y="19724"/>
                    <a:pt x="13805" y="21600"/>
                    <a:pt x="10272" y="21600"/>
                  </a:cubicBezTo>
                  <a:cubicBezTo>
                    <a:pt x="10128" y="21600"/>
                    <a:pt x="9982" y="21597"/>
                    <a:pt x="9838" y="21591"/>
                  </a:cubicBezTo>
                  <a:cubicBezTo>
                    <a:pt x="6184" y="21431"/>
                    <a:pt x="2859" y="19212"/>
                    <a:pt x="1164" y="15805"/>
                  </a:cubicBezTo>
                  <a:cubicBezTo>
                    <a:pt x="-531" y="12395"/>
                    <a:pt x="-365" y="8261"/>
                    <a:pt x="1595" y="5014"/>
                  </a:cubicBezTo>
                  <a:cubicBezTo>
                    <a:pt x="3489" y="1876"/>
                    <a:pt x="6733" y="0"/>
                    <a:pt x="10266" y="0"/>
                  </a:cubicBezTo>
                  <a:cubicBezTo>
                    <a:pt x="10410" y="0"/>
                    <a:pt x="10556" y="3"/>
                    <a:pt x="10700" y="9"/>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xmlns="" id="{BAA607DD-03F4-42B2-A390-DF13D3A82D76}"/>
                </a:ext>
              </a:extLst>
            </p:cNvPr>
            <p:cNvSpPr/>
            <p:nvPr/>
          </p:nvSpPr>
          <p:spPr>
            <a:xfrm>
              <a:off x="6827608" y="1963940"/>
              <a:ext cx="1229016" cy="1229548"/>
            </a:xfrm>
            <a:custGeom>
              <a:avLst/>
              <a:gdLst/>
              <a:ahLst/>
              <a:cxnLst>
                <a:cxn ang="0">
                  <a:pos x="wd2" y="hd2"/>
                </a:cxn>
                <a:cxn ang="5400000">
                  <a:pos x="wd2" y="hd2"/>
                </a:cxn>
                <a:cxn ang="10800000">
                  <a:pos x="wd2" y="hd2"/>
                </a:cxn>
                <a:cxn ang="16200000">
                  <a:pos x="wd2" y="hd2"/>
                </a:cxn>
              </a:cxnLst>
              <a:rect l="0" t="0" r="r" b="b"/>
              <a:pathLst>
                <a:path w="20538" h="21600" extrusionOk="0">
                  <a:moveTo>
                    <a:pt x="18943" y="16586"/>
                  </a:moveTo>
                  <a:cubicBezTo>
                    <a:pt x="17049" y="19724"/>
                    <a:pt x="13805" y="21600"/>
                    <a:pt x="10272" y="21600"/>
                  </a:cubicBezTo>
                  <a:cubicBezTo>
                    <a:pt x="10128" y="21600"/>
                    <a:pt x="9982" y="21597"/>
                    <a:pt x="9838" y="21591"/>
                  </a:cubicBezTo>
                  <a:cubicBezTo>
                    <a:pt x="6184" y="21431"/>
                    <a:pt x="2859" y="19212"/>
                    <a:pt x="1164" y="15805"/>
                  </a:cubicBezTo>
                  <a:cubicBezTo>
                    <a:pt x="-531" y="12395"/>
                    <a:pt x="-365" y="8261"/>
                    <a:pt x="1595" y="5014"/>
                  </a:cubicBezTo>
                  <a:cubicBezTo>
                    <a:pt x="3489" y="1876"/>
                    <a:pt x="6733" y="0"/>
                    <a:pt x="10266" y="0"/>
                  </a:cubicBezTo>
                  <a:cubicBezTo>
                    <a:pt x="10410" y="0"/>
                    <a:pt x="10556" y="3"/>
                    <a:pt x="10697" y="9"/>
                  </a:cubicBezTo>
                  <a:cubicBezTo>
                    <a:pt x="14351" y="172"/>
                    <a:pt x="17676" y="2388"/>
                    <a:pt x="19371" y="5795"/>
                  </a:cubicBezTo>
                  <a:cubicBezTo>
                    <a:pt x="21069" y="9205"/>
                    <a:pt x="20903" y="13339"/>
                    <a:pt x="18943" y="16586"/>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xmlns="" id="{0BE9D28E-9876-4D8C-B47C-94B0BFBD800D}"/>
                </a:ext>
              </a:extLst>
            </p:cNvPr>
            <p:cNvSpPr/>
            <p:nvPr/>
          </p:nvSpPr>
          <p:spPr>
            <a:xfrm>
              <a:off x="6827607" y="4642728"/>
              <a:ext cx="1228876" cy="1229548"/>
            </a:xfrm>
            <a:custGeom>
              <a:avLst/>
              <a:gdLst/>
              <a:ahLst/>
              <a:cxnLst>
                <a:cxn ang="0">
                  <a:pos x="wd2" y="hd2"/>
                </a:cxn>
                <a:cxn ang="5400000">
                  <a:pos x="wd2" y="hd2"/>
                </a:cxn>
                <a:cxn ang="10800000">
                  <a:pos x="wd2" y="hd2"/>
                </a:cxn>
                <a:cxn ang="16200000">
                  <a:pos x="wd2" y="hd2"/>
                </a:cxn>
              </a:cxnLst>
              <a:rect l="0" t="0" r="r" b="b"/>
              <a:pathLst>
                <a:path w="20538" h="21600" extrusionOk="0">
                  <a:moveTo>
                    <a:pt x="9840" y="21591"/>
                  </a:moveTo>
                  <a:cubicBezTo>
                    <a:pt x="6185" y="21431"/>
                    <a:pt x="2859" y="19212"/>
                    <a:pt x="1164" y="15805"/>
                  </a:cubicBezTo>
                  <a:cubicBezTo>
                    <a:pt x="-531" y="12395"/>
                    <a:pt x="-365" y="8261"/>
                    <a:pt x="1595" y="5014"/>
                  </a:cubicBezTo>
                  <a:cubicBezTo>
                    <a:pt x="3490" y="1876"/>
                    <a:pt x="6734" y="0"/>
                    <a:pt x="10268" y="0"/>
                  </a:cubicBezTo>
                  <a:cubicBezTo>
                    <a:pt x="10411" y="0"/>
                    <a:pt x="10558" y="3"/>
                    <a:pt x="10698" y="9"/>
                  </a:cubicBezTo>
                  <a:cubicBezTo>
                    <a:pt x="14353" y="172"/>
                    <a:pt x="17679" y="2388"/>
                    <a:pt x="19374" y="5795"/>
                  </a:cubicBezTo>
                  <a:cubicBezTo>
                    <a:pt x="21069" y="9205"/>
                    <a:pt x="20903" y="13339"/>
                    <a:pt x="18943" y="16586"/>
                  </a:cubicBezTo>
                  <a:cubicBezTo>
                    <a:pt x="17048" y="19724"/>
                    <a:pt x="13804" y="21600"/>
                    <a:pt x="10270" y="21600"/>
                  </a:cubicBezTo>
                  <a:cubicBezTo>
                    <a:pt x="10130" y="21600"/>
                    <a:pt x="9983" y="21597"/>
                    <a:pt x="9840" y="21591"/>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xmlns="" id="{563F3596-E10E-4C26-BCC8-8B8CFF0F53BA}"/>
                </a:ext>
              </a:extLst>
            </p:cNvPr>
            <p:cNvSpPr/>
            <p:nvPr/>
          </p:nvSpPr>
          <p:spPr>
            <a:xfrm>
              <a:off x="4148820" y="4642728"/>
              <a:ext cx="1229077" cy="1229548"/>
            </a:xfrm>
            <a:custGeom>
              <a:avLst/>
              <a:gdLst/>
              <a:ahLst/>
              <a:cxnLst>
                <a:cxn ang="0">
                  <a:pos x="wd2" y="hd2"/>
                </a:cxn>
                <a:cxn ang="5400000">
                  <a:pos x="wd2" y="hd2"/>
                </a:cxn>
                <a:cxn ang="10800000">
                  <a:pos x="wd2" y="hd2"/>
                </a:cxn>
                <a:cxn ang="16200000">
                  <a:pos x="wd2" y="hd2"/>
                </a:cxn>
              </a:cxnLst>
              <a:rect l="0" t="0" r="r" b="b"/>
              <a:pathLst>
                <a:path w="20539" h="21600" extrusionOk="0">
                  <a:moveTo>
                    <a:pt x="18943" y="16586"/>
                  </a:moveTo>
                  <a:cubicBezTo>
                    <a:pt x="17049" y="19724"/>
                    <a:pt x="13805" y="21600"/>
                    <a:pt x="10272" y="21600"/>
                  </a:cubicBezTo>
                  <a:cubicBezTo>
                    <a:pt x="10128" y="21600"/>
                    <a:pt x="9982" y="21597"/>
                    <a:pt x="9838" y="21591"/>
                  </a:cubicBezTo>
                  <a:cubicBezTo>
                    <a:pt x="6184" y="21431"/>
                    <a:pt x="2859" y="19212"/>
                    <a:pt x="1164" y="15805"/>
                  </a:cubicBezTo>
                  <a:cubicBezTo>
                    <a:pt x="-531" y="12395"/>
                    <a:pt x="-365" y="8261"/>
                    <a:pt x="1595" y="5014"/>
                  </a:cubicBezTo>
                  <a:cubicBezTo>
                    <a:pt x="3489" y="1876"/>
                    <a:pt x="6733" y="0"/>
                    <a:pt x="10266" y="0"/>
                  </a:cubicBezTo>
                  <a:cubicBezTo>
                    <a:pt x="10410" y="0"/>
                    <a:pt x="10556" y="3"/>
                    <a:pt x="10697" y="9"/>
                  </a:cubicBezTo>
                  <a:cubicBezTo>
                    <a:pt x="14351" y="172"/>
                    <a:pt x="17676" y="2388"/>
                    <a:pt x="19371" y="5795"/>
                  </a:cubicBezTo>
                  <a:cubicBezTo>
                    <a:pt x="21069" y="9202"/>
                    <a:pt x="20906" y="13336"/>
                    <a:pt x="18943" y="16586"/>
                  </a:cubicBezTo>
                  <a:close/>
                </a:path>
              </a:pathLst>
            </a:custGeom>
            <a:solidFill>
              <a:srgbClr val="EBECED"/>
            </a:solidFill>
            <a:ln w="12700">
              <a:miter lim="400000"/>
            </a:ln>
          </p:spPr>
          <p:txBody>
            <a:bodyPr lIns="38100" tIns="38100" rIns="38100" bIns="38100" anchor="ctr"/>
            <a:lstStyle/>
            <a:p>
              <a:pPr>
                <a:defRPr sz="3000">
                  <a:solidFill>
                    <a:srgbClr val="FFFFFF"/>
                  </a:solidFill>
                </a:defRPr>
              </a:pPr>
              <a:endParaRPr/>
            </a:p>
          </p:txBody>
        </p:sp>
      </p:grpSp>
      <p:sp>
        <p:nvSpPr>
          <p:cNvPr id="13" name="TextBox 40">
            <a:extLst>
              <a:ext uri="{FF2B5EF4-FFF2-40B4-BE49-F238E27FC236}">
                <a16:creationId xmlns:a16="http://schemas.microsoft.com/office/drawing/2014/main" xmlns="" id="{9656CFB8-BF7C-48F7-A0EE-269B6B05D2DE}"/>
              </a:ext>
            </a:extLst>
          </p:cNvPr>
          <p:cNvSpPr txBox="1"/>
          <p:nvPr/>
        </p:nvSpPr>
        <p:spPr>
          <a:xfrm>
            <a:off x="4560405" y="3663482"/>
            <a:ext cx="3496077" cy="707886"/>
          </a:xfrm>
          <a:prstGeom prst="rect">
            <a:avLst/>
          </a:prstGeom>
          <a:noFill/>
        </p:spPr>
        <p:txBody>
          <a:bodyPr wrap="square" lIns="0" rtlCol="0" anchor="ctr">
            <a:spAutoFit/>
          </a:bodyPr>
          <a:lstStyle/>
          <a:p>
            <a:pPr algn="ctr"/>
            <a:r>
              <a:rPr lang="en-US" sz="2000" b="1" cap="all" noProof="1">
                <a:solidFill>
                  <a:schemeClr val="bg2">
                    <a:lumMod val="50000"/>
                  </a:schemeClr>
                </a:solidFill>
              </a:rPr>
              <a:t>3. APLICACIÓN DE BENCHMARKING</a:t>
            </a:r>
          </a:p>
        </p:txBody>
      </p:sp>
      <p:grpSp>
        <p:nvGrpSpPr>
          <p:cNvPr id="14" name="Graphic 56" descr="Open folder">
            <a:extLst>
              <a:ext uri="{FF2B5EF4-FFF2-40B4-BE49-F238E27FC236}">
                <a16:creationId xmlns:a16="http://schemas.microsoft.com/office/drawing/2014/main" xmlns="" id="{051B5C95-E217-40A2-9846-CD4A87FE9BA8}"/>
              </a:ext>
            </a:extLst>
          </p:cNvPr>
          <p:cNvGrpSpPr/>
          <p:nvPr/>
        </p:nvGrpSpPr>
        <p:grpSpPr>
          <a:xfrm>
            <a:off x="4270511" y="4777661"/>
            <a:ext cx="985666" cy="985666"/>
            <a:chOff x="4270511" y="4777661"/>
            <a:chExt cx="985666" cy="985666"/>
          </a:xfrm>
        </p:grpSpPr>
        <p:sp>
          <p:nvSpPr>
            <p:cNvPr id="15" name="Freeform: Shape 6">
              <a:extLst>
                <a:ext uri="{FF2B5EF4-FFF2-40B4-BE49-F238E27FC236}">
                  <a16:creationId xmlns:a16="http://schemas.microsoft.com/office/drawing/2014/main" xmlns="" id="{4769E525-B441-4961-8B58-5525500C8F93}"/>
                </a:ext>
              </a:extLst>
            </p:cNvPr>
            <p:cNvSpPr/>
            <p:nvPr/>
          </p:nvSpPr>
          <p:spPr>
            <a:xfrm>
              <a:off x="4362917" y="4983008"/>
              <a:ext cx="718715" cy="544170"/>
            </a:xfrm>
            <a:custGeom>
              <a:avLst/>
              <a:gdLst>
                <a:gd name="connsiteX0" fmla="*/ 204320 w 718714"/>
                <a:gd name="connsiteY0" fmla="*/ 174545 h 544169"/>
                <a:gd name="connsiteX1" fmla="*/ 718715 w 718714"/>
                <a:gd name="connsiteY1" fmla="*/ 174545 h 544169"/>
                <a:gd name="connsiteX2" fmla="*/ 718715 w 718714"/>
                <a:gd name="connsiteY2" fmla="*/ 123208 h 544169"/>
                <a:gd name="connsiteX3" fmla="*/ 677645 w 718714"/>
                <a:gd name="connsiteY3" fmla="*/ 82139 h 544169"/>
                <a:gd name="connsiteX4" fmla="*/ 369625 w 718714"/>
                <a:gd name="connsiteY4" fmla="*/ 82139 h 544169"/>
                <a:gd name="connsiteX5" fmla="*/ 256684 w 718714"/>
                <a:gd name="connsiteY5" fmla="*/ 7187 h 544169"/>
                <a:gd name="connsiteX6" fmla="*/ 234096 w 718714"/>
                <a:gd name="connsiteY6" fmla="*/ 0 h 544169"/>
                <a:gd name="connsiteX7" fmla="*/ 41069 w 718714"/>
                <a:gd name="connsiteY7" fmla="*/ 0 h 544169"/>
                <a:gd name="connsiteX8" fmla="*/ 0 w 718714"/>
                <a:gd name="connsiteY8" fmla="*/ 41069 h 544169"/>
                <a:gd name="connsiteX9" fmla="*/ 0 w 718714"/>
                <a:gd name="connsiteY9" fmla="*/ 544170 h 544169"/>
                <a:gd name="connsiteX10" fmla="*/ 132449 w 718714"/>
                <a:gd name="connsiteY10" fmla="*/ 222802 h 544169"/>
                <a:gd name="connsiteX11" fmla="*/ 204320 w 718714"/>
                <a:gd name="connsiteY11" fmla="*/ 174545 h 54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8714" h="544169">
                  <a:moveTo>
                    <a:pt x="204320" y="174545"/>
                  </a:moveTo>
                  <a:lnTo>
                    <a:pt x="718715" y="174545"/>
                  </a:lnTo>
                  <a:lnTo>
                    <a:pt x="718715" y="123208"/>
                  </a:lnTo>
                  <a:cubicBezTo>
                    <a:pt x="718715" y="100620"/>
                    <a:pt x="700234" y="82139"/>
                    <a:pt x="677645" y="82139"/>
                  </a:cubicBezTo>
                  <a:lnTo>
                    <a:pt x="369625" y="82139"/>
                  </a:lnTo>
                  <a:lnTo>
                    <a:pt x="256684" y="7187"/>
                  </a:lnTo>
                  <a:cubicBezTo>
                    <a:pt x="249497" y="3080"/>
                    <a:pt x="242310" y="0"/>
                    <a:pt x="234096" y="0"/>
                  </a:cubicBezTo>
                  <a:lnTo>
                    <a:pt x="41069" y="0"/>
                  </a:lnTo>
                  <a:cubicBezTo>
                    <a:pt x="18481" y="0"/>
                    <a:pt x="0" y="18481"/>
                    <a:pt x="0" y="41069"/>
                  </a:cubicBezTo>
                  <a:lnTo>
                    <a:pt x="0" y="544170"/>
                  </a:lnTo>
                  <a:cubicBezTo>
                    <a:pt x="0" y="546223"/>
                    <a:pt x="132449" y="222802"/>
                    <a:pt x="132449" y="222802"/>
                  </a:cubicBezTo>
                  <a:cubicBezTo>
                    <a:pt x="144770" y="194053"/>
                    <a:pt x="172492" y="174545"/>
                    <a:pt x="204320" y="174545"/>
                  </a:cubicBezTo>
                  <a:close/>
                </a:path>
              </a:pathLst>
            </a:custGeom>
            <a:solidFill>
              <a:schemeClr val="tx1"/>
            </a:solidFill>
            <a:ln w="10220" cap="flat">
              <a:noFill/>
              <a:prstDash val="solid"/>
              <a:miter/>
            </a:ln>
          </p:spPr>
          <p:txBody>
            <a:bodyPr rtlCol="0" anchor="ctr"/>
            <a:lstStyle/>
            <a:p>
              <a:endParaRPr lang="en-US"/>
            </a:p>
          </p:txBody>
        </p:sp>
        <p:sp>
          <p:nvSpPr>
            <p:cNvPr id="16" name="Freeform: Shape 7">
              <a:extLst>
                <a:ext uri="{FF2B5EF4-FFF2-40B4-BE49-F238E27FC236}">
                  <a16:creationId xmlns:a16="http://schemas.microsoft.com/office/drawing/2014/main" xmlns="" id="{BA69C365-5862-42DC-AA2E-B7287AADCAA0}"/>
                </a:ext>
              </a:extLst>
            </p:cNvPr>
            <p:cNvSpPr/>
            <p:nvPr/>
          </p:nvSpPr>
          <p:spPr>
            <a:xfrm>
              <a:off x="4393719" y="5198623"/>
              <a:ext cx="770052" cy="359357"/>
            </a:xfrm>
            <a:custGeom>
              <a:avLst/>
              <a:gdLst>
                <a:gd name="connsiteX0" fmla="*/ 770052 w 770051"/>
                <a:gd name="connsiteY0" fmla="*/ 41069 h 359357"/>
                <a:gd name="connsiteX1" fmla="*/ 733089 w 770051"/>
                <a:gd name="connsiteY1" fmla="*/ 0 h 359357"/>
                <a:gd name="connsiteX2" fmla="*/ 173518 w 770051"/>
                <a:gd name="connsiteY2" fmla="*/ 0 h 359357"/>
                <a:gd name="connsiteX3" fmla="*/ 138609 w 770051"/>
                <a:gd name="connsiteY3" fmla="*/ 22588 h 359357"/>
                <a:gd name="connsiteX4" fmla="*/ 0 w 770051"/>
                <a:gd name="connsiteY4" fmla="*/ 359357 h 359357"/>
                <a:gd name="connsiteX5" fmla="*/ 626309 w 770051"/>
                <a:gd name="connsiteY5" fmla="*/ 359357 h 359357"/>
                <a:gd name="connsiteX6" fmla="*/ 765945 w 770051"/>
                <a:gd name="connsiteY6" fmla="*/ 59551 h 359357"/>
                <a:gd name="connsiteX7" fmla="*/ 770052 w 770051"/>
                <a:gd name="connsiteY7" fmla="*/ 41069 h 359357"/>
                <a:gd name="connsiteX8" fmla="*/ 770052 w 770051"/>
                <a:gd name="connsiteY8" fmla="*/ 41069 h 35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051" h="359357">
                  <a:moveTo>
                    <a:pt x="770052" y="41069"/>
                  </a:moveTo>
                  <a:cubicBezTo>
                    <a:pt x="770052" y="19508"/>
                    <a:pt x="754651" y="2053"/>
                    <a:pt x="733089" y="0"/>
                  </a:cubicBezTo>
                  <a:lnTo>
                    <a:pt x="173518" y="0"/>
                  </a:lnTo>
                  <a:cubicBezTo>
                    <a:pt x="158117" y="0"/>
                    <a:pt x="144770" y="9241"/>
                    <a:pt x="138609" y="22588"/>
                  </a:cubicBezTo>
                  <a:lnTo>
                    <a:pt x="0" y="359357"/>
                  </a:lnTo>
                  <a:lnTo>
                    <a:pt x="626309" y="359357"/>
                  </a:lnTo>
                  <a:lnTo>
                    <a:pt x="765945" y="59551"/>
                  </a:lnTo>
                  <a:cubicBezTo>
                    <a:pt x="769025" y="53390"/>
                    <a:pt x="770052" y="47230"/>
                    <a:pt x="770052" y="41069"/>
                  </a:cubicBezTo>
                  <a:lnTo>
                    <a:pt x="770052" y="41069"/>
                  </a:lnTo>
                  <a:close/>
                </a:path>
              </a:pathLst>
            </a:custGeom>
            <a:solidFill>
              <a:schemeClr val="tx1"/>
            </a:solidFill>
            <a:ln w="10220" cap="flat">
              <a:noFill/>
              <a:prstDash val="solid"/>
              <a:miter/>
            </a:ln>
          </p:spPr>
          <p:txBody>
            <a:bodyPr rtlCol="0" anchor="ctr"/>
            <a:lstStyle/>
            <a:p>
              <a:endParaRPr lang="en-US"/>
            </a:p>
          </p:txBody>
        </p:sp>
      </p:grpSp>
      <p:grpSp>
        <p:nvGrpSpPr>
          <p:cNvPr id="17" name="Graphic 49" descr="Lightbulb">
            <a:extLst>
              <a:ext uri="{FF2B5EF4-FFF2-40B4-BE49-F238E27FC236}">
                <a16:creationId xmlns:a16="http://schemas.microsoft.com/office/drawing/2014/main" xmlns="" id="{364FF2B7-53D6-4339-85C4-FFFC86691DFD}"/>
              </a:ext>
            </a:extLst>
          </p:cNvPr>
          <p:cNvGrpSpPr/>
          <p:nvPr/>
        </p:nvGrpSpPr>
        <p:grpSpPr>
          <a:xfrm>
            <a:off x="6949212" y="4759856"/>
            <a:ext cx="985666" cy="985666"/>
            <a:chOff x="6949212" y="4759856"/>
            <a:chExt cx="985666" cy="985666"/>
          </a:xfrm>
        </p:grpSpPr>
        <p:sp>
          <p:nvSpPr>
            <p:cNvPr id="18" name="Freeform: Shape 9">
              <a:extLst>
                <a:ext uri="{FF2B5EF4-FFF2-40B4-BE49-F238E27FC236}">
                  <a16:creationId xmlns:a16="http://schemas.microsoft.com/office/drawing/2014/main" xmlns="" id="{7F10A16A-F1E4-4668-A417-2F0872B7AF29}"/>
                </a:ext>
              </a:extLst>
            </p:cNvPr>
            <p:cNvSpPr/>
            <p:nvPr/>
          </p:nvSpPr>
          <p:spPr>
            <a:xfrm>
              <a:off x="7308569" y="5416967"/>
              <a:ext cx="266951" cy="61604"/>
            </a:xfrm>
            <a:custGeom>
              <a:avLst/>
              <a:gdLst>
                <a:gd name="connsiteX0" fmla="*/ 30802 w 266951"/>
                <a:gd name="connsiteY0" fmla="*/ 0 h 61604"/>
                <a:gd name="connsiteX1" fmla="*/ 236149 w 266951"/>
                <a:gd name="connsiteY1" fmla="*/ 0 h 61604"/>
                <a:gd name="connsiteX2" fmla="*/ 266951 w 266951"/>
                <a:gd name="connsiteY2" fmla="*/ 30802 h 61604"/>
                <a:gd name="connsiteX3" fmla="*/ 236149 w 266951"/>
                <a:gd name="connsiteY3" fmla="*/ 61604 h 61604"/>
                <a:gd name="connsiteX4" fmla="*/ 30802 w 266951"/>
                <a:gd name="connsiteY4" fmla="*/ 61604 h 61604"/>
                <a:gd name="connsiteX5" fmla="*/ 0 w 266951"/>
                <a:gd name="connsiteY5" fmla="*/ 30802 h 61604"/>
                <a:gd name="connsiteX6" fmla="*/ 30802 w 266951"/>
                <a:gd name="connsiteY6" fmla="*/ 0 h 6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51" h="61604">
                  <a:moveTo>
                    <a:pt x="30802" y="0"/>
                  </a:moveTo>
                  <a:lnTo>
                    <a:pt x="236149" y="0"/>
                  </a:lnTo>
                  <a:cubicBezTo>
                    <a:pt x="253604" y="0"/>
                    <a:pt x="266951" y="13348"/>
                    <a:pt x="266951" y="30802"/>
                  </a:cubicBezTo>
                  <a:cubicBezTo>
                    <a:pt x="266951" y="48257"/>
                    <a:pt x="253604" y="61604"/>
                    <a:pt x="236149" y="61604"/>
                  </a:cubicBezTo>
                  <a:lnTo>
                    <a:pt x="30802" y="61604"/>
                  </a:lnTo>
                  <a:cubicBezTo>
                    <a:pt x="13348" y="61604"/>
                    <a:pt x="0" y="48257"/>
                    <a:pt x="0" y="30802"/>
                  </a:cubicBezTo>
                  <a:cubicBezTo>
                    <a:pt x="0" y="13348"/>
                    <a:pt x="13348" y="0"/>
                    <a:pt x="30802" y="0"/>
                  </a:cubicBezTo>
                  <a:close/>
                </a:path>
              </a:pathLst>
            </a:custGeom>
            <a:solidFill>
              <a:schemeClr val="tx1"/>
            </a:solidFill>
            <a:ln w="10220" cap="flat">
              <a:noFill/>
              <a:prstDash val="solid"/>
              <a:miter/>
            </a:ln>
          </p:spPr>
          <p:txBody>
            <a:bodyPr rtlCol="0" anchor="ctr"/>
            <a:lstStyle/>
            <a:p>
              <a:endParaRPr lang="en-US"/>
            </a:p>
          </p:txBody>
        </p:sp>
        <p:sp>
          <p:nvSpPr>
            <p:cNvPr id="19" name="Freeform: Shape 10">
              <a:extLst>
                <a:ext uri="{FF2B5EF4-FFF2-40B4-BE49-F238E27FC236}">
                  <a16:creationId xmlns:a16="http://schemas.microsoft.com/office/drawing/2014/main" xmlns="" id="{A2589D46-A39D-43D9-8269-5E44200F7505}"/>
                </a:ext>
              </a:extLst>
            </p:cNvPr>
            <p:cNvSpPr/>
            <p:nvPr/>
          </p:nvSpPr>
          <p:spPr>
            <a:xfrm>
              <a:off x="7308569" y="5519640"/>
              <a:ext cx="266951" cy="61604"/>
            </a:xfrm>
            <a:custGeom>
              <a:avLst/>
              <a:gdLst>
                <a:gd name="connsiteX0" fmla="*/ 30802 w 266951"/>
                <a:gd name="connsiteY0" fmla="*/ 0 h 61604"/>
                <a:gd name="connsiteX1" fmla="*/ 236149 w 266951"/>
                <a:gd name="connsiteY1" fmla="*/ 0 h 61604"/>
                <a:gd name="connsiteX2" fmla="*/ 266951 w 266951"/>
                <a:gd name="connsiteY2" fmla="*/ 30802 h 61604"/>
                <a:gd name="connsiteX3" fmla="*/ 236149 w 266951"/>
                <a:gd name="connsiteY3" fmla="*/ 61604 h 61604"/>
                <a:gd name="connsiteX4" fmla="*/ 30802 w 266951"/>
                <a:gd name="connsiteY4" fmla="*/ 61604 h 61604"/>
                <a:gd name="connsiteX5" fmla="*/ 0 w 266951"/>
                <a:gd name="connsiteY5" fmla="*/ 30802 h 61604"/>
                <a:gd name="connsiteX6" fmla="*/ 30802 w 266951"/>
                <a:gd name="connsiteY6" fmla="*/ 0 h 6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51" h="61604">
                  <a:moveTo>
                    <a:pt x="30802" y="0"/>
                  </a:moveTo>
                  <a:lnTo>
                    <a:pt x="236149" y="0"/>
                  </a:lnTo>
                  <a:cubicBezTo>
                    <a:pt x="253604" y="0"/>
                    <a:pt x="266951" y="13348"/>
                    <a:pt x="266951" y="30802"/>
                  </a:cubicBezTo>
                  <a:cubicBezTo>
                    <a:pt x="266951" y="48257"/>
                    <a:pt x="253604" y="61604"/>
                    <a:pt x="236149" y="61604"/>
                  </a:cubicBezTo>
                  <a:lnTo>
                    <a:pt x="30802" y="61604"/>
                  </a:lnTo>
                  <a:cubicBezTo>
                    <a:pt x="13348" y="61604"/>
                    <a:pt x="0" y="48257"/>
                    <a:pt x="0" y="30802"/>
                  </a:cubicBezTo>
                  <a:cubicBezTo>
                    <a:pt x="0" y="13348"/>
                    <a:pt x="13348" y="0"/>
                    <a:pt x="30802" y="0"/>
                  </a:cubicBezTo>
                  <a:close/>
                </a:path>
              </a:pathLst>
            </a:custGeom>
            <a:solidFill>
              <a:schemeClr val="tx1"/>
            </a:solidFill>
            <a:ln w="10220" cap="flat">
              <a:noFill/>
              <a:prstDash val="solid"/>
              <a:miter/>
            </a:ln>
          </p:spPr>
          <p:txBody>
            <a:bodyPr rtlCol="0" anchor="ctr"/>
            <a:lstStyle/>
            <a:p>
              <a:endParaRPr lang="en-US"/>
            </a:p>
          </p:txBody>
        </p:sp>
        <p:sp>
          <p:nvSpPr>
            <p:cNvPr id="20" name="Freeform: Shape 11">
              <a:extLst>
                <a:ext uri="{FF2B5EF4-FFF2-40B4-BE49-F238E27FC236}">
                  <a16:creationId xmlns:a16="http://schemas.microsoft.com/office/drawing/2014/main" xmlns="" id="{52AD2FE0-2AF0-457D-A4CB-AE4B6664D2EF}"/>
                </a:ext>
              </a:extLst>
            </p:cNvPr>
            <p:cNvSpPr/>
            <p:nvPr/>
          </p:nvSpPr>
          <p:spPr>
            <a:xfrm>
              <a:off x="7375307" y="5622314"/>
              <a:ext cx="133476" cy="61604"/>
            </a:xfrm>
            <a:custGeom>
              <a:avLst/>
              <a:gdLst>
                <a:gd name="connsiteX0" fmla="*/ 0 w 133475"/>
                <a:gd name="connsiteY0" fmla="*/ 0 h 61604"/>
                <a:gd name="connsiteX1" fmla="*/ 66738 w 133475"/>
                <a:gd name="connsiteY1" fmla="*/ 61604 h 61604"/>
                <a:gd name="connsiteX2" fmla="*/ 133476 w 133475"/>
                <a:gd name="connsiteY2" fmla="*/ 0 h 61604"/>
                <a:gd name="connsiteX3" fmla="*/ 0 w 133475"/>
                <a:gd name="connsiteY3" fmla="*/ 0 h 61604"/>
              </a:gdLst>
              <a:ahLst/>
              <a:cxnLst>
                <a:cxn ang="0">
                  <a:pos x="connsiteX0" y="connsiteY0"/>
                </a:cxn>
                <a:cxn ang="0">
                  <a:pos x="connsiteX1" y="connsiteY1"/>
                </a:cxn>
                <a:cxn ang="0">
                  <a:pos x="connsiteX2" y="connsiteY2"/>
                </a:cxn>
                <a:cxn ang="0">
                  <a:pos x="connsiteX3" y="connsiteY3"/>
                </a:cxn>
              </a:cxnLst>
              <a:rect l="l" t="t" r="r" b="b"/>
              <a:pathLst>
                <a:path w="133475" h="61604">
                  <a:moveTo>
                    <a:pt x="0" y="0"/>
                  </a:moveTo>
                  <a:cubicBezTo>
                    <a:pt x="3080" y="34909"/>
                    <a:pt x="31829" y="61604"/>
                    <a:pt x="66738" y="61604"/>
                  </a:cubicBezTo>
                  <a:cubicBezTo>
                    <a:pt x="101647" y="61604"/>
                    <a:pt x="130395" y="34909"/>
                    <a:pt x="133476" y="0"/>
                  </a:cubicBezTo>
                  <a:lnTo>
                    <a:pt x="0" y="0"/>
                  </a:lnTo>
                  <a:close/>
                </a:path>
              </a:pathLst>
            </a:custGeom>
            <a:solidFill>
              <a:schemeClr val="tx1"/>
            </a:solidFill>
            <a:ln w="10220" cap="flat">
              <a:noFill/>
              <a:prstDash val="solid"/>
              <a:miter/>
            </a:ln>
          </p:spPr>
          <p:txBody>
            <a:bodyPr rtlCol="0" anchor="ctr"/>
            <a:lstStyle/>
            <a:p>
              <a:endParaRPr lang="en-US"/>
            </a:p>
          </p:txBody>
        </p:sp>
        <p:sp>
          <p:nvSpPr>
            <p:cNvPr id="21" name="Freeform: Shape 12">
              <a:extLst>
                <a:ext uri="{FF2B5EF4-FFF2-40B4-BE49-F238E27FC236}">
                  <a16:creationId xmlns:a16="http://schemas.microsoft.com/office/drawing/2014/main" xmlns="" id="{F48722AB-F498-462D-8CAB-85898D168467}"/>
                </a:ext>
              </a:extLst>
            </p:cNvPr>
            <p:cNvSpPr/>
            <p:nvPr/>
          </p:nvSpPr>
          <p:spPr>
            <a:xfrm>
              <a:off x="7175094" y="4821460"/>
              <a:ext cx="533902" cy="554437"/>
            </a:xfrm>
            <a:custGeom>
              <a:avLst/>
              <a:gdLst>
                <a:gd name="connsiteX0" fmla="*/ 266951 w 533902"/>
                <a:gd name="connsiteY0" fmla="*/ 0 h 554437"/>
                <a:gd name="connsiteX1" fmla="*/ 266951 w 533902"/>
                <a:gd name="connsiteY1" fmla="*/ 0 h 554437"/>
                <a:gd name="connsiteX2" fmla="*/ 266951 w 533902"/>
                <a:gd name="connsiteY2" fmla="*/ 0 h 554437"/>
                <a:gd name="connsiteX3" fmla="*/ 0 w 533902"/>
                <a:gd name="connsiteY3" fmla="*/ 263871 h 554437"/>
                <a:gd name="connsiteX4" fmla="*/ 0 w 533902"/>
                <a:gd name="connsiteY4" fmla="*/ 273112 h 554437"/>
                <a:gd name="connsiteX5" fmla="*/ 18481 w 533902"/>
                <a:gd name="connsiteY5" fmla="*/ 365518 h 554437"/>
                <a:gd name="connsiteX6" fmla="*/ 64684 w 533902"/>
                <a:gd name="connsiteY6" fmla="*/ 441496 h 554437"/>
                <a:gd name="connsiteX7" fmla="*/ 127315 w 533902"/>
                <a:gd name="connsiteY7" fmla="*/ 543143 h 554437"/>
                <a:gd name="connsiteX8" fmla="*/ 145796 w 533902"/>
                <a:gd name="connsiteY8" fmla="*/ 554437 h 554437"/>
                <a:gd name="connsiteX9" fmla="*/ 388106 w 533902"/>
                <a:gd name="connsiteY9" fmla="*/ 554437 h 554437"/>
                <a:gd name="connsiteX10" fmla="*/ 406587 w 533902"/>
                <a:gd name="connsiteY10" fmla="*/ 543143 h 554437"/>
                <a:gd name="connsiteX11" fmla="*/ 469218 w 533902"/>
                <a:gd name="connsiteY11" fmla="*/ 441496 h 554437"/>
                <a:gd name="connsiteX12" fmla="*/ 515421 w 533902"/>
                <a:gd name="connsiteY12" fmla="*/ 365518 h 554437"/>
                <a:gd name="connsiteX13" fmla="*/ 533902 w 533902"/>
                <a:gd name="connsiteY13" fmla="*/ 273112 h 554437"/>
                <a:gd name="connsiteX14" fmla="*/ 533902 w 533902"/>
                <a:gd name="connsiteY14" fmla="*/ 263871 h 554437"/>
                <a:gd name="connsiteX15" fmla="*/ 266951 w 533902"/>
                <a:gd name="connsiteY15" fmla="*/ 0 h 554437"/>
                <a:gd name="connsiteX16" fmla="*/ 472298 w 533902"/>
                <a:gd name="connsiteY16" fmla="*/ 272085 h 554437"/>
                <a:gd name="connsiteX17" fmla="*/ 457924 w 533902"/>
                <a:gd name="connsiteY17" fmla="*/ 343956 h 554437"/>
                <a:gd name="connsiteX18" fmla="*/ 423015 w 533902"/>
                <a:gd name="connsiteY18" fmla="*/ 400427 h 554437"/>
                <a:gd name="connsiteX19" fmla="*/ 363464 w 533902"/>
                <a:gd name="connsiteY19" fmla="*/ 492833 h 554437"/>
                <a:gd name="connsiteX20" fmla="*/ 266951 w 533902"/>
                <a:gd name="connsiteY20" fmla="*/ 492833 h 554437"/>
                <a:gd name="connsiteX21" fmla="*/ 171465 w 533902"/>
                <a:gd name="connsiteY21" fmla="*/ 492833 h 554437"/>
                <a:gd name="connsiteX22" fmla="*/ 111914 w 533902"/>
                <a:gd name="connsiteY22" fmla="*/ 400427 h 554437"/>
                <a:gd name="connsiteX23" fmla="*/ 77005 w 533902"/>
                <a:gd name="connsiteY23" fmla="*/ 343956 h 554437"/>
                <a:gd name="connsiteX24" fmla="*/ 62631 w 533902"/>
                <a:gd name="connsiteY24" fmla="*/ 272085 h 554437"/>
                <a:gd name="connsiteX25" fmla="*/ 62631 w 533902"/>
                <a:gd name="connsiteY25" fmla="*/ 263871 h 554437"/>
                <a:gd name="connsiteX26" fmla="*/ 267978 w 533902"/>
                <a:gd name="connsiteY26" fmla="*/ 60577 h 554437"/>
                <a:gd name="connsiteX27" fmla="*/ 267978 w 533902"/>
                <a:gd name="connsiteY27" fmla="*/ 60577 h 554437"/>
                <a:gd name="connsiteX28" fmla="*/ 267978 w 533902"/>
                <a:gd name="connsiteY28" fmla="*/ 60577 h 554437"/>
                <a:gd name="connsiteX29" fmla="*/ 267978 w 533902"/>
                <a:gd name="connsiteY29" fmla="*/ 60577 h 554437"/>
                <a:gd name="connsiteX30" fmla="*/ 267978 w 533902"/>
                <a:gd name="connsiteY30" fmla="*/ 60577 h 554437"/>
                <a:gd name="connsiteX31" fmla="*/ 267978 w 533902"/>
                <a:gd name="connsiteY31" fmla="*/ 60577 h 554437"/>
                <a:gd name="connsiteX32" fmla="*/ 267978 w 533902"/>
                <a:gd name="connsiteY32" fmla="*/ 60577 h 554437"/>
                <a:gd name="connsiteX33" fmla="*/ 473325 w 533902"/>
                <a:gd name="connsiteY33" fmla="*/ 263871 h 554437"/>
                <a:gd name="connsiteX34" fmla="*/ 473325 w 533902"/>
                <a:gd name="connsiteY34" fmla="*/ 272085 h 5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902" h="554437">
                  <a:moveTo>
                    <a:pt x="266951" y="0"/>
                  </a:moveTo>
                  <a:cubicBezTo>
                    <a:pt x="266951" y="0"/>
                    <a:pt x="266951" y="0"/>
                    <a:pt x="266951" y="0"/>
                  </a:cubicBezTo>
                  <a:cubicBezTo>
                    <a:pt x="266951" y="0"/>
                    <a:pt x="266951" y="0"/>
                    <a:pt x="266951" y="0"/>
                  </a:cubicBezTo>
                  <a:cubicBezTo>
                    <a:pt x="121155" y="1027"/>
                    <a:pt x="3080" y="118075"/>
                    <a:pt x="0" y="263871"/>
                  </a:cubicBezTo>
                  <a:lnTo>
                    <a:pt x="0" y="273112"/>
                  </a:lnTo>
                  <a:cubicBezTo>
                    <a:pt x="1027" y="304940"/>
                    <a:pt x="7187" y="335743"/>
                    <a:pt x="18481" y="365518"/>
                  </a:cubicBezTo>
                  <a:cubicBezTo>
                    <a:pt x="29775" y="393240"/>
                    <a:pt x="45176" y="418908"/>
                    <a:pt x="64684" y="441496"/>
                  </a:cubicBezTo>
                  <a:cubicBezTo>
                    <a:pt x="89326" y="468191"/>
                    <a:pt x="116021" y="520555"/>
                    <a:pt x="127315" y="543143"/>
                  </a:cubicBezTo>
                  <a:cubicBezTo>
                    <a:pt x="130395" y="550330"/>
                    <a:pt x="137583" y="554437"/>
                    <a:pt x="145796" y="554437"/>
                  </a:cubicBezTo>
                  <a:lnTo>
                    <a:pt x="388106" y="554437"/>
                  </a:lnTo>
                  <a:cubicBezTo>
                    <a:pt x="396320" y="554437"/>
                    <a:pt x="403507" y="550330"/>
                    <a:pt x="406587" y="543143"/>
                  </a:cubicBezTo>
                  <a:cubicBezTo>
                    <a:pt x="417881" y="520555"/>
                    <a:pt x="444576" y="468191"/>
                    <a:pt x="469218" y="441496"/>
                  </a:cubicBezTo>
                  <a:cubicBezTo>
                    <a:pt x="488726" y="418908"/>
                    <a:pt x="505154" y="393240"/>
                    <a:pt x="515421" y="365518"/>
                  </a:cubicBezTo>
                  <a:cubicBezTo>
                    <a:pt x="526715" y="335743"/>
                    <a:pt x="532876" y="304940"/>
                    <a:pt x="533902" y="273112"/>
                  </a:cubicBezTo>
                  <a:lnTo>
                    <a:pt x="533902" y="263871"/>
                  </a:lnTo>
                  <a:cubicBezTo>
                    <a:pt x="530822" y="118075"/>
                    <a:pt x="412748" y="1027"/>
                    <a:pt x="266951" y="0"/>
                  </a:cubicBezTo>
                  <a:close/>
                  <a:moveTo>
                    <a:pt x="472298" y="272085"/>
                  </a:moveTo>
                  <a:cubicBezTo>
                    <a:pt x="471272" y="296727"/>
                    <a:pt x="466138" y="321368"/>
                    <a:pt x="457924" y="343956"/>
                  </a:cubicBezTo>
                  <a:cubicBezTo>
                    <a:pt x="449710" y="364491"/>
                    <a:pt x="438416" y="383999"/>
                    <a:pt x="423015" y="400427"/>
                  </a:cubicBezTo>
                  <a:cubicBezTo>
                    <a:pt x="399400" y="429175"/>
                    <a:pt x="378865" y="459977"/>
                    <a:pt x="363464" y="492833"/>
                  </a:cubicBezTo>
                  <a:lnTo>
                    <a:pt x="266951" y="492833"/>
                  </a:lnTo>
                  <a:lnTo>
                    <a:pt x="171465" y="492833"/>
                  </a:lnTo>
                  <a:cubicBezTo>
                    <a:pt x="155037" y="459977"/>
                    <a:pt x="134502" y="429175"/>
                    <a:pt x="111914" y="400427"/>
                  </a:cubicBezTo>
                  <a:cubicBezTo>
                    <a:pt x="97540" y="383999"/>
                    <a:pt x="85219" y="364491"/>
                    <a:pt x="77005" y="343956"/>
                  </a:cubicBezTo>
                  <a:cubicBezTo>
                    <a:pt x="67765" y="321368"/>
                    <a:pt x="63658" y="296727"/>
                    <a:pt x="62631" y="272085"/>
                  </a:cubicBezTo>
                  <a:lnTo>
                    <a:pt x="62631" y="263871"/>
                  </a:lnTo>
                  <a:cubicBezTo>
                    <a:pt x="64684" y="151957"/>
                    <a:pt x="156064" y="61604"/>
                    <a:pt x="267978" y="60577"/>
                  </a:cubicBezTo>
                  <a:lnTo>
                    <a:pt x="267978" y="60577"/>
                  </a:lnTo>
                  <a:lnTo>
                    <a:pt x="267978" y="60577"/>
                  </a:lnTo>
                  <a:cubicBezTo>
                    <a:pt x="267978" y="60577"/>
                    <a:pt x="267978" y="60577"/>
                    <a:pt x="267978" y="60577"/>
                  </a:cubicBezTo>
                  <a:cubicBezTo>
                    <a:pt x="267978" y="60577"/>
                    <a:pt x="267978" y="60577"/>
                    <a:pt x="267978" y="60577"/>
                  </a:cubicBezTo>
                  <a:lnTo>
                    <a:pt x="267978" y="60577"/>
                  </a:lnTo>
                  <a:lnTo>
                    <a:pt x="267978" y="60577"/>
                  </a:lnTo>
                  <a:cubicBezTo>
                    <a:pt x="379892" y="61604"/>
                    <a:pt x="471272" y="150930"/>
                    <a:pt x="473325" y="263871"/>
                  </a:cubicBezTo>
                  <a:lnTo>
                    <a:pt x="473325" y="272085"/>
                  </a:lnTo>
                  <a:close/>
                </a:path>
              </a:pathLst>
            </a:custGeom>
            <a:solidFill>
              <a:schemeClr val="tx1"/>
            </a:solidFill>
            <a:ln w="10220" cap="flat">
              <a:noFill/>
              <a:prstDash val="solid"/>
              <a:miter/>
            </a:ln>
          </p:spPr>
          <p:txBody>
            <a:bodyPr rtlCol="0" anchor="ctr"/>
            <a:lstStyle/>
            <a:p>
              <a:endParaRPr lang="en-US"/>
            </a:p>
          </p:txBody>
        </p:sp>
      </p:grpSp>
      <p:sp>
        <p:nvSpPr>
          <p:cNvPr id="22" name="Graphic 53" descr="Coins">
            <a:extLst>
              <a:ext uri="{FF2B5EF4-FFF2-40B4-BE49-F238E27FC236}">
                <a16:creationId xmlns:a16="http://schemas.microsoft.com/office/drawing/2014/main" xmlns="" id="{5BB7835D-AA0D-42F6-A9EE-879F930BC582}"/>
              </a:ext>
            </a:extLst>
          </p:cNvPr>
          <p:cNvSpPr/>
          <p:nvPr/>
        </p:nvSpPr>
        <p:spPr>
          <a:xfrm>
            <a:off x="7023435" y="2210582"/>
            <a:ext cx="862458" cy="739250"/>
          </a:xfrm>
          <a:custGeom>
            <a:avLst/>
            <a:gdLst>
              <a:gd name="connsiteX0" fmla="*/ 801880 w 862457"/>
              <a:gd name="connsiteY0" fmla="*/ 616041 h 739249"/>
              <a:gd name="connsiteX1" fmla="*/ 760811 w 862457"/>
              <a:gd name="connsiteY1" fmla="*/ 650950 h 739249"/>
              <a:gd name="connsiteX2" fmla="*/ 760811 w 862457"/>
              <a:gd name="connsiteY2" fmla="*/ 613988 h 739249"/>
              <a:gd name="connsiteX3" fmla="*/ 801880 w 862457"/>
              <a:gd name="connsiteY3" fmla="*/ 597560 h 739249"/>
              <a:gd name="connsiteX4" fmla="*/ 801880 w 862457"/>
              <a:gd name="connsiteY4" fmla="*/ 616041 h 739249"/>
              <a:gd name="connsiteX5" fmla="*/ 719742 w 862457"/>
              <a:gd name="connsiteY5" fmla="*/ 548277 h 739249"/>
              <a:gd name="connsiteX6" fmla="*/ 719742 w 862457"/>
              <a:gd name="connsiteY6" fmla="*/ 511314 h 739249"/>
              <a:gd name="connsiteX7" fmla="*/ 760811 w 862457"/>
              <a:gd name="connsiteY7" fmla="*/ 494886 h 739249"/>
              <a:gd name="connsiteX8" fmla="*/ 760811 w 862457"/>
              <a:gd name="connsiteY8" fmla="*/ 513368 h 739249"/>
              <a:gd name="connsiteX9" fmla="*/ 719742 w 862457"/>
              <a:gd name="connsiteY9" fmla="*/ 548277 h 739249"/>
              <a:gd name="connsiteX10" fmla="*/ 719742 w 862457"/>
              <a:gd name="connsiteY10" fmla="*/ 663271 h 739249"/>
              <a:gd name="connsiteX11" fmla="*/ 678672 w 862457"/>
              <a:gd name="connsiteY11" fmla="*/ 670458 h 739249"/>
              <a:gd name="connsiteX12" fmla="*/ 678672 w 862457"/>
              <a:gd name="connsiteY12" fmla="*/ 630416 h 739249"/>
              <a:gd name="connsiteX13" fmla="*/ 719742 w 862457"/>
              <a:gd name="connsiteY13" fmla="*/ 624255 h 739249"/>
              <a:gd name="connsiteX14" fmla="*/ 719742 w 862457"/>
              <a:gd name="connsiteY14" fmla="*/ 663271 h 739249"/>
              <a:gd name="connsiteX15" fmla="*/ 637603 w 862457"/>
              <a:gd name="connsiteY15" fmla="*/ 527742 h 739249"/>
              <a:gd name="connsiteX16" fmla="*/ 678672 w 862457"/>
              <a:gd name="connsiteY16" fmla="*/ 521582 h 739249"/>
              <a:gd name="connsiteX17" fmla="*/ 678672 w 862457"/>
              <a:gd name="connsiteY17" fmla="*/ 560598 h 739249"/>
              <a:gd name="connsiteX18" fmla="*/ 637603 w 862457"/>
              <a:gd name="connsiteY18" fmla="*/ 567785 h 739249"/>
              <a:gd name="connsiteX19" fmla="*/ 637603 w 862457"/>
              <a:gd name="connsiteY19" fmla="*/ 527742 h 739249"/>
              <a:gd name="connsiteX20" fmla="*/ 637603 w 862457"/>
              <a:gd name="connsiteY20" fmla="*/ 675592 h 739249"/>
              <a:gd name="connsiteX21" fmla="*/ 596533 w 862457"/>
              <a:gd name="connsiteY21" fmla="*/ 677645 h 739249"/>
              <a:gd name="connsiteX22" fmla="*/ 596533 w 862457"/>
              <a:gd name="connsiteY22" fmla="*/ 636576 h 739249"/>
              <a:gd name="connsiteX23" fmla="*/ 637603 w 862457"/>
              <a:gd name="connsiteY23" fmla="*/ 634523 h 739249"/>
              <a:gd name="connsiteX24" fmla="*/ 637603 w 862457"/>
              <a:gd name="connsiteY24" fmla="*/ 675592 h 739249"/>
              <a:gd name="connsiteX25" fmla="*/ 555464 w 862457"/>
              <a:gd name="connsiteY25" fmla="*/ 574972 h 739249"/>
              <a:gd name="connsiteX26" fmla="*/ 555464 w 862457"/>
              <a:gd name="connsiteY26" fmla="*/ 533902 h 739249"/>
              <a:gd name="connsiteX27" fmla="*/ 596533 w 862457"/>
              <a:gd name="connsiteY27" fmla="*/ 531849 h 739249"/>
              <a:gd name="connsiteX28" fmla="*/ 596533 w 862457"/>
              <a:gd name="connsiteY28" fmla="*/ 572918 h 739249"/>
              <a:gd name="connsiteX29" fmla="*/ 555464 w 862457"/>
              <a:gd name="connsiteY29" fmla="*/ 574972 h 739249"/>
              <a:gd name="connsiteX30" fmla="*/ 555464 w 862457"/>
              <a:gd name="connsiteY30" fmla="*/ 677645 h 739249"/>
              <a:gd name="connsiteX31" fmla="*/ 514394 w 862457"/>
              <a:gd name="connsiteY31" fmla="*/ 675592 h 739249"/>
              <a:gd name="connsiteX32" fmla="*/ 514394 w 862457"/>
              <a:gd name="connsiteY32" fmla="*/ 636576 h 739249"/>
              <a:gd name="connsiteX33" fmla="*/ 534929 w 862457"/>
              <a:gd name="connsiteY33" fmla="*/ 636576 h 739249"/>
              <a:gd name="connsiteX34" fmla="*/ 555464 w 862457"/>
              <a:gd name="connsiteY34" fmla="*/ 636576 h 739249"/>
              <a:gd name="connsiteX35" fmla="*/ 555464 w 862457"/>
              <a:gd name="connsiteY35" fmla="*/ 677645 h 739249"/>
              <a:gd name="connsiteX36" fmla="*/ 473325 w 862457"/>
              <a:gd name="connsiteY36" fmla="*/ 531849 h 739249"/>
              <a:gd name="connsiteX37" fmla="*/ 514394 w 862457"/>
              <a:gd name="connsiteY37" fmla="*/ 533902 h 739249"/>
              <a:gd name="connsiteX38" fmla="*/ 514394 w 862457"/>
              <a:gd name="connsiteY38" fmla="*/ 574972 h 739249"/>
              <a:gd name="connsiteX39" fmla="*/ 473325 w 862457"/>
              <a:gd name="connsiteY39" fmla="*/ 572918 h 739249"/>
              <a:gd name="connsiteX40" fmla="*/ 473325 w 862457"/>
              <a:gd name="connsiteY40" fmla="*/ 531849 h 739249"/>
              <a:gd name="connsiteX41" fmla="*/ 473325 w 862457"/>
              <a:gd name="connsiteY41" fmla="*/ 670458 h 739249"/>
              <a:gd name="connsiteX42" fmla="*/ 432256 w 862457"/>
              <a:gd name="connsiteY42" fmla="*/ 663271 h 739249"/>
              <a:gd name="connsiteX43" fmla="*/ 432256 w 862457"/>
              <a:gd name="connsiteY43" fmla="*/ 630416 h 739249"/>
              <a:gd name="connsiteX44" fmla="*/ 473325 w 862457"/>
              <a:gd name="connsiteY44" fmla="*/ 634523 h 739249"/>
              <a:gd name="connsiteX45" fmla="*/ 473325 w 862457"/>
              <a:gd name="connsiteY45" fmla="*/ 670458 h 739249"/>
              <a:gd name="connsiteX46" fmla="*/ 391186 w 862457"/>
              <a:gd name="connsiteY46" fmla="*/ 560598 h 739249"/>
              <a:gd name="connsiteX47" fmla="*/ 391186 w 862457"/>
              <a:gd name="connsiteY47" fmla="*/ 520555 h 739249"/>
              <a:gd name="connsiteX48" fmla="*/ 432256 w 862457"/>
              <a:gd name="connsiteY48" fmla="*/ 526715 h 739249"/>
              <a:gd name="connsiteX49" fmla="*/ 432256 w 862457"/>
              <a:gd name="connsiteY49" fmla="*/ 567785 h 739249"/>
              <a:gd name="connsiteX50" fmla="*/ 391186 w 862457"/>
              <a:gd name="connsiteY50" fmla="*/ 560598 h 739249"/>
              <a:gd name="connsiteX51" fmla="*/ 391186 w 862457"/>
              <a:gd name="connsiteY51" fmla="*/ 650950 h 739249"/>
              <a:gd name="connsiteX52" fmla="*/ 350117 w 862457"/>
              <a:gd name="connsiteY52" fmla="*/ 616041 h 739249"/>
              <a:gd name="connsiteX53" fmla="*/ 350117 w 862457"/>
              <a:gd name="connsiteY53" fmla="*/ 613988 h 739249"/>
              <a:gd name="connsiteX54" fmla="*/ 351144 w 862457"/>
              <a:gd name="connsiteY54" fmla="*/ 613988 h 739249"/>
              <a:gd name="connsiteX55" fmla="*/ 359357 w 862457"/>
              <a:gd name="connsiteY55" fmla="*/ 616041 h 739249"/>
              <a:gd name="connsiteX56" fmla="*/ 391186 w 862457"/>
              <a:gd name="connsiteY56" fmla="*/ 623228 h 739249"/>
              <a:gd name="connsiteX57" fmla="*/ 391186 w 862457"/>
              <a:gd name="connsiteY57" fmla="*/ 650950 h 739249"/>
              <a:gd name="connsiteX58" fmla="*/ 226909 w 862457"/>
              <a:gd name="connsiteY58" fmla="*/ 511314 h 739249"/>
              <a:gd name="connsiteX59" fmla="*/ 247443 w 862457"/>
              <a:gd name="connsiteY59" fmla="*/ 512341 h 739249"/>
              <a:gd name="connsiteX60" fmla="*/ 247443 w 862457"/>
              <a:gd name="connsiteY60" fmla="*/ 513368 h 739249"/>
              <a:gd name="connsiteX61" fmla="*/ 257711 w 862457"/>
              <a:gd name="connsiteY61" fmla="*/ 553410 h 739249"/>
              <a:gd name="connsiteX62" fmla="*/ 226909 w 862457"/>
              <a:gd name="connsiteY62" fmla="*/ 551357 h 739249"/>
              <a:gd name="connsiteX63" fmla="*/ 226909 w 862457"/>
              <a:gd name="connsiteY63" fmla="*/ 511314 h 739249"/>
              <a:gd name="connsiteX64" fmla="*/ 185839 w 862457"/>
              <a:gd name="connsiteY64" fmla="*/ 388106 h 739249"/>
              <a:gd name="connsiteX65" fmla="*/ 226909 w 862457"/>
              <a:gd name="connsiteY65" fmla="*/ 394266 h 739249"/>
              <a:gd name="connsiteX66" fmla="*/ 226909 w 862457"/>
              <a:gd name="connsiteY66" fmla="*/ 435336 h 739249"/>
              <a:gd name="connsiteX67" fmla="*/ 185839 w 862457"/>
              <a:gd name="connsiteY67" fmla="*/ 428149 h 739249"/>
              <a:gd name="connsiteX68" fmla="*/ 185839 w 862457"/>
              <a:gd name="connsiteY68" fmla="*/ 388106 h 739249"/>
              <a:gd name="connsiteX69" fmla="*/ 185839 w 862457"/>
              <a:gd name="connsiteY69" fmla="*/ 547250 h 739249"/>
              <a:gd name="connsiteX70" fmla="*/ 144770 w 862457"/>
              <a:gd name="connsiteY70" fmla="*/ 540063 h 739249"/>
              <a:gd name="connsiteX71" fmla="*/ 144770 w 862457"/>
              <a:gd name="connsiteY71" fmla="*/ 500020 h 739249"/>
              <a:gd name="connsiteX72" fmla="*/ 185839 w 862457"/>
              <a:gd name="connsiteY72" fmla="*/ 506181 h 739249"/>
              <a:gd name="connsiteX73" fmla="*/ 185839 w 862457"/>
              <a:gd name="connsiteY73" fmla="*/ 547250 h 739249"/>
              <a:gd name="connsiteX74" fmla="*/ 103700 w 862457"/>
              <a:gd name="connsiteY74" fmla="*/ 379892 h 739249"/>
              <a:gd name="connsiteX75" fmla="*/ 103700 w 862457"/>
              <a:gd name="connsiteY75" fmla="*/ 361411 h 739249"/>
              <a:gd name="connsiteX76" fmla="*/ 144770 w 862457"/>
              <a:gd name="connsiteY76" fmla="*/ 376812 h 739249"/>
              <a:gd name="connsiteX77" fmla="*/ 144770 w 862457"/>
              <a:gd name="connsiteY77" fmla="*/ 414801 h 739249"/>
              <a:gd name="connsiteX78" fmla="*/ 103700 w 862457"/>
              <a:gd name="connsiteY78" fmla="*/ 379892 h 739249"/>
              <a:gd name="connsiteX79" fmla="*/ 103700 w 862457"/>
              <a:gd name="connsiteY79" fmla="*/ 527742 h 739249"/>
              <a:gd name="connsiteX80" fmla="*/ 62631 w 862457"/>
              <a:gd name="connsiteY80" fmla="*/ 492833 h 739249"/>
              <a:gd name="connsiteX81" fmla="*/ 62631 w 862457"/>
              <a:gd name="connsiteY81" fmla="*/ 474352 h 739249"/>
              <a:gd name="connsiteX82" fmla="*/ 103700 w 862457"/>
              <a:gd name="connsiteY82" fmla="*/ 489753 h 739249"/>
              <a:gd name="connsiteX83" fmla="*/ 103700 w 862457"/>
              <a:gd name="connsiteY83" fmla="*/ 527742 h 739249"/>
              <a:gd name="connsiteX84" fmla="*/ 62631 w 862457"/>
              <a:gd name="connsiteY84" fmla="*/ 207401 h 739249"/>
              <a:gd name="connsiteX85" fmla="*/ 103700 w 862457"/>
              <a:gd name="connsiteY85" fmla="*/ 222802 h 739249"/>
              <a:gd name="connsiteX86" fmla="*/ 103700 w 862457"/>
              <a:gd name="connsiteY86" fmla="*/ 260791 h 739249"/>
              <a:gd name="connsiteX87" fmla="*/ 62631 w 862457"/>
              <a:gd name="connsiteY87" fmla="*/ 225882 h 739249"/>
              <a:gd name="connsiteX88" fmla="*/ 62631 w 862457"/>
              <a:gd name="connsiteY88" fmla="*/ 207401 h 739249"/>
              <a:gd name="connsiteX89" fmla="*/ 185839 w 862457"/>
              <a:gd name="connsiteY89" fmla="*/ 240256 h 739249"/>
              <a:gd name="connsiteX90" fmla="*/ 185839 w 862457"/>
              <a:gd name="connsiteY90" fmla="*/ 281326 h 739249"/>
              <a:gd name="connsiteX91" fmla="*/ 144770 w 862457"/>
              <a:gd name="connsiteY91" fmla="*/ 274138 h 739249"/>
              <a:gd name="connsiteX92" fmla="*/ 144770 w 862457"/>
              <a:gd name="connsiteY92" fmla="*/ 234096 h 739249"/>
              <a:gd name="connsiteX93" fmla="*/ 185839 w 862457"/>
              <a:gd name="connsiteY93" fmla="*/ 240256 h 739249"/>
              <a:gd name="connsiteX94" fmla="*/ 288513 w 862457"/>
              <a:gd name="connsiteY94" fmla="*/ 61604 h 739249"/>
              <a:gd name="connsiteX95" fmla="*/ 514394 w 862457"/>
              <a:gd name="connsiteY95" fmla="*/ 123208 h 739249"/>
              <a:gd name="connsiteX96" fmla="*/ 288513 w 862457"/>
              <a:gd name="connsiteY96" fmla="*/ 184812 h 739249"/>
              <a:gd name="connsiteX97" fmla="*/ 62631 w 862457"/>
              <a:gd name="connsiteY97" fmla="*/ 123208 h 739249"/>
              <a:gd name="connsiteX98" fmla="*/ 288513 w 862457"/>
              <a:gd name="connsiteY98" fmla="*/ 61604 h 739249"/>
              <a:gd name="connsiteX99" fmla="*/ 350117 w 862457"/>
              <a:gd name="connsiteY99" fmla="*/ 548277 h 739249"/>
              <a:gd name="connsiteX100" fmla="*/ 309047 w 862457"/>
              <a:gd name="connsiteY100" fmla="*/ 513368 h 739249"/>
              <a:gd name="connsiteX101" fmla="*/ 309047 w 862457"/>
              <a:gd name="connsiteY101" fmla="*/ 494886 h 739249"/>
              <a:gd name="connsiteX102" fmla="*/ 350117 w 862457"/>
              <a:gd name="connsiteY102" fmla="*/ 510288 h 739249"/>
              <a:gd name="connsiteX103" fmla="*/ 350117 w 862457"/>
              <a:gd name="connsiteY103" fmla="*/ 548277 h 739249"/>
              <a:gd name="connsiteX104" fmla="*/ 473325 w 862457"/>
              <a:gd name="connsiteY104" fmla="*/ 260791 h 739249"/>
              <a:gd name="connsiteX105" fmla="*/ 473325 w 862457"/>
              <a:gd name="connsiteY105" fmla="*/ 223828 h 739249"/>
              <a:gd name="connsiteX106" fmla="*/ 514394 w 862457"/>
              <a:gd name="connsiteY106" fmla="*/ 207401 h 739249"/>
              <a:gd name="connsiteX107" fmla="*/ 514394 w 862457"/>
              <a:gd name="connsiteY107" fmla="*/ 225882 h 739249"/>
              <a:gd name="connsiteX108" fmla="*/ 473325 w 862457"/>
              <a:gd name="connsiteY108" fmla="*/ 260791 h 739249"/>
              <a:gd name="connsiteX109" fmla="*/ 391186 w 862457"/>
              <a:gd name="connsiteY109" fmla="*/ 280299 h 739249"/>
              <a:gd name="connsiteX110" fmla="*/ 391186 w 862457"/>
              <a:gd name="connsiteY110" fmla="*/ 240256 h 739249"/>
              <a:gd name="connsiteX111" fmla="*/ 432256 w 862457"/>
              <a:gd name="connsiteY111" fmla="*/ 234096 h 739249"/>
              <a:gd name="connsiteX112" fmla="*/ 432256 w 862457"/>
              <a:gd name="connsiteY112" fmla="*/ 273112 h 739249"/>
              <a:gd name="connsiteX113" fmla="*/ 391186 w 862457"/>
              <a:gd name="connsiteY113" fmla="*/ 280299 h 739249"/>
              <a:gd name="connsiteX114" fmla="*/ 309047 w 862457"/>
              <a:gd name="connsiteY114" fmla="*/ 287486 h 739249"/>
              <a:gd name="connsiteX115" fmla="*/ 309047 w 862457"/>
              <a:gd name="connsiteY115" fmla="*/ 246417 h 739249"/>
              <a:gd name="connsiteX116" fmla="*/ 350117 w 862457"/>
              <a:gd name="connsiteY116" fmla="*/ 244363 h 739249"/>
              <a:gd name="connsiteX117" fmla="*/ 350117 w 862457"/>
              <a:gd name="connsiteY117" fmla="*/ 285432 h 739249"/>
              <a:gd name="connsiteX118" fmla="*/ 309047 w 862457"/>
              <a:gd name="connsiteY118" fmla="*/ 287486 h 739249"/>
              <a:gd name="connsiteX119" fmla="*/ 226909 w 862457"/>
              <a:gd name="connsiteY119" fmla="*/ 285432 h 739249"/>
              <a:gd name="connsiteX120" fmla="*/ 226909 w 862457"/>
              <a:gd name="connsiteY120" fmla="*/ 244363 h 739249"/>
              <a:gd name="connsiteX121" fmla="*/ 267978 w 862457"/>
              <a:gd name="connsiteY121" fmla="*/ 246417 h 739249"/>
              <a:gd name="connsiteX122" fmla="*/ 267978 w 862457"/>
              <a:gd name="connsiteY122" fmla="*/ 287486 h 739249"/>
              <a:gd name="connsiteX123" fmla="*/ 226909 w 862457"/>
              <a:gd name="connsiteY123" fmla="*/ 285432 h 739249"/>
              <a:gd name="connsiteX124" fmla="*/ 760811 w 862457"/>
              <a:gd name="connsiteY124" fmla="*/ 410694 h 739249"/>
              <a:gd name="connsiteX125" fmla="*/ 534929 w 862457"/>
              <a:gd name="connsiteY125" fmla="*/ 472298 h 739249"/>
              <a:gd name="connsiteX126" fmla="*/ 309047 w 862457"/>
              <a:gd name="connsiteY126" fmla="*/ 410694 h 739249"/>
              <a:gd name="connsiteX127" fmla="*/ 534929 w 862457"/>
              <a:gd name="connsiteY127" fmla="*/ 349090 h 739249"/>
              <a:gd name="connsiteX128" fmla="*/ 760811 w 862457"/>
              <a:gd name="connsiteY128" fmla="*/ 410694 h 739249"/>
              <a:gd name="connsiteX129" fmla="*/ 822415 w 862457"/>
              <a:gd name="connsiteY129" fmla="*/ 441496 h 739249"/>
              <a:gd name="connsiteX130" fmla="*/ 822415 w 862457"/>
              <a:gd name="connsiteY130" fmla="*/ 410694 h 739249"/>
              <a:gd name="connsiteX131" fmla="*/ 710501 w 862457"/>
              <a:gd name="connsiteY131" fmla="*/ 308021 h 739249"/>
              <a:gd name="connsiteX132" fmla="*/ 615015 w 862457"/>
              <a:gd name="connsiteY132" fmla="*/ 291593 h 739249"/>
              <a:gd name="connsiteX133" fmla="*/ 616041 w 862457"/>
              <a:gd name="connsiteY133" fmla="*/ 277219 h 739249"/>
              <a:gd name="connsiteX134" fmla="*/ 574972 w 862457"/>
              <a:gd name="connsiteY134" fmla="*/ 205347 h 739249"/>
              <a:gd name="connsiteX135" fmla="*/ 574972 w 862457"/>
              <a:gd name="connsiteY135" fmla="*/ 123208 h 739249"/>
              <a:gd name="connsiteX136" fmla="*/ 463058 w 862457"/>
              <a:gd name="connsiteY136" fmla="*/ 20535 h 739249"/>
              <a:gd name="connsiteX137" fmla="*/ 287486 w 862457"/>
              <a:gd name="connsiteY137" fmla="*/ 0 h 739249"/>
              <a:gd name="connsiteX138" fmla="*/ 0 w 862457"/>
              <a:gd name="connsiteY138" fmla="*/ 123208 h 739249"/>
              <a:gd name="connsiteX139" fmla="*/ 0 w 862457"/>
              <a:gd name="connsiteY139" fmla="*/ 225882 h 739249"/>
              <a:gd name="connsiteX140" fmla="*/ 41069 w 862457"/>
              <a:gd name="connsiteY140" fmla="*/ 297753 h 739249"/>
              <a:gd name="connsiteX141" fmla="*/ 41069 w 862457"/>
              <a:gd name="connsiteY141" fmla="*/ 317261 h 739249"/>
              <a:gd name="connsiteX142" fmla="*/ 0 w 862457"/>
              <a:gd name="connsiteY142" fmla="*/ 390159 h 739249"/>
              <a:gd name="connsiteX143" fmla="*/ 0 w 862457"/>
              <a:gd name="connsiteY143" fmla="*/ 492833 h 739249"/>
              <a:gd name="connsiteX144" fmla="*/ 111914 w 862457"/>
              <a:gd name="connsiteY144" fmla="*/ 595507 h 739249"/>
              <a:gd name="connsiteX145" fmla="*/ 287486 w 862457"/>
              <a:gd name="connsiteY145" fmla="*/ 616041 h 739249"/>
              <a:gd name="connsiteX146" fmla="*/ 399400 w 862457"/>
              <a:gd name="connsiteY146" fmla="*/ 718715 h 739249"/>
              <a:gd name="connsiteX147" fmla="*/ 574972 w 862457"/>
              <a:gd name="connsiteY147" fmla="*/ 739250 h 739249"/>
              <a:gd name="connsiteX148" fmla="*/ 862458 w 862457"/>
              <a:gd name="connsiteY148" fmla="*/ 616041 h 739249"/>
              <a:gd name="connsiteX149" fmla="*/ 862458 w 862457"/>
              <a:gd name="connsiteY149" fmla="*/ 513368 h 739249"/>
              <a:gd name="connsiteX150" fmla="*/ 822415 w 862457"/>
              <a:gd name="connsiteY150" fmla="*/ 441496 h 73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62457" h="739249">
                <a:moveTo>
                  <a:pt x="801880" y="616041"/>
                </a:moveTo>
                <a:cubicBezTo>
                  <a:pt x="801880" y="629389"/>
                  <a:pt x="786479" y="641710"/>
                  <a:pt x="760811" y="650950"/>
                </a:cubicBezTo>
                <a:lnTo>
                  <a:pt x="760811" y="613988"/>
                </a:lnTo>
                <a:cubicBezTo>
                  <a:pt x="775185" y="609881"/>
                  <a:pt x="789560" y="603720"/>
                  <a:pt x="801880" y="597560"/>
                </a:cubicBezTo>
                <a:lnTo>
                  <a:pt x="801880" y="616041"/>
                </a:lnTo>
                <a:close/>
                <a:moveTo>
                  <a:pt x="719742" y="548277"/>
                </a:moveTo>
                <a:lnTo>
                  <a:pt x="719742" y="511314"/>
                </a:lnTo>
                <a:cubicBezTo>
                  <a:pt x="734116" y="507207"/>
                  <a:pt x="748490" y="501047"/>
                  <a:pt x="760811" y="494886"/>
                </a:cubicBezTo>
                <a:lnTo>
                  <a:pt x="760811" y="513368"/>
                </a:lnTo>
                <a:cubicBezTo>
                  <a:pt x="760811" y="526715"/>
                  <a:pt x="745410" y="539036"/>
                  <a:pt x="719742" y="548277"/>
                </a:cubicBezTo>
                <a:close/>
                <a:moveTo>
                  <a:pt x="719742" y="663271"/>
                </a:moveTo>
                <a:cubicBezTo>
                  <a:pt x="707421" y="666351"/>
                  <a:pt x="693046" y="668405"/>
                  <a:pt x="678672" y="670458"/>
                </a:cubicBezTo>
                <a:lnTo>
                  <a:pt x="678672" y="630416"/>
                </a:lnTo>
                <a:cubicBezTo>
                  <a:pt x="692020" y="628362"/>
                  <a:pt x="706394" y="626309"/>
                  <a:pt x="719742" y="624255"/>
                </a:cubicBezTo>
                <a:lnTo>
                  <a:pt x="719742" y="663271"/>
                </a:lnTo>
                <a:close/>
                <a:moveTo>
                  <a:pt x="637603" y="527742"/>
                </a:moveTo>
                <a:cubicBezTo>
                  <a:pt x="650950" y="525689"/>
                  <a:pt x="665325" y="523635"/>
                  <a:pt x="678672" y="521582"/>
                </a:cubicBezTo>
                <a:lnTo>
                  <a:pt x="678672" y="560598"/>
                </a:lnTo>
                <a:cubicBezTo>
                  <a:pt x="666351" y="563678"/>
                  <a:pt x="651977" y="565731"/>
                  <a:pt x="637603" y="567785"/>
                </a:cubicBezTo>
                <a:lnTo>
                  <a:pt x="637603" y="527742"/>
                </a:lnTo>
                <a:close/>
                <a:moveTo>
                  <a:pt x="637603" y="675592"/>
                </a:moveTo>
                <a:cubicBezTo>
                  <a:pt x="624255" y="676619"/>
                  <a:pt x="610908" y="677645"/>
                  <a:pt x="596533" y="677645"/>
                </a:cubicBezTo>
                <a:lnTo>
                  <a:pt x="596533" y="636576"/>
                </a:lnTo>
                <a:cubicBezTo>
                  <a:pt x="608854" y="636576"/>
                  <a:pt x="623228" y="635549"/>
                  <a:pt x="637603" y="634523"/>
                </a:cubicBezTo>
                <a:lnTo>
                  <a:pt x="637603" y="675592"/>
                </a:lnTo>
                <a:close/>
                <a:moveTo>
                  <a:pt x="555464" y="574972"/>
                </a:moveTo>
                <a:lnTo>
                  <a:pt x="555464" y="533902"/>
                </a:lnTo>
                <a:cubicBezTo>
                  <a:pt x="567785" y="533902"/>
                  <a:pt x="582159" y="532876"/>
                  <a:pt x="596533" y="531849"/>
                </a:cubicBezTo>
                <a:lnTo>
                  <a:pt x="596533" y="572918"/>
                </a:lnTo>
                <a:cubicBezTo>
                  <a:pt x="583186" y="573945"/>
                  <a:pt x="569838" y="573945"/>
                  <a:pt x="555464" y="574972"/>
                </a:cubicBezTo>
                <a:close/>
                <a:moveTo>
                  <a:pt x="555464" y="677645"/>
                </a:moveTo>
                <a:cubicBezTo>
                  <a:pt x="541090" y="677645"/>
                  <a:pt x="527742" y="676619"/>
                  <a:pt x="514394" y="675592"/>
                </a:cubicBezTo>
                <a:lnTo>
                  <a:pt x="514394" y="636576"/>
                </a:lnTo>
                <a:cubicBezTo>
                  <a:pt x="521582" y="636576"/>
                  <a:pt x="527742" y="636576"/>
                  <a:pt x="534929" y="636576"/>
                </a:cubicBezTo>
                <a:cubicBezTo>
                  <a:pt x="541090" y="636576"/>
                  <a:pt x="548277" y="636576"/>
                  <a:pt x="555464" y="636576"/>
                </a:cubicBezTo>
                <a:lnTo>
                  <a:pt x="555464" y="677645"/>
                </a:lnTo>
                <a:close/>
                <a:moveTo>
                  <a:pt x="473325" y="531849"/>
                </a:moveTo>
                <a:cubicBezTo>
                  <a:pt x="486673" y="532876"/>
                  <a:pt x="500020" y="533902"/>
                  <a:pt x="514394" y="533902"/>
                </a:cubicBezTo>
                <a:lnTo>
                  <a:pt x="514394" y="574972"/>
                </a:lnTo>
                <a:cubicBezTo>
                  <a:pt x="500020" y="574972"/>
                  <a:pt x="486673" y="573945"/>
                  <a:pt x="473325" y="572918"/>
                </a:cubicBezTo>
                <a:lnTo>
                  <a:pt x="473325" y="531849"/>
                </a:lnTo>
                <a:close/>
                <a:moveTo>
                  <a:pt x="473325" y="670458"/>
                </a:moveTo>
                <a:cubicBezTo>
                  <a:pt x="458951" y="668405"/>
                  <a:pt x="444576" y="666351"/>
                  <a:pt x="432256" y="663271"/>
                </a:cubicBezTo>
                <a:lnTo>
                  <a:pt x="432256" y="630416"/>
                </a:lnTo>
                <a:cubicBezTo>
                  <a:pt x="445603" y="632469"/>
                  <a:pt x="458951" y="633496"/>
                  <a:pt x="473325" y="634523"/>
                </a:cubicBezTo>
                <a:lnTo>
                  <a:pt x="473325" y="670458"/>
                </a:lnTo>
                <a:close/>
                <a:moveTo>
                  <a:pt x="391186" y="560598"/>
                </a:moveTo>
                <a:lnTo>
                  <a:pt x="391186" y="520555"/>
                </a:lnTo>
                <a:cubicBezTo>
                  <a:pt x="404534" y="522608"/>
                  <a:pt x="417881" y="525689"/>
                  <a:pt x="432256" y="526715"/>
                </a:cubicBezTo>
                <a:lnTo>
                  <a:pt x="432256" y="567785"/>
                </a:lnTo>
                <a:cubicBezTo>
                  <a:pt x="417881" y="565731"/>
                  <a:pt x="403507" y="563678"/>
                  <a:pt x="391186" y="560598"/>
                </a:cubicBezTo>
                <a:close/>
                <a:moveTo>
                  <a:pt x="391186" y="650950"/>
                </a:moveTo>
                <a:cubicBezTo>
                  <a:pt x="365518" y="640683"/>
                  <a:pt x="350117" y="628362"/>
                  <a:pt x="350117" y="616041"/>
                </a:cubicBezTo>
                <a:lnTo>
                  <a:pt x="350117" y="613988"/>
                </a:lnTo>
                <a:cubicBezTo>
                  <a:pt x="350117" y="613988"/>
                  <a:pt x="350117" y="613988"/>
                  <a:pt x="351144" y="613988"/>
                </a:cubicBezTo>
                <a:cubicBezTo>
                  <a:pt x="354224" y="615015"/>
                  <a:pt x="356277" y="616041"/>
                  <a:pt x="359357" y="616041"/>
                </a:cubicBezTo>
                <a:cubicBezTo>
                  <a:pt x="369625" y="619122"/>
                  <a:pt x="379892" y="621175"/>
                  <a:pt x="391186" y="623228"/>
                </a:cubicBezTo>
                <a:lnTo>
                  <a:pt x="391186" y="650950"/>
                </a:lnTo>
                <a:close/>
                <a:moveTo>
                  <a:pt x="226909" y="511314"/>
                </a:moveTo>
                <a:cubicBezTo>
                  <a:pt x="234096" y="511314"/>
                  <a:pt x="240256" y="512341"/>
                  <a:pt x="247443" y="512341"/>
                </a:cubicBezTo>
                <a:lnTo>
                  <a:pt x="247443" y="513368"/>
                </a:lnTo>
                <a:cubicBezTo>
                  <a:pt x="247443" y="527742"/>
                  <a:pt x="250523" y="542116"/>
                  <a:pt x="257711" y="553410"/>
                </a:cubicBezTo>
                <a:cubicBezTo>
                  <a:pt x="247443" y="553410"/>
                  <a:pt x="237176" y="552384"/>
                  <a:pt x="226909" y="551357"/>
                </a:cubicBezTo>
                <a:lnTo>
                  <a:pt x="226909" y="511314"/>
                </a:lnTo>
                <a:close/>
                <a:moveTo>
                  <a:pt x="185839" y="388106"/>
                </a:moveTo>
                <a:cubicBezTo>
                  <a:pt x="199187" y="390159"/>
                  <a:pt x="212534" y="393240"/>
                  <a:pt x="226909" y="394266"/>
                </a:cubicBezTo>
                <a:lnTo>
                  <a:pt x="226909" y="435336"/>
                </a:lnTo>
                <a:cubicBezTo>
                  <a:pt x="212534" y="433282"/>
                  <a:pt x="198160" y="431229"/>
                  <a:pt x="185839" y="428149"/>
                </a:cubicBezTo>
                <a:lnTo>
                  <a:pt x="185839" y="388106"/>
                </a:lnTo>
                <a:close/>
                <a:moveTo>
                  <a:pt x="185839" y="547250"/>
                </a:moveTo>
                <a:cubicBezTo>
                  <a:pt x="171465" y="545197"/>
                  <a:pt x="157091" y="543143"/>
                  <a:pt x="144770" y="540063"/>
                </a:cubicBezTo>
                <a:lnTo>
                  <a:pt x="144770" y="500020"/>
                </a:lnTo>
                <a:cubicBezTo>
                  <a:pt x="158117" y="502074"/>
                  <a:pt x="171465" y="505154"/>
                  <a:pt x="185839" y="506181"/>
                </a:cubicBezTo>
                <a:lnTo>
                  <a:pt x="185839" y="547250"/>
                </a:lnTo>
                <a:close/>
                <a:moveTo>
                  <a:pt x="103700" y="379892"/>
                </a:moveTo>
                <a:lnTo>
                  <a:pt x="103700" y="361411"/>
                </a:lnTo>
                <a:cubicBezTo>
                  <a:pt x="116021" y="367571"/>
                  <a:pt x="129369" y="372705"/>
                  <a:pt x="144770" y="376812"/>
                </a:cubicBezTo>
                <a:lnTo>
                  <a:pt x="144770" y="414801"/>
                </a:lnTo>
                <a:cubicBezTo>
                  <a:pt x="119101" y="405561"/>
                  <a:pt x="103700" y="393240"/>
                  <a:pt x="103700" y="379892"/>
                </a:cubicBezTo>
                <a:close/>
                <a:moveTo>
                  <a:pt x="103700" y="527742"/>
                </a:moveTo>
                <a:cubicBezTo>
                  <a:pt x="78032" y="517475"/>
                  <a:pt x="62631" y="505154"/>
                  <a:pt x="62631" y="492833"/>
                </a:cubicBezTo>
                <a:lnTo>
                  <a:pt x="62631" y="474352"/>
                </a:lnTo>
                <a:cubicBezTo>
                  <a:pt x="74952" y="480512"/>
                  <a:pt x="88299" y="485646"/>
                  <a:pt x="103700" y="489753"/>
                </a:cubicBezTo>
                <a:lnTo>
                  <a:pt x="103700" y="527742"/>
                </a:lnTo>
                <a:close/>
                <a:moveTo>
                  <a:pt x="62631" y="207401"/>
                </a:moveTo>
                <a:cubicBezTo>
                  <a:pt x="74952" y="213561"/>
                  <a:pt x="88299" y="218695"/>
                  <a:pt x="103700" y="222802"/>
                </a:cubicBezTo>
                <a:lnTo>
                  <a:pt x="103700" y="260791"/>
                </a:lnTo>
                <a:cubicBezTo>
                  <a:pt x="78032" y="250523"/>
                  <a:pt x="62631" y="238203"/>
                  <a:pt x="62631" y="225882"/>
                </a:cubicBezTo>
                <a:lnTo>
                  <a:pt x="62631" y="207401"/>
                </a:lnTo>
                <a:close/>
                <a:moveTo>
                  <a:pt x="185839" y="240256"/>
                </a:moveTo>
                <a:lnTo>
                  <a:pt x="185839" y="281326"/>
                </a:lnTo>
                <a:cubicBezTo>
                  <a:pt x="171465" y="279272"/>
                  <a:pt x="157091" y="277219"/>
                  <a:pt x="144770" y="274138"/>
                </a:cubicBezTo>
                <a:lnTo>
                  <a:pt x="144770" y="234096"/>
                </a:lnTo>
                <a:cubicBezTo>
                  <a:pt x="158117" y="236149"/>
                  <a:pt x="171465" y="238203"/>
                  <a:pt x="185839" y="240256"/>
                </a:cubicBezTo>
                <a:close/>
                <a:moveTo>
                  <a:pt x="288513" y="61604"/>
                </a:moveTo>
                <a:cubicBezTo>
                  <a:pt x="413774" y="61604"/>
                  <a:pt x="514394" y="89326"/>
                  <a:pt x="514394" y="123208"/>
                </a:cubicBezTo>
                <a:cubicBezTo>
                  <a:pt x="514394" y="157091"/>
                  <a:pt x="413774" y="184812"/>
                  <a:pt x="288513" y="184812"/>
                </a:cubicBezTo>
                <a:cubicBezTo>
                  <a:pt x="163251" y="184812"/>
                  <a:pt x="62631" y="157091"/>
                  <a:pt x="62631" y="123208"/>
                </a:cubicBezTo>
                <a:cubicBezTo>
                  <a:pt x="62631" y="89326"/>
                  <a:pt x="163251" y="61604"/>
                  <a:pt x="288513" y="61604"/>
                </a:cubicBezTo>
                <a:close/>
                <a:moveTo>
                  <a:pt x="350117" y="548277"/>
                </a:moveTo>
                <a:cubicBezTo>
                  <a:pt x="324448" y="538009"/>
                  <a:pt x="309047" y="525689"/>
                  <a:pt x="309047" y="513368"/>
                </a:cubicBezTo>
                <a:lnTo>
                  <a:pt x="309047" y="494886"/>
                </a:lnTo>
                <a:cubicBezTo>
                  <a:pt x="321368" y="501047"/>
                  <a:pt x="334716" y="506181"/>
                  <a:pt x="350117" y="510288"/>
                </a:cubicBezTo>
                <a:lnTo>
                  <a:pt x="350117" y="548277"/>
                </a:lnTo>
                <a:close/>
                <a:moveTo>
                  <a:pt x="473325" y="260791"/>
                </a:moveTo>
                <a:lnTo>
                  <a:pt x="473325" y="223828"/>
                </a:lnTo>
                <a:cubicBezTo>
                  <a:pt x="487699" y="219721"/>
                  <a:pt x="502074" y="213561"/>
                  <a:pt x="514394" y="207401"/>
                </a:cubicBezTo>
                <a:lnTo>
                  <a:pt x="514394" y="225882"/>
                </a:lnTo>
                <a:cubicBezTo>
                  <a:pt x="514394" y="239229"/>
                  <a:pt x="498993" y="251550"/>
                  <a:pt x="473325" y="260791"/>
                </a:cubicBezTo>
                <a:close/>
                <a:moveTo>
                  <a:pt x="391186" y="280299"/>
                </a:moveTo>
                <a:lnTo>
                  <a:pt x="391186" y="240256"/>
                </a:lnTo>
                <a:cubicBezTo>
                  <a:pt x="404534" y="238203"/>
                  <a:pt x="418908" y="236149"/>
                  <a:pt x="432256" y="234096"/>
                </a:cubicBezTo>
                <a:lnTo>
                  <a:pt x="432256" y="273112"/>
                </a:lnTo>
                <a:cubicBezTo>
                  <a:pt x="419935" y="276192"/>
                  <a:pt x="405561" y="278245"/>
                  <a:pt x="391186" y="280299"/>
                </a:cubicBezTo>
                <a:close/>
                <a:moveTo>
                  <a:pt x="309047" y="287486"/>
                </a:moveTo>
                <a:lnTo>
                  <a:pt x="309047" y="246417"/>
                </a:lnTo>
                <a:cubicBezTo>
                  <a:pt x="321368" y="246417"/>
                  <a:pt x="335742" y="245390"/>
                  <a:pt x="350117" y="244363"/>
                </a:cubicBezTo>
                <a:lnTo>
                  <a:pt x="350117" y="285432"/>
                </a:lnTo>
                <a:cubicBezTo>
                  <a:pt x="336769" y="286459"/>
                  <a:pt x="323422" y="286459"/>
                  <a:pt x="309047" y="287486"/>
                </a:cubicBezTo>
                <a:close/>
                <a:moveTo>
                  <a:pt x="226909" y="285432"/>
                </a:moveTo>
                <a:lnTo>
                  <a:pt x="226909" y="244363"/>
                </a:lnTo>
                <a:cubicBezTo>
                  <a:pt x="240256" y="245390"/>
                  <a:pt x="253604" y="246417"/>
                  <a:pt x="267978" y="246417"/>
                </a:cubicBezTo>
                <a:lnTo>
                  <a:pt x="267978" y="287486"/>
                </a:lnTo>
                <a:cubicBezTo>
                  <a:pt x="253604" y="286459"/>
                  <a:pt x="240256" y="286459"/>
                  <a:pt x="226909" y="285432"/>
                </a:cubicBezTo>
                <a:close/>
                <a:moveTo>
                  <a:pt x="760811" y="410694"/>
                </a:moveTo>
                <a:cubicBezTo>
                  <a:pt x="760811" y="444576"/>
                  <a:pt x="660191" y="472298"/>
                  <a:pt x="534929" y="472298"/>
                </a:cubicBezTo>
                <a:cubicBezTo>
                  <a:pt x="409667" y="472298"/>
                  <a:pt x="309047" y="444576"/>
                  <a:pt x="309047" y="410694"/>
                </a:cubicBezTo>
                <a:cubicBezTo>
                  <a:pt x="309047" y="376812"/>
                  <a:pt x="409667" y="349090"/>
                  <a:pt x="534929" y="349090"/>
                </a:cubicBezTo>
                <a:cubicBezTo>
                  <a:pt x="660191" y="349090"/>
                  <a:pt x="760811" y="376812"/>
                  <a:pt x="760811" y="410694"/>
                </a:cubicBezTo>
                <a:close/>
                <a:moveTo>
                  <a:pt x="822415" y="441496"/>
                </a:moveTo>
                <a:lnTo>
                  <a:pt x="822415" y="410694"/>
                </a:lnTo>
                <a:cubicBezTo>
                  <a:pt x="822415" y="362438"/>
                  <a:pt x="784426" y="327529"/>
                  <a:pt x="710501" y="308021"/>
                </a:cubicBezTo>
                <a:cubicBezTo>
                  <a:pt x="682779" y="300833"/>
                  <a:pt x="650950" y="294673"/>
                  <a:pt x="615015" y="291593"/>
                </a:cubicBezTo>
                <a:cubicBezTo>
                  <a:pt x="616041" y="287486"/>
                  <a:pt x="616041" y="282352"/>
                  <a:pt x="616041" y="277219"/>
                </a:cubicBezTo>
                <a:cubicBezTo>
                  <a:pt x="616041" y="248470"/>
                  <a:pt x="602694" y="223828"/>
                  <a:pt x="574972" y="205347"/>
                </a:cubicBezTo>
                <a:lnTo>
                  <a:pt x="574972" y="123208"/>
                </a:lnTo>
                <a:cubicBezTo>
                  <a:pt x="574972" y="74952"/>
                  <a:pt x="536983" y="40043"/>
                  <a:pt x="463058" y="20535"/>
                </a:cubicBezTo>
                <a:cubicBezTo>
                  <a:pt x="414801" y="7187"/>
                  <a:pt x="353197" y="0"/>
                  <a:pt x="287486" y="0"/>
                </a:cubicBezTo>
                <a:cubicBezTo>
                  <a:pt x="201240" y="0"/>
                  <a:pt x="0" y="12321"/>
                  <a:pt x="0" y="123208"/>
                </a:cubicBezTo>
                <a:lnTo>
                  <a:pt x="0" y="225882"/>
                </a:lnTo>
                <a:cubicBezTo>
                  <a:pt x="0" y="254630"/>
                  <a:pt x="13348" y="279272"/>
                  <a:pt x="41069" y="297753"/>
                </a:cubicBezTo>
                <a:lnTo>
                  <a:pt x="41069" y="317261"/>
                </a:lnTo>
                <a:cubicBezTo>
                  <a:pt x="16428" y="334716"/>
                  <a:pt x="0" y="358331"/>
                  <a:pt x="0" y="390159"/>
                </a:cubicBezTo>
                <a:lnTo>
                  <a:pt x="0" y="492833"/>
                </a:lnTo>
                <a:cubicBezTo>
                  <a:pt x="0" y="541090"/>
                  <a:pt x="37989" y="575999"/>
                  <a:pt x="111914" y="595507"/>
                </a:cubicBezTo>
                <a:cubicBezTo>
                  <a:pt x="160171" y="608854"/>
                  <a:pt x="221775" y="616041"/>
                  <a:pt x="287486" y="616041"/>
                </a:cubicBezTo>
                <a:cubicBezTo>
                  <a:pt x="287486" y="664298"/>
                  <a:pt x="325475" y="699207"/>
                  <a:pt x="399400" y="718715"/>
                </a:cubicBezTo>
                <a:cubicBezTo>
                  <a:pt x="447657" y="732062"/>
                  <a:pt x="509261" y="739250"/>
                  <a:pt x="574972" y="739250"/>
                </a:cubicBezTo>
                <a:cubicBezTo>
                  <a:pt x="661218" y="739250"/>
                  <a:pt x="862458" y="726929"/>
                  <a:pt x="862458" y="616041"/>
                </a:cubicBezTo>
                <a:lnTo>
                  <a:pt x="862458" y="513368"/>
                </a:lnTo>
                <a:cubicBezTo>
                  <a:pt x="863485" y="484619"/>
                  <a:pt x="850137" y="459977"/>
                  <a:pt x="822415" y="441496"/>
                </a:cubicBezTo>
                <a:close/>
              </a:path>
            </a:pathLst>
          </a:custGeom>
          <a:solidFill>
            <a:schemeClr val="tx1"/>
          </a:solidFill>
          <a:ln w="10220" cap="flat">
            <a:noFill/>
            <a:prstDash val="solid"/>
            <a:miter/>
          </a:ln>
        </p:spPr>
        <p:txBody>
          <a:bodyPr rtlCol="0" anchor="ctr"/>
          <a:lstStyle/>
          <a:p>
            <a:endParaRPr lang="en-US"/>
          </a:p>
        </p:txBody>
      </p:sp>
      <p:sp>
        <p:nvSpPr>
          <p:cNvPr id="23" name="Graphic 51" descr="Single gear">
            <a:extLst>
              <a:ext uri="{FF2B5EF4-FFF2-40B4-BE49-F238E27FC236}">
                <a16:creationId xmlns:a16="http://schemas.microsoft.com/office/drawing/2014/main" xmlns="" id="{984E76E0-7A53-46C5-927B-3684327D0B46}"/>
              </a:ext>
            </a:extLst>
          </p:cNvPr>
          <p:cNvSpPr/>
          <p:nvPr/>
        </p:nvSpPr>
        <p:spPr>
          <a:xfrm>
            <a:off x="4399360" y="2267132"/>
            <a:ext cx="698180" cy="698180"/>
          </a:xfrm>
          <a:custGeom>
            <a:avLst/>
            <a:gdLst>
              <a:gd name="connsiteX0" fmla="*/ 349090 w 698180"/>
              <a:gd name="connsiteY0" fmla="*/ 472298 h 698180"/>
              <a:gd name="connsiteX1" fmla="*/ 225882 w 698180"/>
              <a:gd name="connsiteY1" fmla="*/ 349090 h 698180"/>
              <a:gd name="connsiteX2" fmla="*/ 349090 w 698180"/>
              <a:gd name="connsiteY2" fmla="*/ 225882 h 698180"/>
              <a:gd name="connsiteX3" fmla="*/ 472298 w 698180"/>
              <a:gd name="connsiteY3" fmla="*/ 349090 h 698180"/>
              <a:gd name="connsiteX4" fmla="*/ 349090 w 698180"/>
              <a:gd name="connsiteY4" fmla="*/ 472298 h 698180"/>
              <a:gd name="connsiteX5" fmla="*/ 626309 w 698180"/>
              <a:gd name="connsiteY5" fmla="*/ 272085 h 698180"/>
              <a:gd name="connsiteX6" fmla="*/ 599614 w 698180"/>
              <a:gd name="connsiteY6" fmla="*/ 208427 h 698180"/>
              <a:gd name="connsiteX7" fmla="*/ 625282 w 698180"/>
              <a:gd name="connsiteY7" fmla="*/ 131422 h 698180"/>
              <a:gd name="connsiteX8" fmla="*/ 566758 w 698180"/>
              <a:gd name="connsiteY8" fmla="*/ 72898 h 698180"/>
              <a:gd name="connsiteX9" fmla="*/ 489753 w 698180"/>
              <a:gd name="connsiteY9" fmla="*/ 98567 h 698180"/>
              <a:gd name="connsiteX10" fmla="*/ 425068 w 698180"/>
              <a:gd name="connsiteY10" fmla="*/ 71871 h 698180"/>
              <a:gd name="connsiteX11" fmla="*/ 390159 w 698180"/>
              <a:gd name="connsiteY11" fmla="*/ 0 h 698180"/>
              <a:gd name="connsiteX12" fmla="*/ 308021 w 698180"/>
              <a:gd name="connsiteY12" fmla="*/ 0 h 698180"/>
              <a:gd name="connsiteX13" fmla="*/ 272085 w 698180"/>
              <a:gd name="connsiteY13" fmla="*/ 71871 h 698180"/>
              <a:gd name="connsiteX14" fmla="*/ 208427 w 698180"/>
              <a:gd name="connsiteY14" fmla="*/ 98567 h 698180"/>
              <a:gd name="connsiteX15" fmla="*/ 131422 w 698180"/>
              <a:gd name="connsiteY15" fmla="*/ 72898 h 698180"/>
              <a:gd name="connsiteX16" fmla="*/ 72898 w 698180"/>
              <a:gd name="connsiteY16" fmla="*/ 131422 h 698180"/>
              <a:gd name="connsiteX17" fmla="*/ 98567 w 698180"/>
              <a:gd name="connsiteY17" fmla="*/ 208427 h 698180"/>
              <a:gd name="connsiteX18" fmla="*/ 71871 w 698180"/>
              <a:gd name="connsiteY18" fmla="*/ 273112 h 698180"/>
              <a:gd name="connsiteX19" fmla="*/ 0 w 698180"/>
              <a:gd name="connsiteY19" fmla="*/ 308021 h 698180"/>
              <a:gd name="connsiteX20" fmla="*/ 0 w 698180"/>
              <a:gd name="connsiteY20" fmla="*/ 390159 h 698180"/>
              <a:gd name="connsiteX21" fmla="*/ 71871 w 698180"/>
              <a:gd name="connsiteY21" fmla="*/ 426095 h 698180"/>
              <a:gd name="connsiteX22" fmla="*/ 98567 w 698180"/>
              <a:gd name="connsiteY22" fmla="*/ 489753 h 698180"/>
              <a:gd name="connsiteX23" fmla="*/ 72898 w 698180"/>
              <a:gd name="connsiteY23" fmla="*/ 566758 h 698180"/>
              <a:gd name="connsiteX24" fmla="*/ 131422 w 698180"/>
              <a:gd name="connsiteY24" fmla="*/ 625282 h 698180"/>
              <a:gd name="connsiteX25" fmla="*/ 208427 w 698180"/>
              <a:gd name="connsiteY25" fmla="*/ 599614 h 698180"/>
              <a:gd name="connsiteX26" fmla="*/ 273112 w 698180"/>
              <a:gd name="connsiteY26" fmla="*/ 626309 h 698180"/>
              <a:gd name="connsiteX27" fmla="*/ 309047 w 698180"/>
              <a:gd name="connsiteY27" fmla="*/ 698180 h 698180"/>
              <a:gd name="connsiteX28" fmla="*/ 391186 w 698180"/>
              <a:gd name="connsiteY28" fmla="*/ 698180 h 698180"/>
              <a:gd name="connsiteX29" fmla="*/ 427122 w 698180"/>
              <a:gd name="connsiteY29" fmla="*/ 626309 h 698180"/>
              <a:gd name="connsiteX30" fmla="*/ 490780 w 698180"/>
              <a:gd name="connsiteY30" fmla="*/ 599614 h 698180"/>
              <a:gd name="connsiteX31" fmla="*/ 567785 w 698180"/>
              <a:gd name="connsiteY31" fmla="*/ 625282 h 698180"/>
              <a:gd name="connsiteX32" fmla="*/ 626309 w 698180"/>
              <a:gd name="connsiteY32" fmla="*/ 566758 h 698180"/>
              <a:gd name="connsiteX33" fmla="*/ 600640 w 698180"/>
              <a:gd name="connsiteY33" fmla="*/ 489753 h 698180"/>
              <a:gd name="connsiteX34" fmla="*/ 627335 w 698180"/>
              <a:gd name="connsiteY34" fmla="*/ 425068 h 698180"/>
              <a:gd name="connsiteX35" fmla="*/ 699207 w 698180"/>
              <a:gd name="connsiteY35" fmla="*/ 389133 h 698180"/>
              <a:gd name="connsiteX36" fmla="*/ 699207 w 698180"/>
              <a:gd name="connsiteY36" fmla="*/ 306994 h 698180"/>
              <a:gd name="connsiteX37" fmla="*/ 626309 w 698180"/>
              <a:gd name="connsiteY37" fmla="*/ 272085 h 69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8180" h="698180">
                <a:moveTo>
                  <a:pt x="349090" y="472298"/>
                </a:moveTo>
                <a:cubicBezTo>
                  <a:pt x="281326" y="472298"/>
                  <a:pt x="225882" y="416855"/>
                  <a:pt x="225882" y="349090"/>
                </a:cubicBezTo>
                <a:cubicBezTo>
                  <a:pt x="225882" y="281326"/>
                  <a:pt x="281326" y="225882"/>
                  <a:pt x="349090" y="225882"/>
                </a:cubicBezTo>
                <a:cubicBezTo>
                  <a:pt x="416855" y="225882"/>
                  <a:pt x="472298" y="281326"/>
                  <a:pt x="472298" y="349090"/>
                </a:cubicBezTo>
                <a:cubicBezTo>
                  <a:pt x="472298" y="416855"/>
                  <a:pt x="416855" y="472298"/>
                  <a:pt x="349090" y="472298"/>
                </a:cubicBezTo>
                <a:close/>
                <a:moveTo>
                  <a:pt x="626309" y="272085"/>
                </a:moveTo>
                <a:cubicBezTo>
                  <a:pt x="620148" y="249497"/>
                  <a:pt x="610908" y="227935"/>
                  <a:pt x="599614" y="208427"/>
                </a:cubicBezTo>
                <a:lnTo>
                  <a:pt x="625282" y="131422"/>
                </a:lnTo>
                <a:lnTo>
                  <a:pt x="566758" y="72898"/>
                </a:lnTo>
                <a:lnTo>
                  <a:pt x="489753" y="98567"/>
                </a:lnTo>
                <a:cubicBezTo>
                  <a:pt x="469218" y="87273"/>
                  <a:pt x="447657" y="78032"/>
                  <a:pt x="425068" y="71871"/>
                </a:cubicBezTo>
                <a:lnTo>
                  <a:pt x="390159" y="0"/>
                </a:lnTo>
                <a:lnTo>
                  <a:pt x="308021" y="0"/>
                </a:lnTo>
                <a:lnTo>
                  <a:pt x="272085" y="71871"/>
                </a:lnTo>
                <a:cubicBezTo>
                  <a:pt x="249497" y="78032"/>
                  <a:pt x="227935" y="87273"/>
                  <a:pt x="208427" y="98567"/>
                </a:cubicBezTo>
                <a:lnTo>
                  <a:pt x="131422" y="72898"/>
                </a:lnTo>
                <a:lnTo>
                  <a:pt x="72898" y="131422"/>
                </a:lnTo>
                <a:lnTo>
                  <a:pt x="98567" y="208427"/>
                </a:lnTo>
                <a:cubicBezTo>
                  <a:pt x="87273" y="228962"/>
                  <a:pt x="78032" y="250523"/>
                  <a:pt x="71871" y="273112"/>
                </a:cubicBezTo>
                <a:lnTo>
                  <a:pt x="0" y="308021"/>
                </a:lnTo>
                <a:lnTo>
                  <a:pt x="0" y="390159"/>
                </a:lnTo>
                <a:lnTo>
                  <a:pt x="71871" y="426095"/>
                </a:lnTo>
                <a:cubicBezTo>
                  <a:pt x="78032" y="448683"/>
                  <a:pt x="87273" y="470245"/>
                  <a:pt x="98567" y="489753"/>
                </a:cubicBezTo>
                <a:lnTo>
                  <a:pt x="72898" y="566758"/>
                </a:lnTo>
                <a:lnTo>
                  <a:pt x="131422" y="625282"/>
                </a:lnTo>
                <a:lnTo>
                  <a:pt x="208427" y="599614"/>
                </a:lnTo>
                <a:cubicBezTo>
                  <a:pt x="228962" y="610908"/>
                  <a:pt x="250523" y="620148"/>
                  <a:pt x="273112" y="626309"/>
                </a:cubicBezTo>
                <a:lnTo>
                  <a:pt x="309047" y="698180"/>
                </a:lnTo>
                <a:lnTo>
                  <a:pt x="391186" y="698180"/>
                </a:lnTo>
                <a:lnTo>
                  <a:pt x="427122" y="626309"/>
                </a:lnTo>
                <a:cubicBezTo>
                  <a:pt x="449710" y="620148"/>
                  <a:pt x="471272" y="610908"/>
                  <a:pt x="490780" y="599614"/>
                </a:cubicBezTo>
                <a:lnTo>
                  <a:pt x="567785" y="625282"/>
                </a:lnTo>
                <a:lnTo>
                  <a:pt x="626309" y="566758"/>
                </a:lnTo>
                <a:lnTo>
                  <a:pt x="600640" y="489753"/>
                </a:lnTo>
                <a:cubicBezTo>
                  <a:pt x="611934" y="469218"/>
                  <a:pt x="621175" y="447657"/>
                  <a:pt x="627335" y="425068"/>
                </a:cubicBezTo>
                <a:lnTo>
                  <a:pt x="699207" y="389133"/>
                </a:lnTo>
                <a:lnTo>
                  <a:pt x="699207" y="306994"/>
                </a:lnTo>
                <a:lnTo>
                  <a:pt x="626309" y="272085"/>
                </a:lnTo>
                <a:close/>
              </a:path>
            </a:pathLst>
          </a:custGeom>
          <a:solidFill>
            <a:schemeClr val="tx1"/>
          </a:solidFill>
          <a:ln w="10220" cap="flat">
            <a:noFill/>
            <a:prstDash val="solid"/>
            <a:miter/>
          </a:ln>
        </p:spPr>
        <p:txBody>
          <a:bodyPr rtlCol="0" anchor="ctr"/>
          <a:lstStyle/>
          <a:p>
            <a:endParaRPr lang="en-US"/>
          </a:p>
        </p:txBody>
      </p:sp>
      <p:sp>
        <p:nvSpPr>
          <p:cNvPr id="24" name="TextBox 51">
            <a:extLst>
              <a:ext uri="{FF2B5EF4-FFF2-40B4-BE49-F238E27FC236}">
                <a16:creationId xmlns:a16="http://schemas.microsoft.com/office/drawing/2014/main" xmlns="" id="{AF3CE998-DE8C-4294-BF94-7475A7A8A7B3}"/>
              </a:ext>
            </a:extLst>
          </p:cNvPr>
          <p:cNvSpPr txBox="1"/>
          <p:nvPr/>
        </p:nvSpPr>
        <p:spPr>
          <a:xfrm>
            <a:off x="8326368" y="1549363"/>
            <a:ext cx="2854037" cy="1569660"/>
          </a:xfrm>
          <a:prstGeom prst="rect">
            <a:avLst/>
          </a:prstGeom>
          <a:noFill/>
        </p:spPr>
        <p:txBody>
          <a:bodyPr wrap="square" lIns="0" rtlCol="0" anchor="b">
            <a:spAutoFit/>
          </a:bodyPr>
          <a:lstStyle/>
          <a:p>
            <a:pPr algn="r"/>
            <a:r>
              <a:rPr lang="en-US" sz="2400" b="1" noProof="1">
                <a:solidFill>
                  <a:srgbClr val="FFFF00"/>
                </a:solidFill>
              </a:rPr>
              <a:t>Aplicación de políticas de accesos, contraseñas</a:t>
            </a:r>
          </a:p>
        </p:txBody>
      </p:sp>
      <p:sp>
        <p:nvSpPr>
          <p:cNvPr id="25" name="TextBox 54">
            <a:extLst>
              <a:ext uri="{FF2B5EF4-FFF2-40B4-BE49-F238E27FC236}">
                <a16:creationId xmlns:a16="http://schemas.microsoft.com/office/drawing/2014/main" xmlns="" id="{2F9CC366-4FAC-44DE-AE3F-D999CF461689}"/>
              </a:ext>
            </a:extLst>
          </p:cNvPr>
          <p:cNvSpPr txBox="1"/>
          <p:nvPr/>
        </p:nvSpPr>
        <p:spPr>
          <a:xfrm>
            <a:off x="767410" y="4671728"/>
            <a:ext cx="2854037" cy="830997"/>
          </a:xfrm>
          <a:prstGeom prst="rect">
            <a:avLst/>
          </a:prstGeom>
          <a:noFill/>
        </p:spPr>
        <p:txBody>
          <a:bodyPr wrap="square" lIns="0" rtlCol="0" anchor="b">
            <a:spAutoFit/>
          </a:bodyPr>
          <a:lstStyle/>
          <a:p>
            <a:pPr algn="r"/>
            <a:r>
              <a:rPr lang="en-US" sz="2400" b="1" noProof="1">
                <a:solidFill>
                  <a:schemeClr val="accent3"/>
                </a:solidFill>
              </a:rPr>
              <a:t>Accesos / Bloqueos a la red</a:t>
            </a:r>
          </a:p>
        </p:txBody>
      </p:sp>
      <p:sp>
        <p:nvSpPr>
          <p:cNvPr id="26" name="TextBox 57">
            <a:extLst>
              <a:ext uri="{FF2B5EF4-FFF2-40B4-BE49-F238E27FC236}">
                <a16:creationId xmlns:a16="http://schemas.microsoft.com/office/drawing/2014/main" xmlns="" id="{E6DA057F-31D1-47E6-9D59-DEA7F37490A5}"/>
              </a:ext>
            </a:extLst>
          </p:cNvPr>
          <p:cNvSpPr txBox="1"/>
          <p:nvPr/>
        </p:nvSpPr>
        <p:spPr>
          <a:xfrm>
            <a:off x="812934" y="1918694"/>
            <a:ext cx="2854036" cy="461665"/>
          </a:xfrm>
          <a:prstGeom prst="rect">
            <a:avLst/>
          </a:prstGeom>
          <a:noFill/>
        </p:spPr>
        <p:txBody>
          <a:bodyPr wrap="square" lIns="0" rtlCol="0" anchor="b">
            <a:spAutoFit/>
          </a:bodyPr>
          <a:lstStyle/>
          <a:p>
            <a:pPr algn="r"/>
            <a:r>
              <a:rPr lang="en-US" sz="2400" b="1" noProof="1">
                <a:solidFill>
                  <a:srgbClr val="FF0000"/>
                </a:solidFill>
              </a:rPr>
              <a:t>Tipos de usuarios</a:t>
            </a:r>
          </a:p>
        </p:txBody>
      </p:sp>
      <p:sp>
        <p:nvSpPr>
          <p:cNvPr id="27" name="TextBox 60">
            <a:extLst>
              <a:ext uri="{FF2B5EF4-FFF2-40B4-BE49-F238E27FC236}">
                <a16:creationId xmlns:a16="http://schemas.microsoft.com/office/drawing/2014/main" xmlns="" id="{070DE085-1510-45D4-B6E1-7A1D834D8E2E}"/>
              </a:ext>
            </a:extLst>
          </p:cNvPr>
          <p:cNvSpPr txBox="1"/>
          <p:nvPr/>
        </p:nvSpPr>
        <p:spPr>
          <a:xfrm>
            <a:off x="8499763" y="4760556"/>
            <a:ext cx="2854037" cy="830997"/>
          </a:xfrm>
          <a:prstGeom prst="rect">
            <a:avLst/>
          </a:prstGeom>
          <a:noFill/>
        </p:spPr>
        <p:txBody>
          <a:bodyPr wrap="square" lIns="0" rtlCol="0" anchor="b">
            <a:spAutoFit/>
          </a:bodyPr>
          <a:lstStyle/>
          <a:p>
            <a:pPr algn="r"/>
            <a:r>
              <a:rPr lang="en-US" sz="2400" b="1" noProof="1">
                <a:solidFill>
                  <a:srgbClr val="00B0F0"/>
                </a:solidFill>
              </a:rPr>
              <a:t>Configuraciones default</a:t>
            </a:r>
          </a:p>
        </p:txBody>
      </p:sp>
    </p:spTree>
    <p:extLst>
      <p:ext uri="{BB962C8B-B14F-4D97-AF65-F5344CB8AC3E}">
        <p14:creationId xmlns:p14="http://schemas.microsoft.com/office/powerpoint/2010/main" val="256187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0FF2DB-E400-446F-B8B4-FC37BAC107C1}"/>
              </a:ext>
            </a:extLst>
          </p:cNvPr>
          <p:cNvSpPr>
            <a:spLocks noGrp="1"/>
          </p:cNvSpPr>
          <p:nvPr>
            <p:ph type="title"/>
          </p:nvPr>
        </p:nvSpPr>
        <p:spPr>
          <a:xfrm>
            <a:off x="838200" y="325369"/>
            <a:ext cx="10515600" cy="1325563"/>
          </a:xfrm>
        </p:spPr>
        <p:txBody>
          <a:bodyPr/>
          <a:lstStyle/>
          <a:p>
            <a:r>
              <a:rPr lang="es-EC" dirty="0"/>
              <a:t>RESULTADOS</a:t>
            </a:r>
          </a:p>
        </p:txBody>
      </p:sp>
      <p:graphicFrame>
        <p:nvGraphicFramePr>
          <p:cNvPr id="15" name="Marcador de contenido 14">
            <a:extLst>
              <a:ext uri="{FF2B5EF4-FFF2-40B4-BE49-F238E27FC236}">
                <a16:creationId xmlns:a16="http://schemas.microsoft.com/office/drawing/2014/main" xmlns="" id="{9F4381E9-6170-4576-A365-40D6A45B3751}"/>
              </a:ext>
            </a:extLst>
          </p:cNvPr>
          <p:cNvGraphicFramePr>
            <a:graphicFrameLocks noGrp="1"/>
          </p:cNvGraphicFramePr>
          <p:nvPr>
            <p:ph idx="1"/>
            <p:extLst>
              <p:ext uri="{D42A27DB-BD31-4B8C-83A1-F6EECF244321}">
                <p14:modId xmlns:p14="http://schemas.microsoft.com/office/powerpoint/2010/main" val="2813392825"/>
              </p:ext>
            </p:extLst>
          </p:nvPr>
        </p:nvGraphicFramePr>
        <p:xfrm>
          <a:off x="1086678" y="1550504"/>
          <a:ext cx="10667999" cy="4765094"/>
        </p:xfrm>
        <a:graphic>
          <a:graphicData uri="http://schemas.openxmlformats.org/drawingml/2006/table">
            <a:tbl>
              <a:tblPr firstRow="1" firstCol="1" bandRow="1"/>
              <a:tblGrid>
                <a:gridCol w="6902306">
                  <a:extLst>
                    <a:ext uri="{9D8B030D-6E8A-4147-A177-3AD203B41FA5}">
                      <a16:colId xmlns:a16="http://schemas.microsoft.com/office/drawing/2014/main" xmlns="" val="373165293"/>
                    </a:ext>
                  </a:extLst>
                </a:gridCol>
                <a:gridCol w="1108592">
                  <a:extLst>
                    <a:ext uri="{9D8B030D-6E8A-4147-A177-3AD203B41FA5}">
                      <a16:colId xmlns:a16="http://schemas.microsoft.com/office/drawing/2014/main" xmlns="" val="1282867273"/>
                    </a:ext>
                  </a:extLst>
                </a:gridCol>
                <a:gridCol w="809448">
                  <a:extLst>
                    <a:ext uri="{9D8B030D-6E8A-4147-A177-3AD203B41FA5}">
                      <a16:colId xmlns:a16="http://schemas.microsoft.com/office/drawing/2014/main" xmlns="" val="2607423663"/>
                    </a:ext>
                  </a:extLst>
                </a:gridCol>
                <a:gridCol w="1847653">
                  <a:extLst>
                    <a:ext uri="{9D8B030D-6E8A-4147-A177-3AD203B41FA5}">
                      <a16:colId xmlns:a16="http://schemas.microsoft.com/office/drawing/2014/main" xmlns="" val="3416605723"/>
                    </a:ext>
                  </a:extLst>
                </a:gridCol>
              </a:tblGrid>
              <a:tr h="521252">
                <a:tc>
                  <a:txBody>
                    <a:bodyPr/>
                    <a:lstStyle/>
                    <a:p>
                      <a:pPr algn="l" fontAlgn="ctr"/>
                      <a:r>
                        <a:rPr lang="es-EC" sz="1800" b="1" i="0" u="none" strike="noStrike" dirty="0">
                          <a:solidFill>
                            <a:srgbClr val="000000"/>
                          </a:solidFill>
                          <a:effectLst/>
                          <a:latin typeface="Calibri" panose="020F0502020204030204" pitchFamily="34" charset="0"/>
                        </a:rPr>
                        <a:t>ITEMS A VALIDAR</a:t>
                      </a:r>
                      <a:r>
                        <a:rPr lang="es-EC" sz="1800" b="0" i="0" u="none" strike="noStrike" dirty="0">
                          <a:solidFill>
                            <a:srgbClr val="000000"/>
                          </a:solidFill>
                          <a:effectLst/>
                          <a:latin typeface="Arial" panose="020B0604020202020204" pitchFamily="34" charset="0"/>
                        </a:rPr>
                        <a:t> </a:t>
                      </a:r>
                      <a:endParaRPr lang="es-EC"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8E8"/>
                    </a:solidFill>
                  </a:tcPr>
                </a:tc>
                <a:tc>
                  <a:txBody>
                    <a:bodyPr/>
                    <a:lstStyle/>
                    <a:p>
                      <a:pPr algn="l" fontAlgn="b"/>
                      <a:r>
                        <a:rPr lang="es-EC" sz="1800" b="1" i="0" u="none" strike="noStrike" dirty="0">
                          <a:solidFill>
                            <a:srgbClr val="FFFFFF"/>
                          </a:solidFill>
                          <a:effectLst/>
                          <a:latin typeface="Calibri" panose="020F0502020204030204" pitchFamily="34" charset="0"/>
                        </a:rPr>
                        <a:t>SERVIDOR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b"/>
                      <a:r>
                        <a:rPr lang="es-EC" sz="1800" b="1" i="0" u="none" strike="noStrike">
                          <a:solidFill>
                            <a:srgbClr val="FFFFFF"/>
                          </a:solidFill>
                          <a:effectLst/>
                          <a:latin typeface="Calibri" panose="020F0502020204030204" pitchFamily="34" charset="0"/>
                        </a:rPr>
                        <a:t>HOST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b"/>
                      <a:r>
                        <a:rPr lang="es-EC" sz="1800" b="1" i="0" u="none" strike="noStrike">
                          <a:solidFill>
                            <a:srgbClr val="FFFFFF"/>
                          </a:solidFill>
                          <a:effectLst/>
                          <a:latin typeface="Calibri" panose="020F0502020204030204" pitchFamily="34" charset="0"/>
                        </a:rPr>
                        <a:t>COMUNICACIONES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2660032206"/>
                  </a:ext>
                </a:extLst>
              </a:tr>
              <a:tr h="521252">
                <a:tc>
                  <a:txBody>
                    <a:bodyPr/>
                    <a:lstStyle/>
                    <a:p>
                      <a:pPr algn="l" fontAlgn="ctr"/>
                      <a:r>
                        <a:rPr lang="es-EC" sz="1800" b="0" i="0" u="none" strike="noStrike">
                          <a:solidFill>
                            <a:srgbClr val="000000"/>
                          </a:solidFill>
                          <a:effectLst/>
                          <a:latin typeface="Calibri" panose="020F0502020204030204" pitchFamily="34" charset="0"/>
                        </a:rPr>
                        <a:t>Actualización de Firmware, BIOS, contraseñas de arranque de los equipos.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4176435893"/>
                  </a:ext>
                </a:extLst>
              </a:tr>
              <a:tr h="521252">
                <a:tc>
                  <a:txBody>
                    <a:bodyPr/>
                    <a:lstStyle/>
                    <a:p>
                      <a:pPr algn="l" fontAlgn="ctr"/>
                      <a:r>
                        <a:rPr lang="es-EC" sz="1800" b="0" i="0" u="none" strike="noStrike">
                          <a:solidFill>
                            <a:srgbClr val="000000"/>
                          </a:solidFill>
                          <a:effectLst/>
                          <a:latin typeface="Calibri" panose="020F0502020204030204" pitchFamily="34" charset="0"/>
                        </a:rPr>
                        <a:t>Desactivación de unidades externas en servidores como pen drive o memorias USB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301655777"/>
                  </a:ext>
                </a:extLst>
              </a:tr>
              <a:tr h="521252">
                <a:tc>
                  <a:txBody>
                    <a:bodyPr/>
                    <a:lstStyle/>
                    <a:p>
                      <a:pPr algn="l" fontAlgn="ctr"/>
                      <a:r>
                        <a:rPr lang="es-EC" sz="1800" b="0" i="0" u="none" strike="noStrike" dirty="0">
                          <a:solidFill>
                            <a:srgbClr val="000000"/>
                          </a:solidFill>
                          <a:effectLst/>
                          <a:latin typeface="Calibri" panose="020F0502020204030204" pitchFamily="34" charset="0"/>
                        </a:rPr>
                        <a:t>Aplicativo de encriptación de información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867205771"/>
                  </a:ext>
                </a:extLst>
              </a:tr>
              <a:tr h="521252">
                <a:tc>
                  <a:txBody>
                    <a:bodyPr/>
                    <a:lstStyle/>
                    <a:p>
                      <a:pPr algn="l" fontAlgn="ctr"/>
                      <a:r>
                        <a:rPr lang="es-EC" sz="1800" b="0" i="0" u="none" strike="noStrike" dirty="0">
                          <a:solidFill>
                            <a:srgbClr val="000000"/>
                          </a:solidFill>
                          <a:effectLst/>
                          <a:latin typeface="Calibri" panose="020F0502020204030204" pitchFamily="34" charset="0"/>
                        </a:rPr>
                        <a:t>Instalación de antivirus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462048539"/>
                  </a:ext>
                </a:extLst>
              </a:tr>
              <a:tr h="521252">
                <a:tc>
                  <a:txBody>
                    <a:bodyPr/>
                    <a:lstStyle/>
                    <a:p>
                      <a:pPr algn="l" fontAlgn="ctr"/>
                      <a:r>
                        <a:rPr lang="es-EC" sz="1800" b="0" i="0" u="none" strike="noStrike">
                          <a:solidFill>
                            <a:srgbClr val="000000"/>
                          </a:solidFill>
                          <a:effectLst/>
                          <a:latin typeface="Calibri" panose="020F0502020204030204" pitchFamily="34" charset="0"/>
                        </a:rPr>
                        <a:t>Instalación de agente de respaldos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733423619"/>
                  </a:ext>
                </a:extLst>
              </a:tr>
              <a:tr h="521252">
                <a:tc>
                  <a:txBody>
                    <a:bodyPr/>
                    <a:lstStyle/>
                    <a:p>
                      <a:pPr algn="l" fontAlgn="ctr"/>
                      <a:r>
                        <a:rPr lang="es-EC" sz="1800" b="0" i="0" u="none" strike="noStrike">
                          <a:solidFill>
                            <a:srgbClr val="000000"/>
                          </a:solidFill>
                          <a:effectLst/>
                          <a:latin typeface="Calibri" panose="020F0502020204030204" pitchFamily="34" charset="0"/>
                        </a:rPr>
                        <a:t>Partición de unidades de almacenamiento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145492073"/>
                  </a:ext>
                </a:extLst>
              </a:tr>
              <a:tr h="521252">
                <a:tc>
                  <a:txBody>
                    <a:bodyPr/>
                    <a:lstStyle/>
                    <a:p>
                      <a:pPr algn="l" fontAlgn="ctr"/>
                      <a:r>
                        <a:rPr lang="es-EC" sz="1800" b="0" i="0" u="none" strike="noStrike">
                          <a:solidFill>
                            <a:srgbClr val="000000"/>
                          </a:solidFill>
                          <a:effectLst/>
                          <a:latin typeface="Calibri" panose="020F0502020204030204" pitchFamily="34" charset="0"/>
                        </a:rPr>
                        <a:t>Protección y renombre de cuentas de Administración y deshabilitar o invalidar cuentas estándares, invitado, uso de cuentas limitadas.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854219985"/>
                  </a:ext>
                </a:extLst>
              </a:tr>
              <a:tr h="521252">
                <a:tc>
                  <a:txBody>
                    <a:bodyPr/>
                    <a:lstStyle/>
                    <a:p>
                      <a:pPr algn="l" fontAlgn="ctr"/>
                      <a:r>
                        <a:rPr lang="es-EC" sz="1800" b="0" i="0" u="none" strike="noStrike">
                          <a:solidFill>
                            <a:srgbClr val="000000"/>
                          </a:solidFill>
                          <a:effectLst/>
                          <a:latin typeface="Calibri" panose="020F0502020204030204" pitchFamily="34" charset="0"/>
                        </a:rPr>
                        <a:t>Habilitar los sistemas de Auditorias y Monitoreo de logs.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96669972"/>
                  </a:ext>
                </a:extLst>
              </a:tr>
            </a:tbl>
          </a:graphicData>
        </a:graphic>
      </p:graphicFrame>
    </p:spTree>
    <p:extLst>
      <p:ext uri="{BB962C8B-B14F-4D97-AF65-F5344CB8AC3E}">
        <p14:creationId xmlns:p14="http://schemas.microsoft.com/office/powerpoint/2010/main" val="41335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0FF2DB-E400-446F-B8B4-FC37BAC107C1}"/>
              </a:ext>
            </a:extLst>
          </p:cNvPr>
          <p:cNvSpPr>
            <a:spLocks noGrp="1"/>
          </p:cNvSpPr>
          <p:nvPr>
            <p:ph type="title"/>
          </p:nvPr>
        </p:nvSpPr>
        <p:spPr>
          <a:xfrm>
            <a:off x="838200" y="325369"/>
            <a:ext cx="10515600" cy="1325563"/>
          </a:xfrm>
        </p:spPr>
        <p:txBody>
          <a:bodyPr/>
          <a:lstStyle/>
          <a:p>
            <a:r>
              <a:rPr lang="es-EC" dirty="0"/>
              <a:t>RESULTADOS</a:t>
            </a:r>
          </a:p>
        </p:txBody>
      </p:sp>
      <p:graphicFrame>
        <p:nvGraphicFramePr>
          <p:cNvPr id="5" name="Marcador de contenido 4">
            <a:extLst>
              <a:ext uri="{FF2B5EF4-FFF2-40B4-BE49-F238E27FC236}">
                <a16:creationId xmlns:a16="http://schemas.microsoft.com/office/drawing/2014/main" xmlns="" id="{3FEB0E88-F008-4158-A947-99B3198A0624}"/>
              </a:ext>
            </a:extLst>
          </p:cNvPr>
          <p:cNvGraphicFramePr>
            <a:graphicFrameLocks noGrp="1"/>
          </p:cNvGraphicFramePr>
          <p:nvPr>
            <p:ph idx="1"/>
            <p:extLst>
              <p:ext uri="{D42A27DB-BD31-4B8C-83A1-F6EECF244321}">
                <p14:modId xmlns:p14="http://schemas.microsoft.com/office/powerpoint/2010/main" val="2134256644"/>
              </p:ext>
            </p:extLst>
          </p:nvPr>
        </p:nvGraphicFramePr>
        <p:xfrm>
          <a:off x="1020418" y="1762540"/>
          <a:ext cx="10774017" cy="4563269"/>
        </p:xfrm>
        <a:graphic>
          <a:graphicData uri="http://schemas.openxmlformats.org/drawingml/2006/table">
            <a:tbl>
              <a:tblPr firstRow="1" firstCol="1" bandRow="1"/>
              <a:tblGrid>
                <a:gridCol w="6970900">
                  <a:extLst>
                    <a:ext uri="{9D8B030D-6E8A-4147-A177-3AD203B41FA5}">
                      <a16:colId xmlns:a16="http://schemas.microsoft.com/office/drawing/2014/main" xmlns="" val="3294983233"/>
                    </a:ext>
                  </a:extLst>
                </a:gridCol>
                <a:gridCol w="1119609">
                  <a:extLst>
                    <a:ext uri="{9D8B030D-6E8A-4147-A177-3AD203B41FA5}">
                      <a16:colId xmlns:a16="http://schemas.microsoft.com/office/drawing/2014/main" xmlns="" val="2691567926"/>
                    </a:ext>
                  </a:extLst>
                </a:gridCol>
                <a:gridCol w="817492">
                  <a:extLst>
                    <a:ext uri="{9D8B030D-6E8A-4147-A177-3AD203B41FA5}">
                      <a16:colId xmlns:a16="http://schemas.microsoft.com/office/drawing/2014/main" xmlns="" val="2686952070"/>
                    </a:ext>
                  </a:extLst>
                </a:gridCol>
                <a:gridCol w="1866016">
                  <a:extLst>
                    <a:ext uri="{9D8B030D-6E8A-4147-A177-3AD203B41FA5}">
                      <a16:colId xmlns:a16="http://schemas.microsoft.com/office/drawing/2014/main" xmlns="" val="1422880073"/>
                    </a:ext>
                  </a:extLst>
                </a:gridCol>
              </a:tblGrid>
              <a:tr h="500638">
                <a:tc>
                  <a:txBody>
                    <a:bodyPr/>
                    <a:lstStyle/>
                    <a:p>
                      <a:pPr algn="l" fontAlgn="ctr"/>
                      <a:r>
                        <a:rPr lang="es-EC" sz="1800" b="1" i="0" u="none" strike="noStrike">
                          <a:solidFill>
                            <a:srgbClr val="000000"/>
                          </a:solidFill>
                          <a:effectLst/>
                          <a:latin typeface="Calibri" panose="020F0502020204030204" pitchFamily="34" charset="0"/>
                        </a:rPr>
                        <a:t>ITEMS A VALIDAR</a:t>
                      </a:r>
                      <a:r>
                        <a:rPr lang="es-EC" sz="1800" b="0" i="0" u="none" strike="noStrike">
                          <a:solidFill>
                            <a:srgbClr val="000000"/>
                          </a:solidFill>
                          <a:effectLst/>
                          <a:latin typeface="Arial" panose="020B0604020202020204" pitchFamily="34" charset="0"/>
                        </a:rPr>
                        <a:t> </a:t>
                      </a:r>
                      <a:endParaRPr lang="es-EC" sz="1800" b="1"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b"/>
                      <a:r>
                        <a:rPr lang="es-EC" sz="1800" b="1" i="0" u="none" strike="noStrike">
                          <a:solidFill>
                            <a:srgbClr val="FFFFFF"/>
                          </a:solidFill>
                          <a:effectLst/>
                          <a:latin typeface="Calibri" panose="020F0502020204030204" pitchFamily="34" charset="0"/>
                        </a:rPr>
                        <a:t>SERVIDOR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b"/>
                      <a:r>
                        <a:rPr lang="es-EC" sz="1800" b="1" i="0" u="none" strike="noStrike">
                          <a:solidFill>
                            <a:srgbClr val="FFFFFF"/>
                          </a:solidFill>
                          <a:effectLst/>
                          <a:latin typeface="Calibri" panose="020F0502020204030204" pitchFamily="34" charset="0"/>
                        </a:rPr>
                        <a:t>HOST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b"/>
                      <a:r>
                        <a:rPr lang="es-EC" sz="1800" b="1" i="0" u="none" strike="noStrike">
                          <a:solidFill>
                            <a:srgbClr val="FFFFFF"/>
                          </a:solidFill>
                          <a:effectLst/>
                          <a:latin typeface="Calibri" panose="020F0502020204030204" pitchFamily="34" charset="0"/>
                        </a:rPr>
                        <a:t>COMUNICACIONES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xmlns="" val="3525271477"/>
                  </a:ext>
                </a:extLst>
              </a:tr>
              <a:tr h="500638">
                <a:tc>
                  <a:txBody>
                    <a:bodyPr/>
                    <a:lstStyle/>
                    <a:p>
                      <a:pPr algn="l" fontAlgn="ctr"/>
                      <a:r>
                        <a:rPr lang="es-EC" sz="1800" b="0" i="0" u="none" strike="noStrike">
                          <a:solidFill>
                            <a:srgbClr val="000000"/>
                          </a:solidFill>
                          <a:effectLst/>
                          <a:latin typeface="Calibri" panose="020F0502020204030204" pitchFamily="34" charset="0"/>
                        </a:rPr>
                        <a:t>Asegurar consolas de administración, accesos remotos; solo para administradores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519474274"/>
                  </a:ext>
                </a:extLst>
              </a:tr>
              <a:tr h="500638">
                <a:tc>
                  <a:txBody>
                    <a:bodyPr/>
                    <a:lstStyle/>
                    <a:p>
                      <a:pPr algn="l" fontAlgn="ctr"/>
                      <a:r>
                        <a:rPr lang="es-EC" sz="1800" b="0" i="0" u="none" strike="noStrike">
                          <a:solidFill>
                            <a:srgbClr val="000000"/>
                          </a:solidFill>
                          <a:effectLst/>
                          <a:latin typeface="Calibri" panose="020F0502020204030204" pitchFamily="34" charset="0"/>
                        </a:rPr>
                        <a:t>Administración de paquetes de instalación, parches, updates.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2814905499"/>
                  </a:ext>
                </a:extLst>
              </a:tr>
              <a:tr h="500638">
                <a:tc>
                  <a:txBody>
                    <a:bodyPr/>
                    <a:lstStyle/>
                    <a:p>
                      <a:pPr algn="l" fontAlgn="ctr"/>
                      <a:r>
                        <a:rPr lang="es-EC" sz="1800" b="0" i="0" u="none" strike="noStrike" dirty="0">
                          <a:solidFill>
                            <a:srgbClr val="000000"/>
                          </a:solidFill>
                          <a:effectLst/>
                          <a:latin typeface="Calibri" panose="020F0502020204030204" pitchFamily="34" charset="0"/>
                        </a:rPr>
                        <a:t>Configuración de Protocolos, Puertos y Servicios (Solo los necesarios).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65083515"/>
                  </a:ext>
                </a:extLst>
              </a:tr>
              <a:tr h="500638">
                <a:tc>
                  <a:txBody>
                    <a:bodyPr/>
                    <a:lstStyle/>
                    <a:p>
                      <a:pPr algn="l" fontAlgn="ctr"/>
                      <a:r>
                        <a:rPr lang="es-EC" sz="1800" b="0" i="0" u="none" strike="noStrike">
                          <a:solidFill>
                            <a:srgbClr val="000000"/>
                          </a:solidFill>
                          <a:effectLst/>
                          <a:latin typeface="Calibri" panose="020F0502020204030204" pitchFamily="34" charset="0"/>
                        </a:rPr>
                        <a:t>Asignación de contraseñas seguras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563329074"/>
                  </a:ext>
                </a:extLst>
              </a:tr>
              <a:tr h="500638">
                <a:tc>
                  <a:txBody>
                    <a:bodyPr/>
                    <a:lstStyle/>
                    <a:p>
                      <a:pPr algn="l" fontAlgn="ctr"/>
                      <a:r>
                        <a:rPr lang="es-EC" sz="1800" b="0" i="0" u="none" strike="noStrike">
                          <a:solidFill>
                            <a:srgbClr val="000000"/>
                          </a:solidFill>
                          <a:effectLst/>
                          <a:latin typeface="Calibri" panose="020F0502020204030204" pitchFamily="34" charset="0"/>
                        </a:rPr>
                        <a:t>Registro en el directorio activo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3960719427"/>
                  </a:ext>
                </a:extLst>
              </a:tr>
              <a:tr h="500638">
                <a:tc>
                  <a:txBody>
                    <a:bodyPr/>
                    <a:lstStyle/>
                    <a:p>
                      <a:pPr algn="l" fontAlgn="ctr"/>
                      <a:r>
                        <a:rPr lang="es-EC" sz="1800" b="0" i="0" u="none" strike="noStrike">
                          <a:solidFill>
                            <a:srgbClr val="000000"/>
                          </a:solidFill>
                          <a:effectLst/>
                          <a:latin typeface="Calibri" panose="020F0502020204030204" pitchFamily="34" charset="0"/>
                        </a:rPr>
                        <a:t>Identificar grupo de privilegios de internet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754640424"/>
                  </a:ext>
                </a:extLst>
              </a:tr>
              <a:tr h="500638">
                <a:tc>
                  <a:txBody>
                    <a:bodyPr/>
                    <a:lstStyle/>
                    <a:p>
                      <a:pPr algn="l" fontAlgn="ctr"/>
                      <a:r>
                        <a:rPr lang="es-EC" sz="1800" b="0" i="0" u="none" strike="noStrike">
                          <a:solidFill>
                            <a:srgbClr val="000000"/>
                          </a:solidFill>
                          <a:effectLst/>
                          <a:latin typeface="Calibri" panose="020F0502020204030204" pitchFamily="34" charset="0"/>
                        </a:rPr>
                        <a:t>Identificar vlan de registro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2030878527"/>
                  </a:ext>
                </a:extLst>
              </a:tr>
              <a:tr h="500638">
                <a:tc>
                  <a:txBody>
                    <a:bodyPr/>
                    <a:lstStyle/>
                    <a:p>
                      <a:pPr algn="l" fontAlgn="ctr"/>
                      <a:r>
                        <a:rPr lang="es-EC" sz="1800" b="0" i="0" u="none" strike="noStrike">
                          <a:solidFill>
                            <a:srgbClr val="000000"/>
                          </a:solidFill>
                          <a:effectLst/>
                          <a:latin typeface="Calibri" panose="020F0502020204030204" pitchFamily="34" charset="0"/>
                        </a:rPr>
                        <a:t>Asignar IP address con reservas de MAC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EC"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919292210"/>
                  </a:ext>
                </a:extLst>
              </a:tr>
            </a:tbl>
          </a:graphicData>
        </a:graphic>
      </p:graphicFrame>
    </p:spTree>
    <p:extLst>
      <p:ext uri="{BB962C8B-B14F-4D97-AF65-F5344CB8AC3E}">
        <p14:creationId xmlns:p14="http://schemas.microsoft.com/office/powerpoint/2010/main" val="135285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7E32E5-A216-4D89-93AE-6B87E98EE4B8}"/>
              </a:ext>
            </a:extLst>
          </p:cNvPr>
          <p:cNvSpPr>
            <a:spLocks noGrp="1"/>
          </p:cNvSpPr>
          <p:nvPr>
            <p:ph type="title"/>
          </p:nvPr>
        </p:nvSpPr>
        <p:spPr/>
        <p:txBody>
          <a:bodyPr/>
          <a:lstStyle/>
          <a:p>
            <a:r>
              <a:rPr lang="es-EC" dirty="0"/>
              <a:t>CONCLUSIONES</a:t>
            </a:r>
          </a:p>
        </p:txBody>
      </p:sp>
      <p:graphicFrame>
        <p:nvGraphicFramePr>
          <p:cNvPr id="4" name="Marcador de contenido 3">
            <a:extLst>
              <a:ext uri="{FF2B5EF4-FFF2-40B4-BE49-F238E27FC236}">
                <a16:creationId xmlns:a16="http://schemas.microsoft.com/office/drawing/2014/main" xmlns="" id="{5500ABE0-FE2A-4F79-B662-FB50B1680298}"/>
              </a:ext>
            </a:extLst>
          </p:cNvPr>
          <p:cNvGraphicFramePr>
            <a:graphicFrameLocks noGrp="1"/>
          </p:cNvGraphicFramePr>
          <p:nvPr>
            <p:ph idx="1"/>
            <p:extLst>
              <p:ext uri="{D42A27DB-BD31-4B8C-83A1-F6EECF244321}">
                <p14:modId xmlns:p14="http://schemas.microsoft.com/office/powerpoint/2010/main" val="1761445737"/>
              </p:ext>
            </p:extLst>
          </p:nvPr>
        </p:nvGraphicFramePr>
        <p:xfrm>
          <a:off x="838199" y="1444487"/>
          <a:ext cx="10664687" cy="4732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2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7E32E5-A216-4D89-93AE-6B87E98EE4B8}"/>
              </a:ext>
            </a:extLst>
          </p:cNvPr>
          <p:cNvSpPr>
            <a:spLocks noGrp="1"/>
          </p:cNvSpPr>
          <p:nvPr>
            <p:ph type="title"/>
          </p:nvPr>
        </p:nvSpPr>
        <p:spPr/>
        <p:txBody>
          <a:bodyPr/>
          <a:lstStyle/>
          <a:p>
            <a:r>
              <a:rPr lang="es-EC" dirty="0"/>
              <a:t>CONCLUSIONES</a:t>
            </a:r>
          </a:p>
        </p:txBody>
      </p:sp>
      <p:graphicFrame>
        <p:nvGraphicFramePr>
          <p:cNvPr id="4" name="Marcador de contenido 3">
            <a:extLst>
              <a:ext uri="{FF2B5EF4-FFF2-40B4-BE49-F238E27FC236}">
                <a16:creationId xmlns:a16="http://schemas.microsoft.com/office/drawing/2014/main" xmlns="" id="{5500ABE0-FE2A-4F79-B662-FB50B1680298}"/>
              </a:ext>
            </a:extLst>
          </p:cNvPr>
          <p:cNvGraphicFramePr>
            <a:graphicFrameLocks noGrp="1"/>
          </p:cNvGraphicFramePr>
          <p:nvPr>
            <p:ph idx="1"/>
            <p:extLst>
              <p:ext uri="{D42A27DB-BD31-4B8C-83A1-F6EECF244321}">
                <p14:modId xmlns:p14="http://schemas.microsoft.com/office/powerpoint/2010/main" val="754491351"/>
              </p:ext>
            </p:extLst>
          </p:nvPr>
        </p:nvGraphicFramePr>
        <p:xfrm>
          <a:off x="838199" y="1444487"/>
          <a:ext cx="10664687" cy="4732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478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7E32E5-A216-4D89-93AE-6B87E98EE4B8}"/>
              </a:ext>
            </a:extLst>
          </p:cNvPr>
          <p:cNvSpPr>
            <a:spLocks noGrp="1"/>
          </p:cNvSpPr>
          <p:nvPr>
            <p:ph type="title"/>
          </p:nvPr>
        </p:nvSpPr>
        <p:spPr/>
        <p:txBody>
          <a:bodyPr/>
          <a:lstStyle/>
          <a:p>
            <a:r>
              <a:rPr lang="es-EC" dirty="0"/>
              <a:t>RECOMENDACIONES</a:t>
            </a:r>
          </a:p>
        </p:txBody>
      </p:sp>
      <p:graphicFrame>
        <p:nvGraphicFramePr>
          <p:cNvPr id="4" name="Marcador de contenido 3">
            <a:extLst>
              <a:ext uri="{FF2B5EF4-FFF2-40B4-BE49-F238E27FC236}">
                <a16:creationId xmlns:a16="http://schemas.microsoft.com/office/drawing/2014/main" xmlns="" id="{5500ABE0-FE2A-4F79-B662-FB50B1680298}"/>
              </a:ext>
            </a:extLst>
          </p:cNvPr>
          <p:cNvGraphicFramePr>
            <a:graphicFrameLocks noGrp="1"/>
          </p:cNvGraphicFramePr>
          <p:nvPr>
            <p:ph idx="1"/>
            <p:extLst>
              <p:ext uri="{D42A27DB-BD31-4B8C-83A1-F6EECF244321}">
                <p14:modId xmlns:p14="http://schemas.microsoft.com/office/powerpoint/2010/main" val="1015668211"/>
              </p:ext>
            </p:extLst>
          </p:nvPr>
        </p:nvGraphicFramePr>
        <p:xfrm>
          <a:off x="838199" y="1444487"/>
          <a:ext cx="10664687" cy="4732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8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7E32E5-A216-4D89-93AE-6B87E98EE4B8}"/>
              </a:ext>
            </a:extLst>
          </p:cNvPr>
          <p:cNvSpPr>
            <a:spLocks noGrp="1"/>
          </p:cNvSpPr>
          <p:nvPr>
            <p:ph type="title"/>
          </p:nvPr>
        </p:nvSpPr>
        <p:spPr/>
        <p:txBody>
          <a:bodyPr/>
          <a:lstStyle/>
          <a:p>
            <a:r>
              <a:rPr lang="es-EC" dirty="0"/>
              <a:t>RECOMENDACIONES</a:t>
            </a:r>
          </a:p>
        </p:txBody>
      </p:sp>
      <p:graphicFrame>
        <p:nvGraphicFramePr>
          <p:cNvPr id="4" name="Marcador de contenido 3">
            <a:extLst>
              <a:ext uri="{FF2B5EF4-FFF2-40B4-BE49-F238E27FC236}">
                <a16:creationId xmlns:a16="http://schemas.microsoft.com/office/drawing/2014/main" xmlns="" id="{5500ABE0-FE2A-4F79-B662-FB50B1680298}"/>
              </a:ext>
            </a:extLst>
          </p:cNvPr>
          <p:cNvGraphicFramePr>
            <a:graphicFrameLocks noGrp="1"/>
          </p:cNvGraphicFramePr>
          <p:nvPr>
            <p:ph idx="1"/>
            <p:extLst>
              <p:ext uri="{D42A27DB-BD31-4B8C-83A1-F6EECF244321}">
                <p14:modId xmlns:p14="http://schemas.microsoft.com/office/powerpoint/2010/main" val="3160936151"/>
              </p:ext>
            </p:extLst>
          </p:nvPr>
        </p:nvGraphicFramePr>
        <p:xfrm>
          <a:off x="838199" y="1444487"/>
          <a:ext cx="10664687" cy="4732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1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47D436-3C81-4BD9-955A-F69F6FC448EE}"/>
              </a:ext>
            </a:extLst>
          </p:cNvPr>
          <p:cNvSpPr>
            <a:spLocks noGrp="1"/>
          </p:cNvSpPr>
          <p:nvPr>
            <p:ph type="title"/>
          </p:nvPr>
        </p:nvSpPr>
        <p:spPr/>
        <p:txBody>
          <a:bodyPr/>
          <a:lstStyle/>
          <a:p>
            <a:r>
              <a:rPr lang="es-EC" dirty="0"/>
              <a:t>CONTENIDO</a:t>
            </a:r>
          </a:p>
        </p:txBody>
      </p:sp>
      <p:sp>
        <p:nvSpPr>
          <p:cNvPr id="4" name="Marcador de texto 3">
            <a:extLst>
              <a:ext uri="{FF2B5EF4-FFF2-40B4-BE49-F238E27FC236}">
                <a16:creationId xmlns:a16="http://schemas.microsoft.com/office/drawing/2014/main" xmlns="" id="{D3FC5336-8F56-475E-A598-5B9EE64E084F}"/>
              </a:ext>
            </a:extLst>
          </p:cNvPr>
          <p:cNvSpPr>
            <a:spLocks noGrp="1"/>
          </p:cNvSpPr>
          <p:nvPr>
            <p:ph type="body" sz="half" idx="2"/>
          </p:nvPr>
        </p:nvSpPr>
        <p:spPr/>
        <p:txBody>
          <a:bodyPr/>
          <a:lstStyle/>
          <a:p>
            <a:pPr marL="285750" indent="-285750">
              <a:buFontTx/>
              <a:buChar char="-"/>
            </a:pPr>
            <a:r>
              <a:rPr lang="es-EC" dirty="0"/>
              <a:t>Objetivos</a:t>
            </a:r>
          </a:p>
          <a:p>
            <a:pPr marL="285750" indent="-285750">
              <a:buFontTx/>
              <a:buChar char="-"/>
            </a:pPr>
            <a:r>
              <a:rPr lang="es-EC" dirty="0"/>
              <a:t>Descripción del problema</a:t>
            </a:r>
          </a:p>
          <a:p>
            <a:pPr marL="285750" indent="-285750">
              <a:buFontTx/>
              <a:buChar char="-"/>
            </a:pPr>
            <a:r>
              <a:rPr lang="es-EC" dirty="0"/>
              <a:t>Justificación</a:t>
            </a:r>
          </a:p>
          <a:p>
            <a:pPr marL="285750" indent="-285750">
              <a:buFontTx/>
              <a:buChar char="-"/>
            </a:pPr>
            <a:r>
              <a:rPr lang="es-EC" dirty="0"/>
              <a:t>Marco teórico</a:t>
            </a:r>
          </a:p>
          <a:p>
            <a:pPr marL="285750" indent="-285750">
              <a:buFontTx/>
              <a:buChar char="-"/>
            </a:pPr>
            <a:r>
              <a:rPr lang="es-EC" dirty="0"/>
              <a:t>Antecedentes</a:t>
            </a:r>
          </a:p>
          <a:p>
            <a:pPr marL="285750" indent="-285750">
              <a:buFontTx/>
              <a:buChar char="-"/>
            </a:pPr>
            <a:r>
              <a:rPr lang="es-EC" dirty="0"/>
              <a:t>Metodología</a:t>
            </a:r>
          </a:p>
          <a:p>
            <a:pPr marL="285750" indent="-285750">
              <a:buFontTx/>
              <a:buChar char="-"/>
            </a:pPr>
            <a:r>
              <a:rPr lang="es-EC" dirty="0"/>
              <a:t>Resultados</a:t>
            </a:r>
          </a:p>
          <a:p>
            <a:pPr marL="285750" indent="-285750">
              <a:buFontTx/>
              <a:buChar char="-"/>
            </a:pPr>
            <a:r>
              <a:rPr lang="es-EC" dirty="0"/>
              <a:t>Conclusiones</a:t>
            </a:r>
          </a:p>
          <a:p>
            <a:pPr marL="285750" indent="-285750">
              <a:buFontTx/>
              <a:buChar char="-"/>
            </a:pPr>
            <a:r>
              <a:rPr lang="es-EC" dirty="0"/>
              <a:t>Recomendaciones</a:t>
            </a:r>
          </a:p>
          <a:p>
            <a:pPr marL="285750" indent="-285750">
              <a:buFontTx/>
              <a:buChar char="-"/>
            </a:pPr>
            <a:endParaRPr lang="es-EC" dirty="0"/>
          </a:p>
        </p:txBody>
      </p:sp>
      <p:pic>
        <p:nvPicPr>
          <p:cNvPr id="1026" name="Picture 2" descr="QUÉ ES HARDENING?">
            <a:extLst>
              <a:ext uri="{FF2B5EF4-FFF2-40B4-BE49-F238E27FC236}">
                <a16:creationId xmlns:a16="http://schemas.microsoft.com/office/drawing/2014/main" xmlns="" id="{8BE71F36-2585-4759-9A42-241B3CFFF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712" y="1943101"/>
            <a:ext cx="666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362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7E32E5-A216-4D89-93AE-6B87E98EE4B8}"/>
              </a:ext>
            </a:extLst>
          </p:cNvPr>
          <p:cNvSpPr>
            <a:spLocks noGrp="1"/>
          </p:cNvSpPr>
          <p:nvPr>
            <p:ph type="title"/>
          </p:nvPr>
        </p:nvSpPr>
        <p:spPr/>
        <p:txBody>
          <a:bodyPr/>
          <a:lstStyle/>
          <a:p>
            <a:r>
              <a:rPr lang="es-EC" dirty="0"/>
              <a:t>PREGUNTAS</a:t>
            </a:r>
          </a:p>
        </p:txBody>
      </p:sp>
      <p:grpSp>
        <p:nvGrpSpPr>
          <p:cNvPr id="6" name="Group 4">
            <a:extLst>
              <a:ext uri="{FF2B5EF4-FFF2-40B4-BE49-F238E27FC236}">
                <a16:creationId xmlns:a16="http://schemas.microsoft.com/office/drawing/2014/main" xmlns="" id="{018A389D-7B02-44B9-A7BF-B5D726BA9E03}"/>
              </a:ext>
            </a:extLst>
          </p:cNvPr>
          <p:cNvGrpSpPr/>
          <p:nvPr/>
        </p:nvGrpSpPr>
        <p:grpSpPr>
          <a:xfrm>
            <a:off x="4511825" y="1770855"/>
            <a:ext cx="3168354" cy="4466458"/>
            <a:chOff x="11455398" y="17259297"/>
            <a:chExt cx="2194313" cy="3093344"/>
          </a:xfrm>
        </p:grpSpPr>
        <p:sp>
          <p:nvSpPr>
            <p:cNvPr id="7" name="Shape">
              <a:extLst>
                <a:ext uri="{FF2B5EF4-FFF2-40B4-BE49-F238E27FC236}">
                  <a16:creationId xmlns:a16="http://schemas.microsoft.com/office/drawing/2014/main" xmlns="" id="{A2F96443-FBB0-4D83-837E-057A9446547C}"/>
                </a:ext>
              </a:extLst>
            </p:cNvPr>
            <p:cNvSpPr/>
            <p:nvPr/>
          </p:nvSpPr>
          <p:spPr>
            <a:xfrm>
              <a:off x="12369800" y="18656299"/>
              <a:ext cx="963218" cy="769112"/>
            </a:xfrm>
            <a:custGeom>
              <a:avLst/>
              <a:gdLst/>
              <a:ahLst/>
              <a:cxnLst>
                <a:cxn ang="0">
                  <a:pos x="wd2" y="hd2"/>
                </a:cxn>
                <a:cxn ang="5400000">
                  <a:pos x="wd2" y="hd2"/>
                </a:cxn>
                <a:cxn ang="10800000">
                  <a:pos x="wd2" y="hd2"/>
                </a:cxn>
                <a:cxn ang="16200000">
                  <a:pos x="wd2" y="hd2"/>
                </a:cxn>
              </a:cxnLst>
              <a:rect l="0" t="0" r="r" b="b"/>
              <a:pathLst>
                <a:path w="19266" h="21600" extrusionOk="0">
                  <a:moveTo>
                    <a:pt x="1728" y="4077"/>
                  </a:moveTo>
                  <a:cubicBezTo>
                    <a:pt x="-2334" y="11103"/>
                    <a:pt x="1217" y="21600"/>
                    <a:pt x="7662" y="21600"/>
                  </a:cubicBezTo>
                  <a:lnTo>
                    <a:pt x="7662" y="21600"/>
                  </a:lnTo>
                  <a:cubicBezTo>
                    <a:pt x="10322" y="21600"/>
                    <a:pt x="12831" y="19695"/>
                    <a:pt x="14183" y="16478"/>
                  </a:cubicBezTo>
                  <a:cubicBezTo>
                    <a:pt x="15344" y="13718"/>
                    <a:pt x="17295" y="11199"/>
                    <a:pt x="19266" y="8200"/>
                  </a:cubicBezTo>
                  <a:lnTo>
                    <a:pt x="4184" y="0"/>
                  </a:lnTo>
                  <a:cubicBezTo>
                    <a:pt x="3420" y="1288"/>
                    <a:pt x="2569" y="2622"/>
                    <a:pt x="1728" y="4077"/>
                  </a:cubicBezTo>
                  <a:close/>
                </a:path>
              </a:pathLst>
            </a:custGeom>
            <a:solidFill>
              <a:schemeClr val="accent5"/>
            </a:solidFill>
            <a:ln w="12700">
              <a:miter lim="400000"/>
            </a:ln>
          </p:spPr>
          <p:txBody>
            <a:bodyPr lIns="38100" tIns="38100" rIns="38100" bIns="38100" anchor="ctr"/>
            <a:lstStyle/>
            <a:p>
              <a:pPr algn="ctr">
                <a:defRPr sz="3000">
                  <a:solidFill>
                    <a:srgbClr val="FFFFFF"/>
                  </a:solidFill>
                </a:defRPr>
              </a:pPr>
              <a:r>
                <a:rPr lang="fr-CA" dirty="0"/>
                <a:t>02</a:t>
              </a:r>
              <a:endParaRPr dirty="0"/>
            </a:p>
          </p:txBody>
        </p:sp>
        <p:sp>
          <p:nvSpPr>
            <p:cNvPr id="8" name="Shape">
              <a:extLst>
                <a:ext uri="{FF2B5EF4-FFF2-40B4-BE49-F238E27FC236}">
                  <a16:creationId xmlns:a16="http://schemas.microsoft.com/office/drawing/2014/main" xmlns="" id="{6EAFBC49-F020-4F89-B967-3740C142B1AC}"/>
                </a:ext>
              </a:extLst>
            </p:cNvPr>
            <p:cNvSpPr/>
            <p:nvPr/>
          </p:nvSpPr>
          <p:spPr>
            <a:xfrm>
              <a:off x="12458699" y="17259300"/>
              <a:ext cx="1146431" cy="996317"/>
            </a:xfrm>
            <a:custGeom>
              <a:avLst/>
              <a:gdLst/>
              <a:ahLst/>
              <a:cxnLst>
                <a:cxn ang="0">
                  <a:pos x="wd2" y="hd2"/>
                </a:cxn>
                <a:cxn ang="5400000">
                  <a:pos x="wd2" y="hd2"/>
                </a:cxn>
                <a:cxn ang="10800000">
                  <a:pos x="wd2" y="hd2"/>
                </a:cxn>
                <a:cxn ang="16200000">
                  <a:pos x="wd2" y="hd2"/>
                </a:cxn>
              </a:cxnLst>
              <a:rect l="0" t="0" r="r" b="b"/>
              <a:pathLst>
                <a:path w="21600" h="21600" extrusionOk="0">
                  <a:moveTo>
                    <a:pt x="2077" y="0"/>
                  </a:moveTo>
                  <a:cubicBezTo>
                    <a:pt x="1500" y="0"/>
                    <a:pt x="936" y="17"/>
                    <a:pt x="380" y="50"/>
                  </a:cubicBezTo>
                  <a:lnTo>
                    <a:pt x="0" y="19265"/>
                  </a:lnTo>
                  <a:cubicBezTo>
                    <a:pt x="1819" y="19306"/>
                    <a:pt x="3393" y="20091"/>
                    <a:pt x="4214" y="21600"/>
                  </a:cubicBezTo>
                  <a:lnTo>
                    <a:pt x="21600" y="13613"/>
                  </a:lnTo>
                  <a:cubicBezTo>
                    <a:pt x="19190" y="4675"/>
                    <a:pt x="11634" y="0"/>
                    <a:pt x="2077" y="0"/>
                  </a:cubicBezTo>
                  <a:close/>
                </a:path>
              </a:pathLst>
            </a:custGeom>
            <a:solidFill>
              <a:schemeClr val="accent3"/>
            </a:solidFill>
            <a:ln w="12700">
              <a:miter lim="400000"/>
            </a:ln>
          </p:spPr>
          <p:txBody>
            <a:bodyPr lIns="38100" tIns="38100" rIns="38100" bIns="38100" anchor="ctr"/>
            <a:lstStyle/>
            <a:p>
              <a:pPr algn="ctr">
                <a:defRPr sz="3000">
                  <a:solidFill>
                    <a:srgbClr val="FFFFFF"/>
                  </a:solidFill>
                </a:defRPr>
              </a:pPr>
              <a:r>
                <a:rPr lang="fr-CA" dirty="0"/>
                <a:t>01</a:t>
              </a:r>
              <a:endParaRPr dirty="0"/>
            </a:p>
          </p:txBody>
        </p:sp>
        <p:sp>
          <p:nvSpPr>
            <p:cNvPr id="9" name="Shape">
              <a:extLst>
                <a:ext uri="{FF2B5EF4-FFF2-40B4-BE49-F238E27FC236}">
                  <a16:creationId xmlns:a16="http://schemas.microsoft.com/office/drawing/2014/main" xmlns="" id="{A783162B-5980-4459-825A-5E9E66D1BD84}"/>
                </a:ext>
              </a:extLst>
            </p:cNvPr>
            <p:cNvSpPr/>
            <p:nvPr/>
          </p:nvSpPr>
          <p:spPr>
            <a:xfrm>
              <a:off x="12192000" y="19583399"/>
              <a:ext cx="853188" cy="7692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418" y="0"/>
                    <a:pt x="0" y="4629"/>
                    <a:pt x="0" y="10709"/>
                  </a:cubicBezTo>
                  <a:cubicBezTo>
                    <a:pt x="0" y="16700"/>
                    <a:pt x="4418" y="21600"/>
                    <a:pt x="10800" y="21600"/>
                  </a:cubicBezTo>
                  <a:cubicBezTo>
                    <a:pt x="17182" y="21600"/>
                    <a:pt x="21600" y="16700"/>
                    <a:pt x="21600" y="10709"/>
                  </a:cubicBezTo>
                  <a:cubicBezTo>
                    <a:pt x="21600" y="4629"/>
                    <a:pt x="17182" y="0"/>
                    <a:pt x="10800" y="0"/>
                  </a:cubicBezTo>
                  <a:close/>
                </a:path>
              </a:pathLst>
            </a:custGeom>
            <a:solidFill>
              <a:schemeClr val="accent1"/>
            </a:solidFill>
            <a:ln w="12700">
              <a:miter lim="400000"/>
            </a:ln>
          </p:spPr>
          <p:txBody>
            <a:bodyPr lIns="38100" tIns="38100" rIns="38100" bIns="38100" anchor="ctr"/>
            <a:lstStyle/>
            <a:p>
              <a:pPr algn="ctr">
                <a:defRPr sz="3000">
                  <a:solidFill>
                    <a:srgbClr val="FFFFFF"/>
                  </a:solidFill>
                </a:defRPr>
              </a:pPr>
              <a:endParaRPr/>
            </a:p>
          </p:txBody>
        </p:sp>
        <p:sp>
          <p:nvSpPr>
            <p:cNvPr id="10" name="Shape">
              <a:extLst>
                <a:ext uri="{FF2B5EF4-FFF2-40B4-BE49-F238E27FC236}">
                  <a16:creationId xmlns:a16="http://schemas.microsoft.com/office/drawing/2014/main" xmlns="" id="{96461752-A4F7-4906-8D6F-BE64D03BBF0D}"/>
                </a:ext>
              </a:extLst>
            </p:cNvPr>
            <p:cNvSpPr/>
            <p:nvPr/>
          </p:nvSpPr>
          <p:spPr>
            <a:xfrm>
              <a:off x="12573000" y="17881599"/>
              <a:ext cx="1076711" cy="1069723"/>
            </a:xfrm>
            <a:custGeom>
              <a:avLst/>
              <a:gdLst/>
              <a:ahLst/>
              <a:cxnLst>
                <a:cxn ang="0">
                  <a:pos x="wd2" y="hd2"/>
                </a:cxn>
                <a:cxn ang="5400000">
                  <a:pos x="wd2" y="hd2"/>
                </a:cxn>
                <a:cxn ang="10800000">
                  <a:pos x="wd2" y="hd2"/>
                </a:cxn>
                <a:cxn ang="16200000">
                  <a:pos x="wd2" y="hd2"/>
                </a:cxn>
              </a:cxnLst>
              <a:rect l="0" t="0" r="r" b="b"/>
              <a:pathLst>
                <a:path w="21595" h="21600" extrusionOk="0">
                  <a:moveTo>
                    <a:pt x="20731" y="0"/>
                  </a:moveTo>
                  <a:lnTo>
                    <a:pt x="2224" y="7439"/>
                  </a:lnTo>
                  <a:cubicBezTo>
                    <a:pt x="2636" y="8101"/>
                    <a:pt x="2871" y="8911"/>
                    <a:pt x="2871" y="9868"/>
                  </a:cubicBezTo>
                  <a:cubicBezTo>
                    <a:pt x="2871" y="11960"/>
                    <a:pt x="1623" y="13750"/>
                    <a:pt x="0" y="15704"/>
                  </a:cubicBezTo>
                  <a:lnTo>
                    <a:pt x="15123" y="21600"/>
                  </a:lnTo>
                  <a:cubicBezTo>
                    <a:pt x="18332" y="18094"/>
                    <a:pt x="21595" y="13663"/>
                    <a:pt x="21595" y="6044"/>
                  </a:cubicBezTo>
                  <a:cubicBezTo>
                    <a:pt x="21600" y="3839"/>
                    <a:pt x="21294" y="1826"/>
                    <a:pt x="20731" y="0"/>
                  </a:cubicBezTo>
                  <a:close/>
                </a:path>
              </a:pathLst>
            </a:custGeom>
            <a:solidFill>
              <a:schemeClr val="accent2"/>
            </a:solidFill>
            <a:ln w="12700">
              <a:miter lim="400000"/>
            </a:ln>
          </p:spPr>
          <p:txBody>
            <a:bodyPr lIns="38100" tIns="38100" rIns="38100" bIns="38100" anchor="ctr"/>
            <a:lstStyle/>
            <a:p>
              <a:pPr algn="ctr">
                <a:defRPr sz="3000">
                  <a:solidFill>
                    <a:srgbClr val="FFFFFF"/>
                  </a:solidFill>
                </a:defRPr>
              </a:pPr>
              <a:endParaRPr/>
            </a:p>
          </p:txBody>
        </p:sp>
        <p:sp>
          <p:nvSpPr>
            <p:cNvPr id="11" name="Shape">
              <a:extLst>
                <a:ext uri="{FF2B5EF4-FFF2-40B4-BE49-F238E27FC236}">
                  <a16:creationId xmlns:a16="http://schemas.microsoft.com/office/drawing/2014/main" xmlns="" id="{F0BEC01E-F2C7-42DF-A639-251A8CAD6F3E}"/>
                </a:ext>
              </a:extLst>
            </p:cNvPr>
            <p:cNvSpPr/>
            <p:nvPr/>
          </p:nvSpPr>
          <p:spPr>
            <a:xfrm>
              <a:off x="11455398" y="17259297"/>
              <a:ext cx="1026375" cy="1138690"/>
            </a:xfrm>
            <a:custGeom>
              <a:avLst/>
              <a:gdLst/>
              <a:ahLst/>
              <a:cxnLst>
                <a:cxn ang="0">
                  <a:pos x="wd2" y="hd2"/>
                </a:cxn>
                <a:cxn ang="5400000">
                  <a:pos x="wd2" y="hd2"/>
                </a:cxn>
                <a:cxn ang="10800000">
                  <a:pos x="wd2" y="hd2"/>
                </a:cxn>
                <a:cxn ang="16200000">
                  <a:pos x="wd2" y="hd2"/>
                </a:cxn>
              </a:cxnLst>
              <a:rect l="0" t="0" r="r" b="b"/>
              <a:pathLst>
                <a:path w="20722" h="21133" extrusionOk="0">
                  <a:moveTo>
                    <a:pt x="1278" y="8914"/>
                  </a:moveTo>
                  <a:cubicBezTo>
                    <a:pt x="-878" y="11507"/>
                    <a:pt x="-219" y="15719"/>
                    <a:pt x="2594" y="17313"/>
                  </a:cubicBezTo>
                  <a:lnTo>
                    <a:pt x="8350" y="20572"/>
                  </a:lnTo>
                  <a:cubicBezTo>
                    <a:pt x="10163" y="21600"/>
                    <a:pt x="12353" y="21190"/>
                    <a:pt x="13778" y="19556"/>
                  </a:cubicBezTo>
                  <a:cubicBezTo>
                    <a:pt x="15499" y="17584"/>
                    <a:pt x="17768" y="16445"/>
                    <a:pt x="20153" y="16445"/>
                  </a:cubicBezTo>
                  <a:cubicBezTo>
                    <a:pt x="20207" y="16445"/>
                    <a:pt x="20260" y="16450"/>
                    <a:pt x="20314" y="16450"/>
                  </a:cubicBezTo>
                  <a:lnTo>
                    <a:pt x="20722" y="0"/>
                  </a:lnTo>
                  <a:cubicBezTo>
                    <a:pt x="11945" y="408"/>
                    <a:pt x="5553" y="3774"/>
                    <a:pt x="1278" y="8914"/>
                  </a:cubicBezTo>
                  <a:close/>
                </a:path>
              </a:pathLst>
            </a:custGeom>
            <a:solidFill>
              <a:schemeClr val="accent4"/>
            </a:solidFill>
            <a:ln w="12700">
              <a:miter lim="400000"/>
            </a:ln>
          </p:spPr>
          <p:txBody>
            <a:bodyPr lIns="38100" tIns="38100" rIns="38100" bIns="38100" anchor="ctr"/>
            <a:lstStyle/>
            <a:p>
              <a:pPr algn="ctr">
                <a:defRPr sz="3000">
                  <a:solidFill>
                    <a:srgbClr val="FFFFFF"/>
                  </a:solidFill>
                </a:defRPr>
              </a:pPr>
              <a:endParaRPr/>
            </a:p>
          </p:txBody>
        </p:sp>
      </p:grpSp>
    </p:spTree>
    <p:extLst>
      <p:ext uri="{BB962C8B-B14F-4D97-AF65-F5344CB8AC3E}">
        <p14:creationId xmlns:p14="http://schemas.microsoft.com/office/powerpoint/2010/main" val="141750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B689C0-0929-47A4-84B2-B8A6BE069252}"/>
              </a:ext>
            </a:extLst>
          </p:cNvPr>
          <p:cNvSpPr>
            <a:spLocks noGrp="1"/>
          </p:cNvSpPr>
          <p:nvPr>
            <p:ph type="title"/>
          </p:nvPr>
        </p:nvSpPr>
        <p:spPr/>
        <p:txBody>
          <a:bodyPr/>
          <a:lstStyle/>
          <a:p>
            <a:r>
              <a:rPr lang="es-EC" dirty="0"/>
              <a:t>GRACIAS POR SU ATENCIÓN</a:t>
            </a:r>
          </a:p>
        </p:txBody>
      </p:sp>
    </p:spTree>
    <p:extLst>
      <p:ext uri="{BB962C8B-B14F-4D97-AF65-F5344CB8AC3E}">
        <p14:creationId xmlns:p14="http://schemas.microsoft.com/office/powerpoint/2010/main" val="2001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70">
            <a:extLst>
              <a:ext uri="{FF2B5EF4-FFF2-40B4-BE49-F238E27FC236}">
                <a16:creationId xmlns:a16="http://schemas.microsoft.com/office/drawing/2014/main" xmlns=""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xmlns="" id="{DB5DE2EB-8652-4EC1-BC93-B5EE815FA69B}"/>
              </a:ext>
            </a:extLst>
          </p:cNvPr>
          <p:cNvSpPr>
            <a:spLocks noGrp="1"/>
          </p:cNvSpPr>
          <p:nvPr>
            <p:ph type="title"/>
          </p:nvPr>
        </p:nvSpPr>
        <p:spPr>
          <a:xfrm>
            <a:off x="838200" y="1336390"/>
            <a:ext cx="6155988" cy="1182927"/>
          </a:xfrm>
        </p:spPr>
        <p:txBody>
          <a:bodyPr anchor="b">
            <a:normAutofit/>
          </a:bodyPr>
          <a:lstStyle/>
          <a:p>
            <a:r>
              <a:rPr lang="es-EC" sz="4600"/>
              <a:t>OBJETIVO GENERAL</a:t>
            </a:r>
          </a:p>
        </p:txBody>
      </p:sp>
      <p:cxnSp>
        <p:nvCxnSpPr>
          <p:cNvPr id="2059" name="Straight Connector 72">
            <a:extLst>
              <a:ext uri="{FF2B5EF4-FFF2-40B4-BE49-F238E27FC236}">
                <a16:creationId xmlns:a16="http://schemas.microsoft.com/office/drawing/2014/main" xmlns=""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4ECB3103-142E-46B9-9C6F-5B82DDA6AD4A}"/>
              </a:ext>
            </a:extLst>
          </p:cNvPr>
          <p:cNvSpPr>
            <a:spLocks noGrp="1"/>
          </p:cNvSpPr>
          <p:nvPr>
            <p:ph idx="1"/>
          </p:nvPr>
        </p:nvSpPr>
        <p:spPr>
          <a:xfrm>
            <a:off x="803776" y="2829330"/>
            <a:ext cx="6537928" cy="2259497"/>
          </a:xfrm>
        </p:spPr>
        <p:txBody>
          <a:bodyPr anchor="t">
            <a:normAutofit/>
          </a:bodyPr>
          <a:lstStyle/>
          <a:p>
            <a:pPr marL="0" indent="0" algn="just">
              <a:buNone/>
            </a:pPr>
            <a:r>
              <a:rPr lang="es-EC" sz="2000" dirty="0"/>
              <a:t>Generar una propuesta metodológica aplicable a la Caja Central en base a los procesos de hardening establecidos que permitan plantear estándares de configuración para poder solventar vulnerabilidades en el entorno informático de la institución.</a:t>
            </a:r>
          </a:p>
          <a:p>
            <a:endParaRPr lang="es-EC" sz="1800" dirty="0"/>
          </a:p>
        </p:txBody>
      </p:sp>
      <p:pic>
        <p:nvPicPr>
          <p:cNvPr id="2050" name="Picture 2" descr="OBJETIVO - seguridad de e higiene industrial">
            <a:extLst>
              <a:ext uri="{FF2B5EF4-FFF2-40B4-BE49-F238E27FC236}">
                <a16:creationId xmlns:a16="http://schemas.microsoft.com/office/drawing/2014/main" xmlns="" id="{D6BAED00-267E-43CD-B8E6-2766CB70F7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653" y="1834320"/>
            <a:ext cx="3548404" cy="3841533"/>
          </a:xfrm>
          <a:prstGeom prst="rect">
            <a:avLst/>
          </a:prstGeom>
          <a:noFill/>
          <a:extLst>
            <a:ext uri="{909E8E84-426E-40DD-AFC4-6F175D3DCCD1}">
              <a14:hiddenFill xmlns:a14="http://schemas.microsoft.com/office/drawing/2010/main">
                <a:solidFill>
                  <a:srgbClr val="FFFFFF"/>
                </a:solidFill>
              </a14:hiddenFill>
            </a:ext>
          </a:extLst>
        </p:spPr>
      </p:pic>
      <p:sp>
        <p:nvSpPr>
          <p:cNvPr id="2060"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77"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58030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xmlns=""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xmlns="" id="{DB5DE2EB-8652-4EC1-BC93-B5EE815FA69B}"/>
              </a:ext>
            </a:extLst>
          </p:cNvPr>
          <p:cNvSpPr>
            <a:spLocks noGrp="1"/>
          </p:cNvSpPr>
          <p:nvPr>
            <p:ph type="title"/>
          </p:nvPr>
        </p:nvSpPr>
        <p:spPr>
          <a:xfrm>
            <a:off x="838200" y="1336390"/>
            <a:ext cx="6155988" cy="1182927"/>
          </a:xfrm>
        </p:spPr>
        <p:txBody>
          <a:bodyPr anchor="b">
            <a:normAutofit/>
          </a:bodyPr>
          <a:lstStyle/>
          <a:p>
            <a:r>
              <a:rPr lang="es-EC" sz="3800"/>
              <a:t>OBJETIVOS ESPECIFICOS	</a:t>
            </a:r>
          </a:p>
        </p:txBody>
      </p:sp>
      <p:cxnSp>
        <p:nvCxnSpPr>
          <p:cNvPr id="144" name="Straight Connector 143">
            <a:extLst>
              <a:ext uri="{FF2B5EF4-FFF2-40B4-BE49-F238E27FC236}">
                <a16:creationId xmlns:a16="http://schemas.microsoft.com/office/drawing/2014/main" xmlns=""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4ECB3103-142E-46B9-9C6F-5B82DDA6AD4A}"/>
              </a:ext>
            </a:extLst>
          </p:cNvPr>
          <p:cNvSpPr>
            <a:spLocks noGrp="1"/>
          </p:cNvSpPr>
          <p:nvPr>
            <p:ph idx="1"/>
          </p:nvPr>
        </p:nvSpPr>
        <p:spPr>
          <a:xfrm>
            <a:off x="803775" y="2281066"/>
            <a:ext cx="8035425" cy="3892723"/>
          </a:xfrm>
        </p:spPr>
        <p:txBody>
          <a:bodyPr anchor="t">
            <a:noAutofit/>
          </a:bodyPr>
          <a:lstStyle/>
          <a:p>
            <a:pPr marL="342900" lvl="0" indent="-342900" algn="just">
              <a:lnSpc>
                <a:spcPct val="150000"/>
              </a:lnSpc>
              <a:buFont typeface="Wingdings" panose="05000000000000000000" pitchFamily="2" charset="2"/>
              <a:buChar char=""/>
            </a:pPr>
            <a:r>
              <a:rPr lang="es-EC" sz="1400" dirty="0">
                <a:ea typeface="Cambria" panose="02040503050406030204" pitchFamily="18" charset="0"/>
                <a:cs typeface="Times New Roman" panose="02020603050405020304" pitchFamily="18" charset="0"/>
              </a:rPr>
              <a:t>Clasificar los activos informáticos para identificar los ítems que pueden generar vulnerabilidades por lo que se realizará el levantamiento de los activos informáticos </a:t>
            </a:r>
          </a:p>
          <a:p>
            <a:pPr marL="0" lvl="0" indent="0" algn="just">
              <a:lnSpc>
                <a:spcPct val="150000"/>
              </a:lnSpc>
              <a:buNone/>
            </a:pPr>
            <a:endParaRPr lang="es-EC" sz="1400" dirty="0">
              <a:ea typeface="Cambria" panose="020405030504060302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s-EC" sz="1400" dirty="0">
                <a:effectLst/>
                <a:ea typeface="Cambria" panose="02040503050406030204" pitchFamily="18" charset="0"/>
                <a:cs typeface="Times New Roman" panose="02020603050405020304" pitchFamily="18" charset="0"/>
              </a:rPr>
              <a:t>Proteger los activos de información aplicando procedimientos de Hardening; que permitirán plantear estándares de configuración en los dispositivos del entorno informático y definir los ítems que se deben considerar por cada activo revisado.</a:t>
            </a:r>
          </a:p>
          <a:p>
            <a:pPr marL="457200" indent="0" algn="just">
              <a:lnSpc>
                <a:spcPct val="150000"/>
              </a:lnSpc>
              <a:buNone/>
            </a:pPr>
            <a:r>
              <a:rPr lang="es-EC" sz="1400" dirty="0">
                <a:effectLst/>
                <a:ea typeface="Cambria" panose="02040503050406030204" pitchFamily="18" charset="0"/>
                <a:cs typeface="Times New Roman" panose="02020603050405020304" pitchFamily="18" charset="0"/>
              </a:rPr>
              <a:t> </a:t>
            </a:r>
          </a:p>
          <a:p>
            <a:pPr marL="342900" lvl="0" indent="-342900" algn="just">
              <a:lnSpc>
                <a:spcPct val="150000"/>
              </a:lnSpc>
              <a:spcAft>
                <a:spcPts val="1000"/>
              </a:spcAft>
              <a:buFont typeface="Wingdings" panose="05000000000000000000" pitchFamily="2" charset="2"/>
              <a:buChar char=""/>
            </a:pPr>
            <a:r>
              <a:rPr lang="es-EC" sz="1400" dirty="0">
                <a:effectLst/>
                <a:ea typeface="Cambria" panose="02040503050406030204" pitchFamily="18" charset="0"/>
                <a:cs typeface="Times New Roman" panose="02020603050405020304" pitchFamily="18" charset="0"/>
              </a:rPr>
              <a:t>Generar un listado de puntos de verificación que debe ser incluido dentro de los procesos de ingreso de activos al entorno informático de la institución para su correspondiente aplicabilidad según la evaluación obtenida del hardening bajo el framework CIS benchmark.</a:t>
            </a:r>
          </a:p>
          <a:p>
            <a:endParaRPr lang="es-EC" sz="1400" dirty="0"/>
          </a:p>
        </p:txBody>
      </p:sp>
      <p:pic>
        <p:nvPicPr>
          <p:cNvPr id="2050" name="Picture 2" descr="OBJETIVO - seguridad de e higiene industrial">
            <a:extLst>
              <a:ext uri="{FF2B5EF4-FFF2-40B4-BE49-F238E27FC236}">
                <a16:creationId xmlns:a16="http://schemas.microsoft.com/office/drawing/2014/main" xmlns="" id="{D6BAED00-267E-43CD-B8E6-2766CB70F7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50350" y="2038323"/>
            <a:ext cx="3548404" cy="3841533"/>
          </a:xfrm>
          <a:prstGeom prst="rect">
            <a:avLst/>
          </a:prstGeom>
          <a:noFill/>
          <a:extLst>
            <a:ext uri="{909E8E84-426E-40DD-AFC4-6F175D3DCCD1}">
              <a14:hiddenFill xmlns:a14="http://schemas.microsoft.com/office/drawing/2010/main">
                <a:solidFill>
                  <a:srgbClr val="FFFFFF"/>
                </a:solidFill>
              </a14:hiddenFill>
            </a:ext>
          </a:extLst>
        </p:spPr>
      </p:pic>
      <p:sp>
        <p:nvSpPr>
          <p:cNvPr id="146"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8"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5730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DA051C-0A26-4193-BD8B-C17A8603ADD8}"/>
              </a:ext>
            </a:extLst>
          </p:cNvPr>
          <p:cNvSpPr>
            <a:spLocks noGrp="1"/>
          </p:cNvSpPr>
          <p:nvPr>
            <p:ph type="title"/>
          </p:nvPr>
        </p:nvSpPr>
        <p:spPr/>
        <p:txBody>
          <a:bodyPr/>
          <a:lstStyle/>
          <a:p>
            <a:r>
              <a:rPr lang="es-EC"/>
              <a:t>DESCRIPCIÓN DEL PROBLEMA</a:t>
            </a:r>
            <a:endParaRPr lang="es-EC" dirty="0"/>
          </a:p>
        </p:txBody>
      </p:sp>
      <p:sp>
        <p:nvSpPr>
          <p:cNvPr id="3" name="Marcador de contenido 2">
            <a:extLst>
              <a:ext uri="{FF2B5EF4-FFF2-40B4-BE49-F238E27FC236}">
                <a16:creationId xmlns:a16="http://schemas.microsoft.com/office/drawing/2014/main" xmlns="" id="{E7A51742-23D8-4FCE-AEA8-047D990AB973}"/>
              </a:ext>
            </a:extLst>
          </p:cNvPr>
          <p:cNvSpPr>
            <a:spLocks noGrp="1"/>
          </p:cNvSpPr>
          <p:nvPr>
            <p:ph idx="1"/>
          </p:nvPr>
        </p:nvSpPr>
        <p:spPr/>
        <p:txBody>
          <a:bodyPr>
            <a:normAutofit fontScale="92500" lnSpcReduction="10000"/>
          </a:bodyPr>
          <a:lstStyle/>
          <a:p>
            <a:pPr indent="0" algn="just">
              <a:lnSpc>
                <a:spcPct val="150000"/>
              </a:lnSpc>
              <a:spcAft>
                <a:spcPts val="1000"/>
              </a:spcAft>
              <a:buNone/>
            </a:pPr>
            <a:r>
              <a:rPr lang="es-EC" sz="1800" dirty="0">
                <a:effectLst/>
                <a:latin typeface="Arial" panose="020B0604020202020204" pitchFamily="34" charset="0"/>
                <a:ea typeface="Malgun Gothic" panose="020B0503020000020004" pitchFamily="34" charset="-127"/>
              </a:rPr>
              <a:t>En la Caja Central de cooperativas cuenta y adquiere activos de información para diversos proyectos y desarrollo de nuevos productos, pero se centran en dar funcionalidad sin revisar de forma estandarizada las configuraciones que deben tener los nuevos servicios para disminuir las brechas de seguridad al utilizar activos con configuraciones por default y adicional validar los actuales de forma de establecer una propuesta metodológica, la cual se la generaría con procesos de </a:t>
            </a:r>
            <a:r>
              <a:rPr lang="es-EC" sz="1800" dirty="0" err="1">
                <a:effectLst/>
                <a:latin typeface="Arial" panose="020B0604020202020204" pitchFamily="34" charset="0"/>
                <a:ea typeface="Malgun Gothic" panose="020B0503020000020004" pitchFamily="34" charset="-127"/>
              </a:rPr>
              <a:t>hardening</a:t>
            </a:r>
            <a:r>
              <a:rPr lang="es-EC" sz="1800" dirty="0">
                <a:effectLst/>
                <a:latin typeface="Arial" panose="020B0604020202020204" pitchFamily="34" charset="0"/>
                <a:ea typeface="Malgun Gothic" panose="020B0503020000020004" pitchFamily="34" charset="-127"/>
              </a:rPr>
              <a:t> de forma de utilizar un estándar para el uso del entorno informático de la institución.</a:t>
            </a:r>
          </a:p>
          <a:p>
            <a:pPr indent="0" algn="just">
              <a:lnSpc>
                <a:spcPct val="150000"/>
              </a:lnSpc>
              <a:spcAft>
                <a:spcPts val="1000"/>
              </a:spcAft>
              <a:buNone/>
            </a:pPr>
            <a:r>
              <a:rPr lang="es-EC" sz="1800" dirty="0">
                <a:latin typeface="Arial" panose="020B0604020202020204" pitchFamily="34" charset="0"/>
                <a:ea typeface="Malgun Gothic" panose="020B0503020000020004" pitchFamily="34" charset="-127"/>
              </a:rPr>
              <a:t>S</a:t>
            </a:r>
            <a:r>
              <a:rPr lang="es-EC" sz="1800" dirty="0">
                <a:effectLst/>
                <a:latin typeface="Arial" panose="020B0604020202020204" pitchFamily="34" charset="0"/>
                <a:ea typeface="Malgun Gothic" panose="020B0503020000020004" pitchFamily="34" charset="-127"/>
              </a:rPr>
              <a:t>e lo desarrollará en base a las vulnerabilidades que se pueden presentar en el entorno informático; se ha identificado como primer punto el clasificar los activos según las categorizaciones planteadas entre software y comunicaciones, utilizando normas para </a:t>
            </a:r>
            <a:r>
              <a:rPr lang="es-EC" sz="1800" dirty="0">
                <a:latin typeface="Arial" panose="020B0604020202020204" pitchFamily="34" charset="0"/>
                <a:ea typeface="Malgun Gothic" panose="020B0503020000020004" pitchFamily="34" charset="-127"/>
              </a:rPr>
              <a:t>la inclusión del </a:t>
            </a:r>
            <a:r>
              <a:rPr lang="es-EC" sz="1800" dirty="0" err="1">
                <a:latin typeface="Arial" panose="020B0604020202020204" pitchFamily="34" charset="0"/>
                <a:ea typeface="Malgun Gothic" panose="020B0503020000020004" pitchFamily="34" charset="-127"/>
              </a:rPr>
              <a:t>hardening</a:t>
            </a:r>
            <a:r>
              <a:rPr lang="es-EC" sz="1800" dirty="0">
                <a:latin typeface="Arial" panose="020B0604020202020204" pitchFamily="34" charset="0"/>
                <a:ea typeface="Malgun Gothic" panose="020B0503020000020004" pitchFamily="34" charset="-127"/>
              </a:rPr>
              <a:t>; en el desarrollo se aplicará el </a:t>
            </a:r>
            <a:r>
              <a:rPr lang="es-EC" sz="1800" dirty="0">
                <a:effectLst/>
                <a:latin typeface="Arial" panose="020B0604020202020204" pitchFamily="34" charset="0"/>
                <a:ea typeface="Malgun Gothic" panose="020B0503020000020004" pitchFamily="34" charset="-127"/>
              </a:rPr>
              <a:t>Framework CIS </a:t>
            </a:r>
            <a:r>
              <a:rPr lang="es-EC" sz="1800" dirty="0" err="1">
                <a:effectLst/>
                <a:latin typeface="Arial" panose="020B0604020202020204" pitchFamily="34" charset="0"/>
                <a:ea typeface="Malgun Gothic" panose="020B0503020000020004" pitchFamily="34" charset="-127"/>
              </a:rPr>
              <a:t>BenchMarking</a:t>
            </a:r>
            <a:r>
              <a:rPr lang="es-EC" sz="1800" dirty="0">
                <a:effectLst/>
                <a:latin typeface="Arial" panose="020B0604020202020204" pitchFamily="34" charset="0"/>
                <a:ea typeface="Malgun Gothic" panose="020B0503020000020004" pitchFamily="34" charset="-127"/>
              </a:rPr>
              <a:t>[1]. </a:t>
            </a:r>
          </a:p>
          <a:p>
            <a:endParaRPr lang="es-EC" dirty="0"/>
          </a:p>
        </p:txBody>
      </p:sp>
      <p:pic>
        <p:nvPicPr>
          <p:cNvPr id="5" name="Picture 2" descr="1.4.- Justificación y Delimitación | PROYECTOS EDUCATIVOS CR">
            <a:extLst>
              <a:ext uri="{FF2B5EF4-FFF2-40B4-BE49-F238E27FC236}">
                <a16:creationId xmlns:a16="http://schemas.microsoft.com/office/drawing/2014/main" xmlns="" id="{08771930-026F-4876-9C16-565D4E462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80"/>
          <a:stretch/>
        </p:blipFill>
        <p:spPr bwMode="auto">
          <a:xfrm>
            <a:off x="10156874" y="1"/>
            <a:ext cx="2035126" cy="176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xmlns="" id="{90C00362-3223-46EC-80AC-74F9DB1D2D50}"/>
              </a:ext>
            </a:extLst>
          </p:cNvPr>
          <p:cNvSpPr>
            <a:spLocks noGrp="1"/>
          </p:cNvSpPr>
          <p:nvPr>
            <p:ph type="title"/>
          </p:nvPr>
        </p:nvSpPr>
        <p:spPr>
          <a:xfrm>
            <a:off x="626669" y="716357"/>
            <a:ext cx="6155988" cy="1182927"/>
          </a:xfrm>
        </p:spPr>
        <p:txBody>
          <a:bodyPr anchor="b">
            <a:normAutofit/>
          </a:bodyPr>
          <a:lstStyle/>
          <a:p>
            <a:r>
              <a:rPr lang="es-EC" sz="5400" dirty="0"/>
              <a:t>JUSTIFICACIÓN</a:t>
            </a:r>
          </a:p>
        </p:txBody>
      </p:sp>
      <p:cxnSp>
        <p:nvCxnSpPr>
          <p:cNvPr id="73" name="Straight Connector 72">
            <a:extLst>
              <a:ext uri="{FF2B5EF4-FFF2-40B4-BE49-F238E27FC236}">
                <a16:creationId xmlns:a16="http://schemas.microsoft.com/office/drawing/2014/main" xmlns=""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75"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77"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graphicFrame>
        <p:nvGraphicFramePr>
          <p:cNvPr id="4" name="Diagrama 3">
            <a:extLst>
              <a:ext uri="{FF2B5EF4-FFF2-40B4-BE49-F238E27FC236}">
                <a16:creationId xmlns:a16="http://schemas.microsoft.com/office/drawing/2014/main" xmlns="" id="{58C5FC97-FB80-4980-9C89-B0AE2A578F84}"/>
              </a:ext>
            </a:extLst>
          </p:cNvPr>
          <p:cNvGraphicFramePr/>
          <p:nvPr>
            <p:extLst>
              <p:ext uri="{D42A27DB-BD31-4B8C-83A1-F6EECF244321}">
                <p14:modId xmlns:p14="http://schemas.microsoft.com/office/powerpoint/2010/main" val="1294778589"/>
              </p:ext>
            </p:extLst>
          </p:nvPr>
        </p:nvGraphicFramePr>
        <p:xfrm>
          <a:off x="2663193" y="1893513"/>
          <a:ext cx="6190412" cy="470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47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E85BED4-99A3-FB42-AFB1-F5595C05D0BB}"/>
              </a:ext>
            </a:extLst>
          </p:cNvPr>
          <p:cNvSpPr>
            <a:spLocks noGrp="1"/>
          </p:cNvSpPr>
          <p:nvPr>
            <p:ph type="title"/>
          </p:nvPr>
        </p:nvSpPr>
        <p:spPr/>
        <p:txBody>
          <a:bodyPr/>
          <a:lstStyle/>
          <a:p>
            <a:r>
              <a:rPr lang="en-US" dirty="0"/>
              <a:t>MARCO TEORICO</a:t>
            </a:r>
          </a:p>
        </p:txBody>
      </p:sp>
      <p:pic>
        <p:nvPicPr>
          <p:cNvPr id="12" name="Marcador de posición de imagen 11">
            <a:extLst>
              <a:ext uri="{FF2B5EF4-FFF2-40B4-BE49-F238E27FC236}">
                <a16:creationId xmlns:a16="http://schemas.microsoft.com/office/drawing/2014/main" xmlns="" id="{77E64C38-6B2F-4AD0-8D45-3B6B0A92046E}"/>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2216" r="22216"/>
          <a:stretch>
            <a:fillRect/>
          </a:stretch>
        </p:blipFill>
        <p:spPr/>
      </p:pic>
      <p:pic>
        <p:nvPicPr>
          <p:cNvPr id="14" name="Marcador de posición de imagen 13">
            <a:extLst>
              <a:ext uri="{FF2B5EF4-FFF2-40B4-BE49-F238E27FC236}">
                <a16:creationId xmlns:a16="http://schemas.microsoft.com/office/drawing/2014/main" xmlns="" id="{1D81FEC8-A840-4F0F-BF88-CF8C73114AA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218" b="2218"/>
          <a:stretch>
            <a:fillRect/>
          </a:stretch>
        </p:blipFill>
        <p:spPr/>
      </p:pic>
    </p:spTree>
    <p:extLst>
      <p:ext uri="{BB962C8B-B14F-4D97-AF65-F5344CB8AC3E}">
        <p14:creationId xmlns:p14="http://schemas.microsoft.com/office/powerpoint/2010/main" val="23486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7018CBD-B891-3442-91FF-0C86AA7FBE39}"/>
              </a:ext>
            </a:extLst>
          </p:cNvPr>
          <p:cNvSpPr>
            <a:spLocks noGrp="1"/>
          </p:cNvSpPr>
          <p:nvPr>
            <p:ph type="title"/>
          </p:nvPr>
        </p:nvSpPr>
        <p:spPr/>
        <p:txBody>
          <a:bodyPr>
            <a:normAutofit/>
          </a:bodyPr>
          <a:lstStyle/>
          <a:p>
            <a:r>
              <a:rPr lang="en-US" dirty="0"/>
              <a:t>HARDENING</a:t>
            </a:r>
          </a:p>
        </p:txBody>
      </p:sp>
      <p:sp>
        <p:nvSpPr>
          <p:cNvPr id="7" name="Content Placeholder 6">
            <a:extLst>
              <a:ext uri="{FF2B5EF4-FFF2-40B4-BE49-F238E27FC236}">
                <a16:creationId xmlns:a16="http://schemas.microsoft.com/office/drawing/2014/main" xmlns="" id="{49E2B8E5-BBE3-F249-97DD-2B396363CFBE}"/>
              </a:ext>
            </a:extLst>
          </p:cNvPr>
          <p:cNvSpPr>
            <a:spLocks noGrp="1"/>
          </p:cNvSpPr>
          <p:nvPr>
            <p:ph idx="1"/>
          </p:nvPr>
        </p:nvSpPr>
        <p:spPr/>
        <p:txBody>
          <a:bodyPr>
            <a:noAutofit/>
          </a:bodyPr>
          <a:lstStyle/>
          <a:p>
            <a:pPr marL="0" indent="0">
              <a:buNone/>
            </a:pPr>
            <a:r>
              <a:rPr lang="es-EC" sz="3200" dirty="0">
                <a:effectLst/>
                <a:latin typeface="Arial" panose="020B0604020202020204" pitchFamily="34" charset="0"/>
                <a:ea typeface="Malgun Gothic" panose="020B0503020000020004" pitchFamily="34" charset="-127"/>
              </a:rPr>
              <a:t>Proceso de endurecer y/o fortalecer las seguridades en una etapa inicial de configuración de los activos que conforman el entorno informático de una institución, con el objetivo de asegurar los recursos críticos, minimizar vulnerabilidades y riesgos</a:t>
            </a:r>
            <a:endParaRPr lang="en-US" sz="3200" noProof="1"/>
          </a:p>
        </p:txBody>
      </p:sp>
      <p:pic>
        <p:nvPicPr>
          <p:cNvPr id="8" name="Marcador de posición de imagen 7" descr="Imagen que contiene reloj&#10;&#10;Descripción generada automáticamente">
            <a:extLst>
              <a:ext uri="{FF2B5EF4-FFF2-40B4-BE49-F238E27FC236}">
                <a16:creationId xmlns:a16="http://schemas.microsoft.com/office/drawing/2014/main" xmlns="" id="{4DD5B705-B507-4402-A349-29263ECDDD6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836" r="26836"/>
          <a:stretch>
            <a:fillRect/>
          </a:stretch>
        </p:blipFill>
        <p:spPr/>
      </p:pic>
    </p:spTree>
    <p:extLst>
      <p:ext uri="{BB962C8B-B14F-4D97-AF65-F5344CB8AC3E}">
        <p14:creationId xmlns:p14="http://schemas.microsoft.com/office/powerpoint/2010/main" val="167107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F31353-5661-7441-B008-921C8ADD46D2}"/>
              </a:ext>
            </a:extLst>
          </p:cNvPr>
          <p:cNvSpPr>
            <a:spLocks noGrp="1"/>
          </p:cNvSpPr>
          <p:nvPr>
            <p:ph type="title"/>
          </p:nvPr>
        </p:nvSpPr>
        <p:spPr/>
        <p:txBody>
          <a:bodyPr/>
          <a:lstStyle/>
          <a:p>
            <a:r>
              <a:rPr lang="es-EC" dirty="0"/>
              <a:t>FRAMEWORK CIS BENCHMARKING</a:t>
            </a:r>
            <a:endParaRPr lang="en-US" dirty="0"/>
          </a:p>
        </p:txBody>
      </p:sp>
      <p:sp>
        <p:nvSpPr>
          <p:cNvPr id="31" name="Slide Number Placeholder 30">
            <a:extLst>
              <a:ext uri="{FF2B5EF4-FFF2-40B4-BE49-F238E27FC236}">
                <a16:creationId xmlns:a16="http://schemas.microsoft.com/office/drawing/2014/main" xmlns="" id="{A6C92491-ADE1-4048-ADE6-C6ADB0CA1B0B}"/>
              </a:ext>
            </a:extLst>
          </p:cNvPr>
          <p:cNvSpPr>
            <a:spLocks noGrp="1"/>
          </p:cNvSpPr>
          <p:nvPr>
            <p:ph type="sldNum" sz="quarter" idx="12"/>
          </p:nvPr>
        </p:nvSpPr>
        <p:spPr/>
        <p:txBody>
          <a:bodyPr/>
          <a:lstStyle/>
          <a:p>
            <a:fld id="{CE7809C5-EAA0-BC41-804F-8C0058248A03}" type="slidenum">
              <a:rPr lang="en-GB" smtClean="0"/>
              <a:t>9</a:t>
            </a:fld>
            <a:endParaRPr lang="en-GB"/>
          </a:p>
        </p:txBody>
      </p:sp>
      <p:sp>
        <p:nvSpPr>
          <p:cNvPr id="33" name="Text Placeholder 32">
            <a:extLst>
              <a:ext uri="{FF2B5EF4-FFF2-40B4-BE49-F238E27FC236}">
                <a16:creationId xmlns:a16="http://schemas.microsoft.com/office/drawing/2014/main" xmlns="" id="{8D9F914C-6320-479E-9F3B-7B704C913CEA}"/>
              </a:ext>
            </a:extLst>
          </p:cNvPr>
          <p:cNvSpPr>
            <a:spLocks noGrp="1"/>
          </p:cNvSpPr>
          <p:nvPr>
            <p:ph type="body" sz="quarter" idx="27"/>
          </p:nvPr>
        </p:nvSpPr>
        <p:spPr>
          <a:xfrm>
            <a:off x="5124842" y="3374988"/>
            <a:ext cx="1885902" cy="1579879"/>
          </a:xfrm>
        </p:spPr>
        <p:txBody>
          <a:bodyPr>
            <a:normAutofit fontScale="92500" lnSpcReduction="10000"/>
          </a:bodyPr>
          <a:lstStyle/>
          <a:p>
            <a:r>
              <a:rPr lang="es-EC" sz="1400" dirty="0">
                <a:latin typeface="Arial" panose="020B0604020202020204" pitchFamily="34" charset="0"/>
                <a:ea typeface="Malgun Gothic" panose="020B0503020000020004" pitchFamily="34" charset="-127"/>
              </a:rPr>
              <a:t>El </a:t>
            </a:r>
            <a:r>
              <a:rPr lang="es-EC" sz="1400" dirty="0">
                <a:effectLst/>
                <a:latin typeface="Arial" panose="020B0604020202020204" pitchFamily="34" charset="0"/>
                <a:ea typeface="Malgun Gothic" panose="020B0503020000020004" pitchFamily="34" charset="-127"/>
              </a:rPr>
              <a:t>centro de seguridad de internet ha desarrollado el </a:t>
            </a:r>
            <a:r>
              <a:rPr lang="es-EC" sz="1400" dirty="0" err="1">
                <a:effectLst/>
                <a:latin typeface="Arial" panose="020B0604020202020204" pitchFamily="34" charset="0"/>
                <a:ea typeface="Malgun Gothic" panose="020B0503020000020004" pitchFamily="34" charset="-127"/>
              </a:rPr>
              <a:t>framework</a:t>
            </a:r>
            <a:r>
              <a:rPr lang="es-EC" sz="1400" dirty="0">
                <a:effectLst/>
                <a:latin typeface="Arial" panose="020B0604020202020204" pitchFamily="34" charset="0"/>
                <a:ea typeface="Malgun Gothic" panose="020B0503020000020004" pitchFamily="34" charset="-127"/>
              </a:rPr>
              <a:t> </a:t>
            </a:r>
            <a:r>
              <a:rPr lang="es-EC" sz="1400" dirty="0" err="1">
                <a:effectLst/>
                <a:latin typeface="Arial" panose="020B0604020202020204" pitchFamily="34" charset="0"/>
                <a:ea typeface="Malgun Gothic" panose="020B0503020000020004" pitchFamily="34" charset="-127"/>
              </a:rPr>
              <a:t>cis</a:t>
            </a:r>
            <a:r>
              <a:rPr lang="es-EC" sz="1400" dirty="0">
                <a:effectLst/>
                <a:latin typeface="Arial" panose="020B0604020202020204" pitchFamily="34" charset="0"/>
                <a:ea typeface="Malgun Gothic" panose="020B0503020000020004" pitchFamily="34" charset="-127"/>
              </a:rPr>
              <a:t> </a:t>
            </a:r>
            <a:r>
              <a:rPr lang="es-EC" sz="1400" dirty="0" err="1">
                <a:effectLst/>
                <a:latin typeface="Arial" panose="020B0604020202020204" pitchFamily="34" charset="0"/>
                <a:ea typeface="Malgun Gothic" panose="020B0503020000020004" pitchFamily="34" charset="-127"/>
              </a:rPr>
              <a:t>benchmark</a:t>
            </a:r>
            <a:r>
              <a:rPr lang="es-EC" sz="1400" dirty="0">
                <a:effectLst/>
                <a:latin typeface="Arial" panose="020B0604020202020204" pitchFamily="34" charset="0"/>
                <a:ea typeface="Malgun Gothic" panose="020B0503020000020004" pitchFamily="34" charset="-127"/>
              </a:rPr>
              <a:t> aplicable en el </a:t>
            </a:r>
            <a:r>
              <a:rPr lang="es-EC" sz="1400" dirty="0" err="1">
                <a:effectLst/>
                <a:latin typeface="Arial" panose="020B0604020202020204" pitchFamily="34" charset="0"/>
                <a:ea typeface="Malgun Gothic" panose="020B0503020000020004" pitchFamily="34" charset="-127"/>
              </a:rPr>
              <a:t>hardening</a:t>
            </a:r>
            <a:r>
              <a:rPr lang="es-EC" sz="1400" dirty="0">
                <a:effectLst/>
                <a:latin typeface="Arial" panose="020B0604020202020204" pitchFamily="34" charset="0"/>
                <a:ea typeface="Malgun Gothic" panose="020B0503020000020004" pitchFamily="34" charset="-127"/>
              </a:rPr>
              <a:t>; donde se detallan los </a:t>
            </a:r>
            <a:r>
              <a:rPr lang="es-EC" sz="1400" dirty="0" err="1">
                <a:effectLst/>
                <a:latin typeface="Arial" panose="020B0604020202020204" pitchFamily="34" charset="0"/>
                <a:ea typeface="Malgun Gothic" panose="020B0503020000020004" pitchFamily="34" charset="-127"/>
              </a:rPr>
              <a:t>items</a:t>
            </a:r>
            <a:r>
              <a:rPr lang="es-EC" sz="1400" dirty="0">
                <a:effectLst/>
                <a:latin typeface="Arial" panose="020B0604020202020204" pitchFamily="34" charset="0"/>
                <a:ea typeface="Malgun Gothic" panose="020B0503020000020004" pitchFamily="34" charset="-127"/>
              </a:rPr>
              <a:t> para su consideración dependiendo de:</a:t>
            </a:r>
          </a:p>
          <a:p>
            <a:endParaRPr lang="en-US" sz="1400" dirty="0"/>
          </a:p>
        </p:txBody>
      </p:sp>
      <p:sp>
        <p:nvSpPr>
          <p:cNvPr id="12" name="TextBox 11">
            <a:extLst>
              <a:ext uri="{FF2B5EF4-FFF2-40B4-BE49-F238E27FC236}">
                <a16:creationId xmlns:a16="http://schemas.microsoft.com/office/drawing/2014/main" xmlns="" id="{B6BBAB68-8939-AC47-A62E-ECA3BB77FB9C}"/>
              </a:ext>
            </a:extLst>
          </p:cNvPr>
          <p:cNvSpPr txBox="1"/>
          <p:nvPr/>
        </p:nvSpPr>
        <p:spPr>
          <a:xfrm>
            <a:off x="8745174" y="2967125"/>
            <a:ext cx="2474051" cy="1200329"/>
          </a:xfrm>
          <a:prstGeom prst="rect">
            <a:avLst/>
          </a:prstGeom>
          <a:noFill/>
        </p:spPr>
        <p:txBody>
          <a:bodyPr wrap="square" lIns="0" rIns="0" rtlCol="0" anchor="b">
            <a:spAutoFit/>
          </a:bodyPr>
          <a:lstStyle/>
          <a:p>
            <a:r>
              <a:rPr lang="en-US" sz="2400" b="1" noProof="1">
                <a:solidFill>
                  <a:srgbClr val="BD2203"/>
                </a:solidFill>
              </a:rPr>
              <a:t>Software de equipos de usuarios finales</a:t>
            </a:r>
          </a:p>
        </p:txBody>
      </p:sp>
      <p:sp>
        <p:nvSpPr>
          <p:cNvPr id="15" name="TextBox 14">
            <a:extLst>
              <a:ext uri="{FF2B5EF4-FFF2-40B4-BE49-F238E27FC236}">
                <a16:creationId xmlns:a16="http://schemas.microsoft.com/office/drawing/2014/main" xmlns="" id="{23CEBD85-C844-1347-AA6F-9EA85AD8A614}"/>
              </a:ext>
            </a:extLst>
          </p:cNvPr>
          <p:cNvSpPr txBox="1"/>
          <p:nvPr/>
        </p:nvSpPr>
        <p:spPr>
          <a:xfrm>
            <a:off x="7951988" y="1793501"/>
            <a:ext cx="2474051" cy="830997"/>
          </a:xfrm>
          <a:prstGeom prst="rect">
            <a:avLst/>
          </a:prstGeom>
          <a:noFill/>
        </p:spPr>
        <p:txBody>
          <a:bodyPr wrap="square" lIns="0" rIns="0" rtlCol="0" anchor="b">
            <a:spAutoFit/>
          </a:bodyPr>
          <a:lstStyle/>
          <a:p>
            <a:r>
              <a:rPr lang="en-US" sz="2400" b="1" noProof="1">
                <a:solidFill>
                  <a:srgbClr val="FF7C80"/>
                </a:solidFill>
              </a:rPr>
              <a:t>Dispositivos de red</a:t>
            </a:r>
          </a:p>
        </p:txBody>
      </p:sp>
      <p:sp>
        <p:nvSpPr>
          <p:cNvPr id="18" name="TextBox 17">
            <a:extLst>
              <a:ext uri="{FF2B5EF4-FFF2-40B4-BE49-F238E27FC236}">
                <a16:creationId xmlns:a16="http://schemas.microsoft.com/office/drawing/2014/main" xmlns="" id="{BDDE8AD2-A627-734D-8941-558A35FD1DC4}"/>
              </a:ext>
            </a:extLst>
          </p:cNvPr>
          <p:cNvSpPr txBox="1"/>
          <p:nvPr/>
        </p:nvSpPr>
        <p:spPr>
          <a:xfrm>
            <a:off x="1631002" y="5650558"/>
            <a:ext cx="2474051" cy="830997"/>
          </a:xfrm>
          <a:prstGeom prst="rect">
            <a:avLst/>
          </a:prstGeom>
          <a:noFill/>
        </p:spPr>
        <p:txBody>
          <a:bodyPr wrap="square" lIns="0" rIns="0" rtlCol="0" anchor="b">
            <a:spAutoFit/>
          </a:bodyPr>
          <a:lstStyle/>
          <a:p>
            <a:pPr algn="r"/>
            <a:r>
              <a:rPr lang="en-US" sz="2400" b="1" noProof="1">
                <a:solidFill>
                  <a:srgbClr val="7030A0"/>
                </a:solidFill>
              </a:rPr>
              <a:t>  Dispositivos Móviles</a:t>
            </a:r>
          </a:p>
        </p:txBody>
      </p:sp>
      <p:sp>
        <p:nvSpPr>
          <p:cNvPr id="21" name="TextBox 20">
            <a:extLst>
              <a:ext uri="{FF2B5EF4-FFF2-40B4-BE49-F238E27FC236}">
                <a16:creationId xmlns:a16="http://schemas.microsoft.com/office/drawing/2014/main" xmlns="" id="{0DB4A8B0-FA61-B746-974E-A23C3B7F73FE}"/>
              </a:ext>
            </a:extLst>
          </p:cNvPr>
          <p:cNvSpPr txBox="1"/>
          <p:nvPr/>
        </p:nvSpPr>
        <p:spPr>
          <a:xfrm>
            <a:off x="712467" y="4164928"/>
            <a:ext cx="2474051" cy="830997"/>
          </a:xfrm>
          <a:prstGeom prst="rect">
            <a:avLst/>
          </a:prstGeom>
          <a:noFill/>
        </p:spPr>
        <p:txBody>
          <a:bodyPr wrap="square" lIns="0" rIns="0" rtlCol="0" anchor="b">
            <a:spAutoFit/>
          </a:bodyPr>
          <a:lstStyle/>
          <a:p>
            <a:pPr algn="r"/>
            <a:r>
              <a:rPr lang="en-US" sz="2400" b="1" noProof="1">
                <a:solidFill>
                  <a:srgbClr val="00B0F0"/>
                </a:solidFill>
              </a:rPr>
              <a:t>Software de servidores</a:t>
            </a:r>
          </a:p>
        </p:txBody>
      </p:sp>
      <p:sp>
        <p:nvSpPr>
          <p:cNvPr id="24" name="TextBox 23">
            <a:extLst>
              <a:ext uri="{FF2B5EF4-FFF2-40B4-BE49-F238E27FC236}">
                <a16:creationId xmlns:a16="http://schemas.microsoft.com/office/drawing/2014/main" xmlns="" id="{3731FFF9-70FD-4B4F-8246-20A55A9A9477}"/>
              </a:ext>
            </a:extLst>
          </p:cNvPr>
          <p:cNvSpPr txBox="1"/>
          <p:nvPr/>
        </p:nvSpPr>
        <p:spPr>
          <a:xfrm>
            <a:off x="1186622" y="2532765"/>
            <a:ext cx="2474051" cy="1200329"/>
          </a:xfrm>
          <a:prstGeom prst="rect">
            <a:avLst/>
          </a:prstGeom>
          <a:noFill/>
        </p:spPr>
        <p:txBody>
          <a:bodyPr wrap="square" lIns="0" rIns="0" rtlCol="0" anchor="b">
            <a:spAutoFit/>
          </a:bodyPr>
          <a:lstStyle/>
          <a:p>
            <a:pPr algn="r"/>
            <a:r>
              <a:rPr lang="en-US" sz="2400" b="1" noProof="1">
                <a:solidFill>
                  <a:srgbClr val="92D050"/>
                </a:solidFill>
              </a:rPr>
              <a:t> Proveedores de Sistemas en la nube</a:t>
            </a:r>
          </a:p>
        </p:txBody>
      </p:sp>
      <p:sp>
        <p:nvSpPr>
          <p:cNvPr id="27" name="TextBox 26">
            <a:extLst>
              <a:ext uri="{FF2B5EF4-FFF2-40B4-BE49-F238E27FC236}">
                <a16:creationId xmlns:a16="http://schemas.microsoft.com/office/drawing/2014/main" xmlns="" id="{487835D8-B653-5042-AD9A-ABF34E45F8E0}"/>
              </a:ext>
            </a:extLst>
          </p:cNvPr>
          <p:cNvSpPr txBox="1"/>
          <p:nvPr/>
        </p:nvSpPr>
        <p:spPr>
          <a:xfrm>
            <a:off x="2512213" y="1462633"/>
            <a:ext cx="2474051" cy="830997"/>
          </a:xfrm>
          <a:prstGeom prst="rect">
            <a:avLst/>
          </a:prstGeom>
          <a:noFill/>
        </p:spPr>
        <p:txBody>
          <a:bodyPr wrap="square" lIns="0" rIns="0" rtlCol="0" anchor="b">
            <a:spAutoFit/>
          </a:bodyPr>
          <a:lstStyle/>
          <a:p>
            <a:pPr algn="r"/>
            <a:r>
              <a:rPr lang="en-US" sz="2400" b="1" noProof="1">
                <a:solidFill>
                  <a:srgbClr val="FFFF00"/>
                </a:solidFill>
              </a:rPr>
              <a:t> </a:t>
            </a:r>
            <a:r>
              <a:rPr lang="en-US" sz="2400" b="1" noProof="1">
                <a:solidFill>
                  <a:srgbClr val="FFC000"/>
                </a:solidFill>
              </a:rPr>
              <a:t>Sistemas</a:t>
            </a:r>
            <a:r>
              <a:rPr lang="en-US" sz="2400" b="1" noProof="1">
                <a:solidFill>
                  <a:srgbClr val="FFFF00"/>
                </a:solidFill>
              </a:rPr>
              <a:t> </a:t>
            </a:r>
            <a:r>
              <a:rPr lang="en-US" sz="2400" b="1" noProof="1">
                <a:solidFill>
                  <a:srgbClr val="FFC000"/>
                </a:solidFill>
              </a:rPr>
              <a:t>Operativos</a:t>
            </a:r>
          </a:p>
        </p:txBody>
      </p:sp>
      <p:pic>
        <p:nvPicPr>
          <p:cNvPr id="30" name="Graphic 29" descr="Lightbulb">
            <a:extLst>
              <a:ext uri="{FF2B5EF4-FFF2-40B4-BE49-F238E27FC236}">
                <a16:creationId xmlns:a16="http://schemas.microsoft.com/office/drawing/2014/main" xmlns="" id="{A589844B-01E1-1445-8DE1-FC4E75D2F84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23224" y="2034123"/>
            <a:ext cx="336503" cy="336503"/>
          </a:xfrm>
          <a:prstGeom prst="rect">
            <a:avLst/>
          </a:prstGeom>
        </p:spPr>
      </p:pic>
      <p:pic>
        <p:nvPicPr>
          <p:cNvPr id="32" name="Graphic 31" descr="Head with gears">
            <a:extLst>
              <a:ext uri="{FF2B5EF4-FFF2-40B4-BE49-F238E27FC236}">
                <a16:creationId xmlns:a16="http://schemas.microsoft.com/office/drawing/2014/main" xmlns="" id="{237CA2CE-9E74-514A-8483-80DF498D49D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49761" y="2543845"/>
            <a:ext cx="336503" cy="336503"/>
          </a:xfrm>
          <a:prstGeom prst="rect">
            <a:avLst/>
          </a:prstGeom>
        </p:spPr>
      </p:pic>
      <p:pic>
        <p:nvPicPr>
          <p:cNvPr id="34" name="Graphic 33" descr="Gears">
            <a:extLst>
              <a:ext uri="{FF2B5EF4-FFF2-40B4-BE49-F238E27FC236}">
                <a16:creationId xmlns:a16="http://schemas.microsoft.com/office/drawing/2014/main" xmlns="" id="{DA9D5E89-9092-1C4D-8A7D-6460389BB77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097163" y="3830951"/>
            <a:ext cx="336503" cy="336503"/>
          </a:xfrm>
          <a:prstGeom prst="rect">
            <a:avLst/>
          </a:prstGeom>
        </p:spPr>
      </p:pic>
      <p:pic>
        <p:nvPicPr>
          <p:cNvPr id="36" name="Graphic 35" descr="Stopwatch">
            <a:extLst>
              <a:ext uri="{FF2B5EF4-FFF2-40B4-BE49-F238E27FC236}">
                <a16:creationId xmlns:a16="http://schemas.microsoft.com/office/drawing/2014/main" xmlns="" id="{C3A09012-C694-ED49-B605-CBD676360A1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626872" y="5133678"/>
            <a:ext cx="336503" cy="336503"/>
          </a:xfrm>
          <a:prstGeom prst="rect">
            <a:avLst/>
          </a:prstGeom>
        </p:spPr>
      </p:pic>
      <p:pic>
        <p:nvPicPr>
          <p:cNvPr id="38" name="Graphic 37" descr="Bullseye">
            <a:extLst>
              <a:ext uri="{FF2B5EF4-FFF2-40B4-BE49-F238E27FC236}">
                <a16:creationId xmlns:a16="http://schemas.microsoft.com/office/drawing/2014/main" xmlns="" id="{F83FF9E0-8C02-CC48-ACBE-CAA55F62EC3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927748" y="5678288"/>
            <a:ext cx="336503" cy="336503"/>
          </a:xfrm>
          <a:prstGeom prst="rect">
            <a:avLst/>
          </a:prstGeom>
        </p:spPr>
      </p:pic>
      <p:pic>
        <p:nvPicPr>
          <p:cNvPr id="40" name="Graphic 39" descr="Database">
            <a:extLst>
              <a:ext uri="{FF2B5EF4-FFF2-40B4-BE49-F238E27FC236}">
                <a16:creationId xmlns:a16="http://schemas.microsoft.com/office/drawing/2014/main" xmlns="" id="{7E0C0150-608F-984D-A11D-57E3DAA16470}"/>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219577" y="5172827"/>
            <a:ext cx="336503" cy="336503"/>
          </a:xfrm>
          <a:prstGeom prst="rect">
            <a:avLst/>
          </a:prstGeom>
        </p:spPr>
      </p:pic>
      <p:pic>
        <p:nvPicPr>
          <p:cNvPr id="42" name="Graphic 41" descr="Downward trend">
            <a:extLst>
              <a:ext uri="{FF2B5EF4-FFF2-40B4-BE49-F238E27FC236}">
                <a16:creationId xmlns:a16="http://schemas.microsoft.com/office/drawing/2014/main" xmlns="" id="{500F0FFC-231B-6B4C-AF95-4E7131977F8B}"/>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7783737" y="3830951"/>
            <a:ext cx="336503" cy="336503"/>
          </a:xfrm>
          <a:prstGeom prst="rect">
            <a:avLst/>
          </a:prstGeom>
        </p:spPr>
      </p:pic>
      <p:pic>
        <p:nvPicPr>
          <p:cNvPr id="44" name="Graphic 43" descr="Bar graph with upward trend">
            <a:extLst>
              <a:ext uri="{FF2B5EF4-FFF2-40B4-BE49-F238E27FC236}">
                <a16:creationId xmlns:a16="http://schemas.microsoft.com/office/drawing/2014/main" xmlns="" id="{6D6B9C11-75CC-8047-8988-D112A120B98E}"/>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7212377" y="2543845"/>
            <a:ext cx="336503" cy="336503"/>
          </a:xfrm>
          <a:prstGeom prst="rect">
            <a:avLst/>
          </a:prstGeom>
        </p:spPr>
      </p:pic>
      <p:sp>
        <p:nvSpPr>
          <p:cNvPr id="3" name="TextBox 20">
            <a:extLst>
              <a:ext uri="{FF2B5EF4-FFF2-40B4-BE49-F238E27FC236}">
                <a16:creationId xmlns:a16="http://schemas.microsoft.com/office/drawing/2014/main" xmlns="" id="{ACC1B555-80E9-4CF3-B88E-114F4CE4E99F}"/>
              </a:ext>
            </a:extLst>
          </p:cNvPr>
          <p:cNvSpPr txBox="1"/>
          <p:nvPr/>
        </p:nvSpPr>
        <p:spPr>
          <a:xfrm>
            <a:off x="7010744" y="5292698"/>
            <a:ext cx="2474051" cy="461665"/>
          </a:xfrm>
          <a:prstGeom prst="rect">
            <a:avLst/>
          </a:prstGeom>
          <a:noFill/>
        </p:spPr>
        <p:txBody>
          <a:bodyPr wrap="square" lIns="0" rIns="0" rtlCol="0" anchor="b">
            <a:spAutoFit/>
          </a:bodyPr>
          <a:lstStyle/>
          <a:p>
            <a:pPr algn="r"/>
            <a:r>
              <a:rPr lang="en-US" sz="2400" b="1" noProof="1">
                <a:solidFill>
                  <a:srgbClr val="00B050"/>
                </a:solidFill>
              </a:rPr>
              <a:t>Ofimática</a:t>
            </a:r>
          </a:p>
        </p:txBody>
      </p:sp>
    </p:spTree>
    <p:extLst>
      <p:ext uri="{BB962C8B-B14F-4D97-AF65-F5344CB8AC3E}">
        <p14:creationId xmlns:p14="http://schemas.microsoft.com/office/powerpoint/2010/main" val="11683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21" grpId="0"/>
      <p:bldP spid="24" grpId="0"/>
      <p:bldP spid="27" grpId="0"/>
      <p:bldP spid="3" grpId="0"/>
    </p:bldLst>
  </p:timing>
</p:sld>
</file>

<file path=ppt/theme/theme1.xml><?xml version="1.0" encoding="utf-8"?>
<a:theme xmlns:a="http://schemas.openxmlformats.org/drawingml/2006/main" name="GradientVTI">
  <a:themeElements>
    <a:clrScheme name="Paquet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4389</TotalTime>
  <Words>1178</Words>
  <Application>Microsoft Office PowerPoint</Application>
  <PresentationFormat>Panorámica</PresentationFormat>
  <Paragraphs>213</Paragraphs>
  <Slides>21</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Malgun Gothic</vt:lpstr>
      <vt:lpstr>Arial</vt:lpstr>
      <vt:lpstr>Calibri</vt:lpstr>
      <vt:lpstr>Cambria</vt:lpstr>
      <vt:lpstr>Times New Roman</vt:lpstr>
      <vt:lpstr>Univers</vt:lpstr>
      <vt:lpstr>Wingdings</vt:lpstr>
      <vt:lpstr>GradientVTI</vt:lpstr>
      <vt:lpstr>Propuesta Metodológica para evaluar la seguridad del entorno informático de la Caja Central de cooperativas mediante procesos de hardeningrocesos de Hardening</vt:lpstr>
      <vt:lpstr>CONTENIDO</vt:lpstr>
      <vt:lpstr>OBJETIVO GENERAL</vt:lpstr>
      <vt:lpstr>OBJETIVOS ESPECIFICOS </vt:lpstr>
      <vt:lpstr>DESCRIPCIÓN DEL PROBLEMA</vt:lpstr>
      <vt:lpstr>JUSTIFICACIÓN</vt:lpstr>
      <vt:lpstr>MARCO TEORICO</vt:lpstr>
      <vt:lpstr>HARDENING</vt:lpstr>
      <vt:lpstr>FRAMEWORK CIS BENCHMARKING</vt:lpstr>
      <vt:lpstr>ANTECEDENTES</vt:lpstr>
      <vt:lpstr>METODOLOGÍA</vt:lpstr>
      <vt:lpstr>METODOLOGÍA</vt:lpstr>
      <vt:lpstr>METODOLOGÍA</vt:lpstr>
      <vt:lpstr>RESULTADOS</vt:lpstr>
      <vt:lpstr>RESULTADOS</vt:lpstr>
      <vt:lpstr>CONCLUSIONES</vt:lpstr>
      <vt:lpstr>CONCLUSIONES</vt:lpstr>
      <vt:lpstr>RECOMENDACIONES</vt:lpstr>
      <vt:lpstr>RECOMENDACIONES</vt:lpstr>
      <vt:lpstr>PREGUNTAS</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Metodológica para evaluar la seguridad del entorno informático de la Caja Central de cooperativas mediante procesos de Hardening</dc:title>
  <dc:creator>Leyla Iza</dc:creator>
  <cp:lastModifiedBy>David Calderón</cp:lastModifiedBy>
  <cp:revision>42</cp:revision>
  <dcterms:created xsi:type="dcterms:W3CDTF">2020-09-19T18:40:08Z</dcterms:created>
  <dcterms:modified xsi:type="dcterms:W3CDTF">2021-06-09T22:43:42Z</dcterms:modified>
</cp:coreProperties>
</file>