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9"/>
  </p:notesMasterIdLst>
  <p:sldIdLst>
    <p:sldId id="296" r:id="rId2"/>
    <p:sldId id="258" r:id="rId3"/>
    <p:sldId id="257" r:id="rId4"/>
    <p:sldId id="259" r:id="rId5"/>
    <p:sldId id="260" r:id="rId6"/>
    <p:sldId id="261" r:id="rId7"/>
    <p:sldId id="262" r:id="rId8"/>
    <p:sldId id="263" r:id="rId9"/>
    <p:sldId id="297" r:id="rId10"/>
    <p:sldId id="285" r:id="rId11"/>
    <p:sldId id="264" r:id="rId12"/>
    <p:sldId id="298" r:id="rId13"/>
    <p:sldId id="301" r:id="rId14"/>
    <p:sldId id="265" r:id="rId15"/>
    <p:sldId id="267" r:id="rId16"/>
    <p:sldId id="316" r:id="rId17"/>
    <p:sldId id="317" r:id="rId18"/>
    <p:sldId id="302" r:id="rId19"/>
    <p:sldId id="303" r:id="rId20"/>
    <p:sldId id="269" r:id="rId21"/>
    <p:sldId id="272" r:id="rId22"/>
    <p:sldId id="304" r:id="rId23"/>
    <p:sldId id="305" r:id="rId24"/>
    <p:sldId id="274" r:id="rId25"/>
    <p:sldId id="308" r:id="rId26"/>
    <p:sldId id="278" r:id="rId27"/>
    <p:sldId id="309" r:id="rId28"/>
    <p:sldId id="275" r:id="rId29"/>
    <p:sldId id="310" r:id="rId30"/>
    <p:sldId id="281" r:id="rId31"/>
    <p:sldId id="311" r:id="rId32"/>
    <p:sldId id="294" r:id="rId33"/>
    <p:sldId id="312" r:id="rId34"/>
    <p:sldId id="279" r:id="rId35"/>
    <p:sldId id="280" r:id="rId36"/>
    <p:sldId id="288" r:id="rId37"/>
    <p:sldId id="315"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Oxygen" panose="020B0604020202020204" charset="0"/>
      <p:regular r:id="rId44"/>
      <p:bold r:id="rId45"/>
    </p:embeddedFont>
    <p:embeddedFont>
      <p:font typeface="Oxygen Light" panose="020B0604020202020204" charset="0"/>
      <p:regular r:id="rId46"/>
      <p:bold r:id="rId47"/>
    </p:embeddedFont>
    <p:embeddedFont>
      <p:font typeface="Zilla Slab SemiBold" panose="020B0604020202020204" charset="0"/>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05A473-A67A-4E67-B12D-D377399AE1F6}">
  <a:tblStyle styleId="{7405A473-A67A-4E67-B12D-D377399AE1F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B3CEEE4-EA1C-4687-B06A-87DD94B0C21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56" autoAdjust="0"/>
    <p:restoredTop sz="94291" autoAdjust="0"/>
  </p:normalViewPr>
  <p:slideViewPr>
    <p:cSldViewPr snapToGrid="0">
      <p:cViewPr varScale="1">
        <p:scale>
          <a:sx n="96" d="100"/>
          <a:sy n="96" d="100"/>
        </p:scale>
        <p:origin x="312" y="48"/>
      </p:cViewPr>
      <p:guideLst/>
    </p:cSldViewPr>
  </p:slideViewPr>
  <p:notesTextViewPr>
    <p:cViewPr>
      <p:scale>
        <a:sx n="1" d="1"/>
        <a:sy n="1" d="1"/>
      </p:scale>
      <p:origin x="0" y="0"/>
    </p:cViewPr>
  </p:notesTextViewPr>
  <p:sorterViewPr>
    <p:cViewPr>
      <p:scale>
        <a:sx n="100" d="100"/>
        <a:sy n="100" d="100"/>
      </p:scale>
      <p:origin x="0" y="-4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ata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4C43B-1A9C-45F5-B208-6E9F082D82DF}"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s-EC"/>
        </a:p>
      </dgm:t>
    </dgm:pt>
    <dgm:pt modelId="{7C0DAE6C-A33B-4449-961F-A9FC0574B088}">
      <dgm:prSet custT="1"/>
      <dgm:spPr/>
      <dgm:t>
        <a:bodyPr/>
        <a:lstStyle/>
        <a:p>
          <a:pPr algn="ctr"/>
          <a:r>
            <a:rPr lang="es-ES" sz="1800" b="0" i="0" dirty="0">
              <a:latin typeface="Times New Roman" panose="02020603050405020304" pitchFamily="18" charset="0"/>
              <a:cs typeface="Times New Roman" panose="02020603050405020304" pitchFamily="18" charset="0"/>
            </a:rPr>
            <a:t>Técnica de crol o  libre</a:t>
          </a:r>
          <a:endParaRPr lang="es-EC" sz="1800" dirty="0">
            <a:latin typeface="Times New Roman" panose="02020603050405020304" pitchFamily="18" charset="0"/>
            <a:cs typeface="Times New Roman" panose="02020603050405020304" pitchFamily="18" charset="0"/>
          </a:endParaRPr>
        </a:p>
      </dgm:t>
    </dgm:pt>
    <dgm:pt modelId="{F3EA857A-818F-4C50-84D1-36AC0D36D8E2}" type="parTrans" cxnId="{29DA41F4-4D3C-4E18-BFAA-5B3E46C7B327}">
      <dgm:prSet/>
      <dgm:spPr/>
      <dgm:t>
        <a:bodyPr/>
        <a:lstStyle/>
        <a:p>
          <a:pPr algn="ctr"/>
          <a:endParaRPr lang="es-EC" sz="1800">
            <a:latin typeface="Times New Roman" panose="02020603050405020304" pitchFamily="18" charset="0"/>
            <a:cs typeface="Times New Roman" panose="02020603050405020304" pitchFamily="18" charset="0"/>
          </a:endParaRPr>
        </a:p>
      </dgm:t>
    </dgm:pt>
    <dgm:pt modelId="{F9263472-1143-4552-8B59-0556942F8CD4}" type="sibTrans" cxnId="{29DA41F4-4D3C-4E18-BFAA-5B3E46C7B327}">
      <dgm:prSet/>
      <dgm:spPr/>
      <dgm:t>
        <a:bodyPr/>
        <a:lstStyle/>
        <a:p>
          <a:pPr algn="ctr"/>
          <a:endParaRPr lang="es-EC" sz="1800">
            <a:latin typeface="Times New Roman" panose="02020603050405020304" pitchFamily="18" charset="0"/>
            <a:cs typeface="Times New Roman" panose="02020603050405020304" pitchFamily="18" charset="0"/>
          </a:endParaRPr>
        </a:p>
      </dgm:t>
    </dgm:pt>
    <dgm:pt modelId="{9F38A4B0-19F1-4B8B-9E0B-670E0B8E03E1}">
      <dgm:prSet custT="1"/>
      <dgm:spPr/>
      <dgm:t>
        <a:bodyPr/>
        <a:lstStyle/>
        <a:p>
          <a:pPr algn="ctr"/>
          <a:r>
            <a:rPr lang="es-ES" sz="1800" b="0" i="0" dirty="0">
              <a:latin typeface="Times New Roman" panose="02020603050405020304" pitchFamily="18" charset="0"/>
              <a:cs typeface="Times New Roman" panose="02020603050405020304" pitchFamily="18" charset="0"/>
            </a:rPr>
            <a:t>Rendimiento </a:t>
          </a:r>
          <a:endParaRPr lang="es-EC" sz="1800" dirty="0">
            <a:latin typeface="Times New Roman" panose="02020603050405020304" pitchFamily="18" charset="0"/>
            <a:cs typeface="Times New Roman" panose="02020603050405020304" pitchFamily="18" charset="0"/>
          </a:endParaRPr>
        </a:p>
      </dgm:t>
    </dgm:pt>
    <dgm:pt modelId="{EA29CEA5-9938-4D8D-A3F6-0729FB861E56}" type="parTrans" cxnId="{152D7B3E-0F4E-4351-88AE-5CD84D9A9E80}">
      <dgm:prSet/>
      <dgm:spPr/>
      <dgm:t>
        <a:bodyPr/>
        <a:lstStyle/>
        <a:p>
          <a:pPr algn="ctr"/>
          <a:endParaRPr lang="es-EC" sz="1800">
            <a:latin typeface="Times New Roman" panose="02020603050405020304" pitchFamily="18" charset="0"/>
            <a:cs typeface="Times New Roman" panose="02020603050405020304" pitchFamily="18" charset="0"/>
          </a:endParaRPr>
        </a:p>
      </dgm:t>
    </dgm:pt>
    <dgm:pt modelId="{6CF834EA-62F0-45B3-9EEE-741708DD14F2}" type="sibTrans" cxnId="{152D7B3E-0F4E-4351-88AE-5CD84D9A9E80}">
      <dgm:prSet/>
      <dgm:spPr/>
      <dgm:t>
        <a:bodyPr/>
        <a:lstStyle/>
        <a:p>
          <a:pPr algn="ctr"/>
          <a:endParaRPr lang="es-EC" sz="1800">
            <a:latin typeface="Times New Roman" panose="02020603050405020304" pitchFamily="18" charset="0"/>
            <a:cs typeface="Times New Roman" panose="02020603050405020304" pitchFamily="18" charset="0"/>
          </a:endParaRPr>
        </a:p>
      </dgm:t>
    </dgm:pt>
    <dgm:pt modelId="{27C47E88-DD99-48ED-8C8B-4BB62DE84F6E}">
      <dgm:prSet custT="1"/>
      <dgm:spPr/>
      <dgm:t>
        <a:bodyPr/>
        <a:lstStyle/>
        <a:p>
          <a:pPr algn="ctr"/>
          <a:r>
            <a:rPr lang="es-EC" sz="1800" dirty="0">
              <a:latin typeface="Times New Roman" panose="02020603050405020304" pitchFamily="18" charset="0"/>
              <a:cs typeface="Times New Roman" panose="02020603050405020304" pitchFamily="18" charset="0"/>
            </a:rPr>
            <a:t>Triatlón </a:t>
          </a:r>
        </a:p>
      </dgm:t>
    </dgm:pt>
    <dgm:pt modelId="{F2A89138-AF25-4D25-BAA6-82CFD62287B3}" type="parTrans" cxnId="{176ABF48-CD0F-4B37-9711-7439CEF6E873}">
      <dgm:prSet/>
      <dgm:spPr/>
      <dgm:t>
        <a:bodyPr/>
        <a:lstStyle/>
        <a:p>
          <a:endParaRPr lang="es-EC"/>
        </a:p>
      </dgm:t>
    </dgm:pt>
    <dgm:pt modelId="{6011DF08-CCCE-463C-8C34-CC78DB64777E}" type="sibTrans" cxnId="{176ABF48-CD0F-4B37-9711-7439CEF6E873}">
      <dgm:prSet/>
      <dgm:spPr/>
      <dgm:t>
        <a:bodyPr/>
        <a:lstStyle/>
        <a:p>
          <a:endParaRPr lang="es-EC"/>
        </a:p>
      </dgm:t>
    </dgm:pt>
    <dgm:pt modelId="{58FD60E7-1504-421F-8700-4C81ADFEB46E}" type="pres">
      <dgm:prSet presAssocID="{8A84C43B-1A9C-45F5-B208-6E9F082D82DF}" presName="compositeShape" presStyleCnt="0">
        <dgm:presLayoutVars>
          <dgm:chMax val="7"/>
          <dgm:dir/>
          <dgm:resizeHandles val="exact"/>
        </dgm:presLayoutVars>
      </dgm:prSet>
      <dgm:spPr/>
    </dgm:pt>
    <dgm:pt modelId="{D1908B7A-CC5A-4D3B-B17D-4AE46DBB9C88}" type="pres">
      <dgm:prSet presAssocID="{8A84C43B-1A9C-45F5-B208-6E9F082D82DF}" presName="wedge1" presStyleLbl="node1" presStyleIdx="0" presStyleCnt="3"/>
      <dgm:spPr/>
    </dgm:pt>
    <dgm:pt modelId="{FC68A5EC-1BFE-4DCE-92E6-1E7EA67F6518}" type="pres">
      <dgm:prSet presAssocID="{8A84C43B-1A9C-45F5-B208-6E9F082D82DF}" presName="wedge1Tx" presStyleLbl="node1" presStyleIdx="0" presStyleCnt="3">
        <dgm:presLayoutVars>
          <dgm:chMax val="0"/>
          <dgm:chPref val="0"/>
          <dgm:bulletEnabled val="1"/>
        </dgm:presLayoutVars>
      </dgm:prSet>
      <dgm:spPr/>
    </dgm:pt>
    <dgm:pt modelId="{3A2F2A82-B257-4389-882E-E5A1C9B1321F}" type="pres">
      <dgm:prSet presAssocID="{8A84C43B-1A9C-45F5-B208-6E9F082D82DF}" presName="wedge2" presStyleLbl="node1" presStyleIdx="1" presStyleCnt="3"/>
      <dgm:spPr/>
    </dgm:pt>
    <dgm:pt modelId="{9CACD5D4-237C-4633-B349-7CCD17187152}" type="pres">
      <dgm:prSet presAssocID="{8A84C43B-1A9C-45F5-B208-6E9F082D82DF}" presName="wedge2Tx" presStyleLbl="node1" presStyleIdx="1" presStyleCnt="3">
        <dgm:presLayoutVars>
          <dgm:chMax val="0"/>
          <dgm:chPref val="0"/>
          <dgm:bulletEnabled val="1"/>
        </dgm:presLayoutVars>
      </dgm:prSet>
      <dgm:spPr/>
    </dgm:pt>
    <dgm:pt modelId="{5B890199-4F61-4E32-B0DF-4F7827A5A473}" type="pres">
      <dgm:prSet presAssocID="{8A84C43B-1A9C-45F5-B208-6E9F082D82DF}" presName="wedge3" presStyleLbl="node1" presStyleIdx="2" presStyleCnt="3"/>
      <dgm:spPr/>
    </dgm:pt>
    <dgm:pt modelId="{579F3874-AE50-4B7F-A086-CDD9DA3B061E}" type="pres">
      <dgm:prSet presAssocID="{8A84C43B-1A9C-45F5-B208-6E9F082D82DF}" presName="wedge3Tx" presStyleLbl="node1" presStyleIdx="2" presStyleCnt="3">
        <dgm:presLayoutVars>
          <dgm:chMax val="0"/>
          <dgm:chPref val="0"/>
          <dgm:bulletEnabled val="1"/>
        </dgm:presLayoutVars>
      </dgm:prSet>
      <dgm:spPr/>
    </dgm:pt>
  </dgm:ptLst>
  <dgm:cxnLst>
    <dgm:cxn modelId="{53DECD39-7D0E-4710-8671-C07B7B1C35AB}" type="presOf" srcId="{27C47E88-DD99-48ED-8C8B-4BB62DE84F6E}" destId="{FC68A5EC-1BFE-4DCE-92E6-1E7EA67F6518}" srcOrd="1" destOrd="0" presId="urn:microsoft.com/office/officeart/2005/8/layout/chart3"/>
    <dgm:cxn modelId="{152D7B3E-0F4E-4351-88AE-5CD84D9A9E80}" srcId="{8A84C43B-1A9C-45F5-B208-6E9F082D82DF}" destId="{9F38A4B0-19F1-4B8B-9E0B-670E0B8E03E1}" srcOrd="2" destOrd="0" parTransId="{EA29CEA5-9938-4D8D-A3F6-0729FB861E56}" sibTransId="{6CF834EA-62F0-45B3-9EEE-741708DD14F2}"/>
    <dgm:cxn modelId="{E1FCB264-5E8B-4675-A20E-9B8311F9C953}" type="presOf" srcId="{9F38A4B0-19F1-4B8B-9E0B-670E0B8E03E1}" destId="{579F3874-AE50-4B7F-A086-CDD9DA3B061E}" srcOrd="1" destOrd="0" presId="urn:microsoft.com/office/officeart/2005/8/layout/chart3"/>
    <dgm:cxn modelId="{176ABF48-CD0F-4B37-9711-7439CEF6E873}" srcId="{8A84C43B-1A9C-45F5-B208-6E9F082D82DF}" destId="{27C47E88-DD99-48ED-8C8B-4BB62DE84F6E}" srcOrd="0" destOrd="0" parTransId="{F2A89138-AF25-4D25-BAA6-82CFD62287B3}" sibTransId="{6011DF08-CCCE-463C-8C34-CC78DB64777E}"/>
    <dgm:cxn modelId="{4AF71B56-9661-4309-9A72-27B24E347A08}" type="presOf" srcId="{7C0DAE6C-A33B-4449-961F-A9FC0574B088}" destId="{9CACD5D4-237C-4633-B349-7CCD17187152}" srcOrd="1" destOrd="0" presId="urn:microsoft.com/office/officeart/2005/8/layout/chart3"/>
    <dgm:cxn modelId="{19BF8297-9D28-4878-A2EC-276A4A9EA71B}" type="presOf" srcId="{7C0DAE6C-A33B-4449-961F-A9FC0574B088}" destId="{3A2F2A82-B257-4389-882E-E5A1C9B1321F}" srcOrd="0" destOrd="0" presId="urn:microsoft.com/office/officeart/2005/8/layout/chart3"/>
    <dgm:cxn modelId="{4F248A97-74E4-4C92-8B36-900E2B31433B}" type="presOf" srcId="{9F38A4B0-19F1-4B8B-9E0B-670E0B8E03E1}" destId="{5B890199-4F61-4E32-B0DF-4F7827A5A473}" srcOrd="0" destOrd="0" presId="urn:microsoft.com/office/officeart/2005/8/layout/chart3"/>
    <dgm:cxn modelId="{73E15FD2-D01F-42FB-960C-C5C10C8DF86A}" type="presOf" srcId="{8A84C43B-1A9C-45F5-B208-6E9F082D82DF}" destId="{58FD60E7-1504-421F-8700-4C81ADFEB46E}" srcOrd="0" destOrd="0" presId="urn:microsoft.com/office/officeart/2005/8/layout/chart3"/>
    <dgm:cxn modelId="{7CBA9FEB-A887-4AA6-9E82-B0DE47C28A4B}" type="presOf" srcId="{27C47E88-DD99-48ED-8C8B-4BB62DE84F6E}" destId="{D1908B7A-CC5A-4D3B-B17D-4AE46DBB9C88}" srcOrd="0" destOrd="0" presId="urn:microsoft.com/office/officeart/2005/8/layout/chart3"/>
    <dgm:cxn modelId="{29DA41F4-4D3C-4E18-BFAA-5B3E46C7B327}" srcId="{8A84C43B-1A9C-45F5-B208-6E9F082D82DF}" destId="{7C0DAE6C-A33B-4449-961F-A9FC0574B088}" srcOrd="1" destOrd="0" parTransId="{F3EA857A-818F-4C50-84D1-36AC0D36D8E2}" sibTransId="{F9263472-1143-4552-8B59-0556942F8CD4}"/>
    <dgm:cxn modelId="{B4E7D861-1551-4AE4-BA2A-9A6514C44031}" type="presParOf" srcId="{58FD60E7-1504-421F-8700-4C81ADFEB46E}" destId="{D1908B7A-CC5A-4D3B-B17D-4AE46DBB9C88}" srcOrd="0" destOrd="0" presId="urn:microsoft.com/office/officeart/2005/8/layout/chart3"/>
    <dgm:cxn modelId="{3E3A17E0-20A5-46C7-84A2-C0AA95DDAA79}" type="presParOf" srcId="{58FD60E7-1504-421F-8700-4C81ADFEB46E}" destId="{FC68A5EC-1BFE-4DCE-92E6-1E7EA67F6518}" srcOrd="1" destOrd="0" presId="urn:microsoft.com/office/officeart/2005/8/layout/chart3"/>
    <dgm:cxn modelId="{379CF6B0-B392-4202-9991-D4E83777F7E7}" type="presParOf" srcId="{58FD60E7-1504-421F-8700-4C81ADFEB46E}" destId="{3A2F2A82-B257-4389-882E-E5A1C9B1321F}" srcOrd="2" destOrd="0" presId="urn:microsoft.com/office/officeart/2005/8/layout/chart3"/>
    <dgm:cxn modelId="{9C5F9B10-D655-4571-BE6C-8FD31F22AC54}" type="presParOf" srcId="{58FD60E7-1504-421F-8700-4C81ADFEB46E}" destId="{9CACD5D4-237C-4633-B349-7CCD17187152}" srcOrd="3" destOrd="0" presId="urn:microsoft.com/office/officeart/2005/8/layout/chart3"/>
    <dgm:cxn modelId="{A1B28FBD-CFA7-4C5A-8C5A-65F041754549}" type="presParOf" srcId="{58FD60E7-1504-421F-8700-4C81ADFEB46E}" destId="{5B890199-4F61-4E32-B0DF-4F7827A5A473}" srcOrd="4" destOrd="0" presId="urn:microsoft.com/office/officeart/2005/8/layout/chart3"/>
    <dgm:cxn modelId="{C93A424B-F0C8-411B-A856-E893B3343EFA}" type="presParOf" srcId="{58FD60E7-1504-421F-8700-4C81ADFEB46E}" destId="{579F3874-AE50-4B7F-A086-CDD9DA3B061E}"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F1C95D-7BBB-4013-A86D-2D6341155F96}"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7C273A0D-655F-4080-98AE-C78BFC55884B}">
      <dgm:prSet phldrT="[Texto]" custT="1"/>
      <dgm:spPr/>
      <dgm:t>
        <a:bodyPr/>
        <a:lstStyle/>
        <a:p>
          <a:pPr algn="ctr"/>
          <a:r>
            <a:rPr lang="es-MX" sz="2400" dirty="0">
              <a:latin typeface="Times New Roman" panose="02020603050405020304" pitchFamily="18" charset="0"/>
              <a:cs typeface="Times New Roman" panose="02020603050405020304" pitchFamily="18" charset="0"/>
            </a:rPr>
            <a:t>Aplicación de una batería de ejercicios técnicos. 2 semanas – 10 sesiones </a:t>
          </a:r>
          <a:endParaRPr lang="es-EC" sz="2400" dirty="0">
            <a:latin typeface="Times New Roman" panose="02020603050405020304" pitchFamily="18" charset="0"/>
            <a:cs typeface="Times New Roman" panose="02020603050405020304" pitchFamily="18" charset="0"/>
          </a:endParaRPr>
        </a:p>
      </dgm:t>
    </dgm:pt>
    <dgm:pt modelId="{BCDDAD7A-D458-4882-8320-9F4BEB86036C}" type="parTrans" cxnId="{E70566C8-B90B-4D98-A3A6-483A1EA7F314}">
      <dgm:prSet/>
      <dgm:spPr/>
      <dgm:t>
        <a:bodyPr/>
        <a:lstStyle/>
        <a:p>
          <a:pPr algn="ctr"/>
          <a:endParaRPr lang="es-EC" sz="2400" dirty="0">
            <a:latin typeface="Times New Roman" panose="02020603050405020304" pitchFamily="18" charset="0"/>
            <a:cs typeface="Times New Roman" panose="02020603050405020304" pitchFamily="18" charset="0"/>
          </a:endParaRPr>
        </a:p>
      </dgm:t>
    </dgm:pt>
    <dgm:pt modelId="{6EFFC4D3-6D2B-4C4A-89B2-8CBC1553503F}" type="sibTrans" cxnId="{E70566C8-B90B-4D98-A3A6-483A1EA7F314}">
      <dgm:prSet/>
      <dgm:spPr/>
      <dgm:t>
        <a:bodyPr/>
        <a:lstStyle/>
        <a:p>
          <a:pPr algn="ctr"/>
          <a:endParaRPr lang="es-EC" sz="2400" dirty="0">
            <a:latin typeface="Times New Roman" panose="02020603050405020304" pitchFamily="18" charset="0"/>
            <a:cs typeface="Times New Roman" panose="02020603050405020304" pitchFamily="18" charset="0"/>
          </a:endParaRPr>
        </a:p>
      </dgm:t>
    </dgm:pt>
    <dgm:pt modelId="{8ABA0450-31CE-4D0E-BC2E-BBB455CB21F2}">
      <dgm:prSet phldrT="[Texto]" custT="1"/>
      <dgm:spPr/>
      <dgm:t>
        <a:bodyPr/>
        <a:lstStyle/>
        <a:p>
          <a:pPr algn="ctr"/>
          <a:r>
            <a:rPr lang="es-MX" sz="2400" dirty="0">
              <a:latin typeface="Times New Roman" panose="02020603050405020304" pitchFamily="18" charset="0"/>
              <a:cs typeface="Times New Roman" panose="02020603050405020304" pitchFamily="18" charset="0"/>
            </a:rPr>
            <a:t>Pre - test </a:t>
          </a:r>
          <a:endParaRPr lang="es-EC" sz="2400" dirty="0">
            <a:latin typeface="Times New Roman" panose="02020603050405020304" pitchFamily="18" charset="0"/>
            <a:cs typeface="Times New Roman" panose="02020603050405020304" pitchFamily="18" charset="0"/>
          </a:endParaRPr>
        </a:p>
      </dgm:t>
    </dgm:pt>
    <dgm:pt modelId="{357C845B-3D82-4254-A417-869A8B70EB6C}" type="parTrans" cxnId="{36E9B59B-56A0-438B-A4D6-F39772959613}">
      <dgm:prSet/>
      <dgm:spPr/>
      <dgm:t>
        <a:bodyPr/>
        <a:lstStyle/>
        <a:p>
          <a:pPr algn="ctr"/>
          <a:endParaRPr lang="es-EC" sz="2400" dirty="0">
            <a:latin typeface="Times New Roman" panose="02020603050405020304" pitchFamily="18" charset="0"/>
            <a:cs typeface="Times New Roman" panose="02020603050405020304" pitchFamily="18" charset="0"/>
          </a:endParaRPr>
        </a:p>
      </dgm:t>
    </dgm:pt>
    <dgm:pt modelId="{ADF6CF5B-E366-467A-9293-B43014A0393D}" type="sibTrans" cxnId="{36E9B59B-56A0-438B-A4D6-F39772959613}">
      <dgm:prSet/>
      <dgm:spPr/>
      <dgm:t>
        <a:bodyPr/>
        <a:lstStyle/>
        <a:p>
          <a:pPr algn="ctr"/>
          <a:endParaRPr lang="es-EC" sz="2400" dirty="0">
            <a:latin typeface="Times New Roman" panose="02020603050405020304" pitchFamily="18" charset="0"/>
            <a:cs typeface="Times New Roman" panose="02020603050405020304" pitchFamily="18" charset="0"/>
          </a:endParaRPr>
        </a:p>
      </dgm:t>
    </dgm:pt>
    <dgm:pt modelId="{285A95A2-9073-4C99-BE33-2B85CE67A3A6}">
      <dgm:prSet phldrT="[Texto]" custT="1"/>
      <dgm:spPr/>
      <dgm:t>
        <a:bodyPr/>
        <a:lstStyle/>
        <a:p>
          <a:pPr algn="ctr"/>
          <a:r>
            <a:rPr lang="es-MX" sz="2400">
              <a:latin typeface="Times New Roman" panose="02020603050405020304" pitchFamily="18" charset="0"/>
              <a:cs typeface="Times New Roman" panose="02020603050405020304" pitchFamily="18" charset="0"/>
            </a:rPr>
            <a:t>Post - test</a:t>
          </a:r>
          <a:endParaRPr lang="es-EC" sz="2400" dirty="0">
            <a:latin typeface="Times New Roman" panose="02020603050405020304" pitchFamily="18" charset="0"/>
            <a:cs typeface="Times New Roman" panose="02020603050405020304" pitchFamily="18" charset="0"/>
          </a:endParaRPr>
        </a:p>
      </dgm:t>
    </dgm:pt>
    <dgm:pt modelId="{B2C1C32A-2F92-4648-99F8-052EF6B081D3}" type="parTrans" cxnId="{44EB59E5-6356-4621-B69D-B993DF879A84}">
      <dgm:prSet/>
      <dgm:spPr/>
      <dgm:t>
        <a:bodyPr/>
        <a:lstStyle/>
        <a:p>
          <a:pPr algn="ctr"/>
          <a:endParaRPr lang="es-EC" sz="2400" dirty="0">
            <a:latin typeface="Times New Roman" panose="02020603050405020304" pitchFamily="18" charset="0"/>
            <a:cs typeface="Times New Roman" panose="02020603050405020304" pitchFamily="18" charset="0"/>
          </a:endParaRPr>
        </a:p>
      </dgm:t>
    </dgm:pt>
    <dgm:pt modelId="{857A35FD-A9AF-4CFB-BE83-DCDF20437040}" type="sibTrans" cxnId="{44EB59E5-6356-4621-B69D-B993DF879A84}">
      <dgm:prSet/>
      <dgm:spPr/>
      <dgm:t>
        <a:bodyPr/>
        <a:lstStyle/>
        <a:p>
          <a:pPr algn="ctr"/>
          <a:endParaRPr lang="es-EC" sz="2400" dirty="0">
            <a:latin typeface="Times New Roman" panose="02020603050405020304" pitchFamily="18" charset="0"/>
            <a:cs typeface="Times New Roman" panose="02020603050405020304" pitchFamily="18" charset="0"/>
          </a:endParaRPr>
        </a:p>
      </dgm:t>
    </dgm:pt>
    <dgm:pt modelId="{68278DF7-28E0-456B-8B6E-A3517638E82D}" type="pres">
      <dgm:prSet presAssocID="{8CF1C95D-7BBB-4013-A86D-2D6341155F96}" presName="Name0" presStyleCnt="0">
        <dgm:presLayoutVars>
          <dgm:chMax/>
          <dgm:chPref/>
          <dgm:dir/>
        </dgm:presLayoutVars>
      </dgm:prSet>
      <dgm:spPr/>
    </dgm:pt>
    <dgm:pt modelId="{FEB9E09D-FA32-472E-B513-36F02AB49D96}" type="pres">
      <dgm:prSet presAssocID="{7C273A0D-655F-4080-98AE-C78BFC55884B}" presName="parenttextcomposite" presStyleCnt="0"/>
      <dgm:spPr/>
    </dgm:pt>
    <dgm:pt modelId="{25ADE83D-EAA7-4647-8696-29093B11999F}" type="pres">
      <dgm:prSet presAssocID="{7C273A0D-655F-4080-98AE-C78BFC55884B}" presName="parenttext" presStyleLbl="revTx" presStyleIdx="0" presStyleCnt="3">
        <dgm:presLayoutVars>
          <dgm:chMax/>
          <dgm:chPref val="2"/>
          <dgm:bulletEnabled val="1"/>
        </dgm:presLayoutVars>
      </dgm:prSet>
      <dgm:spPr/>
    </dgm:pt>
    <dgm:pt modelId="{0F18AA6E-912D-483C-B105-F38E437AFAE4}" type="pres">
      <dgm:prSet presAssocID="{7C273A0D-655F-4080-98AE-C78BFC55884B}" presName="parallelogramComposite" presStyleCnt="0"/>
      <dgm:spPr/>
    </dgm:pt>
    <dgm:pt modelId="{D07CBC42-6BE4-4E49-B77E-CA7A069C1599}" type="pres">
      <dgm:prSet presAssocID="{7C273A0D-655F-4080-98AE-C78BFC55884B}" presName="parallelogram1" presStyleLbl="alignNode1" presStyleIdx="0" presStyleCnt="21"/>
      <dgm:spPr/>
    </dgm:pt>
    <dgm:pt modelId="{14EFB7B6-D8AF-4DCB-ADEB-AD6AB30F7C0B}" type="pres">
      <dgm:prSet presAssocID="{7C273A0D-655F-4080-98AE-C78BFC55884B}" presName="parallelogram2" presStyleLbl="alignNode1" presStyleIdx="1" presStyleCnt="21"/>
      <dgm:spPr/>
    </dgm:pt>
    <dgm:pt modelId="{47CDA00B-D8D3-4D99-B3FE-8D0623522D8E}" type="pres">
      <dgm:prSet presAssocID="{7C273A0D-655F-4080-98AE-C78BFC55884B}" presName="parallelogram3" presStyleLbl="alignNode1" presStyleIdx="2" presStyleCnt="21"/>
      <dgm:spPr/>
    </dgm:pt>
    <dgm:pt modelId="{CEF787DF-9B45-4007-83C7-93C666ADD1D2}" type="pres">
      <dgm:prSet presAssocID="{7C273A0D-655F-4080-98AE-C78BFC55884B}" presName="parallelogram4" presStyleLbl="alignNode1" presStyleIdx="3" presStyleCnt="21"/>
      <dgm:spPr/>
    </dgm:pt>
    <dgm:pt modelId="{99C6533E-D577-4430-A9A5-FB90646C3669}" type="pres">
      <dgm:prSet presAssocID="{7C273A0D-655F-4080-98AE-C78BFC55884B}" presName="parallelogram5" presStyleLbl="alignNode1" presStyleIdx="4" presStyleCnt="21"/>
      <dgm:spPr/>
    </dgm:pt>
    <dgm:pt modelId="{FE2F81DD-8FEB-4852-B8D9-8B284611B40F}" type="pres">
      <dgm:prSet presAssocID="{7C273A0D-655F-4080-98AE-C78BFC55884B}" presName="parallelogram6" presStyleLbl="alignNode1" presStyleIdx="5" presStyleCnt="21"/>
      <dgm:spPr/>
    </dgm:pt>
    <dgm:pt modelId="{B230B130-BA31-4115-9614-FDD53D65B609}" type="pres">
      <dgm:prSet presAssocID="{7C273A0D-655F-4080-98AE-C78BFC55884B}" presName="parallelogram7" presStyleLbl="alignNode1" presStyleIdx="6" presStyleCnt="21"/>
      <dgm:spPr/>
    </dgm:pt>
    <dgm:pt modelId="{830B7FD8-9D8F-46D4-ABFC-820ECEE33E19}" type="pres">
      <dgm:prSet presAssocID="{6EFFC4D3-6D2B-4C4A-89B2-8CBC1553503F}" presName="sibTrans" presStyleCnt="0"/>
      <dgm:spPr/>
    </dgm:pt>
    <dgm:pt modelId="{19FACB32-0635-4F77-BD72-4D6A3D09FDDC}" type="pres">
      <dgm:prSet presAssocID="{8ABA0450-31CE-4D0E-BC2E-BBB455CB21F2}" presName="parenttextcomposite" presStyleCnt="0"/>
      <dgm:spPr/>
    </dgm:pt>
    <dgm:pt modelId="{57F7A529-E5F5-44A8-AD52-0E1789B9176C}" type="pres">
      <dgm:prSet presAssocID="{8ABA0450-31CE-4D0E-BC2E-BBB455CB21F2}" presName="parenttext" presStyleLbl="revTx" presStyleIdx="1" presStyleCnt="3">
        <dgm:presLayoutVars>
          <dgm:chMax/>
          <dgm:chPref val="2"/>
          <dgm:bulletEnabled val="1"/>
        </dgm:presLayoutVars>
      </dgm:prSet>
      <dgm:spPr/>
    </dgm:pt>
    <dgm:pt modelId="{97D4045B-B7EF-430D-83DD-8366200485D8}" type="pres">
      <dgm:prSet presAssocID="{8ABA0450-31CE-4D0E-BC2E-BBB455CB21F2}" presName="parallelogramComposite" presStyleCnt="0"/>
      <dgm:spPr/>
    </dgm:pt>
    <dgm:pt modelId="{6F2632F8-EAEC-4334-92F3-10275D78F6B1}" type="pres">
      <dgm:prSet presAssocID="{8ABA0450-31CE-4D0E-BC2E-BBB455CB21F2}" presName="parallelogram1" presStyleLbl="alignNode1" presStyleIdx="7" presStyleCnt="21"/>
      <dgm:spPr/>
    </dgm:pt>
    <dgm:pt modelId="{25BD8588-2212-4828-93D6-72888B94F062}" type="pres">
      <dgm:prSet presAssocID="{8ABA0450-31CE-4D0E-BC2E-BBB455CB21F2}" presName="parallelogram2" presStyleLbl="alignNode1" presStyleIdx="8" presStyleCnt="21"/>
      <dgm:spPr/>
    </dgm:pt>
    <dgm:pt modelId="{0E5D070F-54B8-43A5-8B9E-3205E3A39E39}" type="pres">
      <dgm:prSet presAssocID="{8ABA0450-31CE-4D0E-BC2E-BBB455CB21F2}" presName="parallelogram3" presStyleLbl="alignNode1" presStyleIdx="9" presStyleCnt="21"/>
      <dgm:spPr/>
    </dgm:pt>
    <dgm:pt modelId="{8A56F6F7-08E9-4BD6-81D5-B0FD94DE79A8}" type="pres">
      <dgm:prSet presAssocID="{8ABA0450-31CE-4D0E-BC2E-BBB455CB21F2}" presName="parallelogram4" presStyleLbl="alignNode1" presStyleIdx="10" presStyleCnt="21"/>
      <dgm:spPr/>
    </dgm:pt>
    <dgm:pt modelId="{11ECB963-3161-4658-8DB0-57352AB71391}" type="pres">
      <dgm:prSet presAssocID="{8ABA0450-31CE-4D0E-BC2E-BBB455CB21F2}" presName="parallelogram5" presStyleLbl="alignNode1" presStyleIdx="11" presStyleCnt="21"/>
      <dgm:spPr/>
    </dgm:pt>
    <dgm:pt modelId="{F9FC72AF-CDFA-4210-8FED-4D2E6CEEB3ED}" type="pres">
      <dgm:prSet presAssocID="{8ABA0450-31CE-4D0E-BC2E-BBB455CB21F2}" presName="parallelogram6" presStyleLbl="alignNode1" presStyleIdx="12" presStyleCnt="21"/>
      <dgm:spPr/>
    </dgm:pt>
    <dgm:pt modelId="{CF794317-A598-46B7-A734-51ED5539F581}" type="pres">
      <dgm:prSet presAssocID="{8ABA0450-31CE-4D0E-BC2E-BBB455CB21F2}" presName="parallelogram7" presStyleLbl="alignNode1" presStyleIdx="13" presStyleCnt="21"/>
      <dgm:spPr/>
    </dgm:pt>
    <dgm:pt modelId="{D21ECF1C-A590-4742-9C6A-F09427EBEAA9}" type="pres">
      <dgm:prSet presAssocID="{ADF6CF5B-E366-467A-9293-B43014A0393D}" presName="sibTrans" presStyleCnt="0"/>
      <dgm:spPr/>
    </dgm:pt>
    <dgm:pt modelId="{365873E0-746A-4830-86C3-A4A5F80CAC3D}" type="pres">
      <dgm:prSet presAssocID="{285A95A2-9073-4C99-BE33-2B85CE67A3A6}" presName="parenttextcomposite" presStyleCnt="0"/>
      <dgm:spPr/>
    </dgm:pt>
    <dgm:pt modelId="{C9B2B311-6C10-444F-854E-EFD131CC2447}" type="pres">
      <dgm:prSet presAssocID="{285A95A2-9073-4C99-BE33-2B85CE67A3A6}" presName="parenttext" presStyleLbl="revTx" presStyleIdx="2" presStyleCnt="3">
        <dgm:presLayoutVars>
          <dgm:chMax/>
          <dgm:chPref val="2"/>
          <dgm:bulletEnabled val="1"/>
        </dgm:presLayoutVars>
      </dgm:prSet>
      <dgm:spPr/>
    </dgm:pt>
    <dgm:pt modelId="{B0FB52F9-C18B-4C7F-8AB7-B9AC867EC612}" type="pres">
      <dgm:prSet presAssocID="{285A95A2-9073-4C99-BE33-2B85CE67A3A6}" presName="parallelogramComposite" presStyleCnt="0"/>
      <dgm:spPr/>
    </dgm:pt>
    <dgm:pt modelId="{8E6AB465-58D2-4F5D-A011-CA73E78E3B5B}" type="pres">
      <dgm:prSet presAssocID="{285A95A2-9073-4C99-BE33-2B85CE67A3A6}" presName="parallelogram1" presStyleLbl="alignNode1" presStyleIdx="14" presStyleCnt="21"/>
      <dgm:spPr/>
    </dgm:pt>
    <dgm:pt modelId="{2ADAFD2F-0967-4296-A1FE-87746008F829}" type="pres">
      <dgm:prSet presAssocID="{285A95A2-9073-4C99-BE33-2B85CE67A3A6}" presName="parallelogram2" presStyleLbl="alignNode1" presStyleIdx="15" presStyleCnt="21"/>
      <dgm:spPr/>
    </dgm:pt>
    <dgm:pt modelId="{4C7198DA-E066-4B67-B7A2-5520DAAB28C2}" type="pres">
      <dgm:prSet presAssocID="{285A95A2-9073-4C99-BE33-2B85CE67A3A6}" presName="parallelogram3" presStyleLbl="alignNode1" presStyleIdx="16" presStyleCnt="21"/>
      <dgm:spPr/>
    </dgm:pt>
    <dgm:pt modelId="{566CA2F6-33EC-4E05-AD69-A9D27CC56091}" type="pres">
      <dgm:prSet presAssocID="{285A95A2-9073-4C99-BE33-2B85CE67A3A6}" presName="parallelogram4" presStyleLbl="alignNode1" presStyleIdx="17" presStyleCnt="21"/>
      <dgm:spPr/>
    </dgm:pt>
    <dgm:pt modelId="{B5BBDFFF-D407-4121-9426-37911E838402}" type="pres">
      <dgm:prSet presAssocID="{285A95A2-9073-4C99-BE33-2B85CE67A3A6}" presName="parallelogram5" presStyleLbl="alignNode1" presStyleIdx="18" presStyleCnt="21"/>
      <dgm:spPr/>
    </dgm:pt>
    <dgm:pt modelId="{0C904D93-4F92-4966-A464-A23848C4E048}" type="pres">
      <dgm:prSet presAssocID="{285A95A2-9073-4C99-BE33-2B85CE67A3A6}" presName="parallelogram6" presStyleLbl="alignNode1" presStyleIdx="19" presStyleCnt="21"/>
      <dgm:spPr/>
    </dgm:pt>
    <dgm:pt modelId="{A608CC94-445D-45D1-862E-588E34A10C9D}" type="pres">
      <dgm:prSet presAssocID="{285A95A2-9073-4C99-BE33-2B85CE67A3A6}" presName="parallelogram7" presStyleLbl="alignNode1" presStyleIdx="20" presStyleCnt="21"/>
      <dgm:spPr/>
    </dgm:pt>
  </dgm:ptLst>
  <dgm:cxnLst>
    <dgm:cxn modelId="{9F9FC84F-4BE2-46F9-98D1-7DBECB158FA5}" type="presOf" srcId="{8ABA0450-31CE-4D0E-BC2E-BBB455CB21F2}" destId="{57F7A529-E5F5-44A8-AD52-0E1789B9176C}" srcOrd="0" destOrd="0" presId="urn:microsoft.com/office/officeart/2008/layout/VerticalAccentList"/>
    <dgm:cxn modelId="{057F2194-08F4-42D2-9A2E-25E6C2B44180}" type="presOf" srcId="{8CF1C95D-7BBB-4013-A86D-2D6341155F96}" destId="{68278DF7-28E0-456B-8B6E-A3517638E82D}" srcOrd="0" destOrd="0" presId="urn:microsoft.com/office/officeart/2008/layout/VerticalAccentList"/>
    <dgm:cxn modelId="{36E9B59B-56A0-438B-A4D6-F39772959613}" srcId="{8CF1C95D-7BBB-4013-A86D-2D6341155F96}" destId="{8ABA0450-31CE-4D0E-BC2E-BBB455CB21F2}" srcOrd="1" destOrd="0" parTransId="{357C845B-3D82-4254-A417-869A8B70EB6C}" sibTransId="{ADF6CF5B-E366-467A-9293-B43014A0393D}"/>
    <dgm:cxn modelId="{E70566C8-B90B-4D98-A3A6-483A1EA7F314}" srcId="{8CF1C95D-7BBB-4013-A86D-2D6341155F96}" destId="{7C273A0D-655F-4080-98AE-C78BFC55884B}" srcOrd="0" destOrd="0" parTransId="{BCDDAD7A-D458-4882-8320-9F4BEB86036C}" sibTransId="{6EFFC4D3-6D2B-4C4A-89B2-8CBC1553503F}"/>
    <dgm:cxn modelId="{42AA51E3-C3B6-4914-9010-FFCBCCFE2791}" type="presOf" srcId="{7C273A0D-655F-4080-98AE-C78BFC55884B}" destId="{25ADE83D-EAA7-4647-8696-29093B11999F}" srcOrd="0" destOrd="0" presId="urn:microsoft.com/office/officeart/2008/layout/VerticalAccentList"/>
    <dgm:cxn modelId="{44EB59E5-6356-4621-B69D-B993DF879A84}" srcId="{8CF1C95D-7BBB-4013-A86D-2D6341155F96}" destId="{285A95A2-9073-4C99-BE33-2B85CE67A3A6}" srcOrd="2" destOrd="0" parTransId="{B2C1C32A-2F92-4648-99F8-052EF6B081D3}" sibTransId="{857A35FD-A9AF-4CFB-BE83-DCDF20437040}"/>
    <dgm:cxn modelId="{EDEBF1F5-97BA-4781-BBDA-13EB8C4E0E53}" type="presOf" srcId="{285A95A2-9073-4C99-BE33-2B85CE67A3A6}" destId="{C9B2B311-6C10-444F-854E-EFD131CC2447}" srcOrd="0" destOrd="0" presId="urn:microsoft.com/office/officeart/2008/layout/VerticalAccentList"/>
    <dgm:cxn modelId="{736E14FD-90DB-4F4C-A124-6D163F00DEC6}" type="presParOf" srcId="{68278DF7-28E0-456B-8B6E-A3517638E82D}" destId="{FEB9E09D-FA32-472E-B513-36F02AB49D96}" srcOrd="0" destOrd="0" presId="urn:microsoft.com/office/officeart/2008/layout/VerticalAccentList"/>
    <dgm:cxn modelId="{49072F98-DC6F-4649-BFEE-9E08767095F7}" type="presParOf" srcId="{FEB9E09D-FA32-472E-B513-36F02AB49D96}" destId="{25ADE83D-EAA7-4647-8696-29093B11999F}" srcOrd="0" destOrd="0" presId="urn:microsoft.com/office/officeart/2008/layout/VerticalAccentList"/>
    <dgm:cxn modelId="{5CF64953-D76B-4ACB-B2F4-78384D692F25}" type="presParOf" srcId="{68278DF7-28E0-456B-8B6E-A3517638E82D}" destId="{0F18AA6E-912D-483C-B105-F38E437AFAE4}" srcOrd="1" destOrd="0" presId="urn:microsoft.com/office/officeart/2008/layout/VerticalAccentList"/>
    <dgm:cxn modelId="{20B1BEE1-F3E1-40CF-B5AE-79DD486E127F}" type="presParOf" srcId="{0F18AA6E-912D-483C-B105-F38E437AFAE4}" destId="{D07CBC42-6BE4-4E49-B77E-CA7A069C1599}" srcOrd="0" destOrd="0" presId="urn:microsoft.com/office/officeart/2008/layout/VerticalAccentList"/>
    <dgm:cxn modelId="{16E9CD75-18E8-494D-BA6D-0149FB495615}" type="presParOf" srcId="{0F18AA6E-912D-483C-B105-F38E437AFAE4}" destId="{14EFB7B6-D8AF-4DCB-ADEB-AD6AB30F7C0B}" srcOrd="1" destOrd="0" presId="urn:microsoft.com/office/officeart/2008/layout/VerticalAccentList"/>
    <dgm:cxn modelId="{B73528A6-1000-44BF-B763-532E1921A741}" type="presParOf" srcId="{0F18AA6E-912D-483C-B105-F38E437AFAE4}" destId="{47CDA00B-D8D3-4D99-B3FE-8D0623522D8E}" srcOrd="2" destOrd="0" presId="urn:microsoft.com/office/officeart/2008/layout/VerticalAccentList"/>
    <dgm:cxn modelId="{5C670D57-8158-43A7-871C-9CAF399A9973}" type="presParOf" srcId="{0F18AA6E-912D-483C-B105-F38E437AFAE4}" destId="{CEF787DF-9B45-4007-83C7-93C666ADD1D2}" srcOrd="3" destOrd="0" presId="urn:microsoft.com/office/officeart/2008/layout/VerticalAccentList"/>
    <dgm:cxn modelId="{BEE927E8-36F3-4082-A2A3-C5787ECB1130}" type="presParOf" srcId="{0F18AA6E-912D-483C-B105-F38E437AFAE4}" destId="{99C6533E-D577-4430-A9A5-FB90646C3669}" srcOrd="4" destOrd="0" presId="urn:microsoft.com/office/officeart/2008/layout/VerticalAccentList"/>
    <dgm:cxn modelId="{DD4FCCE2-5EF4-494C-88F6-AB8AA976A64B}" type="presParOf" srcId="{0F18AA6E-912D-483C-B105-F38E437AFAE4}" destId="{FE2F81DD-8FEB-4852-B8D9-8B284611B40F}" srcOrd="5" destOrd="0" presId="urn:microsoft.com/office/officeart/2008/layout/VerticalAccentList"/>
    <dgm:cxn modelId="{A86B2FA1-7D7D-44C6-BCD4-DB2F90BE5C0B}" type="presParOf" srcId="{0F18AA6E-912D-483C-B105-F38E437AFAE4}" destId="{B230B130-BA31-4115-9614-FDD53D65B609}" srcOrd="6" destOrd="0" presId="urn:microsoft.com/office/officeart/2008/layout/VerticalAccentList"/>
    <dgm:cxn modelId="{6674571B-ED82-4DE4-9F6A-EADC5E1D282D}" type="presParOf" srcId="{68278DF7-28E0-456B-8B6E-A3517638E82D}" destId="{830B7FD8-9D8F-46D4-ABFC-820ECEE33E19}" srcOrd="2" destOrd="0" presId="urn:microsoft.com/office/officeart/2008/layout/VerticalAccentList"/>
    <dgm:cxn modelId="{A6A4412C-5D75-4239-8656-2C8A6CB4986A}" type="presParOf" srcId="{68278DF7-28E0-456B-8B6E-A3517638E82D}" destId="{19FACB32-0635-4F77-BD72-4D6A3D09FDDC}" srcOrd="3" destOrd="0" presId="urn:microsoft.com/office/officeart/2008/layout/VerticalAccentList"/>
    <dgm:cxn modelId="{ACE01517-922C-45D0-9434-11B3A821452D}" type="presParOf" srcId="{19FACB32-0635-4F77-BD72-4D6A3D09FDDC}" destId="{57F7A529-E5F5-44A8-AD52-0E1789B9176C}" srcOrd="0" destOrd="0" presId="urn:microsoft.com/office/officeart/2008/layout/VerticalAccentList"/>
    <dgm:cxn modelId="{2C9ECC4B-7D5C-4668-8865-F4B665BDCCE5}" type="presParOf" srcId="{68278DF7-28E0-456B-8B6E-A3517638E82D}" destId="{97D4045B-B7EF-430D-83DD-8366200485D8}" srcOrd="4" destOrd="0" presId="urn:microsoft.com/office/officeart/2008/layout/VerticalAccentList"/>
    <dgm:cxn modelId="{852C12BC-76A4-4691-B2D6-7C4DF6A94C96}" type="presParOf" srcId="{97D4045B-B7EF-430D-83DD-8366200485D8}" destId="{6F2632F8-EAEC-4334-92F3-10275D78F6B1}" srcOrd="0" destOrd="0" presId="urn:microsoft.com/office/officeart/2008/layout/VerticalAccentList"/>
    <dgm:cxn modelId="{B73AE8C9-A116-4698-8D27-F5FFABBEA2EA}" type="presParOf" srcId="{97D4045B-B7EF-430D-83DD-8366200485D8}" destId="{25BD8588-2212-4828-93D6-72888B94F062}" srcOrd="1" destOrd="0" presId="urn:microsoft.com/office/officeart/2008/layout/VerticalAccentList"/>
    <dgm:cxn modelId="{0938D920-3BEB-4BF3-B680-5F1F146BC1B2}" type="presParOf" srcId="{97D4045B-B7EF-430D-83DD-8366200485D8}" destId="{0E5D070F-54B8-43A5-8B9E-3205E3A39E39}" srcOrd="2" destOrd="0" presId="urn:microsoft.com/office/officeart/2008/layout/VerticalAccentList"/>
    <dgm:cxn modelId="{6ABEEB06-90F4-41D2-8E00-87CF08BB26B6}" type="presParOf" srcId="{97D4045B-B7EF-430D-83DD-8366200485D8}" destId="{8A56F6F7-08E9-4BD6-81D5-B0FD94DE79A8}" srcOrd="3" destOrd="0" presId="urn:microsoft.com/office/officeart/2008/layout/VerticalAccentList"/>
    <dgm:cxn modelId="{137FDF44-0C93-4D22-A490-EC042AB72503}" type="presParOf" srcId="{97D4045B-B7EF-430D-83DD-8366200485D8}" destId="{11ECB963-3161-4658-8DB0-57352AB71391}" srcOrd="4" destOrd="0" presId="urn:microsoft.com/office/officeart/2008/layout/VerticalAccentList"/>
    <dgm:cxn modelId="{FA92438C-B96B-45A6-BEAA-E26D9B5A6FFD}" type="presParOf" srcId="{97D4045B-B7EF-430D-83DD-8366200485D8}" destId="{F9FC72AF-CDFA-4210-8FED-4D2E6CEEB3ED}" srcOrd="5" destOrd="0" presId="urn:microsoft.com/office/officeart/2008/layout/VerticalAccentList"/>
    <dgm:cxn modelId="{244C94A1-FD09-4052-B2CB-ECF27A697423}" type="presParOf" srcId="{97D4045B-B7EF-430D-83DD-8366200485D8}" destId="{CF794317-A598-46B7-A734-51ED5539F581}" srcOrd="6" destOrd="0" presId="urn:microsoft.com/office/officeart/2008/layout/VerticalAccentList"/>
    <dgm:cxn modelId="{8E4E8040-C28D-473C-926C-D64B6E10C783}" type="presParOf" srcId="{68278DF7-28E0-456B-8B6E-A3517638E82D}" destId="{D21ECF1C-A590-4742-9C6A-F09427EBEAA9}" srcOrd="5" destOrd="0" presId="urn:microsoft.com/office/officeart/2008/layout/VerticalAccentList"/>
    <dgm:cxn modelId="{5B880D88-A451-43EC-AB34-87D00D58CFB8}" type="presParOf" srcId="{68278DF7-28E0-456B-8B6E-A3517638E82D}" destId="{365873E0-746A-4830-86C3-A4A5F80CAC3D}" srcOrd="6" destOrd="0" presId="urn:microsoft.com/office/officeart/2008/layout/VerticalAccentList"/>
    <dgm:cxn modelId="{E80659F4-29B9-4035-86F9-2C4C245765E0}" type="presParOf" srcId="{365873E0-746A-4830-86C3-A4A5F80CAC3D}" destId="{C9B2B311-6C10-444F-854E-EFD131CC2447}" srcOrd="0" destOrd="0" presId="urn:microsoft.com/office/officeart/2008/layout/VerticalAccentList"/>
    <dgm:cxn modelId="{CD534363-5C43-4B8B-A304-1C8B1A97408C}" type="presParOf" srcId="{68278DF7-28E0-456B-8B6E-A3517638E82D}" destId="{B0FB52F9-C18B-4C7F-8AB7-B9AC867EC612}" srcOrd="7" destOrd="0" presId="urn:microsoft.com/office/officeart/2008/layout/VerticalAccentList"/>
    <dgm:cxn modelId="{ED40D691-AEE4-45FF-A316-7870395364CA}" type="presParOf" srcId="{B0FB52F9-C18B-4C7F-8AB7-B9AC867EC612}" destId="{8E6AB465-58D2-4F5D-A011-CA73E78E3B5B}" srcOrd="0" destOrd="0" presId="urn:microsoft.com/office/officeart/2008/layout/VerticalAccentList"/>
    <dgm:cxn modelId="{9A9F20E1-2502-4BB1-A29E-F596A1FB7D9B}" type="presParOf" srcId="{B0FB52F9-C18B-4C7F-8AB7-B9AC867EC612}" destId="{2ADAFD2F-0967-4296-A1FE-87746008F829}" srcOrd="1" destOrd="0" presId="urn:microsoft.com/office/officeart/2008/layout/VerticalAccentList"/>
    <dgm:cxn modelId="{6D59207F-1021-4B78-9A9D-47E2D0317337}" type="presParOf" srcId="{B0FB52F9-C18B-4C7F-8AB7-B9AC867EC612}" destId="{4C7198DA-E066-4B67-B7A2-5520DAAB28C2}" srcOrd="2" destOrd="0" presId="urn:microsoft.com/office/officeart/2008/layout/VerticalAccentList"/>
    <dgm:cxn modelId="{F551C846-2921-48D3-A31B-14C745D1393D}" type="presParOf" srcId="{B0FB52F9-C18B-4C7F-8AB7-B9AC867EC612}" destId="{566CA2F6-33EC-4E05-AD69-A9D27CC56091}" srcOrd="3" destOrd="0" presId="urn:microsoft.com/office/officeart/2008/layout/VerticalAccentList"/>
    <dgm:cxn modelId="{631B4322-1E04-47A3-A4DA-787723816493}" type="presParOf" srcId="{B0FB52F9-C18B-4C7F-8AB7-B9AC867EC612}" destId="{B5BBDFFF-D407-4121-9426-37911E838402}" srcOrd="4" destOrd="0" presId="urn:microsoft.com/office/officeart/2008/layout/VerticalAccentList"/>
    <dgm:cxn modelId="{943A43B3-BBCF-43A0-A010-047853B0E691}" type="presParOf" srcId="{B0FB52F9-C18B-4C7F-8AB7-B9AC867EC612}" destId="{0C904D93-4F92-4966-A464-A23848C4E048}" srcOrd="5" destOrd="0" presId="urn:microsoft.com/office/officeart/2008/layout/VerticalAccentList"/>
    <dgm:cxn modelId="{9A6C3C42-F943-4C41-9269-888B66ABBD14}" type="presParOf" srcId="{B0FB52F9-C18B-4C7F-8AB7-B9AC867EC612}" destId="{A608CC94-445D-45D1-862E-588E34A10C9D}"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9E76E4-AC14-4DA5-9BAD-BA290857D06E}"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s-EC"/>
        </a:p>
      </dgm:t>
    </dgm:pt>
    <dgm:pt modelId="{1B5DE54B-3C61-4E17-8DAE-0B1E44F934DC}">
      <dgm:prSet phldrT="[Texto]" custT="1"/>
      <dgm:spPr/>
      <dgm:t>
        <a:bodyPr/>
        <a:lstStyle/>
        <a:p>
          <a:r>
            <a:rPr lang="es-MX" sz="2400" dirty="0">
              <a:latin typeface="Times New Roman" panose="02020603050405020304" pitchFamily="18" charset="0"/>
              <a:cs typeface="Times New Roman" panose="02020603050405020304" pitchFamily="18" charset="0"/>
            </a:rPr>
            <a:t>Tratamiento y análisis de resultados </a:t>
          </a:r>
          <a:endParaRPr lang="es-EC" sz="2400" dirty="0">
            <a:latin typeface="Times New Roman" panose="02020603050405020304" pitchFamily="18" charset="0"/>
            <a:cs typeface="Times New Roman" panose="02020603050405020304" pitchFamily="18" charset="0"/>
          </a:endParaRPr>
        </a:p>
      </dgm:t>
    </dgm:pt>
    <dgm:pt modelId="{DAA32191-C107-480E-9195-6370B38990F9}" type="parTrans" cxnId="{3D024397-B14F-495A-A414-02DB86D1A470}">
      <dgm:prSet/>
      <dgm:spPr/>
      <dgm:t>
        <a:bodyPr/>
        <a:lstStyle/>
        <a:p>
          <a:endParaRPr lang="es-EC" sz="2400" dirty="0">
            <a:latin typeface="Times New Roman" panose="02020603050405020304" pitchFamily="18" charset="0"/>
            <a:cs typeface="Times New Roman" panose="02020603050405020304" pitchFamily="18" charset="0"/>
          </a:endParaRPr>
        </a:p>
      </dgm:t>
    </dgm:pt>
    <dgm:pt modelId="{3F48E660-D793-464A-BEAB-034FF8BADDC5}" type="sibTrans" cxnId="{3D024397-B14F-495A-A414-02DB86D1A470}">
      <dgm:prSet/>
      <dgm:spPr/>
      <dgm:t>
        <a:bodyPr/>
        <a:lstStyle/>
        <a:p>
          <a:endParaRPr lang="es-EC" sz="2400" dirty="0">
            <a:latin typeface="Times New Roman" panose="02020603050405020304" pitchFamily="18" charset="0"/>
            <a:cs typeface="Times New Roman" panose="02020603050405020304" pitchFamily="18" charset="0"/>
          </a:endParaRPr>
        </a:p>
      </dgm:t>
    </dgm:pt>
    <dgm:pt modelId="{14B9BDA4-AD61-4E01-9F54-5AA802BAE4F1}">
      <dgm:prSet phldrT="[Texto]" custT="1"/>
      <dgm:spPr/>
      <dgm:t>
        <a:bodyPr/>
        <a:lstStyle/>
        <a:p>
          <a:r>
            <a:rPr lang="es-MX" sz="2400" dirty="0">
              <a:latin typeface="Times New Roman" panose="02020603050405020304" pitchFamily="18" charset="0"/>
              <a:cs typeface="Times New Roman" panose="02020603050405020304" pitchFamily="18" charset="0"/>
            </a:rPr>
            <a:t>Excel</a:t>
          </a:r>
          <a:endParaRPr lang="es-EC" sz="2400" dirty="0">
            <a:latin typeface="Times New Roman" panose="02020603050405020304" pitchFamily="18" charset="0"/>
            <a:cs typeface="Times New Roman" panose="02020603050405020304" pitchFamily="18" charset="0"/>
          </a:endParaRPr>
        </a:p>
      </dgm:t>
    </dgm:pt>
    <dgm:pt modelId="{909FFF4F-F0AE-4B92-9126-459844CA927B}" type="parTrans" cxnId="{8D98756C-4E9F-4DA5-9E37-7D899979CB07}">
      <dgm:prSet/>
      <dgm:spPr/>
      <dgm:t>
        <a:bodyPr/>
        <a:lstStyle/>
        <a:p>
          <a:endParaRPr lang="es-EC" sz="2400" dirty="0">
            <a:latin typeface="Times New Roman" panose="02020603050405020304" pitchFamily="18" charset="0"/>
            <a:cs typeface="Times New Roman" panose="02020603050405020304" pitchFamily="18" charset="0"/>
          </a:endParaRPr>
        </a:p>
      </dgm:t>
    </dgm:pt>
    <dgm:pt modelId="{70FC615B-D88F-4CBD-A4FE-F55897C82A99}" type="sibTrans" cxnId="{8D98756C-4E9F-4DA5-9E37-7D899979CB07}">
      <dgm:prSet/>
      <dgm:spPr/>
      <dgm:t>
        <a:bodyPr/>
        <a:lstStyle/>
        <a:p>
          <a:endParaRPr lang="es-EC" sz="2400" dirty="0">
            <a:latin typeface="Times New Roman" panose="02020603050405020304" pitchFamily="18" charset="0"/>
            <a:cs typeface="Times New Roman" panose="02020603050405020304" pitchFamily="18" charset="0"/>
          </a:endParaRPr>
        </a:p>
      </dgm:t>
    </dgm:pt>
    <dgm:pt modelId="{68341519-6710-4B1C-8921-B2E984646D0C}">
      <dgm:prSet phldrT="[Texto]" custT="1"/>
      <dgm:spPr/>
      <dgm:t>
        <a:bodyPr/>
        <a:lstStyle/>
        <a:p>
          <a:r>
            <a:rPr lang="es-MX" sz="2400" dirty="0">
              <a:latin typeface="Times New Roman" panose="02020603050405020304" pitchFamily="18" charset="0"/>
              <a:cs typeface="Times New Roman" panose="02020603050405020304" pitchFamily="18" charset="0"/>
            </a:rPr>
            <a:t>SPSS</a:t>
          </a:r>
          <a:endParaRPr lang="es-EC" sz="2400" dirty="0">
            <a:latin typeface="Times New Roman" panose="02020603050405020304" pitchFamily="18" charset="0"/>
            <a:cs typeface="Times New Roman" panose="02020603050405020304" pitchFamily="18" charset="0"/>
          </a:endParaRPr>
        </a:p>
      </dgm:t>
    </dgm:pt>
    <dgm:pt modelId="{CF4C16F3-99E8-4803-8744-4254154E0EE3}" type="parTrans" cxnId="{97E35B34-C532-48F1-B48B-3327553BD0B8}">
      <dgm:prSet/>
      <dgm:spPr/>
      <dgm:t>
        <a:bodyPr/>
        <a:lstStyle/>
        <a:p>
          <a:endParaRPr lang="es-EC" sz="2400" dirty="0">
            <a:latin typeface="Times New Roman" panose="02020603050405020304" pitchFamily="18" charset="0"/>
            <a:cs typeface="Times New Roman" panose="02020603050405020304" pitchFamily="18" charset="0"/>
          </a:endParaRPr>
        </a:p>
      </dgm:t>
    </dgm:pt>
    <dgm:pt modelId="{DA6A1CC4-A35C-4749-9600-69C0450EF770}" type="sibTrans" cxnId="{97E35B34-C532-48F1-B48B-3327553BD0B8}">
      <dgm:prSet/>
      <dgm:spPr/>
      <dgm:t>
        <a:bodyPr/>
        <a:lstStyle/>
        <a:p>
          <a:endParaRPr lang="es-EC" sz="2400" dirty="0">
            <a:latin typeface="Times New Roman" panose="02020603050405020304" pitchFamily="18" charset="0"/>
            <a:cs typeface="Times New Roman" panose="02020603050405020304" pitchFamily="18" charset="0"/>
          </a:endParaRPr>
        </a:p>
      </dgm:t>
    </dgm:pt>
    <dgm:pt modelId="{18E5E1A5-02F2-4E9D-A7C9-70BC3CD2879C}">
      <dgm:prSet phldrT="[Texto]" custT="1"/>
      <dgm:spPr/>
      <dgm:t>
        <a:bodyPr/>
        <a:lstStyle/>
        <a:p>
          <a:r>
            <a:rPr lang="es-MX" sz="2400" dirty="0">
              <a:latin typeface="Times New Roman" panose="02020603050405020304" pitchFamily="18" charset="0"/>
              <a:cs typeface="Times New Roman" panose="02020603050405020304" pitchFamily="18" charset="0"/>
            </a:rPr>
            <a:t>Normalidad</a:t>
          </a:r>
          <a:endParaRPr lang="es-EC" sz="2400" dirty="0">
            <a:latin typeface="Times New Roman" panose="02020603050405020304" pitchFamily="18" charset="0"/>
            <a:cs typeface="Times New Roman" panose="02020603050405020304" pitchFamily="18" charset="0"/>
          </a:endParaRPr>
        </a:p>
      </dgm:t>
    </dgm:pt>
    <dgm:pt modelId="{CE41E269-11D9-47AF-819E-EC84832D5B5A}" type="parTrans" cxnId="{7D451689-E81C-4BA6-AE9C-4A028027ED0F}">
      <dgm:prSet/>
      <dgm:spPr/>
      <dgm:t>
        <a:bodyPr/>
        <a:lstStyle/>
        <a:p>
          <a:endParaRPr lang="es-EC" sz="2400" dirty="0">
            <a:latin typeface="Times New Roman" panose="02020603050405020304" pitchFamily="18" charset="0"/>
            <a:cs typeface="Times New Roman" panose="02020603050405020304" pitchFamily="18" charset="0"/>
          </a:endParaRPr>
        </a:p>
      </dgm:t>
    </dgm:pt>
    <dgm:pt modelId="{CE5F5298-E385-4E80-8572-45A9EA0675FF}" type="sibTrans" cxnId="{7D451689-E81C-4BA6-AE9C-4A028027ED0F}">
      <dgm:prSet/>
      <dgm:spPr/>
      <dgm:t>
        <a:bodyPr/>
        <a:lstStyle/>
        <a:p>
          <a:endParaRPr lang="es-EC" sz="2400" dirty="0">
            <a:latin typeface="Times New Roman" panose="02020603050405020304" pitchFamily="18" charset="0"/>
            <a:cs typeface="Times New Roman" panose="02020603050405020304" pitchFamily="18" charset="0"/>
          </a:endParaRPr>
        </a:p>
      </dgm:t>
    </dgm:pt>
    <dgm:pt modelId="{4161BAD6-999D-48E3-8F8C-EA811A4475F0}">
      <dgm:prSet phldrT="[Texto]" custT="1"/>
      <dgm:spPr/>
      <dgm:t>
        <a:bodyPr/>
        <a:lstStyle/>
        <a:p>
          <a:r>
            <a:rPr lang="es-MX" sz="2400" dirty="0">
              <a:latin typeface="Times New Roman" panose="02020603050405020304" pitchFamily="18" charset="0"/>
              <a:cs typeface="Times New Roman" panose="02020603050405020304" pitchFamily="18" charset="0"/>
            </a:rPr>
            <a:t>T de </a:t>
          </a:r>
          <a:r>
            <a:rPr lang="es-MX" sz="2400" dirty="0" err="1">
              <a:latin typeface="Times New Roman" panose="02020603050405020304" pitchFamily="18" charset="0"/>
              <a:cs typeface="Times New Roman" panose="02020603050405020304" pitchFamily="18" charset="0"/>
            </a:rPr>
            <a:t>student</a:t>
          </a:r>
          <a:r>
            <a:rPr lang="es-MX" sz="2400" dirty="0">
              <a:latin typeface="Times New Roman" panose="02020603050405020304" pitchFamily="18" charset="0"/>
              <a:cs typeface="Times New Roman" panose="02020603050405020304" pitchFamily="18" charset="0"/>
            </a:rPr>
            <a:t> </a:t>
          </a:r>
          <a:endParaRPr lang="es-EC" sz="2400" dirty="0">
            <a:latin typeface="Times New Roman" panose="02020603050405020304" pitchFamily="18" charset="0"/>
            <a:cs typeface="Times New Roman" panose="02020603050405020304" pitchFamily="18" charset="0"/>
          </a:endParaRPr>
        </a:p>
      </dgm:t>
    </dgm:pt>
    <dgm:pt modelId="{DF12AEAE-1B20-445F-9F53-B7E5AC79B616}" type="parTrans" cxnId="{C14FC155-1FF2-4C76-81BF-ED6C1210FB44}">
      <dgm:prSet/>
      <dgm:spPr/>
      <dgm:t>
        <a:bodyPr/>
        <a:lstStyle/>
        <a:p>
          <a:endParaRPr lang="es-EC" sz="2400" dirty="0">
            <a:latin typeface="Times New Roman" panose="02020603050405020304" pitchFamily="18" charset="0"/>
            <a:cs typeface="Times New Roman" panose="02020603050405020304" pitchFamily="18" charset="0"/>
          </a:endParaRPr>
        </a:p>
      </dgm:t>
    </dgm:pt>
    <dgm:pt modelId="{26B61162-987A-46E9-86FF-1CD8D7A643C5}" type="sibTrans" cxnId="{C14FC155-1FF2-4C76-81BF-ED6C1210FB44}">
      <dgm:prSet/>
      <dgm:spPr/>
      <dgm:t>
        <a:bodyPr/>
        <a:lstStyle/>
        <a:p>
          <a:endParaRPr lang="es-EC" sz="2400" dirty="0">
            <a:latin typeface="Times New Roman" panose="02020603050405020304" pitchFamily="18" charset="0"/>
            <a:cs typeface="Times New Roman" panose="02020603050405020304" pitchFamily="18" charset="0"/>
          </a:endParaRPr>
        </a:p>
      </dgm:t>
    </dgm:pt>
    <dgm:pt modelId="{CFA16877-54CE-4220-AF6C-D10E753DB15F}" type="pres">
      <dgm:prSet presAssocID="{559E76E4-AC14-4DA5-9BAD-BA290857D06E}" presName="Name0" presStyleCnt="0">
        <dgm:presLayoutVars>
          <dgm:chMax val="7"/>
          <dgm:chPref val="7"/>
          <dgm:dir/>
          <dgm:animLvl val="lvl"/>
        </dgm:presLayoutVars>
      </dgm:prSet>
      <dgm:spPr/>
    </dgm:pt>
    <dgm:pt modelId="{2CE071F3-8B28-4E6D-AF8E-4148F122E90A}" type="pres">
      <dgm:prSet presAssocID="{1B5DE54B-3C61-4E17-8DAE-0B1E44F934DC}" presName="Accent1" presStyleCnt="0"/>
      <dgm:spPr/>
    </dgm:pt>
    <dgm:pt modelId="{C341377A-527E-40AD-9EC6-27B03CDACBB7}" type="pres">
      <dgm:prSet presAssocID="{1B5DE54B-3C61-4E17-8DAE-0B1E44F934DC}" presName="Accent" presStyleLbl="node1" presStyleIdx="0" presStyleCnt="1"/>
      <dgm:spPr/>
    </dgm:pt>
    <dgm:pt modelId="{5BB6492E-FECB-4EBF-AABE-CB45EE0F0E26}" type="pres">
      <dgm:prSet presAssocID="{1B5DE54B-3C61-4E17-8DAE-0B1E44F934DC}" presName="Child1" presStyleLbl="revTx" presStyleIdx="0" presStyleCnt="2">
        <dgm:presLayoutVars>
          <dgm:chMax val="0"/>
          <dgm:chPref val="0"/>
          <dgm:bulletEnabled val="1"/>
        </dgm:presLayoutVars>
      </dgm:prSet>
      <dgm:spPr/>
    </dgm:pt>
    <dgm:pt modelId="{E493243A-1FE1-4DEC-9867-5B89130FF7BD}" type="pres">
      <dgm:prSet presAssocID="{1B5DE54B-3C61-4E17-8DAE-0B1E44F934DC}" presName="Parent1" presStyleLbl="revTx" presStyleIdx="1" presStyleCnt="2">
        <dgm:presLayoutVars>
          <dgm:chMax val="1"/>
          <dgm:chPref val="1"/>
          <dgm:bulletEnabled val="1"/>
        </dgm:presLayoutVars>
      </dgm:prSet>
      <dgm:spPr/>
    </dgm:pt>
  </dgm:ptLst>
  <dgm:cxnLst>
    <dgm:cxn modelId="{378DAE0F-E0BA-423E-A104-C1197725AEE1}" type="presOf" srcId="{18E5E1A5-02F2-4E9D-A7C9-70BC3CD2879C}" destId="{5BB6492E-FECB-4EBF-AABE-CB45EE0F0E26}" srcOrd="0" destOrd="2" presId="urn:microsoft.com/office/officeart/2009/layout/CircleArrowProcess"/>
    <dgm:cxn modelId="{2EE1CD1B-7147-49B4-A71E-1F8F15BA9013}" type="presOf" srcId="{68341519-6710-4B1C-8921-B2E984646D0C}" destId="{5BB6492E-FECB-4EBF-AABE-CB45EE0F0E26}" srcOrd="0" destOrd="1" presId="urn:microsoft.com/office/officeart/2009/layout/CircleArrowProcess"/>
    <dgm:cxn modelId="{97E35B34-C532-48F1-B48B-3327553BD0B8}" srcId="{1B5DE54B-3C61-4E17-8DAE-0B1E44F934DC}" destId="{68341519-6710-4B1C-8921-B2E984646D0C}" srcOrd="1" destOrd="0" parTransId="{CF4C16F3-99E8-4803-8744-4254154E0EE3}" sibTransId="{DA6A1CC4-A35C-4749-9600-69C0450EF770}"/>
    <dgm:cxn modelId="{8D98756C-4E9F-4DA5-9E37-7D899979CB07}" srcId="{1B5DE54B-3C61-4E17-8DAE-0B1E44F934DC}" destId="{14B9BDA4-AD61-4E01-9F54-5AA802BAE4F1}" srcOrd="0" destOrd="0" parTransId="{909FFF4F-F0AE-4B92-9126-459844CA927B}" sibTransId="{70FC615B-D88F-4CBD-A4FE-F55897C82A99}"/>
    <dgm:cxn modelId="{4BBBEA6F-DDE7-416D-B371-D857E6C641D6}" type="presOf" srcId="{14B9BDA4-AD61-4E01-9F54-5AA802BAE4F1}" destId="{5BB6492E-FECB-4EBF-AABE-CB45EE0F0E26}" srcOrd="0" destOrd="0" presId="urn:microsoft.com/office/officeart/2009/layout/CircleArrowProcess"/>
    <dgm:cxn modelId="{C14FC155-1FF2-4C76-81BF-ED6C1210FB44}" srcId="{1B5DE54B-3C61-4E17-8DAE-0B1E44F934DC}" destId="{4161BAD6-999D-48E3-8F8C-EA811A4475F0}" srcOrd="3" destOrd="0" parTransId="{DF12AEAE-1B20-445F-9F53-B7E5AC79B616}" sibTransId="{26B61162-987A-46E9-86FF-1CD8D7A643C5}"/>
    <dgm:cxn modelId="{7D451689-E81C-4BA6-AE9C-4A028027ED0F}" srcId="{1B5DE54B-3C61-4E17-8DAE-0B1E44F934DC}" destId="{18E5E1A5-02F2-4E9D-A7C9-70BC3CD2879C}" srcOrd="2" destOrd="0" parTransId="{CE41E269-11D9-47AF-819E-EC84832D5B5A}" sibTransId="{CE5F5298-E385-4E80-8572-45A9EA0675FF}"/>
    <dgm:cxn modelId="{3D024397-B14F-495A-A414-02DB86D1A470}" srcId="{559E76E4-AC14-4DA5-9BAD-BA290857D06E}" destId="{1B5DE54B-3C61-4E17-8DAE-0B1E44F934DC}" srcOrd="0" destOrd="0" parTransId="{DAA32191-C107-480E-9195-6370B38990F9}" sibTransId="{3F48E660-D793-464A-BEAB-034FF8BADDC5}"/>
    <dgm:cxn modelId="{044C60A8-DEFD-4F8A-BFF6-ADCCD41CEAD2}" type="presOf" srcId="{559E76E4-AC14-4DA5-9BAD-BA290857D06E}" destId="{CFA16877-54CE-4220-AF6C-D10E753DB15F}" srcOrd="0" destOrd="0" presId="urn:microsoft.com/office/officeart/2009/layout/CircleArrowProcess"/>
    <dgm:cxn modelId="{E6F144E5-D403-4A86-9B93-3F1BD68DD369}" type="presOf" srcId="{4161BAD6-999D-48E3-8F8C-EA811A4475F0}" destId="{5BB6492E-FECB-4EBF-AABE-CB45EE0F0E26}" srcOrd="0" destOrd="3" presId="urn:microsoft.com/office/officeart/2009/layout/CircleArrowProcess"/>
    <dgm:cxn modelId="{042A19E9-F16A-4232-957F-1CBC796E96D6}" type="presOf" srcId="{1B5DE54B-3C61-4E17-8DAE-0B1E44F934DC}" destId="{E493243A-1FE1-4DEC-9867-5B89130FF7BD}" srcOrd="0" destOrd="0" presId="urn:microsoft.com/office/officeart/2009/layout/CircleArrowProcess"/>
    <dgm:cxn modelId="{F8F82182-F533-4ED9-801F-1307571214B7}" type="presParOf" srcId="{CFA16877-54CE-4220-AF6C-D10E753DB15F}" destId="{2CE071F3-8B28-4E6D-AF8E-4148F122E90A}" srcOrd="0" destOrd="0" presId="urn:microsoft.com/office/officeart/2009/layout/CircleArrowProcess"/>
    <dgm:cxn modelId="{A2F226C6-7575-4721-A623-1FB6B356B3C2}" type="presParOf" srcId="{2CE071F3-8B28-4E6D-AF8E-4148F122E90A}" destId="{C341377A-527E-40AD-9EC6-27B03CDACBB7}" srcOrd="0" destOrd="0" presId="urn:microsoft.com/office/officeart/2009/layout/CircleArrowProcess"/>
    <dgm:cxn modelId="{47485CDB-17F6-4C1D-B062-6CD78CE93BC8}" type="presParOf" srcId="{CFA16877-54CE-4220-AF6C-D10E753DB15F}" destId="{5BB6492E-FECB-4EBF-AABE-CB45EE0F0E26}" srcOrd="1" destOrd="0" presId="urn:microsoft.com/office/officeart/2009/layout/CircleArrowProcess"/>
    <dgm:cxn modelId="{37A1FEB2-13FE-4CA4-A39E-BC65295CA174}" type="presParOf" srcId="{CFA16877-54CE-4220-AF6C-D10E753DB15F}" destId="{E493243A-1FE1-4DEC-9867-5B89130FF7BD}"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21B06B-7074-4459-9F70-5C9BBDF8F6D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475E0981-46DB-4B38-B2C0-C4D63E556D14}">
      <dgm:prSet phldrT="[Texto]" custT="1"/>
      <dgm:spPr/>
      <dgm:t>
        <a:bodyPr/>
        <a:lstStyle/>
        <a:p>
          <a:r>
            <a:rPr lang="es-EC" sz="1600" dirty="0">
              <a:latin typeface="Times New Roman" panose="02020603050405020304" pitchFamily="18" charset="0"/>
              <a:cs typeface="Times New Roman" panose="02020603050405020304" pitchFamily="18" charset="0"/>
            </a:rPr>
            <a:t>Existirá una diferencia significativa entre las medidas del pretest como </a:t>
          </a:r>
          <a:r>
            <a:rPr lang="es-EC" sz="1600">
              <a:latin typeface="Times New Roman" panose="02020603050405020304" pitchFamily="18" charset="0"/>
              <a:cs typeface="Times New Roman" panose="02020603050405020304" pitchFamily="18" charset="0"/>
            </a:rPr>
            <a:t>del Post - test</a:t>
          </a:r>
          <a:endParaRPr lang="es-EC" sz="1600" dirty="0">
            <a:latin typeface="Times New Roman" panose="02020603050405020304" pitchFamily="18" charset="0"/>
            <a:cs typeface="Times New Roman" panose="02020603050405020304" pitchFamily="18" charset="0"/>
          </a:endParaRPr>
        </a:p>
      </dgm:t>
    </dgm:pt>
    <dgm:pt modelId="{279827A2-3FA2-4B73-A4FC-2297C86F5B46}" type="parTrans" cxnId="{C669CCB8-0A27-43C7-B191-DEC44EA4C037}">
      <dgm:prSet/>
      <dgm:spPr/>
      <dgm:t>
        <a:bodyPr/>
        <a:lstStyle/>
        <a:p>
          <a:endParaRPr lang="es-EC" sz="1600">
            <a:latin typeface="Times New Roman" panose="02020603050405020304" pitchFamily="18" charset="0"/>
            <a:cs typeface="Times New Roman" panose="02020603050405020304" pitchFamily="18" charset="0"/>
          </a:endParaRPr>
        </a:p>
      </dgm:t>
    </dgm:pt>
    <dgm:pt modelId="{9F3F7AA1-E137-4969-A422-695E911E97A7}" type="sibTrans" cxnId="{C669CCB8-0A27-43C7-B191-DEC44EA4C037}">
      <dgm:prSet custT="1"/>
      <dgm:spPr/>
      <dgm:t>
        <a:bodyPr/>
        <a:lstStyle/>
        <a:p>
          <a:endParaRPr lang="es-EC" sz="1600">
            <a:latin typeface="Times New Roman" panose="02020603050405020304" pitchFamily="18" charset="0"/>
            <a:cs typeface="Times New Roman" panose="02020603050405020304" pitchFamily="18" charset="0"/>
          </a:endParaRPr>
        </a:p>
      </dgm:t>
    </dgm:pt>
    <dgm:pt modelId="{7F512C88-A22A-43D7-90B5-19A1D7884594}">
      <dgm:prSet phldrT="[Texto]" custT="1"/>
      <dgm:spPr/>
      <dgm:t>
        <a:bodyPr/>
        <a:lstStyle/>
        <a:p>
          <a:r>
            <a:rPr lang="es-EC" sz="1600" dirty="0">
              <a:latin typeface="Times New Roman" panose="02020603050405020304" pitchFamily="18" charset="0"/>
              <a:cs typeface="Times New Roman" panose="02020603050405020304" pitchFamily="18" charset="0"/>
            </a:rPr>
            <a:t>Si la probabilidad obtenida P-valor ≤ a, rechace Ho (Se acepta H1)</a:t>
          </a:r>
        </a:p>
        <a:p>
          <a:r>
            <a:rPr lang="es-EC" sz="1600" dirty="0">
              <a:latin typeface="Times New Roman" panose="02020603050405020304" pitchFamily="18" charset="0"/>
              <a:cs typeface="Times New Roman" panose="02020603050405020304" pitchFamily="18" charset="0"/>
            </a:rPr>
            <a:t>Si la probabilidad obtenida P-valor &gt; a, NO rechace Ho, (Se acepta Ho)</a:t>
          </a:r>
        </a:p>
      </dgm:t>
    </dgm:pt>
    <dgm:pt modelId="{7D1F0690-A058-4955-9EAB-73880F017EAA}" type="parTrans" cxnId="{A8338E6B-5461-4553-8D22-487639B7D1C4}">
      <dgm:prSet/>
      <dgm:spPr/>
      <dgm:t>
        <a:bodyPr/>
        <a:lstStyle/>
        <a:p>
          <a:endParaRPr lang="es-EC" sz="1600">
            <a:latin typeface="Times New Roman" panose="02020603050405020304" pitchFamily="18" charset="0"/>
            <a:cs typeface="Times New Roman" panose="02020603050405020304" pitchFamily="18" charset="0"/>
          </a:endParaRPr>
        </a:p>
      </dgm:t>
    </dgm:pt>
    <dgm:pt modelId="{021CC817-37FA-48B5-8539-A6381153B05C}" type="sibTrans" cxnId="{A8338E6B-5461-4553-8D22-487639B7D1C4}">
      <dgm:prSet custT="1"/>
      <dgm:spPr/>
      <dgm:t>
        <a:bodyPr/>
        <a:lstStyle/>
        <a:p>
          <a:endParaRPr lang="es-EC" sz="1600">
            <a:latin typeface="Times New Roman" panose="02020603050405020304" pitchFamily="18" charset="0"/>
            <a:cs typeface="Times New Roman" panose="02020603050405020304" pitchFamily="18" charset="0"/>
          </a:endParaRPr>
        </a:p>
      </dgm:t>
    </dgm:pt>
    <dgm:pt modelId="{34FDCFDD-4523-4590-89B5-9BA015C93820}">
      <dgm:prSet phldrT="[Texto]" custT="1"/>
      <dgm:spPr/>
      <dgm:t>
        <a:bodyPr/>
        <a:lstStyle/>
        <a:p>
          <a:r>
            <a:rPr lang="es-EC" sz="1600" dirty="0">
              <a:latin typeface="Times New Roman" panose="02020603050405020304" pitchFamily="18" charset="0"/>
              <a:cs typeface="Times New Roman" panose="02020603050405020304" pitchFamily="18" charset="0"/>
            </a:rPr>
            <a:t>P-valor = ,000   a= 0,005.  Por lo que P-valor ,000 es ≤ a ,005, se rechace la hipótesis nula Ho y </a:t>
          </a:r>
          <a:r>
            <a:rPr lang="es-EC" sz="1600" b="1" dirty="0">
              <a:latin typeface="Times New Roman" panose="02020603050405020304" pitchFamily="18" charset="0"/>
              <a:cs typeface="Times New Roman" panose="02020603050405020304" pitchFamily="18" charset="0"/>
            </a:rPr>
            <a:t>se acepta la hipótesis alternativa H1</a:t>
          </a:r>
          <a:r>
            <a:rPr lang="es-EC" sz="1600" dirty="0">
              <a:latin typeface="Times New Roman" panose="02020603050405020304" pitchFamily="18" charset="0"/>
              <a:cs typeface="Times New Roman" panose="02020603050405020304" pitchFamily="18" charset="0"/>
            </a:rPr>
            <a:t> </a:t>
          </a:r>
        </a:p>
      </dgm:t>
    </dgm:pt>
    <dgm:pt modelId="{34E05085-8251-40EE-8B6B-9216E17AA794}" type="parTrans" cxnId="{D5D2046A-7124-493B-811B-A54C8DD7610A}">
      <dgm:prSet/>
      <dgm:spPr/>
      <dgm:t>
        <a:bodyPr/>
        <a:lstStyle/>
        <a:p>
          <a:endParaRPr lang="es-EC" sz="1600">
            <a:latin typeface="Times New Roman" panose="02020603050405020304" pitchFamily="18" charset="0"/>
            <a:cs typeface="Times New Roman" panose="02020603050405020304" pitchFamily="18" charset="0"/>
          </a:endParaRPr>
        </a:p>
      </dgm:t>
    </dgm:pt>
    <dgm:pt modelId="{233EA667-A6AD-49B8-B79B-A66C5F3E02C2}" type="sibTrans" cxnId="{D5D2046A-7124-493B-811B-A54C8DD7610A}">
      <dgm:prSet/>
      <dgm:spPr/>
      <dgm:t>
        <a:bodyPr/>
        <a:lstStyle/>
        <a:p>
          <a:endParaRPr lang="es-EC" sz="1600">
            <a:latin typeface="Times New Roman" panose="02020603050405020304" pitchFamily="18" charset="0"/>
            <a:cs typeface="Times New Roman" panose="02020603050405020304" pitchFamily="18" charset="0"/>
          </a:endParaRPr>
        </a:p>
      </dgm:t>
    </dgm:pt>
    <dgm:pt modelId="{D0A9A794-B414-4ABE-9383-1313A3EC3FED}" type="pres">
      <dgm:prSet presAssocID="{3B21B06B-7074-4459-9F70-5C9BBDF8F6D0}" presName="outerComposite" presStyleCnt="0">
        <dgm:presLayoutVars>
          <dgm:chMax val="5"/>
          <dgm:dir/>
          <dgm:resizeHandles val="exact"/>
        </dgm:presLayoutVars>
      </dgm:prSet>
      <dgm:spPr/>
    </dgm:pt>
    <dgm:pt modelId="{A9BCD650-7146-441A-AD18-479827CB4055}" type="pres">
      <dgm:prSet presAssocID="{3B21B06B-7074-4459-9F70-5C9BBDF8F6D0}" presName="dummyMaxCanvas" presStyleCnt="0">
        <dgm:presLayoutVars/>
      </dgm:prSet>
      <dgm:spPr/>
    </dgm:pt>
    <dgm:pt modelId="{5BB4D888-920C-414E-93E4-995288B24F55}" type="pres">
      <dgm:prSet presAssocID="{3B21B06B-7074-4459-9F70-5C9BBDF8F6D0}" presName="ThreeNodes_1" presStyleLbl="node1" presStyleIdx="0" presStyleCnt="3">
        <dgm:presLayoutVars>
          <dgm:bulletEnabled val="1"/>
        </dgm:presLayoutVars>
      </dgm:prSet>
      <dgm:spPr/>
    </dgm:pt>
    <dgm:pt modelId="{47C105B6-4470-4B43-A7F1-8F754C72B0F6}" type="pres">
      <dgm:prSet presAssocID="{3B21B06B-7074-4459-9F70-5C9BBDF8F6D0}" presName="ThreeNodes_2" presStyleLbl="node1" presStyleIdx="1" presStyleCnt="3">
        <dgm:presLayoutVars>
          <dgm:bulletEnabled val="1"/>
        </dgm:presLayoutVars>
      </dgm:prSet>
      <dgm:spPr/>
    </dgm:pt>
    <dgm:pt modelId="{6E225E65-AAC5-4F00-B7A8-BF3AD967997E}" type="pres">
      <dgm:prSet presAssocID="{3B21B06B-7074-4459-9F70-5C9BBDF8F6D0}" presName="ThreeNodes_3" presStyleLbl="node1" presStyleIdx="2" presStyleCnt="3">
        <dgm:presLayoutVars>
          <dgm:bulletEnabled val="1"/>
        </dgm:presLayoutVars>
      </dgm:prSet>
      <dgm:spPr/>
    </dgm:pt>
    <dgm:pt modelId="{6C073BF6-C80E-43C5-B97E-8711F426DC73}" type="pres">
      <dgm:prSet presAssocID="{3B21B06B-7074-4459-9F70-5C9BBDF8F6D0}" presName="ThreeConn_1-2" presStyleLbl="fgAccFollowNode1" presStyleIdx="0" presStyleCnt="2">
        <dgm:presLayoutVars>
          <dgm:bulletEnabled val="1"/>
        </dgm:presLayoutVars>
      </dgm:prSet>
      <dgm:spPr/>
    </dgm:pt>
    <dgm:pt modelId="{8C45090F-7F8B-47FF-8C88-A05C3C6D24DE}" type="pres">
      <dgm:prSet presAssocID="{3B21B06B-7074-4459-9F70-5C9BBDF8F6D0}" presName="ThreeConn_2-3" presStyleLbl="fgAccFollowNode1" presStyleIdx="1" presStyleCnt="2">
        <dgm:presLayoutVars>
          <dgm:bulletEnabled val="1"/>
        </dgm:presLayoutVars>
      </dgm:prSet>
      <dgm:spPr/>
    </dgm:pt>
    <dgm:pt modelId="{BD276F75-C4FE-46FA-B6A4-F724771BA69A}" type="pres">
      <dgm:prSet presAssocID="{3B21B06B-7074-4459-9F70-5C9BBDF8F6D0}" presName="ThreeNodes_1_text" presStyleLbl="node1" presStyleIdx="2" presStyleCnt="3">
        <dgm:presLayoutVars>
          <dgm:bulletEnabled val="1"/>
        </dgm:presLayoutVars>
      </dgm:prSet>
      <dgm:spPr/>
    </dgm:pt>
    <dgm:pt modelId="{A66163B2-B9CB-4678-822B-C55692D91718}" type="pres">
      <dgm:prSet presAssocID="{3B21B06B-7074-4459-9F70-5C9BBDF8F6D0}" presName="ThreeNodes_2_text" presStyleLbl="node1" presStyleIdx="2" presStyleCnt="3">
        <dgm:presLayoutVars>
          <dgm:bulletEnabled val="1"/>
        </dgm:presLayoutVars>
      </dgm:prSet>
      <dgm:spPr/>
    </dgm:pt>
    <dgm:pt modelId="{78192B02-8FB2-454E-BCC3-DD190C30B482}" type="pres">
      <dgm:prSet presAssocID="{3B21B06B-7074-4459-9F70-5C9BBDF8F6D0}" presName="ThreeNodes_3_text" presStyleLbl="node1" presStyleIdx="2" presStyleCnt="3">
        <dgm:presLayoutVars>
          <dgm:bulletEnabled val="1"/>
        </dgm:presLayoutVars>
      </dgm:prSet>
      <dgm:spPr/>
    </dgm:pt>
  </dgm:ptLst>
  <dgm:cxnLst>
    <dgm:cxn modelId="{DB76B804-24D5-446A-8BD2-FD38E382401F}" type="presOf" srcId="{7F512C88-A22A-43D7-90B5-19A1D7884594}" destId="{47C105B6-4470-4B43-A7F1-8F754C72B0F6}" srcOrd="0" destOrd="0" presId="urn:microsoft.com/office/officeart/2005/8/layout/vProcess5"/>
    <dgm:cxn modelId="{C9BE2221-10DD-4372-860D-DE7B8D896710}" type="presOf" srcId="{475E0981-46DB-4B38-B2C0-C4D63E556D14}" destId="{5BB4D888-920C-414E-93E4-995288B24F55}" srcOrd="0" destOrd="0" presId="urn:microsoft.com/office/officeart/2005/8/layout/vProcess5"/>
    <dgm:cxn modelId="{411D8D47-1C4D-4013-90B7-3CFB03B9A713}" type="presOf" srcId="{34FDCFDD-4523-4590-89B5-9BA015C93820}" destId="{6E225E65-AAC5-4F00-B7A8-BF3AD967997E}" srcOrd="0" destOrd="0" presId="urn:microsoft.com/office/officeart/2005/8/layout/vProcess5"/>
    <dgm:cxn modelId="{D5D2046A-7124-493B-811B-A54C8DD7610A}" srcId="{3B21B06B-7074-4459-9F70-5C9BBDF8F6D0}" destId="{34FDCFDD-4523-4590-89B5-9BA015C93820}" srcOrd="2" destOrd="0" parTransId="{34E05085-8251-40EE-8B6B-9216E17AA794}" sibTransId="{233EA667-A6AD-49B8-B79B-A66C5F3E02C2}"/>
    <dgm:cxn modelId="{A8338E6B-5461-4553-8D22-487639B7D1C4}" srcId="{3B21B06B-7074-4459-9F70-5C9BBDF8F6D0}" destId="{7F512C88-A22A-43D7-90B5-19A1D7884594}" srcOrd="1" destOrd="0" parTransId="{7D1F0690-A058-4955-9EAB-73880F017EAA}" sibTransId="{021CC817-37FA-48B5-8539-A6381153B05C}"/>
    <dgm:cxn modelId="{AC113A4C-8D85-4084-A2C6-E68282F2E203}" type="presOf" srcId="{021CC817-37FA-48B5-8539-A6381153B05C}" destId="{8C45090F-7F8B-47FF-8C88-A05C3C6D24DE}" srcOrd="0" destOrd="0" presId="urn:microsoft.com/office/officeart/2005/8/layout/vProcess5"/>
    <dgm:cxn modelId="{49987858-57BC-46DF-A9FC-134431795E81}" type="presOf" srcId="{3B21B06B-7074-4459-9F70-5C9BBDF8F6D0}" destId="{D0A9A794-B414-4ABE-9383-1313A3EC3FED}" srcOrd="0" destOrd="0" presId="urn:microsoft.com/office/officeart/2005/8/layout/vProcess5"/>
    <dgm:cxn modelId="{53977D94-AD0E-40C8-ACCD-B5E0E53E8891}" type="presOf" srcId="{34FDCFDD-4523-4590-89B5-9BA015C93820}" destId="{78192B02-8FB2-454E-BCC3-DD190C30B482}" srcOrd="1" destOrd="0" presId="urn:microsoft.com/office/officeart/2005/8/layout/vProcess5"/>
    <dgm:cxn modelId="{87DEB9AC-14DD-4A7B-8787-242AB19374D2}" type="presOf" srcId="{9F3F7AA1-E137-4969-A422-695E911E97A7}" destId="{6C073BF6-C80E-43C5-B97E-8711F426DC73}" srcOrd="0" destOrd="0" presId="urn:microsoft.com/office/officeart/2005/8/layout/vProcess5"/>
    <dgm:cxn modelId="{20DF97B4-6729-4A37-AA48-5E377FE8AB11}" type="presOf" srcId="{475E0981-46DB-4B38-B2C0-C4D63E556D14}" destId="{BD276F75-C4FE-46FA-B6A4-F724771BA69A}" srcOrd="1" destOrd="0" presId="urn:microsoft.com/office/officeart/2005/8/layout/vProcess5"/>
    <dgm:cxn modelId="{C669CCB8-0A27-43C7-B191-DEC44EA4C037}" srcId="{3B21B06B-7074-4459-9F70-5C9BBDF8F6D0}" destId="{475E0981-46DB-4B38-B2C0-C4D63E556D14}" srcOrd="0" destOrd="0" parTransId="{279827A2-3FA2-4B73-A4FC-2297C86F5B46}" sibTransId="{9F3F7AA1-E137-4969-A422-695E911E97A7}"/>
    <dgm:cxn modelId="{DFC2E6DF-3FD3-44E3-8260-C10B1A0EAB64}" type="presOf" srcId="{7F512C88-A22A-43D7-90B5-19A1D7884594}" destId="{A66163B2-B9CB-4678-822B-C55692D91718}" srcOrd="1" destOrd="0" presId="urn:microsoft.com/office/officeart/2005/8/layout/vProcess5"/>
    <dgm:cxn modelId="{AB6A4536-3BE8-4D1C-AEF5-20714780982F}" type="presParOf" srcId="{D0A9A794-B414-4ABE-9383-1313A3EC3FED}" destId="{A9BCD650-7146-441A-AD18-479827CB4055}" srcOrd="0" destOrd="0" presId="urn:microsoft.com/office/officeart/2005/8/layout/vProcess5"/>
    <dgm:cxn modelId="{864D37F9-719A-4869-9FBB-CA6EF1256E75}" type="presParOf" srcId="{D0A9A794-B414-4ABE-9383-1313A3EC3FED}" destId="{5BB4D888-920C-414E-93E4-995288B24F55}" srcOrd="1" destOrd="0" presId="urn:microsoft.com/office/officeart/2005/8/layout/vProcess5"/>
    <dgm:cxn modelId="{5E1F289A-4645-4D7E-96AB-CCCD76D687C4}" type="presParOf" srcId="{D0A9A794-B414-4ABE-9383-1313A3EC3FED}" destId="{47C105B6-4470-4B43-A7F1-8F754C72B0F6}" srcOrd="2" destOrd="0" presId="urn:microsoft.com/office/officeart/2005/8/layout/vProcess5"/>
    <dgm:cxn modelId="{8040EF6E-06A6-4DC7-91DB-54EE76EAE1A1}" type="presParOf" srcId="{D0A9A794-B414-4ABE-9383-1313A3EC3FED}" destId="{6E225E65-AAC5-4F00-B7A8-BF3AD967997E}" srcOrd="3" destOrd="0" presId="urn:microsoft.com/office/officeart/2005/8/layout/vProcess5"/>
    <dgm:cxn modelId="{D290AC2B-8323-4407-8C3F-5BE71EE9BCE8}" type="presParOf" srcId="{D0A9A794-B414-4ABE-9383-1313A3EC3FED}" destId="{6C073BF6-C80E-43C5-B97E-8711F426DC73}" srcOrd="4" destOrd="0" presId="urn:microsoft.com/office/officeart/2005/8/layout/vProcess5"/>
    <dgm:cxn modelId="{0268793F-82AB-439E-ACD3-C60DDC624349}" type="presParOf" srcId="{D0A9A794-B414-4ABE-9383-1313A3EC3FED}" destId="{8C45090F-7F8B-47FF-8C88-A05C3C6D24DE}" srcOrd="5" destOrd="0" presId="urn:microsoft.com/office/officeart/2005/8/layout/vProcess5"/>
    <dgm:cxn modelId="{2EA4660D-5BE2-4C5B-803E-D48EC07197BB}" type="presParOf" srcId="{D0A9A794-B414-4ABE-9383-1313A3EC3FED}" destId="{BD276F75-C4FE-46FA-B6A4-F724771BA69A}" srcOrd="6" destOrd="0" presId="urn:microsoft.com/office/officeart/2005/8/layout/vProcess5"/>
    <dgm:cxn modelId="{86ACBC62-D3BA-423E-B671-DFBA9FE7E731}" type="presParOf" srcId="{D0A9A794-B414-4ABE-9383-1313A3EC3FED}" destId="{A66163B2-B9CB-4678-822B-C55692D91718}" srcOrd="7" destOrd="0" presId="urn:microsoft.com/office/officeart/2005/8/layout/vProcess5"/>
    <dgm:cxn modelId="{B5623286-9EAB-4B2E-834D-3926BAC279BB}" type="presParOf" srcId="{D0A9A794-B414-4ABE-9383-1313A3EC3FED}" destId="{78192B02-8FB2-454E-BCC3-DD190C30B48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168C2D-6F6C-4BF4-BA15-0F2E21F0541C}" type="doc">
      <dgm:prSet loTypeId="urn:microsoft.com/office/officeart/2005/8/layout/hierarchy3" loCatId="list" qsTypeId="urn:microsoft.com/office/officeart/2005/8/quickstyle/simple1" qsCatId="simple" csTypeId="urn:microsoft.com/office/officeart/2005/8/colors/colorful3" csCatId="colorful"/>
      <dgm:spPr/>
      <dgm:t>
        <a:bodyPr/>
        <a:lstStyle/>
        <a:p>
          <a:endParaRPr lang="es-EC"/>
        </a:p>
      </dgm:t>
    </dgm:pt>
    <dgm:pt modelId="{AAA88C61-5825-4EE6-BDB1-C53B50D0D933}">
      <dgm:prSet custT="1"/>
      <dgm:spPr/>
      <dgm:t>
        <a:bodyPr/>
        <a:lstStyle/>
        <a:p>
          <a:r>
            <a:rPr lang="es-EC" sz="2400" dirty="0">
              <a:latin typeface="Times New Roman" panose="02020603050405020304" pitchFamily="18" charset="0"/>
              <a:cs typeface="Times New Roman" panose="02020603050405020304" pitchFamily="18" charset="0"/>
            </a:rPr>
            <a:t>La hipótesis de trabajo es aceptado debido a que por medio de los análisis estadísticos de las variables señaladas arrojan una relación favorable con la batería de ejercicios técnicos para el mejoramiento del Rendimiento del Estilo Crol </a:t>
          </a:r>
        </a:p>
      </dgm:t>
    </dgm:pt>
    <dgm:pt modelId="{4C593407-E44C-4129-B0F6-2C55F3D74C51}" type="parTrans" cxnId="{B12220E5-01F4-424F-ACA7-DD27BB3BF1F1}">
      <dgm:prSet/>
      <dgm:spPr/>
      <dgm:t>
        <a:bodyPr/>
        <a:lstStyle/>
        <a:p>
          <a:endParaRPr lang="es-EC" sz="2400">
            <a:latin typeface="Times New Roman" panose="02020603050405020304" pitchFamily="18" charset="0"/>
            <a:cs typeface="Times New Roman" panose="02020603050405020304" pitchFamily="18" charset="0"/>
          </a:endParaRPr>
        </a:p>
      </dgm:t>
    </dgm:pt>
    <dgm:pt modelId="{928E65CA-4FD1-4F15-9EE0-5BEA76354D2B}" type="sibTrans" cxnId="{B12220E5-01F4-424F-ACA7-DD27BB3BF1F1}">
      <dgm:prSet/>
      <dgm:spPr/>
      <dgm:t>
        <a:bodyPr/>
        <a:lstStyle/>
        <a:p>
          <a:endParaRPr lang="es-EC" sz="2400">
            <a:latin typeface="Times New Roman" panose="02020603050405020304" pitchFamily="18" charset="0"/>
            <a:cs typeface="Times New Roman" panose="02020603050405020304" pitchFamily="18" charset="0"/>
          </a:endParaRPr>
        </a:p>
      </dgm:t>
    </dgm:pt>
    <dgm:pt modelId="{2AF82B64-4499-4338-8DA8-F3508C41FC0A}" type="pres">
      <dgm:prSet presAssocID="{CB168C2D-6F6C-4BF4-BA15-0F2E21F0541C}" presName="diagram" presStyleCnt="0">
        <dgm:presLayoutVars>
          <dgm:chPref val="1"/>
          <dgm:dir/>
          <dgm:animOne val="branch"/>
          <dgm:animLvl val="lvl"/>
          <dgm:resizeHandles/>
        </dgm:presLayoutVars>
      </dgm:prSet>
      <dgm:spPr/>
    </dgm:pt>
    <dgm:pt modelId="{97BEF0DF-FC10-4AA6-8494-A8789F8000B0}" type="pres">
      <dgm:prSet presAssocID="{AAA88C61-5825-4EE6-BDB1-C53B50D0D933}" presName="root" presStyleCnt="0"/>
      <dgm:spPr/>
    </dgm:pt>
    <dgm:pt modelId="{0960ACBF-7142-4752-9D0C-807C178BF1F0}" type="pres">
      <dgm:prSet presAssocID="{AAA88C61-5825-4EE6-BDB1-C53B50D0D933}" presName="rootComposite" presStyleCnt="0"/>
      <dgm:spPr/>
    </dgm:pt>
    <dgm:pt modelId="{306621E5-36F0-40D3-9C27-A442E49DED07}" type="pres">
      <dgm:prSet presAssocID="{AAA88C61-5825-4EE6-BDB1-C53B50D0D933}" presName="rootText" presStyleLbl="node1" presStyleIdx="0" presStyleCnt="1"/>
      <dgm:spPr/>
    </dgm:pt>
    <dgm:pt modelId="{A86A2EAE-9958-4519-B604-4EFE4CAAC218}" type="pres">
      <dgm:prSet presAssocID="{AAA88C61-5825-4EE6-BDB1-C53B50D0D933}" presName="rootConnector" presStyleLbl="node1" presStyleIdx="0" presStyleCnt="1"/>
      <dgm:spPr/>
    </dgm:pt>
    <dgm:pt modelId="{F9C0EB15-6EE3-4CE2-A48A-BE43835DFDDB}" type="pres">
      <dgm:prSet presAssocID="{AAA88C61-5825-4EE6-BDB1-C53B50D0D933}" presName="childShape" presStyleCnt="0"/>
      <dgm:spPr/>
    </dgm:pt>
  </dgm:ptLst>
  <dgm:cxnLst>
    <dgm:cxn modelId="{1870C663-91C9-46D2-8A4B-A3CCF703DCEC}" type="presOf" srcId="{AAA88C61-5825-4EE6-BDB1-C53B50D0D933}" destId="{306621E5-36F0-40D3-9C27-A442E49DED07}" srcOrd="0" destOrd="0" presId="urn:microsoft.com/office/officeart/2005/8/layout/hierarchy3"/>
    <dgm:cxn modelId="{F5B108BA-5C04-4B70-A69E-8177F12B606A}" type="presOf" srcId="{AAA88C61-5825-4EE6-BDB1-C53B50D0D933}" destId="{A86A2EAE-9958-4519-B604-4EFE4CAAC218}" srcOrd="1" destOrd="0" presId="urn:microsoft.com/office/officeart/2005/8/layout/hierarchy3"/>
    <dgm:cxn modelId="{A9ABCFE4-3BC3-4374-B938-8A10378FE2DE}" type="presOf" srcId="{CB168C2D-6F6C-4BF4-BA15-0F2E21F0541C}" destId="{2AF82B64-4499-4338-8DA8-F3508C41FC0A}" srcOrd="0" destOrd="0" presId="urn:microsoft.com/office/officeart/2005/8/layout/hierarchy3"/>
    <dgm:cxn modelId="{B12220E5-01F4-424F-ACA7-DD27BB3BF1F1}" srcId="{CB168C2D-6F6C-4BF4-BA15-0F2E21F0541C}" destId="{AAA88C61-5825-4EE6-BDB1-C53B50D0D933}" srcOrd="0" destOrd="0" parTransId="{4C593407-E44C-4129-B0F6-2C55F3D74C51}" sibTransId="{928E65CA-4FD1-4F15-9EE0-5BEA76354D2B}"/>
    <dgm:cxn modelId="{7642C55D-DA1A-49C1-85DF-04B4D85F22EB}" type="presParOf" srcId="{2AF82B64-4499-4338-8DA8-F3508C41FC0A}" destId="{97BEF0DF-FC10-4AA6-8494-A8789F8000B0}" srcOrd="0" destOrd="0" presId="urn:microsoft.com/office/officeart/2005/8/layout/hierarchy3"/>
    <dgm:cxn modelId="{3FB62F95-E564-4452-9AE1-22644F9ED193}" type="presParOf" srcId="{97BEF0DF-FC10-4AA6-8494-A8789F8000B0}" destId="{0960ACBF-7142-4752-9D0C-807C178BF1F0}" srcOrd="0" destOrd="0" presId="urn:microsoft.com/office/officeart/2005/8/layout/hierarchy3"/>
    <dgm:cxn modelId="{5D9EA8E5-2B68-4899-ABA0-0C82627AF5F7}" type="presParOf" srcId="{0960ACBF-7142-4752-9D0C-807C178BF1F0}" destId="{306621E5-36F0-40D3-9C27-A442E49DED07}" srcOrd="0" destOrd="0" presId="urn:microsoft.com/office/officeart/2005/8/layout/hierarchy3"/>
    <dgm:cxn modelId="{36F624DC-B5B3-4D83-9AA7-E8E62F5C2429}" type="presParOf" srcId="{0960ACBF-7142-4752-9D0C-807C178BF1F0}" destId="{A86A2EAE-9958-4519-B604-4EFE4CAAC218}" srcOrd="1" destOrd="0" presId="urn:microsoft.com/office/officeart/2005/8/layout/hierarchy3"/>
    <dgm:cxn modelId="{47C3DF26-0915-4C49-B182-326B227AF8C7}" type="presParOf" srcId="{97BEF0DF-FC10-4AA6-8494-A8789F8000B0}" destId="{F9C0EB15-6EE3-4CE2-A48A-BE43835DFDD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1619B1-4442-43D8-A880-4E7E902A78F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C"/>
        </a:p>
      </dgm:t>
    </dgm:pt>
    <dgm:pt modelId="{333B91AA-0239-46DB-8F0C-7D38EE01CC83}">
      <dgm:prSet custT="1"/>
      <dgm:spPr/>
      <dgm:t>
        <a:bodyPr/>
        <a:lstStyle/>
        <a:p>
          <a:r>
            <a:rPr lang="es-MX" sz="1600" b="0" i="0" baseline="0" dirty="0">
              <a:latin typeface="Times New Roman" panose="02020603050405020304" pitchFamily="18" charset="0"/>
              <a:cs typeface="Times New Roman" panose="02020603050405020304" pitchFamily="18" charset="0"/>
            </a:rPr>
            <a:t>Después de analizar los objetivos numerados en capítulos anteriores se puede concluir que la batería de ejercicios técnicos influye de manera positiva en el rendimiento de los niños y niñas de entre 8 a 10 años de la selección de pichincha de Triatlón, se ha evidenciado el desarrollo técnico teniendo un mayor nivel de rendimiento por parte de los deportistas.</a:t>
          </a:r>
          <a:endParaRPr lang="es-EC" sz="1600" dirty="0">
            <a:latin typeface="Times New Roman" panose="02020603050405020304" pitchFamily="18" charset="0"/>
            <a:cs typeface="Times New Roman" panose="02020603050405020304" pitchFamily="18" charset="0"/>
          </a:endParaRPr>
        </a:p>
      </dgm:t>
    </dgm:pt>
    <dgm:pt modelId="{E36A568E-CC5C-4B5D-8914-33A07A152A50}" type="parTrans" cxnId="{8D4E2CE0-3651-4593-9777-0AAD3090D53B}">
      <dgm:prSet/>
      <dgm:spPr/>
      <dgm:t>
        <a:bodyPr/>
        <a:lstStyle/>
        <a:p>
          <a:endParaRPr lang="es-EC" sz="1600">
            <a:latin typeface="Times New Roman" panose="02020603050405020304" pitchFamily="18" charset="0"/>
            <a:cs typeface="Times New Roman" panose="02020603050405020304" pitchFamily="18" charset="0"/>
          </a:endParaRPr>
        </a:p>
      </dgm:t>
    </dgm:pt>
    <dgm:pt modelId="{1253FA7A-8061-41F9-A5FB-461A31EDBBB1}" type="sibTrans" cxnId="{8D4E2CE0-3651-4593-9777-0AAD3090D53B}">
      <dgm:prSet/>
      <dgm:spPr/>
      <dgm:t>
        <a:bodyPr/>
        <a:lstStyle/>
        <a:p>
          <a:endParaRPr lang="es-EC" sz="1600">
            <a:latin typeface="Times New Roman" panose="02020603050405020304" pitchFamily="18" charset="0"/>
            <a:cs typeface="Times New Roman" panose="02020603050405020304" pitchFamily="18" charset="0"/>
          </a:endParaRPr>
        </a:p>
      </dgm:t>
    </dgm:pt>
    <dgm:pt modelId="{20AEF12D-2C94-458A-A4B0-9051CFD2E056}">
      <dgm:prSet custT="1"/>
      <dgm:spPr/>
      <dgm:t>
        <a:bodyPr/>
        <a:lstStyle/>
        <a:p>
          <a:r>
            <a:rPr lang="es-MX" sz="1600" b="0" i="0" baseline="0">
              <a:latin typeface="Times New Roman" panose="02020603050405020304" pitchFamily="18" charset="0"/>
              <a:cs typeface="Times New Roman" panose="02020603050405020304" pitchFamily="18" charset="0"/>
            </a:rPr>
            <a:t>Se realizó la batería de ejercicios alcanzando un índice de aceptación por parte de los niños al ejecutar las actividades, evidenciando el empeño en mejorar su rendimiento en entrenamientos para posterior a aplicarlo en competencias.</a:t>
          </a:r>
          <a:endParaRPr lang="es-EC" sz="1600">
            <a:latin typeface="Times New Roman" panose="02020603050405020304" pitchFamily="18" charset="0"/>
            <a:cs typeface="Times New Roman" panose="02020603050405020304" pitchFamily="18" charset="0"/>
          </a:endParaRPr>
        </a:p>
      </dgm:t>
    </dgm:pt>
    <dgm:pt modelId="{557E8534-BE0B-43AC-9B5C-EF061C6D3CEF}" type="parTrans" cxnId="{7778AE57-B22F-4F33-B972-E730FFE8509F}">
      <dgm:prSet/>
      <dgm:spPr/>
      <dgm:t>
        <a:bodyPr/>
        <a:lstStyle/>
        <a:p>
          <a:endParaRPr lang="es-EC" sz="1600">
            <a:latin typeface="Times New Roman" panose="02020603050405020304" pitchFamily="18" charset="0"/>
            <a:cs typeface="Times New Roman" panose="02020603050405020304" pitchFamily="18" charset="0"/>
          </a:endParaRPr>
        </a:p>
      </dgm:t>
    </dgm:pt>
    <dgm:pt modelId="{35462D88-114F-44A0-AC54-AA81A0745898}" type="sibTrans" cxnId="{7778AE57-B22F-4F33-B972-E730FFE8509F}">
      <dgm:prSet/>
      <dgm:spPr/>
      <dgm:t>
        <a:bodyPr/>
        <a:lstStyle/>
        <a:p>
          <a:endParaRPr lang="es-EC" sz="1600">
            <a:latin typeface="Times New Roman" panose="02020603050405020304" pitchFamily="18" charset="0"/>
            <a:cs typeface="Times New Roman" panose="02020603050405020304" pitchFamily="18" charset="0"/>
          </a:endParaRPr>
        </a:p>
      </dgm:t>
    </dgm:pt>
    <dgm:pt modelId="{D12A7131-96F8-43EE-AE04-4094BE06EAEA}">
      <dgm:prSet custT="1"/>
      <dgm:spPr/>
      <dgm:t>
        <a:bodyPr/>
        <a:lstStyle/>
        <a:p>
          <a:r>
            <a:rPr lang="es-MX" sz="1600" b="0" i="0" baseline="0">
              <a:latin typeface="Times New Roman" panose="02020603050405020304" pitchFamily="18" charset="0"/>
              <a:cs typeface="Times New Roman" panose="02020603050405020304" pitchFamily="18" charset="0"/>
            </a:rPr>
            <a:t>En base al instrumento utilizado para el rendimiento del estilo crol, test de 25 m, existen cambios importantes de acuerdo al pretest vs Post - test, considerando el valor de </a:t>
          </a:r>
          <a:r>
            <a:rPr lang="es-EC" sz="1600" b="0" i="0" baseline="0">
              <a:latin typeface="Times New Roman" panose="02020603050405020304" pitchFamily="18" charset="0"/>
              <a:cs typeface="Times New Roman" panose="02020603050405020304" pitchFamily="18" charset="0"/>
            </a:rPr>
            <a:t>diferencia significativa sig bilateral ,001 menor al alfa de ,005</a:t>
          </a:r>
          <a:endParaRPr lang="es-EC" sz="1600">
            <a:latin typeface="Times New Roman" panose="02020603050405020304" pitchFamily="18" charset="0"/>
            <a:cs typeface="Times New Roman" panose="02020603050405020304" pitchFamily="18" charset="0"/>
          </a:endParaRPr>
        </a:p>
      </dgm:t>
    </dgm:pt>
    <dgm:pt modelId="{561C1FA2-41FB-4288-A35C-E30D0981BEE6}" type="parTrans" cxnId="{87617D94-7DAF-4279-8CC3-0AF83F0B365F}">
      <dgm:prSet/>
      <dgm:spPr/>
      <dgm:t>
        <a:bodyPr/>
        <a:lstStyle/>
        <a:p>
          <a:endParaRPr lang="es-EC" sz="1600">
            <a:latin typeface="Times New Roman" panose="02020603050405020304" pitchFamily="18" charset="0"/>
            <a:cs typeface="Times New Roman" panose="02020603050405020304" pitchFamily="18" charset="0"/>
          </a:endParaRPr>
        </a:p>
      </dgm:t>
    </dgm:pt>
    <dgm:pt modelId="{7C7567B0-CB1C-4AF3-9A59-CC36D4A6AFC2}" type="sibTrans" cxnId="{87617D94-7DAF-4279-8CC3-0AF83F0B365F}">
      <dgm:prSet/>
      <dgm:spPr/>
      <dgm:t>
        <a:bodyPr/>
        <a:lstStyle/>
        <a:p>
          <a:endParaRPr lang="es-EC" sz="1600">
            <a:latin typeface="Times New Roman" panose="02020603050405020304" pitchFamily="18" charset="0"/>
            <a:cs typeface="Times New Roman" panose="02020603050405020304" pitchFamily="18" charset="0"/>
          </a:endParaRPr>
        </a:p>
      </dgm:t>
    </dgm:pt>
    <dgm:pt modelId="{13AAE9E2-B95B-4A5B-B1BF-C45948D4F113}" type="pres">
      <dgm:prSet presAssocID="{181619B1-4442-43D8-A880-4E7E902A78F4}" presName="linear" presStyleCnt="0">
        <dgm:presLayoutVars>
          <dgm:animLvl val="lvl"/>
          <dgm:resizeHandles val="exact"/>
        </dgm:presLayoutVars>
      </dgm:prSet>
      <dgm:spPr/>
    </dgm:pt>
    <dgm:pt modelId="{D5ED4942-ABE3-471A-AC7F-14BDE93DDE3A}" type="pres">
      <dgm:prSet presAssocID="{333B91AA-0239-46DB-8F0C-7D38EE01CC83}" presName="parentText" presStyleLbl="node1" presStyleIdx="0" presStyleCnt="3">
        <dgm:presLayoutVars>
          <dgm:chMax val="0"/>
          <dgm:bulletEnabled val="1"/>
        </dgm:presLayoutVars>
      </dgm:prSet>
      <dgm:spPr/>
    </dgm:pt>
    <dgm:pt modelId="{66F2414A-BA84-4030-BFFF-E2C016055C9B}" type="pres">
      <dgm:prSet presAssocID="{1253FA7A-8061-41F9-A5FB-461A31EDBBB1}" presName="spacer" presStyleCnt="0"/>
      <dgm:spPr/>
    </dgm:pt>
    <dgm:pt modelId="{D3D25131-34D0-41C2-9B41-DE1AA3A122AA}" type="pres">
      <dgm:prSet presAssocID="{20AEF12D-2C94-458A-A4B0-9051CFD2E056}" presName="parentText" presStyleLbl="node1" presStyleIdx="1" presStyleCnt="3">
        <dgm:presLayoutVars>
          <dgm:chMax val="0"/>
          <dgm:bulletEnabled val="1"/>
        </dgm:presLayoutVars>
      </dgm:prSet>
      <dgm:spPr/>
    </dgm:pt>
    <dgm:pt modelId="{C5089487-C432-43F8-90F5-44320DF5DB30}" type="pres">
      <dgm:prSet presAssocID="{35462D88-114F-44A0-AC54-AA81A0745898}" presName="spacer" presStyleCnt="0"/>
      <dgm:spPr/>
    </dgm:pt>
    <dgm:pt modelId="{A233C256-0716-476D-9C65-6D51AD09E53A}" type="pres">
      <dgm:prSet presAssocID="{D12A7131-96F8-43EE-AE04-4094BE06EAEA}" presName="parentText" presStyleLbl="node1" presStyleIdx="2" presStyleCnt="3">
        <dgm:presLayoutVars>
          <dgm:chMax val="0"/>
          <dgm:bulletEnabled val="1"/>
        </dgm:presLayoutVars>
      </dgm:prSet>
      <dgm:spPr/>
    </dgm:pt>
  </dgm:ptLst>
  <dgm:cxnLst>
    <dgm:cxn modelId="{2AF8C61B-C7E8-4282-907A-3B73E043B6A3}" type="presOf" srcId="{20AEF12D-2C94-458A-A4B0-9051CFD2E056}" destId="{D3D25131-34D0-41C2-9B41-DE1AA3A122AA}" srcOrd="0" destOrd="0" presId="urn:microsoft.com/office/officeart/2005/8/layout/vList2"/>
    <dgm:cxn modelId="{7778AE57-B22F-4F33-B972-E730FFE8509F}" srcId="{181619B1-4442-43D8-A880-4E7E902A78F4}" destId="{20AEF12D-2C94-458A-A4B0-9051CFD2E056}" srcOrd="1" destOrd="0" parTransId="{557E8534-BE0B-43AC-9B5C-EF061C6D3CEF}" sibTransId="{35462D88-114F-44A0-AC54-AA81A0745898}"/>
    <dgm:cxn modelId="{60B74491-B371-4E9E-A55C-E69153499B84}" type="presOf" srcId="{181619B1-4442-43D8-A880-4E7E902A78F4}" destId="{13AAE9E2-B95B-4A5B-B1BF-C45948D4F113}" srcOrd="0" destOrd="0" presId="urn:microsoft.com/office/officeart/2005/8/layout/vList2"/>
    <dgm:cxn modelId="{87617D94-7DAF-4279-8CC3-0AF83F0B365F}" srcId="{181619B1-4442-43D8-A880-4E7E902A78F4}" destId="{D12A7131-96F8-43EE-AE04-4094BE06EAEA}" srcOrd="2" destOrd="0" parTransId="{561C1FA2-41FB-4288-A35C-E30D0981BEE6}" sibTransId="{7C7567B0-CB1C-4AF3-9A59-CC36D4A6AFC2}"/>
    <dgm:cxn modelId="{465C39B3-DE0A-4C0B-A724-09680DE38A31}" type="presOf" srcId="{D12A7131-96F8-43EE-AE04-4094BE06EAEA}" destId="{A233C256-0716-476D-9C65-6D51AD09E53A}" srcOrd="0" destOrd="0" presId="urn:microsoft.com/office/officeart/2005/8/layout/vList2"/>
    <dgm:cxn modelId="{8D4E2CE0-3651-4593-9777-0AAD3090D53B}" srcId="{181619B1-4442-43D8-A880-4E7E902A78F4}" destId="{333B91AA-0239-46DB-8F0C-7D38EE01CC83}" srcOrd="0" destOrd="0" parTransId="{E36A568E-CC5C-4B5D-8914-33A07A152A50}" sibTransId="{1253FA7A-8061-41F9-A5FB-461A31EDBBB1}"/>
    <dgm:cxn modelId="{75EA93E9-7A7E-4315-A7A2-C0665F86CAF4}" type="presOf" srcId="{333B91AA-0239-46DB-8F0C-7D38EE01CC83}" destId="{D5ED4942-ABE3-471A-AC7F-14BDE93DDE3A}" srcOrd="0" destOrd="0" presId="urn:microsoft.com/office/officeart/2005/8/layout/vList2"/>
    <dgm:cxn modelId="{079074A3-55AE-4567-AD56-F2912593D0F0}" type="presParOf" srcId="{13AAE9E2-B95B-4A5B-B1BF-C45948D4F113}" destId="{D5ED4942-ABE3-471A-AC7F-14BDE93DDE3A}" srcOrd="0" destOrd="0" presId="urn:microsoft.com/office/officeart/2005/8/layout/vList2"/>
    <dgm:cxn modelId="{1F468B2A-02DB-4E65-B16B-0AFB03C0B7EA}" type="presParOf" srcId="{13AAE9E2-B95B-4A5B-B1BF-C45948D4F113}" destId="{66F2414A-BA84-4030-BFFF-E2C016055C9B}" srcOrd="1" destOrd="0" presId="urn:microsoft.com/office/officeart/2005/8/layout/vList2"/>
    <dgm:cxn modelId="{4BE112AF-631E-4E33-97B1-545C37DE45A7}" type="presParOf" srcId="{13AAE9E2-B95B-4A5B-B1BF-C45948D4F113}" destId="{D3D25131-34D0-41C2-9B41-DE1AA3A122AA}" srcOrd="2" destOrd="0" presId="urn:microsoft.com/office/officeart/2005/8/layout/vList2"/>
    <dgm:cxn modelId="{F2FCD6C9-CC89-4824-94A4-A84C32C4DB38}" type="presParOf" srcId="{13AAE9E2-B95B-4A5B-B1BF-C45948D4F113}" destId="{C5089487-C432-43F8-90F5-44320DF5DB30}" srcOrd="3" destOrd="0" presId="urn:microsoft.com/office/officeart/2005/8/layout/vList2"/>
    <dgm:cxn modelId="{0A139B0A-AA8B-4AA9-9E28-2DC7F85255D1}" type="presParOf" srcId="{13AAE9E2-B95B-4A5B-B1BF-C45948D4F113}" destId="{A233C256-0716-476D-9C65-6D51AD09E53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8CC1EB-A7B3-4FA4-8AA3-03DC4F1586D3}"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s-EC"/>
        </a:p>
      </dgm:t>
    </dgm:pt>
    <dgm:pt modelId="{D19F7577-06BB-4568-B7FE-CF112973ABB3}">
      <dgm:prSet custT="1"/>
      <dgm:spPr/>
      <dgm:t>
        <a:bodyPr/>
        <a:lstStyle/>
        <a:p>
          <a:r>
            <a:rPr lang="es-MX" sz="1800" b="0" i="0" baseline="0" dirty="0">
              <a:latin typeface="Times New Roman" panose="02020603050405020304" pitchFamily="18" charset="0"/>
              <a:cs typeface="Times New Roman" panose="02020603050405020304" pitchFamily="18" charset="0"/>
            </a:rPr>
            <a:t>Continuar realizando la aplicación de batería de ejercicios por periodos prolongados que permitan el mejoramiento técnico y de rendimiento en grupos de niños que presenten deficiencias en su técnica.</a:t>
          </a:r>
          <a:endParaRPr lang="es-EC" sz="1800" dirty="0">
            <a:latin typeface="Times New Roman" panose="02020603050405020304" pitchFamily="18" charset="0"/>
            <a:cs typeface="Times New Roman" panose="02020603050405020304" pitchFamily="18" charset="0"/>
          </a:endParaRPr>
        </a:p>
      </dgm:t>
    </dgm:pt>
    <dgm:pt modelId="{336BB972-C818-410A-AF84-8550556FBB66}" type="parTrans" cxnId="{13A3809A-A90C-4B13-9ED8-5E64A734A15B}">
      <dgm:prSet/>
      <dgm:spPr/>
      <dgm:t>
        <a:bodyPr/>
        <a:lstStyle/>
        <a:p>
          <a:endParaRPr lang="es-EC" sz="1800">
            <a:latin typeface="Times New Roman" panose="02020603050405020304" pitchFamily="18" charset="0"/>
            <a:cs typeface="Times New Roman" panose="02020603050405020304" pitchFamily="18" charset="0"/>
          </a:endParaRPr>
        </a:p>
      </dgm:t>
    </dgm:pt>
    <dgm:pt modelId="{016EE2EF-3808-474F-B61D-7CA74DD0504A}" type="sibTrans" cxnId="{13A3809A-A90C-4B13-9ED8-5E64A734A15B}">
      <dgm:prSet/>
      <dgm:spPr/>
      <dgm:t>
        <a:bodyPr/>
        <a:lstStyle/>
        <a:p>
          <a:endParaRPr lang="es-EC" sz="1800">
            <a:latin typeface="Times New Roman" panose="02020603050405020304" pitchFamily="18" charset="0"/>
            <a:cs typeface="Times New Roman" panose="02020603050405020304" pitchFamily="18" charset="0"/>
          </a:endParaRPr>
        </a:p>
      </dgm:t>
    </dgm:pt>
    <dgm:pt modelId="{0F04E435-26BD-4F83-8539-123BB1F065A1}">
      <dgm:prSet custT="1"/>
      <dgm:spPr/>
      <dgm:t>
        <a:bodyPr/>
        <a:lstStyle/>
        <a:p>
          <a:r>
            <a:rPr lang="es-MX" sz="1800" b="0" i="0" baseline="0">
              <a:latin typeface="Times New Roman" panose="02020603050405020304" pitchFamily="18" charset="0"/>
              <a:cs typeface="Times New Roman" panose="02020603050405020304" pitchFamily="18" charset="0"/>
            </a:rPr>
            <a:t>Incorporar ejercicios de técnica en la planificación de entrenamientos como estrategia metodológica que permita desarrollar la técnica adecuada en cada uno de los deportistas que forman parte del equipo.</a:t>
          </a:r>
          <a:endParaRPr lang="es-EC" sz="1800">
            <a:latin typeface="Times New Roman" panose="02020603050405020304" pitchFamily="18" charset="0"/>
            <a:cs typeface="Times New Roman" panose="02020603050405020304" pitchFamily="18" charset="0"/>
          </a:endParaRPr>
        </a:p>
      </dgm:t>
    </dgm:pt>
    <dgm:pt modelId="{9E5B1314-B86C-429F-9D65-2C766D9CCC73}" type="parTrans" cxnId="{93E96564-94C5-4FD0-A6F1-5F64B3FA08CB}">
      <dgm:prSet/>
      <dgm:spPr/>
      <dgm:t>
        <a:bodyPr/>
        <a:lstStyle/>
        <a:p>
          <a:endParaRPr lang="es-EC" sz="1800">
            <a:latin typeface="Times New Roman" panose="02020603050405020304" pitchFamily="18" charset="0"/>
            <a:cs typeface="Times New Roman" panose="02020603050405020304" pitchFamily="18" charset="0"/>
          </a:endParaRPr>
        </a:p>
      </dgm:t>
    </dgm:pt>
    <dgm:pt modelId="{156CFEC7-C710-4B1C-9164-895FD1F95FFE}" type="sibTrans" cxnId="{93E96564-94C5-4FD0-A6F1-5F64B3FA08CB}">
      <dgm:prSet/>
      <dgm:spPr/>
      <dgm:t>
        <a:bodyPr/>
        <a:lstStyle/>
        <a:p>
          <a:endParaRPr lang="es-EC" sz="1800">
            <a:latin typeface="Times New Roman" panose="02020603050405020304" pitchFamily="18" charset="0"/>
            <a:cs typeface="Times New Roman" panose="02020603050405020304" pitchFamily="18" charset="0"/>
          </a:endParaRPr>
        </a:p>
      </dgm:t>
    </dgm:pt>
    <dgm:pt modelId="{20F57862-345E-4DA5-9F30-5DE1BE08388E}">
      <dgm:prSet custT="1"/>
      <dgm:spPr/>
      <dgm:t>
        <a:bodyPr/>
        <a:lstStyle/>
        <a:p>
          <a:r>
            <a:rPr lang="es-MX" sz="1800" b="0" i="0">
              <a:latin typeface="Times New Roman" panose="02020603050405020304" pitchFamily="18" charset="0"/>
              <a:cs typeface="Times New Roman" panose="02020603050405020304" pitchFamily="18" charset="0"/>
            </a:rPr>
            <a:t>Para mejorar la velocidad de desplazamiento, se </a:t>
          </a:r>
          <a:r>
            <a:rPr lang="es-MX" sz="1800" b="0" i="0" baseline="0">
              <a:latin typeface="Times New Roman" panose="02020603050405020304" pitchFamily="18" charset="0"/>
              <a:cs typeface="Times New Roman" panose="02020603050405020304" pitchFamily="18" charset="0"/>
            </a:rPr>
            <a:t>debe </a:t>
          </a:r>
          <a:r>
            <a:rPr lang="es-MX" sz="1800" b="0" i="0">
              <a:latin typeface="Times New Roman" panose="02020603050405020304" pitchFamily="18" charset="0"/>
              <a:cs typeface="Times New Roman" panose="02020603050405020304" pitchFamily="18" charset="0"/>
            </a:rPr>
            <a:t>seguir trabajando con la batería de ejercicios hasta llegar a su perfeccionamiento, para que así se pueda obtener resultados mas relevantes.</a:t>
          </a:r>
          <a:endParaRPr lang="es-EC" sz="1800">
            <a:latin typeface="Times New Roman" panose="02020603050405020304" pitchFamily="18" charset="0"/>
            <a:cs typeface="Times New Roman" panose="02020603050405020304" pitchFamily="18" charset="0"/>
          </a:endParaRPr>
        </a:p>
      </dgm:t>
    </dgm:pt>
    <dgm:pt modelId="{D5E4C5CA-B6A5-4F45-957C-8F491DA62F50}" type="parTrans" cxnId="{164EE27E-56EF-4F23-8025-8BAE557648A4}">
      <dgm:prSet/>
      <dgm:spPr/>
      <dgm:t>
        <a:bodyPr/>
        <a:lstStyle/>
        <a:p>
          <a:endParaRPr lang="es-EC" sz="1800">
            <a:latin typeface="Times New Roman" panose="02020603050405020304" pitchFamily="18" charset="0"/>
            <a:cs typeface="Times New Roman" panose="02020603050405020304" pitchFamily="18" charset="0"/>
          </a:endParaRPr>
        </a:p>
      </dgm:t>
    </dgm:pt>
    <dgm:pt modelId="{1DA43310-EC69-4DEF-A98A-317A2E32AE2A}" type="sibTrans" cxnId="{164EE27E-56EF-4F23-8025-8BAE557648A4}">
      <dgm:prSet/>
      <dgm:spPr/>
      <dgm:t>
        <a:bodyPr/>
        <a:lstStyle/>
        <a:p>
          <a:endParaRPr lang="es-EC" sz="1800">
            <a:latin typeface="Times New Roman" panose="02020603050405020304" pitchFamily="18" charset="0"/>
            <a:cs typeface="Times New Roman" panose="02020603050405020304" pitchFamily="18" charset="0"/>
          </a:endParaRPr>
        </a:p>
      </dgm:t>
    </dgm:pt>
    <dgm:pt modelId="{6F0904C2-DB58-49CC-8F6A-9038E32AFDBA}" type="pres">
      <dgm:prSet presAssocID="{A68CC1EB-A7B3-4FA4-8AA3-03DC4F1586D3}" presName="linear" presStyleCnt="0">
        <dgm:presLayoutVars>
          <dgm:animLvl val="lvl"/>
          <dgm:resizeHandles val="exact"/>
        </dgm:presLayoutVars>
      </dgm:prSet>
      <dgm:spPr/>
    </dgm:pt>
    <dgm:pt modelId="{95BD80E1-FB10-4CC8-B55A-7BBECCFE0209}" type="pres">
      <dgm:prSet presAssocID="{D19F7577-06BB-4568-B7FE-CF112973ABB3}" presName="parentText" presStyleLbl="node1" presStyleIdx="0" presStyleCnt="3">
        <dgm:presLayoutVars>
          <dgm:chMax val="0"/>
          <dgm:bulletEnabled val="1"/>
        </dgm:presLayoutVars>
      </dgm:prSet>
      <dgm:spPr/>
    </dgm:pt>
    <dgm:pt modelId="{EC3232F7-C18B-4295-8C78-D12130EED820}" type="pres">
      <dgm:prSet presAssocID="{016EE2EF-3808-474F-B61D-7CA74DD0504A}" presName="spacer" presStyleCnt="0"/>
      <dgm:spPr/>
    </dgm:pt>
    <dgm:pt modelId="{012FF86E-2C77-4FE6-8B48-72B04B231322}" type="pres">
      <dgm:prSet presAssocID="{0F04E435-26BD-4F83-8539-123BB1F065A1}" presName="parentText" presStyleLbl="node1" presStyleIdx="1" presStyleCnt="3">
        <dgm:presLayoutVars>
          <dgm:chMax val="0"/>
          <dgm:bulletEnabled val="1"/>
        </dgm:presLayoutVars>
      </dgm:prSet>
      <dgm:spPr/>
    </dgm:pt>
    <dgm:pt modelId="{138F564A-C88F-4665-B4B1-7217B03DCFF3}" type="pres">
      <dgm:prSet presAssocID="{156CFEC7-C710-4B1C-9164-895FD1F95FFE}" presName="spacer" presStyleCnt="0"/>
      <dgm:spPr/>
    </dgm:pt>
    <dgm:pt modelId="{13CBDCDF-B083-416E-AE18-AB3ADD1A6ADD}" type="pres">
      <dgm:prSet presAssocID="{20F57862-345E-4DA5-9F30-5DE1BE08388E}" presName="parentText" presStyleLbl="node1" presStyleIdx="2" presStyleCnt="3">
        <dgm:presLayoutVars>
          <dgm:chMax val="0"/>
          <dgm:bulletEnabled val="1"/>
        </dgm:presLayoutVars>
      </dgm:prSet>
      <dgm:spPr/>
    </dgm:pt>
  </dgm:ptLst>
  <dgm:cxnLst>
    <dgm:cxn modelId="{39F69B20-F026-4632-B117-47A103433E93}" type="presOf" srcId="{A68CC1EB-A7B3-4FA4-8AA3-03DC4F1586D3}" destId="{6F0904C2-DB58-49CC-8F6A-9038E32AFDBA}" srcOrd="0" destOrd="0" presId="urn:microsoft.com/office/officeart/2005/8/layout/vList2"/>
    <dgm:cxn modelId="{93E96564-94C5-4FD0-A6F1-5F64B3FA08CB}" srcId="{A68CC1EB-A7B3-4FA4-8AA3-03DC4F1586D3}" destId="{0F04E435-26BD-4F83-8539-123BB1F065A1}" srcOrd="1" destOrd="0" parTransId="{9E5B1314-B86C-429F-9D65-2C766D9CCC73}" sibTransId="{156CFEC7-C710-4B1C-9164-895FD1F95FFE}"/>
    <dgm:cxn modelId="{40AA7E6B-60D7-489B-93EA-8CAA7E05C61F}" type="presOf" srcId="{0F04E435-26BD-4F83-8539-123BB1F065A1}" destId="{012FF86E-2C77-4FE6-8B48-72B04B231322}" srcOrd="0" destOrd="0" presId="urn:microsoft.com/office/officeart/2005/8/layout/vList2"/>
    <dgm:cxn modelId="{164EE27E-56EF-4F23-8025-8BAE557648A4}" srcId="{A68CC1EB-A7B3-4FA4-8AA3-03DC4F1586D3}" destId="{20F57862-345E-4DA5-9F30-5DE1BE08388E}" srcOrd="2" destOrd="0" parTransId="{D5E4C5CA-B6A5-4F45-957C-8F491DA62F50}" sibTransId="{1DA43310-EC69-4DEF-A98A-317A2E32AE2A}"/>
    <dgm:cxn modelId="{13A3809A-A90C-4B13-9ED8-5E64A734A15B}" srcId="{A68CC1EB-A7B3-4FA4-8AA3-03DC4F1586D3}" destId="{D19F7577-06BB-4568-B7FE-CF112973ABB3}" srcOrd="0" destOrd="0" parTransId="{336BB972-C818-410A-AF84-8550556FBB66}" sibTransId="{016EE2EF-3808-474F-B61D-7CA74DD0504A}"/>
    <dgm:cxn modelId="{F53FA89F-75C7-4BDA-BAE6-56A965DF5876}" type="presOf" srcId="{20F57862-345E-4DA5-9F30-5DE1BE08388E}" destId="{13CBDCDF-B083-416E-AE18-AB3ADD1A6ADD}" srcOrd="0" destOrd="0" presId="urn:microsoft.com/office/officeart/2005/8/layout/vList2"/>
    <dgm:cxn modelId="{A67181AE-A67C-4C2B-B6F5-D63BF16238AF}" type="presOf" srcId="{D19F7577-06BB-4568-B7FE-CF112973ABB3}" destId="{95BD80E1-FB10-4CC8-B55A-7BBECCFE0209}" srcOrd="0" destOrd="0" presId="urn:microsoft.com/office/officeart/2005/8/layout/vList2"/>
    <dgm:cxn modelId="{EE3D54BD-A84F-4535-9B52-9301E0D4BC06}" type="presParOf" srcId="{6F0904C2-DB58-49CC-8F6A-9038E32AFDBA}" destId="{95BD80E1-FB10-4CC8-B55A-7BBECCFE0209}" srcOrd="0" destOrd="0" presId="urn:microsoft.com/office/officeart/2005/8/layout/vList2"/>
    <dgm:cxn modelId="{84DD83DA-1805-45F5-B047-A3287047F8CB}" type="presParOf" srcId="{6F0904C2-DB58-49CC-8F6A-9038E32AFDBA}" destId="{EC3232F7-C18B-4295-8C78-D12130EED820}" srcOrd="1" destOrd="0" presId="urn:microsoft.com/office/officeart/2005/8/layout/vList2"/>
    <dgm:cxn modelId="{22C3E4CA-6C5F-425B-B589-C89AF0BD674A}" type="presParOf" srcId="{6F0904C2-DB58-49CC-8F6A-9038E32AFDBA}" destId="{012FF86E-2C77-4FE6-8B48-72B04B231322}" srcOrd="2" destOrd="0" presId="urn:microsoft.com/office/officeart/2005/8/layout/vList2"/>
    <dgm:cxn modelId="{9148FD3D-2BE5-45AF-8460-B9D53E77FED7}" type="presParOf" srcId="{6F0904C2-DB58-49CC-8F6A-9038E32AFDBA}" destId="{138F564A-C88F-4665-B4B1-7217B03DCFF3}" srcOrd="3" destOrd="0" presId="urn:microsoft.com/office/officeart/2005/8/layout/vList2"/>
    <dgm:cxn modelId="{5E90C964-36BB-4C1D-B2F9-D587AB585395}" type="presParOf" srcId="{6F0904C2-DB58-49CC-8F6A-9038E32AFDBA}" destId="{13CBDCDF-B083-416E-AE18-AB3ADD1A6AD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6B0E7-B5C2-4700-A187-75928F70A46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82877672-EFBF-4F08-A444-3AC03A7A96CF}">
      <dgm:prSet phldrT="[Texto]"/>
      <dgm:spPr/>
      <dgm:t>
        <a:bodyPr/>
        <a:lstStyle/>
        <a:p>
          <a:r>
            <a:rPr lang="es-ES" dirty="0"/>
            <a:t> </a:t>
          </a:r>
          <a:endParaRPr lang="es-EC" dirty="0"/>
        </a:p>
      </dgm:t>
    </dgm:pt>
    <dgm:pt modelId="{B2458D8A-B5A2-4C57-8A84-960D653CD3E9}" type="sibTrans" cxnId="{DD5BDBE4-ACA6-40E2-9FB0-17C0077D8EE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dgm:spPr>
      <dgm:t>
        <a:bodyPr/>
        <a:lstStyle/>
        <a:p>
          <a:endParaRPr lang="es-EC"/>
        </a:p>
      </dgm:t>
      <dgm:extLst>
        <a:ext uri="{E40237B7-FDA0-4F09-8148-C483321AD2D9}">
          <dgm14:cNvPr xmlns:dgm14="http://schemas.microsoft.com/office/drawing/2010/diagram" id="0" name="" descr="Elementos del planteamiento del Problema de Investigación | Planteamiento  del problema, Planteamiento, Autoconocimiento">
            <a:extLst>
              <a:ext uri="{FF2B5EF4-FFF2-40B4-BE49-F238E27FC236}">
                <a16:creationId xmlns:a16="http://schemas.microsoft.com/office/drawing/2014/main" id="{CBB32E2E-3BB3-403A-A878-09DF4B89D7A7}"/>
              </a:ext>
            </a:extLst>
          </dgm14:cNvPr>
        </a:ext>
      </dgm:extLst>
    </dgm:pt>
    <dgm:pt modelId="{7D7C9365-A4E9-425C-BE74-C71233EC53DF}" type="parTrans" cxnId="{DD5BDBE4-ACA6-40E2-9FB0-17C0077D8EEE}">
      <dgm:prSet/>
      <dgm:spPr/>
      <dgm:t>
        <a:bodyPr/>
        <a:lstStyle/>
        <a:p>
          <a:endParaRPr lang="es-EC"/>
        </a:p>
      </dgm:t>
    </dgm:pt>
    <dgm:pt modelId="{D864FE76-6126-4A4E-9D6A-F2A17F384E3F}" type="pres">
      <dgm:prSet presAssocID="{2926B0E7-B5C2-4700-A187-75928F70A465}" presName="Name0" presStyleCnt="0">
        <dgm:presLayoutVars>
          <dgm:chMax val="7"/>
          <dgm:chPref val="7"/>
          <dgm:dir/>
        </dgm:presLayoutVars>
      </dgm:prSet>
      <dgm:spPr/>
    </dgm:pt>
    <dgm:pt modelId="{7E0A9BBD-B64D-4BCB-962E-FD6305FF95D6}" type="pres">
      <dgm:prSet presAssocID="{2926B0E7-B5C2-4700-A187-75928F70A465}" presName="Name1" presStyleCnt="0"/>
      <dgm:spPr/>
    </dgm:pt>
    <dgm:pt modelId="{93A06820-85DB-4808-8847-24D9B142DFB0}" type="pres">
      <dgm:prSet presAssocID="{B2458D8A-B5A2-4C57-8A84-960D653CD3E9}" presName="picture_1" presStyleCnt="0"/>
      <dgm:spPr/>
    </dgm:pt>
    <dgm:pt modelId="{8533172B-A8D2-4A87-BE36-BE16DB6F6782}" type="pres">
      <dgm:prSet presAssocID="{B2458D8A-B5A2-4C57-8A84-960D653CD3E9}" presName="pictureRepeatNode" presStyleLbl="alignImgPlace1" presStyleIdx="0" presStyleCnt="1" custScaleX="175714" custScaleY="186179" custLinFactNeighborX="32154" custLinFactNeighborY="7013"/>
      <dgm:spPr/>
    </dgm:pt>
    <dgm:pt modelId="{8DF377A3-F9AC-4412-BF3F-FF93D51F906F}" type="pres">
      <dgm:prSet presAssocID="{82877672-EFBF-4F08-A444-3AC03A7A96CF}" presName="text_1" presStyleLbl="node1" presStyleIdx="0" presStyleCnt="0">
        <dgm:presLayoutVars>
          <dgm:bulletEnabled val="1"/>
        </dgm:presLayoutVars>
      </dgm:prSet>
      <dgm:spPr/>
    </dgm:pt>
  </dgm:ptLst>
  <dgm:cxnLst>
    <dgm:cxn modelId="{7B898227-9054-449C-8321-8CEBAEBEE219}" type="presOf" srcId="{2926B0E7-B5C2-4700-A187-75928F70A465}" destId="{D864FE76-6126-4A4E-9D6A-F2A17F384E3F}" srcOrd="0" destOrd="0" presId="urn:microsoft.com/office/officeart/2008/layout/CircularPictureCallout"/>
    <dgm:cxn modelId="{60D1DBBC-3B5F-43B8-9264-3244D0C60229}" type="presOf" srcId="{82877672-EFBF-4F08-A444-3AC03A7A96CF}" destId="{8DF377A3-F9AC-4412-BF3F-FF93D51F906F}" srcOrd="0" destOrd="0" presId="urn:microsoft.com/office/officeart/2008/layout/CircularPictureCallout"/>
    <dgm:cxn modelId="{DD5BDBE4-ACA6-40E2-9FB0-17C0077D8EEE}" srcId="{2926B0E7-B5C2-4700-A187-75928F70A465}" destId="{82877672-EFBF-4F08-A444-3AC03A7A96CF}" srcOrd="0" destOrd="0" parTransId="{7D7C9365-A4E9-425C-BE74-C71233EC53DF}" sibTransId="{B2458D8A-B5A2-4C57-8A84-960D653CD3E9}"/>
    <dgm:cxn modelId="{867796F9-5DE1-46BB-8BFA-5785C467E5C0}" type="presOf" srcId="{B2458D8A-B5A2-4C57-8A84-960D653CD3E9}" destId="{8533172B-A8D2-4A87-BE36-BE16DB6F6782}" srcOrd="0" destOrd="0" presId="urn:microsoft.com/office/officeart/2008/layout/CircularPictureCallout"/>
    <dgm:cxn modelId="{8BFC5CEB-3257-479F-9B7B-D687029C62F3}" type="presParOf" srcId="{D864FE76-6126-4A4E-9D6A-F2A17F384E3F}" destId="{7E0A9BBD-B64D-4BCB-962E-FD6305FF95D6}" srcOrd="0" destOrd="0" presId="urn:microsoft.com/office/officeart/2008/layout/CircularPictureCallout"/>
    <dgm:cxn modelId="{AE1C57D3-9847-4628-B873-6D2686CAD66F}" type="presParOf" srcId="{7E0A9BBD-B64D-4BCB-962E-FD6305FF95D6}" destId="{93A06820-85DB-4808-8847-24D9B142DFB0}" srcOrd="0" destOrd="0" presId="urn:microsoft.com/office/officeart/2008/layout/CircularPictureCallout"/>
    <dgm:cxn modelId="{647C740E-DFC3-423C-B621-659F75C78886}" type="presParOf" srcId="{93A06820-85DB-4808-8847-24D9B142DFB0}" destId="{8533172B-A8D2-4A87-BE36-BE16DB6F6782}" srcOrd="0" destOrd="0" presId="urn:microsoft.com/office/officeart/2008/layout/CircularPictureCallout"/>
    <dgm:cxn modelId="{8022B9DD-3B2B-41E8-BEAE-79969244B7C9}" type="presParOf" srcId="{7E0A9BBD-B64D-4BCB-962E-FD6305FF95D6}" destId="{8DF377A3-F9AC-4412-BF3F-FF93D51F906F}"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84801-3300-4F0F-A17F-E57FE3BEA19E}"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s-EC"/>
        </a:p>
      </dgm:t>
    </dgm:pt>
    <dgm:pt modelId="{21F474FC-7CD4-4546-8E28-78471235D8C5}">
      <dgm:prSet custT="1"/>
      <dgm:spPr/>
      <dgm:t>
        <a:bodyPr/>
        <a:lstStyle/>
        <a:p>
          <a:r>
            <a:rPr lang="es-ES" sz="1500" b="0" i="0" dirty="0">
              <a:latin typeface="Times New Roman" panose="02020603050405020304" pitchFamily="18" charset="0"/>
              <a:cs typeface="Times New Roman" panose="02020603050405020304" pitchFamily="18" charset="0"/>
            </a:rPr>
            <a:t>Según Salazar (2018): La importancia de la técnica, tanto en el Crol como en todos los estilos de la natación competitiva, radica en que es la base que permite el poder trabajar en el medio acuático las demás capacidades física. </a:t>
          </a:r>
          <a:endParaRPr lang="es-EC" sz="1500" dirty="0">
            <a:latin typeface="Times New Roman" panose="02020603050405020304" pitchFamily="18" charset="0"/>
            <a:cs typeface="Times New Roman" panose="02020603050405020304" pitchFamily="18" charset="0"/>
          </a:endParaRPr>
        </a:p>
      </dgm:t>
    </dgm:pt>
    <dgm:pt modelId="{99E58CF8-4027-436E-844B-3AC3A6307E2C}" type="parTrans" cxnId="{1D7F3D34-D718-43D3-A030-7BED2B91927B}">
      <dgm:prSet/>
      <dgm:spPr/>
      <dgm:t>
        <a:bodyPr/>
        <a:lstStyle/>
        <a:p>
          <a:endParaRPr lang="es-EC" sz="1500">
            <a:latin typeface="Times New Roman" panose="02020603050405020304" pitchFamily="18" charset="0"/>
            <a:cs typeface="Times New Roman" panose="02020603050405020304" pitchFamily="18" charset="0"/>
          </a:endParaRPr>
        </a:p>
      </dgm:t>
    </dgm:pt>
    <dgm:pt modelId="{05070248-4190-4B88-96F6-16E9EA2BAB1E}" type="sibTrans" cxnId="{1D7F3D34-D718-43D3-A030-7BED2B91927B}">
      <dgm:prSet/>
      <dgm:spPr/>
      <dgm:t>
        <a:bodyPr/>
        <a:lstStyle/>
        <a:p>
          <a:endParaRPr lang="es-EC" sz="1500">
            <a:latin typeface="Times New Roman" panose="02020603050405020304" pitchFamily="18" charset="0"/>
            <a:cs typeface="Times New Roman" panose="02020603050405020304" pitchFamily="18" charset="0"/>
          </a:endParaRPr>
        </a:p>
      </dgm:t>
    </dgm:pt>
    <dgm:pt modelId="{6B745EA6-95B1-461A-9B60-E729272A4145}">
      <dgm:prSet custT="1"/>
      <dgm:spPr/>
      <dgm:t>
        <a:bodyPr/>
        <a:lstStyle/>
        <a:p>
          <a:r>
            <a:rPr lang="es-ES" sz="1500" b="0" i="0" dirty="0">
              <a:latin typeface="Times New Roman" panose="02020603050405020304" pitchFamily="18" charset="0"/>
              <a:cs typeface="Times New Roman" panose="02020603050405020304" pitchFamily="18" charset="0"/>
            </a:rPr>
            <a:t>La técnica se encuentra presente en mayor o menor porcentaje durante la vida de entrenamiento del deportistas se debe practicar permanentemente ya que si permitimos que valla degradándose o no se realiza la enseña correcta perjudicará en el rendimiento deportivo de los nadadores.</a:t>
          </a:r>
          <a:endParaRPr lang="es-EC" sz="1500" dirty="0">
            <a:latin typeface="Times New Roman" panose="02020603050405020304" pitchFamily="18" charset="0"/>
            <a:cs typeface="Times New Roman" panose="02020603050405020304" pitchFamily="18" charset="0"/>
          </a:endParaRPr>
        </a:p>
      </dgm:t>
    </dgm:pt>
    <dgm:pt modelId="{64C4D108-3C04-4B90-A29E-F4AE882C93E4}" type="parTrans" cxnId="{A75D3BAD-DF21-44DA-8C58-88074639C83C}">
      <dgm:prSet/>
      <dgm:spPr/>
      <dgm:t>
        <a:bodyPr/>
        <a:lstStyle/>
        <a:p>
          <a:endParaRPr lang="es-EC" sz="1500">
            <a:latin typeface="Times New Roman" panose="02020603050405020304" pitchFamily="18" charset="0"/>
            <a:cs typeface="Times New Roman" panose="02020603050405020304" pitchFamily="18" charset="0"/>
          </a:endParaRPr>
        </a:p>
      </dgm:t>
    </dgm:pt>
    <dgm:pt modelId="{9EFDFF55-9730-41D8-BBEE-3D31B14426CF}" type="sibTrans" cxnId="{A75D3BAD-DF21-44DA-8C58-88074639C83C}">
      <dgm:prSet/>
      <dgm:spPr/>
      <dgm:t>
        <a:bodyPr/>
        <a:lstStyle/>
        <a:p>
          <a:endParaRPr lang="es-EC" sz="1500">
            <a:latin typeface="Times New Roman" panose="02020603050405020304" pitchFamily="18" charset="0"/>
            <a:cs typeface="Times New Roman" panose="02020603050405020304" pitchFamily="18" charset="0"/>
          </a:endParaRPr>
        </a:p>
      </dgm:t>
    </dgm:pt>
    <dgm:pt modelId="{832D420E-68BA-4485-B5E5-204F0CF914BD}" type="pres">
      <dgm:prSet presAssocID="{90A84801-3300-4F0F-A17F-E57FE3BEA19E}" presName="linearFlow" presStyleCnt="0">
        <dgm:presLayoutVars>
          <dgm:dir/>
          <dgm:resizeHandles val="exact"/>
        </dgm:presLayoutVars>
      </dgm:prSet>
      <dgm:spPr/>
    </dgm:pt>
    <dgm:pt modelId="{019FC9B3-FB30-4D6F-BED0-EA99AC7FB9F5}" type="pres">
      <dgm:prSet presAssocID="{21F474FC-7CD4-4546-8E28-78471235D8C5}" presName="composite" presStyleCnt="0"/>
      <dgm:spPr/>
    </dgm:pt>
    <dgm:pt modelId="{43A6C202-BC3A-42FC-B024-29E711456EEA}" type="pres">
      <dgm:prSet presAssocID="{21F474FC-7CD4-4546-8E28-78471235D8C5}"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AEBAF37A-6802-4863-9645-6A4976F63E1C}" type="pres">
      <dgm:prSet presAssocID="{21F474FC-7CD4-4546-8E28-78471235D8C5}" presName="txShp" presStyleLbl="node1" presStyleIdx="0" presStyleCnt="2">
        <dgm:presLayoutVars>
          <dgm:bulletEnabled val="1"/>
        </dgm:presLayoutVars>
      </dgm:prSet>
      <dgm:spPr/>
    </dgm:pt>
    <dgm:pt modelId="{E23C64A6-B6ED-46C4-91C2-FFF6E5336275}" type="pres">
      <dgm:prSet presAssocID="{05070248-4190-4B88-96F6-16E9EA2BAB1E}" presName="spacing" presStyleCnt="0"/>
      <dgm:spPr/>
    </dgm:pt>
    <dgm:pt modelId="{CF1D6AD2-A072-4EDA-AB7D-8F1B57DBFD48}" type="pres">
      <dgm:prSet presAssocID="{6B745EA6-95B1-461A-9B60-E729272A4145}" presName="composite" presStyleCnt="0"/>
      <dgm:spPr/>
    </dgm:pt>
    <dgm:pt modelId="{EF7016C3-3010-406E-B921-706BAAC7CE0F}" type="pres">
      <dgm:prSet presAssocID="{6B745EA6-95B1-461A-9B60-E729272A4145}"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66000" r="-66000"/>
          </a:stretch>
        </a:blipFill>
      </dgm:spPr>
    </dgm:pt>
    <dgm:pt modelId="{59B2A528-35A8-4467-B016-60D991878DA8}" type="pres">
      <dgm:prSet presAssocID="{6B745EA6-95B1-461A-9B60-E729272A4145}" presName="txShp" presStyleLbl="node1" presStyleIdx="1" presStyleCnt="2">
        <dgm:presLayoutVars>
          <dgm:bulletEnabled val="1"/>
        </dgm:presLayoutVars>
      </dgm:prSet>
      <dgm:spPr/>
    </dgm:pt>
  </dgm:ptLst>
  <dgm:cxnLst>
    <dgm:cxn modelId="{0A7F4906-A54E-4DAA-B93C-DB09D09E8108}" type="presOf" srcId="{6B745EA6-95B1-461A-9B60-E729272A4145}" destId="{59B2A528-35A8-4467-B016-60D991878DA8}" srcOrd="0" destOrd="0" presId="urn:microsoft.com/office/officeart/2005/8/layout/vList3"/>
    <dgm:cxn modelId="{1D7F3D34-D718-43D3-A030-7BED2B91927B}" srcId="{90A84801-3300-4F0F-A17F-E57FE3BEA19E}" destId="{21F474FC-7CD4-4546-8E28-78471235D8C5}" srcOrd="0" destOrd="0" parTransId="{99E58CF8-4027-436E-844B-3AC3A6307E2C}" sibTransId="{05070248-4190-4B88-96F6-16E9EA2BAB1E}"/>
    <dgm:cxn modelId="{E56BDF8F-A0DD-4775-8B1B-79FDAD4895DA}" type="presOf" srcId="{90A84801-3300-4F0F-A17F-E57FE3BEA19E}" destId="{832D420E-68BA-4485-B5E5-204F0CF914BD}" srcOrd="0" destOrd="0" presId="urn:microsoft.com/office/officeart/2005/8/layout/vList3"/>
    <dgm:cxn modelId="{A75D3BAD-DF21-44DA-8C58-88074639C83C}" srcId="{90A84801-3300-4F0F-A17F-E57FE3BEA19E}" destId="{6B745EA6-95B1-461A-9B60-E729272A4145}" srcOrd="1" destOrd="0" parTransId="{64C4D108-3C04-4B90-A29E-F4AE882C93E4}" sibTransId="{9EFDFF55-9730-41D8-BBEE-3D31B14426CF}"/>
    <dgm:cxn modelId="{F1584DD5-0693-42AA-9FDD-62DF36F54C7A}" type="presOf" srcId="{21F474FC-7CD4-4546-8E28-78471235D8C5}" destId="{AEBAF37A-6802-4863-9645-6A4976F63E1C}" srcOrd="0" destOrd="0" presId="urn:microsoft.com/office/officeart/2005/8/layout/vList3"/>
    <dgm:cxn modelId="{A3ACCEE3-C08E-4BB6-888F-6658AB5B294A}" type="presParOf" srcId="{832D420E-68BA-4485-B5E5-204F0CF914BD}" destId="{019FC9B3-FB30-4D6F-BED0-EA99AC7FB9F5}" srcOrd="0" destOrd="0" presId="urn:microsoft.com/office/officeart/2005/8/layout/vList3"/>
    <dgm:cxn modelId="{1B5396B1-2A60-4E7B-89F7-AD3872F16E13}" type="presParOf" srcId="{019FC9B3-FB30-4D6F-BED0-EA99AC7FB9F5}" destId="{43A6C202-BC3A-42FC-B024-29E711456EEA}" srcOrd="0" destOrd="0" presId="urn:microsoft.com/office/officeart/2005/8/layout/vList3"/>
    <dgm:cxn modelId="{9C25C30A-7369-4856-AE21-739079623D9A}" type="presParOf" srcId="{019FC9B3-FB30-4D6F-BED0-EA99AC7FB9F5}" destId="{AEBAF37A-6802-4863-9645-6A4976F63E1C}" srcOrd="1" destOrd="0" presId="urn:microsoft.com/office/officeart/2005/8/layout/vList3"/>
    <dgm:cxn modelId="{6BFA27C6-7A9E-42EA-AF9F-6F1716A47497}" type="presParOf" srcId="{832D420E-68BA-4485-B5E5-204F0CF914BD}" destId="{E23C64A6-B6ED-46C4-91C2-FFF6E5336275}" srcOrd="1" destOrd="0" presId="urn:microsoft.com/office/officeart/2005/8/layout/vList3"/>
    <dgm:cxn modelId="{BBB5F84E-DBEB-433A-A1D5-A24206EBE10E}" type="presParOf" srcId="{832D420E-68BA-4485-B5E5-204F0CF914BD}" destId="{CF1D6AD2-A072-4EDA-AB7D-8F1B57DBFD48}" srcOrd="2" destOrd="0" presId="urn:microsoft.com/office/officeart/2005/8/layout/vList3"/>
    <dgm:cxn modelId="{3E6FE4A2-BD02-43A5-852D-3108A6BCCEDA}" type="presParOf" srcId="{CF1D6AD2-A072-4EDA-AB7D-8F1B57DBFD48}" destId="{EF7016C3-3010-406E-B921-706BAAC7CE0F}" srcOrd="0" destOrd="0" presId="urn:microsoft.com/office/officeart/2005/8/layout/vList3"/>
    <dgm:cxn modelId="{46E9DDF7-7754-40BE-8E8E-7CE604DC66A2}" type="presParOf" srcId="{CF1D6AD2-A072-4EDA-AB7D-8F1B57DBFD48}" destId="{59B2A528-35A8-4467-B016-60D991878DA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53C8F9-B31E-491B-8E5C-FF8F04EFEB45}"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EC"/>
        </a:p>
      </dgm:t>
    </dgm:pt>
    <dgm:pt modelId="{0D71B823-2734-42E3-89B9-0D6F33DB1EA7}">
      <dgm:prSet custT="1"/>
      <dgm:spPr/>
      <dgm:t>
        <a:bodyPr/>
        <a:lstStyle/>
        <a:p>
          <a:r>
            <a:rPr lang="es-ES" sz="1800" b="0" i="0" baseline="0" dirty="0">
              <a:latin typeface="Times New Roman" panose="02020603050405020304" pitchFamily="18" charset="0"/>
              <a:cs typeface="Times New Roman" panose="02020603050405020304" pitchFamily="18" charset="0"/>
            </a:rPr>
            <a:t>Conocer cómo se encuentra el nivel técnico de crol que presentan los deportistas de la selección de triatlón de Pichincha, mediante la aplicación de una ficha técnica </a:t>
          </a:r>
          <a:r>
            <a:rPr lang="es-ES" sz="1800" b="0" i="0" baseline="0">
              <a:latin typeface="Times New Roman" panose="02020603050405020304" pitchFamily="18" charset="0"/>
              <a:cs typeface="Times New Roman" panose="02020603050405020304" pitchFamily="18" charset="0"/>
            </a:rPr>
            <a:t>de evaluación del </a:t>
          </a:r>
          <a:r>
            <a:rPr lang="es-ES" sz="1800" b="0" i="0" baseline="0" dirty="0">
              <a:latin typeface="Times New Roman" panose="02020603050405020304" pitchFamily="18" charset="0"/>
              <a:cs typeface="Times New Roman" panose="02020603050405020304" pitchFamily="18" charset="0"/>
            </a:rPr>
            <a:t>estilo. </a:t>
          </a:r>
          <a:endParaRPr lang="es-EC" sz="1800" dirty="0">
            <a:latin typeface="Times New Roman" panose="02020603050405020304" pitchFamily="18" charset="0"/>
            <a:cs typeface="Times New Roman" panose="02020603050405020304" pitchFamily="18" charset="0"/>
          </a:endParaRPr>
        </a:p>
      </dgm:t>
    </dgm:pt>
    <dgm:pt modelId="{50727503-317F-40E5-B392-ECA5274050BF}" type="parTrans" cxnId="{44EC1A27-11F2-4B01-8089-54875FC484DA}">
      <dgm:prSet/>
      <dgm:spPr/>
      <dgm:t>
        <a:bodyPr/>
        <a:lstStyle/>
        <a:p>
          <a:endParaRPr lang="es-EC" sz="1800">
            <a:latin typeface="Times New Roman" panose="02020603050405020304" pitchFamily="18" charset="0"/>
            <a:cs typeface="Times New Roman" panose="02020603050405020304" pitchFamily="18" charset="0"/>
          </a:endParaRPr>
        </a:p>
      </dgm:t>
    </dgm:pt>
    <dgm:pt modelId="{6025155F-8B4F-4241-8BD6-1D8D2BFDF259}" type="sibTrans" cxnId="{44EC1A27-11F2-4B01-8089-54875FC484DA}">
      <dgm:prSet/>
      <dgm:spPr/>
      <dgm:t>
        <a:bodyPr/>
        <a:lstStyle/>
        <a:p>
          <a:endParaRPr lang="es-EC" sz="1800">
            <a:latin typeface="Times New Roman" panose="02020603050405020304" pitchFamily="18" charset="0"/>
            <a:cs typeface="Times New Roman" panose="02020603050405020304" pitchFamily="18" charset="0"/>
          </a:endParaRPr>
        </a:p>
      </dgm:t>
    </dgm:pt>
    <dgm:pt modelId="{EC51FC42-E724-4131-9329-2D52A48CBE3B}">
      <dgm:prSet custT="1"/>
      <dgm:spPr/>
      <dgm:t>
        <a:bodyPr/>
        <a:lstStyle/>
        <a:p>
          <a:r>
            <a:rPr lang="es-ES" sz="1800" b="0" i="0" baseline="0" dirty="0">
              <a:latin typeface="Times New Roman" panose="02020603050405020304" pitchFamily="18" charset="0"/>
              <a:cs typeface="Times New Roman" panose="02020603050405020304" pitchFamily="18" charset="0"/>
            </a:rPr>
            <a:t>Conocer cual es el nivel de rendimiento de los deportistas de la selección de triatlón de Pichincha, mediante la aplicación de un test de 25 m. </a:t>
          </a:r>
          <a:endParaRPr lang="es-EC" sz="1800" dirty="0">
            <a:latin typeface="Times New Roman" panose="02020603050405020304" pitchFamily="18" charset="0"/>
            <a:cs typeface="Times New Roman" panose="02020603050405020304" pitchFamily="18" charset="0"/>
          </a:endParaRPr>
        </a:p>
      </dgm:t>
    </dgm:pt>
    <dgm:pt modelId="{0C48C527-45E5-4331-B039-00EC7DE856EB}" type="parTrans" cxnId="{61B7F82C-8DFD-49DE-A487-E6C0CCAADF5D}">
      <dgm:prSet/>
      <dgm:spPr/>
      <dgm:t>
        <a:bodyPr/>
        <a:lstStyle/>
        <a:p>
          <a:endParaRPr lang="es-EC" sz="1800">
            <a:latin typeface="Times New Roman" panose="02020603050405020304" pitchFamily="18" charset="0"/>
            <a:cs typeface="Times New Roman" panose="02020603050405020304" pitchFamily="18" charset="0"/>
          </a:endParaRPr>
        </a:p>
      </dgm:t>
    </dgm:pt>
    <dgm:pt modelId="{77672EAE-12CA-448E-8F13-66BCC89ECE0E}" type="sibTrans" cxnId="{61B7F82C-8DFD-49DE-A487-E6C0CCAADF5D}">
      <dgm:prSet/>
      <dgm:spPr/>
      <dgm:t>
        <a:bodyPr/>
        <a:lstStyle/>
        <a:p>
          <a:endParaRPr lang="es-EC" sz="1800">
            <a:latin typeface="Times New Roman" panose="02020603050405020304" pitchFamily="18" charset="0"/>
            <a:cs typeface="Times New Roman" panose="02020603050405020304" pitchFamily="18" charset="0"/>
          </a:endParaRPr>
        </a:p>
      </dgm:t>
    </dgm:pt>
    <dgm:pt modelId="{EE281309-C08E-4C4A-B095-03906703CFB5}">
      <dgm:prSet custT="1"/>
      <dgm:spPr/>
      <dgm:t>
        <a:bodyPr/>
        <a:lstStyle/>
        <a:p>
          <a:r>
            <a:rPr lang="es-ES" sz="1800" b="0" i="0" baseline="0" dirty="0">
              <a:latin typeface="Times New Roman" panose="02020603050405020304" pitchFamily="18" charset="0"/>
              <a:cs typeface="Times New Roman" panose="02020603050405020304" pitchFamily="18" charset="0"/>
            </a:rPr>
            <a:t>Demostrar que la batería de ejercicios propuesta ayuda a corregir la técnica del estilo crol o libre. </a:t>
          </a:r>
          <a:endParaRPr lang="es-EC" sz="1800" dirty="0">
            <a:latin typeface="Times New Roman" panose="02020603050405020304" pitchFamily="18" charset="0"/>
            <a:cs typeface="Times New Roman" panose="02020603050405020304" pitchFamily="18" charset="0"/>
          </a:endParaRPr>
        </a:p>
      </dgm:t>
    </dgm:pt>
    <dgm:pt modelId="{42C224C9-3F36-4589-8506-1B863890DFF3}" type="parTrans" cxnId="{E7ED43EC-14E6-47FD-BC03-30E268046885}">
      <dgm:prSet/>
      <dgm:spPr/>
      <dgm:t>
        <a:bodyPr/>
        <a:lstStyle/>
        <a:p>
          <a:endParaRPr lang="es-EC" sz="1800">
            <a:latin typeface="Times New Roman" panose="02020603050405020304" pitchFamily="18" charset="0"/>
            <a:cs typeface="Times New Roman" panose="02020603050405020304" pitchFamily="18" charset="0"/>
          </a:endParaRPr>
        </a:p>
      </dgm:t>
    </dgm:pt>
    <dgm:pt modelId="{07714B14-8B85-4E7B-8B2E-E8AAFB31785C}" type="sibTrans" cxnId="{E7ED43EC-14E6-47FD-BC03-30E268046885}">
      <dgm:prSet/>
      <dgm:spPr/>
      <dgm:t>
        <a:bodyPr/>
        <a:lstStyle/>
        <a:p>
          <a:endParaRPr lang="es-EC" sz="1800">
            <a:latin typeface="Times New Roman" panose="02020603050405020304" pitchFamily="18" charset="0"/>
            <a:cs typeface="Times New Roman" panose="02020603050405020304" pitchFamily="18" charset="0"/>
          </a:endParaRPr>
        </a:p>
      </dgm:t>
    </dgm:pt>
    <dgm:pt modelId="{1F47DCDB-8AC7-4314-82BE-CF7C9839FE24}" type="pres">
      <dgm:prSet presAssocID="{2053C8F9-B31E-491B-8E5C-FF8F04EFEB45}" presName="Name0" presStyleCnt="0">
        <dgm:presLayoutVars>
          <dgm:chPref val="1"/>
          <dgm:dir/>
          <dgm:animOne val="branch"/>
          <dgm:animLvl val="lvl"/>
          <dgm:resizeHandles/>
        </dgm:presLayoutVars>
      </dgm:prSet>
      <dgm:spPr/>
    </dgm:pt>
    <dgm:pt modelId="{D5DBDE4E-45F7-40B6-AF15-AB17D8857410}" type="pres">
      <dgm:prSet presAssocID="{0D71B823-2734-42E3-89B9-0D6F33DB1EA7}" presName="vertOne" presStyleCnt="0"/>
      <dgm:spPr/>
    </dgm:pt>
    <dgm:pt modelId="{963B635B-CC78-4905-B8FE-D4436435F5AB}" type="pres">
      <dgm:prSet presAssocID="{0D71B823-2734-42E3-89B9-0D6F33DB1EA7}" presName="txOne" presStyleLbl="node0" presStyleIdx="0" presStyleCnt="3">
        <dgm:presLayoutVars>
          <dgm:chPref val="3"/>
        </dgm:presLayoutVars>
      </dgm:prSet>
      <dgm:spPr/>
    </dgm:pt>
    <dgm:pt modelId="{0DC3B3FB-CA34-429B-846D-9041D16F3B7F}" type="pres">
      <dgm:prSet presAssocID="{0D71B823-2734-42E3-89B9-0D6F33DB1EA7}" presName="horzOne" presStyleCnt="0"/>
      <dgm:spPr/>
    </dgm:pt>
    <dgm:pt modelId="{4005B0D8-5674-4E34-B1E0-064B15C681BA}" type="pres">
      <dgm:prSet presAssocID="{6025155F-8B4F-4241-8BD6-1D8D2BFDF259}" presName="sibSpaceOne" presStyleCnt="0"/>
      <dgm:spPr/>
    </dgm:pt>
    <dgm:pt modelId="{28560D16-218C-4495-8B1D-E6AFBC823002}" type="pres">
      <dgm:prSet presAssocID="{EC51FC42-E724-4131-9329-2D52A48CBE3B}" presName="vertOne" presStyleCnt="0"/>
      <dgm:spPr/>
    </dgm:pt>
    <dgm:pt modelId="{59613F8C-F50E-48E5-94C3-55A88CCDFF39}" type="pres">
      <dgm:prSet presAssocID="{EC51FC42-E724-4131-9329-2D52A48CBE3B}" presName="txOne" presStyleLbl="node0" presStyleIdx="1" presStyleCnt="3">
        <dgm:presLayoutVars>
          <dgm:chPref val="3"/>
        </dgm:presLayoutVars>
      </dgm:prSet>
      <dgm:spPr/>
    </dgm:pt>
    <dgm:pt modelId="{8E36392B-E89D-41FB-A5F6-FAF566C571F0}" type="pres">
      <dgm:prSet presAssocID="{EC51FC42-E724-4131-9329-2D52A48CBE3B}" presName="horzOne" presStyleCnt="0"/>
      <dgm:spPr/>
    </dgm:pt>
    <dgm:pt modelId="{FE44199D-43E5-48F5-8117-9623F5655523}" type="pres">
      <dgm:prSet presAssocID="{77672EAE-12CA-448E-8F13-66BCC89ECE0E}" presName="sibSpaceOne" presStyleCnt="0"/>
      <dgm:spPr/>
    </dgm:pt>
    <dgm:pt modelId="{94177C6C-72BD-43CA-AC1E-46A084F69810}" type="pres">
      <dgm:prSet presAssocID="{EE281309-C08E-4C4A-B095-03906703CFB5}" presName="vertOne" presStyleCnt="0"/>
      <dgm:spPr/>
    </dgm:pt>
    <dgm:pt modelId="{8A7705C1-1E69-4300-A93F-B72D98B9F32E}" type="pres">
      <dgm:prSet presAssocID="{EE281309-C08E-4C4A-B095-03906703CFB5}" presName="txOne" presStyleLbl="node0" presStyleIdx="2" presStyleCnt="3">
        <dgm:presLayoutVars>
          <dgm:chPref val="3"/>
        </dgm:presLayoutVars>
      </dgm:prSet>
      <dgm:spPr/>
    </dgm:pt>
    <dgm:pt modelId="{DC0218A7-21A9-4767-A131-2EE69DA9068F}" type="pres">
      <dgm:prSet presAssocID="{EE281309-C08E-4C4A-B095-03906703CFB5}" presName="horzOne" presStyleCnt="0"/>
      <dgm:spPr/>
    </dgm:pt>
  </dgm:ptLst>
  <dgm:cxnLst>
    <dgm:cxn modelId="{7936D523-51FA-433A-8967-F463EBC7A547}" type="presOf" srcId="{EC51FC42-E724-4131-9329-2D52A48CBE3B}" destId="{59613F8C-F50E-48E5-94C3-55A88CCDFF39}" srcOrd="0" destOrd="0" presId="urn:microsoft.com/office/officeart/2005/8/layout/hierarchy4"/>
    <dgm:cxn modelId="{44EC1A27-11F2-4B01-8089-54875FC484DA}" srcId="{2053C8F9-B31E-491B-8E5C-FF8F04EFEB45}" destId="{0D71B823-2734-42E3-89B9-0D6F33DB1EA7}" srcOrd="0" destOrd="0" parTransId="{50727503-317F-40E5-B392-ECA5274050BF}" sibTransId="{6025155F-8B4F-4241-8BD6-1D8D2BFDF259}"/>
    <dgm:cxn modelId="{61B7F82C-8DFD-49DE-A487-E6C0CCAADF5D}" srcId="{2053C8F9-B31E-491B-8E5C-FF8F04EFEB45}" destId="{EC51FC42-E724-4131-9329-2D52A48CBE3B}" srcOrd="1" destOrd="0" parTransId="{0C48C527-45E5-4331-B039-00EC7DE856EB}" sibTransId="{77672EAE-12CA-448E-8F13-66BCC89ECE0E}"/>
    <dgm:cxn modelId="{6E38CC38-2463-41D4-9289-8A9922EC75EB}" type="presOf" srcId="{0D71B823-2734-42E3-89B9-0D6F33DB1EA7}" destId="{963B635B-CC78-4905-B8FE-D4436435F5AB}" srcOrd="0" destOrd="0" presId="urn:microsoft.com/office/officeart/2005/8/layout/hierarchy4"/>
    <dgm:cxn modelId="{9D6F367F-1355-44CE-A2A6-FEAC0A8E4FAE}" type="presOf" srcId="{EE281309-C08E-4C4A-B095-03906703CFB5}" destId="{8A7705C1-1E69-4300-A93F-B72D98B9F32E}" srcOrd="0" destOrd="0" presId="urn:microsoft.com/office/officeart/2005/8/layout/hierarchy4"/>
    <dgm:cxn modelId="{6F3169C6-AB9B-47A3-8F91-296BCB483E32}" type="presOf" srcId="{2053C8F9-B31E-491B-8E5C-FF8F04EFEB45}" destId="{1F47DCDB-8AC7-4314-82BE-CF7C9839FE24}" srcOrd="0" destOrd="0" presId="urn:microsoft.com/office/officeart/2005/8/layout/hierarchy4"/>
    <dgm:cxn modelId="{E7ED43EC-14E6-47FD-BC03-30E268046885}" srcId="{2053C8F9-B31E-491B-8E5C-FF8F04EFEB45}" destId="{EE281309-C08E-4C4A-B095-03906703CFB5}" srcOrd="2" destOrd="0" parTransId="{42C224C9-3F36-4589-8506-1B863890DFF3}" sibTransId="{07714B14-8B85-4E7B-8B2E-E8AAFB31785C}"/>
    <dgm:cxn modelId="{0A51257C-DF39-4509-887D-70C424BA684C}" type="presParOf" srcId="{1F47DCDB-8AC7-4314-82BE-CF7C9839FE24}" destId="{D5DBDE4E-45F7-40B6-AF15-AB17D8857410}" srcOrd="0" destOrd="0" presId="urn:microsoft.com/office/officeart/2005/8/layout/hierarchy4"/>
    <dgm:cxn modelId="{207F8041-A7A7-4FFC-A4F8-8A3ABA1DFE03}" type="presParOf" srcId="{D5DBDE4E-45F7-40B6-AF15-AB17D8857410}" destId="{963B635B-CC78-4905-B8FE-D4436435F5AB}" srcOrd="0" destOrd="0" presId="urn:microsoft.com/office/officeart/2005/8/layout/hierarchy4"/>
    <dgm:cxn modelId="{CCF02F6A-66BB-488D-B548-9ED62AD20F8C}" type="presParOf" srcId="{D5DBDE4E-45F7-40B6-AF15-AB17D8857410}" destId="{0DC3B3FB-CA34-429B-846D-9041D16F3B7F}" srcOrd="1" destOrd="0" presId="urn:microsoft.com/office/officeart/2005/8/layout/hierarchy4"/>
    <dgm:cxn modelId="{321F38D1-B55C-46DE-8215-242085362E9C}" type="presParOf" srcId="{1F47DCDB-8AC7-4314-82BE-CF7C9839FE24}" destId="{4005B0D8-5674-4E34-B1E0-064B15C681BA}" srcOrd="1" destOrd="0" presId="urn:microsoft.com/office/officeart/2005/8/layout/hierarchy4"/>
    <dgm:cxn modelId="{F8EF01EE-A9DF-4F6D-983B-C3DE1BE88CB8}" type="presParOf" srcId="{1F47DCDB-8AC7-4314-82BE-CF7C9839FE24}" destId="{28560D16-218C-4495-8B1D-E6AFBC823002}" srcOrd="2" destOrd="0" presId="urn:microsoft.com/office/officeart/2005/8/layout/hierarchy4"/>
    <dgm:cxn modelId="{E961CED1-731D-4EA0-BD67-BFE3BAA01028}" type="presParOf" srcId="{28560D16-218C-4495-8B1D-E6AFBC823002}" destId="{59613F8C-F50E-48E5-94C3-55A88CCDFF39}" srcOrd="0" destOrd="0" presId="urn:microsoft.com/office/officeart/2005/8/layout/hierarchy4"/>
    <dgm:cxn modelId="{A51AFF64-9307-4511-8B63-A47AF1E32F79}" type="presParOf" srcId="{28560D16-218C-4495-8B1D-E6AFBC823002}" destId="{8E36392B-E89D-41FB-A5F6-FAF566C571F0}" srcOrd="1" destOrd="0" presId="urn:microsoft.com/office/officeart/2005/8/layout/hierarchy4"/>
    <dgm:cxn modelId="{3F006AC2-C31A-47EC-AE92-BA08ECE98ADA}" type="presParOf" srcId="{1F47DCDB-8AC7-4314-82BE-CF7C9839FE24}" destId="{FE44199D-43E5-48F5-8117-9623F5655523}" srcOrd="3" destOrd="0" presId="urn:microsoft.com/office/officeart/2005/8/layout/hierarchy4"/>
    <dgm:cxn modelId="{9E2283B6-9E4F-4A7F-8B59-4B448BEC05F8}" type="presParOf" srcId="{1F47DCDB-8AC7-4314-82BE-CF7C9839FE24}" destId="{94177C6C-72BD-43CA-AC1E-46A084F69810}" srcOrd="4" destOrd="0" presId="urn:microsoft.com/office/officeart/2005/8/layout/hierarchy4"/>
    <dgm:cxn modelId="{BC9DE517-8755-46C5-9223-CE2FBB38FEC0}" type="presParOf" srcId="{94177C6C-72BD-43CA-AC1E-46A084F69810}" destId="{8A7705C1-1E69-4300-A93F-B72D98B9F32E}" srcOrd="0" destOrd="0" presId="urn:microsoft.com/office/officeart/2005/8/layout/hierarchy4"/>
    <dgm:cxn modelId="{B91F0136-5C97-4E4E-A8BF-0210C54E153B}" type="presParOf" srcId="{94177C6C-72BD-43CA-AC1E-46A084F69810}" destId="{DC0218A7-21A9-4767-A131-2EE69DA9068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16ECFC-EA7A-41B8-B9B8-9C1AFDCDFC45}"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s-EC"/>
        </a:p>
      </dgm:t>
    </dgm:pt>
    <dgm:pt modelId="{1B34C5F9-5006-4D5F-BB80-E001B03CE0CF}">
      <dgm:prSet custT="1"/>
      <dgm:spPr/>
      <dgm:t>
        <a:bodyPr/>
        <a:lstStyle/>
        <a:p>
          <a:r>
            <a:rPr lang="es-EC" sz="1600" b="0" i="0" dirty="0">
              <a:latin typeface="Times New Roman" panose="02020603050405020304" pitchFamily="18" charset="0"/>
              <a:cs typeface="Times New Roman" panose="02020603050405020304" pitchFamily="18" charset="0"/>
            </a:rPr>
            <a:t>Técnica estilo libre</a:t>
          </a:r>
          <a:endParaRPr lang="es-EC" sz="1600" dirty="0">
            <a:latin typeface="Times New Roman" panose="02020603050405020304" pitchFamily="18" charset="0"/>
            <a:cs typeface="Times New Roman" panose="02020603050405020304" pitchFamily="18" charset="0"/>
          </a:endParaRPr>
        </a:p>
      </dgm:t>
    </dgm:pt>
    <dgm:pt modelId="{68534E43-C297-416F-B1CA-E65CA9375921}" type="parTrans" cxnId="{B7696848-C7A9-4608-880E-6C4E92DA24A1}">
      <dgm:prSet/>
      <dgm:spPr/>
      <dgm:t>
        <a:bodyPr/>
        <a:lstStyle/>
        <a:p>
          <a:endParaRPr lang="es-EC" sz="1600">
            <a:latin typeface="Times New Roman" panose="02020603050405020304" pitchFamily="18" charset="0"/>
            <a:cs typeface="Times New Roman" panose="02020603050405020304" pitchFamily="18" charset="0"/>
          </a:endParaRPr>
        </a:p>
      </dgm:t>
    </dgm:pt>
    <dgm:pt modelId="{B7FBBDCB-04E0-4A30-A858-CADAD1BB2DF2}" type="sibTrans" cxnId="{B7696848-C7A9-4608-880E-6C4E92DA24A1}">
      <dgm:prSet custT="1"/>
      <dgm:spPr/>
      <dgm:t>
        <a:bodyPr/>
        <a:lstStyle/>
        <a:p>
          <a:endParaRPr lang="es-EC" sz="1600" dirty="0">
            <a:latin typeface="Times New Roman" panose="02020603050405020304" pitchFamily="18" charset="0"/>
            <a:cs typeface="Times New Roman" panose="02020603050405020304" pitchFamily="18" charset="0"/>
          </a:endParaRPr>
        </a:p>
      </dgm:t>
    </dgm:pt>
    <dgm:pt modelId="{59FCE5FE-BA9D-485F-B80F-BDF0DD4DC2A2}">
      <dgm:prSet custT="1"/>
      <dgm:spPr/>
      <dgm:t>
        <a:bodyPr/>
        <a:lstStyle/>
        <a:p>
          <a:r>
            <a:rPr lang="es-EC" sz="1600" b="0" i="0" dirty="0">
              <a:latin typeface="Times New Roman" panose="02020603050405020304" pitchFamily="18" charset="0"/>
              <a:cs typeface="Times New Roman" panose="02020603050405020304" pitchFamily="18" charset="0"/>
            </a:rPr>
            <a:t>Rendimiento </a:t>
          </a:r>
          <a:endParaRPr lang="es-EC" sz="1600" dirty="0">
            <a:latin typeface="Times New Roman" panose="02020603050405020304" pitchFamily="18" charset="0"/>
            <a:cs typeface="Times New Roman" panose="02020603050405020304" pitchFamily="18" charset="0"/>
          </a:endParaRPr>
        </a:p>
      </dgm:t>
    </dgm:pt>
    <dgm:pt modelId="{62352BEC-4344-43AB-8060-E4F8CBB0FE5E}" type="parTrans" cxnId="{F7BC6F4F-8258-471A-B48C-83553742B3FF}">
      <dgm:prSet/>
      <dgm:spPr/>
      <dgm:t>
        <a:bodyPr/>
        <a:lstStyle/>
        <a:p>
          <a:endParaRPr lang="es-EC" sz="1600">
            <a:latin typeface="Times New Roman" panose="02020603050405020304" pitchFamily="18" charset="0"/>
            <a:cs typeface="Times New Roman" panose="02020603050405020304" pitchFamily="18" charset="0"/>
          </a:endParaRPr>
        </a:p>
      </dgm:t>
    </dgm:pt>
    <dgm:pt modelId="{56AEAE6D-2BC2-4F6D-9380-5541FA02AFB2}" type="sibTrans" cxnId="{F7BC6F4F-8258-471A-B48C-83553742B3FF}">
      <dgm:prSet custT="1"/>
      <dgm:spPr/>
      <dgm:t>
        <a:bodyPr/>
        <a:lstStyle/>
        <a:p>
          <a:endParaRPr lang="es-EC" sz="1600" dirty="0">
            <a:latin typeface="Times New Roman" panose="02020603050405020304" pitchFamily="18" charset="0"/>
            <a:cs typeface="Times New Roman" panose="02020603050405020304" pitchFamily="18" charset="0"/>
          </a:endParaRPr>
        </a:p>
      </dgm:t>
    </dgm:pt>
    <dgm:pt modelId="{D9CB085E-FC71-4B73-A3E4-DCFC7BA6EA83}">
      <dgm:prSet custT="1"/>
      <dgm:spPr/>
      <dgm:t>
        <a:bodyPr/>
        <a:lstStyle/>
        <a:p>
          <a:r>
            <a:rPr lang="es-EC" sz="1600" b="0" i="0" dirty="0">
              <a:latin typeface="Times New Roman" panose="02020603050405020304" pitchFamily="18" charset="0"/>
              <a:cs typeface="Times New Roman" panose="02020603050405020304" pitchFamily="18" charset="0"/>
            </a:rPr>
            <a:t>Triatlón </a:t>
          </a:r>
          <a:endParaRPr lang="es-EC" sz="1600" dirty="0">
            <a:latin typeface="Times New Roman" panose="02020603050405020304" pitchFamily="18" charset="0"/>
            <a:cs typeface="Times New Roman" panose="02020603050405020304" pitchFamily="18" charset="0"/>
          </a:endParaRPr>
        </a:p>
      </dgm:t>
    </dgm:pt>
    <dgm:pt modelId="{A9CB7DCB-B4E5-4D8E-A459-1DA257A6A5D4}" type="parTrans" cxnId="{81D07F7D-03A1-4935-BD39-6A43A1BFC7A1}">
      <dgm:prSet/>
      <dgm:spPr/>
      <dgm:t>
        <a:bodyPr/>
        <a:lstStyle/>
        <a:p>
          <a:endParaRPr lang="es-EC" sz="1600">
            <a:latin typeface="Times New Roman" panose="02020603050405020304" pitchFamily="18" charset="0"/>
            <a:cs typeface="Times New Roman" panose="02020603050405020304" pitchFamily="18" charset="0"/>
          </a:endParaRPr>
        </a:p>
      </dgm:t>
    </dgm:pt>
    <dgm:pt modelId="{EE660EE5-5CAB-4A9A-84B0-FEB352DD1AF3}" type="sibTrans" cxnId="{81D07F7D-03A1-4935-BD39-6A43A1BFC7A1}">
      <dgm:prSet custT="1"/>
      <dgm:spPr/>
      <dgm:t>
        <a:bodyPr/>
        <a:lstStyle/>
        <a:p>
          <a:endParaRPr lang="es-EC" sz="1600" dirty="0">
            <a:latin typeface="Times New Roman" panose="02020603050405020304" pitchFamily="18" charset="0"/>
            <a:cs typeface="Times New Roman" panose="02020603050405020304" pitchFamily="18" charset="0"/>
          </a:endParaRPr>
        </a:p>
      </dgm:t>
    </dgm:pt>
    <dgm:pt modelId="{7FEFAB84-B179-4623-9637-0BC71C890CF3}" type="pres">
      <dgm:prSet presAssocID="{2516ECFC-EA7A-41B8-B9B8-9C1AFDCDFC45}" presName="cycle" presStyleCnt="0">
        <dgm:presLayoutVars>
          <dgm:dir/>
          <dgm:resizeHandles val="exact"/>
        </dgm:presLayoutVars>
      </dgm:prSet>
      <dgm:spPr/>
    </dgm:pt>
    <dgm:pt modelId="{B74B09A2-E999-401E-93C8-9EC31AAD601B}" type="pres">
      <dgm:prSet presAssocID="{1B34C5F9-5006-4D5F-BB80-E001B03CE0CF}" presName="node" presStyleLbl="node1" presStyleIdx="0" presStyleCnt="3">
        <dgm:presLayoutVars>
          <dgm:bulletEnabled val="1"/>
        </dgm:presLayoutVars>
      </dgm:prSet>
      <dgm:spPr/>
    </dgm:pt>
    <dgm:pt modelId="{BA2DD86D-72DD-4FE9-9594-98A6336BF743}" type="pres">
      <dgm:prSet presAssocID="{B7FBBDCB-04E0-4A30-A858-CADAD1BB2DF2}" presName="sibTrans" presStyleLbl="sibTrans2D1" presStyleIdx="0" presStyleCnt="3"/>
      <dgm:spPr/>
    </dgm:pt>
    <dgm:pt modelId="{3880053E-9C10-4C1D-AEB9-423D09D66195}" type="pres">
      <dgm:prSet presAssocID="{B7FBBDCB-04E0-4A30-A858-CADAD1BB2DF2}" presName="connectorText" presStyleLbl="sibTrans2D1" presStyleIdx="0" presStyleCnt="3"/>
      <dgm:spPr/>
    </dgm:pt>
    <dgm:pt modelId="{1887020D-FD67-4274-B88A-D46B385B97B2}" type="pres">
      <dgm:prSet presAssocID="{59FCE5FE-BA9D-485F-B80F-BDF0DD4DC2A2}" presName="node" presStyleLbl="node1" presStyleIdx="1" presStyleCnt="3">
        <dgm:presLayoutVars>
          <dgm:bulletEnabled val="1"/>
        </dgm:presLayoutVars>
      </dgm:prSet>
      <dgm:spPr/>
    </dgm:pt>
    <dgm:pt modelId="{B126A41A-4B73-42DC-8A76-736F10E8AED7}" type="pres">
      <dgm:prSet presAssocID="{56AEAE6D-2BC2-4F6D-9380-5541FA02AFB2}" presName="sibTrans" presStyleLbl="sibTrans2D1" presStyleIdx="1" presStyleCnt="3"/>
      <dgm:spPr/>
    </dgm:pt>
    <dgm:pt modelId="{54ED8159-B1EB-4A94-BA97-7FD83E7E5475}" type="pres">
      <dgm:prSet presAssocID="{56AEAE6D-2BC2-4F6D-9380-5541FA02AFB2}" presName="connectorText" presStyleLbl="sibTrans2D1" presStyleIdx="1" presStyleCnt="3"/>
      <dgm:spPr/>
    </dgm:pt>
    <dgm:pt modelId="{D2026F47-5E31-4634-BE33-45EF966F7C6F}" type="pres">
      <dgm:prSet presAssocID="{D9CB085E-FC71-4B73-A3E4-DCFC7BA6EA83}" presName="node" presStyleLbl="node1" presStyleIdx="2" presStyleCnt="3">
        <dgm:presLayoutVars>
          <dgm:bulletEnabled val="1"/>
        </dgm:presLayoutVars>
      </dgm:prSet>
      <dgm:spPr/>
    </dgm:pt>
    <dgm:pt modelId="{6688B342-B714-424D-88CC-F826FD0D9D33}" type="pres">
      <dgm:prSet presAssocID="{EE660EE5-5CAB-4A9A-84B0-FEB352DD1AF3}" presName="sibTrans" presStyleLbl="sibTrans2D1" presStyleIdx="2" presStyleCnt="3"/>
      <dgm:spPr/>
    </dgm:pt>
    <dgm:pt modelId="{AFA19D59-17A8-44BD-9EA9-39832ABF13C8}" type="pres">
      <dgm:prSet presAssocID="{EE660EE5-5CAB-4A9A-84B0-FEB352DD1AF3}" presName="connectorText" presStyleLbl="sibTrans2D1" presStyleIdx="2" presStyleCnt="3"/>
      <dgm:spPr/>
    </dgm:pt>
  </dgm:ptLst>
  <dgm:cxnLst>
    <dgm:cxn modelId="{48349C33-9055-49BC-9D6A-E126F7B33FF3}" type="presOf" srcId="{EE660EE5-5CAB-4A9A-84B0-FEB352DD1AF3}" destId="{6688B342-B714-424D-88CC-F826FD0D9D33}" srcOrd="0" destOrd="0" presId="urn:microsoft.com/office/officeart/2005/8/layout/cycle2"/>
    <dgm:cxn modelId="{B7696848-C7A9-4608-880E-6C4E92DA24A1}" srcId="{2516ECFC-EA7A-41B8-B9B8-9C1AFDCDFC45}" destId="{1B34C5F9-5006-4D5F-BB80-E001B03CE0CF}" srcOrd="0" destOrd="0" parTransId="{68534E43-C297-416F-B1CA-E65CA9375921}" sibTransId="{B7FBBDCB-04E0-4A30-A858-CADAD1BB2DF2}"/>
    <dgm:cxn modelId="{ADAA5A6A-6B9F-4190-AE20-BA5A348C2801}" type="presOf" srcId="{56AEAE6D-2BC2-4F6D-9380-5541FA02AFB2}" destId="{54ED8159-B1EB-4A94-BA97-7FD83E7E5475}" srcOrd="1" destOrd="0" presId="urn:microsoft.com/office/officeart/2005/8/layout/cycle2"/>
    <dgm:cxn modelId="{4EF1B66A-6D6D-4DF6-BC99-4CD126B72D71}" type="presOf" srcId="{B7FBBDCB-04E0-4A30-A858-CADAD1BB2DF2}" destId="{BA2DD86D-72DD-4FE9-9594-98A6336BF743}" srcOrd="0" destOrd="0" presId="urn:microsoft.com/office/officeart/2005/8/layout/cycle2"/>
    <dgm:cxn modelId="{F7BC6F4F-8258-471A-B48C-83553742B3FF}" srcId="{2516ECFC-EA7A-41B8-B9B8-9C1AFDCDFC45}" destId="{59FCE5FE-BA9D-485F-B80F-BDF0DD4DC2A2}" srcOrd="1" destOrd="0" parTransId="{62352BEC-4344-43AB-8060-E4F8CBB0FE5E}" sibTransId="{56AEAE6D-2BC2-4F6D-9380-5541FA02AFB2}"/>
    <dgm:cxn modelId="{5F601470-FB64-4862-8F19-F8F2DC3B2893}" type="presOf" srcId="{EE660EE5-5CAB-4A9A-84B0-FEB352DD1AF3}" destId="{AFA19D59-17A8-44BD-9EA9-39832ABF13C8}" srcOrd="1" destOrd="0" presId="urn:microsoft.com/office/officeart/2005/8/layout/cycle2"/>
    <dgm:cxn modelId="{2093A959-9ECF-490E-9191-0B988272FB0C}" type="presOf" srcId="{B7FBBDCB-04E0-4A30-A858-CADAD1BB2DF2}" destId="{3880053E-9C10-4C1D-AEB9-423D09D66195}" srcOrd="1" destOrd="0" presId="urn:microsoft.com/office/officeart/2005/8/layout/cycle2"/>
    <dgm:cxn modelId="{81D07F7D-03A1-4935-BD39-6A43A1BFC7A1}" srcId="{2516ECFC-EA7A-41B8-B9B8-9C1AFDCDFC45}" destId="{D9CB085E-FC71-4B73-A3E4-DCFC7BA6EA83}" srcOrd="2" destOrd="0" parTransId="{A9CB7DCB-B4E5-4D8E-A459-1DA257A6A5D4}" sibTransId="{EE660EE5-5CAB-4A9A-84B0-FEB352DD1AF3}"/>
    <dgm:cxn modelId="{7959BC9B-7218-4D8D-B31A-D61CC98C054F}" type="presOf" srcId="{D9CB085E-FC71-4B73-A3E4-DCFC7BA6EA83}" destId="{D2026F47-5E31-4634-BE33-45EF966F7C6F}" srcOrd="0" destOrd="0" presId="urn:microsoft.com/office/officeart/2005/8/layout/cycle2"/>
    <dgm:cxn modelId="{20D524AA-1332-4FD3-A27A-3BD1460E0B55}" type="presOf" srcId="{2516ECFC-EA7A-41B8-B9B8-9C1AFDCDFC45}" destId="{7FEFAB84-B179-4623-9637-0BC71C890CF3}" srcOrd="0" destOrd="0" presId="urn:microsoft.com/office/officeart/2005/8/layout/cycle2"/>
    <dgm:cxn modelId="{87154CAB-206A-4C28-BA99-58C1F13B200C}" type="presOf" srcId="{1B34C5F9-5006-4D5F-BB80-E001B03CE0CF}" destId="{B74B09A2-E999-401E-93C8-9EC31AAD601B}" srcOrd="0" destOrd="0" presId="urn:microsoft.com/office/officeart/2005/8/layout/cycle2"/>
    <dgm:cxn modelId="{D8707AE0-3A2D-4810-B4FE-712FE659504E}" type="presOf" srcId="{56AEAE6D-2BC2-4F6D-9380-5541FA02AFB2}" destId="{B126A41A-4B73-42DC-8A76-736F10E8AED7}" srcOrd="0" destOrd="0" presId="urn:microsoft.com/office/officeart/2005/8/layout/cycle2"/>
    <dgm:cxn modelId="{FF9D0BF7-21AE-48AB-AD19-D46E26253B44}" type="presOf" srcId="{59FCE5FE-BA9D-485F-B80F-BDF0DD4DC2A2}" destId="{1887020D-FD67-4274-B88A-D46B385B97B2}" srcOrd="0" destOrd="0" presId="urn:microsoft.com/office/officeart/2005/8/layout/cycle2"/>
    <dgm:cxn modelId="{7982FF27-2118-4C8E-AD36-264A2F7FCDC1}" type="presParOf" srcId="{7FEFAB84-B179-4623-9637-0BC71C890CF3}" destId="{B74B09A2-E999-401E-93C8-9EC31AAD601B}" srcOrd="0" destOrd="0" presId="urn:microsoft.com/office/officeart/2005/8/layout/cycle2"/>
    <dgm:cxn modelId="{ACEF5D1A-0EAD-4D5A-A364-F0D2AEC37D71}" type="presParOf" srcId="{7FEFAB84-B179-4623-9637-0BC71C890CF3}" destId="{BA2DD86D-72DD-4FE9-9594-98A6336BF743}" srcOrd="1" destOrd="0" presId="urn:microsoft.com/office/officeart/2005/8/layout/cycle2"/>
    <dgm:cxn modelId="{1F69FA20-D043-4DB4-BC7F-A0E11D42A906}" type="presParOf" srcId="{BA2DD86D-72DD-4FE9-9594-98A6336BF743}" destId="{3880053E-9C10-4C1D-AEB9-423D09D66195}" srcOrd="0" destOrd="0" presId="urn:microsoft.com/office/officeart/2005/8/layout/cycle2"/>
    <dgm:cxn modelId="{2BE409A8-72DC-4140-A725-207EA6CFE0F1}" type="presParOf" srcId="{7FEFAB84-B179-4623-9637-0BC71C890CF3}" destId="{1887020D-FD67-4274-B88A-D46B385B97B2}" srcOrd="2" destOrd="0" presId="urn:microsoft.com/office/officeart/2005/8/layout/cycle2"/>
    <dgm:cxn modelId="{947C60B2-65E4-4505-8862-35B84833E654}" type="presParOf" srcId="{7FEFAB84-B179-4623-9637-0BC71C890CF3}" destId="{B126A41A-4B73-42DC-8A76-736F10E8AED7}" srcOrd="3" destOrd="0" presId="urn:microsoft.com/office/officeart/2005/8/layout/cycle2"/>
    <dgm:cxn modelId="{EA709289-EA43-4E18-A0E8-FA00446600A5}" type="presParOf" srcId="{B126A41A-4B73-42DC-8A76-736F10E8AED7}" destId="{54ED8159-B1EB-4A94-BA97-7FD83E7E5475}" srcOrd="0" destOrd="0" presId="urn:microsoft.com/office/officeart/2005/8/layout/cycle2"/>
    <dgm:cxn modelId="{5C7A613B-95A6-4343-BA34-977FA534B3EC}" type="presParOf" srcId="{7FEFAB84-B179-4623-9637-0BC71C890CF3}" destId="{D2026F47-5E31-4634-BE33-45EF966F7C6F}" srcOrd="4" destOrd="0" presId="urn:microsoft.com/office/officeart/2005/8/layout/cycle2"/>
    <dgm:cxn modelId="{542C4223-73B5-45B4-8341-2FF5CC93AC89}" type="presParOf" srcId="{7FEFAB84-B179-4623-9637-0BC71C890CF3}" destId="{6688B342-B714-424D-88CC-F826FD0D9D33}" srcOrd="5" destOrd="0" presId="urn:microsoft.com/office/officeart/2005/8/layout/cycle2"/>
    <dgm:cxn modelId="{CFA655A1-B4D7-4041-92F1-D5C19F0FF2EA}" type="presParOf" srcId="{6688B342-B714-424D-88CC-F826FD0D9D33}" destId="{AFA19D59-17A8-44BD-9EA9-39832ABF13C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E49DA9-B8CA-40FD-B9D0-C9BEBF96BABE}" type="doc">
      <dgm:prSet loTypeId="urn:microsoft.com/office/officeart/2009/3/layout/SubStepProcess" loCatId="process" qsTypeId="urn:microsoft.com/office/officeart/2005/8/quickstyle/simple1" qsCatId="simple" csTypeId="urn:microsoft.com/office/officeart/2005/8/colors/colorful2" csCatId="colorful" phldr="1"/>
      <dgm:spPr/>
      <dgm:t>
        <a:bodyPr/>
        <a:lstStyle/>
        <a:p>
          <a:endParaRPr lang="es-EC"/>
        </a:p>
      </dgm:t>
    </dgm:pt>
    <dgm:pt modelId="{5B5CD93E-F545-41ED-A580-D98859FD1A44}">
      <dgm:prSet custT="1"/>
      <dgm:spPr/>
      <dgm:t>
        <a:bodyPr/>
        <a:lstStyle/>
        <a:p>
          <a:r>
            <a:rPr lang="es-ES" sz="1800" b="0" i="0" dirty="0">
              <a:latin typeface="Times New Roman" panose="02020603050405020304" pitchFamily="18" charset="0"/>
              <a:cs typeface="Times New Roman" panose="02020603050405020304" pitchFamily="18" charset="0"/>
            </a:rPr>
            <a:t>Variables de la investigación</a:t>
          </a:r>
          <a:endParaRPr lang="es-EC" sz="1800" dirty="0">
            <a:latin typeface="Times New Roman" panose="02020603050405020304" pitchFamily="18" charset="0"/>
            <a:cs typeface="Times New Roman" panose="02020603050405020304" pitchFamily="18" charset="0"/>
          </a:endParaRPr>
        </a:p>
      </dgm:t>
    </dgm:pt>
    <dgm:pt modelId="{2E3FC9A0-0AD3-4DAD-AEAC-C1A0EF7184F7}" type="parTrans" cxnId="{3C3D2B23-669F-4BB7-95EC-F0290F6B68F9}">
      <dgm:prSet/>
      <dgm:spPr/>
      <dgm:t>
        <a:bodyPr/>
        <a:lstStyle/>
        <a:p>
          <a:endParaRPr lang="es-EC" sz="1800">
            <a:latin typeface="Times New Roman" panose="02020603050405020304" pitchFamily="18" charset="0"/>
            <a:cs typeface="Times New Roman" panose="02020603050405020304" pitchFamily="18" charset="0"/>
          </a:endParaRPr>
        </a:p>
      </dgm:t>
    </dgm:pt>
    <dgm:pt modelId="{4ECD702B-820F-4D61-A4FF-4174E7E12B4B}" type="sibTrans" cxnId="{3C3D2B23-669F-4BB7-95EC-F0290F6B68F9}">
      <dgm:prSet/>
      <dgm:spPr/>
      <dgm:t>
        <a:bodyPr/>
        <a:lstStyle/>
        <a:p>
          <a:endParaRPr lang="es-EC" sz="1800">
            <a:latin typeface="Times New Roman" panose="02020603050405020304" pitchFamily="18" charset="0"/>
            <a:cs typeface="Times New Roman" panose="02020603050405020304" pitchFamily="18" charset="0"/>
          </a:endParaRPr>
        </a:p>
      </dgm:t>
    </dgm:pt>
    <dgm:pt modelId="{8604B759-8C9D-488C-9003-003AA7F48996}">
      <dgm:prSet custT="1"/>
      <dgm:spPr/>
      <dgm:t>
        <a:bodyPr/>
        <a:lstStyle/>
        <a:p>
          <a:r>
            <a:rPr lang="es-EC" sz="1800" b="1" i="0" dirty="0">
              <a:latin typeface="Times New Roman" panose="02020603050405020304" pitchFamily="18" charset="0"/>
              <a:cs typeface="Times New Roman" panose="02020603050405020304" pitchFamily="18" charset="0"/>
            </a:rPr>
            <a:t>Variable dependiente: </a:t>
          </a:r>
          <a:r>
            <a:rPr lang="es-EC" sz="1800" b="0" i="0" dirty="0">
              <a:latin typeface="Times New Roman" panose="02020603050405020304" pitchFamily="18" charset="0"/>
              <a:cs typeface="Times New Roman" panose="02020603050405020304" pitchFamily="18" charset="0"/>
            </a:rPr>
            <a:t>Rendimiento deportivo de los triatletas de 8 -10 años</a:t>
          </a:r>
          <a:endParaRPr lang="es-EC" sz="1800" dirty="0">
            <a:latin typeface="Times New Roman" panose="02020603050405020304" pitchFamily="18" charset="0"/>
            <a:cs typeface="Times New Roman" panose="02020603050405020304" pitchFamily="18" charset="0"/>
          </a:endParaRPr>
        </a:p>
      </dgm:t>
    </dgm:pt>
    <dgm:pt modelId="{6E142967-2DB0-48E7-A6C8-182BFACABF86}" type="parTrans" cxnId="{AD913F30-24EF-48A1-9B14-3C5CC3FE1212}">
      <dgm:prSet/>
      <dgm:spPr/>
      <dgm:t>
        <a:bodyPr/>
        <a:lstStyle/>
        <a:p>
          <a:endParaRPr lang="es-EC" sz="1800">
            <a:latin typeface="Times New Roman" panose="02020603050405020304" pitchFamily="18" charset="0"/>
            <a:cs typeface="Times New Roman" panose="02020603050405020304" pitchFamily="18" charset="0"/>
          </a:endParaRPr>
        </a:p>
      </dgm:t>
    </dgm:pt>
    <dgm:pt modelId="{DC5764D9-7DAC-485B-838B-9284B049D444}" type="sibTrans" cxnId="{AD913F30-24EF-48A1-9B14-3C5CC3FE1212}">
      <dgm:prSet/>
      <dgm:spPr/>
      <dgm:t>
        <a:bodyPr/>
        <a:lstStyle/>
        <a:p>
          <a:endParaRPr lang="es-EC" sz="1800">
            <a:latin typeface="Times New Roman" panose="02020603050405020304" pitchFamily="18" charset="0"/>
            <a:cs typeface="Times New Roman" panose="02020603050405020304" pitchFamily="18" charset="0"/>
          </a:endParaRPr>
        </a:p>
      </dgm:t>
    </dgm:pt>
    <dgm:pt modelId="{2202B3DA-5221-459E-B39A-E28BB7E9A8E2}">
      <dgm:prSet custT="1"/>
      <dgm:spPr/>
      <dgm:t>
        <a:bodyPr/>
        <a:lstStyle/>
        <a:p>
          <a:r>
            <a:rPr lang="es-EC" sz="1800" b="1" i="0" dirty="0">
              <a:solidFill>
                <a:schemeClr val="tx1"/>
              </a:solidFill>
              <a:latin typeface="Times New Roman" panose="02020603050405020304" pitchFamily="18" charset="0"/>
              <a:cs typeface="Times New Roman" panose="02020603050405020304" pitchFamily="18" charset="0"/>
            </a:rPr>
            <a:t>Variable independiente: </a:t>
          </a:r>
          <a:r>
            <a:rPr lang="es-EC" sz="1800" b="0" i="0" dirty="0">
              <a:solidFill>
                <a:schemeClr val="tx1"/>
              </a:solidFill>
              <a:latin typeface="Times New Roman" panose="02020603050405020304" pitchFamily="18" charset="0"/>
              <a:cs typeface="Times New Roman" panose="02020603050405020304" pitchFamily="18" charset="0"/>
            </a:rPr>
            <a:t>B</a:t>
          </a:r>
          <a:r>
            <a:rPr lang="es-ES" sz="1800" b="0" i="0" u="none" strike="noStrike" baseline="0" dirty="0">
              <a:solidFill>
                <a:schemeClr val="tx1"/>
              </a:solidFill>
              <a:latin typeface="Times New Roman" panose="02020603050405020304" pitchFamily="18" charset="0"/>
            </a:rPr>
            <a:t>atería de ejercicios técnicos del </a:t>
          </a:r>
          <a:r>
            <a:rPr lang="es-EC" sz="1800" b="0" i="0" dirty="0">
              <a:solidFill>
                <a:schemeClr val="tx1"/>
              </a:solidFill>
              <a:latin typeface="Times New Roman" panose="02020603050405020304" pitchFamily="18" charset="0"/>
              <a:cs typeface="Times New Roman" panose="02020603050405020304" pitchFamily="18" charset="0"/>
            </a:rPr>
            <a:t>Estilo libre o crol</a:t>
          </a:r>
          <a:endParaRPr lang="es-EC" sz="1800" dirty="0">
            <a:solidFill>
              <a:schemeClr val="tx1"/>
            </a:solidFill>
            <a:latin typeface="Times New Roman" panose="02020603050405020304" pitchFamily="18" charset="0"/>
            <a:cs typeface="Times New Roman" panose="02020603050405020304" pitchFamily="18" charset="0"/>
          </a:endParaRPr>
        </a:p>
      </dgm:t>
    </dgm:pt>
    <dgm:pt modelId="{730D7286-F765-4D21-9DDE-E5F02683D67C}" type="parTrans" cxnId="{D9772376-541A-47A0-9AA1-9CEBB7FC8187}">
      <dgm:prSet/>
      <dgm:spPr/>
      <dgm:t>
        <a:bodyPr/>
        <a:lstStyle/>
        <a:p>
          <a:endParaRPr lang="es-EC" sz="1800">
            <a:latin typeface="Times New Roman" panose="02020603050405020304" pitchFamily="18" charset="0"/>
            <a:cs typeface="Times New Roman" panose="02020603050405020304" pitchFamily="18" charset="0"/>
          </a:endParaRPr>
        </a:p>
      </dgm:t>
    </dgm:pt>
    <dgm:pt modelId="{AD106317-8F82-458E-B5B0-0A9ACBDBABF1}" type="sibTrans" cxnId="{D9772376-541A-47A0-9AA1-9CEBB7FC8187}">
      <dgm:prSet/>
      <dgm:spPr/>
      <dgm:t>
        <a:bodyPr/>
        <a:lstStyle/>
        <a:p>
          <a:endParaRPr lang="es-EC" sz="1800">
            <a:latin typeface="Times New Roman" panose="02020603050405020304" pitchFamily="18" charset="0"/>
            <a:cs typeface="Times New Roman" panose="02020603050405020304" pitchFamily="18" charset="0"/>
          </a:endParaRPr>
        </a:p>
      </dgm:t>
    </dgm:pt>
    <dgm:pt modelId="{93489679-DED5-4A22-A9F1-9D76F9EAD4F6}" type="pres">
      <dgm:prSet presAssocID="{B0E49DA9-B8CA-40FD-B9D0-C9BEBF96BABE}" presName="Name0" presStyleCnt="0">
        <dgm:presLayoutVars>
          <dgm:chMax val="7"/>
          <dgm:dir/>
          <dgm:animOne val="branch"/>
        </dgm:presLayoutVars>
      </dgm:prSet>
      <dgm:spPr/>
    </dgm:pt>
    <dgm:pt modelId="{A8F1FB07-DCA6-4962-81B2-6E9067600011}" type="pres">
      <dgm:prSet presAssocID="{5B5CD93E-F545-41ED-A580-D98859FD1A44}" presName="parTx1" presStyleLbl="node1" presStyleIdx="0" presStyleCnt="1"/>
      <dgm:spPr/>
    </dgm:pt>
    <dgm:pt modelId="{ED7CE43E-08D0-42C0-B156-4FB346C86864}" type="pres">
      <dgm:prSet presAssocID="{5B5CD93E-F545-41ED-A580-D98859FD1A44}" presName="spPre1" presStyleCnt="0"/>
      <dgm:spPr/>
    </dgm:pt>
    <dgm:pt modelId="{93F9CA89-6F48-4313-ADC1-0A54DDA21555}" type="pres">
      <dgm:prSet presAssocID="{5B5CD93E-F545-41ED-A580-D98859FD1A44}" presName="chLin1" presStyleCnt="0"/>
      <dgm:spPr/>
    </dgm:pt>
    <dgm:pt modelId="{AC8F8218-39BE-428A-AD9E-760A4F04851A}" type="pres">
      <dgm:prSet presAssocID="{6E142967-2DB0-48E7-A6C8-182BFACABF86}" presName="Name11" presStyleLbl="parChTrans1D1" presStyleIdx="0" presStyleCnt="4"/>
      <dgm:spPr/>
    </dgm:pt>
    <dgm:pt modelId="{84239AF2-6870-439C-A87D-6774A80CC4AF}" type="pres">
      <dgm:prSet presAssocID="{8604B759-8C9D-488C-9003-003AA7F48996}" presName="txAndLines1" presStyleCnt="0"/>
      <dgm:spPr/>
    </dgm:pt>
    <dgm:pt modelId="{96D63B75-7D89-46F6-B2DC-4D1BC519100F}" type="pres">
      <dgm:prSet presAssocID="{8604B759-8C9D-488C-9003-003AA7F48996}" presName="anchor1" presStyleCnt="0"/>
      <dgm:spPr/>
    </dgm:pt>
    <dgm:pt modelId="{19F7CE37-7B9C-4A35-BFB7-3EE69340A2D2}" type="pres">
      <dgm:prSet presAssocID="{8604B759-8C9D-488C-9003-003AA7F48996}" presName="backup1" presStyleCnt="0"/>
      <dgm:spPr/>
    </dgm:pt>
    <dgm:pt modelId="{1748A330-3054-4CAC-AB4B-3E37FE7239AB}" type="pres">
      <dgm:prSet presAssocID="{8604B759-8C9D-488C-9003-003AA7F48996}" presName="preLine1" presStyleLbl="parChTrans1D1" presStyleIdx="1" presStyleCnt="4"/>
      <dgm:spPr/>
    </dgm:pt>
    <dgm:pt modelId="{2D252347-B388-4D7C-BA58-85DC625D6054}" type="pres">
      <dgm:prSet presAssocID="{8604B759-8C9D-488C-9003-003AA7F48996}" presName="desTx1" presStyleLbl="revTx" presStyleIdx="0" presStyleCnt="0">
        <dgm:presLayoutVars>
          <dgm:bulletEnabled val="1"/>
        </dgm:presLayoutVars>
      </dgm:prSet>
      <dgm:spPr/>
    </dgm:pt>
    <dgm:pt modelId="{AEFE7413-9929-40DB-B7A5-2D700A4E78A3}" type="pres">
      <dgm:prSet presAssocID="{730D7286-F765-4D21-9DDE-E5F02683D67C}" presName="Name11" presStyleLbl="parChTrans1D1" presStyleIdx="2" presStyleCnt="4"/>
      <dgm:spPr/>
    </dgm:pt>
    <dgm:pt modelId="{525DC834-7151-4C6C-8EEE-66C80005412C}" type="pres">
      <dgm:prSet presAssocID="{2202B3DA-5221-459E-B39A-E28BB7E9A8E2}" presName="txAndLines1" presStyleCnt="0"/>
      <dgm:spPr/>
    </dgm:pt>
    <dgm:pt modelId="{BA9F18C9-1EEB-4E2F-9BA3-FAF5C9137CB5}" type="pres">
      <dgm:prSet presAssocID="{2202B3DA-5221-459E-B39A-E28BB7E9A8E2}" presName="anchor1" presStyleCnt="0"/>
      <dgm:spPr/>
    </dgm:pt>
    <dgm:pt modelId="{08C07E3B-CE53-4FD2-99BB-7244FE0029AE}" type="pres">
      <dgm:prSet presAssocID="{2202B3DA-5221-459E-B39A-E28BB7E9A8E2}" presName="backup1" presStyleCnt="0"/>
      <dgm:spPr/>
    </dgm:pt>
    <dgm:pt modelId="{985C981F-1AA5-4F55-A19F-CC88B5223E68}" type="pres">
      <dgm:prSet presAssocID="{2202B3DA-5221-459E-B39A-E28BB7E9A8E2}" presName="preLine1" presStyleLbl="parChTrans1D1" presStyleIdx="3" presStyleCnt="4"/>
      <dgm:spPr/>
    </dgm:pt>
    <dgm:pt modelId="{974F2625-03A4-435B-B796-9345089782E1}" type="pres">
      <dgm:prSet presAssocID="{2202B3DA-5221-459E-B39A-E28BB7E9A8E2}" presName="desTx1" presStyleLbl="revTx" presStyleIdx="0" presStyleCnt="0">
        <dgm:presLayoutVars>
          <dgm:bulletEnabled val="1"/>
        </dgm:presLayoutVars>
      </dgm:prSet>
      <dgm:spPr/>
    </dgm:pt>
  </dgm:ptLst>
  <dgm:cxnLst>
    <dgm:cxn modelId="{3C3D2B23-669F-4BB7-95EC-F0290F6B68F9}" srcId="{B0E49DA9-B8CA-40FD-B9D0-C9BEBF96BABE}" destId="{5B5CD93E-F545-41ED-A580-D98859FD1A44}" srcOrd="0" destOrd="0" parTransId="{2E3FC9A0-0AD3-4DAD-AEAC-C1A0EF7184F7}" sibTransId="{4ECD702B-820F-4D61-A4FF-4174E7E12B4B}"/>
    <dgm:cxn modelId="{AD913F30-24EF-48A1-9B14-3C5CC3FE1212}" srcId="{5B5CD93E-F545-41ED-A580-D98859FD1A44}" destId="{8604B759-8C9D-488C-9003-003AA7F48996}" srcOrd="0" destOrd="0" parTransId="{6E142967-2DB0-48E7-A6C8-182BFACABF86}" sibTransId="{DC5764D9-7DAC-485B-838B-9284B049D444}"/>
    <dgm:cxn modelId="{D9772376-541A-47A0-9AA1-9CEBB7FC8187}" srcId="{5B5CD93E-F545-41ED-A580-D98859FD1A44}" destId="{2202B3DA-5221-459E-B39A-E28BB7E9A8E2}" srcOrd="1" destOrd="0" parTransId="{730D7286-F765-4D21-9DDE-E5F02683D67C}" sibTransId="{AD106317-8F82-458E-B5B0-0A9ACBDBABF1}"/>
    <dgm:cxn modelId="{6A179CC0-8C46-431B-B30C-43D7633ECF1B}" type="presOf" srcId="{2202B3DA-5221-459E-B39A-E28BB7E9A8E2}" destId="{974F2625-03A4-435B-B796-9345089782E1}" srcOrd="0" destOrd="0" presId="urn:microsoft.com/office/officeart/2009/3/layout/SubStepProcess"/>
    <dgm:cxn modelId="{9CFFA4C7-F02E-46C8-8E5B-056DF2E58CF6}" type="presOf" srcId="{8604B759-8C9D-488C-9003-003AA7F48996}" destId="{2D252347-B388-4D7C-BA58-85DC625D6054}" srcOrd="0" destOrd="0" presId="urn:microsoft.com/office/officeart/2009/3/layout/SubStepProcess"/>
    <dgm:cxn modelId="{9CB8D9F8-08CA-4B62-9713-FC96B7D98A18}" type="presOf" srcId="{5B5CD93E-F545-41ED-A580-D98859FD1A44}" destId="{A8F1FB07-DCA6-4962-81B2-6E9067600011}" srcOrd="0" destOrd="0" presId="urn:microsoft.com/office/officeart/2009/3/layout/SubStepProcess"/>
    <dgm:cxn modelId="{163A13FF-6B0D-4A62-98EB-A2B31095EBFF}" type="presOf" srcId="{B0E49DA9-B8CA-40FD-B9D0-C9BEBF96BABE}" destId="{93489679-DED5-4A22-A9F1-9D76F9EAD4F6}" srcOrd="0" destOrd="0" presId="urn:microsoft.com/office/officeart/2009/3/layout/SubStepProcess"/>
    <dgm:cxn modelId="{08505843-1575-4022-BEFC-4B9E849C42C5}" type="presParOf" srcId="{93489679-DED5-4A22-A9F1-9D76F9EAD4F6}" destId="{A8F1FB07-DCA6-4962-81B2-6E9067600011}" srcOrd="0" destOrd="0" presId="urn:microsoft.com/office/officeart/2009/3/layout/SubStepProcess"/>
    <dgm:cxn modelId="{E654D504-4A4F-4BC0-ACB9-FD95518C7FF8}" type="presParOf" srcId="{93489679-DED5-4A22-A9F1-9D76F9EAD4F6}" destId="{ED7CE43E-08D0-42C0-B156-4FB346C86864}" srcOrd="1" destOrd="0" presId="urn:microsoft.com/office/officeart/2009/3/layout/SubStepProcess"/>
    <dgm:cxn modelId="{8EB514E1-B903-45C1-97AD-8EC953F423EE}" type="presParOf" srcId="{93489679-DED5-4A22-A9F1-9D76F9EAD4F6}" destId="{93F9CA89-6F48-4313-ADC1-0A54DDA21555}" srcOrd="2" destOrd="0" presId="urn:microsoft.com/office/officeart/2009/3/layout/SubStepProcess"/>
    <dgm:cxn modelId="{B5201841-6B61-4275-AE4A-246B8B75B056}" type="presParOf" srcId="{93F9CA89-6F48-4313-ADC1-0A54DDA21555}" destId="{AC8F8218-39BE-428A-AD9E-760A4F04851A}" srcOrd="0" destOrd="0" presId="urn:microsoft.com/office/officeart/2009/3/layout/SubStepProcess"/>
    <dgm:cxn modelId="{E7E40D2F-F1C8-4577-BFE1-9D1CD8A15E19}" type="presParOf" srcId="{93F9CA89-6F48-4313-ADC1-0A54DDA21555}" destId="{84239AF2-6870-439C-A87D-6774A80CC4AF}" srcOrd="1" destOrd="0" presId="urn:microsoft.com/office/officeart/2009/3/layout/SubStepProcess"/>
    <dgm:cxn modelId="{84EA449C-EBEC-4C79-B05B-30981A8C4AC0}" type="presParOf" srcId="{84239AF2-6870-439C-A87D-6774A80CC4AF}" destId="{96D63B75-7D89-46F6-B2DC-4D1BC519100F}" srcOrd="0" destOrd="0" presId="urn:microsoft.com/office/officeart/2009/3/layout/SubStepProcess"/>
    <dgm:cxn modelId="{F556565E-D2FE-4912-87E6-380CE70D0CB9}" type="presParOf" srcId="{84239AF2-6870-439C-A87D-6774A80CC4AF}" destId="{19F7CE37-7B9C-4A35-BFB7-3EE69340A2D2}" srcOrd="1" destOrd="0" presId="urn:microsoft.com/office/officeart/2009/3/layout/SubStepProcess"/>
    <dgm:cxn modelId="{11690E4B-E7E5-4C27-B4A2-E1090B68CD46}" type="presParOf" srcId="{84239AF2-6870-439C-A87D-6774A80CC4AF}" destId="{1748A330-3054-4CAC-AB4B-3E37FE7239AB}" srcOrd="2" destOrd="0" presId="urn:microsoft.com/office/officeart/2009/3/layout/SubStepProcess"/>
    <dgm:cxn modelId="{E5ABD51E-9E75-4E00-BC4D-7BE1AFA64CCB}" type="presParOf" srcId="{84239AF2-6870-439C-A87D-6774A80CC4AF}" destId="{2D252347-B388-4D7C-BA58-85DC625D6054}" srcOrd="3" destOrd="0" presId="urn:microsoft.com/office/officeart/2009/3/layout/SubStepProcess"/>
    <dgm:cxn modelId="{E94E1C0F-55BF-49B8-8906-78FAEFED900A}" type="presParOf" srcId="{93F9CA89-6F48-4313-ADC1-0A54DDA21555}" destId="{AEFE7413-9929-40DB-B7A5-2D700A4E78A3}" srcOrd="2" destOrd="0" presId="urn:microsoft.com/office/officeart/2009/3/layout/SubStepProcess"/>
    <dgm:cxn modelId="{4180D0F5-0FA6-45C4-AB23-CEDA4705BBD2}" type="presParOf" srcId="{93F9CA89-6F48-4313-ADC1-0A54DDA21555}" destId="{525DC834-7151-4C6C-8EEE-66C80005412C}" srcOrd="3" destOrd="0" presId="urn:microsoft.com/office/officeart/2009/3/layout/SubStepProcess"/>
    <dgm:cxn modelId="{E673101A-1C21-4691-89EF-9920E5172CF4}" type="presParOf" srcId="{525DC834-7151-4C6C-8EEE-66C80005412C}" destId="{BA9F18C9-1EEB-4E2F-9BA3-FAF5C9137CB5}" srcOrd="0" destOrd="0" presId="urn:microsoft.com/office/officeart/2009/3/layout/SubStepProcess"/>
    <dgm:cxn modelId="{4A6C49FA-00C8-499C-A7C1-3EAF5206E906}" type="presParOf" srcId="{525DC834-7151-4C6C-8EEE-66C80005412C}" destId="{08C07E3B-CE53-4FD2-99BB-7244FE0029AE}" srcOrd="1" destOrd="0" presId="urn:microsoft.com/office/officeart/2009/3/layout/SubStepProcess"/>
    <dgm:cxn modelId="{6440AD45-A384-445E-AD79-623D1C53431E}" type="presParOf" srcId="{525DC834-7151-4C6C-8EEE-66C80005412C}" destId="{985C981F-1AA5-4F55-A19F-CC88B5223E68}" srcOrd="2" destOrd="0" presId="urn:microsoft.com/office/officeart/2009/3/layout/SubStepProcess"/>
    <dgm:cxn modelId="{72FE3912-1D27-439F-8357-AF15ADBCE9E0}" type="presParOf" srcId="{525DC834-7151-4C6C-8EEE-66C80005412C}" destId="{974F2625-03A4-435B-B796-9345089782E1}"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35B7B4-947D-4AB6-A8D3-AF8DCE3FC5B7}" type="doc">
      <dgm:prSet loTypeId="urn:microsoft.com/office/officeart/2005/8/layout/cycle3" loCatId="cycle" qsTypeId="urn:microsoft.com/office/officeart/2005/8/quickstyle/simple1" qsCatId="simple" csTypeId="urn:microsoft.com/office/officeart/2005/8/colors/colorful2" csCatId="colorful"/>
      <dgm:spPr/>
      <dgm:t>
        <a:bodyPr/>
        <a:lstStyle/>
        <a:p>
          <a:endParaRPr lang="es-EC"/>
        </a:p>
      </dgm:t>
    </dgm:pt>
    <dgm:pt modelId="{B634055A-7C81-49EC-A920-7E90F032A16D}">
      <dgm:prSet custT="1"/>
      <dgm:spPr/>
      <dgm:t>
        <a:bodyPr/>
        <a:lstStyle/>
        <a:p>
          <a:r>
            <a:rPr lang="es-EC" sz="2000" b="0" i="0" dirty="0">
              <a:latin typeface="Times New Roman" panose="02020603050405020304" pitchFamily="18" charset="0"/>
              <a:cs typeface="Times New Roman" panose="02020603050405020304" pitchFamily="18" charset="0"/>
            </a:rPr>
            <a:t>Triatlón </a:t>
          </a:r>
          <a:endParaRPr lang="es-EC" sz="2000" dirty="0">
            <a:latin typeface="Times New Roman" panose="02020603050405020304" pitchFamily="18" charset="0"/>
            <a:cs typeface="Times New Roman" panose="02020603050405020304" pitchFamily="18" charset="0"/>
          </a:endParaRPr>
        </a:p>
      </dgm:t>
    </dgm:pt>
    <dgm:pt modelId="{FF75372A-2565-4A20-A378-B6F1C13297C4}" type="parTrans" cxnId="{BFCEBC6C-6385-418F-96E2-409CDE94A52C}">
      <dgm:prSet/>
      <dgm:spPr/>
      <dgm:t>
        <a:bodyPr/>
        <a:lstStyle/>
        <a:p>
          <a:endParaRPr lang="es-EC" sz="2000">
            <a:latin typeface="Times New Roman" panose="02020603050405020304" pitchFamily="18" charset="0"/>
            <a:cs typeface="Times New Roman" panose="02020603050405020304" pitchFamily="18" charset="0"/>
          </a:endParaRPr>
        </a:p>
      </dgm:t>
    </dgm:pt>
    <dgm:pt modelId="{F4D0108A-016E-4C25-BFD6-1036A8D6645B}" type="sibTrans" cxnId="{BFCEBC6C-6385-418F-96E2-409CDE94A52C}">
      <dgm:prSet custT="1"/>
      <dgm:spPr/>
      <dgm:t>
        <a:bodyPr/>
        <a:lstStyle/>
        <a:p>
          <a:endParaRPr lang="es-EC" sz="2000">
            <a:latin typeface="Times New Roman" panose="02020603050405020304" pitchFamily="18" charset="0"/>
            <a:cs typeface="Times New Roman" panose="02020603050405020304" pitchFamily="18" charset="0"/>
          </a:endParaRPr>
        </a:p>
      </dgm:t>
    </dgm:pt>
    <dgm:pt modelId="{67700311-4F83-464B-853F-A8F6074AA088}">
      <dgm:prSet custT="1"/>
      <dgm:spPr/>
      <dgm:t>
        <a:bodyPr/>
        <a:lstStyle/>
        <a:p>
          <a:r>
            <a:rPr lang="es-EC" sz="2000" b="0" i="0" dirty="0">
              <a:latin typeface="Times New Roman" panose="02020603050405020304" pitchFamily="18" charset="0"/>
              <a:cs typeface="Times New Roman" panose="02020603050405020304" pitchFamily="18" charset="0"/>
            </a:rPr>
            <a:t>Definición </a:t>
          </a:r>
          <a:endParaRPr lang="es-EC" sz="2000" dirty="0">
            <a:latin typeface="Times New Roman" panose="02020603050405020304" pitchFamily="18" charset="0"/>
            <a:cs typeface="Times New Roman" panose="02020603050405020304" pitchFamily="18" charset="0"/>
          </a:endParaRPr>
        </a:p>
      </dgm:t>
    </dgm:pt>
    <dgm:pt modelId="{BCD32710-EBB4-41B1-93A0-F034CB09FD32}" type="parTrans" cxnId="{2159C3E0-0702-4C0C-A1B0-DBA736B76F18}">
      <dgm:prSet/>
      <dgm:spPr/>
      <dgm:t>
        <a:bodyPr/>
        <a:lstStyle/>
        <a:p>
          <a:endParaRPr lang="es-EC" sz="2000">
            <a:latin typeface="Times New Roman" panose="02020603050405020304" pitchFamily="18" charset="0"/>
            <a:cs typeface="Times New Roman" panose="02020603050405020304" pitchFamily="18" charset="0"/>
          </a:endParaRPr>
        </a:p>
      </dgm:t>
    </dgm:pt>
    <dgm:pt modelId="{7F99998B-1C1E-416A-A4B1-D58BCC8B2AEF}" type="sibTrans" cxnId="{2159C3E0-0702-4C0C-A1B0-DBA736B76F18}">
      <dgm:prSet custT="1"/>
      <dgm:spPr/>
      <dgm:t>
        <a:bodyPr/>
        <a:lstStyle/>
        <a:p>
          <a:endParaRPr lang="es-EC" sz="2000">
            <a:latin typeface="Times New Roman" panose="02020603050405020304" pitchFamily="18" charset="0"/>
            <a:cs typeface="Times New Roman" panose="02020603050405020304" pitchFamily="18" charset="0"/>
          </a:endParaRPr>
        </a:p>
      </dgm:t>
    </dgm:pt>
    <dgm:pt modelId="{B1C3CD7C-22A3-460D-A5E3-CCF6710419A6}">
      <dgm:prSet custT="1"/>
      <dgm:spPr/>
      <dgm:t>
        <a:bodyPr/>
        <a:lstStyle/>
        <a:p>
          <a:r>
            <a:rPr lang="es-EC" sz="2000" b="0" i="0" dirty="0">
              <a:latin typeface="Times New Roman" panose="02020603050405020304" pitchFamily="18" charset="0"/>
              <a:cs typeface="Times New Roman" panose="02020603050405020304" pitchFamily="18" charset="0"/>
            </a:rPr>
            <a:t>Modalidades </a:t>
          </a:r>
          <a:endParaRPr lang="es-EC" sz="2000" dirty="0">
            <a:latin typeface="Times New Roman" panose="02020603050405020304" pitchFamily="18" charset="0"/>
            <a:cs typeface="Times New Roman" panose="02020603050405020304" pitchFamily="18" charset="0"/>
          </a:endParaRPr>
        </a:p>
      </dgm:t>
    </dgm:pt>
    <dgm:pt modelId="{E60F4D6E-549F-4A21-94E5-AB19AF156C13}" type="parTrans" cxnId="{EFBB9CD8-FDCE-4D02-8EFD-8C849039E75E}">
      <dgm:prSet/>
      <dgm:spPr/>
      <dgm:t>
        <a:bodyPr/>
        <a:lstStyle/>
        <a:p>
          <a:endParaRPr lang="es-EC" sz="2000">
            <a:latin typeface="Times New Roman" panose="02020603050405020304" pitchFamily="18" charset="0"/>
            <a:cs typeface="Times New Roman" panose="02020603050405020304" pitchFamily="18" charset="0"/>
          </a:endParaRPr>
        </a:p>
      </dgm:t>
    </dgm:pt>
    <dgm:pt modelId="{915E8167-9171-4486-9965-C9CA3822CB94}" type="sibTrans" cxnId="{EFBB9CD8-FDCE-4D02-8EFD-8C849039E75E}">
      <dgm:prSet custT="1"/>
      <dgm:spPr/>
      <dgm:t>
        <a:bodyPr/>
        <a:lstStyle/>
        <a:p>
          <a:endParaRPr lang="es-EC" sz="2000">
            <a:latin typeface="Times New Roman" panose="02020603050405020304" pitchFamily="18" charset="0"/>
            <a:cs typeface="Times New Roman" panose="02020603050405020304" pitchFamily="18" charset="0"/>
          </a:endParaRPr>
        </a:p>
      </dgm:t>
    </dgm:pt>
    <dgm:pt modelId="{E87E7244-A4B6-4C75-8B2D-4C6FFEA0D675}" type="pres">
      <dgm:prSet presAssocID="{9C35B7B4-947D-4AB6-A8D3-AF8DCE3FC5B7}" presName="Name0" presStyleCnt="0">
        <dgm:presLayoutVars>
          <dgm:dir/>
          <dgm:resizeHandles val="exact"/>
        </dgm:presLayoutVars>
      </dgm:prSet>
      <dgm:spPr/>
    </dgm:pt>
    <dgm:pt modelId="{4A748E72-9819-44DF-8862-F05542775DEE}" type="pres">
      <dgm:prSet presAssocID="{9C35B7B4-947D-4AB6-A8D3-AF8DCE3FC5B7}" presName="cycle" presStyleCnt="0"/>
      <dgm:spPr/>
    </dgm:pt>
    <dgm:pt modelId="{BFAB84FC-5987-40FF-8001-BC03317D4037}" type="pres">
      <dgm:prSet presAssocID="{B634055A-7C81-49EC-A920-7E90F032A16D}" presName="nodeFirstNode" presStyleLbl="node1" presStyleIdx="0" presStyleCnt="3">
        <dgm:presLayoutVars>
          <dgm:bulletEnabled val="1"/>
        </dgm:presLayoutVars>
      </dgm:prSet>
      <dgm:spPr/>
    </dgm:pt>
    <dgm:pt modelId="{6E51F02F-E91C-47BE-917D-93DCBD1695DD}" type="pres">
      <dgm:prSet presAssocID="{F4D0108A-016E-4C25-BFD6-1036A8D6645B}" presName="sibTransFirstNode" presStyleLbl="bgShp" presStyleIdx="0" presStyleCnt="1"/>
      <dgm:spPr/>
    </dgm:pt>
    <dgm:pt modelId="{64DB165A-E2A7-406A-BF3A-667252F47D25}" type="pres">
      <dgm:prSet presAssocID="{67700311-4F83-464B-853F-A8F6074AA088}" presName="nodeFollowingNodes" presStyleLbl="node1" presStyleIdx="1" presStyleCnt="3">
        <dgm:presLayoutVars>
          <dgm:bulletEnabled val="1"/>
        </dgm:presLayoutVars>
      </dgm:prSet>
      <dgm:spPr/>
    </dgm:pt>
    <dgm:pt modelId="{BA29FA0C-75BC-4AE4-BEAD-B5557C29CAD6}" type="pres">
      <dgm:prSet presAssocID="{B1C3CD7C-22A3-460D-A5E3-CCF6710419A6}" presName="nodeFollowingNodes" presStyleLbl="node1" presStyleIdx="2" presStyleCnt="3">
        <dgm:presLayoutVars>
          <dgm:bulletEnabled val="1"/>
        </dgm:presLayoutVars>
      </dgm:prSet>
      <dgm:spPr/>
    </dgm:pt>
  </dgm:ptLst>
  <dgm:cxnLst>
    <dgm:cxn modelId="{2939E82A-39D0-48AD-81D3-4B98D8307EF8}" type="presOf" srcId="{B1C3CD7C-22A3-460D-A5E3-CCF6710419A6}" destId="{BA29FA0C-75BC-4AE4-BEAD-B5557C29CAD6}" srcOrd="0" destOrd="0" presId="urn:microsoft.com/office/officeart/2005/8/layout/cycle3"/>
    <dgm:cxn modelId="{5660B335-7D85-4C3E-9179-AABDEEB4FAC0}" type="presOf" srcId="{9C35B7B4-947D-4AB6-A8D3-AF8DCE3FC5B7}" destId="{E87E7244-A4B6-4C75-8B2D-4C6FFEA0D675}" srcOrd="0" destOrd="0" presId="urn:microsoft.com/office/officeart/2005/8/layout/cycle3"/>
    <dgm:cxn modelId="{3C850B42-B584-465D-9A5A-46A32D65C621}" type="presOf" srcId="{67700311-4F83-464B-853F-A8F6074AA088}" destId="{64DB165A-E2A7-406A-BF3A-667252F47D25}" srcOrd="0" destOrd="0" presId="urn:microsoft.com/office/officeart/2005/8/layout/cycle3"/>
    <dgm:cxn modelId="{BFCEBC6C-6385-418F-96E2-409CDE94A52C}" srcId="{9C35B7B4-947D-4AB6-A8D3-AF8DCE3FC5B7}" destId="{B634055A-7C81-49EC-A920-7E90F032A16D}" srcOrd="0" destOrd="0" parTransId="{FF75372A-2565-4A20-A378-B6F1C13297C4}" sibTransId="{F4D0108A-016E-4C25-BFD6-1036A8D6645B}"/>
    <dgm:cxn modelId="{1A5724A3-F4B7-41C2-AE6E-7883E1C89C9D}" type="presOf" srcId="{F4D0108A-016E-4C25-BFD6-1036A8D6645B}" destId="{6E51F02F-E91C-47BE-917D-93DCBD1695DD}" srcOrd="0" destOrd="0" presId="urn:microsoft.com/office/officeart/2005/8/layout/cycle3"/>
    <dgm:cxn modelId="{123652CB-2791-4197-B248-97FD2E54D564}" type="presOf" srcId="{B634055A-7C81-49EC-A920-7E90F032A16D}" destId="{BFAB84FC-5987-40FF-8001-BC03317D4037}" srcOrd="0" destOrd="0" presId="urn:microsoft.com/office/officeart/2005/8/layout/cycle3"/>
    <dgm:cxn modelId="{EFBB9CD8-FDCE-4D02-8EFD-8C849039E75E}" srcId="{9C35B7B4-947D-4AB6-A8D3-AF8DCE3FC5B7}" destId="{B1C3CD7C-22A3-460D-A5E3-CCF6710419A6}" srcOrd="2" destOrd="0" parTransId="{E60F4D6E-549F-4A21-94E5-AB19AF156C13}" sibTransId="{915E8167-9171-4486-9965-C9CA3822CB94}"/>
    <dgm:cxn modelId="{2159C3E0-0702-4C0C-A1B0-DBA736B76F18}" srcId="{9C35B7B4-947D-4AB6-A8D3-AF8DCE3FC5B7}" destId="{67700311-4F83-464B-853F-A8F6074AA088}" srcOrd="1" destOrd="0" parTransId="{BCD32710-EBB4-41B1-93A0-F034CB09FD32}" sibTransId="{7F99998B-1C1E-416A-A4B1-D58BCC8B2AEF}"/>
    <dgm:cxn modelId="{C0E13FFD-8E98-475E-A6F9-EA56B91C8C17}" type="presParOf" srcId="{E87E7244-A4B6-4C75-8B2D-4C6FFEA0D675}" destId="{4A748E72-9819-44DF-8862-F05542775DEE}" srcOrd="0" destOrd="0" presId="urn:microsoft.com/office/officeart/2005/8/layout/cycle3"/>
    <dgm:cxn modelId="{10163A99-329E-459A-98D3-4FAC9748A931}" type="presParOf" srcId="{4A748E72-9819-44DF-8862-F05542775DEE}" destId="{BFAB84FC-5987-40FF-8001-BC03317D4037}" srcOrd="0" destOrd="0" presId="urn:microsoft.com/office/officeart/2005/8/layout/cycle3"/>
    <dgm:cxn modelId="{C544641D-D4D9-4AAC-A536-9566330CFACE}" type="presParOf" srcId="{4A748E72-9819-44DF-8862-F05542775DEE}" destId="{6E51F02F-E91C-47BE-917D-93DCBD1695DD}" srcOrd="1" destOrd="0" presId="urn:microsoft.com/office/officeart/2005/8/layout/cycle3"/>
    <dgm:cxn modelId="{C61769AA-ACB4-49DB-AA07-DD35B128AB81}" type="presParOf" srcId="{4A748E72-9819-44DF-8862-F05542775DEE}" destId="{64DB165A-E2A7-406A-BF3A-667252F47D25}" srcOrd="2" destOrd="0" presId="urn:microsoft.com/office/officeart/2005/8/layout/cycle3"/>
    <dgm:cxn modelId="{265CC3AD-74FC-4D9C-A761-6C83CEBCAD05}" type="presParOf" srcId="{4A748E72-9819-44DF-8862-F05542775DEE}" destId="{BA29FA0C-75BC-4AE4-BEAD-B5557C29CAD6}"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5B3A46-C9C3-440D-A8F2-D6A830C45242}"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s-EC"/>
        </a:p>
      </dgm:t>
    </dgm:pt>
    <dgm:pt modelId="{9908D3FA-D5A1-4D80-95C7-B21189850A2F}">
      <dgm:prSet custT="1"/>
      <dgm:spPr/>
      <dgm:t>
        <a:bodyPr/>
        <a:lstStyle/>
        <a:p>
          <a:r>
            <a:rPr lang="es-EC" sz="1600" b="0" i="0" dirty="0">
              <a:latin typeface="Times New Roman" panose="02020603050405020304" pitchFamily="18" charset="0"/>
              <a:cs typeface="Times New Roman" panose="02020603050405020304" pitchFamily="18" charset="0"/>
            </a:rPr>
            <a:t>Natación </a:t>
          </a:r>
          <a:endParaRPr lang="es-EC" sz="1600" dirty="0">
            <a:latin typeface="Times New Roman" panose="02020603050405020304" pitchFamily="18" charset="0"/>
            <a:cs typeface="Times New Roman" panose="02020603050405020304" pitchFamily="18" charset="0"/>
          </a:endParaRPr>
        </a:p>
      </dgm:t>
    </dgm:pt>
    <dgm:pt modelId="{38DEA2DD-30E6-405E-9D8C-A311CDC239DA}" type="parTrans" cxnId="{AE02A052-C8C6-4530-BF5D-B27EE8D07BA7}">
      <dgm:prSet/>
      <dgm:spPr/>
      <dgm:t>
        <a:bodyPr/>
        <a:lstStyle/>
        <a:p>
          <a:endParaRPr lang="es-EC" sz="1600">
            <a:latin typeface="Times New Roman" panose="02020603050405020304" pitchFamily="18" charset="0"/>
            <a:cs typeface="Times New Roman" panose="02020603050405020304" pitchFamily="18" charset="0"/>
          </a:endParaRPr>
        </a:p>
      </dgm:t>
    </dgm:pt>
    <dgm:pt modelId="{E8AD1A3F-9D35-40AD-BB4D-184F6CF8B642}" type="sibTrans" cxnId="{AE02A052-C8C6-4530-BF5D-B27EE8D07BA7}">
      <dgm:prSet/>
      <dgm:spPr/>
      <dgm:t>
        <a:bodyPr/>
        <a:lstStyle/>
        <a:p>
          <a:endParaRPr lang="es-EC" sz="1600">
            <a:latin typeface="Times New Roman" panose="02020603050405020304" pitchFamily="18" charset="0"/>
            <a:cs typeface="Times New Roman" panose="02020603050405020304" pitchFamily="18" charset="0"/>
          </a:endParaRPr>
        </a:p>
      </dgm:t>
    </dgm:pt>
    <dgm:pt modelId="{04B86D7F-CD88-485D-BE29-64C5CB646E2C}">
      <dgm:prSet custT="1"/>
      <dgm:spPr/>
      <dgm:t>
        <a:bodyPr/>
        <a:lstStyle/>
        <a:p>
          <a:r>
            <a:rPr lang="es-EC" sz="1600" b="0" i="0" dirty="0">
              <a:latin typeface="Times New Roman" panose="02020603050405020304" pitchFamily="18" charset="0"/>
              <a:cs typeface="Times New Roman" panose="02020603050405020304" pitchFamily="18" charset="0"/>
            </a:rPr>
            <a:t>Estilos </a:t>
          </a:r>
          <a:endParaRPr lang="es-EC" sz="1600" dirty="0">
            <a:latin typeface="Times New Roman" panose="02020603050405020304" pitchFamily="18" charset="0"/>
            <a:cs typeface="Times New Roman" panose="02020603050405020304" pitchFamily="18" charset="0"/>
          </a:endParaRPr>
        </a:p>
      </dgm:t>
    </dgm:pt>
    <dgm:pt modelId="{2EAD15A2-138B-47EA-943D-8A9ED82DB916}" type="parTrans" cxnId="{A21A2FDE-5C80-4994-8152-F1F4CFC7E580}">
      <dgm:prSet/>
      <dgm:spPr/>
      <dgm:t>
        <a:bodyPr/>
        <a:lstStyle/>
        <a:p>
          <a:endParaRPr lang="es-EC" sz="1600">
            <a:latin typeface="Times New Roman" panose="02020603050405020304" pitchFamily="18" charset="0"/>
            <a:cs typeface="Times New Roman" panose="02020603050405020304" pitchFamily="18" charset="0"/>
          </a:endParaRPr>
        </a:p>
      </dgm:t>
    </dgm:pt>
    <dgm:pt modelId="{6D90C9D6-C12F-4504-93D7-5931BDD1C73B}" type="sibTrans" cxnId="{A21A2FDE-5C80-4994-8152-F1F4CFC7E580}">
      <dgm:prSet/>
      <dgm:spPr/>
      <dgm:t>
        <a:bodyPr/>
        <a:lstStyle/>
        <a:p>
          <a:endParaRPr lang="es-EC" sz="1600">
            <a:latin typeface="Times New Roman" panose="02020603050405020304" pitchFamily="18" charset="0"/>
            <a:cs typeface="Times New Roman" panose="02020603050405020304" pitchFamily="18" charset="0"/>
          </a:endParaRPr>
        </a:p>
      </dgm:t>
    </dgm:pt>
    <dgm:pt modelId="{F8D3CC46-28F2-4083-9813-613006FA04A3}">
      <dgm:prSet custT="1"/>
      <dgm:spPr/>
      <dgm:t>
        <a:bodyPr/>
        <a:lstStyle/>
        <a:p>
          <a:r>
            <a:rPr lang="es-EC" sz="1600" b="0" i="0" dirty="0">
              <a:latin typeface="Times New Roman" panose="02020603050405020304" pitchFamily="18" charset="0"/>
              <a:cs typeface="Times New Roman" panose="02020603050405020304" pitchFamily="18" charset="0"/>
            </a:rPr>
            <a:t>Técnica del estilo crol </a:t>
          </a:r>
          <a:endParaRPr lang="es-EC" sz="1600" dirty="0">
            <a:latin typeface="Times New Roman" panose="02020603050405020304" pitchFamily="18" charset="0"/>
            <a:cs typeface="Times New Roman" panose="02020603050405020304" pitchFamily="18" charset="0"/>
          </a:endParaRPr>
        </a:p>
      </dgm:t>
    </dgm:pt>
    <dgm:pt modelId="{F9D8D501-7A42-44EE-B15A-591335A334FD}" type="parTrans" cxnId="{DA26BFAD-175F-4A00-8F14-35FD0A77D6B4}">
      <dgm:prSet/>
      <dgm:spPr/>
      <dgm:t>
        <a:bodyPr/>
        <a:lstStyle/>
        <a:p>
          <a:endParaRPr lang="es-EC" sz="1600">
            <a:latin typeface="Times New Roman" panose="02020603050405020304" pitchFamily="18" charset="0"/>
            <a:cs typeface="Times New Roman" panose="02020603050405020304" pitchFamily="18" charset="0"/>
          </a:endParaRPr>
        </a:p>
      </dgm:t>
    </dgm:pt>
    <dgm:pt modelId="{FC75F7F7-0850-4405-9220-523D1735D5C4}" type="sibTrans" cxnId="{DA26BFAD-175F-4A00-8F14-35FD0A77D6B4}">
      <dgm:prSet/>
      <dgm:spPr/>
      <dgm:t>
        <a:bodyPr/>
        <a:lstStyle/>
        <a:p>
          <a:endParaRPr lang="es-EC" sz="1600">
            <a:latin typeface="Times New Roman" panose="02020603050405020304" pitchFamily="18" charset="0"/>
            <a:cs typeface="Times New Roman" panose="02020603050405020304" pitchFamily="18" charset="0"/>
          </a:endParaRPr>
        </a:p>
      </dgm:t>
    </dgm:pt>
    <dgm:pt modelId="{4C267834-D3F9-433D-9AD6-EDDD07A4DD2C}" type="pres">
      <dgm:prSet presAssocID="{BD5B3A46-C9C3-440D-A8F2-D6A830C45242}" presName="Name0" presStyleCnt="0">
        <dgm:presLayoutVars>
          <dgm:dir/>
          <dgm:resizeHandles val="exact"/>
        </dgm:presLayoutVars>
      </dgm:prSet>
      <dgm:spPr/>
    </dgm:pt>
    <dgm:pt modelId="{145E280E-48B5-433A-B278-BC333CB471D4}" type="pres">
      <dgm:prSet presAssocID="{BD5B3A46-C9C3-440D-A8F2-D6A830C45242}" presName="cycle" presStyleCnt="0"/>
      <dgm:spPr/>
    </dgm:pt>
    <dgm:pt modelId="{4A85B72C-2335-4186-9AE0-03A00291B866}" type="pres">
      <dgm:prSet presAssocID="{9908D3FA-D5A1-4D80-95C7-B21189850A2F}" presName="nodeFirstNode" presStyleLbl="node1" presStyleIdx="0" presStyleCnt="3">
        <dgm:presLayoutVars>
          <dgm:bulletEnabled val="1"/>
        </dgm:presLayoutVars>
      </dgm:prSet>
      <dgm:spPr/>
    </dgm:pt>
    <dgm:pt modelId="{7D15543A-F4BB-4C7A-B69F-2DF83F259052}" type="pres">
      <dgm:prSet presAssocID="{E8AD1A3F-9D35-40AD-BB4D-184F6CF8B642}" presName="sibTransFirstNode" presStyleLbl="bgShp" presStyleIdx="0" presStyleCnt="1"/>
      <dgm:spPr/>
    </dgm:pt>
    <dgm:pt modelId="{179AD67A-9D51-4442-A0F6-31CA897E8335}" type="pres">
      <dgm:prSet presAssocID="{04B86D7F-CD88-485D-BE29-64C5CB646E2C}" presName="nodeFollowingNodes" presStyleLbl="node1" presStyleIdx="1" presStyleCnt="3">
        <dgm:presLayoutVars>
          <dgm:bulletEnabled val="1"/>
        </dgm:presLayoutVars>
      </dgm:prSet>
      <dgm:spPr/>
    </dgm:pt>
    <dgm:pt modelId="{072D4C6F-FAA5-4285-BBFD-6752152C88C5}" type="pres">
      <dgm:prSet presAssocID="{F8D3CC46-28F2-4083-9813-613006FA04A3}" presName="nodeFollowingNodes" presStyleLbl="node1" presStyleIdx="2" presStyleCnt="3">
        <dgm:presLayoutVars>
          <dgm:bulletEnabled val="1"/>
        </dgm:presLayoutVars>
      </dgm:prSet>
      <dgm:spPr/>
    </dgm:pt>
  </dgm:ptLst>
  <dgm:cxnLst>
    <dgm:cxn modelId="{66A50F1D-85D2-41C6-8BC6-F10CD30E7025}" type="presOf" srcId="{F8D3CC46-28F2-4083-9813-613006FA04A3}" destId="{072D4C6F-FAA5-4285-BBFD-6752152C88C5}" srcOrd="0" destOrd="0" presId="urn:microsoft.com/office/officeart/2005/8/layout/cycle3"/>
    <dgm:cxn modelId="{2B9C6326-1A11-4C9D-9B3A-59E29996C21F}" type="presOf" srcId="{9908D3FA-D5A1-4D80-95C7-B21189850A2F}" destId="{4A85B72C-2335-4186-9AE0-03A00291B866}" srcOrd="0" destOrd="0" presId="urn:microsoft.com/office/officeart/2005/8/layout/cycle3"/>
    <dgm:cxn modelId="{AE02A052-C8C6-4530-BF5D-B27EE8D07BA7}" srcId="{BD5B3A46-C9C3-440D-A8F2-D6A830C45242}" destId="{9908D3FA-D5A1-4D80-95C7-B21189850A2F}" srcOrd="0" destOrd="0" parTransId="{38DEA2DD-30E6-405E-9D8C-A311CDC239DA}" sibTransId="{E8AD1A3F-9D35-40AD-BB4D-184F6CF8B642}"/>
    <dgm:cxn modelId="{41F55F8F-D4A6-4719-8442-95F745D0FBF4}" type="presOf" srcId="{E8AD1A3F-9D35-40AD-BB4D-184F6CF8B642}" destId="{7D15543A-F4BB-4C7A-B69F-2DF83F259052}" srcOrd="0" destOrd="0" presId="urn:microsoft.com/office/officeart/2005/8/layout/cycle3"/>
    <dgm:cxn modelId="{DA26BFAD-175F-4A00-8F14-35FD0A77D6B4}" srcId="{BD5B3A46-C9C3-440D-A8F2-D6A830C45242}" destId="{F8D3CC46-28F2-4083-9813-613006FA04A3}" srcOrd="2" destOrd="0" parTransId="{F9D8D501-7A42-44EE-B15A-591335A334FD}" sibTransId="{FC75F7F7-0850-4405-9220-523D1735D5C4}"/>
    <dgm:cxn modelId="{A21A2FDE-5C80-4994-8152-F1F4CFC7E580}" srcId="{BD5B3A46-C9C3-440D-A8F2-D6A830C45242}" destId="{04B86D7F-CD88-485D-BE29-64C5CB646E2C}" srcOrd="1" destOrd="0" parTransId="{2EAD15A2-138B-47EA-943D-8A9ED82DB916}" sibTransId="{6D90C9D6-C12F-4504-93D7-5931BDD1C73B}"/>
    <dgm:cxn modelId="{2674E4E9-402F-4A04-8158-552DD795DFD8}" type="presOf" srcId="{BD5B3A46-C9C3-440D-A8F2-D6A830C45242}" destId="{4C267834-D3F9-433D-9AD6-EDDD07A4DD2C}" srcOrd="0" destOrd="0" presId="urn:microsoft.com/office/officeart/2005/8/layout/cycle3"/>
    <dgm:cxn modelId="{804E69F2-78CF-48A6-B9FB-453199986502}" type="presOf" srcId="{04B86D7F-CD88-485D-BE29-64C5CB646E2C}" destId="{179AD67A-9D51-4442-A0F6-31CA897E8335}" srcOrd="0" destOrd="0" presId="urn:microsoft.com/office/officeart/2005/8/layout/cycle3"/>
    <dgm:cxn modelId="{F426FF56-00B9-4239-A5AB-B63F60E01B0F}" type="presParOf" srcId="{4C267834-D3F9-433D-9AD6-EDDD07A4DD2C}" destId="{145E280E-48B5-433A-B278-BC333CB471D4}" srcOrd="0" destOrd="0" presId="urn:microsoft.com/office/officeart/2005/8/layout/cycle3"/>
    <dgm:cxn modelId="{9A833493-984C-4C9A-9328-88842239B2F5}" type="presParOf" srcId="{145E280E-48B5-433A-B278-BC333CB471D4}" destId="{4A85B72C-2335-4186-9AE0-03A00291B866}" srcOrd="0" destOrd="0" presId="urn:microsoft.com/office/officeart/2005/8/layout/cycle3"/>
    <dgm:cxn modelId="{F76116B2-33E7-4E93-B77D-7B0ACD2EE53E}" type="presParOf" srcId="{145E280E-48B5-433A-B278-BC333CB471D4}" destId="{7D15543A-F4BB-4C7A-B69F-2DF83F259052}" srcOrd="1" destOrd="0" presId="urn:microsoft.com/office/officeart/2005/8/layout/cycle3"/>
    <dgm:cxn modelId="{DA3DF660-2007-49FC-AD32-989FD14DD5FD}" type="presParOf" srcId="{145E280E-48B5-433A-B278-BC333CB471D4}" destId="{179AD67A-9D51-4442-A0F6-31CA897E8335}" srcOrd="2" destOrd="0" presId="urn:microsoft.com/office/officeart/2005/8/layout/cycle3"/>
    <dgm:cxn modelId="{001E4DFF-7560-4AE3-B786-070949F018E3}" type="presParOf" srcId="{145E280E-48B5-433A-B278-BC333CB471D4}" destId="{072D4C6F-FAA5-4285-BBFD-6752152C88C5}"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6D4FFD-70AD-4304-BBEC-2A9A63550C62}" type="doc">
      <dgm:prSet loTypeId="urn:microsoft.com/office/officeart/2005/8/layout/chart3" loCatId="relationship" qsTypeId="urn:microsoft.com/office/officeart/2005/8/quickstyle/simple1" qsCatId="simple" csTypeId="urn:microsoft.com/office/officeart/2005/8/colors/colorful2" csCatId="colorful"/>
      <dgm:spPr/>
      <dgm:t>
        <a:bodyPr/>
        <a:lstStyle/>
        <a:p>
          <a:endParaRPr lang="es-EC"/>
        </a:p>
      </dgm:t>
    </dgm:pt>
    <dgm:pt modelId="{E6B94059-3AD5-48B5-B7AA-A6559788506A}">
      <dgm:prSet custT="1"/>
      <dgm:spPr/>
      <dgm:t>
        <a:bodyPr/>
        <a:lstStyle/>
        <a:p>
          <a:r>
            <a:rPr lang="es-ES" sz="1400" b="0" i="0" dirty="0">
              <a:latin typeface="Times New Roman" panose="02020603050405020304" pitchFamily="18" charset="0"/>
              <a:cs typeface="Times New Roman" panose="02020603050405020304" pitchFamily="18" charset="0"/>
            </a:rPr>
            <a:t>Método hipotético o deductivo</a:t>
          </a:r>
          <a:endParaRPr lang="es-EC" sz="1400" dirty="0">
            <a:latin typeface="Times New Roman" panose="02020603050405020304" pitchFamily="18" charset="0"/>
            <a:cs typeface="Times New Roman" panose="02020603050405020304" pitchFamily="18" charset="0"/>
          </a:endParaRPr>
        </a:p>
      </dgm:t>
    </dgm:pt>
    <dgm:pt modelId="{7E9828AE-B26C-4BF0-ACB3-DB8531C7682F}" type="parTrans" cxnId="{8A222E72-40E3-4F24-B302-069BEADCEB9A}">
      <dgm:prSet/>
      <dgm:spPr/>
      <dgm:t>
        <a:bodyPr/>
        <a:lstStyle/>
        <a:p>
          <a:endParaRPr lang="es-EC" sz="1400">
            <a:latin typeface="Times New Roman" panose="02020603050405020304" pitchFamily="18" charset="0"/>
            <a:cs typeface="Times New Roman" panose="02020603050405020304" pitchFamily="18" charset="0"/>
          </a:endParaRPr>
        </a:p>
      </dgm:t>
    </dgm:pt>
    <dgm:pt modelId="{37D74224-EDF4-4B6F-A1EA-9FAEC57F1ABC}" type="sibTrans" cxnId="{8A222E72-40E3-4F24-B302-069BEADCEB9A}">
      <dgm:prSet/>
      <dgm:spPr/>
      <dgm:t>
        <a:bodyPr/>
        <a:lstStyle/>
        <a:p>
          <a:endParaRPr lang="es-EC" sz="1400">
            <a:latin typeface="Times New Roman" panose="02020603050405020304" pitchFamily="18" charset="0"/>
            <a:cs typeface="Times New Roman" panose="02020603050405020304" pitchFamily="18" charset="0"/>
          </a:endParaRPr>
        </a:p>
      </dgm:t>
    </dgm:pt>
    <dgm:pt modelId="{7F4E2B8D-E5CD-433B-8ACA-8503708FB398}">
      <dgm:prSet custT="1"/>
      <dgm:spPr/>
      <dgm:t>
        <a:bodyPr/>
        <a:lstStyle/>
        <a:p>
          <a:r>
            <a:rPr lang="es-ES" sz="1400" b="0" i="0" dirty="0">
              <a:latin typeface="Times New Roman" panose="02020603050405020304" pitchFamily="18" charset="0"/>
              <a:cs typeface="Times New Roman" panose="02020603050405020304" pitchFamily="18" charset="0"/>
            </a:rPr>
            <a:t>Método de modelación</a:t>
          </a:r>
          <a:endParaRPr lang="es-EC" sz="1400" dirty="0">
            <a:latin typeface="Times New Roman" panose="02020603050405020304" pitchFamily="18" charset="0"/>
            <a:cs typeface="Times New Roman" panose="02020603050405020304" pitchFamily="18" charset="0"/>
          </a:endParaRPr>
        </a:p>
      </dgm:t>
    </dgm:pt>
    <dgm:pt modelId="{1C19A6AC-206E-4263-BDD2-B8E6977DA70E}" type="parTrans" cxnId="{4D71EC52-C0F6-4E98-A61C-0132DEA1416C}">
      <dgm:prSet/>
      <dgm:spPr/>
      <dgm:t>
        <a:bodyPr/>
        <a:lstStyle/>
        <a:p>
          <a:endParaRPr lang="es-EC" sz="1400">
            <a:latin typeface="Times New Roman" panose="02020603050405020304" pitchFamily="18" charset="0"/>
            <a:cs typeface="Times New Roman" panose="02020603050405020304" pitchFamily="18" charset="0"/>
          </a:endParaRPr>
        </a:p>
      </dgm:t>
    </dgm:pt>
    <dgm:pt modelId="{D22AFD92-CAC9-4199-A743-5564598C6E30}" type="sibTrans" cxnId="{4D71EC52-C0F6-4E98-A61C-0132DEA1416C}">
      <dgm:prSet/>
      <dgm:spPr/>
      <dgm:t>
        <a:bodyPr/>
        <a:lstStyle/>
        <a:p>
          <a:endParaRPr lang="es-EC" sz="1400">
            <a:latin typeface="Times New Roman" panose="02020603050405020304" pitchFamily="18" charset="0"/>
            <a:cs typeface="Times New Roman" panose="02020603050405020304" pitchFamily="18" charset="0"/>
          </a:endParaRPr>
        </a:p>
      </dgm:t>
    </dgm:pt>
    <dgm:pt modelId="{47921683-6774-4794-8B61-B4324989FDF8}">
      <dgm:prSet custT="1"/>
      <dgm:spPr/>
      <dgm:t>
        <a:bodyPr/>
        <a:lstStyle/>
        <a:p>
          <a:r>
            <a:rPr lang="es-ES" sz="1400" b="0" i="0" dirty="0">
              <a:latin typeface="Times New Roman" panose="02020603050405020304" pitchFamily="18" charset="0"/>
              <a:cs typeface="Times New Roman" panose="02020603050405020304" pitchFamily="18" charset="0"/>
            </a:rPr>
            <a:t>Método empírico</a:t>
          </a:r>
          <a:endParaRPr lang="es-EC" sz="1400" dirty="0">
            <a:latin typeface="Times New Roman" panose="02020603050405020304" pitchFamily="18" charset="0"/>
            <a:cs typeface="Times New Roman" panose="02020603050405020304" pitchFamily="18" charset="0"/>
          </a:endParaRPr>
        </a:p>
      </dgm:t>
    </dgm:pt>
    <dgm:pt modelId="{FD3F35DF-54BD-4B35-8E81-0BA05CCCBE5A}" type="parTrans" cxnId="{4A4E0CC4-9D57-4BA4-ABBF-8FE7A123A67E}">
      <dgm:prSet/>
      <dgm:spPr/>
      <dgm:t>
        <a:bodyPr/>
        <a:lstStyle/>
        <a:p>
          <a:endParaRPr lang="es-EC" sz="1400">
            <a:latin typeface="Times New Roman" panose="02020603050405020304" pitchFamily="18" charset="0"/>
            <a:cs typeface="Times New Roman" panose="02020603050405020304" pitchFamily="18" charset="0"/>
          </a:endParaRPr>
        </a:p>
      </dgm:t>
    </dgm:pt>
    <dgm:pt modelId="{B7ADFE77-847B-4CC7-943F-FABCD79D8EDD}" type="sibTrans" cxnId="{4A4E0CC4-9D57-4BA4-ABBF-8FE7A123A67E}">
      <dgm:prSet/>
      <dgm:spPr/>
      <dgm:t>
        <a:bodyPr/>
        <a:lstStyle/>
        <a:p>
          <a:endParaRPr lang="es-EC" sz="1400">
            <a:latin typeface="Times New Roman" panose="02020603050405020304" pitchFamily="18" charset="0"/>
            <a:cs typeface="Times New Roman" panose="02020603050405020304" pitchFamily="18" charset="0"/>
          </a:endParaRPr>
        </a:p>
      </dgm:t>
    </dgm:pt>
    <dgm:pt modelId="{8F7B9958-ED57-4565-A87A-01B0602FAF22}">
      <dgm:prSet custT="1"/>
      <dgm:spPr/>
      <dgm:t>
        <a:bodyPr/>
        <a:lstStyle/>
        <a:p>
          <a:r>
            <a:rPr lang="es-ES" sz="1400" b="0" i="0" dirty="0">
              <a:latin typeface="Times New Roman" panose="02020603050405020304" pitchFamily="18" charset="0"/>
              <a:cs typeface="Times New Roman" panose="02020603050405020304" pitchFamily="18" charset="0"/>
            </a:rPr>
            <a:t>Método cuasi experimental</a:t>
          </a:r>
          <a:endParaRPr lang="es-EC" sz="1400" dirty="0">
            <a:latin typeface="Times New Roman" panose="02020603050405020304" pitchFamily="18" charset="0"/>
            <a:cs typeface="Times New Roman" panose="02020603050405020304" pitchFamily="18" charset="0"/>
          </a:endParaRPr>
        </a:p>
      </dgm:t>
    </dgm:pt>
    <dgm:pt modelId="{ABDED9AB-FA89-4919-9773-DC90D662E1AB}" type="parTrans" cxnId="{2032903F-7C33-4945-8776-82161A7BF889}">
      <dgm:prSet/>
      <dgm:spPr/>
      <dgm:t>
        <a:bodyPr/>
        <a:lstStyle/>
        <a:p>
          <a:endParaRPr lang="es-EC" sz="1400">
            <a:latin typeface="Times New Roman" panose="02020603050405020304" pitchFamily="18" charset="0"/>
            <a:cs typeface="Times New Roman" panose="02020603050405020304" pitchFamily="18" charset="0"/>
          </a:endParaRPr>
        </a:p>
      </dgm:t>
    </dgm:pt>
    <dgm:pt modelId="{75A38978-B8E2-461D-AAAD-A632E101D58C}" type="sibTrans" cxnId="{2032903F-7C33-4945-8776-82161A7BF889}">
      <dgm:prSet/>
      <dgm:spPr/>
      <dgm:t>
        <a:bodyPr/>
        <a:lstStyle/>
        <a:p>
          <a:endParaRPr lang="es-EC" sz="1400">
            <a:latin typeface="Times New Roman" panose="02020603050405020304" pitchFamily="18" charset="0"/>
            <a:cs typeface="Times New Roman" panose="02020603050405020304" pitchFamily="18" charset="0"/>
          </a:endParaRPr>
        </a:p>
      </dgm:t>
    </dgm:pt>
    <dgm:pt modelId="{C0C59016-22B0-4542-BFBD-6102F3A8F637}">
      <dgm:prSet custT="1"/>
      <dgm:spPr/>
      <dgm:t>
        <a:bodyPr/>
        <a:lstStyle/>
        <a:p>
          <a:r>
            <a:rPr lang="es-ES" sz="1400" b="0" i="0" dirty="0">
              <a:latin typeface="Times New Roman" panose="02020603050405020304" pitchFamily="18" charset="0"/>
              <a:cs typeface="Times New Roman" panose="02020603050405020304" pitchFamily="18" charset="0"/>
            </a:rPr>
            <a:t>Guía de observación directa</a:t>
          </a:r>
          <a:endParaRPr lang="es-EC" sz="1400" dirty="0">
            <a:latin typeface="Times New Roman" panose="02020603050405020304" pitchFamily="18" charset="0"/>
            <a:cs typeface="Times New Roman" panose="02020603050405020304" pitchFamily="18" charset="0"/>
          </a:endParaRPr>
        </a:p>
      </dgm:t>
    </dgm:pt>
    <dgm:pt modelId="{D871CF94-0C79-4ADA-AA8C-7CF41DC7C26A}" type="parTrans" cxnId="{A166EE02-6450-427A-A728-7020795F0301}">
      <dgm:prSet/>
      <dgm:spPr/>
      <dgm:t>
        <a:bodyPr/>
        <a:lstStyle/>
        <a:p>
          <a:endParaRPr lang="es-EC" sz="1400">
            <a:latin typeface="Times New Roman" panose="02020603050405020304" pitchFamily="18" charset="0"/>
            <a:cs typeface="Times New Roman" panose="02020603050405020304" pitchFamily="18" charset="0"/>
          </a:endParaRPr>
        </a:p>
      </dgm:t>
    </dgm:pt>
    <dgm:pt modelId="{E3BBAC9B-3BD0-469F-82A8-70F54858546B}" type="sibTrans" cxnId="{A166EE02-6450-427A-A728-7020795F0301}">
      <dgm:prSet/>
      <dgm:spPr/>
      <dgm:t>
        <a:bodyPr/>
        <a:lstStyle/>
        <a:p>
          <a:endParaRPr lang="es-EC" sz="1400">
            <a:latin typeface="Times New Roman" panose="02020603050405020304" pitchFamily="18" charset="0"/>
            <a:cs typeface="Times New Roman" panose="02020603050405020304" pitchFamily="18" charset="0"/>
          </a:endParaRPr>
        </a:p>
      </dgm:t>
    </dgm:pt>
    <dgm:pt modelId="{971571D5-4948-4BB4-928E-18D60656A5F4}">
      <dgm:prSet custT="1"/>
      <dgm:spPr/>
      <dgm:t>
        <a:bodyPr/>
        <a:lstStyle/>
        <a:p>
          <a:r>
            <a:rPr lang="es-ES" sz="1400" b="0" i="0" dirty="0">
              <a:latin typeface="Times New Roman" panose="02020603050405020304" pitchFamily="18" charset="0"/>
              <a:cs typeface="Times New Roman" panose="02020603050405020304" pitchFamily="18" charset="0"/>
            </a:rPr>
            <a:t>Test de 25 m</a:t>
          </a:r>
          <a:endParaRPr lang="es-EC" sz="1400" dirty="0">
            <a:latin typeface="Times New Roman" panose="02020603050405020304" pitchFamily="18" charset="0"/>
            <a:cs typeface="Times New Roman" panose="02020603050405020304" pitchFamily="18" charset="0"/>
          </a:endParaRPr>
        </a:p>
      </dgm:t>
    </dgm:pt>
    <dgm:pt modelId="{643B59BD-F6D7-4847-B740-6F2E1FBF0928}" type="parTrans" cxnId="{98CDCB79-6120-4428-AEA0-E4DC5F635CFB}">
      <dgm:prSet/>
      <dgm:spPr/>
      <dgm:t>
        <a:bodyPr/>
        <a:lstStyle/>
        <a:p>
          <a:endParaRPr lang="es-EC" sz="1400">
            <a:latin typeface="Times New Roman" panose="02020603050405020304" pitchFamily="18" charset="0"/>
            <a:cs typeface="Times New Roman" panose="02020603050405020304" pitchFamily="18" charset="0"/>
          </a:endParaRPr>
        </a:p>
      </dgm:t>
    </dgm:pt>
    <dgm:pt modelId="{9F0F4E07-C7AB-4B4C-BCE8-9162E13EBE85}" type="sibTrans" cxnId="{98CDCB79-6120-4428-AEA0-E4DC5F635CFB}">
      <dgm:prSet/>
      <dgm:spPr/>
      <dgm:t>
        <a:bodyPr/>
        <a:lstStyle/>
        <a:p>
          <a:endParaRPr lang="es-EC" sz="1400">
            <a:latin typeface="Times New Roman" panose="02020603050405020304" pitchFamily="18" charset="0"/>
            <a:cs typeface="Times New Roman" panose="02020603050405020304" pitchFamily="18" charset="0"/>
          </a:endParaRPr>
        </a:p>
      </dgm:t>
    </dgm:pt>
    <dgm:pt modelId="{F28EA8ED-8997-4F76-A1D3-C18F50D96FC0}" type="pres">
      <dgm:prSet presAssocID="{236D4FFD-70AD-4304-BBEC-2A9A63550C62}" presName="compositeShape" presStyleCnt="0">
        <dgm:presLayoutVars>
          <dgm:chMax val="7"/>
          <dgm:dir/>
          <dgm:resizeHandles val="exact"/>
        </dgm:presLayoutVars>
      </dgm:prSet>
      <dgm:spPr/>
    </dgm:pt>
    <dgm:pt modelId="{7FE77642-CF8A-436F-9C89-A41CD98D1149}" type="pres">
      <dgm:prSet presAssocID="{236D4FFD-70AD-4304-BBEC-2A9A63550C62}" presName="wedge1" presStyleLbl="node1" presStyleIdx="0" presStyleCnt="6"/>
      <dgm:spPr/>
    </dgm:pt>
    <dgm:pt modelId="{B89BD13D-526B-4F40-BB4C-AF8C541901E2}" type="pres">
      <dgm:prSet presAssocID="{236D4FFD-70AD-4304-BBEC-2A9A63550C62}" presName="wedge1Tx" presStyleLbl="node1" presStyleIdx="0" presStyleCnt="6">
        <dgm:presLayoutVars>
          <dgm:chMax val="0"/>
          <dgm:chPref val="0"/>
          <dgm:bulletEnabled val="1"/>
        </dgm:presLayoutVars>
      </dgm:prSet>
      <dgm:spPr/>
    </dgm:pt>
    <dgm:pt modelId="{2373DFE6-7DB2-4F4B-A324-8A08A0E3685E}" type="pres">
      <dgm:prSet presAssocID="{236D4FFD-70AD-4304-BBEC-2A9A63550C62}" presName="wedge2" presStyleLbl="node1" presStyleIdx="1" presStyleCnt="6"/>
      <dgm:spPr/>
    </dgm:pt>
    <dgm:pt modelId="{DCD440FF-7E54-4031-8D5D-FB3AAD80ECD3}" type="pres">
      <dgm:prSet presAssocID="{236D4FFD-70AD-4304-BBEC-2A9A63550C62}" presName="wedge2Tx" presStyleLbl="node1" presStyleIdx="1" presStyleCnt="6">
        <dgm:presLayoutVars>
          <dgm:chMax val="0"/>
          <dgm:chPref val="0"/>
          <dgm:bulletEnabled val="1"/>
        </dgm:presLayoutVars>
      </dgm:prSet>
      <dgm:spPr/>
    </dgm:pt>
    <dgm:pt modelId="{6C057733-F074-4C87-ABF7-AF74DF6BF77E}" type="pres">
      <dgm:prSet presAssocID="{236D4FFD-70AD-4304-BBEC-2A9A63550C62}" presName="wedge3" presStyleLbl="node1" presStyleIdx="2" presStyleCnt="6"/>
      <dgm:spPr/>
    </dgm:pt>
    <dgm:pt modelId="{55B253D7-90E7-4895-934E-E979158B3FE8}" type="pres">
      <dgm:prSet presAssocID="{236D4FFD-70AD-4304-BBEC-2A9A63550C62}" presName="wedge3Tx" presStyleLbl="node1" presStyleIdx="2" presStyleCnt="6">
        <dgm:presLayoutVars>
          <dgm:chMax val="0"/>
          <dgm:chPref val="0"/>
          <dgm:bulletEnabled val="1"/>
        </dgm:presLayoutVars>
      </dgm:prSet>
      <dgm:spPr/>
    </dgm:pt>
    <dgm:pt modelId="{44CBDD54-70CD-4563-A4AD-8DA216692E96}" type="pres">
      <dgm:prSet presAssocID="{236D4FFD-70AD-4304-BBEC-2A9A63550C62}" presName="wedge4" presStyleLbl="node1" presStyleIdx="3" presStyleCnt="6"/>
      <dgm:spPr/>
    </dgm:pt>
    <dgm:pt modelId="{A6D4998E-E9AD-4C8F-989A-7CCDAEFA4CB0}" type="pres">
      <dgm:prSet presAssocID="{236D4FFD-70AD-4304-BBEC-2A9A63550C62}" presName="wedge4Tx" presStyleLbl="node1" presStyleIdx="3" presStyleCnt="6">
        <dgm:presLayoutVars>
          <dgm:chMax val="0"/>
          <dgm:chPref val="0"/>
          <dgm:bulletEnabled val="1"/>
        </dgm:presLayoutVars>
      </dgm:prSet>
      <dgm:spPr/>
    </dgm:pt>
    <dgm:pt modelId="{FD69190E-252E-46E6-BDB1-90FAABD5097F}" type="pres">
      <dgm:prSet presAssocID="{236D4FFD-70AD-4304-BBEC-2A9A63550C62}" presName="wedge5" presStyleLbl="node1" presStyleIdx="4" presStyleCnt="6"/>
      <dgm:spPr/>
    </dgm:pt>
    <dgm:pt modelId="{C2135F86-F592-4FCC-ADFD-6DFCD7123D8E}" type="pres">
      <dgm:prSet presAssocID="{236D4FFD-70AD-4304-BBEC-2A9A63550C62}" presName="wedge5Tx" presStyleLbl="node1" presStyleIdx="4" presStyleCnt="6">
        <dgm:presLayoutVars>
          <dgm:chMax val="0"/>
          <dgm:chPref val="0"/>
          <dgm:bulletEnabled val="1"/>
        </dgm:presLayoutVars>
      </dgm:prSet>
      <dgm:spPr/>
    </dgm:pt>
    <dgm:pt modelId="{91529E4F-4ECD-4F81-ABF3-2508AF686A2D}" type="pres">
      <dgm:prSet presAssocID="{236D4FFD-70AD-4304-BBEC-2A9A63550C62}" presName="wedge6" presStyleLbl="node1" presStyleIdx="5" presStyleCnt="6"/>
      <dgm:spPr/>
    </dgm:pt>
    <dgm:pt modelId="{EC2A485E-3F58-4E6E-9B57-E2241F2308AF}" type="pres">
      <dgm:prSet presAssocID="{236D4FFD-70AD-4304-BBEC-2A9A63550C62}" presName="wedge6Tx" presStyleLbl="node1" presStyleIdx="5" presStyleCnt="6">
        <dgm:presLayoutVars>
          <dgm:chMax val="0"/>
          <dgm:chPref val="0"/>
          <dgm:bulletEnabled val="1"/>
        </dgm:presLayoutVars>
      </dgm:prSet>
      <dgm:spPr/>
    </dgm:pt>
  </dgm:ptLst>
  <dgm:cxnLst>
    <dgm:cxn modelId="{A166EE02-6450-427A-A728-7020795F0301}" srcId="{236D4FFD-70AD-4304-BBEC-2A9A63550C62}" destId="{C0C59016-22B0-4542-BFBD-6102F3A8F637}" srcOrd="4" destOrd="0" parTransId="{D871CF94-0C79-4ADA-AA8C-7CF41DC7C26A}" sibTransId="{E3BBAC9B-3BD0-469F-82A8-70F54858546B}"/>
    <dgm:cxn modelId="{D3A82126-4F10-4310-9189-98A309504387}" type="presOf" srcId="{8F7B9958-ED57-4565-A87A-01B0602FAF22}" destId="{A6D4998E-E9AD-4C8F-989A-7CCDAEFA4CB0}" srcOrd="1" destOrd="0" presId="urn:microsoft.com/office/officeart/2005/8/layout/chart3"/>
    <dgm:cxn modelId="{A9286A2C-B42B-47FC-9402-99041E199D8F}" type="presOf" srcId="{7F4E2B8D-E5CD-433B-8ACA-8503708FB398}" destId="{2373DFE6-7DB2-4F4B-A324-8A08A0E3685E}" srcOrd="0" destOrd="0" presId="urn:microsoft.com/office/officeart/2005/8/layout/chart3"/>
    <dgm:cxn modelId="{2032903F-7C33-4945-8776-82161A7BF889}" srcId="{236D4FFD-70AD-4304-BBEC-2A9A63550C62}" destId="{8F7B9958-ED57-4565-A87A-01B0602FAF22}" srcOrd="3" destOrd="0" parTransId="{ABDED9AB-FA89-4919-9773-DC90D662E1AB}" sibTransId="{75A38978-B8E2-461D-AAAD-A632E101D58C}"/>
    <dgm:cxn modelId="{C2EC5F49-88AA-4FBA-845D-FC0ABDFCE33D}" type="presOf" srcId="{47921683-6774-4794-8B61-B4324989FDF8}" destId="{6C057733-F074-4C87-ABF7-AF74DF6BF77E}" srcOrd="0" destOrd="0" presId="urn:microsoft.com/office/officeart/2005/8/layout/chart3"/>
    <dgm:cxn modelId="{D36E4A6B-E1F1-4F6F-9947-C9BF68B32D46}" type="presOf" srcId="{7F4E2B8D-E5CD-433B-8ACA-8503708FB398}" destId="{DCD440FF-7E54-4031-8D5D-FB3AAD80ECD3}" srcOrd="1" destOrd="0" presId="urn:microsoft.com/office/officeart/2005/8/layout/chart3"/>
    <dgm:cxn modelId="{8A222E72-40E3-4F24-B302-069BEADCEB9A}" srcId="{236D4FFD-70AD-4304-BBEC-2A9A63550C62}" destId="{E6B94059-3AD5-48B5-B7AA-A6559788506A}" srcOrd="0" destOrd="0" parTransId="{7E9828AE-B26C-4BF0-ACB3-DB8531C7682F}" sibTransId="{37D74224-EDF4-4B6F-A1EA-9FAEC57F1ABC}"/>
    <dgm:cxn modelId="{4D71EC52-C0F6-4E98-A61C-0132DEA1416C}" srcId="{236D4FFD-70AD-4304-BBEC-2A9A63550C62}" destId="{7F4E2B8D-E5CD-433B-8ACA-8503708FB398}" srcOrd="1" destOrd="0" parTransId="{1C19A6AC-206E-4263-BDD2-B8E6977DA70E}" sibTransId="{D22AFD92-CAC9-4199-A743-5564598C6E30}"/>
    <dgm:cxn modelId="{98CDCB79-6120-4428-AEA0-E4DC5F635CFB}" srcId="{236D4FFD-70AD-4304-BBEC-2A9A63550C62}" destId="{971571D5-4948-4BB4-928E-18D60656A5F4}" srcOrd="5" destOrd="0" parTransId="{643B59BD-F6D7-4847-B740-6F2E1FBF0928}" sibTransId="{9F0F4E07-C7AB-4B4C-BCE8-9162E13EBE85}"/>
    <dgm:cxn modelId="{6CB35188-B5A1-45D2-B7D2-91CD8C2FF1E9}" type="presOf" srcId="{236D4FFD-70AD-4304-BBEC-2A9A63550C62}" destId="{F28EA8ED-8997-4F76-A1D3-C18F50D96FC0}" srcOrd="0" destOrd="0" presId="urn:microsoft.com/office/officeart/2005/8/layout/chart3"/>
    <dgm:cxn modelId="{FAE3008E-5B1F-4B76-87CA-AD61B6AF5CA6}" type="presOf" srcId="{E6B94059-3AD5-48B5-B7AA-A6559788506A}" destId="{7FE77642-CF8A-436F-9C89-A41CD98D1149}" srcOrd="0" destOrd="0" presId="urn:microsoft.com/office/officeart/2005/8/layout/chart3"/>
    <dgm:cxn modelId="{B70F2A9B-7868-47D4-9E1C-003D7EBD86B4}" type="presOf" srcId="{8F7B9958-ED57-4565-A87A-01B0602FAF22}" destId="{44CBDD54-70CD-4563-A4AD-8DA216692E96}" srcOrd="0" destOrd="0" presId="urn:microsoft.com/office/officeart/2005/8/layout/chart3"/>
    <dgm:cxn modelId="{6E8F9FA3-7B20-4486-9973-077E7C5BF587}" type="presOf" srcId="{47921683-6774-4794-8B61-B4324989FDF8}" destId="{55B253D7-90E7-4895-934E-E979158B3FE8}" srcOrd="1" destOrd="0" presId="urn:microsoft.com/office/officeart/2005/8/layout/chart3"/>
    <dgm:cxn modelId="{B5E5B0A9-B6A0-4DC2-BD86-A7F3328D1BA6}" type="presOf" srcId="{C0C59016-22B0-4542-BFBD-6102F3A8F637}" destId="{FD69190E-252E-46E6-BDB1-90FAABD5097F}" srcOrd="0" destOrd="0" presId="urn:microsoft.com/office/officeart/2005/8/layout/chart3"/>
    <dgm:cxn modelId="{EAB25BBA-3EB3-4D97-8B09-7DD3B08DCC53}" type="presOf" srcId="{971571D5-4948-4BB4-928E-18D60656A5F4}" destId="{91529E4F-4ECD-4F81-ABF3-2508AF686A2D}" srcOrd="0" destOrd="0" presId="urn:microsoft.com/office/officeart/2005/8/layout/chart3"/>
    <dgm:cxn modelId="{4A4E0CC4-9D57-4BA4-ABBF-8FE7A123A67E}" srcId="{236D4FFD-70AD-4304-BBEC-2A9A63550C62}" destId="{47921683-6774-4794-8B61-B4324989FDF8}" srcOrd="2" destOrd="0" parTransId="{FD3F35DF-54BD-4B35-8E81-0BA05CCCBE5A}" sibTransId="{B7ADFE77-847B-4CC7-943F-FABCD79D8EDD}"/>
    <dgm:cxn modelId="{20BEA6CD-99AF-4515-B645-75A2AE9CB649}" type="presOf" srcId="{971571D5-4948-4BB4-928E-18D60656A5F4}" destId="{EC2A485E-3F58-4E6E-9B57-E2241F2308AF}" srcOrd="1" destOrd="0" presId="urn:microsoft.com/office/officeart/2005/8/layout/chart3"/>
    <dgm:cxn modelId="{CABBBFED-79BE-4453-B71A-91300217263C}" type="presOf" srcId="{E6B94059-3AD5-48B5-B7AA-A6559788506A}" destId="{B89BD13D-526B-4F40-BB4C-AF8C541901E2}" srcOrd="1" destOrd="0" presId="urn:microsoft.com/office/officeart/2005/8/layout/chart3"/>
    <dgm:cxn modelId="{DDAE2FFD-3A73-442F-92F1-843574E38D66}" type="presOf" srcId="{C0C59016-22B0-4542-BFBD-6102F3A8F637}" destId="{C2135F86-F592-4FCC-ADFD-6DFCD7123D8E}" srcOrd="1" destOrd="0" presId="urn:microsoft.com/office/officeart/2005/8/layout/chart3"/>
    <dgm:cxn modelId="{444F07B0-9B75-42AC-9034-BF274D156016}" type="presParOf" srcId="{F28EA8ED-8997-4F76-A1D3-C18F50D96FC0}" destId="{7FE77642-CF8A-436F-9C89-A41CD98D1149}" srcOrd="0" destOrd="0" presId="urn:microsoft.com/office/officeart/2005/8/layout/chart3"/>
    <dgm:cxn modelId="{B949FE49-A37F-470A-A945-564F163B88AB}" type="presParOf" srcId="{F28EA8ED-8997-4F76-A1D3-C18F50D96FC0}" destId="{B89BD13D-526B-4F40-BB4C-AF8C541901E2}" srcOrd="1" destOrd="0" presId="urn:microsoft.com/office/officeart/2005/8/layout/chart3"/>
    <dgm:cxn modelId="{DE121C05-FCC7-4ACA-92E1-5C22496E443D}" type="presParOf" srcId="{F28EA8ED-8997-4F76-A1D3-C18F50D96FC0}" destId="{2373DFE6-7DB2-4F4B-A324-8A08A0E3685E}" srcOrd="2" destOrd="0" presId="urn:microsoft.com/office/officeart/2005/8/layout/chart3"/>
    <dgm:cxn modelId="{E37E2813-9685-4EC3-874E-044F43FFFAEB}" type="presParOf" srcId="{F28EA8ED-8997-4F76-A1D3-C18F50D96FC0}" destId="{DCD440FF-7E54-4031-8D5D-FB3AAD80ECD3}" srcOrd="3" destOrd="0" presId="urn:microsoft.com/office/officeart/2005/8/layout/chart3"/>
    <dgm:cxn modelId="{260B53C9-7C41-4DF3-8B6B-B049E67FE29B}" type="presParOf" srcId="{F28EA8ED-8997-4F76-A1D3-C18F50D96FC0}" destId="{6C057733-F074-4C87-ABF7-AF74DF6BF77E}" srcOrd="4" destOrd="0" presId="urn:microsoft.com/office/officeart/2005/8/layout/chart3"/>
    <dgm:cxn modelId="{E37776D7-61BC-4CA5-8E31-3796FAF0F164}" type="presParOf" srcId="{F28EA8ED-8997-4F76-A1D3-C18F50D96FC0}" destId="{55B253D7-90E7-4895-934E-E979158B3FE8}" srcOrd="5" destOrd="0" presId="urn:microsoft.com/office/officeart/2005/8/layout/chart3"/>
    <dgm:cxn modelId="{01F43E5E-51DC-44F7-919A-D004587EFF7A}" type="presParOf" srcId="{F28EA8ED-8997-4F76-A1D3-C18F50D96FC0}" destId="{44CBDD54-70CD-4563-A4AD-8DA216692E96}" srcOrd="6" destOrd="0" presId="urn:microsoft.com/office/officeart/2005/8/layout/chart3"/>
    <dgm:cxn modelId="{E75F4595-0365-43A5-9736-D17FB358E26B}" type="presParOf" srcId="{F28EA8ED-8997-4F76-A1D3-C18F50D96FC0}" destId="{A6D4998E-E9AD-4C8F-989A-7CCDAEFA4CB0}" srcOrd="7" destOrd="0" presId="urn:microsoft.com/office/officeart/2005/8/layout/chart3"/>
    <dgm:cxn modelId="{CA276233-38BA-4456-9A2B-ADFD3D6CDFE1}" type="presParOf" srcId="{F28EA8ED-8997-4F76-A1D3-C18F50D96FC0}" destId="{FD69190E-252E-46E6-BDB1-90FAABD5097F}" srcOrd="8" destOrd="0" presId="urn:microsoft.com/office/officeart/2005/8/layout/chart3"/>
    <dgm:cxn modelId="{6478D3EA-ED2A-4243-B93C-0EB9DC921974}" type="presParOf" srcId="{F28EA8ED-8997-4F76-A1D3-C18F50D96FC0}" destId="{C2135F86-F592-4FCC-ADFD-6DFCD7123D8E}" srcOrd="9" destOrd="0" presId="urn:microsoft.com/office/officeart/2005/8/layout/chart3"/>
    <dgm:cxn modelId="{9143DCB6-1006-40CC-B6A2-469B7793690D}" type="presParOf" srcId="{F28EA8ED-8997-4F76-A1D3-C18F50D96FC0}" destId="{91529E4F-4ECD-4F81-ABF3-2508AF686A2D}" srcOrd="10" destOrd="0" presId="urn:microsoft.com/office/officeart/2005/8/layout/chart3"/>
    <dgm:cxn modelId="{E5DF1D5A-154B-40FD-B6CF-7F9000361CB5}" type="presParOf" srcId="{F28EA8ED-8997-4F76-A1D3-C18F50D96FC0}" destId="{EC2A485E-3F58-4E6E-9B57-E2241F2308AF}"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08B7A-CC5A-4D3B-B17D-4AE46DBB9C88}">
      <dsp:nvSpPr>
        <dsp:cNvPr id="0" name=""/>
        <dsp:cNvSpPr/>
      </dsp:nvSpPr>
      <dsp:spPr>
        <a:xfrm>
          <a:off x="1680557" y="285324"/>
          <a:ext cx="3550707" cy="3550707"/>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Triatlón </a:t>
          </a:r>
        </a:p>
      </dsp:txBody>
      <dsp:txXfrm>
        <a:off x="3611043" y="940514"/>
        <a:ext cx="1204704" cy="1183569"/>
      </dsp:txXfrm>
    </dsp:sp>
    <dsp:sp modelId="{3A2F2A82-B257-4389-882E-E5A1C9B1321F}">
      <dsp:nvSpPr>
        <dsp:cNvPr id="0" name=""/>
        <dsp:cNvSpPr/>
      </dsp:nvSpPr>
      <dsp:spPr>
        <a:xfrm>
          <a:off x="1497526" y="391000"/>
          <a:ext cx="3550707" cy="3550707"/>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0" i="0" kern="1200" dirty="0">
              <a:latin typeface="Times New Roman" panose="02020603050405020304" pitchFamily="18" charset="0"/>
              <a:cs typeface="Times New Roman" panose="02020603050405020304" pitchFamily="18" charset="0"/>
            </a:rPr>
            <a:t>Técnica de crol o  libre</a:t>
          </a:r>
          <a:endParaRPr lang="es-EC" sz="1800" kern="1200" dirty="0">
            <a:latin typeface="Times New Roman" panose="02020603050405020304" pitchFamily="18" charset="0"/>
            <a:cs typeface="Times New Roman" panose="02020603050405020304" pitchFamily="18" charset="0"/>
          </a:endParaRPr>
        </a:p>
      </dsp:txBody>
      <dsp:txXfrm>
        <a:off x="2469744" y="2631328"/>
        <a:ext cx="1606272" cy="1099028"/>
      </dsp:txXfrm>
    </dsp:sp>
    <dsp:sp modelId="{5B890199-4F61-4E32-B0DF-4F7827A5A473}">
      <dsp:nvSpPr>
        <dsp:cNvPr id="0" name=""/>
        <dsp:cNvSpPr/>
      </dsp:nvSpPr>
      <dsp:spPr>
        <a:xfrm>
          <a:off x="1497526" y="391000"/>
          <a:ext cx="3550707" cy="3550707"/>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0" i="0" kern="1200" dirty="0">
              <a:latin typeface="Times New Roman" panose="02020603050405020304" pitchFamily="18" charset="0"/>
              <a:cs typeface="Times New Roman" panose="02020603050405020304" pitchFamily="18" charset="0"/>
            </a:rPr>
            <a:t>Rendimiento </a:t>
          </a:r>
          <a:endParaRPr lang="es-EC" sz="1800" kern="1200" dirty="0">
            <a:latin typeface="Times New Roman" panose="02020603050405020304" pitchFamily="18" charset="0"/>
            <a:cs typeface="Times New Roman" panose="02020603050405020304" pitchFamily="18" charset="0"/>
          </a:endParaRPr>
        </a:p>
      </dsp:txBody>
      <dsp:txXfrm>
        <a:off x="1877959" y="1088460"/>
        <a:ext cx="1204704" cy="1183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DE83D-EAA7-4647-8696-29093B11999F}">
      <dsp:nvSpPr>
        <dsp:cNvPr id="0" name=""/>
        <dsp:cNvSpPr/>
      </dsp:nvSpPr>
      <dsp:spPr>
        <a:xfrm>
          <a:off x="335803" y="167744"/>
          <a:ext cx="5985953" cy="54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a:lnSpc>
              <a:spcPct val="90000"/>
            </a:lnSpc>
            <a:spcBef>
              <a:spcPct val="0"/>
            </a:spcBef>
            <a:spcAft>
              <a:spcPct val="35000"/>
            </a:spcAft>
            <a:buNone/>
          </a:pPr>
          <a:r>
            <a:rPr lang="es-MX" sz="2400" kern="1200" dirty="0">
              <a:latin typeface="Times New Roman" panose="02020603050405020304" pitchFamily="18" charset="0"/>
              <a:cs typeface="Times New Roman" panose="02020603050405020304" pitchFamily="18" charset="0"/>
            </a:rPr>
            <a:t>Aplicación de una batería de ejercicios técnicos. 2 semanas – 10 sesiones </a:t>
          </a:r>
          <a:endParaRPr lang="es-EC" sz="2400" kern="1200" dirty="0">
            <a:latin typeface="Times New Roman" panose="02020603050405020304" pitchFamily="18" charset="0"/>
            <a:cs typeface="Times New Roman" panose="02020603050405020304" pitchFamily="18" charset="0"/>
          </a:endParaRPr>
        </a:p>
      </dsp:txBody>
      <dsp:txXfrm>
        <a:off x="335803" y="167744"/>
        <a:ext cx="5985953" cy="544177"/>
      </dsp:txXfrm>
    </dsp:sp>
    <dsp:sp modelId="{D07CBC42-6BE4-4E49-B77E-CA7A069C1599}">
      <dsp:nvSpPr>
        <dsp:cNvPr id="0" name=""/>
        <dsp:cNvSpPr/>
      </dsp:nvSpPr>
      <dsp:spPr>
        <a:xfrm>
          <a:off x="335803" y="711922"/>
          <a:ext cx="798127" cy="133021"/>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FB7B6-D8AF-4DCB-ADEB-AD6AB30F7C0B}">
      <dsp:nvSpPr>
        <dsp:cNvPr id="0" name=""/>
        <dsp:cNvSpPr/>
      </dsp:nvSpPr>
      <dsp:spPr>
        <a:xfrm>
          <a:off x="1180488" y="711922"/>
          <a:ext cx="798127" cy="133021"/>
        </a:xfrm>
        <a:prstGeom prst="parallelogram">
          <a:avLst>
            <a:gd name="adj" fmla="val 140840"/>
          </a:avLst>
        </a:prstGeom>
        <a:solidFill>
          <a:schemeClr val="accent2">
            <a:hueOff val="59187"/>
            <a:satOff val="-100"/>
            <a:lumOff val="-647"/>
            <a:alphaOff val="0"/>
          </a:schemeClr>
        </a:solidFill>
        <a:ln w="25400" cap="flat" cmpd="sng" algn="ctr">
          <a:solidFill>
            <a:schemeClr val="accent2">
              <a:hueOff val="59187"/>
              <a:satOff val="-100"/>
              <a:lumOff val="-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DA00B-D8D3-4D99-B3FE-8D0623522D8E}">
      <dsp:nvSpPr>
        <dsp:cNvPr id="0" name=""/>
        <dsp:cNvSpPr/>
      </dsp:nvSpPr>
      <dsp:spPr>
        <a:xfrm>
          <a:off x="2025172" y="711922"/>
          <a:ext cx="798127" cy="133021"/>
        </a:xfrm>
        <a:prstGeom prst="parallelogram">
          <a:avLst>
            <a:gd name="adj" fmla="val 140840"/>
          </a:avLst>
        </a:prstGeom>
        <a:solidFill>
          <a:schemeClr val="accent2">
            <a:hueOff val="118374"/>
            <a:satOff val="-200"/>
            <a:lumOff val="-1294"/>
            <a:alphaOff val="0"/>
          </a:schemeClr>
        </a:solidFill>
        <a:ln w="25400" cap="flat" cmpd="sng" algn="ctr">
          <a:solidFill>
            <a:schemeClr val="accent2">
              <a:hueOff val="118374"/>
              <a:satOff val="-200"/>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787DF-9B45-4007-83C7-93C666ADD1D2}">
      <dsp:nvSpPr>
        <dsp:cNvPr id="0" name=""/>
        <dsp:cNvSpPr/>
      </dsp:nvSpPr>
      <dsp:spPr>
        <a:xfrm>
          <a:off x="2869857" y="711922"/>
          <a:ext cx="798127" cy="133021"/>
        </a:xfrm>
        <a:prstGeom prst="parallelogram">
          <a:avLst>
            <a:gd name="adj" fmla="val 140840"/>
          </a:avLst>
        </a:prstGeom>
        <a:solidFill>
          <a:schemeClr val="accent2">
            <a:hueOff val="177561"/>
            <a:satOff val="-301"/>
            <a:lumOff val="-1941"/>
            <a:alphaOff val="0"/>
          </a:schemeClr>
        </a:solidFill>
        <a:ln w="25400" cap="flat" cmpd="sng" algn="ctr">
          <a:solidFill>
            <a:schemeClr val="accent2">
              <a:hueOff val="177561"/>
              <a:satOff val="-301"/>
              <a:lumOff val="-1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6533E-D577-4430-A9A5-FB90646C3669}">
      <dsp:nvSpPr>
        <dsp:cNvPr id="0" name=""/>
        <dsp:cNvSpPr/>
      </dsp:nvSpPr>
      <dsp:spPr>
        <a:xfrm>
          <a:off x="3714541" y="711922"/>
          <a:ext cx="798127" cy="133021"/>
        </a:xfrm>
        <a:prstGeom prst="parallelogram">
          <a:avLst>
            <a:gd name="adj" fmla="val 140840"/>
          </a:avLst>
        </a:prstGeom>
        <a:solidFill>
          <a:schemeClr val="accent2">
            <a:hueOff val="236748"/>
            <a:satOff val="-401"/>
            <a:lumOff val="-2588"/>
            <a:alphaOff val="0"/>
          </a:schemeClr>
        </a:solidFill>
        <a:ln w="25400" cap="flat" cmpd="sng" algn="ctr">
          <a:solidFill>
            <a:schemeClr val="accent2">
              <a:hueOff val="236748"/>
              <a:satOff val="-401"/>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F81DD-8FEB-4852-B8D9-8B284611B40F}">
      <dsp:nvSpPr>
        <dsp:cNvPr id="0" name=""/>
        <dsp:cNvSpPr/>
      </dsp:nvSpPr>
      <dsp:spPr>
        <a:xfrm>
          <a:off x="4559226" y="711922"/>
          <a:ext cx="798127" cy="133021"/>
        </a:xfrm>
        <a:prstGeom prst="parallelogram">
          <a:avLst>
            <a:gd name="adj" fmla="val 140840"/>
          </a:avLst>
        </a:prstGeom>
        <a:solidFill>
          <a:schemeClr val="accent2">
            <a:hueOff val="295935"/>
            <a:satOff val="-501"/>
            <a:lumOff val="-3234"/>
            <a:alphaOff val="0"/>
          </a:schemeClr>
        </a:solidFill>
        <a:ln w="25400" cap="flat" cmpd="sng" algn="ctr">
          <a:solidFill>
            <a:schemeClr val="accent2">
              <a:hueOff val="295935"/>
              <a:satOff val="-501"/>
              <a:lumOff val="-32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0B130-BA31-4115-9614-FDD53D65B609}">
      <dsp:nvSpPr>
        <dsp:cNvPr id="0" name=""/>
        <dsp:cNvSpPr/>
      </dsp:nvSpPr>
      <dsp:spPr>
        <a:xfrm>
          <a:off x="5403911" y="711922"/>
          <a:ext cx="798127" cy="133021"/>
        </a:xfrm>
        <a:prstGeom prst="parallelogram">
          <a:avLst>
            <a:gd name="adj" fmla="val 140840"/>
          </a:avLst>
        </a:prstGeom>
        <a:solidFill>
          <a:schemeClr val="accent2">
            <a:hueOff val="355122"/>
            <a:satOff val="-601"/>
            <a:lumOff val="-3881"/>
            <a:alphaOff val="0"/>
          </a:schemeClr>
        </a:solidFill>
        <a:ln w="25400" cap="flat" cmpd="sng" algn="ctr">
          <a:solidFill>
            <a:schemeClr val="accent2">
              <a:hueOff val="355122"/>
              <a:satOff val="-601"/>
              <a:lumOff val="-38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7A529-E5F5-44A8-AD52-0E1789B9176C}">
      <dsp:nvSpPr>
        <dsp:cNvPr id="0" name=""/>
        <dsp:cNvSpPr/>
      </dsp:nvSpPr>
      <dsp:spPr>
        <a:xfrm>
          <a:off x="335803" y="894207"/>
          <a:ext cx="5985953" cy="54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a:lnSpc>
              <a:spcPct val="90000"/>
            </a:lnSpc>
            <a:spcBef>
              <a:spcPct val="0"/>
            </a:spcBef>
            <a:spcAft>
              <a:spcPct val="35000"/>
            </a:spcAft>
            <a:buNone/>
          </a:pPr>
          <a:r>
            <a:rPr lang="es-MX" sz="2400" kern="1200" dirty="0">
              <a:latin typeface="Times New Roman" panose="02020603050405020304" pitchFamily="18" charset="0"/>
              <a:cs typeface="Times New Roman" panose="02020603050405020304" pitchFamily="18" charset="0"/>
            </a:rPr>
            <a:t>Pre - test </a:t>
          </a:r>
          <a:endParaRPr lang="es-EC" sz="2400" kern="1200" dirty="0">
            <a:latin typeface="Times New Roman" panose="02020603050405020304" pitchFamily="18" charset="0"/>
            <a:cs typeface="Times New Roman" panose="02020603050405020304" pitchFamily="18" charset="0"/>
          </a:endParaRPr>
        </a:p>
      </dsp:txBody>
      <dsp:txXfrm>
        <a:off x="335803" y="894207"/>
        <a:ext cx="5985953" cy="544177"/>
      </dsp:txXfrm>
    </dsp:sp>
    <dsp:sp modelId="{6F2632F8-EAEC-4334-92F3-10275D78F6B1}">
      <dsp:nvSpPr>
        <dsp:cNvPr id="0" name=""/>
        <dsp:cNvSpPr/>
      </dsp:nvSpPr>
      <dsp:spPr>
        <a:xfrm>
          <a:off x="335803" y="1438385"/>
          <a:ext cx="798127" cy="133021"/>
        </a:xfrm>
        <a:prstGeom prst="parallelogram">
          <a:avLst>
            <a:gd name="adj" fmla="val 140840"/>
          </a:avLst>
        </a:prstGeom>
        <a:solidFill>
          <a:schemeClr val="accent2">
            <a:hueOff val="414308"/>
            <a:satOff val="-701"/>
            <a:lumOff val="-4528"/>
            <a:alphaOff val="0"/>
          </a:schemeClr>
        </a:solidFill>
        <a:ln w="25400" cap="flat" cmpd="sng" algn="ctr">
          <a:solidFill>
            <a:schemeClr val="accent2">
              <a:hueOff val="414308"/>
              <a:satOff val="-701"/>
              <a:lumOff val="-45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D8588-2212-4828-93D6-72888B94F062}">
      <dsp:nvSpPr>
        <dsp:cNvPr id="0" name=""/>
        <dsp:cNvSpPr/>
      </dsp:nvSpPr>
      <dsp:spPr>
        <a:xfrm>
          <a:off x="1180488" y="1438385"/>
          <a:ext cx="798127" cy="133021"/>
        </a:xfrm>
        <a:prstGeom prst="parallelogram">
          <a:avLst>
            <a:gd name="adj" fmla="val 140840"/>
          </a:avLst>
        </a:prstGeom>
        <a:solidFill>
          <a:schemeClr val="accent2">
            <a:hueOff val="473495"/>
            <a:satOff val="-802"/>
            <a:lumOff val="-5175"/>
            <a:alphaOff val="0"/>
          </a:schemeClr>
        </a:solidFill>
        <a:ln w="25400" cap="flat" cmpd="sng" algn="ctr">
          <a:solidFill>
            <a:schemeClr val="accent2">
              <a:hueOff val="473495"/>
              <a:satOff val="-802"/>
              <a:lumOff val="-51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5D070F-54B8-43A5-8B9E-3205E3A39E39}">
      <dsp:nvSpPr>
        <dsp:cNvPr id="0" name=""/>
        <dsp:cNvSpPr/>
      </dsp:nvSpPr>
      <dsp:spPr>
        <a:xfrm>
          <a:off x="2025172" y="1438385"/>
          <a:ext cx="798127" cy="133021"/>
        </a:xfrm>
        <a:prstGeom prst="parallelogram">
          <a:avLst>
            <a:gd name="adj" fmla="val 140840"/>
          </a:avLst>
        </a:prstGeom>
        <a:solidFill>
          <a:schemeClr val="accent2">
            <a:hueOff val="532682"/>
            <a:satOff val="-902"/>
            <a:lumOff val="-5822"/>
            <a:alphaOff val="0"/>
          </a:schemeClr>
        </a:solidFill>
        <a:ln w="25400" cap="flat" cmpd="sng" algn="ctr">
          <a:solidFill>
            <a:schemeClr val="accent2">
              <a:hueOff val="532682"/>
              <a:satOff val="-902"/>
              <a:lumOff val="-5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6F6F7-08E9-4BD6-81D5-B0FD94DE79A8}">
      <dsp:nvSpPr>
        <dsp:cNvPr id="0" name=""/>
        <dsp:cNvSpPr/>
      </dsp:nvSpPr>
      <dsp:spPr>
        <a:xfrm>
          <a:off x="2869857" y="1438385"/>
          <a:ext cx="798127" cy="133021"/>
        </a:xfrm>
        <a:prstGeom prst="parallelogram">
          <a:avLst>
            <a:gd name="adj" fmla="val 140840"/>
          </a:avLst>
        </a:prstGeom>
        <a:solidFill>
          <a:schemeClr val="accent2">
            <a:hueOff val="591869"/>
            <a:satOff val="-1002"/>
            <a:lumOff val="-6469"/>
            <a:alphaOff val="0"/>
          </a:schemeClr>
        </a:solidFill>
        <a:ln w="25400" cap="flat" cmpd="sng" algn="ctr">
          <a:solidFill>
            <a:schemeClr val="accent2">
              <a:hueOff val="591869"/>
              <a:satOff val="-1002"/>
              <a:lumOff val="-64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CB963-3161-4658-8DB0-57352AB71391}">
      <dsp:nvSpPr>
        <dsp:cNvPr id="0" name=""/>
        <dsp:cNvSpPr/>
      </dsp:nvSpPr>
      <dsp:spPr>
        <a:xfrm>
          <a:off x="3714541" y="1438385"/>
          <a:ext cx="798127" cy="133021"/>
        </a:xfrm>
        <a:prstGeom prst="parallelogram">
          <a:avLst>
            <a:gd name="adj" fmla="val 140840"/>
          </a:avLst>
        </a:prstGeom>
        <a:solidFill>
          <a:schemeClr val="accent2">
            <a:hueOff val="651056"/>
            <a:satOff val="-1102"/>
            <a:lumOff val="-7116"/>
            <a:alphaOff val="0"/>
          </a:schemeClr>
        </a:solidFill>
        <a:ln w="25400" cap="flat" cmpd="sng" algn="ctr">
          <a:solidFill>
            <a:schemeClr val="accent2">
              <a:hueOff val="651056"/>
              <a:satOff val="-1102"/>
              <a:lumOff val="-71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C72AF-CDFA-4210-8FED-4D2E6CEEB3ED}">
      <dsp:nvSpPr>
        <dsp:cNvPr id="0" name=""/>
        <dsp:cNvSpPr/>
      </dsp:nvSpPr>
      <dsp:spPr>
        <a:xfrm>
          <a:off x="4559226" y="1438385"/>
          <a:ext cx="798127" cy="133021"/>
        </a:xfrm>
        <a:prstGeom prst="parallelogram">
          <a:avLst>
            <a:gd name="adj" fmla="val 140840"/>
          </a:avLst>
        </a:prstGeom>
        <a:solidFill>
          <a:schemeClr val="accent2">
            <a:hueOff val="710243"/>
            <a:satOff val="-1202"/>
            <a:lumOff val="-7763"/>
            <a:alphaOff val="0"/>
          </a:schemeClr>
        </a:solidFill>
        <a:ln w="25400" cap="flat" cmpd="sng" algn="ctr">
          <a:solidFill>
            <a:schemeClr val="accent2">
              <a:hueOff val="710243"/>
              <a:satOff val="-1202"/>
              <a:lumOff val="-77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94317-A598-46B7-A734-51ED5539F581}">
      <dsp:nvSpPr>
        <dsp:cNvPr id="0" name=""/>
        <dsp:cNvSpPr/>
      </dsp:nvSpPr>
      <dsp:spPr>
        <a:xfrm>
          <a:off x="5403911" y="1438385"/>
          <a:ext cx="798127" cy="133021"/>
        </a:xfrm>
        <a:prstGeom prst="parallelogram">
          <a:avLst>
            <a:gd name="adj" fmla="val 140840"/>
          </a:avLst>
        </a:prstGeom>
        <a:solidFill>
          <a:schemeClr val="accent2">
            <a:hueOff val="769430"/>
            <a:satOff val="-1303"/>
            <a:lumOff val="-8410"/>
            <a:alphaOff val="0"/>
          </a:schemeClr>
        </a:solidFill>
        <a:ln w="25400" cap="flat" cmpd="sng" algn="ctr">
          <a:solidFill>
            <a:schemeClr val="accent2">
              <a:hueOff val="769430"/>
              <a:satOff val="-1303"/>
              <a:lumOff val="-84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2B311-6C10-444F-854E-EFD131CC2447}">
      <dsp:nvSpPr>
        <dsp:cNvPr id="0" name=""/>
        <dsp:cNvSpPr/>
      </dsp:nvSpPr>
      <dsp:spPr>
        <a:xfrm>
          <a:off x="335803" y="1620670"/>
          <a:ext cx="5985953" cy="54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a:lnSpc>
              <a:spcPct val="90000"/>
            </a:lnSpc>
            <a:spcBef>
              <a:spcPct val="0"/>
            </a:spcBef>
            <a:spcAft>
              <a:spcPct val="35000"/>
            </a:spcAft>
            <a:buNone/>
          </a:pPr>
          <a:r>
            <a:rPr lang="es-MX" sz="2400" kern="1200">
              <a:latin typeface="Times New Roman" panose="02020603050405020304" pitchFamily="18" charset="0"/>
              <a:cs typeface="Times New Roman" panose="02020603050405020304" pitchFamily="18" charset="0"/>
            </a:rPr>
            <a:t>Post - test</a:t>
          </a:r>
          <a:endParaRPr lang="es-EC" sz="2400" kern="1200" dirty="0">
            <a:latin typeface="Times New Roman" panose="02020603050405020304" pitchFamily="18" charset="0"/>
            <a:cs typeface="Times New Roman" panose="02020603050405020304" pitchFamily="18" charset="0"/>
          </a:endParaRPr>
        </a:p>
      </dsp:txBody>
      <dsp:txXfrm>
        <a:off x="335803" y="1620670"/>
        <a:ext cx="5985953" cy="544177"/>
      </dsp:txXfrm>
    </dsp:sp>
    <dsp:sp modelId="{8E6AB465-58D2-4F5D-A011-CA73E78E3B5B}">
      <dsp:nvSpPr>
        <dsp:cNvPr id="0" name=""/>
        <dsp:cNvSpPr/>
      </dsp:nvSpPr>
      <dsp:spPr>
        <a:xfrm>
          <a:off x="335803" y="2164848"/>
          <a:ext cx="798127" cy="133021"/>
        </a:xfrm>
        <a:prstGeom prst="parallelogram">
          <a:avLst>
            <a:gd name="adj" fmla="val 140840"/>
          </a:avLst>
        </a:prstGeom>
        <a:solidFill>
          <a:schemeClr val="accent2">
            <a:hueOff val="828617"/>
            <a:satOff val="-1403"/>
            <a:lumOff val="-9057"/>
            <a:alphaOff val="0"/>
          </a:schemeClr>
        </a:solidFill>
        <a:ln w="25400" cap="flat" cmpd="sng" algn="ctr">
          <a:solidFill>
            <a:schemeClr val="accent2">
              <a:hueOff val="828617"/>
              <a:satOff val="-1403"/>
              <a:lumOff val="-90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AFD2F-0967-4296-A1FE-87746008F829}">
      <dsp:nvSpPr>
        <dsp:cNvPr id="0" name=""/>
        <dsp:cNvSpPr/>
      </dsp:nvSpPr>
      <dsp:spPr>
        <a:xfrm>
          <a:off x="1180488" y="2164848"/>
          <a:ext cx="798127" cy="133021"/>
        </a:xfrm>
        <a:prstGeom prst="parallelogram">
          <a:avLst>
            <a:gd name="adj" fmla="val 140840"/>
          </a:avLst>
        </a:prstGeom>
        <a:solidFill>
          <a:schemeClr val="accent2">
            <a:hueOff val="887804"/>
            <a:satOff val="-1503"/>
            <a:lumOff val="-9703"/>
            <a:alphaOff val="0"/>
          </a:schemeClr>
        </a:solidFill>
        <a:ln w="25400" cap="flat" cmpd="sng" algn="ctr">
          <a:solidFill>
            <a:schemeClr val="accent2">
              <a:hueOff val="887804"/>
              <a:satOff val="-1503"/>
              <a:lumOff val="-97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198DA-E066-4B67-B7A2-5520DAAB28C2}">
      <dsp:nvSpPr>
        <dsp:cNvPr id="0" name=""/>
        <dsp:cNvSpPr/>
      </dsp:nvSpPr>
      <dsp:spPr>
        <a:xfrm>
          <a:off x="2025172" y="2164848"/>
          <a:ext cx="798127" cy="133021"/>
        </a:xfrm>
        <a:prstGeom prst="parallelogram">
          <a:avLst>
            <a:gd name="adj" fmla="val 140840"/>
          </a:avLst>
        </a:prstGeom>
        <a:solidFill>
          <a:schemeClr val="accent2">
            <a:hueOff val="946991"/>
            <a:satOff val="-1603"/>
            <a:lumOff val="-10350"/>
            <a:alphaOff val="0"/>
          </a:schemeClr>
        </a:solidFill>
        <a:ln w="25400" cap="flat" cmpd="sng" algn="ctr">
          <a:solidFill>
            <a:schemeClr val="accent2">
              <a:hueOff val="946991"/>
              <a:satOff val="-1603"/>
              <a:lumOff val="-103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CA2F6-33EC-4E05-AD69-A9D27CC56091}">
      <dsp:nvSpPr>
        <dsp:cNvPr id="0" name=""/>
        <dsp:cNvSpPr/>
      </dsp:nvSpPr>
      <dsp:spPr>
        <a:xfrm>
          <a:off x="2869857" y="2164848"/>
          <a:ext cx="798127" cy="133021"/>
        </a:xfrm>
        <a:prstGeom prst="parallelogram">
          <a:avLst>
            <a:gd name="adj" fmla="val 140840"/>
          </a:avLst>
        </a:prstGeom>
        <a:solidFill>
          <a:schemeClr val="accent2">
            <a:hueOff val="1006178"/>
            <a:satOff val="-1703"/>
            <a:lumOff val="-10997"/>
            <a:alphaOff val="0"/>
          </a:schemeClr>
        </a:solidFill>
        <a:ln w="25400" cap="flat" cmpd="sng" algn="ctr">
          <a:solidFill>
            <a:schemeClr val="accent2">
              <a:hueOff val="1006178"/>
              <a:satOff val="-1703"/>
              <a:lumOff val="-109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BDFFF-D407-4121-9426-37911E838402}">
      <dsp:nvSpPr>
        <dsp:cNvPr id="0" name=""/>
        <dsp:cNvSpPr/>
      </dsp:nvSpPr>
      <dsp:spPr>
        <a:xfrm>
          <a:off x="3714541" y="2164848"/>
          <a:ext cx="798127" cy="133021"/>
        </a:xfrm>
        <a:prstGeom prst="parallelogram">
          <a:avLst>
            <a:gd name="adj" fmla="val 140840"/>
          </a:avLst>
        </a:prstGeom>
        <a:solidFill>
          <a:schemeClr val="accent2">
            <a:hueOff val="1065364"/>
            <a:satOff val="-1804"/>
            <a:lumOff val="-11644"/>
            <a:alphaOff val="0"/>
          </a:schemeClr>
        </a:solidFill>
        <a:ln w="25400" cap="flat" cmpd="sng" algn="ctr">
          <a:solidFill>
            <a:schemeClr val="accent2">
              <a:hueOff val="1065364"/>
              <a:satOff val="-1804"/>
              <a:lumOff val="-11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04D93-4F92-4966-A464-A23848C4E048}">
      <dsp:nvSpPr>
        <dsp:cNvPr id="0" name=""/>
        <dsp:cNvSpPr/>
      </dsp:nvSpPr>
      <dsp:spPr>
        <a:xfrm>
          <a:off x="4559226" y="2164848"/>
          <a:ext cx="798127" cy="133021"/>
        </a:xfrm>
        <a:prstGeom prst="parallelogram">
          <a:avLst>
            <a:gd name="adj" fmla="val 140840"/>
          </a:avLst>
        </a:prstGeom>
        <a:solidFill>
          <a:schemeClr val="accent2">
            <a:hueOff val="1124552"/>
            <a:satOff val="-1904"/>
            <a:lumOff val="-12291"/>
            <a:alphaOff val="0"/>
          </a:schemeClr>
        </a:solidFill>
        <a:ln w="25400" cap="flat" cmpd="sng" algn="ctr">
          <a:solidFill>
            <a:schemeClr val="accent2">
              <a:hueOff val="1124552"/>
              <a:satOff val="-1904"/>
              <a:lumOff val="-122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8CC94-445D-45D1-862E-588E34A10C9D}">
      <dsp:nvSpPr>
        <dsp:cNvPr id="0" name=""/>
        <dsp:cNvSpPr/>
      </dsp:nvSpPr>
      <dsp:spPr>
        <a:xfrm>
          <a:off x="5403911" y="2164848"/>
          <a:ext cx="798127" cy="133021"/>
        </a:xfrm>
        <a:prstGeom prst="parallelogram">
          <a:avLst>
            <a:gd name="adj" fmla="val 140840"/>
          </a:avLst>
        </a:prstGeom>
        <a:solidFill>
          <a:schemeClr val="accent2">
            <a:hueOff val="1183738"/>
            <a:satOff val="-2004"/>
            <a:lumOff val="-12938"/>
            <a:alphaOff val="0"/>
          </a:schemeClr>
        </a:solidFill>
        <a:ln w="25400" cap="flat" cmpd="sng" algn="ctr">
          <a:solidFill>
            <a:schemeClr val="accent2">
              <a:hueOff val="1183738"/>
              <a:satOff val="-2004"/>
              <a:lumOff val="-129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1377A-527E-40AD-9EC6-27B03CDACBB7}">
      <dsp:nvSpPr>
        <dsp:cNvPr id="0" name=""/>
        <dsp:cNvSpPr/>
      </dsp:nvSpPr>
      <dsp:spPr>
        <a:xfrm>
          <a:off x="12936" y="0"/>
          <a:ext cx="3814594" cy="3815443"/>
        </a:xfrm>
        <a:prstGeom prst="circularArrow">
          <a:avLst>
            <a:gd name="adj1" fmla="val 10980"/>
            <a:gd name="adj2" fmla="val 1142322"/>
            <a:gd name="adj3" fmla="val 9000000"/>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6492E-FECB-4EBF-AABE-CB45EE0F0E26}">
      <dsp:nvSpPr>
        <dsp:cNvPr id="0" name=""/>
        <dsp:cNvSpPr/>
      </dsp:nvSpPr>
      <dsp:spPr>
        <a:xfrm>
          <a:off x="3828141" y="1137383"/>
          <a:ext cx="2289122" cy="152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latin typeface="Times New Roman" panose="02020603050405020304" pitchFamily="18" charset="0"/>
              <a:cs typeface="Times New Roman" panose="02020603050405020304" pitchFamily="18" charset="0"/>
            </a:rPr>
            <a:t>Excel</a:t>
          </a:r>
          <a:endParaRPr lang="es-EC"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MX" sz="2400" kern="1200" dirty="0">
              <a:latin typeface="Times New Roman" panose="02020603050405020304" pitchFamily="18" charset="0"/>
              <a:cs typeface="Times New Roman" panose="02020603050405020304" pitchFamily="18" charset="0"/>
            </a:rPr>
            <a:t>SPSS</a:t>
          </a:r>
          <a:endParaRPr lang="es-EC"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MX" sz="2400" kern="1200" dirty="0">
              <a:latin typeface="Times New Roman" panose="02020603050405020304" pitchFamily="18" charset="0"/>
              <a:cs typeface="Times New Roman" panose="02020603050405020304" pitchFamily="18" charset="0"/>
            </a:rPr>
            <a:t>Normalidad</a:t>
          </a:r>
          <a:endParaRPr lang="es-EC"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MX" sz="2400" kern="1200" dirty="0">
              <a:latin typeface="Times New Roman" panose="02020603050405020304" pitchFamily="18" charset="0"/>
              <a:cs typeface="Times New Roman" panose="02020603050405020304" pitchFamily="18" charset="0"/>
            </a:rPr>
            <a:t>T de </a:t>
          </a:r>
          <a:r>
            <a:rPr lang="es-MX" sz="2400" kern="1200" dirty="0" err="1">
              <a:latin typeface="Times New Roman" panose="02020603050405020304" pitchFamily="18" charset="0"/>
              <a:cs typeface="Times New Roman" panose="02020603050405020304" pitchFamily="18" charset="0"/>
            </a:rPr>
            <a:t>student</a:t>
          </a:r>
          <a:r>
            <a:rPr lang="es-MX" sz="2400" kern="1200" dirty="0">
              <a:latin typeface="Times New Roman" panose="02020603050405020304" pitchFamily="18" charset="0"/>
              <a:cs typeface="Times New Roman" panose="02020603050405020304" pitchFamily="18" charset="0"/>
            </a:rPr>
            <a:t> </a:t>
          </a:r>
          <a:endParaRPr lang="es-EC" sz="2400" kern="1200" dirty="0">
            <a:latin typeface="Times New Roman" panose="02020603050405020304" pitchFamily="18" charset="0"/>
            <a:cs typeface="Times New Roman" panose="02020603050405020304" pitchFamily="18" charset="0"/>
          </a:endParaRPr>
        </a:p>
      </dsp:txBody>
      <dsp:txXfrm>
        <a:off x="3828141" y="1137383"/>
        <a:ext cx="2289122" cy="1526558"/>
      </dsp:txXfrm>
    </dsp:sp>
    <dsp:sp modelId="{E493243A-1FE1-4DEC-9867-5B89130FF7BD}">
      <dsp:nvSpPr>
        <dsp:cNvPr id="0" name=""/>
        <dsp:cNvSpPr/>
      </dsp:nvSpPr>
      <dsp:spPr>
        <a:xfrm>
          <a:off x="855334" y="1381190"/>
          <a:ext cx="2128578" cy="1064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Times New Roman" panose="02020603050405020304" pitchFamily="18" charset="0"/>
              <a:cs typeface="Times New Roman" panose="02020603050405020304" pitchFamily="18" charset="0"/>
            </a:rPr>
            <a:t>Tratamiento y análisis de resultados </a:t>
          </a:r>
          <a:endParaRPr lang="es-EC" sz="2400" kern="1200" dirty="0">
            <a:latin typeface="Times New Roman" panose="02020603050405020304" pitchFamily="18" charset="0"/>
            <a:cs typeface="Times New Roman" panose="02020603050405020304" pitchFamily="18" charset="0"/>
          </a:endParaRPr>
        </a:p>
      </dsp:txBody>
      <dsp:txXfrm>
        <a:off x="855334" y="1381190"/>
        <a:ext cx="2128578" cy="10641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4D888-920C-414E-93E4-995288B24F55}">
      <dsp:nvSpPr>
        <dsp:cNvPr id="0" name=""/>
        <dsp:cNvSpPr/>
      </dsp:nvSpPr>
      <dsp:spPr>
        <a:xfrm>
          <a:off x="0" y="0"/>
          <a:ext cx="5665699" cy="9932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Existirá una diferencia significativa entre las medidas del pretest como </a:t>
          </a:r>
          <a:r>
            <a:rPr lang="es-EC" sz="1600" kern="1200">
              <a:latin typeface="Times New Roman" panose="02020603050405020304" pitchFamily="18" charset="0"/>
              <a:cs typeface="Times New Roman" panose="02020603050405020304" pitchFamily="18" charset="0"/>
            </a:rPr>
            <a:t>del Post - test</a:t>
          </a:r>
          <a:endParaRPr lang="es-EC" sz="1600" kern="1200" dirty="0">
            <a:latin typeface="Times New Roman" panose="02020603050405020304" pitchFamily="18" charset="0"/>
            <a:cs typeface="Times New Roman" panose="02020603050405020304" pitchFamily="18" charset="0"/>
          </a:endParaRPr>
        </a:p>
      </dsp:txBody>
      <dsp:txXfrm>
        <a:off x="29091" y="29091"/>
        <a:ext cx="4593928" cy="935045"/>
      </dsp:txXfrm>
    </dsp:sp>
    <dsp:sp modelId="{47C105B6-4470-4B43-A7F1-8F754C72B0F6}">
      <dsp:nvSpPr>
        <dsp:cNvPr id="0" name=""/>
        <dsp:cNvSpPr/>
      </dsp:nvSpPr>
      <dsp:spPr>
        <a:xfrm>
          <a:off x="499914" y="1158765"/>
          <a:ext cx="5665699" cy="993227"/>
        </a:xfrm>
        <a:prstGeom prst="roundRect">
          <a:avLst>
            <a:gd name="adj" fmla="val 10000"/>
          </a:avLst>
        </a:prstGeom>
        <a:solidFill>
          <a:schemeClr val="accent3">
            <a:hueOff val="956893"/>
            <a:satOff val="1177"/>
            <a:lumOff val="83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Si la probabilidad obtenida P-valor ≤ a, rechace Ho (Se acepta H1)</a:t>
          </a:r>
        </a:p>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Si la probabilidad obtenida P-valor &gt; a, NO rechace Ho, (Se acepta Ho)</a:t>
          </a:r>
        </a:p>
      </dsp:txBody>
      <dsp:txXfrm>
        <a:off x="529005" y="1187856"/>
        <a:ext cx="4462004" cy="935045"/>
      </dsp:txXfrm>
    </dsp:sp>
    <dsp:sp modelId="{6E225E65-AAC5-4F00-B7A8-BF3AD967997E}">
      <dsp:nvSpPr>
        <dsp:cNvPr id="0" name=""/>
        <dsp:cNvSpPr/>
      </dsp:nvSpPr>
      <dsp:spPr>
        <a:xfrm>
          <a:off x="999829" y="2317531"/>
          <a:ext cx="5665699" cy="993227"/>
        </a:xfrm>
        <a:prstGeom prst="roundRect">
          <a:avLst>
            <a:gd name="adj" fmla="val 10000"/>
          </a:avLst>
        </a:prstGeom>
        <a:solidFill>
          <a:schemeClr val="accent3">
            <a:hueOff val="1913785"/>
            <a:satOff val="2353"/>
            <a:lumOff val="16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P-valor = ,000   a= 0,005.  Por lo que P-valor ,000 es ≤ a ,005, se rechace la hipótesis nula Ho y </a:t>
          </a:r>
          <a:r>
            <a:rPr lang="es-EC" sz="1600" b="1" kern="1200" dirty="0">
              <a:latin typeface="Times New Roman" panose="02020603050405020304" pitchFamily="18" charset="0"/>
              <a:cs typeface="Times New Roman" panose="02020603050405020304" pitchFamily="18" charset="0"/>
            </a:rPr>
            <a:t>se acepta la hipótesis alternativa H1</a:t>
          </a:r>
          <a:r>
            <a:rPr lang="es-EC" sz="1600" kern="1200" dirty="0">
              <a:latin typeface="Times New Roman" panose="02020603050405020304" pitchFamily="18" charset="0"/>
              <a:cs typeface="Times New Roman" panose="02020603050405020304" pitchFamily="18" charset="0"/>
            </a:rPr>
            <a:t> </a:t>
          </a:r>
        </a:p>
      </dsp:txBody>
      <dsp:txXfrm>
        <a:off x="1028920" y="2346622"/>
        <a:ext cx="4462004" cy="935045"/>
      </dsp:txXfrm>
    </dsp:sp>
    <dsp:sp modelId="{6C073BF6-C80E-43C5-B97E-8711F426DC73}">
      <dsp:nvSpPr>
        <dsp:cNvPr id="0" name=""/>
        <dsp:cNvSpPr/>
      </dsp:nvSpPr>
      <dsp:spPr>
        <a:xfrm>
          <a:off x="5020101" y="753197"/>
          <a:ext cx="645598" cy="64559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latin typeface="Times New Roman" panose="02020603050405020304" pitchFamily="18" charset="0"/>
            <a:cs typeface="Times New Roman" panose="02020603050405020304" pitchFamily="18" charset="0"/>
          </a:endParaRPr>
        </a:p>
      </dsp:txBody>
      <dsp:txXfrm>
        <a:off x="5165361" y="753197"/>
        <a:ext cx="355078" cy="485812"/>
      </dsp:txXfrm>
    </dsp:sp>
    <dsp:sp modelId="{8C45090F-7F8B-47FF-8C88-A05C3C6D24DE}">
      <dsp:nvSpPr>
        <dsp:cNvPr id="0" name=""/>
        <dsp:cNvSpPr/>
      </dsp:nvSpPr>
      <dsp:spPr>
        <a:xfrm>
          <a:off x="5520016" y="1905341"/>
          <a:ext cx="645598" cy="645598"/>
        </a:xfrm>
        <a:prstGeom prst="downArrow">
          <a:avLst>
            <a:gd name="adj1" fmla="val 55000"/>
            <a:gd name="adj2" fmla="val 45000"/>
          </a:avLst>
        </a:prstGeom>
        <a:solidFill>
          <a:schemeClr val="accent3">
            <a:tint val="40000"/>
            <a:alpha val="90000"/>
            <a:hueOff val="2203843"/>
            <a:satOff val="25595"/>
            <a:lumOff val="3576"/>
            <a:alphaOff val="0"/>
          </a:schemeClr>
        </a:solidFill>
        <a:ln w="25400" cap="flat" cmpd="sng" algn="ctr">
          <a:solidFill>
            <a:schemeClr val="accent3">
              <a:tint val="40000"/>
              <a:alpha val="90000"/>
              <a:hueOff val="2203843"/>
              <a:satOff val="25595"/>
              <a:lumOff val="35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latin typeface="Times New Roman" panose="02020603050405020304" pitchFamily="18" charset="0"/>
            <a:cs typeface="Times New Roman" panose="02020603050405020304" pitchFamily="18" charset="0"/>
          </a:endParaRPr>
        </a:p>
      </dsp:txBody>
      <dsp:txXfrm>
        <a:off x="5665276" y="1905341"/>
        <a:ext cx="355078" cy="4858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621E5-36F0-40D3-9C27-A442E49DED07}">
      <dsp:nvSpPr>
        <dsp:cNvPr id="0" name=""/>
        <dsp:cNvSpPr/>
      </dsp:nvSpPr>
      <dsp:spPr>
        <a:xfrm>
          <a:off x="0" y="425309"/>
          <a:ext cx="5881681" cy="29408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La hipótesis de trabajo es aceptado debido a que por medio de los análisis estadísticos de las variables señaladas arrojan una relación favorable con la batería de ejercicios técnicos para el mejoramiento del Rendimiento del Estilo Crol </a:t>
          </a:r>
        </a:p>
      </dsp:txBody>
      <dsp:txXfrm>
        <a:off x="86134" y="511443"/>
        <a:ext cx="5709413" cy="2768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4942-ABE3-471A-AC7F-14BDE93DDE3A}">
      <dsp:nvSpPr>
        <dsp:cNvPr id="0" name=""/>
        <dsp:cNvSpPr/>
      </dsp:nvSpPr>
      <dsp:spPr>
        <a:xfrm>
          <a:off x="0" y="1464"/>
          <a:ext cx="6624144" cy="11977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0" kern="1200" baseline="0" dirty="0">
              <a:latin typeface="Times New Roman" panose="02020603050405020304" pitchFamily="18" charset="0"/>
              <a:cs typeface="Times New Roman" panose="02020603050405020304" pitchFamily="18" charset="0"/>
            </a:rPr>
            <a:t>Después de analizar los objetivos numerados en capítulos anteriores se puede concluir que la batería de ejercicios técnicos influye de manera positiva en el rendimiento de los niños y niñas de entre 8 a 10 años de la selección de pichincha de Triatlón, se ha evidenciado el desarrollo técnico teniendo un mayor nivel de rendimiento por parte de los deportistas.</a:t>
          </a:r>
          <a:endParaRPr lang="es-EC" sz="1600" kern="1200" dirty="0">
            <a:latin typeface="Times New Roman" panose="02020603050405020304" pitchFamily="18" charset="0"/>
            <a:cs typeface="Times New Roman" panose="02020603050405020304" pitchFamily="18" charset="0"/>
          </a:endParaRPr>
        </a:p>
      </dsp:txBody>
      <dsp:txXfrm>
        <a:off x="58471" y="59935"/>
        <a:ext cx="6507202" cy="1080845"/>
      </dsp:txXfrm>
    </dsp:sp>
    <dsp:sp modelId="{D3D25131-34D0-41C2-9B41-DE1AA3A122AA}">
      <dsp:nvSpPr>
        <dsp:cNvPr id="0" name=""/>
        <dsp:cNvSpPr/>
      </dsp:nvSpPr>
      <dsp:spPr>
        <a:xfrm>
          <a:off x="0" y="1212414"/>
          <a:ext cx="6624144" cy="11977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0" kern="1200" baseline="0">
              <a:latin typeface="Times New Roman" panose="02020603050405020304" pitchFamily="18" charset="0"/>
              <a:cs typeface="Times New Roman" panose="02020603050405020304" pitchFamily="18" charset="0"/>
            </a:rPr>
            <a:t>Se realizó la batería de ejercicios alcanzando un índice de aceptación por parte de los niños al ejecutar las actividades, evidenciando el empeño en mejorar su rendimiento en entrenamientos para posterior a aplicarlo en competencias.</a:t>
          </a:r>
          <a:endParaRPr lang="es-EC" sz="1600" kern="1200">
            <a:latin typeface="Times New Roman" panose="02020603050405020304" pitchFamily="18" charset="0"/>
            <a:cs typeface="Times New Roman" panose="02020603050405020304" pitchFamily="18" charset="0"/>
          </a:endParaRPr>
        </a:p>
      </dsp:txBody>
      <dsp:txXfrm>
        <a:off x="58471" y="1270885"/>
        <a:ext cx="6507202" cy="1080845"/>
      </dsp:txXfrm>
    </dsp:sp>
    <dsp:sp modelId="{A233C256-0716-476D-9C65-6D51AD09E53A}">
      <dsp:nvSpPr>
        <dsp:cNvPr id="0" name=""/>
        <dsp:cNvSpPr/>
      </dsp:nvSpPr>
      <dsp:spPr>
        <a:xfrm>
          <a:off x="0" y="2423364"/>
          <a:ext cx="6624144" cy="11977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0" kern="1200" baseline="0">
              <a:latin typeface="Times New Roman" panose="02020603050405020304" pitchFamily="18" charset="0"/>
              <a:cs typeface="Times New Roman" panose="02020603050405020304" pitchFamily="18" charset="0"/>
            </a:rPr>
            <a:t>En base al instrumento utilizado para el rendimiento del estilo crol, test de 25 m, existen cambios importantes de acuerdo al pretest vs Post - test, considerando el valor de </a:t>
          </a:r>
          <a:r>
            <a:rPr lang="es-EC" sz="1600" b="0" i="0" kern="1200" baseline="0">
              <a:latin typeface="Times New Roman" panose="02020603050405020304" pitchFamily="18" charset="0"/>
              <a:cs typeface="Times New Roman" panose="02020603050405020304" pitchFamily="18" charset="0"/>
            </a:rPr>
            <a:t>diferencia significativa sig bilateral ,001 menor al alfa de ,005</a:t>
          </a:r>
          <a:endParaRPr lang="es-EC" sz="1600" kern="1200">
            <a:latin typeface="Times New Roman" panose="02020603050405020304" pitchFamily="18" charset="0"/>
            <a:cs typeface="Times New Roman" panose="02020603050405020304" pitchFamily="18" charset="0"/>
          </a:endParaRPr>
        </a:p>
      </dsp:txBody>
      <dsp:txXfrm>
        <a:off x="58471" y="2481835"/>
        <a:ext cx="6507202" cy="10808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80E1-FB10-4CC8-B55A-7BBECCFE0209}">
      <dsp:nvSpPr>
        <dsp:cNvPr id="0" name=""/>
        <dsp:cNvSpPr/>
      </dsp:nvSpPr>
      <dsp:spPr>
        <a:xfrm>
          <a:off x="0" y="607"/>
          <a:ext cx="6348248" cy="11823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i="0" kern="1200" baseline="0" dirty="0">
              <a:latin typeface="Times New Roman" panose="02020603050405020304" pitchFamily="18" charset="0"/>
              <a:cs typeface="Times New Roman" panose="02020603050405020304" pitchFamily="18" charset="0"/>
            </a:rPr>
            <a:t>Continuar realizando la aplicación de batería de ejercicios por periodos prolongados que permitan el mejoramiento técnico y de rendimiento en grupos de niños que presenten deficiencias en su técnica.</a:t>
          </a:r>
          <a:endParaRPr lang="es-EC" sz="1800" kern="1200" dirty="0">
            <a:latin typeface="Times New Roman" panose="02020603050405020304" pitchFamily="18" charset="0"/>
            <a:cs typeface="Times New Roman" panose="02020603050405020304" pitchFamily="18" charset="0"/>
          </a:endParaRPr>
        </a:p>
      </dsp:txBody>
      <dsp:txXfrm>
        <a:off x="57717" y="58324"/>
        <a:ext cx="6232814" cy="1066905"/>
      </dsp:txXfrm>
    </dsp:sp>
    <dsp:sp modelId="{012FF86E-2C77-4FE6-8B48-72B04B231322}">
      <dsp:nvSpPr>
        <dsp:cNvPr id="0" name=""/>
        <dsp:cNvSpPr/>
      </dsp:nvSpPr>
      <dsp:spPr>
        <a:xfrm>
          <a:off x="0" y="1196939"/>
          <a:ext cx="6348248" cy="1182339"/>
        </a:xfrm>
        <a:prstGeom prst="roundRect">
          <a:avLst/>
        </a:prstGeom>
        <a:solidFill>
          <a:schemeClr val="accent3">
            <a:hueOff val="956893"/>
            <a:satOff val="1177"/>
            <a:lumOff val="83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i="0" kern="1200" baseline="0">
              <a:latin typeface="Times New Roman" panose="02020603050405020304" pitchFamily="18" charset="0"/>
              <a:cs typeface="Times New Roman" panose="02020603050405020304" pitchFamily="18" charset="0"/>
            </a:rPr>
            <a:t>Incorporar ejercicios de técnica en la planificación de entrenamientos como estrategia metodológica que permita desarrollar la técnica adecuada en cada uno de los deportistas que forman parte del equipo.</a:t>
          </a:r>
          <a:endParaRPr lang="es-EC" sz="1800" kern="1200">
            <a:latin typeface="Times New Roman" panose="02020603050405020304" pitchFamily="18" charset="0"/>
            <a:cs typeface="Times New Roman" panose="02020603050405020304" pitchFamily="18" charset="0"/>
          </a:endParaRPr>
        </a:p>
      </dsp:txBody>
      <dsp:txXfrm>
        <a:off x="57717" y="1254656"/>
        <a:ext cx="6232814" cy="1066905"/>
      </dsp:txXfrm>
    </dsp:sp>
    <dsp:sp modelId="{13CBDCDF-B083-416E-AE18-AB3ADD1A6ADD}">
      <dsp:nvSpPr>
        <dsp:cNvPr id="0" name=""/>
        <dsp:cNvSpPr/>
      </dsp:nvSpPr>
      <dsp:spPr>
        <a:xfrm>
          <a:off x="0" y="2393271"/>
          <a:ext cx="6348248" cy="1182339"/>
        </a:xfrm>
        <a:prstGeom prst="roundRect">
          <a:avLst/>
        </a:prstGeom>
        <a:solidFill>
          <a:schemeClr val="accent3">
            <a:hueOff val="1913785"/>
            <a:satOff val="2353"/>
            <a:lumOff val="16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i="0" kern="1200">
              <a:latin typeface="Times New Roman" panose="02020603050405020304" pitchFamily="18" charset="0"/>
              <a:cs typeface="Times New Roman" panose="02020603050405020304" pitchFamily="18" charset="0"/>
            </a:rPr>
            <a:t>Para mejorar la velocidad de desplazamiento, se </a:t>
          </a:r>
          <a:r>
            <a:rPr lang="es-MX" sz="1800" b="0" i="0" kern="1200" baseline="0">
              <a:latin typeface="Times New Roman" panose="02020603050405020304" pitchFamily="18" charset="0"/>
              <a:cs typeface="Times New Roman" panose="02020603050405020304" pitchFamily="18" charset="0"/>
            </a:rPr>
            <a:t>debe </a:t>
          </a:r>
          <a:r>
            <a:rPr lang="es-MX" sz="1800" b="0" i="0" kern="1200">
              <a:latin typeface="Times New Roman" panose="02020603050405020304" pitchFamily="18" charset="0"/>
              <a:cs typeface="Times New Roman" panose="02020603050405020304" pitchFamily="18" charset="0"/>
            </a:rPr>
            <a:t>seguir trabajando con la batería de ejercicios hasta llegar a su perfeccionamiento, para que así se pueda obtener resultados mas relevantes.</a:t>
          </a:r>
          <a:endParaRPr lang="es-EC" sz="1800" kern="1200">
            <a:latin typeface="Times New Roman" panose="02020603050405020304" pitchFamily="18" charset="0"/>
            <a:cs typeface="Times New Roman" panose="02020603050405020304" pitchFamily="18" charset="0"/>
          </a:endParaRPr>
        </a:p>
      </dsp:txBody>
      <dsp:txXfrm>
        <a:off x="57717" y="2450988"/>
        <a:ext cx="6232814" cy="1066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3172B-A8D2-4A87-BE36-BE16DB6F6782}">
      <dsp:nvSpPr>
        <dsp:cNvPr id="0" name=""/>
        <dsp:cNvSpPr/>
      </dsp:nvSpPr>
      <dsp:spPr>
        <a:xfrm>
          <a:off x="303271" y="300334"/>
          <a:ext cx="2194229" cy="23249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377A3-F9AC-4412-BF3F-FF93D51F906F}">
      <dsp:nvSpPr>
        <dsp:cNvPr id="0" name=""/>
        <dsp:cNvSpPr/>
      </dsp:nvSpPr>
      <dsp:spPr>
        <a:xfrm>
          <a:off x="849150" y="1413926"/>
          <a:ext cx="799200" cy="4120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377950">
            <a:lnSpc>
              <a:spcPct val="90000"/>
            </a:lnSpc>
            <a:spcBef>
              <a:spcPct val="0"/>
            </a:spcBef>
            <a:spcAft>
              <a:spcPct val="35000"/>
            </a:spcAft>
            <a:buNone/>
          </a:pPr>
          <a:r>
            <a:rPr lang="es-ES" sz="3100" kern="1200" dirty="0"/>
            <a:t> </a:t>
          </a:r>
          <a:endParaRPr lang="es-EC" sz="3100" kern="1200" dirty="0"/>
        </a:p>
      </dsp:txBody>
      <dsp:txXfrm>
        <a:off x="849150" y="1413926"/>
        <a:ext cx="799200" cy="412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F37A-6802-4863-9645-6A4976F63E1C}">
      <dsp:nvSpPr>
        <dsp:cNvPr id="0" name=""/>
        <dsp:cNvSpPr/>
      </dsp:nvSpPr>
      <dsp:spPr>
        <a:xfrm rot="10800000">
          <a:off x="1540370" y="2346"/>
          <a:ext cx="4360915" cy="176777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9542" tIns="57150" rIns="106680" bIns="57150" numCol="1" spcCol="1270" anchor="ctr" anchorCtr="0">
          <a:noAutofit/>
        </a:bodyPr>
        <a:lstStyle/>
        <a:p>
          <a:pPr marL="0" lvl="0" indent="0" algn="ctr" defTabSz="666750">
            <a:lnSpc>
              <a:spcPct val="90000"/>
            </a:lnSpc>
            <a:spcBef>
              <a:spcPct val="0"/>
            </a:spcBef>
            <a:spcAft>
              <a:spcPct val="35000"/>
            </a:spcAft>
            <a:buNone/>
          </a:pPr>
          <a:r>
            <a:rPr lang="es-ES" sz="1500" b="0" i="0" kern="1200" dirty="0">
              <a:latin typeface="Times New Roman" panose="02020603050405020304" pitchFamily="18" charset="0"/>
              <a:cs typeface="Times New Roman" panose="02020603050405020304" pitchFamily="18" charset="0"/>
            </a:rPr>
            <a:t>Según Salazar (2018): La importancia de la técnica, tanto en el Crol como en todos los estilos de la natación competitiva, radica en que es la base que permite el poder trabajar en el medio acuático las demás capacidades física. </a:t>
          </a:r>
          <a:endParaRPr lang="es-EC" sz="1500" kern="1200" dirty="0">
            <a:latin typeface="Times New Roman" panose="02020603050405020304" pitchFamily="18" charset="0"/>
            <a:cs typeface="Times New Roman" panose="02020603050405020304" pitchFamily="18" charset="0"/>
          </a:endParaRPr>
        </a:p>
      </dsp:txBody>
      <dsp:txXfrm rot="10800000">
        <a:off x="1982315" y="2346"/>
        <a:ext cx="3918970" cy="1767779"/>
      </dsp:txXfrm>
    </dsp:sp>
    <dsp:sp modelId="{43A6C202-BC3A-42FC-B024-29E711456EEA}">
      <dsp:nvSpPr>
        <dsp:cNvPr id="0" name=""/>
        <dsp:cNvSpPr/>
      </dsp:nvSpPr>
      <dsp:spPr>
        <a:xfrm>
          <a:off x="656481" y="2346"/>
          <a:ext cx="1767779" cy="17677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2A528-35A8-4467-B016-60D991878DA8}">
      <dsp:nvSpPr>
        <dsp:cNvPr id="0" name=""/>
        <dsp:cNvSpPr/>
      </dsp:nvSpPr>
      <dsp:spPr>
        <a:xfrm rot="10800000">
          <a:off x="1540370" y="2297820"/>
          <a:ext cx="4360915" cy="1767779"/>
        </a:xfrm>
        <a:prstGeom prst="homePlate">
          <a:avLst/>
        </a:prstGeom>
        <a:solidFill>
          <a:schemeClr val="accent4">
            <a:hueOff val="2199589"/>
            <a:satOff val="-24411"/>
            <a:lumOff val="2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9542" tIns="57150" rIns="106680" bIns="57150" numCol="1" spcCol="1270" anchor="ctr" anchorCtr="0">
          <a:noAutofit/>
        </a:bodyPr>
        <a:lstStyle/>
        <a:p>
          <a:pPr marL="0" lvl="0" indent="0" algn="ctr" defTabSz="666750">
            <a:lnSpc>
              <a:spcPct val="90000"/>
            </a:lnSpc>
            <a:spcBef>
              <a:spcPct val="0"/>
            </a:spcBef>
            <a:spcAft>
              <a:spcPct val="35000"/>
            </a:spcAft>
            <a:buNone/>
          </a:pPr>
          <a:r>
            <a:rPr lang="es-ES" sz="1500" b="0" i="0" kern="1200" dirty="0">
              <a:latin typeface="Times New Roman" panose="02020603050405020304" pitchFamily="18" charset="0"/>
              <a:cs typeface="Times New Roman" panose="02020603050405020304" pitchFamily="18" charset="0"/>
            </a:rPr>
            <a:t>La técnica se encuentra presente en mayor o menor porcentaje durante la vida de entrenamiento del deportistas se debe practicar permanentemente ya que si permitimos que valla degradándose o no se realiza la enseña correcta perjudicará en el rendimiento deportivo de los nadadores.</a:t>
          </a:r>
          <a:endParaRPr lang="es-EC" sz="1500" kern="1200" dirty="0">
            <a:latin typeface="Times New Roman" panose="02020603050405020304" pitchFamily="18" charset="0"/>
            <a:cs typeface="Times New Roman" panose="02020603050405020304" pitchFamily="18" charset="0"/>
          </a:endParaRPr>
        </a:p>
      </dsp:txBody>
      <dsp:txXfrm rot="10800000">
        <a:off x="1982315" y="2297820"/>
        <a:ext cx="3918970" cy="1767779"/>
      </dsp:txXfrm>
    </dsp:sp>
    <dsp:sp modelId="{EF7016C3-3010-406E-B921-706BAAC7CE0F}">
      <dsp:nvSpPr>
        <dsp:cNvPr id="0" name=""/>
        <dsp:cNvSpPr/>
      </dsp:nvSpPr>
      <dsp:spPr>
        <a:xfrm>
          <a:off x="656481" y="2297820"/>
          <a:ext cx="1767779" cy="176777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6000" r="-6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B635B-CC78-4905-B8FE-D4436435F5AB}">
      <dsp:nvSpPr>
        <dsp:cNvPr id="0" name=""/>
        <dsp:cNvSpPr/>
      </dsp:nvSpPr>
      <dsp:spPr>
        <a:xfrm>
          <a:off x="5044" y="0"/>
          <a:ext cx="2039717" cy="31566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baseline="0" dirty="0">
              <a:latin typeface="Times New Roman" panose="02020603050405020304" pitchFamily="18" charset="0"/>
              <a:cs typeface="Times New Roman" panose="02020603050405020304" pitchFamily="18" charset="0"/>
            </a:rPr>
            <a:t>Conocer cómo se encuentra el nivel técnico de crol que presentan los deportistas de la selección de triatlón de Pichincha, mediante la aplicación de una ficha técnica </a:t>
          </a:r>
          <a:r>
            <a:rPr lang="es-ES" sz="1800" b="0" i="0" kern="1200" baseline="0">
              <a:latin typeface="Times New Roman" panose="02020603050405020304" pitchFamily="18" charset="0"/>
              <a:cs typeface="Times New Roman" panose="02020603050405020304" pitchFamily="18" charset="0"/>
            </a:rPr>
            <a:t>de evaluación del </a:t>
          </a:r>
          <a:r>
            <a:rPr lang="es-ES" sz="1800" b="0" i="0" kern="1200" baseline="0" dirty="0">
              <a:latin typeface="Times New Roman" panose="02020603050405020304" pitchFamily="18" charset="0"/>
              <a:cs typeface="Times New Roman" panose="02020603050405020304" pitchFamily="18" charset="0"/>
            </a:rPr>
            <a:t>estilo. </a:t>
          </a:r>
          <a:endParaRPr lang="es-EC" sz="1800" kern="1200" dirty="0">
            <a:latin typeface="Times New Roman" panose="02020603050405020304" pitchFamily="18" charset="0"/>
            <a:cs typeface="Times New Roman" panose="02020603050405020304" pitchFamily="18" charset="0"/>
          </a:endParaRPr>
        </a:p>
      </dsp:txBody>
      <dsp:txXfrm>
        <a:off x="64785" y="59741"/>
        <a:ext cx="1920235" cy="3037175"/>
      </dsp:txXfrm>
    </dsp:sp>
    <dsp:sp modelId="{59613F8C-F50E-48E5-94C3-55A88CCDFF39}">
      <dsp:nvSpPr>
        <dsp:cNvPr id="0" name=""/>
        <dsp:cNvSpPr/>
      </dsp:nvSpPr>
      <dsp:spPr>
        <a:xfrm>
          <a:off x="2387433" y="0"/>
          <a:ext cx="2039717" cy="31566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baseline="0" dirty="0">
              <a:latin typeface="Times New Roman" panose="02020603050405020304" pitchFamily="18" charset="0"/>
              <a:cs typeface="Times New Roman" panose="02020603050405020304" pitchFamily="18" charset="0"/>
            </a:rPr>
            <a:t>Conocer cual es el nivel de rendimiento de los deportistas de la selección de triatlón de Pichincha, mediante la aplicación de un test de 25 m. </a:t>
          </a:r>
          <a:endParaRPr lang="es-EC" sz="1800" kern="1200" dirty="0">
            <a:latin typeface="Times New Roman" panose="02020603050405020304" pitchFamily="18" charset="0"/>
            <a:cs typeface="Times New Roman" panose="02020603050405020304" pitchFamily="18" charset="0"/>
          </a:endParaRPr>
        </a:p>
      </dsp:txBody>
      <dsp:txXfrm>
        <a:off x="2447174" y="59741"/>
        <a:ext cx="1920235" cy="3037175"/>
      </dsp:txXfrm>
    </dsp:sp>
    <dsp:sp modelId="{8A7705C1-1E69-4300-A93F-B72D98B9F32E}">
      <dsp:nvSpPr>
        <dsp:cNvPr id="0" name=""/>
        <dsp:cNvSpPr/>
      </dsp:nvSpPr>
      <dsp:spPr>
        <a:xfrm>
          <a:off x="4769823" y="0"/>
          <a:ext cx="2039717" cy="31566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baseline="0" dirty="0">
              <a:latin typeface="Times New Roman" panose="02020603050405020304" pitchFamily="18" charset="0"/>
              <a:cs typeface="Times New Roman" panose="02020603050405020304" pitchFamily="18" charset="0"/>
            </a:rPr>
            <a:t>Demostrar que la batería de ejercicios propuesta ayuda a corregir la técnica del estilo crol o libre. </a:t>
          </a:r>
          <a:endParaRPr lang="es-EC" sz="1800" kern="1200" dirty="0">
            <a:latin typeface="Times New Roman" panose="02020603050405020304" pitchFamily="18" charset="0"/>
            <a:cs typeface="Times New Roman" panose="02020603050405020304" pitchFamily="18" charset="0"/>
          </a:endParaRPr>
        </a:p>
      </dsp:txBody>
      <dsp:txXfrm>
        <a:off x="4829564" y="59741"/>
        <a:ext cx="1920235" cy="3037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09A2-E999-401E-93C8-9EC31AAD601B}">
      <dsp:nvSpPr>
        <dsp:cNvPr id="0" name=""/>
        <dsp:cNvSpPr/>
      </dsp:nvSpPr>
      <dsp:spPr>
        <a:xfrm>
          <a:off x="2588567" y="306"/>
          <a:ext cx="1565486" cy="15654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i="0" kern="1200" dirty="0">
              <a:latin typeface="Times New Roman" panose="02020603050405020304" pitchFamily="18" charset="0"/>
              <a:cs typeface="Times New Roman" panose="02020603050405020304" pitchFamily="18" charset="0"/>
            </a:rPr>
            <a:t>Técnica estilo libre</a:t>
          </a:r>
          <a:endParaRPr lang="es-EC" sz="1600" kern="1200" dirty="0">
            <a:latin typeface="Times New Roman" panose="02020603050405020304" pitchFamily="18" charset="0"/>
            <a:cs typeface="Times New Roman" panose="02020603050405020304" pitchFamily="18" charset="0"/>
          </a:endParaRPr>
        </a:p>
      </dsp:txBody>
      <dsp:txXfrm>
        <a:off x="2817827" y="229566"/>
        <a:ext cx="1106966" cy="1106966"/>
      </dsp:txXfrm>
    </dsp:sp>
    <dsp:sp modelId="{BA2DD86D-72DD-4FE9-9594-98A6336BF743}">
      <dsp:nvSpPr>
        <dsp:cNvPr id="0" name=""/>
        <dsp:cNvSpPr/>
      </dsp:nvSpPr>
      <dsp:spPr>
        <a:xfrm rot="3600000">
          <a:off x="3745056" y="1525797"/>
          <a:ext cx="415205" cy="5283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dirty="0">
            <a:latin typeface="Times New Roman" panose="02020603050405020304" pitchFamily="18" charset="0"/>
            <a:cs typeface="Times New Roman" panose="02020603050405020304" pitchFamily="18" charset="0"/>
          </a:endParaRPr>
        </a:p>
      </dsp:txBody>
      <dsp:txXfrm>
        <a:off x="3776196" y="1577531"/>
        <a:ext cx="290644" cy="317011"/>
      </dsp:txXfrm>
    </dsp:sp>
    <dsp:sp modelId="{1887020D-FD67-4274-B88A-D46B385B97B2}">
      <dsp:nvSpPr>
        <dsp:cNvPr id="0" name=""/>
        <dsp:cNvSpPr/>
      </dsp:nvSpPr>
      <dsp:spPr>
        <a:xfrm>
          <a:off x="3763013" y="2034507"/>
          <a:ext cx="1565486" cy="1565486"/>
        </a:xfrm>
        <a:prstGeom prst="ellipse">
          <a:avLst/>
        </a:prstGeom>
        <a:solidFill>
          <a:schemeClr val="accent3">
            <a:hueOff val="956893"/>
            <a:satOff val="1177"/>
            <a:lumOff val="83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i="0" kern="1200" dirty="0">
              <a:latin typeface="Times New Roman" panose="02020603050405020304" pitchFamily="18" charset="0"/>
              <a:cs typeface="Times New Roman" panose="02020603050405020304" pitchFamily="18" charset="0"/>
            </a:rPr>
            <a:t>Rendimiento </a:t>
          </a:r>
          <a:endParaRPr lang="es-EC" sz="1600" kern="1200" dirty="0">
            <a:latin typeface="Times New Roman" panose="02020603050405020304" pitchFamily="18" charset="0"/>
            <a:cs typeface="Times New Roman" panose="02020603050405020304" pitchFamily="18" charset="0"/>
          </a:endParaRPr>
        </a:p>
      </dsp:txBody>
      <dsp:txXfrm>
        <a:off x="3992273" y="2263767"/>
        <a:ext cx="1106966" cy="1106966"/>
      </dsp:txXfrm>
    </dsp:sp>
    <dsp:sp modelId="{B126A41A-4B73-42DC-8A76-736F10E8AED7}">
      <dsp:nvSpPr>
        <dsp:cNvPr id="0" name=""/>
        <dsp:cNvSpPr/>
      </dsp:nvSpPr>
      <dsp:spPr>
        <a:xfrm rot="10800000">
          <a:off x="3175459" y="2553074"/>
          <a:ext cx="415205" cy="528351"/>
        </a:xfrm>
        <a:prstGeom prst="rightArrow">
          <a:avLst>
            <a:gd name="adj1" fmla="val 60000"/>
            <a:gd name="adj2" fmla="val 50000"/>
          </a:avLst>
        </a:prstGeom>
        <a:solidFill>
          <a:schemeClr val="accent3">
            <a:hueOff val="956893"/>
            <a:satOff val="1177"/>
            <a:lumOff val="83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dirty="0">
            <a:latin typeface="Times New Roman" panose="02020603050405020304" pitchFamily="18" charset="0"/>
            <a:cs typeface="Times New Roman" panose="02020603050405020304" pitchFamily="18" charset="0"/>
          </a:endParaRPr>
        </a:p>
      </dsp:txBody>
      <dsp:txXfrm rot="10800000">
        <a:off x="3300020" y="2658744"/>
        <a:ext cx="290644" cy="317011"/>
      </dsp:txXfrm>
    </dsp:sp>
    <dsp:sp modelId="{D2026F47-5E31-4634-BE33-45EF966F7C6F}">
      <dsp:nvSpPr>
        <dsp:cNvPr id="0" name=""/>
        <dsp:cNvSpPr/>
      </dsp:nvSpPr>
      <dsp:spPr>
        <a:xfrm>
          <a:off x="1414121" y="2034507"/>
          <a:ext cx="1565486" cy="1565486"/>
        </a:xfrm>
        <a:prstGeom prst="ellipse">
          <a:avLst/>
        </a:prstGeom>
        <a:solidFill>
          <a:schemeClr val="accent3">
            <a:hueOff val="1913785"/>
            <a:satOff val="2353"/>
            <a:lumOff val="16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i="0" kern="1200" dirty="0">
              <a:latin typeface="Times New Roman" panose="02020603050405020304" pitchFamily="18" charset="0"/>
              <a:cs typeface="Times New Roman" panose="02020603050405020304" pitchFamily="18" charset="0"/>
            </a:rPr>
            <a:t>Triatlón </a:t>
          </a:r>
          <a:endParaRPr lang="es-EC" sz="1600" kern="1200" dirty="0">
            <a:latin typeface="Times New Roman" panose="02020603050405020304" pitchFamily="18" charset="0"/>
            <a:cs typeface="Times New Roman" panose="02020603050405020304" pitchFamily="18" charset="0"/>
          </a:endParaRPr>
        </a:p>
      </dsp:txBody>
      <dsp:txXfrm>
        <a:off x="1643381" y="2263767"/>
        <a:ext cx="1106966" cy="1106966"/>
      </dsp:txXfrm>
    </dsp:sp>
    <dsp:sp modelId="{6688B342-B714-424D-88CC-F826FD0D9D33}">
      <dsp:nvSpPr>
        <dsp:cNvPr id="0" name=""/>
        <dsp:cNvSpPr/>
      </dsp:nvSpPr>
      <dsp:spPr>
        <a:xfrm rot="18000000">
          <a:off x="2570609" y="1546151"/>
          <a:ext cx="415205" cy="528351"/>
        </a:xfrm>
        <a:prstGeom prst="rightArrow">
          <a:avLst>
            <a:gd name="adj1" fmla="val 60000"/>
            <a:gd name="adj2" fmla="val 50000"/>
          </a:avLst>
        </a:prstGeom>
        <a:solidFill>
          <a:schemeClr val="accent3">
            <a:hueOff val="1913785"/>
            <a:satOff val="2353"/>
            <a:lumOff val="166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dirty="0">
            <a:latin typeface="Times New Roman" panose="02020603050405020304" pitchFamily="18" charset="0"/>
            <a:cs typeface="Times New Roman" panose="02020603050405020304" pitchFamily="18" charset="0"/>
          </a:endParaRPr>
        </a:p>
      </dsp:txBody>
      <dsp:txXfrm>
        <a:off x="2601749" y="1705757"/>
        <a:ext cx="290644" cy="317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1FB07-DCA6-4962-81B2-6E9067600011}">
      <dsp:nvSpPr>
        <dsp:cNvPr id="0" name=""/>
        <dsp:cNvSpPr/>
      </dsp:nvSpPr>
      <dsp:spPr>
        <a:xfrm>
          <a:off x="559162" y="0"/>
          <a:ext cx="2283303" cy="22833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0" i="0" kern="1200" dirty="0">
              <a:latin typeface="Times New Roman" panose="02020603050405020304" pitchFamily="18" charset="0"/>
              <a:cs typeface="Times New Roman" panose="02020603050405020304" pitchFamily="18" charset="0"/>
            </a:rPr>
            <a:t>Variables de la investigación</a:t>
          </a:r>
          <a:endParaRPr lang="es-EC" sz="1800" kern="1200" dirty="0">
            <a:latin typeface="Times New Roman" panose="02020603050405020304" pitchFamily="18" charset="0"/>
            <a:cs typeface="Times New Roman" panose="02020603050405020304" pitchFamily="18" charset="0"/>
          </a:endParaRPr>
        </a:p>
      </dsp:txBody>
      <dsp:txXfrm>
        <a:off x="893544" y="334382"/>
        <a:ext cx="1614539" cy="1614539"/>
      </dsp:txXfrm>
    </dsp:sp>
    <dsp:sp modelId="{AC8F8218-39BE-428A-AD9E-760A4F04851A}">
      <dsp:nvSpPr>
        <dsp:cNvPr id="0" name=""/>
        <dsp:cNvSpPr/>
      </dsp:nvSpPr>
      <dsp:spPr>
        <a:xfrm rot="19687302">
          <a:off x="2870879" y="824870"/>
          <a:ext cx="961890" cy="0"/>
        </a:xfrm>
        <a:custGeom>
          <a:avLst/>
          <a:gdLst/>
          <a:ahLst/>
          <a:cxnLst/>
          <a:rect l="0" t="0" r="0" b="0"/>
          <a:pathLst>
            <a:path>
              <a:moveTo>
                <a:pt x="0" y="0"/>
              </a:moveTo>
              <a:lnTo>
                <a:pt x="96189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48A330-3054-4CAC-AB4B-3E37FE7239AB}">
      <dsp:nvSpPr>
        <dsp:cNvPr id="0" name=""/>
        <dsp:cNvSpPr/>
      </dsp:nvSpPr>
      <dsp:spPr>
        <a:xfrm>
          <a:off x="3760229" y="570875"/>
          <a:ext cx="39731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52347-B388-4D7C-BA58-85DC625D6054}">
      <dsp:nvSpPr>
        <dsp:cNvPr id="0" name=""/>
        <dsp:cNvSpPr/>
      </dsp:nvSpPr>
      <dsp:spPr>
        <a:xfrm>
          <a:off x="4157539" y="100"/>
          <a:ext cx="2817290" cy="11415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i="0" kern="1200" dirty="0">
              <a:latin typeface="Times New Roman" panose="02020603050405020304" pitchFamily="18" charset="0"/>
              <a:cs typeface="Times New Roman" panose="02020603050405020304" pitchFamily="18" charset="0"/>
            </a:rPr>
            <a:t>Variable dependiente: </a:t>
          </a:r>
          <a:r>
            <a:rPr lang="es-EC" sz="1800" b="0" i="0" kern="1200" dirty="0">
              <a:latin typeface="Times New Roman" panose="02020603050405020304" pitchFamily="18" charset="0"/>
              <a:cs typeface="Times New Roman" panose="02020603050405020304" pitchFamily="18" charset="0"/>
            </a:rPr>
            <a:t>Rendimiento deportivo de los triatletas de 8 -10 años</a:t>
          </a:r>
          <a:endParaRPr lang="es-EC" sz="1800" kern="1200" dirty="0">
            <a:latin typeface="Times New Roman" panose="02020603050405020304" pitchFamily="18" charset="0"/>
            <a:cs typeface="Times New Roman" panose="02020603050405020304" pitchFamily="18" charset="0"/>
          </a:endParaRPr>
        </a:p>
      </dsp:txBody>
      <dsp:txXfrm>
        <a:off x="4157539" y="100"/>
        <a:ext cx="2817290" cy="1141551"/>
      </dsp:txXfrm>
    </dsp:sp>
    <dsp:sp modelId="{AEFE7413-9929-40DB-B7A5-2D700A4E78A3}">
      <dsp:nvSpPr>
        <dsp:cNvPr id="0" name=""/>
        <dsp:cNvSpPr/>
      </dsp:nvSpPr>
      <dsp:spPr>
        <a:xfrm rot="1912698">
          <a:off x="2870879" y="1458432"/>
          <a:ext cx="961890" cy="0"/>
        </a:xfrm>
        <a:custGeom>
          <a:avLst/>
          <a:gdLst/>
          <a:ahLst/>
          <a:cxnLst/>
          <a:rect l="0" t="0" r="0" b="0"/>
          <a:pathLst>
            <a:path>
              <a:moveTo>
                <a:pt x="0" y="0"/>
              </a:moveTo>
              <a:lnTo>
                <a:pt x="96189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C981F-1AA5-4F55-A19F-CC88B5223E68}">
      <dsp:nvSpPr>
        <dsp:cNvPr id="0" name=""/>
        <dsp:cNvSpPr/>
      </dsp:nvSpPr>
      <dsp:spPr>
        <a:xfrm>
          <a:off x="3760229" y="1712427"/>
          <a:ext cx="39731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F2625-03A4-435B-B796-9345089782E1}">
      <dsp:nvSpPr>
        <dsp:cNvPr id="0" name=""/>
        <dsp:cNvSpPr/>
      </dsp:nvSpPr>
      <dsp:spPr>
        <a:xfrm>
          <a:off x="4157539" y="1141651"/>
          <a:ext cx="2817290" cy="11415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i="0" kern="1200" dirty="0">
              <a:solidFill>
                <a:schemeClr val="tx1"/>
              </a:solidFill>
              <a:latin typeface="Times New Roman" panose="02020603050405020304" pitchFamily="18" charset="0"/>
              <a:cs typeface="Times New Roman" panose="02020603050405020304" pitchFamily="18" charset="0"/>
            </a:rPr>
            <a:t>Variable independiente: </a:t>
          </a:r>
          <a:r>
            <a:rPr lang="es-EC" sz="1800" b="0" i="0" kern="1200" dirty="0">
              <a:solidFill>
                <a:schemeClr val="tx1"/>
              </a:solidFill>
              <a:latin typeface="Times New Roman" panose="02020603050405020304" pitchFamily="18" charset="0"/>
              <a:cs typeface="Times New Roman" panose="02020603050405020304" pitchFamily="18" charset="0"/>
            </a:rPr>
            <a:t>B</a:t>
          </a:r>
          <a:r>
            <a:rPr lang="es-ES" sz="1800" b="0" i="0" u="none" strike="noStrike" kern="1200" baseline="0" dirty="0">
              <a:solidFill>
                <a:schemeClr val="tx1"/>
              </a:solidFill>
              <a:latin typeface="Times New Roman" panose="02020603050405020304" pitchFamily="18" charset="0"/>
            </a:rPr>
            <a:t>atería de ejercicios técnicos del </a:t>
          </a:r>
          <a:r>
            <a:rPr lang="es-EC" sz="1800" b="0" i="0" kern="1200" dirty="0">
              <a:solidFill>
                <a:schemeClr val="tx1"/>
              </a:solidFill>
              <a:latin typeface="Times New Roman" panose="02020603050405020304" pitchFamily="18" charset="0"/>
              <a:cs typeface="Times New Roman" panose="02020603050405020304" pitchFamily="18" charset="0"/>
            </a:rPr>
            <a:t>Estilo libre o crol</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4157539" y="1141651"/>
        <a:ext cx="2817290" cy="11415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1F02F-E91C-47BE-917D-93DCBD1695DD}">
      <dsp:nvSpPr>
        <dsp:cNvPr id="0" name=""/>
        <dsp:cNvSpPr/>
      </dsp:nvSpPr>
      <dsp:spPr>
        <a:xfrm>
          <a:off x="671964" y="97034"/>
          <a:ext cx="3102815" cy="3102815"/>
        </a:xfrm>
        <a:prstGeom prst="circularArrow">
          <a:avLst>
            <a:gd name="adj1" fmla="val 5689"/>
            <a:gd name="adj2" fmla="val 340510"/>
            <a:gd name="adj3" fmla="val 12612992"/>
            <a:gd name="adj4" fmla="val 18134865"/>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B84FC-5987-40FF-8001-BC03317D4037}">
      <dsp:nvSpPr>
        <dsp:cNvPr id="0" name=""/>
        <dsp:cNvSpPr/>
      </dsp:nvSpPr>
      <dsp:spPr>
        <a:xfrm>
          <a:off x="1176824" y="238766"/>
          <a:ext cx="2093096" cy="10465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0" kern="1200" dirty="0">
              <a:latin typeface="Times New Roman" panose="02020603050405020304" pitchFamily="18" charset="0"/>
              <a:cs typeface="Times New Roman" panose="02020603050405020304" pitchFamily="18" charset="0"/>
            </a:rPr>
            <a:t>Triatlón </a:t>
          </a:r>
          <a:endParaRPr lang="es-EC" sz="2000" kern="1200" dirty="0">
            <a:latin typeface="Times New Roman" panose="02020603050405020304" pitchFamily="18" charset="0"/>
            <a:cs typeface="Times New Roman" panose="02020603050405020304" pitchFamily="18" charset="0"/>
          </a:endParaRPr>
        </a:p>
      </dsp:txBody>
      <dsp:txXfrm>
        <a:off x="1227912" y="289854"/>
        <a:ext cx="1990920" cy="944372"/>
      </dsp:txXfrm>
    </dsp:sp>
    <dsp:sp modelId="{64DB165A-E2A7-406A-BF3A-667252F47D25}">
      <dsp:nvSpPr>
        <dsp:cNvPr id="0" name=""/>
        <dsp:cNvSpPr/>
      </dsp:nvSpPr>
      <dsp:spPr>
        <a:xfrm>
          <a:off x="2352805" y="2275625"/>
          <a:ext cx="2093096" cy="1046548"/>
        </a:xfrm>
        <a:prstGeom prst="roundRect">
          <a:avLst/>
        </a:prstGeom>
        <a:solidFill>
          <a:schemeClr val="accent2">
            <a:hueOff val="591869"/>
            <a:satOff val="-1002"/>
            <a:lumOff val="-64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0" kern="1200" dirty="0">
              <a:latin typeface="Times New Roman" panose="02020603050405020304" pitchFamily="18" charset="0"/>
              <a:cs typeface="Times New Roman" panose="02020603050405020304" pitchFamily="18" charset="0"/>
            </a:rPr>
            <a:t>Definición </a:t>
          </a:r>
          <a:endParaRPr lang="es-EC" sz="2000" kern="1200" dirty="0">
            <a:latin typeface="Times New Roman" panose="02020603050405020304" pitchFamily="18" charset="0"/>
            <a:cs typeface="Times New Roman" panose="02020603050405020304" pitchFamily="18" charset="0"/>
          </a:endParaRPr>
        </a:p>
      </dsp:txBody>
      <dsp:txXfrm>
        <a:off x="2403893" y="2326713"/>
        <a:ext cx="1990920" cy="944372"/>
      </dsp:txXfrm>
    </dsp:sp>
    <dsp:sp modelId="{BA29FA0C-75BC-4AE4-BEAD-B5557C29CAD6}">
      <dsp:nvSpPr>
        <dsp:cNvPr id="0" name=""/>
        <dsp:cNvSpPr/>
      </dsp:nvSpPr>
      <dsp:spPr>
        <a:xfrm>
          <a:off x="842" y="2275625"/>
          <a:ext cx="2093096" cy="1046548"/>
        </a:xfrm>
        <a:prstGeom prst="roundRect">
          <a:avLst/>
        </a:prstGeom>
        <a:solidFill>
          <a:schemeClr val="accent2">
            <a:hueOff val="1183738"/>
            <a:satOff val="-2004"/>
            <a:lumOff val="-12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0" i="0" kern="1200" dirty="0">
              <a:latin typeface="Times New Roman" panose="02020603050405020304" pitchFamily="18" charset="0"/>
              <a:cs typeface="Times New Roman" panose="02020603050405020304" pitchFamily="18" charset="0"/>
            </a:rPr>
            <a:t>Modalidades </a:t>
          </a:r>
          <a:endParaRPr lang="es-EC" sz="2000" kern="1200" dirty="0">
            <a:latin typeface="Times New Roman" panose="02020603050405020304" pitchFamily="18" charset="0"/>
            <a:cs typeface="Times New Roman" panose="02020603050405020304" pitchFamily="18" charset="0"/>
          </a:endParaRPr>
        </a:p>
      </dsp:txBody>
      <dsp:txXfrm>
        <a:off x="51930" y="2326713"/>
        <a:ext cx="1990920" cy="944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543A-F4BB-4C7A-B69F-2DF83F259052}">
      <dsp:nvSpPr>
        <dsp:cNvPr id="0" name=""/>
        <dsp:cNvSpPr/>
      </dsp:nvSpPr>
      <dsp:spPr>
        <a:xfrm>
          <a:off x="540586" y="448635"/>
          <a:ext cx="2579583" cy="2579583"/>
        </a:xfrm>
        <a:prstGeom prst="circularArrow">
          <a:avLst>
            <a:gd name="adj1" fmla="val 5689"/>
            <a:gd name="adj2" fmla="val 340510"/>
            <a:gd name="adj3" fmla="val 12702835"/>
            <a:gd name="adj4" fmla="val 18072661"/>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5B72C-2335-4186-9AE0-03A00291B866}">
      <dsp:nvSpPr>
        <dsp:cNvPr id="0" name=""/>
        <dsp:cNvSpPr/>
      </dsp:nvSpPr>
      <dsp:spPr>
        <a:xfrm>
          <a:off x="978644" y="554517"/>
          <a:ext cx="1703467" cy="8517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i="0" kern="1200" dirty="0">
              <a:latin typeface="Times New Roman" panose="02020603050405020304" pitchFamily="18" charset="0"/>
              <a:cs typeface="Times New Roman" panose="02020603050405020304" pitchFamily="18" charset="0"/>
            </a:rPr>
            <a:t>Natación </a:t>
          </a:r>
          <a:endParaRPr lang="es-EC" sz="1600" kern="1200" dirty="0">
            <a:latin typeface="Times New Roman" panose="02020603050405020304" pitchFamily="18" charset="0"/>
            <a:cs typeface="Times New Roman" panose="02020603050405020304" pitchFamily="18" charset="0"/>
          </a:endParaRPr>
        </a:p>
      </dsp:txBody>
      <dsp:txXfrm>
        <a:off x="1020222" y="596095"/>
        <a:ext cx="1620311" cy="768577"/>
      </dsp:txXfrm>
    </dsp:sp>
    <dsp:sp modelId="{179AD67A-9D51-4442-A0F6-31CA897E8335}">
      <dsp:nvSpPr>
        <dsp:cNvPr id="0" name=""/>
        <dsp:cNvSpPr/>
      </dsp:nvSpPr>
      <dsp:spPr>
        <a:xfrm>
          <a:off x="1956318" y="2247898"/>
          <a:ext cx="1703467" cy="851733"/>
        </a:xfrm>
        <a:prstGeom prst="roundRect">
          <a:avLst/>
        </a:prstGeom>
        <a:solidFill>
          <a:schemeClr val="accent2">
            <a:hueOff val="591869"/>
            <a:satOff val="-1002"/>
            <a:lumOff val="-64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i="0" kern="1200" dirty="0">
              <a:latin typeface="Times New Roman" panose="02020603050405020304" pitchFamily="18" charset="0"/>
              <a:cs typeface="Times New Roman" panose="02020603050405020304" pitchFamily="18" charset="0"/>
            </a:rPr>
            <a:t>Estilos </a:t>
          </a:r>
          <a:endParaRPr lang="es-EC" sz="1600" kern="1200" dirty="0">
            <a:latin typeface="Times New Roman" panose="02020603050405020304" pitchFamily="18" charset="0"/>
            <a:cs typeface="Times New Roman" panose="02020603050405020304" pitchFamily="18" charset="0"/>
          </a:endParaRPr>
        </a:p>
      </dsp:txBody>
      <dsp:txXfrm>
        <a:off x="1997896" y="2289476"/>
        <a:ext cx="1620311" cy="768577"/>
      </dsp:txXfrm>
    </dsp:sp>
    <dsp:sp modelId="{072D4C6F-FAA5-4285-BBFD-6752152C88C5}">
      <dsp:nvSpPr>
        <dsp:cNvPr id="0" name=""/>
        <dsp:cNvSpPr/>
      </dsp:nvSpPr>
      <dsp:spPr>
        <a:xfrm>
          <a:off x="970" y="2247898"/>
          <a:ext cx="1703467" cy="851733"/>
        </a:xfrm>
        <a:prstGeom prst="roundRect">
          <a:avLst/>
        </a:prstGeom>
        <a:solidFill>
          <a:schemeClr val="accent2">
            <a:hueOff val="1183738"/>
            <a:satOff val="-2004"/>
            <a:lumOff val="-12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i="0" kern="1200" dirty="0">
              <a:latin typeface="Times New Roman" panose="02020603050405020304" pitchFamily="18" charset="0"/>
              <a:cs typeface="Times New Roman" panose="02020603050405020304" pitchFamily="18" charset="0"/>
            </a:rPr>
            <a:t>Técnica del estilo crol </a:t>
          </a:r>
          <a:endParaRPr lang="es-EC" sz="1600" kern="1200" dirty="0">
            <a:latin typeface="Times New Roman" panose="02020603050405020304" pitchFamily="18" charset="0"/>
            <a:cs typeface="Times New Roman" panose="02020603050405020304" pitchFamily="18" charset="0"/>
          </a:endParaRPr>
        </a:p>
      </dsp:txBody>
      <dsp:txXfrm>
        <a:off x="42548" y="2289476"/>
        <a:ext cx="1620311" cy="768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77642-CF8A-436F-9C89-A41CD98D1149}">
      <dsp:nvSpPr>
        <dsp:cNvPr id="0" name=""/>
        <dsp:cNvSpPr/>
      </dsp:nvSpPr>
      <dsp:spPr>
        <a:xfrm>
          <a:off x="384897" y="242692"/>
          <a:ext cx="3493770" cy="3493770"/>
        </a:xfrm>
        <a:prstGeom prst="pie">
          <a:avLst>
            <a:gd name="adj1" fmla="val 16200000"/>
            <a:gd name="adj2" fmla="val 19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Times New Roman" panose="02020603050405020304" pitchFamily="18" charset="0"/>
              <a:cs typeface="Times New Roman" panose="02020603050405020304" pitchFamily="18" charset="0"/>
            </a:rPr>
            <a:t>Método hipotético o deductivo</a:t>
          </a:r>
          <a:endParaRPr lang="es-EC" sz="1400" kern="1200" dirty="0">
            <a:latin typeface="Times New Roman" panose="02020603050405020304" pitchFamily="18" charset="0"/>
            <a:cs typeface="Times New Roman" panose="02020603050405020304" pitchFamily="18" charset="0"/>
          </a:endParaRPr>
        </a:p>
      </dsp:txBody>
      <dsp:txXfrm>
        <a:off x="2169216" y="617024"/>
        <a:ext cx="1019016" cy="748665"/>
      </dsp:txXfrm>
    </dsp:sp>
    <dsp:sp modelId="{2373DFE6-7DB2-4F4B-A324-8A08A0E3685E}">
      <dsp:nvSpPr>
        <dsp:cNvPr id="0" name=""/>
        <dsp:cNvSpPr/>
      </dsp:nvSpPr>
      <dsp:spPr>
        <a:xfrm>
          <a:off x="280916" y="422787"/>
          <a:ext cx="3493770" cy="3493770"/>
        </a:xfrm>
        <a:prstGeom prst="pie">
          <a:avLst>
            <a:gd name="adj1" fmla="val 19800000"/>
            <a:gd name="adj2" fmla="val 1800000"/>
          </a:avLst>
        </a:prstGeom>
        <a:solidFill>
          <a:schemeClr val="accent2">
            <a:hueOff val="236748"/>
            <a:satOff val="-401"/>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Times New Roman" panose="02020603050405020304" pitchFamily="18" charset="0"/>
              <a:cs typeface="Times New Roman" panose="02020603050405020304" pitchFamily="18" charset="0"/>
            </a:rPr>
            <a:t>Método de modelación</a:t>
          </a:r>
          <a:endParaRPr lang="es-EC" sz="1400" kern="1200" dirty="0">
            <a:latin typeface="Times New Roman" panose="02020603050405020304" pitchFamily="18" charset="0"/>
            <a:cs typeface="Times New Roman" panose="02020603050405020304" pitchFamily="18" charset="0"/>
          </a:endParaRPr>
        </a:p>
      </dsp:txBody>
      <dsp:txXfrm>
        <a:off x="2672485" y="1816136"/>
        <a:ext cx="1056449" cy="707072"/>
      </dsp:txXfrm>
    </dsp:sp>
    <dsp:sp modelId="{6C057733-F074-4C87-ABF7-AF74DF6BF77E}">
      <dsp:nvSpPr>
        <dsp:cNvPr id="0" name=""/>
        <dsp:cNvSpPr/>
      </dsp:nvSpPr>
      <dsp:spPr>
        <a:xfrm>
          <a:off x="280916" y="422787"/>
          <a:ext cx="3493770" cy="3493770"/>
        </a:xfrm>
        <a:prstGeom prst="pie">
          <a:avLst>
            <a:gd name="adj1" fmla="val 1800000"/>
            <a:gd name="adj2" fmla="val 5400000"/>
          </a:avLst>
        </a:prstGeom>
        <a:solidFill>
          <a:schemeClr val="accent2">
            <a:hueOff val="473495"/>
            <a:satOff val="-802"/>
            <a:lumOff val="-5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Times New Roman" panose="02020603050405020304" pitchFamily="18" charset="0"/>
              <a:cs typeface="Times New Roman" panose="02020603050405020304" pitchFamily="18" charset="0"/>
            </a:rPr>
            <a:t>Método empírico</a:t>
          </a:r>
          <a:endParaRPr lang="es-EC" sz="1400" kern="1200" dirty="0">
            <a:latin typeface="Times New Roman" panose="02020603050405020304" pitchFamily="18" charset="0"/>
            <a:cs typeface="Times New Roman" panose="02020603050405020304" pitchFamily="18" charset="0"/>
          </a:endParaRPr>
        </a:p>
      </dsp:txBody>
      <dsp:txXfrm>
        <a:off x="2065235" y="2793560"/>
        <a:ext cx="1019016" cy="748665"/>
      </dsp:txXfrm>
    </dsp:sp>
    <dsp:sp modelId="{44CBDD54-70CD-4563-A4AD-8DA216692E96}">
      <dsp:nvSpPr>
        <dsp:cNvPr id="0" name=""/>
        <dsp:cNvSpPr/>
      </dsp:nvSpPr>
      <dsp:spPr>
        <a:xfrm>
          <a:off x="280916" y="422787"/>
          <a:ext cx="3493770" cy="3493770"/>
        </a:xfrm>
        <a:prstGeom prst="pie">
          <a:avLst>
            <a:gd name="adj1" fmla="val 5400000"/>
            <a:gd name="adj2" fmla="val 9000000"/>
          </a:avLst>
        </a:prstGeom>
        <a:solidFill>
          <a:schemeClr val="accent2">
            <a:hueOff val="710243"/>
            <a:satOff val="-1202"/>
            <a:lumOff val="-7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Times New Roman" panose="02020603050405020304" pitchFamily="18" charset="0"/>
              <a:cs typeface="Times New Roman" panose="02020603050405020304" pitchFamily="18" charset="0"/>
            </a:rPr>
            <a:t>Método cuasi experimental</a:t>
          </a:r>
          <a:endParaRPr lang="es-EC" sz="1400" kern="1200" dirty="0">
            <a:latin typeface="Times New Roman" panose="02020603050405020304" pitchFamily="18" charset="0"/>
            <a:cs typeface="Times New Roman" panose="02020603050405020304" pitchFamily="18" charset="0"/>
          </a:endParaRPr>
        </a:p>
      </dsp:txBody>
      <dsp:txXfrm>
        <a:off x="971352" y="2793560"/>
        <a:ext cx="1019016" cy="748665"/>
      </dsp:txXfrm>
    </dsp:sp>
    <dsp:sp modelId="{FD69190E-252E-46E6-BDB1-90FAABD5097F}">
      <dsp:nvSpPr>
        <dsp:cNvPr id="0" name=""/>
        <dsp:cNvSpPr/>
      </dsp:nvSpPr>
      <dsp:spPr>
        <a:xfrm>
          <a:off x="280916" y="422787"/>
          <a:ext cx="3493770" cy="3493770"/>
        </a:xfrm>
        <a:prstGeom prst="pie">
          <a:avLst>
            <a:gd name="adj1" fmla="val 9000000"/>
            <a:gd name="adj2" fmla="val 12600000"/>
          </a:avLst>
        </a:prstGeom>
        <a:solidFill>
          <a:schemeClr val="accent2">
            <a:hueOff val="946991"/>
            <a:satOff val="-1603"/>
            <a:lumOff val="-103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Times New Roman" panose="02020603050405020304" pitchFamily="18" charset="0"/>
              <a:cs typeface="Times New Roman" panose="02020603050405020304" pitchFamily="18" charset="0"/>
            </a:rPr>
            <a:t>Guía de observación directa</a:t>
          </a:r>
          <a:endParaRPr lang="es-EC" sz="1400" kern="1200" dirty="0">
            <a:latin typeface="Times New Roman" panose="02020603050405020304" pitchFamily="18" charset="0"/>
            <a:cs typeface="Times New Roman" panose="02020603050405020304" pitchFamily="18" charset="0"/>
          </a:endParaRPr>
        </a:p>
      </dsp:txBody>
      <dsp:txXfrm>
        <a:off x="334986" y="1816136"/>
        <a:ext cx="1056449" cy="707072"/>
      </dsp:txXfrm>
    </dsp:sp>
    <dsp:sp modelId="{91529E4F-4ECD-4F81-ABF3-2508AF686A2D}">
      <dsp:nvSpPr>
        <dsp:cNvPr id="0" name=""/>
        <dsp:cNvSpPr/>
      </dsp:nvSpPr>
      <dsp:spPr>
        <a:xfrm>
          <a:off x="280916" y="422787"/>
          <a:ext cx="3493770" cy="3493770"/>
        </a:xfrm>
        <a:prstGeom prst="pie">
          <a:avLst>
            <a:gd name="adj1" fmla="val 12600000"/>
            <a:gd name="adj2" fmla="val 16200000"/>
          </a:avLst>
        </a:prstGeom>
        <a:solidFill>
          <a:schemeClr val="accent2">
            <a:hueOff val="1183738"/>
            <a:satOff val="-2004"/>
            <a:lumOff val="-12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Times New Roman" panose="02020603050405020304" pitchFamily="18" charset="0"/>
              <a:cs typeface="Times New Roman" panose="02020603050405020304" pitchFamily="18" charset="0"/>
            </a:rPr>
            <a:t>Test de 25 m</a:t>
          </a:r>
          <a:endParaRPr lang="es-EC" sz="1400" kern="1200" dirty="0">
            <a:latin typeface="Times New Roman" panose="02020603050405020304" pitchFamily="18" charset="0"/>
            <a:cs typeface="Times New Roman" panose="02020603050405020304" pitchFamily="18" charset="0"/>
          </a:endParaRPr>
        </a:p>
      </dsp:txBody>
      <dsp:txXfrm>
        <a:off x="971352" y="797120"/>
        <a:ext cx="1019016" cy="74866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649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352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2893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291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25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385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065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7f2e2ca1a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7f2e2ca1a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7f2e2ca1a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7f2e2ca1a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7135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1964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0997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6845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220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972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2f7c811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2f7c811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50000">
              <a:schemeClr val="accent3"/>
            </a:gs>
            <a:gs pos="100000">
              <a:schemeClr val="dk1"/>
            </a:gs>
          </a:gsLst>
          <a:path path="circle">
            <a:fillToRect l="100000" b="100000"/>
          </a:path>
          <a:tileRect t="-100000" r="-100000"/>
        </a:gradFill>
        <a:effectLst/>
      </p:bgPr>
    </p:bg>
    <p:spTree>
      <p:nvGrpSpPr>
        <p:cNvPr id="1" name="Shape 12"/>
        <p:cNvGrpSpPr/>
        <p:nvPr/>
      </p:nvGrpSpPr>
      <p:grpSpPr>
        <a:xfrm>
          <a:off x="0" y="0"/>
          <a:ext cx="0" cy="0"/>
          <a:chOff x="0" y="0"/>
          <a:chExt cx="0" cy="0"/>
        </a:xfrm>
      </p:grpSpPr>
      <p:sp>
        <p:nvSpPr>
          <p:cNvPr id="13" name="Google Shape;13;p3"/>
          <p:cNvSpPr/>
          <p:nvPr/>
        </p:nvSpPr>
        <p:spPr>
          <a:xfrm>
            <a:off x="487675" y="0"/>
            <a:ext cx="8656320" cy="5143642"/>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rgbClr val="BCF6A7">
                  <a:alpha val="16862"/>
                </a:srgbClr>
              </a:gs>
              <a:gs pos="80000">
                <a:srgbClr val="011733">
                  <a:alpha val="0"/>
                </a:srgbClr>
              </a:gs>
              <a:gs pos="100000">
                <a:srgbClr val="011733">
                  <a:alpha val="0"/>
                </a:srgbClr>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855300" y="1732800"/>
            <a:ext cx="7433400" cy="1159800"/>
          </a:xfrm>
          <a:prstGeom prst="rect">
            <a:avLst/>
          </a:prstGeom>
          <a:effectLst>
            <a:outerShdw blurRad="42863" dist="9525" dir="5400000" algn="bl" rotWithShape="0">
              <a:schemeClr val="dk1">
                <a:alpha val="3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2989502"/>
            <a:ext cx="7433400" cy="4212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800"/>
              </a:spcBef>
              <a:spcAft>
                <a:spcPts val="0"/>
              </a:spcAft>
              <a:buClr>
                <a:schemeClr val="accent1"/>
              </a:buClr>
              <a:buSzPts val="3000"/>
              <a:buNone/>
              <a:defRPr sz="3000">
                <a:solidFill>
                  <a:schemeClr val="accent1"/>
                </a:solidFill>
              </a:defRPr>
            </a:lvl2pPr>
            <a:lvl3pPr lvl="2" rtl="0">
              <a:spcBef>
                <a:spcPts val="800"/>
              </a:spcBef>
              <a:spcAft>
                <a:spcPts val="0"/>
              </a:spcAft>
              <a:buClr>
                <a:schemeClr val="accent1"/>
              </a:buClr>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hite">
  <p:cSld name="BLANK_1">
    <p:bg>
      <p:bgPr>
        <a:gradFill>
          <a:gsLst>
            <a:gs pos="0">
              <a:schemeClr val="lt1"/>
            </a:gs>
            <a:gs pos="50000">
              <a:schemeClr val="lt1"/>
            </a:gs>
            <a:gs pos="100000">
              <a:schemeClr val="lt2"/>
            </a:gs>
          </a:gsLst>
          <a:path path="circle">
            <a:fillToRect l="100000" b="100000"/>
          </a:path>
          <a:tileRect t="-100000" r="-100000"/>
        </a:grad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64" name="Google Shape;64;p12"/>
          <p:cNvSpPr/>
          <p:nvPr/>
        </p:nvSpPr>
        <p:spPr>
          <a:xfrm>
            <a:off x="487675" y="0"/>
            <a:ext cx="8656320" cy="5143642"/>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chemeClr val="lt2"/>
              </a:gs>
              <a:gs pos="80000">
                <a:srgbClr val="FFFFFF">
                  <a:alpha val="0"/>
                </a:srgbClr>
              </a:gs>
              <a:gs pos="100000">
                <a:srgbClr val="FFFFFF">
                  <a:alpha val="0"/>
                </a:srgbClr>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lt1"/>
            </a:gs>
            <a:gs pos="50000">
              <a:schemeClr val="accent1"/>
            </a:gs>
            <a:gs pos="100000">
              <a:schemeClr val="accent2"/>
            </a:gs>
          </a:gsLst>
          <a:path path="circle">
            <a:fillToRect l="100000" b="100000"/>
          </a:path>
          <a:tileRect t="-100000" r="-100000"/>
        </a:gradFill>
        <a:effectLst/>
      </p:bgPr>
    </p:bg>
    <p:spTree>
      <p:nvGrpSpPr>
        <p:cNvPr id="1" name="Shape 16"/>
        <p:cNvGrpSpPr/>
        <p:nvPr/>
      </p:nvGrpSpPr>
      <p:grpSpPr>
        <a:xfrm>
          <a:off x="0" y="0"/>
          <a:ext cx="0" cy="0"/>
          <a:chOff x="0" y="0"/>
          <a:chExt cx="0" cy="0"/>
        </a:xfrm>
      </p:grpSpPr>
      <p:sp>
        <p:nvSpPr>
          <p:cNvPr id="17" name="Google Shape;17;p4"/>
          <p:cNvSpPr/>
          <p:nvPr/>
        </p:nvSpPr>
        <p:spPr>
          <a:xfrm>
            <a:off x="417250" y="0"/>
            <a:ext cx="8726757" cy="5143976"/>
          </a:xfrm>
          <a:custGeom>
            <a:avLst/>
            <a:gdLst/>
            <a:ahLst/>
            <a:cxnLst/>
            <a:rect l="l" t="t" r="r" b="b"/>
            <a:pathLst>
              <a:path w="11635676" h="6858634" extrusionOk="0">
                <a:moveTo>
                  <a:pt x="7628128" y="0"/>
                </a:moveTo>
                <a:lnTo>
                  <a:pt x="7355078" y="0"/>
                </a:lnTo>
                <a:lnTo>
                  <a:pt x="7484682" y="136335"/>
                </a:lnTo>
                <a:close/>
                <a:moveTo>
                  <a:pt x="4694428" y="0"/>
                </a:moveTo>
                <a:lnTo>
                  <a:pt x="4413060" y="0"/>
                </a:lnTo>
                <a:lnTo>
                  <a:pt x="4546410" y="140399"/>
                </a:lnTo>
                <a:close/>
                <a:moveTo>
                  <a:pt x="6161278" y="0"/>
                </a:moveTo>
                <a:lnTo>
                  <a:pt x="5884164" y="0"/>
                </a:lnTo>
                <a:lnTo>
                  <a:pt x="6015609" y="138367"/>
                </a:lnTo>
                <a:close/>
                <a:moveTo>
                  <a:pt x="10561828" y="0"/>
                </a:moveTo>
                <a:lnTo>
                  <a:pt x="10296970" y="0"/>
                </a:lnTo>
                <a:lnTo>
                  <a:pt x="10422826" y="132271"/>
                </a:lnTo>
                <a:close/>
                <a:moveTo>
                  <a:pt x="9094978" y="0"/>
                </a:moveTo>
                <a:lnTo>
                  <a:pt x="8825992" y="0"/>
                </a:lnTo>
                <a:lnTo>
                  <a:pt x="8953627" y="134303"/>
                </a:lnTo>
                <a:close/>
                <a:moveTo>
                  <a:pt x="1760347" y="0"/>
                </a:moveTo>
                <a:lnTo>
                  <a:pt x="1471041" y="0"/>
                </a:lnTo>
                <a:lnTo>
                  <a:pt x="1608328" y="144463"/>
                </a:lnTo>
                <a:close/>
                <a:moveTo>
                  <a:pt x="11635676" y="0"/>
                </a:moveTo>
                <a:lnTo>
                  <a:pt x="10939907" y="0"/>
                </a:lnTo>
                <a:lnTo>
                  <a:pt x="11110087" y="179134"/>
                </a:lnTo>
                <a:lnTo>
                  <a:pt x="10772076" y="500126"/>
                </a:lnTo>
                <a:lnTo>
                  <a:pt x="10945241" y="682371"/>
                </a:lnTo>
                <a:lnTo>
                  <a:pt x="10162476" y="729679"/>
                </a:lnTo>
                <a:lnTo>
                  <a:pt x="10244074" y="0"/>
                </a:lnTo>
                <a:lnTo>
                  <a:pt x="9468866" y="0"/>
                </a:lnTo>
                <a:lnTo>
                  <a:pt x="9641015" y="181166"/>
                </a:lnTo>
                <a:lnTo>
                  <a:pt x="9303258" y="502158"/>
                </a:lnTo>
                <a:lnTo>
                  <a:pt x="9476422" y="684403"/>
                </a:lnTo>
                <a:lnTo>
                  <a:pt x="8693341" y="731711"/>
                </a:lnTo>
                <a:lnTo>
                  <a:pt x="8775192" y="0"/>
                </a:lnTo>
                <a:lnTo>
                  <a:pt x="7997825" y="0"/>
                </a:lnTo>
                <a:lnTo>
                  <a:pt x="8171942" y="183198"/>
                </a:lnTo>
                <a:lnTo>
                  <a:pt x="7834186" y="504190"/>
                </a:lnTo>
                <a:lnTo>
                  <a:pt x="8007287" y="686435"/>
                </a:lnTo>
                <a:lnTo>
                  <a:pt x="7224268" y="733743"/>
                </a:lnTo>
                <a:lnTo>
                  <a:pt x="7306374" y="0"/>
                </a:lnTo>
                <a:lnTo>
                  <a:pt x="6548374" y="0"/>
                </a:lnTo>
                <a:lnTo>
                  <a:pt x="6528245" y="1207"/>
                </a:lnTo>
                <a:lnTo>
                  <a:pt x="6528245" y="0"/>
                </a:lnTo>
                <a:lnTo>
                  <a:pt x="6526720" y="0"/>
                </a:lnTo>
                <a:lnTo>
                  <a:pt x="6527864" y="1207"/>
                </a:lnTo>
                <a:lnTo>
                  <a:pt x="6527864" y="1207"/>
                </a:lnTo>
                <a:lnTo>
                  <a:pt x="6702552" y="184976"/>
                </a:lnTo>
                <a:lnTo>
                  <a:pt x="6365177" y="506222"/>
                </a:lnTo>
                <a:lnTo>
                  <a:pt x="6538341" y="688467"/>
                </a:lnTo>
                <a:lnTo>
                  <a:pt x="5755259" y="735775"/>
                </a:lnTo>
                <a:lnTo>
                  <a:pt x="5837492" y="0"/>
                </a:lnTo>
                <a:lnTo>
                  <a:pt x="5112893" y="0"/>
                </a:lnTo>
                <a:lnTo>
                  <a:pt x="5059109" y="3239"/>
                </a:lnTo>
                <a:lnTo>
                  <a:pt x="5059490" y="0"/>
                </a:lnTo>
                <a:lnTo>
                  <a:pt x="5055807" y="0"/>
                </a:lnTo>
                <a:lnTo>
                  <a:pt x="5058918" y="3239"/>
                </a:lnTo>
                <a:lnTo>
                  <a:pt x="5058918" y="3239"/>
                </a:lnTo>
                <a:lnTo>
                  <a:pt x="5233607" y="187008"/>
                </a:lnTo>
                <a:lnTo>
                  <a:pt x="4895977" y="508000"/>
                </a:lnTo>
                <a:lnTo>
                  <a:pt x="5069142" y="690245"/>
                </a:lnTo>
                <a:lnTo>
                  <a:pt x="4286060" y="737553"/>
                </a:lnTo>
                <a:lnTo>
                  <a:pt x="4368673" y="0"/>
                </a:lnTo>
                <a:lnTo>
                  <a:pt x="3677412" y="0"/>
                </a:lnTo>
                <a:lnTo>
                  <a:pt x="3590227" y="5271"/>
                </a:lnTo>
                <a:lnTo>
                  <a:pt x="3590861" y="0"/>
                </a:lnTo>
                <a:lnTo>
                  <a:pt x="3584956" y="0"/>
                </a:lnTo>
                <a:lnTo>
                  <a:pt x="3590036" y="5271"/>
                </a:lnTo>
                <a:lnTo>
                  <a:pt x="3590036" y="5271"/>
                </a:lnTo>
                <a:lnTo>
                  <a:pt x="3764661" y="189040"/>
                </a:lnTo>
                <a:lnTo>
                  <a:pt x="3426905" y="510286"/>
                </a:lnTo>
                <a:lnTo>
                  <a:pt x="3600069" y="692531"/>
                </a:lnTo>
                <a:lnTo>
                  <a:pt x="2816987" y="739839"/>
                </a:lnTo>
                <a:lnTo>
                  <a:pt x="2899791" y="0"/>
                </a:lnTo>
                <a:lnTo>
                  <a:pt x="2241931" y="0"/>
                </a:lnTo>
                <a:lnTo>
                  <a:pt x="2120964" y="7303"/>
                </a:lnTo>
                <a:lnTo>
                  <a:pt x="2121789" y="0"/>
                </a:lnTo>
                <a:lnTo>
                  <a:pt x="2113788" y="0"/>
                </a:lnTo>
                <a:lnTo>
                  <a:pt x="2120710" y="7303"/>
                </a:lnTo>
                <a:lnTo>
                  <a:pt x="2120710" y="7303"/>
                </a:lnTo>
                <a:lnTo>
                  <a:pt x="2295335" y="191072"/>
                </a:lnTo>
                <a:lnTo>
                  <a:pt x="1957832" y="512318"/>
                </a:lnTo>
                <a:lnTo>
                  <a:pt x="2130997" y="694563"/>
                </a:lnTo>
                <a:lnTo>
                  <a:pt x="1347915" y="741871"/>
                </a:lnTo>
                <a:lnTo>
                  <a:pt x="1431227" y="0"/>
                </a:lnTo>
                <a:lnTo>
                  <a:pt x="806513" y="0"/>
                </a:lnTo>
                <a:lnTo>
                  <a:pt x="651891" y="9335"/>
                </a:lnTo>
                <a:lnTo>
                  <a:pt x="652907" y="0"/>
                </a:lnTo>
                <a:lnTo>
                  <a:pt x="642747" y="0"/>
                </a:lnTo>
                <a:lnTo>
                  <a:pt x="651637" y="9335"/>
                </a:lnTo>
                <a:lnTo>
                  <a:pt x="651637" y="9335"/>
                </a:lnTo>
                <a:lnTo>
                  <a:pt x="826326" y="193104"/>
                </a:lnTo>
                <a:lnTo>
                  <a:pt x="488760" y="514350"/>
                </a:lnTo>
                <a:lnTo>
                  <a:pt x="835216" y="879030"/>
                </a:lnTo>
                <a:lnTo>
                  <a:pt x="1173036" y="558038"/>
                </a:lnTo>
                <a:lnTo>
                  <a:pt x="1347661" y="742188"/>
                </a:lnTo>
                <a:lnTo>
                  <a:pt x="1347661" y="742188"/>
                </a:lnTo>
                <a:lnTo>
                  <a:pt x="1522349" y="926338"/>
                </a:lnTo>
                <a:lnTo>
                  <a:pt x="1184529" y="1247267"/>
                </a:lnTo>
                <a:lnTo>
                  <a:pt x="1531049" y="1611948"/>
                </a:lnTo>
                <a:lnTo>
                  <a:pt x="1869377" y="1290574"/>
                </a:lnTo>
                <a:lnTo>
                  <a:pt x="2044002" y="1474407"/>
                </a:lnTo>
                <a:lnTo>
                  <a:pt x="2044002" y="1474407"/>
                </a:lnTo>
                <a:lnTo>
                  <a:pt x="2218690" y="1658557"/>
                </a:lnTo>
                <a:lnTo>
                  <a:pt x="1880870" y="1979486"/>
                </a:lnTo>
                <a:lnTo>
                  <a:pt x="2227390" y="2344166"/>
                </a:lnTo>
                <a:lnTo>
                  <a:pt x="2565210" y="2023237"/>
                </a:lnTo>
                <a:lnTo>
                  <a:pt x="2739835" y="2207006"/>
                </a:lnTo>
                <a:lnTo>
                  <a:pt x="2739835" y="2207006"/>
                </a:lnTo>
                <a:lnTo>
                  <a:pt x="2914523" y="2390839"/>
                </a:lnTo>
                <a:lnTo>
                  <a:pt x="2576703" y="2711768"/>
                </a:lnTo>
                <a:lnTo>
                  <a:pt x="2923477" y="3076575"/>
                </a:lnTo>
                <a:lnTo>
                  <a:pt x="3261106" y="2755900"/>
                </a:lnTo>
                <a:lnTo>
                  <a:pt x="3435731" y="2939669"/>
                </a:lnTo>
                <a:lnTo>
                  <a:pt x="3435731" y="2939669"/>
                </a:lnTo>
                <a:lnTo>
                  <a:pt x="3610420" y="3123438"/>
                </a:lnTo>
                <a:lnTo>
                  <a:pt x="3272727" y="3444431"/>
                </a:lnTo>
                <a:lnTo>
                  <a:pt x="3619246" y="3809111"/>
                </a:lnTo>
                <a:lnTo>
                  <a:pt x="3957066" y="3488119"/>
                </a:lnTo>
                <a:lnTo>
                  <a:pt x="4131691" y="3672269"/>
                </a:lnTo>
                <a:lnTo>
                  <a:pt x="4131691" y="3672269"/>
                </a:lnTo>
                <a:lnTo>
                  <a:pt x="4306380" y="3856419"/>
                </a:lnTo>
                <a:lnTo>
                  <a:pt x="3968560" y="4177347"/>
                </a:lnTo>
                <a:lnTo>
                  <a:pt x="4315079" y="4542028"/>
                </a:lnTo>
                <a:lnTo>
                  <a:pt x="4652899" y="4221099"/>
                </a:lnTo>
                <a:lnTo>
                  <a:pt x="4827524" y="4405249"/>
                </a:lnTo>
                <a:lnTo>
                  <a:pt x="4827524" y="4405249"/>
                </a:lnTo>
                <a:lnTo>
                  <a:pt x="5002213" y="4589399"/>
                </a:lnTo>
                <a:lnTo>
                  <a:pt x="4664393" y="4910328"/>
                </a:lnTo>
                <a:lnTo>
                  <a:pt x="5010912" y="5275009"/>
                </a:lnTo>
                <a:lnTo>
                  <a:pt x="5349177" y="4953000"/>
                </a:lnTo>
                <a:lnTo>
                  <a:pt x="5523802" y="5137150"/>
                </a:lnTo>
                <a:lnTo>
                  <a:pt x="5523802" y="5137150"/>
                </a:lnTo>
                <a:lnTo>
                  <a:pt x="5698427" y="5321300"/>
                </a:lnTo>
                <a:lnTo>
                  <a:pt x="5360607" y="5642293"/>
                </a:lnTo>
                <a:lnTo>
                  <a:pt x="5707126" y="6006973"/>
                </a:lnTo>
                <a:lnTo>
                  <a:pt x="6044883" y="5685981"/>
                </a:lnTo>
                <a:lnTo>
                  <a:pt x="6219571" y="5870131"/>
                </a:lnTo>
                <a:lnTo>
                  <a:pt x="6219571" y="5870131"/>
                </a:lnTo>
                <a:lnTo>
                  <a:pt x="6394259" y="6053963"/>
                </a:lnTo>
                <a:lnTo>
                  <a:pt x="6056440" y="6374892"/>
                </a:lnTo>
                <a:lnTo>
                  <a:pt x="6402959" y="6739573"/>
                </a:lnTo>
                <a:lnTo>
                  <a:pt x="6740716" y="6418644"/>
                </a:lnTo>
                <a:lnTo>
                  <a:pt x="6915404" y="6602794"/>
                </a:lnTo>
                <a:lnTo>
                  <a:pt x="6915404" y="6602794"/>
                </a:lnTo>
                <a:lnTo>
                  <a:pt x="7090029" y="6786944"/>
                </a:lnTo>
                <a:lnTo>
                  <a:pt x="7014972" y="6858000"/>
                </a:lnTo>
                <a:lnTo>
                  <a:pt x="7665403" y="6858000"/>
                </a:lnTo>
                <a:lnTo>
                  <a:pt x="7699312" y="6554915"/>
                </a:lnTo>
                <a:lnTo>
                  <a:pt x="7872476" y="6737096"/>
                </a:lnTo>
                <a:lnTo>
                  <a:pt x="8210296" y="6416167"/>
                </a:lnTo>
                <a:lnTo>
                  <a:pt x="8384921" y="6600000"/>
                </a:lnTo>
                <a:lnTo>
                  <a:pt x="8384921" y="6600000"/>
                </a:lnTo>
                <a:lnTo>
                  <a:pt x="8559609" y="6783832"/>
                </a:lnTo>
                <a:lnTo>
                  <a:pt x="8481885" y="6858000"/>
                </a:lnTo>
                <a:lnTo>
                  <a:pt x="9134284" y="6858000"/>
                </a:lnTo>
                <a:lnTo>
                  <a:pt x="9168447" y="6553200"/>
                </a:lnTo>
                <a:lnTo>
                  <a:pt x="9341548" y="6735381"/>
                </a:lnTo>
                <a:lnTo>
                  <a:pt x="9679369" y="6414453"/>
                </a:lnTo>
                <a:lnTo>
                  <a:pt x="9853994" y="6598285"/>
                </a:lnTo>
                <a:lnTo>
                  <a:pt x="9853994" y="6598285"/>
                </a:lnTo>
                <a:lnTo>
                  <a:pt x="10028682" y="6782435"/>
                </a:lnTo>
                <a:lnTo>
                  <a:pt x="9948672" y="6858635"/>
                </a:lnTo>
                <a:lnTo>
                  <a:pt x="10602722" y="6858635"/>
                </a:lnTo>
                <a:lnTo>
                  <a:pt x="10637075" y="6551486"/>
                </a:lnTo>
                <a:lnTo>
                  <a:pt x="10810240" y="6733668"/>
                </a:lnTo>
                <a:lnTo>
                  <a:pt x="11147996" y="6412738"/>
                </a:lnTo>
                <a:lnTo>
                  <a:pt x="11322621" y="6596888"/>
                </a:lnTo>
                <a:lnTo>
                  <a:pt x="11322621" y="6596888"/>
                </a:lnTo>
                <a:lnTo>
                  <a:pt x="11497246" y="6781038"/>
                </a:lnTo>
                <a:lnTo>
                  <a:pt x="11415776" y="6858000"/>
                </a:lnTo>
                <a:lnTo>
                  <a:pt x="11635676" y="6858000"/>
                </a:lnTo>
                <a:lnTo>
                  <a:pt x="11635676" y="6577013"/>
                </a:lnTo>
                <a:lnTo>
                  <a:pt x="11323320" y="6596063"/>
                </a:lnTo>
                <a:lnTo>
                  <a:pt x="11410569" y="5816600"/>
                </a:lnTo>
                <a:lnTo>
                  <a:pt x="11583733" y="5998845"/>
                </a:lnTo>
                <a:lnTo>
                  <a:pt x="11635676" y="5949442"/>
                </a:lnTo>
                <a:lnTo>
                  <a:pt x="11635676" y="5114608"/>
                </a:lnTo>
                <a:lnTo>
                  <a:pt x="11400345" y="5128832"/>
                </a:lnTo>
                <a:lnTo>
                  <a:pt x="11487595" y="4349179"/>
                </a:lnTo>
                <a:lnTo>
                  <a:pt x="11635676" y="4505008"/>
                </a:lnTo>
                <a:lnTo>
                  <a:pt x="11635676" y="3861372"/>
                </a:lnTo>
                <a:lnTo>
                  <a:pt x="11314240" y="4166743"/>
                </a:lnTo>
                <a:lnTo>
                  <a:pt x="11487404" y="4348988"/>
                </a:lnTo>
                <a:lnTo>
                  <a:pt x="10704322" y="4396296"/>
                </a:lnTo>
                <a:lnTo>
                  <a:pt x="10791634" y="3616706"/>
                </a:lnTo>
                <a:lnTo>
                  <a:pt x="10964735" y="3798951"/>
                </a:lnTo>
                <a:lnTo>
                  <a:pt x="11302556" y="3477959"/>
                </a:lnTo>
                <a:lnTo>
                  <a:pt x="11477181" y="3661791"/>
                </a:lnTo>
                <a:lnTo>
                  <a:pt x="11477181" y="3661791"/>
                </a:lnTo>
                <a:lnTo>
                  <a:pt x="11635676" y="3828606"/>
                </a:lnTo>
                <a:lnTo>
                  <a:pt x="11635676" y="3652203"/>
                </a:lnTo>
                <a:lnTo>
                  <a:pt x="11477434" y="3661791"/>
                </a:lnTo>
                <a:lnTo>
                  <a:pt x="11564683" y="2882138"/>
                </a:lnTo>
                <a:lnTo>
                  <a:pt x="11635676" y="2956878"/>
                </a:lnTo>
                <a:lnTo>
                  <a:pt x="11635676" y="2467483"/>
                </a:lnTo>
                <a:lnTo>
                  <a:pt x="11391329" y="2699703"/>
                </a:lnTo>
                <a:lnTo>
                  <a:pt x="11564493" y="2881948"/>
                </a:lnTo>
                <a:lnTo>
                  <a:pt x="10781411" y="2929255"/>
                </a:lnTo>
                <a:lnTo>
                  <a:pt x="10868660" y="2149602"/>
                </a:lnTo>
                <a:lnTo>
                  <a:pt x="11041824" y="2331847"/>
                </a:lnTo>
                <a:lnTo>
                  <a:pt x="11379581" y="2010918"/>
                </a:lnTo>
                <a:lnTo>
                  <a:pt x="11554206" y="2194687"/>
                </a:lnTo>
                <a:lnTo>
                  <a:pt x="11554206" y="2194687"/>
                </a:lnTo>
                <a:lnTo>
                  <a:pt x="11635676" y="2280412"/>
                </a:lnTo>
                <a:lnTo>
                  <a:pt x="11635676" y="2189798"/>
                </a:lnTo>
                <a:lnTo>
                  <a:pt x="11554460" y="2194687"/>
                </a:lnTo>
                <a:lnTo>
                  <a:pt x="11635676" y="1469009"/>
                </a:lnTo>
                <a:lnTo>
                  <a:pt x="11635676" y="1415225"/>
                </a:lnTo>
                <a:lnTo>
                  <a:pt x="10858436" y="1462215"/>
                </a:lnTo>
                <a:lnTo>
                  <a:pt x="10945685" y="682562"/>
                </a:lnTo>
                <a:lnTo>
                  <a:pt x="11118850" y="864807"/>
                </a:lnTo>
                <a:lnTo>
                  <a:pt x="11456607" y="543814"/>
                </a:lnTo>
                <a:lnTo>
                  <a:pt x="11631295" y="727964"/>
                </a:lnTo>
                <a:lnTo>
                  <a:pt x="11631295" y="727964"/>
                </a:lnTo>
                <a:lnTo>
                  <a:pt x="11635486" y="732409"/>
                </a:lnTo>
                <a:lnTo>
                  <a:pt x="11635486" y="727520"/>
                </a:lnTo>
                <a:lnTo>
                  <a:pt x="11631295" y="727520"/>
                </a:lnTo>
                <a:lnTo>
                  <a:pt x="11635486" y="690245"/>
                </a:lnTo>
                <a:close/>
                <a:moveTo>
                  <a:pt x="9476676" y="684594"/>
                </a:moveTo>
                <a:lnTo>
                  <a:pt x="9649841" y="866838"/>
                </a:lnTo>
                <a:lnTo>
                  <a:pt x="9987534" y="546100"/>
                </a:lnTo>
                <a:lnTo>
                  <a:pt x="10162159" y="730250"/>
                </a:lnTo>
                <a:lnTo>
                  <a:pt x="10162159" y="730250"/>
                </a:lnTo>
                <a:lnTo>
                  <a:pt x="10336784" y="914083"/>
                </a:lnTo>
                <a:lnTo>
                  <a:pt x="9999028" y="1235012"/>
                </a:lnTo>
                <a:lnTo>
                  <a:pt x="10172192" y="1417257"/>
                </a:lnTo>
                <a:lnTo>
                  <a:pt x="9389110" y="1464628"/>
                </a:lnTo>
                <a:close/>
                <a:moveTo>
                  <a:pt x="10095420" y="2883980"/>
                </a:moveTo>
                <a:lnTo>
                  <a:pt x="9312402" y="2931287"/>
                </a:lnTo>
                <a:lnTo>
                  <a:pt x="9399651" y="2151634"/>
                </a:lnTo>
                <a:lnTo>
                  <a:pt x="9572752" y="2333879"/>
                </a:lnTo>
                <a:lnTo>
                  <a:pt x="9910572" y="2012950"/>
                </a:lnTo>
                <a:lnTo>
                  <a:pt x="10085197" y="2196719"/>
                </a:lnTo>
                <a:lnTo>
                  <a:pt x="10085197" y="2196719"/>
                </a:lnTo>
                <a:lnTo>
                  <a:pt x="10259885" y="2380552"/>
                </a:lnTo>
                <a:lnTo>
                  <a:pt x="9922066" y="2701481"/>
                </a:lnTo>
                <a:close/>
                <a:moveTo>
                  <a:pt x="10018395" y="4350830"/>
                </a:moveTo>
                <a:lnTo>
                  <a:pt x="9235376" y="4398328"/>
                </a:lnTo>
                <a:lnTo>
                  <a:pt x="9322625" y="3618738"/>
                </a:lnTo>
                <a:lnTo>
                  <a:pt x="9495790" y="3800983"/>
                </a:lnTo>
                <a:lnTo>
                  <a:pt x="9833420" y="3479800"/>
                </a:lnTo>
                <a:lnTo>
                  <a:pt x="10008108" y="3663950"/>
                </a:lnTo>
                <a:lnTo>
                  <a:pt x="10008108" y="3663950"/>
                </a:lnTo>
                <a:lnTo>
                  <a:pt x="10182796" y="3848100"/>
                </a:lnTo>
                <a:lnTo>
                  <a:pt x="9844976" y="4168775"/>
                </a:lnTo>
                <a:close/>
                <a:moveTo>
                  <a:pt x="9245283" y="5085588"/>
                </a:moveTo>
                <a:lnTo>
                  <a:pt x="8462200" y="5132896"/>
                </a:lnTo>
                <a:lnTo>
                  <a:pt x="8549576" y="4353243"/>
                </a:lnTo>
                <a:lnTo>
                  <a:pt x="8722741" y="4535488"/>
                </a:lnTo>
                <a:lnTo>
                  <a:pt x="9060497" y="4214559"/>
                </a:lnTo>
                <a:lnTo>
                  <a:pt x="9235376" y="4398391"/>
                </a:lnTo>
                <a:lnTo>
                  <a:pt x="9235376" y="4398391"/>
                </a:lnTo>
                <a:lnTo>
                  <a:pt x="9410001" y="4582224"/>
                </a:lnTo>
                <a:lnTo>
                  <a:pt x="9072245" y="4903153"/>
                </a:lnTo>
                <a:close/>
                <a:moveTo>
                  <a:pt x="7776210" y="5087620"/>
                </a:moveTo>
                <a:lnTo>
                  <a:pt x="6993128" y="5134928"/>
                </a:lnTo>
                <a:lnTo>
                  <a:pt x="7080377" y="4355275"/>
                </a:lnTo>
                <a:lnTo>
                  <a:pt x="7253542" y="4537520"/>
                </a:lnTo>
                <a:lnTo>
                  <a:pt x="7591298" y="4216400"/>
                </a:lnTo>
                <a:lnTo>
                  <a:pt x="7765923" y="4400550"/>
                </a:lnTo>
                <a:lnTo>
                  <a:pt x="7765923" y="4400550"/>
                </a:lnTo>
                <a:lnTo>
                  <a:pt x="7940548" y="4584700"/>
                </a:lnTo>
                <a:lnTo>
                  <a:pt x="7602792" y="4905629"/>
                </a:lnTo>
                <a:close/>
                <a:moveTo>
                  <a:pt x="5688140" y="2890076"/>
                </a:moveTo>
                <a:lnTo>
                  <a:pt x="4905058" y="2937383"/>
                </a:lnTo>
                <a:lnTo>
                  <a:pt x="4992307" y="2157730"/>
                </a:lnTo>
                <a:lnTo>
                  <a:pt x="5165471" y="2339975"/>
                </a:lnTo>
                <a:lnTo>
                  <a:pt x="5503228" y="2019300"/>
                </a:lnTo>
                <a:lnTo>
                  <a:pt x="5677916" y="2203069"/>
                </a:lnTo>
                <a:lnTo>
                  <a:pt x="5677916" y="2203069"/>
                </a:lnTo>
                <a:lnTo>
                  <a:pt x="5852541" y="2386902"/>
                </a:lnTo>
                <a:lnTo>
                  <a:pt x="5514785" y="2707831"/>
                </a:lnTo>
                <a:close/>
                <a:moveTo>
                  <a:pt x="5688140" y="2890076"/>
                </a:moveTo>
                <a:lnTo>
                  <a:pt x="5861304" y="3072321"/>
                </a:lnTo>
                <a:lnTo>
                  <a:pt x="6199061" y="2751392"/>
                </a:lnTo>
                <a:lnTo>
                  <a:pt x="6373686" y="2935161"/>
                </a:lnTo>
                <a:lnTo>
                  <a:pt x="6373686" y="2935161"/>
                </a:lnTo>
                <a:lnTo>
                  <a:pt x="6548311" y="3118930"/>
                </a:lnTo>
                <a:lnTo>
                  <a:pt x="6210554" y="3439922"/>
                </a:lnTo>
                <a:lnTo>
                  <a:pt x="6384227" y="3622548"/>
                </a:lnTo>
                <a:lnTo>
                  <a:pt x="5601145" y="3669919"/>
                </a:lnTo>
                <a:close/>
                <a:moveTo>
                  <a:pt x="9322118" y="3618294"/>
                </a:moveTo>
                <a:lnTo>
                  <a:pt x="8539035" y="3665665"/>
                </a:lnTo>
                <a:lnTo>
                  <a:pt x="8626284" y="2886012"/>
                </a:lnTo>
                <a:lnTo>
                  <a:pt x="8799449" y="3068257"/>
                </a:lnTo>
                <a:lnTo>
                  <a:pt x="9137206" y="2747328"/>
                </a:lnTo>
                <a:lnTo>
                  <a:pt x="9311894" y="2931097"/>
                </a:lnTo>
                <a:lnTo>
                  <a:pt x="9311894" y="2931097"/>
                </a:lnTo>
                <a:lnTo>
                  <a:pt x="9486583" y="3114866"/>
                </a:lnTo>
                <a:lnTo>
                  <a:pt x="9148762" y="3435858"/>
                </a:lnTo>
                <a:close/>
                <a:moveTo>
                  <a:pt x="8452930" y="2703894"/>
                </a:moveTo>
                <a:lnTo>
                  <a:pt x="8626094" y="2886139"/>
                </a:lnTo>
                <a:lnTo>
                  <a:pt x="7843012" y="2933446"/>
                </a:lnTo>
                <a:lnTo>
                  <a:pt x="7930261" y="2153793"/>
                </a:lnTo>
                <a:lnTo>
                  <a:pt x="8103426" y="2336038"/>
                </a:lnTo>
                <a:lnTo>
                  <a:pt x="8441245" y="2015109"/>
                </a:lnTo>
                <a:lnTo>
                  <a:pt x="8615870" y="2198878"/>
                </a:lnTo>
                <a:lnTo>
                  <a:pt x="8615870" y="2198878"/>
                </a:lnTo>
                <a:lnTo>
                  <a:pt x="8790876" y="2382838"/>
                </a:lnTo>
                <a:close/>
                <a:moveTo>
                  <a:pt x="8017637" y="3117469"/>
                </a:moveTo>
                <a:lnTo>
                  <a:pt x="7679881" y="3438462"/>
                </a:lnTo>
                <a:lnTo>
                  <a:pt x="7853046" y="3620643"/>
                </a:lnTo>
                <a:lnTo>
                  <a:pt x="7070027" y="3667887"/>
                </a:lnTo>
                <a:lnTo>
                  <a:pt x="7157276" y="2888234"/>
                </a:lnTo>
                <a:lnTo>
                  <a:pt x="7330440" y="3070479"/>
                </a:lnTo>
                <a:lnTo>
                  <a:pt x="7668324" y="2749550"/>
                </a:lnTo>
                <a:lnTo>
                  <a:pt x="7843012" y="2933319"/>
                </a:lnTo>
                <a:lnTo>
                  <a:pt x="7843012" y="2933319"/>
                </a:lnTo>
                <a:close/>
                <a:moveTo>
                  <a:pt x="6983858" y="2705926"/>
                </a:moveTo>
                <a:lnTo>
                  <a:pt x="7157021" y="2888171"/>
                </a:lnTo>
                <a:lnTo>
                  <a:pt x="6373940" y="2935478"/>
                </a:lnTo>
                <a:lnTo>
                  <a:pt x="6461189" y="2155825"/>
                </a:lnTo>
                <a:lnTo>
                  <a:pt x="6634353" y="2338070"/>
                </a:lnTo>
                <a:lnTo>
                  <a:pt x="6972109" y="2017141"/>
                </a:lnTo>
                <a:lnTo>
                  <a:pt x="7146798" y="2200910"/>
                </a:lnTo>
                <a:lnTo>
                  <a:pt x="7146798" y="2200910"/>
                </a:lnTo>
                <a:lnTo>
                  <a:pt x="7321423" y="2384743"/>
                </a:lnTo>
                <a:close/>
                <a:moveTo>
                  <a:pt x="6384227" y="3622802"/>
                </a:moveTo>
                <a:lnTo>
                  <a:pt x="6557391" y="3805047"/>
                </a:lnTo>
                <a:lnTo>
                  <a:pt x="6895147" y="3484055"/>
                </a:lnTo>
                <a:lnTo>
                  <a:pt x="7069772" y="3668205"/>
                </a:lnTo>
                <a:lnTo>
                  <a:pt x="7069772" y="3668205"/>
                </a:lnTo>
                <a:lnTo>
                  <a:pt x="7244397" y="3852355"/>
                </a:lnTo>
                <a:lnTo>
                  <a:pt x="6906641" y="4173284"/>
                </a:lnTo>
                <a:lnTo>
                  <a:pt x="7079806" y="4355529"/>
                </a:lnTo>
                <a:lnTo>
                  <a:pt x="6296724" y="4402836"/>
                </a:lnTo>
                <a:close/>
                <a:moveTo>
                  <a:pt x="7766177" y="4400550"/>
                </a:moveTo>
                <a:lnTo>
                  <a:pt x="7853426" y="3620961"/>
                </a:lnTo>
                <a:lnTo>
                  <a:pt x="8026591" y="3803206"/>
                </a:lnTo>
                <a:lnTo>
                  <a:pt x="8364347" y="3482213"/>
                </a:lnTo>
                <a:lnTo>
                  <a:pt x="8539035" y="3666046"/>
                </a:lnTo>
                <a:lnTo>
                  <a:pt x="8539035" y="3666046"/>
                </a:lnTo>
                <a:lnTo>
                  <a:pt x="8713660" y="3849878"/>
                </a:lnTo>
                <a:lnTo>
                  <a:pt x="8375904" y="4170807"/>
                </a:lnTo>
                <a:lnTo>
                  <a:pt x="8549069" y="4353052"/>
                </a:lnTo>
                <a:close/>
                <a:moveTo>
                  <a:pt x="9214485" y="1280605"/>
                </a:moveTo>
                <a:lnTo>
                  <a:pt x="9389110" y="1464755"/>
                </a:lnTo>
                <a:lnTo>
                  <a:pt x="9389110" y="1464755"/>
                </a:lnTo>
                <a:lnTo>
                  <a:pt x="9563798" y="1648587"/>
                </a:lnTo>
                <a:lnTo>
                  <a:pt x="9226042" y="1969516"/>
                </a:lnTo>
                <a:lnTo>
                  <a:pt x="9399143" y="2151761"/>
                </a:lnTo>
                <a:lnTo>
                  <a:pt x="8616124" y="2199069"/>
                </a:lnTo>
                <a:lnTo>
                  <a:pt x="8703373" y="1419479"/>
                </a:lnTo>
                <a:lnTo>
                  <a:pt x="8876474" y="1601661"/>
                </a:lnTo>
                <a:close/>
                <a:moveTo>
                  <a:pt x="8007541" y="686816"/>
                </a:moveTo>
                <a:lnTo>
                  <a:pt x="8180642" y="869061"/>
                </a:lnTo>
                <a:lnTo>
                  <a:pt x="8518461" y="548069"/>
                </a:lnTo>
                <a:lnTo>
                  <a:pt x="8693086" y="732219"/>
                </a:lnTo>
                <a:lnTo>
                  <a:pt x="8693086" y="732219"/>
                </a:lnTo>
                <a:lnTo>
                  <a:pt x="8867775" y="916369"/>
                </a:lnTo>
                <a:lnTo>
                  <a:pt x="8530526" y="1236663"/>
                </a:lnTo>
                <a:lnTo>
                  <a:pt x="8703628" y="1418908"/>
                </a:lnTo>
                <a:lnTo>
                  <a:pt x="7920609" y="1466279"/>
                </a:lnTo>
                <a:close/>
                <a:moveTo>
                  <a:pt x="7745413" y="1282700"/>
                </a:moveTo>
                <a:lnTo>
                  <a:pt x="7920038" y="1466533"/>
                </a:lnTo>
                <a:lnTo>
                  <a:pt x="7920038" y="1466533"/>
                </a:lnTo>
                <a:lnTo>
                  <a:pt x="8094726" y="1650365"/>
                </a:lnTo>
                <a:lnTo>
                  <a:pt x="7756907" y="1971294"/>
                </a:lnTo>
                <a:lnTo>
                  <a:pt x="7930070" y="2153539"/>
                </a:lnTo>
                <a:lnTo>
                  <a:pt x="7146989" y="2200847"/>
                </a:lnTo>
                <a:lnTo>
                  <a:pt x="7234238" y="1421257"/>
                </a:lnTo>
                <a:lnTo>
                  <a:pt x="7407402" y="1603439"/>
                </a:lnTo>
                <a:close/>
                <a:moveTo>
                  <a:pt x="6538405" y="688912"/>
                </a:moveTo>
                <a:lnTo>
                  <a:pt x="6711570" y="871157"/>
                </a:lnTo>
                <a:lnTo>
                  <a:pt x="7049389" y="550164"/>
                </a:lnTo>
                <a:lnTo>
                  <a:pt x="7224014" y="734314"/>
                </a:lnTo>
                <a:lnTo>
                  <a:pt x="7224014" y="734314"/>
                </a:lnTo>
                <a:lnTo>
                  <a:pt x="7398703" y="918464"/>
                </a:lnTo>
                <a:lnTo>
                  <a:pt x="7060883" y="1239393"/>
                </a:lnTo>
                <a:lnTo>
                  <a:pt x="7234047" y="1421638"/>
                </a:lnTo>
                <a:lnTo>
                  <a:pt x="6450965" y="1469009"/>
                </a:lnTo>
                <a:close/>
                <a:moveTo>
                  <a:pt x="6276277" y="1284478"/>
                </a:moveTo>
                <a:lnTo>
                  <a:pt x="6450965" y="1468311"/>
                </a:lnTo>
                <a:lnTo>
                  <a:pt x="6450965" y="1468311"/>
                </a:lnTo>
                <a:lnTo>
                  <a:pt x="6625590" y="1652143"/>
                </a:lnTo>
                <a:lnTo>
                  <a:pt x="6287833" y="1973072"/>
                </a:lnTo>
                <a:lnTo>
                  <a:pt x="6460998" y="2155317"/>
                </a:lnTo>
                <a:lnTo>
                  <a:pt x="5678107" y="2202815"/>
                </a:lnTo>
                <a:lnTo>
                  <a:pt x="5765356" y="1423226"/>
                </a:lnTo>
                <a:lnTo>
                  <a:pt x="5938520" y="1605407"/>
                </a:lnTo>
                <a:close/>
                <a:moveTo>
                  <a:pt x="5069332" y="690690"/>
                </a:moveTo>
                <a:lnTo>
                  <a:pt x="5242497" y="872935"/>
                </a:lnTo>
                <a:lnTo>
                  <a:pt x="5580253" y="551942"/>
                </a:lnTo>
                <a:lnTo>
                  <a:pt x="5754942" y="736092"/>
                </a:lnTo>
                <a:lnTo>
                  <a:pt x="5754942" y="736092"/>
                </a:lnTo>
                <a:lnTo>
                  <a:pt x="5929567" y="919925"/>
                </a:lnTo>
                <a:lnTo>
                  <a:pt x="5591810" y="1240854"/>
                </a:lnTo>
                <a:lnTo>
                  <a:pt x="5764975" y="1423099"/>
                </a:lnTo>
                <a:lnTo>
                  <a:pt x="4981893" y="1470470"/>
                </a:lnTo>
                <a:close/>
                <a:moveTo>
                  <a:pt x="4807204" y="1286510"/>
                </a:moveTo>
                <a:lnTo>
                  <a:pt x="4981893" y="1470660"/>
                </a:lnTo>
                <a:lnTo>
                  <a:pt x="4981893" y="1470660"/>
                </a:lnTo>
                <a:lnTo>
                  <a:pt x="5156518" y="1654492"/>
                </a:lnTo>
                <a:lnTo>
                  <a:pt x="4818952" y="1975295"/>
                </a:lnTo>
                <a:lnTo>
                  <a:pt x="4992116" y="2157540"/>
                </a:lnTo>
                <a:lnTo>
                  <a:pt x="4209034" y="2204847"/>
                </a:lnTo>
                <a:lnTo>
                  <a:pt x="4296283" y="1425258"/>
                </a:lnTo>
                <a:lnTo>
                  <a:pt x="4469448" y="1607439"/>
                </a:lnTo>
                <a:close/>
                <a:moveTo>
                  <a:pt x="3600260" y="692722"/>
                </a:moveTo>
                <a:lnTo>
                  <a:pt x="3773424" y="874966"/>
                </a:lnTo>
                <a:lnTo>
                  <a:pt x="4110927" y="553974"/>
                </a:lnTo>
                <a:lnTo>
                  <a:pt x="4285615" y="738124"/>
                </a:lnTo>
                <a:lnTo>
                  <a:pt x="4285615" y="738124"/>
                </a:lnTo>
                <a:lnTo>
                  <a:pt x="4460240" y="921957"/>
                </a:lnTo>
                <a:lnTo>
                  <a:pt x="4122484" y="1242886"/>
                </a:lnTo>
                <a:lnTo>
                  <a:pt x="4295648" y="1425131"/>
                </a:lnTo>
                <a:lnTo>
                  <a:pt x="3512566" y="1472502"/>
                </a:lnTo>
                <a:close/>
                <a:moveTo>
                  <a:pt x="2043938" y="1474407"/>
                </a:moveTo>
                <a:lnTo>
                  <a:pt x="2131187" y="694754"/>
                </a:lnTo>
                <a:lnTo>
                  <a:pt x="2304352" y="876999"/>
                </a:lnTo>
                <a:lnTo>
                  <a:pt x="2642108" y="556006"/>
                </a:lnTo>
                <a:lnTo>
                  <a:pt x="2816733" y="740156"/>
                </a:lnTo>
                <a:lnTo>
                  <a:pt x="2816733" y="740156"/>
                </a:lnTo>
                <a:lnTo>
                  <a:pt x="2991358" y="924306"/>
                </a:lnTo>
                <a:lnTo>
                  <a:pt x="2653856" y="1244600"/>
                </a:lnTo>
                <a:lnTo>
                  <a:pt x="2827020" y="1426845"/>
                </a:lnTo>
                <a:close/>
                <a:moveTo>
                  <a:pt x="2739961" y="2206879"/>
                </a:moveTo>
                <a:lnTo>
                  <a:pt x="2827211" y="1427290"/>
                </a:lnTo>
                <a:lnTo>
                  <a:pt x="3000375" y="1609471"/>
                </a:lnTo>
                <a:lnTo>
                  <a:pt x="3338132" y="1288542"/>
                </a:lnTo>
                <a:lnTo>
                  <a:pt x="3512757" y="1472692"/>
                </a:lnTo>
                <a:lnTo>
                  <a:pt x="3512757" y="1472692"/>
                </a:lnTo>
                <a:lnTo>
                  <a:pt x="3687382" y="1656842"/>
                </a:lnTo>
                <a:lnTo>
                  <a:pt x="3349625" y="1977771"/>
                </a:lnTo>
                <a:lnTo>
                  <a:pt x="3522726" y="2160016"/>
                </a:lnTo>
                <a:close/>
                <a:moveTo>
                  <a:pt x="3435985" y="2939415"/>
                </a:moveTo>
                <a:lnTo>
                  <a:pt x="3523234" y="2159762"/>
                </a:lnTo>
                <a:lnTo>
                  <a:pt x="3696398" y="2342007"/>
                </a:lnTo>
                <a:lnTo>
                  <a:pt x="4034155" y="2021078"/>
                </a:lnTo>
                <a:lnTo>
                  <a:pt x="4208780" y="2204847"/>
                </a:lnTo>
                <a:lnTo>
                  <a:pt x="4208780" y="2204847"/>
                </a:lnTo>
                <a:lnTo>
                  <a:pt x="4383977" y="2388934"/>
                </a:lnTo>
                <a:lnTo>
                  <a:pt x="4046220" y="2709863"/>
                </a:lnTo>
                <a:lnTo>
                  <a:pt x="4218877" y="2892108"/>
                </a:lnTo>
                <a:close/>
                <a:moveTo>
                  <a:pt x="4132009" y="3671951"/>
                </a:moveTo>
                <a:lnTo>
                  <a:pt x="4219258" y="2892298"/>
                </a:lnTo>
                <a:lnTo>
                  <a:pt x="4392359" y="3074543"/>
                </a:lnTo>
                <a:lnTo>
                  <a:pt x="4730179" y="2753614"/>
                </a:lnTo>
                <a:lnTo>
                  <a:pt x="4904677" y="2937383"/>
                </a:lnTo>
                <a:lnTo>
                  <a:pt x="4904677" y="2937383"/>
                </a:lnTo>
                <a:lnTo>
                  <a:pt x="5079365" y="3121152"/>
                </a:lnTo>
                <a:lnTo>
                  <a:pt x="4741609" y="3442145"/>
                </a:lnTo>
                <a:lnTo>
                  <a:pt x="4914710" y="3624326"/>
                </a:lnTo>
                <a:close/>
                <a:moveTo>
                  <a:pt x="4828032" y="4404424"/>
                </a:moveTo>
                <a:lnTo>
                  <a:pt x="4915281" y="3624834"/>
                </a:lnTo>
                <a:lnTo>
                  <a:pt x="5088382" y="3807079"/>
                </a:lnTo>
                <a:lnTo>
                  <a:pt x="5426202" y="3486150"/>
                </a:lnTo>
                <a:lnTo>
                  <a:pt x="5600827" y="3670300"/>
                </a:lnTo>
                <a:lnTo>
                  <a:pt x="5600827" y="3670300"/>
                </a:lnTo>
                <a:lnTo>
                  <a:pt x="5775516" y="3854133"/>
                </a:lnTo>
                <a:lnTo>
                  <a:pt x="5438077" y="4174871"/>
                </a:lnTo>
                <a:lnTo>
                  <a:pt x="5611178" y="4357116"/>
                </a:lnTo>
                <a:close/>
                <a:moveTo>
                  <a:pt x="5524056" y="5137150"/>
                </a:moveTo>
                <a:lnTo>
                  <a:pt x="5611305" y="4357497"/>
                </a:lnTo>
                <a:lnTo>
                  <a:pt x="5784406" y="4539742"/>
                </a:lnTo>
                <a:lnTo>
                  <a:pt x="6122226" y="4218813"/>
                </a:lnTo>
                <a:lnTo>
                  <a:pt x="6296851" y="4402646"/>
                </a:lnTo>
                <a:lnTo>
                  <a:pt x="6296851" y="4402646"/>
                </a:lnTo>
                <a:lnTo>
                  <a:pt x="6471539" y="4586478"/>
                </a:lnTo>
                <a:lnTo>
                  <a:pt x="6133720" y="4907407"/>
                </a:lnTo>
                <a:lnTo>
                  <a:pt x="6306883" y="5089652"/>
                </a:lnTo>
                <a:close/>
                <a:moveTo>
                  <a:pt x="6220016" y="5869686"/>
                </a:moveTo>
                <a:lnTo>
                  <a:pt x="6307328" y="5090033"/>
                </a:lnTo>
                <a:lnTo>
                  <a:pt x="6480429" y="5272278"/>
                </a:lnTo>
                <a:lnTo>
                  <a:pt x="6818249" y="4951349"/>
                </a:lnTo>
                <a:lnTo>
                  <a:pt x="6992874" y="5135118"/>
                </a:lnTo>
                <a:lnTo>
                  <a:pt x="6992874" y="5135118"/>
                </a:lnTo>
                <a:lnTo>
                  <a:pt x="7167563" y="5318887"/>
                </a:lnTo>
                <a:lnTo>
                  <a:pt x="6829743" y="5639880"/>
                </a:lnTo>
                <a:lnTo>
                  <a:pt x="7002908" y="5822061"/>
                </a:lnTo>
                <a:close/>
                <a:moveTo>
                  <a:pt x="7525957" y="6372606"/>
                </a:moveTo>
                <a:lnTo>
                  <a:pt x="7699121" y="6554851"/>
                </a:lnTo>
                <a:lnTo>
                  <a:pt x="6916039" y="6602159"/>
                </a:lnTo>
                <a:lnTo>
                  <a:pt x="7003288" y="5822569"/>
                </a:lnTo>
                <a:lnTo>
                  <a:pt x="7176453" y="6004814"/>
                </a:lnTo>
                <a:lnTo>
                  <a:pt x="7514272" y="5683822"/>
                </a:lnTo>
                <a:lnTo>
                  <a:pt x="7688897" y="5867972"/>
                </a:lnTo>
                <a:lnTo>
                  <a:pt x="7688897" y="5867972"/>
                </a:lnTo>
                <a:lnTo>
                  <a:pt x="7863777" y="6051550"/>
                </a:lnTo>
                <a:close/>
                <a:moveTo>
                  <a:pt x="7689152" y="5867400"/>
                </a:moveTo>
                <a:lnTo>
                  <a:pt x="7776401" y="5087747"/>
                </a:lnTo>
                <a:lnTo>
                  <a:pt x="7949565" y="5269992"/>
                </a:lnTo>
                <a:lnTo>
                  <a:pt x="8287321" y="4949063"/>
                </a:lnTo>
                <a:lnTo>
                  <a:pt x="8461946" y="5132832"/>
                </a:lnTo>
                <a:lnTo>
                  <a:pt x="8461946" y="5132832"/>
                </a:lnTo>
                <a:lnTo>
                  <a:pt x="8636571" y="5316601"/>
                </a:lnTo>
                <a:lnTo>
                  <a:pt x="8298815" y="5637594"/>
                </a:lnTo>
                <a:lnTo>
                  <a:pt x="8471916" y="5819775"/>
                </a:lnTo>
                <a:close/>
                <a:moveTo>
                  <a:pt x="8995093" y="6370320"/>
                </a:moveTo>
                <a:lnTo>
                  <a:pt x="9168194" y="6552565"/>
                </a:lnTo>
                <a:lnTo>
                  <a:pt x="8385175" y="6599873"/>
                </a:lnTo>
                <a:lnTo>
                  <a:pt x="8472424" y="5820283"/>
                </a:lnTo>
                <a:lnTo>
                  <a:pt x="8645588" y="6002528"/>
                </a:lnTo>
                <a:lnTo>
                  <a:pt x="8983345" y="5681536"/>
                </a:lnTo>
                <a:lnTo>
                  <a:pt x="9157970" y="5865686"/>
                </a:lnTo>
                <a:lnTo>
                  <a:pt x="9157970" y="5865686"/>
                </a:lnTo>
                <a:lnTo>
                  <a:pt x="9332595" y="6049518"/>
                </a:lnTo>
                <a:close/>
                <a:moveTo>
                  <a:pt x="9158224" y="5865368"/>
                </a:moveTo>
                <a:lnTo>
                  <a:pt x="9245473" y="5085715"/>
                </a:lnTo>
                <a:lnTo>
                  <a:pt x="9418637" y="5267960"/>
                </a:lnTo>
                <a:lnTo>
                  <a:pt x="9756394" y="4947031"/>
                </a:lnTo>
                <a:lnTo>
                  <a:pt x="9931083" y="5130800"/>
                </a:lnTo>
                <a:lnTo>
                  <a:pt x="9931083" y="5130800"/>
                </a:lnTo>
                <a:lnTo>
                  <a:pt x="10105708" y="5314569"/>
                </a:lnTo>
                <a:lnTo>
                  <a:pt x="9767951" y="5635562"/>
                </a:lnTo>
                <a:lnTo>
                  <a:pt x="9941116" y="5817743"/>
                </a:lnTo>
                <a:close/>
                <a:moveTo>
                  <a:pt x="10464165" y="6368288"/>
                </a:moveTo>
                <a:lnTo>
                  <a:pt x="10637330" y="6550533"/>
                </a:lnTo>
                <a:lnTo>
                  <a:pt x="9854247" y="6597650"/>
                </a:lnTo>
                <a:lnTo>
                  <a:pt x="9941496" y="5818061"/>
                </a:lnTo>
                <a:lnTo>
                  <a:pt x="10114661" y="6000306"/>
                </a:lnTo>
                <a:lnTo>
                  <a:pt x="10452418" y="5679313"/>
                </a:lnTo>
                <a:lnTo>
                  <a:pt x="10627106" y="5863463"/>
                </a:lnTo>
                <a:lnTo>
                  <a:pt x="10627106" y="5863463"/>
                </a:lnTo>
                <a:lnTo>
                  <a:pt x="10801731" y="6047613"/>
                </a:lnTo>
                <a:close/>
                <a:moveTo>
                  <a:pt x="11225467" y="4945063"/>
                </a:moveTo>
                <a:lnTo>
                  <a:pt x="11400155" y="5128832"/>
                </a:lnTo>
                <a:lnTo>
                  <a:pt x="11400155" y="5128832"/>
                </a:lnTo>
                <a:lnTo>
                  <a:pt x="11574780" y="5312601"/>
                </a:lnTo>
                <a:lnTo>
                  <a:pt x="11237023" y="5633593"/>
                </a:lnTo>
                <a:lnTo>
                  <a:pt x="11410188" y="5815775"/>
                </a:lnTo>
                <a:lnTo>
                  <a:pt x="10627106" y="5863146"/>
                </a:lnTo>
                <a:lnTo>
                  <a:pt x="10714355" y="5083493"/>
                </a:lnTo>
                <a:lnTo>
                  <a:pt x="10887520" y="5265738"/>
                </a:lnTo>
                <a:close/>
                <a:moveTo>
                  <a:pt x="10878947" y="4580382"/>
                </a:moveTo>
                <a:lnTo>
                  <a:pt x="10541191" y="4901311"/>
                </a:lnTo>
                <a:lnTo>
                  <a:pt x="10714355" y="5083556"/>
                </a:lnTo>
                <a:lnTo>
                  <a:pt x="9931273" y="5130800"/>
                </a:lnTo>
                <a:lnTo>
                  <a:pt x="10018522" y="4351147"/>
                </a:lnTo>
                <a:lnTo>
                  <a:pt x="10191686" y="4533392"/>
                </a:lnTo>
                <a:lnTo>
                  <a:pt x="10529443" y="4212463"/>
                </a:lnTo>
                <a:lnTo>
                  <a:pt x="10704132" y="4396613"/>
                </a:lnTo>
                <a:lnTo>
                  <a:pt x="10704132" y="4396613"/>
                </a:lnTo>
                <a:close/>
                <a:moveTo>
                  <a:pt x="10956036" y="3113532"/>
                </a:moveTo>
                <a:lnTo>
                  <a:pt x="10618216" y="3434525"/>
                </a:lnTo>
                <a:lnTo>
                  <a:pt x="10791126" y="3616452"/>
                </a:lnTo>
                <a:lnTo>
                  <a:pt x="10008298" y="3663950"/>
                </a:lnTo>
                <a:lnTo>
                  <a:pt x="10095611" y="2884297"/>
                </a:lnTo>
                <a:lnTo>
                  <a:pt x="10268712" y="3066542"/>
                </a:lnTo>
                <a:lnTo>
                  <a:pt x="10606532" y="2745613"/>
                </a:lnTo>
                <a:lnTo>
                  <a:pt x="10781157" y="2929382"/>
                </a:lnTo>
                <a:lnTo>
                  <a:pt x="10781157" y="2929382"/>
                </a:lnTo>
                <a:close/>
                <a:moveTo>
                  <a:pt x="11033061" y="1646682"/>
                </a:moveTo>
                <a:lnTo>
                  <a:pt x="10695305" y="1967611"/>
                </a:lnTo>
                <a:lnTo>
                  <a:pt x="10868470" y="2149856"/>
                </a:lnTo>
                <a:lnTo>
                  <a:pt x="10085387" y="2197164"/>
                </a:lnTo>
                <a:lnTo>
                  <a:pt x="10172636" y="1417574"/>
                </a:lnTo>
                <a:lnTo>
                  <a:pt x="10345801" y="1599756"/>
                </a:lnTo>
                <a:lnTo>
                  <a:pt x="10683558" y="1278827"/>
                </a:lnTo>
                <a:lnTo>
                  <a:pt x="10858183" y="1462977"/>
                </a:lnTo>
                <a:lnTo>
                  <a:pt x="10858183" y="1462977"/>
                </a:lnTo>
                <a:close/>
                <a:moveTo>
                  <a:pt x="11635676" y="1409192"/>
                </a:moveTo>
                <a:lnTo>
                  <a:pt x="11635676" y="1073658"/>
                </a:lnTo>
                <a:lnTo>
                  <a:pt x="11468354" y="1232408"/>
                </a:lnTo>
                <a:close/>
                <a:moveTo>
                  <a:pt x="139192" y="146495"/>
                </a:moveTo>
                <a:lnTo>
                  <a:pt x="293370" y="0"/>
                </a:lnTo>
                <a:lnTo>
                  <a:pt x="0" y="0"/>
                </a:lnTo>
                <a:close/>
                <a:moveTo>
                  <a:pt x="3227261" y="0"/>
                </a:moveTo>
                <a:lnTo>
                  <a:pt x="2942082" y="0"/>
                </a:lnTo>
                <a:lnTo>
                  <a:pt x="3077401" y="142431"/>
                </a:lnTo>
                <a:close/>
              </a:path>
            </a:pathLst>
          </a:custGeom>
          <a:gradFill>
            <a:gsLst>
              <a:gs pos="0">
                <a:schemeClr val="lt1"/>
              </a:gs>
              <a:gs pos="58000">
                <a:srgbClr val="FFFFFF">
                  <a:alpha val="0"/>
                </a:srgbClr>
              </a:gs>
              <a:gs pos="100000">
                <a:srgbClr val="FFFFFF">
                  <a:alpha val="0"/>
                </a:srgbClr>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8;p4"/>
          <p:cNvSpPr txBox="1">
            <a:spLocks noGrp="1"/>
          </p:cNvSpPr>
          <p:nvPr>
            <p:ph type="body" idx="1"/>
          </p:nvPr>
        </p:nvSpPr>
        <p:spPr>
          <a:xfrm>
            <a:off x="1081800" y="1066000"/>
            <a:ext cx="5700000" cy="29847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dk1"/>
              </a:buClr>
              <a:buSzPts val="3200"/>
              <a:buFont typeface="Oxygen"/>
              <a:buChar char="⇨"/>
              <a:defRPr sz="3200" b="1" i="1">
                <a:latin typeface="Oxygen"/>
                <a:ea typeface="Oxygen"/>
                <a:cs typeface="Oxygen"/>
                <a:sym typeface="Oxygen"/>
              </a:defRPr>
            </a:lvl1pPr>
            <a:lvl2pPr marL="914400" lvl="1" indent="-431800" rtl="0">
              <a:spcBef>
                <a:spcPts val="800"/>
              </a:spcBef>
              <a:spcAft>
                <a:spcPts val="0"/>
              </a:spcAft>
              <a:buClr>
                <a:schemeClr val="dk1"/>
              </a:buClr>
              <a:buSzPts val="3200"/>
              <a:buFont typeface="Oxygen"/>
              <a:buChar char="⇾"/>
              <a:defRPr sz="3200" b="1" i="1">
                <a:latin typeface="Oxygen"/>
                <a:ea typeface="Oxygen"/>
                <a:cs typeface="Oxygen"/>
                <a:sym typeface="Oxygen"/>
              </a:defRPr>
            </a:lvl2pPr>
            <a:lvl3pPr marL="1371600" lvl="2" indent="-431800" rtl="0">
              <a:spcBef>
                <a:spcPts val="800"/>
              </a:spcBef>
              <a:spcAft>
                <a:spcPts val="0"/>
              </a:spcAft>
              <a:buClr>
                <a:schemeClr val="dk1"/>
              </a:buClr>
              <a:buSzPts val="3200"/>
              <a:buFont typeface="Oxygen"/>
              <a:buChar char="￫"/>
              <a:defRPr sz="3200" b="1" i="1">
                <a:latin typeface="Oxygen"/>
                <a:ea typeface="Oxygen"/>
                <a:cs typeface="Oxygen"/>
                <a:sym typeface="Oxygen"/>
              </a:defRPr>
            </a:lvl3pPr>
            <a:lvl4pPr marL="1828800" lvl="3" indent="-431800" rtl="0">
              <a:spcBef>
                <a:spcPts val="800"/>
              </a:spcBef>
              <a:spcAft>
                <a:spcPts val="0"/>
              </a:spcAft>
              <a:buSzPts val="3200"/>
              <a:buFont typeface="Oxygen"/>
              <a:buChar char="●"/>
              <a:defRPr sz="3200" b="1" i="1">
                <a:latin typeface="Oxygen"/>
                <a:ea typeface="Oxygen"/>
                <a:cs typeface="Oxygen"/>
                <a:sym typeface="Oxygen"/>
              </a:defRPr>
            </a:lvl4pPr>
            <a:lvl5pPr marL="2286000" lvl="4" indent="-431800" rtl="0">
              <a:spcBef>
                <a:spcPts val="800"/>
              </a:spcBef>
              <a:spcAft>
                <a:spcPts val="0"/>
              </a:spcAft>
              <a:buSzPts val="3200"/>
              <a:buFont typeface="Oxygen"/>
              <a:buChar char="○"/>
              <a:defRPr sz="3200" b="1" i="1">
                <a:latin typeface="Oxygen"/>
                <a:ea typeface="Oxygen"/>
                <a:cs typeface="Oxygen"/>
                <a:sym typeface="Oxygen"/>
              </a:defRPr>
            </a:lvl5pPr>
            <a:lvl6pPr marL="2743200" lvl="5" indent="-431800" rtl="0">
              <a:spcBef>
                <a:spcPts val="800"/>
              </a:spcBef>
              <a:spcAft>
                <a:spcPts val="0"/>
              </a:spcAft>
              <a:buSzPts val="3200"/>
              <a:buFont typeface="Oxygen"/>
              <a:buChar char="■"/>
              <a:defRPr sz="3200" b="1" i="1">
                <a:latin typeface="Oxygen"/>
                <a:ea typeface="Oxygen"/>
                <a:cs typeface="Oxygen"/>
                <a:sym typeface="Oxygen"/>
              </a:defRPr>
            </a:lvl6pPr>
            <a:lvl7pPr marL="3200400" lvl="6" indent="-431800" rtl="0">
              <a:spcBef>
                <a:spcPts val="800"/>
              </a:spcBef>
              <a:spcAft>
                <a:spcPts val="0"/>
              </a:spcAft>
              <a:buSzPts val="3200"/>
              <a:buFont typeface="Oxygen"/>
              <a:buChar char="●"/>
              <a:defRPr sz="3200" b="1" i="1">
                <a:latin typeface="Oxygen"/>
                <a:ea typeface="Oxygen"/>
                <a:cs typeface="Oxygen"/>
                <a:sym typeface="Oxygen"/>
              </a:defRPr>
            </a:lvl7pPr>
            <a:lvl8pPr marL="3657600" lvl="7" indent="-431800" rtl="0">
              <a:spcBef>
                <a:spcPts val="800"/>
              </a:spcBef>
              <a:spcAft>
                <a:spcPts val="0"/>
              </a:spcAft>
              <a:buSzPts val="3200"/>
              <a:buFont typeface="Oxygen"/>
              <a:buChar char="○"/>
              <a:defRPr sz="3200" b="1" i="1">
                <a:latin typeface="Oxygen"/>
                <a:ea typeface="Oxygen"/>
                <a:cs typeface="Oxygen"/>
                <a:sym typeface="Oxygen"/>
              </a:defRPr>
            </a:lvl8pPr>
            <a:lvl9pPr marL="4114800" lvl="8" indent="-431800" rtl="0">
              <a:spcBef>
                <a:spcPts val="800"/>
              </a:spcBef>
              <a:spcAft>
                <a:spcPts val="800"/>
              </a:spcAft>
              <a:buSzPts val="3200"/>
              <a:buFont typeface="Oxygen"/>
              <a:buChar char="■"/>
              <a:defRPr sz="3200" b="1" i="1">
                <a:latin typeface="Oxygen"/>
                <a:ea typeface="Oxygen"/>
                <a:cs typeface="Oxygen"/>
                <a:sym typeface="Oxygen"/>
              </a:defRPr>
            </a:lvl9pPr>
          </a:lstStyle>
          <a:p>
            <a:endParaRPr/>
          </a:p>
        </p:txBody>
      </p:sp>
      <p:sp>
        <p:nvSpPr>
          <p:cNvPr id="19" name="Google Shape;19;p4"/>
          <p:cNvSpPr txBox="1"/>
          <p:nvPr/>
        </p:nvSpPr>
        <p:spPr>
          <a:xfrm>
            <a:off x="575400" y="693000"/>
            <a:ext cx="548700" cy="653700"/>
          </a:xfrm>
          <a:prstGeom prst="rect">
            <a:avLst/>
          </a:prstGeom>
          <a:noFill/>
          <a:ln>
            <a:noFill/>
          </a:ln>
          <a:effectLst>
            <a:outerShdw blurRad="42863" dist="9525" dir="5400000" algn="bl" rotWithShape="0">
              <a:schemeClr val="dk1">
                <a:alpha val="29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lt1"/>
                </a:solidFill>
                <a:latin typeface="Oxygen"/>
                <a:ea typeface="Oxygen"/>
                <a:cs typeface="Oxygen"/>
                <a:sym typeface="Oxygen"/>
              </a:rPr>
              <a:t>“</a:t>
            </a:r>
            <a:endParaRPr sz="9600" b="1" dirty="0">
              <a:solidFill>
                <a:schemeClr val="lt1"/>
              </a:solidFill>
              <a:latin typeface="Oxygen"/>
              <a:ea typeface="Oxygen"/>
              <a:cs typeface="Oxygen"/>
              <a:sym typeface="Oxygen"/>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chemeClr val="accent1"/>
            </a:gs>
            <a:gs pos="50000">
              <a:schemeClr val="accent2"/>
            </a:gs>
            <a:gs pos="100000">
              <a:schemeClr val="accent3"/>
            </a:gs>
          </a:gsLst>
          <a:lin ang="5400012" scaled="0"/>
        </a:gradFill>
        <a:effectLst/>
      </p:bgPr>
    </p:bg>
    <p:spTree>
      <p:nvGrpSpPr>
        <p:cNvPr id="1" name="Shape 21"/>
        <p:cNvGrpSpPr/>
        <p:nvPr/>
      </p:nvGrpSpPr>
      <p:grpSpPr>
        <a:xfrm>
          <a:off x="0" y="0"/>
          <a:ext cx="0" cy="0"/>
          <a:chOff x="0" y="0"/>
          <a:chExt cx="0" cy="0"/>
        </a:xfrm>
      </p:grpSpPr>
      <p:sp>
        <p:nvSpPr>
          <p:cNvPr id="22" name="Google Shape;22;p5"/>
          <p:cNvSpPr/>
          <p:nvPr/>
        </p:nvSpPr>
        <p:spPr>
          <a:xfrm>
            <a:off x="3761899" y="0"/>
            <a:ext cx="5382339" cy="5130641"/>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3;p5"/>
          <p:cNvSpPr/>
          <p:nvPr/>
        </p:nvSpPr>
        <p:spPr>
          <a:xfrm>
            <a:off x="0" y="-50"/>
            <a:ext cx="7433400" cy="5143500"/>
          </a:xfrm>
          <a:prstGeom prst="rect">
            <a:avLst/>
          </a:pr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4800" dirty="0">
              <a:solidFill>
                <a:schemeClr val="lt1"/>
              </a:solidFill>
              <a:latin typeface="Zilla Slab SemiBold"/>
              <a:ea typeface="Zilla Slab SemiBold"/>
              <a:cs typeface="Zilla Slab SemiBold"/>
              <a:sym typeface="Zilla Slab SemiBold"/>
            </a:endParaRPr>
          </a:p>
        </p:txBody>
      </p:sp>
      <p:sp>
        <p:nvSpPr>
          <p:cNvPr id="24" name="Google Shape;24;p5"/>
          <p:cNvSpPr txBox="1">
            <a:spLocks noGrp="1"/>
          </p:cNvSpPr>
          <p:nvPr>
            <p:ph type="title"/>
          </p:nvPr>
        </p:nvSpPr>
        <p:spPr>
          <a:xfrm>
            <a:off x="651600" y="628650"/>
            <a:ext cx="6130200" cy="4335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651600" y="1409701"/>
            <a:ext cx="6130200" cy="31050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6" name="Google Shape;26;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27" name="Google Shape;27;p5"/>
          <p:cNvSpPr/>
          <p:nvPr/>
        </p:nvSpPr>
        <p:spPr>
          <a:xfrm>
            <a:off x="0" y="2434161"/>
            <a:ext cx="2701384" cy="2709577"/>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chemeClr val="accent1"/>
            </a:gs>
            <a:gs pos="50000">
              <a:schemeClr val="accent2"/>
            </a:gs>
            <a:gs pos="100000">
              <a:schemeClr val="accent3"/>
            </a:gs>
          </a:gsLst>
          <a:lin ang="5400012" scaled="0"/>
        </a:gradFill>
        <a:effectLst/>
      </p:bgPr>
    </p:bg>
    <p:spTree>
      <p:nvGrpSpPr>
        <p:cNvPr id="1" name="Shape 28"/>
        <p:cNvGrpSpPr/>
        <p:nvPr/>
      </p:nvGrpSpPr>
      <p:grpSpPr>
        <a:xfrm>
          <a:off x="0" y="0"/>
          <a:ext cx="0" cy="0"/>
          <a:chOff x="0" y="0"/>
          <a:chExt cx="0" cy="0"/>
        </a:xfrm>
      </p:grpSpPr>
      <p:sp>
        <p:nvSpPr>
          <p:cNvPr id="29" name="Google Shape;29;p6"/>
          <p:cNvSpPr/>
          <p:nvPr/>
        </p:nvSpPr>
        <p:spPr>
          <a:xfrm>
            <a:off x="3761899" y="0"/>
            <a:ext cx="5382339" cy="5130641"/>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30;p6"/>
          <p:cNvSpPr/>
          <p:nvPr/>
        </p:nvSpPr>
        <p:spPr>
          <a:xfrm>
            <a:off x="0" y="-50"/>
            <a:ext cx="7433400" cy="5143500"/>
          </a:xfrm>
          <a:prstGeom prst="rect">
            <a:avLst/>
          </a:pr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4800" dirty="0">
              <a:solidFill>
                <a:schemeClr val="lt1"/>
              </a:solidFill>
              <a:latin typeface="Zilla Slab SemiBold"/>
              <a:ea typeface="Zilla Slab SemiBold"/>
              <a:cs typeface="Zilla Slab SemiBold"/>
              <a:sym typeface="Zilla Slab SemiBold"/>
            </a:endParaRPr>
          </a:p>
        </p:txBody>
      </p:sp>
      <p:sp>
        <p:nvSpPr>
          <p:cNvPr id="31" name="Google Shape;31;p6"/>
          <p:cNvSpPr/>
          <p:nvPr/>
        </p:nvSpPr>
        <p:spPr>
          <a:xfrm>
            <a:off x="0" y="2434161"/>
            <a:ext cx="2701384" cy="2709577"/>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32;p6"/>
          <p:cNvSpPr txBox="1">
            <a:spLocks noGrp="1"/>
          </p:cNvSpPr>
          <p:nvPr>
            <p:ph type="title"/>
          </p:nvPr>
        </p:nvSpPr>
        <p:spPr>
          <a:xfrm>
            <a:off x="651600" y="628650"/>
            <a:ext cx="6130200" cy="4335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 name="Google Shape;33;p6"/>
          <p:cNvSpPr txBox="1">
            <a:spLocks noGrp="1"/>
          </p:cNvSpPr>
          <p:nvPr>
            <p:ph type="body" idx="1"/>
          </p:nvPr>
        </p:nvSpPr>
        <p:spPr>
          <a:xfrm>
            <a:off x="651600" y="1409700"/>
            <a:ext cx="2864100" cy="33066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4" name="Google Shape;34;p6"/>
          <p:cNvSpPr txBox="1">
            <a:spLocks noGrp="1"/>
          </p:cNvSpPr>
          <p:nvPr>
            <p:ph type="body" idx="2"/>
          </p:nvPr>
        </p:nvSpPr>
        <p:spPr>
          <a:xfrm>
            <a:off x="3917627" y="1409700"/>
            <a:ext cx="2864100" cy="33066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chemeClr val="accent1"/>
            </a:gs>
            <a:gs pos="50000">
              <a:schemeClr val="accent2"/>
            </a:gs>
            <a:gs pos="100000">
              <a:schemeClr val="accent3"/>
            </a:gs>
          </a:gsLst>
          <a:lin ang="5400012" scaled="0"/>
        </a:gradFill>
        <a:effectLst/>
      </p:bgPr>
    </p:bg>
    <p:spTree>
      <p:nvGrpSpPr>
        <p:cNvPr id="1" name="Shape 36"/>
        <p:cNvGrpSpPr/>
        <p:nvPr/>
      </p:nvGrpSpPr>
      <p:grpSpPr>
        <a:xfrm>
          <a:off x="0" y="0"/>
          <a:ext cx="0" cy="0"/>
          <a:chOff x="0" y="0"/>
          <a:chExt cx="0" cy="0"/>
        </a:xfrm>
      </p:grpSpPr>
      <p:sp>
        <p:nvSpPr>
          <p:cNvPr id="37" name="Google Shape;37;p7"/>
          <p:cNvSpPr/>
          <p:nvPr/>
        </p:nvSpPr>
        <p:spPr>
          <a:xfrm>
            <a:off x="3761899" y="0"/>
            <a:ext cx="5382339" cy="5130641"/>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38;p7"/>
          <p:cNvSpPr/>
          <p:nvPr/>
        </p:nvSpPr>
        <p:spPr>
          <a:xfrm>
            <a:off x="0" y="-50"/>
            <a:ext cx="7433400" cy="5143500"/>
          </a:xfrm>
          <a:prstGeom prst="rect">
            <a:avLst/>
          </a:pr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4800" dirty="0">
              <a:solidFill>
                <a:schemeClr val="lt1"/>
              </a:solidFill>
              <a:latin typeface="Zilla Slab SemiBold"/>
              <a:ea typeface="Zilla Slab SemiBold"/>
              <a:cs typeface="Zilla Slab SemiBold"/>
              <a:sym typeface="Zilla Slab SemiBold"/>
            </a:endParaRPr>
          </a:p>
        </p:txBody>
      </p:sp>
      <p:sp>
        <p:nvSpPr>
          <p:cNvPr id="39" name="Google Shape;39;p7"/>
          <p:cNvSpPr/>
          <p:nvPr/>
        </p:nvSpPr>
        <p:spPr>
          <a:xfrm>
            <a:off x="0" y="2434161"/>
            <a:ext cx="2701384" cy="2709577"/>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 name="Google Shape;40;p7"/>
          <p:cNvSpPr txBox="1">
            <a:spLocks noGrp="1"/>
          </p:cNvSpPr>
          <p:nvPr>
            <p:ph type="title"/>
          </p:nvPr>
        </p:nvSpPr>
        <p:spPr>
          <a:xfrm>
            <a:off x="651600" y="628650"/>
            <a:ext cx="6130200" cy="4335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 name="Google Shape;41;p7"/>
          <p:cNvSpPr txBox="1">
            <a:spLocks noGrp="1"/>
          </p:cNvSpPr>
          <p:nvPr>
            <p:ph type="body" idx="1"/>
          </p:nvPr>
        </p:nvSpPr>
        <p:spPr>
          <a:xfrm>
            <a:off x="651600" y="1409700"/>
            <a:ext cx="1909800" cy="3306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42" name="Google Shape;42;p7"/>
          <p:cNvSpPr txBox="1">
            <a:spLocks noGrp="1"/>
          </p:cNvSpPr>
          <p:nvPr>
            <p:ph type="body" idx="2"/>
          </p:nvPr>
        </p:nvSpPr>
        <p:spPr>
          <a:xfrm>
            <a:off x="2761814" y="1409700"/>
            <a:ext cx="1909800" cy="3306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43" name="Google Shape;43;p7"/>
          <p:cNvSpPr txBox="1">
            <a:spLocks noGrp="1"/>
          </p:cNvSpPr>
          <p:nvPr>
            <p:ph type="body" idx="3"/>
          </p:nvPr>
        </p:nvSpPr>
        <p:spPr>
          <a:xfrm>
            <a:off x="4872029" y="1409700"/>
            <a:ext cx="1909800" cy="3306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44" name="Google Shape;44;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1"/>
            </a:gs>
            <a:gs pos="50000">
              <a:schemeClr val="accent2"/>
            </a:gs>
            <a:gs pos="100000">
              <a:schemeClr val="accent3"/>
            </a:gs>
          </a:gsLst>
          <a:lin ang="5400012" scaled="0"/>
        </a:gradFill>
        <a:effectLst/>
      </p:bgPr>
    </p:bg>
    <p:spTree>
      <p:nvGrpSpPr>
        <p:cNvPr id="1" name="Shape 45"/>
        <p:cNvGrpSpPr/>
        <p:nvPr/>
      </p:nvGrpSpPr>
      <p:grpSpPr>
        <a:xfrm>
          <a:off x="0" y="0"/>
          <a:ext cx="0" cy="0"/>
          <a:chOff x="0" y="0"/>
          <a:chExt cx="0" cy="0"/>
        </a:xfrm>
      </p:grpSpPr>
      <p:sp>
        <p:nvSpPr>
          <p:cNvPr id="46" name="Google Shape;46;p8"/>
          <p:cNvSpPr/>
          <p:nvPr/>
        </p:nvSpPr>
        <p:spPr>
          <a:xfrm>
            <a:off x="3761899" y="0"/>
            <a:ext cx="5382339" cy="5130641"/>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7" name="Google Shape;47;p8"/>
          <p:cNvSpPr/>
          <p:nvPr/>
        </p:nvSpPr>
        <p:spPr>
          <a:xfrm>
            <a:off x="0" y="-50"/>
            <a:ext cx="7433400" cy="5143500"/>
          </a:xfrm>
          <a:prstGeom prst="rect">
            <a:avLst/>
          </a:pr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4800" dirty="0">
              <a:solidFill>
                <a:schemeClr val="lt1"/>
              </a:solidFill>
              <a:latin typeface="Zilla Slab SemiBold"/>
              <a:ea typeface="Zilla Slab SemiBold"/>
              <a:cs typeface="Zilla Slab SemiBold"/>
              <a:sym typeface="Zilla Slab SemiBold"/>
            </a:endParaRPr>
          </a:p>
        </p:txBody>
      </p:sp>
      <p:sp>
        <p:nvSpPr>
          <p:cNvPr id="48" name="Google Shape;48;p8"/>
          <p:cNvSpPr/>
          <p:nvPr/>
        </p:nvSpPr>
        <p:spPr>
          <a:xfrm>
            <a:off x="0" y="2434161"/>
            <a:ext cx="2701384" cy="2709577"/>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 name="Google Shape;49;p8"/>
          <p:cNvSpPr txBox="1">
            <a:spLocks noGrp="1"/>
          </p:cNvSpPr>
          <p:nvPr>
            <p:ph type="title"/>
          </p:nvPr>
        </p:nvSpPr>
        <p:spPr>
          <a:xfrm>
            <a:off x="651600" y="628650"/>
            <a:ext cx="6130200" cy="4335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0" name="Google Shape;50;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chemeClr val="lt2"/>
            </a:gs>
            <a:gs pos="80000">
              <a:srgbClr val="002964">
                <a:alpha val="0"/>
              </a:srgbClr>
            </a:gs>
            <a:gs pos="100000">
              <a:srgbClr val="002964">
                <a:alpha val="0"/>
              </a:srgbClr>
            </a:gs>
          </a:gsLst>
          <a:lin ang="8099331" scaled="0"/>
        </a:gradFill>
        <a:effectLst/>
      </p:bgPr>
    </p:bg>
    <p:spTree>
      <p:nvGrpSpPr>
        <p:cNvPr id="1" name="Shape 51"/>
        <p:cNvGrpSpPr/>
        <p:nvPr/>
      </p:nvGrpSpPr>
      <p:grpSpPr>
        <a:xfrm>
          <a:off x="0" y="0"/>
          <a:ext cx="0" cy="0"/>
          <a:chOff x="0" y="0"/>
          <a:chExt cx="0" cy="0"/>
        </a:xfrm>
      </p:grpSpPr>
      <p:sp>
        <p:nvSpPr>
          <p:cNvPr id="52" name="Google Shape;52;p9"/>
          <p:cNvSpPr/>
          <p:nvPr/>
        </p:nvSpPr>
        <p:spPr>
          <a:xfrm>
            <a:off x="0" y="2434161"/>
            <a:ext cx="2701384" cy="2709577"/>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 name="Google Shape;53;p9"/>
          <p:cNvSpPr/>
          <p:nvPr/>
        </p:nvSpPr>
        <p:spPr>
          <a:xfrm>
            <a:off x="3761899" y="0"/>
            <a:ext cx="5382339" cy="5130641"/>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chemeClr val="lt1"/>
              </a:gs>
              <a:gs pos="80000">
                <a:srgbClr val="FFFFFF">
                  <a:alpha val="0"/>
                </a:srgbClr>
              </a:gs>
              <a:gs pos="100000">
                <a:srgbClr val="FFFFFF">
                  <a:alpha val="0"/>
                </a:srgbClr>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 name="Google Shape;54;p9"/>
          <p:cNvSpPr txBox="1">
            <a:spLocks noGrp="1"/>
          </p:cNvSpPr>
          <p:nvPr>
            <p:ph type="body" idx="1"/>
          </p:nvPr>
        </p:nvSpPr>
        <p:spPr>
          <a:xfrm>
            <a:off x="651600" y="4406300"/>
            <a:ext cx="78408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55" name="Google Shape;55;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type="blank">
  <p:cSld name="BLANK">
    <p:spTree>
      <p:nvGrpSpPr>
        <p:cNvPr id="1" name="Shape 56"/>
        <p:cNvGrpSpPr/>
        <p:nvPr/>
      </p:nvGrpSpPr>
      <p:grpSpPr>
        <a:xfrm>
          <a:off x="0" y="0"/>
          <a:ext cx="0" cy="0"/>
          <a:chOff x="0" y="0"/>
          <a:chExt cx="0" cy="0"/>
        </a:xfrm>
      </p:grpSpPr>
      <p:sp>
        <p:nvSpPr>
          <p:cNvPr id="57" name="Google Shape;57;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58" name="Google Shape;58;p10"/>
          <p:cNvSpPr/>
          <p:nvPr/>
        </p:nvSpPr>
        <p:spPr>
          <a:xfrm>
            <a:off x="487675" y="0"/>
            <a:ext cx="8656320" cy="5143642"/>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rgbClr val="007450">
                  <a:alpha val="18823"/>
                </a:srgbClr>
              </a:gs>
              <a:gs pos="80000">
                <a:srgbClr val="002964">
                  <a:alpha val="0"/>
                </a:srgbClr>
              </a:gs>
              <a:gs pos="100000">
                <a:srgbClr val="002964">
                  <a:alpha val="0"/>
                </a:srgbClr>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mplementary">
  <p:cSld name="BLANK_2">
    <p:bg>
      <p:bgPr>
        <a:gradFill>
          <a:gsLst>
            <a:gs pos="0">
              <a:schemeClr val="accent6"/>
            </a:gs>
            <a:gs pos="50000">
              <a:schemeClr val="accent5"/>
            </a:gs>
            <a:gs pos="100000">
              <a:schemeClr val="accent4"/>
            </a:gs>
          </a:gsLst>
          <a:path path="circle">
            <a:fillToRect l="100000" b="100000"/>
          </a:path>
          <a:tileRect t="-100000" r="-100000"/>
        </a:gra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61" name="Google Shape;61;p11"/>
          <p:cNvSpPr/>
          <p:nvPr/>
        </p:nvSpPr>
        <p:spPr>
          <a:xfrm>
            <a:off x="487675" y="0"/>
            <a:ext cx="8656320" cy="5143642"/>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rgbClr val="011733">
                  <a:alpha val="16862"/>
                </a:srgbClr>
              </a:gs>
              <a:gs pos="80000">
                <a:srgbClr val="011733">
                  <a:alpha val="0"/>
                </a:srgbClr>
              </a:gs>
              <a:gs pos="100000">
                <a:srgbClr val="011733">
                  <a:alpha val="0"/>
                </a:srgbClr>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50000">
              <a:schemeClr val="accent2"/>
            </a:gs>
            <a:gs pos="100000">
              <a:schemeClr val="accent3"/>
            </a:gs>
          </a:gsLst>
          <a:path path="circle">
            <a:fillToRect l="100000" b="100000"/>
          </a:path>
          <a:tileRect t="-100000" r="-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51600" y="628650"/>
            <a:ext cx="6130200" cy="4335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1pPr>
            <a:lvl2pPr lvl="1"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2pPr>
            <a:lvl3pPr lvl="2"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3pPr>
            <a:lvl4pPr lvl="3"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4pPr>
            <a:lvl5pPr lvl="4"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5pPr>
            <a:lvl6pPr lvl="5"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6pPr>
            <a:lvl7pPr lvl="6"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7pPr>
            <a:lvl8pPr lvl="7"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8pPr>
            <a:lvl9pPr lvl="8"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9pPr>
          </a:lstStyle>
          <a:p>
            <a:endParaRPr/>
          </a:p>
        </p:txBody>
      </p:sp>
      <p:sp>
        <p:nvSpPr>
          <p:cNvPr id="7" name="Google Shape;7;p1"/>
          <p:cNvSpPr txBox="1">
            <a:spLocks noGrp="1"/>
          </p:cNvSpPr>
          <p:nvPr>
            <p:ph type="body" idx="1"/>
          </p:nvPr>
        </p:nvSpPr>
        <p:spPr>
          <a:xfrm>
            <a:off x="651600" y="1409701"/>
            <a:ext cx="6130200" cy="3105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Oxygen Light"/>
              <a:buChar char="⇨"/>
              <a:defRPr sz="2400">
                <a:solidFill>
                  <a:schemeClr val="dk1"/>
                </a:solidFill>
                <a:latin typeface="Oxygen Light"/>
                <a:ea typeface="Oxygen Light"/>
                <a:cs typeface="Oxygen Light"/>
                <a:sym typeface="Oxygen Light"/>
              </a:defRPr>
            </a:lvl1pPr>
            <a:lvl2pPr marL="914400" lvl="1" indent="-381000" rtl="0">
              <a:lnSpc>
                <a:spcPct val="115000"/>
              </a:lnSpc>
              <a:spcBef>
                <a:spcPts val="800"/>
              </a:spcBef>
              <a:spcAft>
                <a:spcPts val="0"/>
              </a:spcAft>
              <a:buClr>
                <a:schemeClr val="accent1"/>
              </a:buClr>
              <a:buSzPts val="2400"/>
              <a:buFont typeface="Oxygen Light"/>
              <a:buChar char="⇾"/>
              <a:defRPr sz="2400">
                <a:solidFill>
                  <a:schemeClr val="dk1"/>
                </a:solidFill>
                <a:latin typeface="Oxygen Light"/>
                <a:ea typeface="Oxygen Light"/>
                <a:cs typeface="Oxygen Light"/>
                <a:sym typeface="Oxygen Light"/>
              </a:defRPr>
            </a:lvl2pPr>
            <a:lvl3pPr marL="1371600" lvl="2" indent="-381000" rtl="0">
              <a:lnSpc>
                <a:spcPct val="115000"/>
              </a:lnSpc>
              <a:spcBef>
                <a:spcPts val="800"/>
              </a:spcBef>
              <a:spcAft>
                <a:spcPts val="0"/>
              </a:spcAft>
              <a:buClr>
                <a:schemeClr val="lt2"/>
              </a:buClr>
              <a:buSzPts val="2400"/>
              <a:buFont typeface="Oxygen Light"/>
              <a:buChar char="￫"/>
              <a:defRPr sz="2400">
                <a:solidFill>
                  <a:schemeClr val="dk1"/>
                </a:solidFill>
                <a:latin typeface="Oxygen Light"/>
                <a:ea typeface="Oxygen Light"/>
                <a:cs typeface="Oxygen Light"/>
                <a:sym typeface="Oxygen Light"/>
              </a:defRPr>
            </a:lvl3pPr>
            <a:lvl4pPr marL="1828800" lvl="3"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4pPr>
            <a:lvl5pPr marL="2286000" lvl="4"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5pPr>
            <a:lvl6pPr marL="2743200" lvl="5"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6pPr>
            <a:lvl7pPr marL="3200400" lvl="6"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7pPr>
            <a:lvl8pPr marL="3657600" lvl="7"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8pPr>
            <a:lvl9pPr marL="4114800" lvl="8" indent="-381000" rtl="0">
              <a:lnSpc>
                <a:spcPct val="115000"/>
              </a:lnSpc>
              <a:spcBef>
                <a:spcPts val="800"/>
              </a:spcBef>
              <a:spcAft>
                <a:spcPts val="800"/>
              </a:spcAft>
              <a:buClr>
                <a:schemeClr val="dk1"/>
              </a:buClr>
              <a:buSzPts val="2400"/>
              <a:buFont typeface="Oxygen Light"/>
              <a:buChar char="■"/>
              <a:defRPr sz="2400">
                <a:solidFill>
                  <a:schemeClr val="dk1"/>
                </a:solidFill>
                <a:latin typeface="Oxygen Light"/>
                <a:ea typeface="Oxygen Light"/>
                <a:cs typeface="Oxygen Light"/>
                <a:sym typeface="Oxygen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Zilla Slab SemiBold"/>
                <a:ea typeface="Zilla Slab SemiBold"/>
                <a:cs typeface="Zilla Slab SemiBold"/>
                <a:sym typeface="Zilla Slab SemiBold"/>
              </a:defRPr>
            </a:lvl1pPr>
            <a:lvl2pPr lvl="1" algn="r" rtl="0">
              <a:buNone/>
              <a:defRPr sz="1500">
                <a:solidFill>
                  <a:schemeClr val="lt1"/>
                </a:solidFill>
                <a:latin typeface="Zilla Slab SemiBold"/>
                <a:ea typeface="Zilla Slab SemiBold"/>
                <a:cs typeface="Zilla Slab SemiBold"/>
                <a:sym typeface="Zilla Slab SemiBold"/>
              </a:defRPr>
            </a:lvl2pPr>
            <a:lvl3pPr lvl="2" algn="r" rtl="0">
              <a:buNone/>
              <a:defRPr sz="1500">
                <a:solidFill>
                  <a:schemeClr val="lt1"/>
                </a:solidFill>
                <a:latin typeface="Zilla Slab SemiBold"/>
                <a:ea typeface="Zilla Slab SemiBold"/>
                <a:cs typeface="Zilla Slab SemiBold"/>
                <a:sym typeface="Zilla Slab SemiBold"/>
              </a:defRPr>
            </a:lvl3pPr>
            <a:lvl4pPr lvl="3" algn="r" rtl="0">
              <a:buNone/>
              <a:defRPr sz="1500">
                <a:solidFill>
                  <a:schemeClr val="lt1"/>
                </a:solidFill>
                <a:latin typeface="Zilla Slab SemiBold"/>
                <a:ea typeface="Zilla Slab SemiBold"/>
                <a:cs typeface="Zilla Slab SemiBold"/>
                <a:sym typeface="Zilla Slab SemiBold"/>
              </a:defRPr>
            </a:lvl4pPr>
            <a:lvl5pPr lvl="4" algn="r" rtl="0">
              <a:buNone/>
              <a:defRPr sz="1500">
                <a:solidFill>
                  <a:schemeClr val="lt1"/>
                </a:solidFill>
                <a:latin typeface="Zilla Slab SemiBold"/>
                <a:ea typeface="Zilla Slab SemiBold"/>
                <a:cs typeface="Zilla Slab SemiBold"/>
                <a:sym typeface="Zilla Slab SemiBold"/>
              </a:defRPr>
            </a:lvl5pPr>
            <a:lvl6pPr lvl="5" algn="r" rtl="0">
              <a:buNone/>
              <a:defRPr sz="1500">
                <a:solidFill>
                  <a:schemeClr val="lt1"/>
                </a:solidFill>
                <a:latin typeface="Zilla Slab SemiBold"/>
                <a:ea typeface="Zilla Slab SemiBold"/>
                <a:cs typeface="Zilla Slab SemiBold"/>
                <a:sym typeface="Zilla Slab SemiBold"/>
              </a:defRPr>
            </a:lvl6pPr>
            <a:lvl7pPr lvl="6" algn="r" rtl="0">
              <a:buNone/>
              <a:defRPr sz="1500">
                <a:solidFill>
                  <a:schemeClr val="lt1"/>
                </a:solidFill>
                <a:latin typeface="Zilla Slab SemiBold"/>
                <a:ea typeface="Zilla Slab SemiBold"/>
                <a:cs typeface="Zilla Slab SemiBold"/>
                <a:sym typeface="Zilla Slab SemiBold"/>
              </a:defRPr>
            </a:lvl7pPr>
            <a:lvl8pPr lvl="7" algn="r" rtl="0">
              <a:buNone/>
              <a:defRPr sz="1500">
                <a:solidFill>
                  <a:schemeClr val="lt1"/>
                </a:solidFill>
                <a:latin typeface="Zilla Slab SemiBold"/>
                <a:ea typeface="Zilla Slab SemiBold"/>
                <a:cs typeface="Zilla Slab SemiBold"/>
                <a:sym typeface="Zilla Slab SemiBold"/>
              </a:defRPr>
            </a:lvl8pPr>
            <a:lvl9pPr lvl="8" algn="r" rtl="0">
              <a:buNone/>
              <a:defRPr sz="1500">
                <a:solidFill>
                  <a:schemeClr val="lt1"/>
                </a:solidFill>
                <a:latin typeface="Zilla Slab SemiBold"/>
                <a:ea typeface="Zilla Slab SemiBold"/>
                <a:cs typeface="Zilla Slab SemiBold"/>
                <a:sym typeface="Zilla Slab SemiBold"/>
              </a:defRPr>
            </a:lvl9pPr>
          </a:lstStyle>
          <a:p>
            <a:pPr marL="0" lvl="0" indent="0" algn="r" rtl="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package" Target="../embeddings/Microsoft_Word_Document.docx"/><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image" Target="../media/image10.png"/><Relationship Id="rId5" Type="http://schemas.openxmlformats.org/officeDocument/2006/relationships/diagramQuickStyle" Target="../diagrams/quickStyle8.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diagramLayout" Target="../diagrams/layout8.xml"/><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D6F963CE-01A7-4B25-B248-89DCF905B1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a:t>
            </a:fld>
            <a:endParaRPr lang="es-EC" dirty="0"/>
          </a:p>
        </p:txBody>
      </p:sp>
      <p:sp>
        <p:nvSpPr>
          <p:cNvPr id="3" name="Rectángulo 2">
            <a:extLst>
              <a:ext uri="{FF2B5EF4-FFF2-40B4-BE49-F238E27FC236}">
                <a16:creationId xmlns:a16="http://schemas.microsoft.com/office/drawing/2014/main" id="{E7865269-4323-4D45-AFAE-FAA193FEF674}"/>
              </a:ext>
            </a:extLst>
          </p:cNvPr>
          <p:cNvSpPr/>
          <p:nvPr/>
        </p:nvSpPr>
        <p:spPr>
          <a:xfrm>
            <a:off x="556591" y="924339"/>
            <a:ext cx="6490252" cy="1003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a:extLst>
              <a:ext uri="{FF2B5EF4-FFF2-40B4-BE49-F238E27FC236}">
                <a16:creationId xmlns:a16="http://schemas.microsoft.com/office/drawing/2014/main" id="{F388E16B-2618-4D97-9585-05ECE126E4A3}"/>
              </a:ext>
            </a:extLst>
          </p:cNvPr>
          <p:cNvPicPr>
            <a:picLocks noChangeAspect="1"/>
          </p:cNvPicPr>
          <p:nvPr/>
        </p:nvPicPr>
        <p:blipFill rotWithShape="1">
          <a:blip r:embed="rId2"/>
          <a:srcRect l="28652" t="21759" r="6087" b="13291"/>
          <a:stretch/>
        </p:blipFill>
        <p:spPr>
          <a:xfrm>
            <a:off x="0" y="0"/>
            <a:ext cx="9144000" cy="5143500"/>
          </a:xfrm>
          <a:prstGeom prst="rect">
            <a:avLst/>
          </a:prstGeom>
        </p:spPr>
      </p:pic>
    </p:spTree>
    <p:extLst>
      <p:ext uri="{BB962C8B-B14F-4D97-AF65-F5344CB8AC3E}">
        <p14:creationId xmlns:p14="http://schemas.microsoft.com/office/powerpoint/2010/main" val="183405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2"/>
          <p:cNvSpPr txBox="1">
            <a:spLocks noGrp="1"/>
          </p:cNvSpPr>
          <p:nvPr>
            <p:ph type="title" idx="4294967295"/>
          </p:nvPr>
        </p:nvSpPr>
        <p:spPr>
          <a:xfrm>
            <a:off x="1506900" y="684190"/>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Metodología</a:t>
            </a:r>
            <a:endParaRPr dirty="0">
              <a:latin typeface="Times New Roman" panose="02020603050405020304" pitchFamily="18" charset="0"/>
              <a:cs typeface="Times New Roman" panose="02020603050405020304" pitchFamily="18" charset="0"/>
            </a:endParaRPr>
          </a:p>
        </p:txBody>
      </p:sp>
      <p:sp>
        <p:nvSpPr>
          <p:cNvPr id="434" name="Google Shape;434;p4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dirty="0"/>
          </a:p>
        </p:txBody>
      </p:sp>
      <p:sp>
        <p:nvSpPr>
          <p:cNvPr id="435" name="Google Shape;435;p42"/>
          <p:cNvSpPr/>
          <p:nvPr/>
        </p:nvSpPr>
        <p:spPr>
          <a:xfrm>
            <a:off x="1506899" y="1288000"/>
            <a:ext cx="2994175" cy="1439400"/>
          </a:xfrm>
          <a:prstGeom prst="rect">
            <a:avLst/>
          </a:prstGeom>
          <a:solidFill>
            <a:schemeClr val="lt1"/>
          </a:solidFill>
          <a:ln>
            <a:noFill/>
          </a:ln>
          <a:effectLst>
            <a:outerShdw blurRad="57150" dist="9525" dir="5340000" algn="bl" rotWithShape="0">
              <a:schemeClr val="dk1">
                <a:alpha val="21000"/>
              </a:schemeClr>
            </a:outerShdw>
          </a:effectLst>
        </p:spPr>
        <p:txBody>
          <a:bodyPr spcFirstLastPara="1" wrap="square" lIns="91425" tIns="91425" rIns="1371600" bIns="91425" anchor="t" anchorCtr="0">
            <a:noAutofit/>
          </a:bodyPr>
          <a:lstStyle/>
          <a:p>
            <a:pPr marL="0" lvl="0" indent="0" algn="l" rtl="0">
              <a:spcBef>
                <a:spcPts val="0"/>
              </a:spcBef>
              <a:spcAft>
                <a:spcPts val="0"/>
              </a:spcAft>
              <a:buNone/>
            </a:pPr>
            <a:r>
              <a:rPr lang="es-ES" b="1" dirty="0">
                <a:solidFill>
                  <a:schemeClr val="dk1"/>
                </a:solidFill>
                <a:latin typeface="Oxygen"/>
                <a:ea typeface="Oxygen"/>
                <a:cs typeface="Oxygen"/>
                <a:sym typeface="Oxygen"/>
              </a:rPr>
              <a:t>ENFOQUE MIXTO</a:t>
            </a:r>
            <a:endParaRPr b="1" dirty="0">
              <a:solidFill>
                <a:schemeClr val="dk1"/>
              </a:solidFill>
              <a:latin typeface="Oxygen"/>
              <a:ea typeface="Oxygen"/>
              <a:cs typeface="Oxygen"/>
              <a:sym typeface="Oxygen"/>
            </a:endParaRPr>
          </a:p>
          <a:p>
            <a:pPr marL="0" lvl="0" indent="0" algn="l" rtl="0">
              <a:spcBef>
                <a:spcPts val="600"/>
              </a:spcBef>
              <a:spcAft>
                <a:spcPts val="600"/>
              </a:spcAft>
              <a:buNone/>
            </a:pPr>
            <a:r>
              <a:rPr lang="en" dirty="0">
                <a:solidFill>
                  <a:schemeClr val="dk1"/>
                </a:solidFill>
                <a:latin typeface="Oxygen"/>
                <a:ea typeface="Oxygen"/>
                <a:cs typeface="Oxygen"/>
                <a:sym typeface="Oxygen"/>
              </a:rPr>
              <a:t>Cualitativo – cuantitativo </a:t>
            </a:r>
            <a:endParaRPr dirty="0">
              <a:solidFill>
                <a:schemeClr val="dk1"/>
              </a:solidFill>
              <a:latin typeface="Oxygen"/>
              <a:ea typeface="Oxygen"/>
              <a:cs typeface="Oxygen"/>
              <a:sym typeface="Oxygen"/>
            </a:endParaRPr>
          </a:p>
        </p:txBody>
      </p:sp>
      <p:sp>
        <p:nvSpPr>
          <p:cNvPr id="436" name="Google Shape;436;p42"/>
          <p:cNvSpPr/>
          <p:nvPr/>
        </p:nvSpPr>
        <p:spPr>
          <a:xfrm>
            <a:off x="4659101" y="1288000"/>
            <a:ext cx="2994175" cy="1439400"/>
          </a:xfrm>
          <a:prstGeom prst="rect">
            <a:avLst/>
          </a:prstGeom>
          <a:solidFill>
            <a:schemeClr val="lt1"/>
          </a:solidFill>
          <a:ln>
            <a:noFill/>
          </a:ln>
          <a:effectLst>
            <a:outerShdw blurRad="57150" dist="9525" dir="5340000" algn="bl" rotWithShape="0">
              <a:schemeClr val="dk1">
                <a:alpha val="21000"/>
              </a:schemeClr>
            </a:outerShdw>
          </a:effectLst>
        </p:spPr>
        <p:txBody>
          <a:bodyPr spcFirstLastPara="1" wrap="square" lIns="1371600" tIns="91425" rIns="91425" bIns="91425" anchor="t" anchorCtr="0">
            <a:noAutofit/>
          </a:bodyPr>
          <a:lstStyle/>
          <a:p>
            <a:pPr marL="0" lvl="0" indent="0" algn="r" rtl="0">
              <a:spcBef>
                <a:spcPts val="600"/>
              </a:spcBef>
              <a:spcAft>
                <a:spcPts val="600"/>
              </a:spcAft>
              <a:buNone/>
            </a:pPr>
            <a:r>
              <a:rPr lang="en-US" dirty="0">
                <a:solidFill>
                  <a:schemeClr val="dk1"/>
                </a:solidFill>
                <a:latin typeface="Oxygen"/>
                <a:ea typeface="Oxygen"/>
                <a:cs typeface="Oxygen"/>
                <a:sym typeface="Oxygen"/>
              </a:rPr>
              <a:t>Descriptivo</a:t>
            </a:r>
          </a:p>
          <a:p>
            <a:pPr marL="0" lvl="0" indent="0" algn="r" rtl="0">
              <a:spcBef>
                <a:spcPts val="600"/>
              </a:spcBef>
              <a:spcAft>
                <a:spcPts val="600"/>
              </a:spcAft>
              <a:buNone/>
            </a:pPr>
            <a:r>
              <a:rPr lang="es-EC" dirty="0">
                <a:solidFill>
                  <a:schemeClr val="dk1"/>
                </a:solidFill>
                <a:latin typeface="Oxygen"/>
                <a:ea typeface="Oxygen"/>
                <a:cs typeface="Oxygen"/>
                <a:sym typeface="Oxygen"/>
              </a:rPr>
              <a:t>Correlacional</a:t>
            </a:r>
            <a:r>
              <a:rPr lang="en-US" dirty="0">
                <a:solidFill>
                  <a:schemeClr val="dk1"/>
                </a:solidFill>
                <a:latin typeface="Oxygen"/>
                <a:ea typeface="Oxygen"/>
                <a:cs typeface="Oxygen"/>
                <a:sym typeface="Oxygen"/>
              </a:rPr>
              <a:t> </a:t>
            </a:r>
          </a:p>
        </p:txBody>
      </p:sp>
      <p:sp>
        <p:nvSpPr>
          <p:cNvPr id="437" name="Google Shape;437;p42"/>
          <p:cNvSpPr/>
          <p:nvPr/>
        </p:nvSpPr>
        <p:spPr>
          <a:xfrm>
            <a:off x="1506899" y="2885331"/>
            <a:ext cx="2994176" cy="1439400"/>
          </a:xfrm>
          <a:prstGeom prst="rect">
            <a:avLst/>
          </a:prstGeom>
          <a:solidFill>
            <a:schemeClr val="lt1"/>
          </a:solidFill>
          <a:ln>
            <a:noFill/>
          </a:ln>
          <a:effectLst>
            <a:outerShdw blurRad="57150" dist="9525" dir="5340000" algn="bl" rotWithShape="0">
              <a:schemeClr val="dk1">
                <a:alpha val="21000"/>
              </a:schemeClr>
            </a:outerShdw>
          </a:effectLst>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Oxygen"/>
              <a:ea typeface="Oxygen"/>
              <a:cs typeface="Oxygen"/>
              <a:sym typeface="Oxygen"/>
            </a:endParaRPr>
          </a:p>
          <a:p>
            <a:pPr lvl="0"/>
            <a:r>
              <a:rPr lang="es-ES" sz="1400" dirty="0"/>
              <a:t>Cuasi experimental</a:t>
            </a:r>
          </a:p>
          <a:p>
            <a:pPr marL="0" lvl="0" indent="0" algn="l" rtl="0">
              <a:spcBef>
                <a:spcPts val="600"/>
              </a:spcBef>
              <a:spcAft>
                <a:spcPts val="600"/>
              </a:spcAft>
              <a:buClr>
                <a:schemeClr val="dk1"/>
              </a:buClr>
              <a:buSzPts val="1100"/>
              <a:buFont typeface="Arial"/>
              <a:buNone/>
            </a:pPr>
            <a:r>
              <a:rPr lang="en" b="1" dirty="0">
                <a:solidFill>
                  <a:schemeClr val="dk1"/>
                </a:solidFill>
                <a:latin typeface="Oxygen"/>
                <a:ea typeface="Oxygen"/>
                <a:cs typeface="Oxygen"/>
                <a:sym typeface="Oxygen"/>
              </a:rPr>
              <a:t>DISEÑO DE INVESTIGACION</a:t>
            </a:r>
            <a:endParaRPr dirty="0">
              <a:solidFill>
                <a:schemeClr val="dk1"/>
              </a:solidFill>
              <a:latin typeface="Oxygen"/>
              <a:ea typeface="Oxygen"/>
              <a:cs typeface="Oxygen"/>
              <a:sym typeface="Oxygen"/>
            </a:endParaRPr>
          </a:p>
        </p:txBody>
      </p:sp>
      <p:sp>
        <p:nvSpPr>
          <p:cNvPr id="438" name="Google Shape;438;p42"/>
          <p:cNvSpPr/>
          <p:nvPr/>
        </p:nvSpPr>
        <p:spPr>
          <a:xfrm>
            <a:off x="4659101" y="2885331"/>
            <a:ext cx="2994175" cy="1439400"/>
          </a:xfrm>
          <a:prstGeom prst="rect">
            <a:avLst/>
          </a:prstGeom>
          <a:solidFill>
            <a:schemeClr val="lt1"/>
          </a:solidFill>
          <a:ln>
            <a:noFill/>
          </a:ln>
          <a:effectLst>
            <a:outerShdw blurRad="57150" dist="9525" dir="5340000" algn="bl" rotWithShape="0">
              <a:schemeClr val="dk1">
                <a:alpha val="21000"/>
              </a:schemeClr>
            </a:outerShdw>
          </a:effectLst>
        </p:spPr>
        <p:txBody>
          <a:bodyPr spcFirstLastPara="1" wrap="square" lIns="1371600" tIns="91425" rIns="91425" bIns="91425" anchor="b" anchorCtr="0">
            <a:noAutofit/>
          </a:bodyPr>
          <a:lstStyle/>
          <a:p>
            <a:pPr marL="0" lvl="0" indent="0" algn="r" rtl="0">
              <a:spcBef>
                <a:spcPts val="600"/>
              </a:spcBef>
              <a:spcAft>
                <a:spcPts val="0"/>
              </a:spcAft>
              <a:buClr>
                <a:schemeClr val="dk1"/>
              </a:buClr>
              <a:buSzPts val="1100"/>
              <a:buFont typeface="Arial"/>
              <a:buNone/>
            </a:pPr>
            <a:r>
              <a:rPr lang="es-ES" dirty="0">
                <a:solidFill>
                  <a:schemeClr val="dk1"/>
                </a:solidFill>
                <a:latin typeface="Oxygen"/>
                <a:ea typeface="Oxygen"/>
                <a:cs typeface="Oxygen"/>
                <a:sym typeface="Oxygen"/>
              </a:rPr>
              <a:t>Pre – test </a:t>
            </a:r>
          </a:p>
          <a:p>
            <a:pPr marL="0" lvl="0" indent="0" algn="r" rtl="0">
              <a:spcBef>
                <a:spcPts val="600"/>
              </a:spcBef>
              <a:spcAft>
                <a:spcPts val="0"/>
              </a:spcAft>
              <a:buClr>
                <a:schemeClr val="dk1"/>
              </a:buClr>
              <a:buSzPts val="1100"/>
              <a:buFont typeface="Arial"/>
              <a:buNone/>
            </a:pPr>
            <a:r>
              <a:rPr lang="es-ES" dirty="0">
                <a:solidFill>
                  <a:schemeClr val="dk1"/>
                </a:solidFill>
                <a:latin typeface="Oxygen"/>
                <a:ea typeface="Oxygen"/>
                <a:cs typeface="Oxygen"/>
                <a:sym typeface="Oxygen"/>
              </a:rPr>
              <a:t>Post – test </a:t>
            </a:r>
          </a:p>
          <a:p>
            <a:pPr marL="0" lvl="0" indent="0" algn="r" rtl="0">
              <a:spcBef>
                <a:spcPts val="600"/>
              </a:spcBef>
              <a:spcAft>
                <a:spcPts val="600"/>
              </a:spcAft>
              <a:buNone/>
            </a:pPr>
            <a:r>
              <a:rPr lang="en" b="1" dirty="0">
                <a:solidFill>
                  <a:schemeClr val="dk1"/>
                </a:solidFill>
                <a:latin typeface="Oxygen"/>
                <a:ea typeface="Oxygen"/>
                <a:cs typeface="Oxygen"/>
                <a:sym typeface="Oxygen"/>
              </a:rPr>
              <a:t>INVESTIGACION </a:t>
            </a:r>
            <a:endParaRPr dirty="0">
              <a:solidFill>
                <a:schemeClr val="dk1"/>
              </a:solidFill>
              <a:latin typeface="Oxygen"/>
              <a:ea typeface="Oxygen"/>
              <a:cs typeface="Oxygen"/>
              <a:sym typeface="Oxygen"/>
            </a:endParaRPr>
          </a:p>
        </p:txBody>
      </p:sp>
      <p:sp>
        <p:nvSpPr>
          <p:cNvPr id="439" name="Google Shape;439;p42"/>
          <p:cNvSpPr/>
          <p:nvPr/>
        </p:nvSpPr>
        <p:spPr>
          <a:xfrm>
            <a:off x="3404267" y="1628621"/>
            <a:ext cx="2195700" cy="21957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42"/>
          <p:cNvSpPr/>
          <p:nvPr/>
        </p:nvSpPr>
        <p:spPr>
          <a:xfrm rot="5400000">
            <a:off x="3562412" y="1628621"/>
            <a:ext cx="2195700" cy="2195700"/>
          </a:xfrm>
          <a:prstGeom prst="pie">
            <a:avLst>
              <a:gd name="adj1" fmla="val 10788866"/>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42"/>
          <p:cNvSpPr/>
          <p:nvPr/>
        </p:nvSpPr>
        <p:spPr>
          <a:xfrm rot="10800000">
            <a:off x="3562412" y="1788011"/>
            <a:ext cx="2195700" cy="2195700"/>
          </a:xfrm>
          <a:prstGeom prst="pie">
            <a:avLst>
              <a:gd name="adj1" fmla="val 10788866"/>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42"/>
          <p:cNvSpPr/>
          <p:nvPr/>
        </p:nvSpPr>
        <p:spPr>
          <a:xfrm rot="-5400000">
            <a:off x="3404267" y="1788011"/>
            <a:ext cx="2195700" cy="21957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2"/>
          <p:cNvSpPr/>
          <p:nvPr/>
        </p:nvSpPr>
        <p:spPr>
          <a:xfrm>
            <a:off x="3909738" y="2086599"/>
            <a:ext cx="274892" cy="375867"/>
          </a:xfrm>
          <a:prstGeom prst="rect">
            <a:avLst/>
          </a:prstGeom>
        </p:spPr>
        <p:txBody>
          <a:bodyPr>
            <a:prstTxWarp prst="textPlain">
              <a:avLst/>
            </a:prstTxWarp>
          </a:bodyPr>
          <a:lstStyle/>
          <a:p>
            <a:pPr lvl="0" algn="ctr"/>
            <a:r>
              <a:rPr lang="es-ES" b="1" i="0" dirty="0">
                <a:ln>
                  <a:noFill/>
                </a:ln>
                <a:solidFill>
                  <a:schemeClr val="lt1"/>
                </a:solidFill>
                <a:latin typeface="Zilla Slab"/>
              </a:rPr>
              <a:t>E</a:t>
            </a:r>
            <a:endParaRPr b="1" i="0" dirty="0">
              <a:ln>
                <a:noFill/>
              </a:ln>
              <a:solidFill>
                <a:schemeClr val="lt1"/>
              </a:solidFill>
              <a:latin typeface="Zilla Slab"/>
            </a:endParaRPr>
          </a:p>
        </p:txBody>
      </p:sp>
      <p:sp>
        <p:nvSpPr>
          <p:cNvPr id="444" name="Google Shape;444;p42"/>
          <p:cNvSpPr/>
          <p:nvPr/>
        </p:nvSpPr>
        <p:spPr>
          <a:xfrm>
            <a:off x="4936059" y="2093611"/>
            <a:ext cx="341091" cy="364647"/>
          </a:xfrm>
          <a:prstGeom prst="rect">
            <a:avLst/>
          </a:prstGeom>
        </p:spPr>
        <p:txBody>
          <a:bodyPr>
            <a:prstTxWarp prst="textPlain">
              <a:avLst/>
            </a:prstTxWarp>
          </a:bodyPr>
          <a:lstStyle/>
          <a:p>
            <a:pPr lvl="0" algn="ctr"/>
            <a:r>
              <a:rPr lang="es-ES" b="1" dirty="0">
                <a:solidFill>
                  <a:schemeClr val="lt1"/>
                </a:solidFill>
                <a:latin typeface="Zilla Slab"/>
              </a:rPr>
              <a:t>C</a:t>
            </a:r>
            <a:endParaRPr b="1" i="0" dirty="0">
              <a:ln>
                <a:noFill/>
              </a:ln>
              <a:solidFill>
                <a:schemeClr val="lt1"/>
              </a:solidFill>
              <a:latin typeface="Zilla Slab"/>
            </a:endParaRPr>
          </a:p>
        </p:txBody>
      </p:sp>
      <p:sp>
        <p:nvSpPr>
          <p:cNvPr id="445" name="Google Shape;445;p42"/>
          <p:cNvSpPr/>
          <p:nvPr/>
        </p:nvSpPr>
        <p:spPr>
          <a:xfrm>
            <a:off x="3878322" y="3091573"/>
            <a:ext cx="372507" cy="375867"/>
          </a:xfrm>
          <a:prstGeom prst="rect">
            <a:avLst/>
          </a:prstGeom>
        </p:spPr>
        <p:txBody>
          <a:bodyPr>
            <a:prstTxWarp prst="textPlain">
              <a:avLst/>
            </a:prstTxWarp>
          </a:bodyPr>
          <a:lstStyle/>
          <a:p>
            <a:pPr lvl="0" algn="ctr"/>
            <a:r>
              <a:rPr lang="es-ES" b="1" dirty="0">
                <a:solidFill>
                  <a:schemeClr val="lt1"/>
                </a:solidFill>
                <a:latin typeface="Zilla Slab"/>
              </a:rPr>
              <a:t>P</a:t>
            </a:r>
            <a:endParaRPr b="1" i="0" dirty="0">
              <a:ln>
                <a:noFill/>
              </a:ln>
              <a:solidFill>
                <a:schemeClr val="lt1"/>
              </a:solidFill>
              <a:latin typeface="Zilla Slab"/>
            </a:endParaRPr>
          </a:p>
        </p:txBody>
      </p:sp>
      <p:sp>
        <p:nvSpPr>
          <p:cNvPr id="446" name="Google Shape;446;p42"/>
          <p:cNvSpPr/>
          <p:nvPr/>
        </p:nvSpPr>
        <p:spPr>
          <a:xfrm>
            <a:off x="4936059" y="3098585"/>
            <a:ext cx="341091" cy="364647"/>
          </a:xfrm>
          <a:prstGeom prst="rect">
            <a:avLst/>
          </a:prstGeom>
        </p:spPr>
        <p:txBody>
          <a:bodyPr>
            <a:prstTxWarp prst="textPlain">
              <a:avLst/>
            </a:prstTxWarp>
          </a:bodyPr>
          <a:lstStyle/>
          <a:p>
            <a:pPr lvl="0" algn="ctr"/>
            <a:r>
              <a:rPr lang="es-ES" b="1" dirty="0">
                <a:solidFill>
                  <a:schemeClr val="lt1"/>
                </a:solidFill>
                <a:latin typeface="Zilla Slab"/>
              </a:rPr>
              <a:t>D</a:t>
            </a:r>
            <a:endParaRPr b="1" i="0" dirty="0">
              <a:ln>
                <a:noFill/>
              </a:ln>
              <a:solidFill>
                <a:schemeClr val="lt1"/>
              </a:solidFill>
              <a:latin typeface="Zilla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1506899" y="414857"/>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Métodos de investigación</a:t>
            </a:r>
            <a:endParaRPr dirty="0">
              <a:latin typeface="Times New Roman" panose="02020603050405020304" pitchFamily="18" charset="0"/>
              <a:cs typeface="Times New Roman" panose="02020603050405020304" pitchFamily="18" charset="0"/>
            </a:endParaRPr>
          </a:p>
        </p:txBody>
      </p:sp>
      <p:graphicFrame>
        <p:nvGraphicFramePr>
          <p:cNvPr id="6" name="Diagrama 5">
            <a:extLst>
              <a:ext uri="{FF2B5EF4-FFF2-40B4-BE49-F238E27FC236}">
                <a16:creationId xmlns:a16="http://schemas.microsoft.com/office/drawing/2014/main" id="{6E67C26C-4F2F-4FC8-8970-D08A1CDD3CE5}"/>
              </a:ext>
            </a:extLst>
          </p:cNvPr>
          <p:cNvGraphicFramePr/>
          <p:nvPr>
            <p:extLst>
              <p:ext uri="{D42A27DB-BD31-4B8C-83A1-F6EECF244321}">
                <p14:modId xmlns:p14="http://schemas.microsoft.com/office/powerpoint/2010/main" val="3601315621"/>
              </p:ext>
            </p:extLst>
          </p:nvPr>
        </p:nvGraphicFramePr>
        <p:xfrm>
          <a:off x="2492207" y="908000"/>
          <a:ext cx="4159585" cy="415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2" name="Google Shape;142;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dirty="0"/>
          </a:p>
        </p:txBody>
      </p:sp>
      <p:pic>
        <p:nvPicPr>
          <p:cNvPr id="2050" name="Picture 2" descr="Ver las imágenes de origen">
            <a:extLst>
              <a:ext uri="{FF2B5EF4-FFF2-40B4-BE49-F238E27FC236}">
                <a16:creationId xmlns:a16="http://schemas.microsoft.com/office/drawing/2014/main" id="{3E1BC1AD-6375-47F7-95D9-080BCDEAF8A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81" b="89921" l="8791" r="89973">
                        <a14:foregroundMark x1="40385" y1="37549" x2="26099" y2="55138"/>
                        <a14:foregroundMark x1="19918" y1="41107" x2="18544" y2="63834"/>
                        <a14:foregroundMark x1="14286" y1="47036" x2="14286" y2="47036"/>
                        <a14:foregroundMark x1="13324" y1="31818" x2="34066" y2="29644"/>
                        <a14:foregroundMark x1="34066" y1="29644" x2="40110" y2="30040"/>
                        <a14:foregroundMark x1="45330" y1="24308" x2="46566" y2="48419"/>
                        <a14:foregroundMark x1="46566" y1="48419" x2="51236" y2="55929"/>
                        <a14:foregroundMark x1="51236" y1="55929" x2="58379" y2="52372"/>
                        <a14:foregroundMark x1="58379" y1="52372" x2="51648" y2="42688"/>
                        <a14:foregroundMark x1="51648" y1="42688" x2="40247" y2="46443"/>
                        <a14:foregroundMark x1="40247" y1="46443" x2="34478" y2="55534"/>
                        <a14:foregroundMark x1="34478" y1="55534" x2="32280" y2="66403"/>
                        <a14:foregroundMark x1="32280" y1="66403" x2="34615" y2="76680"/>
                        <a14:foregroundMark x1="34615" y1="76680" x2="42308" y2="84783"/>
                        <a14:foregroundMark x1="42308" y1="84783" x2="49176" y2="83794"/>
                        <a14:foregroundMark x1="49176" y1="83794" x2="51923" y2="77866"/>
                        <a14:foregroundMark x1="56319" y1="61660" x2="16209" y2="54545"/>
                        <a14:foregroundMark x1="16209" y1="54545" x2="14286" y2="44466"/>
                        <a14:foregroundMark x1="14286" y1="44466" x2="15522" y2="77075"/>
                        <a14:foregroundMark x1="15522" y1="77075" x2="22802" y2="82411"/>
                        <a14:foregroundMark x1="22802" y1="82411" x2="33104" y2="81225"/>
                        <a14:foregroundMark x1="30082" y1="32411" x2="23352" y2="33399"/>
                        <a14:foregroundMark x1="13737" y1="81073" x2="13874" y2="83004"/>
                        <a14:foregroundMark x1="13187" y1="73320" x2="13299" y2="74901"/>
                        <a14:foregroundMark x1="13874" y1="83004" x2="20879" y2="86166"/>
                        <a14:foregroundMark x1="20879" y1="86166" x2="23352" y2="86166"/>
                        <a14:foregroundMark x1="28297" y1="87352" x2="41346" y2="86759"/>
                        <a14:foregroundMark x1="31456" y1="35771" x2="58791" y2="24506"/>
                        <a14:foregroundMark x1="58791" y1="24506" x2="64560" y2="30632"/>
                        <a14:foregroundMark x1="64560" y1="30632" x2="52610" y2="65613"/>
                        <a14:foregroundMark x1="52610" y1="65613" x2="45879" y2="76087"/>
                        <a14:foregroundMark x1="45879" y1="76087" x2="38049" y2="81225"/>
                        <a14:foregroundMark x1="38049" y1="81225" x2="29533" y2="82213"/>
                        <a14:foregroundMark x1="29533" y1="82213" x2="19918" y2="78458"/>
                        <a14:foregroundMark x1="19918" y1="78458" x2="13945" y2="69284"/>
                        <a14:foregroundMark x1="13331" y1="47172" x2="14835" y2="44664"/>
                        <a14:foregroundMark x1="14835" y1="44664" x2="31044" y2="40711"/>
                        <a14:foregroundMark x1="31044" y1="40711" x2="39973" y2="43083"/>
                        <a14:foregroundMark x1="39973" y1="43083" x2="47390" y2="49605"/>
                        <a14:foregroundMark x1="47390" y1="49605" x2="54396" y2="50593"/>
                        <a14:foregroundMark x1="57280" y1="69565" x2="56731" y2="29644"/>
                        <a14:foregroundMark x1="56731" y1="29644" x2="49176" y2="32016"/>
                        <a14:foregroundMark x1="49176" y1="32016" x2="46429" y2="44071"/>
                        <a14:foregroundMark x1="46429" y1="44071" x2="48352" y2="63834"/>
                        <a14:foregroundMark x1="44780" y1="64032" x2="43956" y2="24506"/>
                        <a14:foregroundMark x1="43956" y1="24506" x2="51099" y2="28063"/>
                        <a14:foregroundMark x1="51099" y1="28063" x2="55632" y2="33004"/>
                        <a14:foregroundMark x1="78846" y1="52174" x2="76099" y2="48221"/>
                        <a14:foregroundMark x1="73901" y1="58498" x2="75824" y2="55731"/>
                        <a14:foregroundMark x1="46429" y1="66206" x2="40247" y2="69763"/>
                        <a14:foregroundMark x1="24588" y1="50791" x2="24588" y2="50791"/>
                        <a14:foregroundMark x1="52885" y1="33399" x2="52885" y2="33399"/>
                        <a14:backgroundMark x1="29258" y1="24901" x2="29258" y2="24901"/>
                        <a14:backgroundMark x1="26923" y1="24901" x2="26923" y2="24901"/>
                        <a14:backgroundMark x1="20192" y1="24901" x2="20192" y2="24901"/>
                        <a14:backgroundMark x1="17445" y1="24901" x2="17445" y2="24901"/>
                        <a14:backgroundMark x1="22527" y1="25494" x2="22527" y2="25494"/>
                        <a14:backgroundMark x1="10577" y1="33794" x2="10577" y2="33794"/>
                        <a14:backgroundMark x1="10714" y1="37154" x2="11676" y2="71739"/>
                        <a14:backgroundMark x1="8379" y1="52372" x2="8379" y2="60277"/>
                        <a14:backgroundMark x1="10440" y1="73715" x2="10302" y2="85178"/>
                        <a14:backgroundMark x1="11401" y1="74901" x2="11401" y2="83992"/>
                        <a14:backgroundMark x1="28159" y1="96047" x2="28159" y2="96047"/>
                        <a14:backgroundMark x1="36813" y1="15415" x2="34066" y2="16996"/>
                      </a14:backgroundRemoval>
                    </a14:imgEffect>
                  </a14:imgLayer>
                </a14:imgProps>
              </a:ext>
              <a:ext uri="{28A0092B-C50C-407E-A947-70E740481C1C}">
                <a14:useLocalDpi xmlns:a14="http://schemas.microsoft.com/office/drawing/2010/main" val="0"/>
              </a:ext>
            </a:extLst>
          </a:blip>
          <a:srcRect/>
          <a:stretch>
            <a:fillRect/>
          </a:stretch>
        </p:blipFill>
        <p:spPr bwMode="auto">
          <a:xfrm>
            <a:off x="-125588" y="1027287"/>
            <a:ext cx="3139221" cy="2181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7" name="Imagen 6">
            <a:extLst>
              <a:ext uri="{FF2B5EF4-FFF2-40B4-BE49-F238E27FC236}">
                <a16:creationId xmlns:a16="http://schemas.microsoft.com/office/drawing/2014/main" id="{C11B32DB-3F4C-4982-BCC8-4C0C31ED86AE}"/>
              </a:ext>
            </a:extLst>
          </p:cNvPr>
          <p:cNvPicPr>
            <a:picLocks noChangeAspect="1"/>
          </p:cNvPicPr>
          <p:nvPr/>
        </p:nvPicPr>
        <p:blipFill>
          <a:blip r:embed="rId3"/>
          <a:stretch>
            <a:fillRect/>
          </a:stretch>
        </p:blipFill>
        <p:spPr>
          <a:xfrm rot="20352759">
            <a:off x="295600" y="2241535"/>
            <a:ext cx="1332749" cy="1463533"/>
          </a:xfrm>
          <a:prstGeom prst="rect">
            <a:avLst/>
          </a:prstGeom>
        </p:spPr>
      </p:pic>
      <p:sp>
        <p:nvSpPr>
          <p:cNvPr id="147" name="Google Shape;147;p22"/>
          <p:cNvSpPr txBox="1">
            <a:spLocks noGrp="1"/>
          </p:cNvSpPr>
          <p:nvPr>
            <p:ph type="title"/>
          </p:nvPr>
        </p:nvSpPr>
        <p:spPr>
          <a:xfrm>
            <a:off x="414278" y="704194"/>
            <a:ext cx="3319200" cy="134847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INSTRUMENTOS DE RECOLECCIÓN  </a:t>
            </a:r>
          </a:p>
        </p:txBody>
      </p:sp>
      <p:sp>
        <p:nvSpPr>
          <p:cNvPr id="148" name="Google Shape;148;p22"/>
          <p:cNvSpPr txBox="1">
            <a:spLocks noGrp="1"/>
          </p:cNvSpPr>
          <p:nvPr>
            <p:ph type="body" idx="1"/>
          </p:nvPr>
        </p:nvSpPr>
        <p:spPr>
          <a:xfrm>
            <a:off x="1460938" y="2546149"/>
            <a:ext cx="2272540" cy="1348478"/>
          </a:xfrm>
          <a:prstGeom prst="rect">
            <a:avLst/>
          </a:prstGeom>
        </p:spPr>
        <p:txBody>
          <a:bodyPr spcFirstLastPara="1" wrap="square" lIns="0" tIns="0" rIns="0" bIns="0" anchor="t" anchorCtr="0">
            <a:noAutofit/>
          </a:bodyPr>
          <a:lstStyle/>
          <a:p>
            <a:r>
              <a:rPr lang="es-MX" sz="2000" dirty="0">
                <a:latin typeface="Times New Roman" panose="02020603050405020304" pitchFamily="18" charset="0"/>
                <a:cs typeface="Times New Roman" panose="02020603050405020304" pitchFamily="18" charset="0"/>
              </a:rPr>
              <a:t>FICHA DE EVALUACIÓN TÉCNICA </a:t>
            </a:r>
          </a:p>
          <a:p>
            <a:r>
              <a:rPr lang="es-MX" sz="2000" dirty="0">
                <a:latin typeface="Times New Roman" panose="02020603050405020304" pitchFamily="18" charset="0"/>
                <a:cs typeface="Times New Roman" panose="02020603050405020304" pitchFamily="18" charset="0"/>
              </a:rPr>
              <a:t>TEST DE 25 M</a:t>
            </a:r>
            <a:endParaRPr lang="es-EC" sz="2000" dirty="0">
              <a:latin typeface="Times New Roman" panose="02020603050405020304" pitchFamily="18" charset="0"/>
              <a:cs typeface="Times New Roman" panose="02020603050405020304" pitchFamily="18" charset="0"/>
            </a:endParaRPr>
          </a:p>
        </p:txBody>
      </p:sp>
      <p:sp>
        <p:nvSpPr>
          <p:cNvPr id="150" name="Google Shape;150;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dirty="0"/>
          </a:p>
        </p:txBody>
      </p:sp>
      <p:sp>
        <p:nvSpPr>
          <p:cNvPr id="3" name="Rectángulo 2">
            <a:extLst>
              <a:ext uri="{FF2B5EF4-FFF2-40B4-BE49-F238E27FC236}">
                <a16:creationId xmlns:a16="http://schemas.microsoft.com/office/drawing/2014/main" id="{DD617862-33A4-4A7D-B06C-A71AC758B346}"/>
              </a:ext>
            </a:extLst>
          </p:cNvPr>
          <p:cNvSpPr/>
          <p:nvPr/>
        </p:nvSpPr>
        <p:spPr>
          <a:xfrm>
            <a:off x="7391298" y="22578"/>
            <a:ext cx="826393" cy="5120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Imagen 5">
            <a:extLst>
              <a:ext uri="{FF2B5EF4-FFF2-40B4-BE49-F238E27FC236}">
                <a16:creationId xmlns:a16="http://schemas.microsoft.com/office/drawing/2014/main" id="{27860290-FFB8-4160-B88D-58815EE5BC63}"/>
              </a:ext>
            </a:extLst>
          </p:cNvPr>
          <p:cNvPicPr>
            <a:picLocks noChangeAspect="1"/>
          </p:cNvPicPr>
          <p:nvPr/>
        </p:nvPicPr>
        <p:blipFill>
          <a:blip r:embed="rId4"/>
          <a:stretch>
            <a:fillRect/>
          </a:stretch>
        </p:blipFill>
        <p:spPr>
          <a:xfrm>
            <a:off x="4109498" y="227763"/>
            <a:ext cx="3921500" cy="3882258"/>
          </a:xfrm>
          <a:prstGeom prst="rect">
            <a:avLst/>
          </a:prstGeom>
        </p:spPr>
      </p:pic>
      <p:graphicFrame>
        <p:nvGraphicFramePr>
          <p:cNvPr id="12" name="Objeto 11">
            <a:extLst>
              <a:ext uri="{FF2B5EF4-FFF2-40B4-BE49-F238E27FC236}">
                <a16:creationId xmlns:a16="http://schemas.microsoft.com/office/drawing/2014/main" id="{D2967060-3490-4C9B-B770-87E1AA04960D}"/>
              </a:ext>
            </a:extLst>
          </p:cNvPr>
          <p:cNvGraphicFramePr>
            <a:graphicFrameLocks noChangeAspect="1"/>
          </p:cNvGraphicFramePr>
          <p:nvPr>
            <p:extLst>
              <p:ext uri="{D42A27DB-BD31-4B8C-83A1-F6EECF244321}">
                <p14:modId xmlns:p14="http://schemas.microsoft.com/office/powerpoint/2010/main" val="772403760"/>
              </p:ext>
            </p:extLst>
          </p:nvPr>
        </p:nvGraphicFramePr>
        <p:xfrm>
          <a:off x="4109498" y="4110021"/>
          <a:ext cx="4108193" cy="1127260"/>
        </p:xfrm>
        <a:graphic>
          <a:graphicData uri="http://schemas.openxmlformats.org/presentationml/2006/ole">
            <mc:AlternateContent xmlns:mc="http://schemas.openxmlformats.org/markup-compatibility/2006">
              <mc:Choice xmlns:v="urn:schemas-microsoft-com:vml" Requires="v">
                <p:oleObj name="Document" r:id="rId5" imgW="5732871" imgH="2538363" progId="Word.Document.12">
                  <p:embed/>
                </p:oleObj>
              </mc:Choice>
              <mc:Fallback>
                <p:oleObj name="Document" r:id="rId5" imgW="5732871" imgH="2538363" progId="Word.Document.12">
                  <p:embed/>
                  <p:pic>
                    <p:nvPicPr>
                      <p:cNvPr id="0" name=""/>
                      <p:cNvPicPr/>
                      <p:nvPr/>
                    </p:nvPicPr>
                    <p:blipFill>
                      <a:blip r:embed="rId6"/>
                      <a:stretch>
                        <a:fillRect/>
                      </a:stretch>
                    </p:blipFill>
                    <p:spPr>
                      <a:xfrm>
                        <a:off x="4109498" y="4110021"/>
                        <a:ext cx="4108193" cy="1127260"/>
                      </a:xfrm>
                      <a:prstGeom prst="rect">
                        <a:avLst/>
                      </a:prstGeom>
                    </p:spPr>
                  </p:pic>
                </p:oleObj>
              </mc:Fallback>
            </mc:AlternateContent>
          </a:graphicData>
        </a:graphic>
      </p:graphicFrame>
    </p:spTree>
    <p:extLst>
      <p:ext uri="{BB962C8B-B14F-4D97-AF65-F5344CB8AC3E}">
        <p14:creationId xmlns:p14="http://schemas.microsoft.com/office/powerpoint/2010/main" val="301922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2912400" y="76249"/>
            <a:ext cx="3319200" cy="46245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PRE TEST</a:t>
            </a:r>
          </a:p>
        </p:txBody>
      </p:sp>
      <p:sp>
        <p:nvSpPr>
          <p:cNvPr id="150" name="Google Shape;150;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dirty="0"/>
          </a:p>
        </p:txBody>
      </p:sp>
      <p:graphicFrame>
        <p:nvGraphicFramePr>
          <p:cNvPr id="5" name="Marcador de contenido 3">
            <a:extLst>
              <a:ext uri="{FF2B5EF4-FFF2-40B4-BE49-F238E27FC236}">
                <a16:creationId xmlns:a16="http://schemas.microsoft.com/office/drawing/2014/main" id="{DBFA9C7B-70D7-4BD2-987B-C668131BD4AF}"/>
              </a:ext>
            </a:extLst>
          </p:cNvPr>
          <p:cNvGraphicFramePr>
            <a:graphicFrameLocks/>
          </p:cNvGraphicFramePr>
          <p:nvPr>
            <p:extLst>
              <p:ext uri="{D42A27DB-BD31-4B8C-83A1-F6EECF244321}">
                <p14:modId xmlns:p14="http://schemas.microsoft.com/office/powerpoint/2010/main" val="227326101"/>
              </p:ext>
            </p:extLst>
          </p:nvPr>
        </p:nvGraphicFramePr>
        <p:xfrm>
          <a:off x="308727" y="528347"/>
          <a:ext cx="8526546" cy="4538904"/>
        </p:xfrm>
        <a:graphic>
          <a:graphicData uri="http://schemas.openxmlformats.org/drawingml/2006/table">
            <a:tbl>
              <a:tblPr/>
              <a:tblGrid>
                <a:gridCol w="1268551">
                  <a:extLst>
                    <a:ext uri="{9D8B030D-6E8A-4147-A177-3AD203B41FA5}">
                      <a16:colId xmlns:a16="http://schemas.microsoft.com/office/drawing/2014/main" val="2584891800"/>
                    </a:ext>
                  </a:extLst>
                </a:gridCol>
                <a:gridCol w="311574">
                  <a:extLst>
                    <a:ext uri="{9D8B030D-6E8A-4147-A177-3AD203B41FA5}">
                      <a16:colId xmlns:a16="http://schemas.microsoft.com/office/drawing/2014/main" val="833551419"/>
                    </a:ext>
                  </a:extLst>
                </a:gridCol>
                <a:gridCol w="322701">
                  <a:extLst>
                    <a:ext uri="{9D8B030D-6E8A-4147-A177-3AD203B41FA5}">
                      <a16:colId xmlns:a16="http://schemas.microsoft.com/office/drawing/2014/main" val="3988092643"/>
                    </a:ext>
                  </a:extLst>
                </a:gridCol>
                <a:gridCol w="333829">
                  <a:extLst>
                    <a:ext uri="{9D8B030D-6E8A-4147-A177-3AD203B41FA5}">
                      <a16:colId xmlns:a16="http://schemas.microsoft.com/office/drawing/2014/main" val="1681920589"/>
                    </a:ext>
                  </a:extLst>
                </a:gridCol>
                <a:gridCol w="400594">
                  <a:extLst>
                    <a:ext uri="{9D8B030D-6E8A-4147-A177-3AD203B41FA5}">
                      <a16:colId xmlns:a16="http://schemas.microsoft.com/office/drawing/2014/main" val="2677481076"/>
                    </a:ext>
                  </a:extLst>
                </a:gridCol>
                <a:gridCol w="400594">
                  <a:extLst>
                    <a:ext uri="{9D8B030D-6E8A-4147-A177-3AD203B41FA5}">
                      <a16:colId xmlns:a16="http://schemas.microsoft.com/office/drawing/2014/main" val="3606286549"/>
                    </a:ext>
                  </a:extLst>
                </a:gridCol>
                <a:gridCol w="333829">
                  <a:extLst>
                    <a:ext uri="{9D8B030D-6E8A-4147-A177-3AD203B41FA5}">
                      <a16:colId xmlns:a16="http://schemas.microsoft.com/office/drawing/2014/main" val="3947290724"/>
                    </a:ext>
                  </a:extLst>
                </a:gridCol>
                <a:gridCol w="428413">
                  <a:extLst>
                    <a:ext uri="{9D8B030D-6E8A-4147-A177-3AD203B41FA5}">
                      <a16:colId xmlns:a16="http://schemas.microsoft.com/office/drawing/2014/main" val="4103061525"/>
                    </a:ext>
                  </a:extLst>
                </a:gridCol>
                <a:gridCol w="428413">
                  <a:extLst>
                    <a:ext uri="{9D8B030D-6E8A-4147-A177-3AD203B41FA5}">
                      <a16:colId xmlns:a16="http://schemas.microsoft.com/office/drawing/2014/main" val="1528970933"/>
                    </a:ext>
                  </a:extLst>
                </a:gridCol>
                <a:gridCol w="333829">
                  <a:extLst>
                    <a:ext uri="{9D8B030D-6E8A-4147-A177-3AD203B41FA5}">
                      <a16:colId xmlns:a16="http://schemas.microsoft.com/office/drawing/2014/main" val="3261685584"/>
                    </a:ext>
                  </a:extLst>
                </a:gridCol>
                <a:gridCol w="329657">
                  <a:extLst>
                    <a:ext uri="{9D8B030D-6E8A-4147-A177-3AD203B41FA5}">
                      <a16:colId xmlns:a16="http://schemas.microsoft.com/office/drawing/2014/main" val="3504962603"/>
                    </a:ext>
                  </a:extLst>
                </a:gridCol>
                <a:gridCol w="322701">
                  <a:extLst>
                    <a:ext uri="{9D8B030D-6E8A-4147-A177-3AD203B41FA5}">
                      <a16:colId xmlns:a16="http://schemas.microsoft.com/office/drawing/2014/main" val="114552145"/>
                    </a:ext>
                  </a:extLst>
                </a:gridCol>
                <a:gridCol w="322701">
                  <a:extLst>
                    <a:ext uri="{9D8B030D-6E8A-4147-A177-3AD203B41FA5}">
                      <a16:colId xmlns:a16="http://schemas.microsoft.com/office/drawing/2014/main" val="244790708"/>
                    </a:ext>
                  </a:extLst>
                </a:gridCol>
                <a:gridCol w="333829">
                  <a:extLst>
                    <a:ext uri="{9D8B030D-6E8A-4147-A177-3AD203B41FA5}">
                      <a16:colId xmlns:a16="http://schemas.microsoft.com/office/drawing/2014/main" val="172210210"/>
                    </a:ext>
                  </a:extLst>
                </a:gridCol>
                <a:gridCol w="333829">
                  <a:extLst>
                    <a:ext uri="{9D8B030D-6E8A-4147-A177-3AD203B41FA5}">
                      <a16:colId xmlns:a16="http://schemas.microsoft.com/office/drawing/2014/main" val="742663634"/>
                    </a:ext>
                  </a:extLst>
                </a:gridCol>
                <a:gridCol w="329657">
                  <a:extLst>
                    <a:ext uri="{9D8B030D-6E8A-4147-A177-3AD203B41FA5}">
                      <a16:colId xmlns:a16="http://schemas.microsoft.com/office/drawing/2014/main" val="3741920430"/>
                    </a:ext>
                  </a:extLst>
                </a:gridCol>
                <a:gridCol w="472924">
                  <a:extLst>
                    <a:ext uri="{9D8B030D-6E8A-4147-A177-3AD203B41FA5}">
                      <a16:colId xmlns:a16="http://schemas.microsoft.com/office/drawing/2014/main" val="110914933"/>
                    </a:ext>
                  </a:extLst>
                </a:gridCol>
                <a:gridCol w="472924">
                  <a:extLst>
                    <a:ext uri="{9D8B030D-6E8A-4147-A177-3AD203B41FA5}">
                      <a16:colId xmlns:a16="http://schemas.microsoft.com/office/drawing/2014/main" val="2663592099"/>
                    </a:ext>
                  </a:extLst>
                </a:gridCol>
                <a:gridCol w="333829">
                  <a:extLst>
                    <a:ext uri="{9D8B030D-6E8A-4147-A177-3AD203B41FA5}">
                      <a16:colId xmlns:a16="http://schemas.microsoft.com/office/drawing/2014/main" val="3630360994"/>
                    </a:ext>
                  </a:extLst>
                </a:gridCol>
                <a:gridCol w="356084">
                  <a:extLst>
                    <a:ext uri="{9D8B030D-6E8A-4147-A177-3AD203B41FA5}">
                      <a16:colId xmlns:a16="http://schemas.microsoft.com/office/drawing/2014/main" val="2719185796"/>
                    </a:ext>
                  </a:extLst>
                </a:gridCol>
                <a:gridCol w="356084">
                  <a:extLst>
                    <a:ext uri="{9D8B030D-6E8A-4147-A177-3AD203B41FA5}">
                      <a16:colId xmlns:a16="http://schemas.microsoft.com/office/drawing/2014/main" val="1765466756"/>
                    </a:ext>
                  </a:extLst>
                </a:gridCol>
              </a:tblGrid>
              <a:tr h="121250">
                <a:tc rowSpan="3">
                  <a:txBody>
                    <a:bodyPr/>
                    <a:lstStyle/>
                    <a:p>
                      <a:pPr algn="ctr" fontAlgn="ctr"/>
                      <a:r>
                        <a:rPr lang="es-EC" sz="800" b="1" i="0" u="none" strike="noStrike">
                          <a:solidFill>
                            <a:srgbClr val="000000"/>
                          </a:solidFill>
                          <a:effectLst/>
                          <a:latin typeface="Times New Roman" panose="02020603050405020304" pitchFamily="18" charset="0"/>
                        </a:rPr>
                        <a:t> </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es-EC" sz="800" b="1" i="0" u="none" strike="noStrike">
                          <a:solidFill>
                            <a:srgbClr val="000000"/>
                          </a:solidFill>
                          <a:effectLst/>
                          <a:latin typeface="Times New Roman" panose="02020603050405020304" pitchFamily="18" charset="0"/>
                        </a:rPr>
                        <a:t>Posiciòn del cuerpo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rowSpan="2" hMerge="1">
                  <a:txBody>
                    <a:bodyPr/>
                    <a:lstStyle/>
                    <a:p>
                      <a:endParaRPr lang="es-EC"/>
                    </a:p>
                  </a:txBody>
                  <a:tcPr/>
                </a:tc>
                <a:tc rowSpan="2" hMerge="1">
                  <a:txBody>
                    <a:bodyPr/>
                    <a:lstStyle/>
                    <a:p>
                      <a:endParaRPr lang="es-EC"/>
                    </a:p>
                  </a:txBody>
                  <a:tcPr/>
                </a:tc>
                <a:tc rowSpan="2" gridSpan="3">
                  <a:txBody>
                    <a:bodyPr/>
                    <a:lstStyle/>
                    <a:p>
                      <a:pPr algn="ctr" fontAlgn="ctr"/>
                      <a:r>
                        <a:rPr lang="es-EC" sz="800" b="1" i="0" u="none" strike="noStrike">
                          <a:solidFill>
                            <a:srgbClr val="000000"/>
                          </a:solidFill>
                          <a:effectLst/>
                          <a:latin typeface="Times New Roman" panose="02020603050405020304" pitchFamily="18" charset="0"/>
                        </a:rPr>
                        <a:t>Movimiento de las piernas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hMerge="1">
                  <a:txBody>
                    <a:bodyPr/>
                    <a:lstStyle/>
                    <a:p>
                      <a:endParaRPr lang="es-EC"/>
                    </a:p>
                  </a:txBody>
                  <a:tcPr/>
                </a:tc>
                <a:tc rowSpan="2" hMerge="1">
                  <a:txBody>
                    <a:bodyPr/>
                    <a:lstStyle/>
                    <a:p>
                      <a:endParaRPr lang="es-EC"/>
                    </a:p>
                  </a:txBody>
                  <a:tcPr/>
                </a:tc>
                <a:tc gridSpan="11">
                  <a:txBody>
                    <a:bodyPr/>
                    <a:lstStyle/>
                    <a:p>
                      <a:pPr algn="ctr" fontAlgn="ctr"/>
                      <a:r>
                        <a:rPr lang="es-EC" sz="800" b="1" i="0" u="none" strike="noStrike">
                          <a:solidFill>
                            <a:srgbClr val="000000"/>
                          </a:solidFill>
                          <a:effectLst/>
                          <a:latin typeface="Times New Roman" panose="02020603050405020304" pitchFamily="18" charset="0"/>
                        </a:rPr>
                        <a:t>Movimiento de los brazos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3">
                  <a:txBody>
                    <a:bodyPr/>
                    <a:lstStyle/>
                    <a:p>
                      <a:pPr algn="ctr" fontAlgn="ctr"/>
                      <a:r>
                        <a:rPr lang="es-EC" sz="800" b="1" i="0" u="none" strike="noStrike">
                          <a:solidFill>
                            <a:srgbClr val="000000"/>
                          </a:solidFill>
                          <a:effectLst/>
                          <a:latin typeface="Times New Roman" panose="02020603050405020304" pitchFamily="18" charset="0"/>
                        </a:rPr>
                        <a:t>Sincronización y respiración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2" hMerge="1">
                  <a:txBody>
                    <a:bodyPr/>
                    <a:lstStyle/>
                    <a:p>
                      <a:endParaRPr lang="es-EC"/>
                    </a:p>
                  </a:txBody>
                  <a:tcPr/>
                </a:tc>
                <a:tc rowSpan="2" hMerge="1">
                  <a:txBody>
                    <a:bodyPr/>
                    <a:lstStyle/>
                    <a:p>
                      <a:endParaRPr lang="es-EC"/>
                    </a:p>
                  </a:txBody>
                  <a:tcPr/>
                </a:tc>
                <a:extLst>
                  <a:ext uri="{0D108BD9-81ED-4DB2-BD59-A6C34878D82A}">
                    <a16:rowId xmlns:a16="http://schemas.microsoft.com/office/drawing/2014/main" val="2374107231"/>
                  </a:ext>
                </a:extLst>
              </a:tr>
              <a:tr h="121250">
                <a:tc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a:txBody>
                    <a:bodyPr/>
                    <a:lstStyle/>
                    <a:p>
                      <a:pPr algn="ctr" fontAlgn="ctr"/>
                      <a:r>
                        <a:rPr lang="es-EC" sz="800" b="1" i="0" u="none" strike="noStrike">
                          <a:solidFill>
                            <a:srgbClr val="000000"/>
                          </a:solidFill>
                          <a:effectLst/>
                          <a:latin typeface="Times New Roman" panose="02020603050405020304" pitchFamily="18" charset="0"/>
                        </a:rPr>
                        <a:t>Entrada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gridSpan="3">
                  <a:txBody>
                    <a:bodyPr/>
                    <a:lstStyle/>
                    <a:p>
                      <a:pPr algn="ctr" fontAlgn="ctr"/>
                      <a:r>
                        <a:rPr lang="es-EC" sz="800" b="1" i="0" u="none" strike="noStrike">
                          <a:solidFill>
                            <a:srgbClr val="000000"/>
                          </a:solidFill>
                          <a:effectLst/>
                          <a:latin typeface="Times New Roman" panose="02020603050405020304" pitchFamily="18" charset="0"/>
                        </a:rPr>
                        <a:t>Tiron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gridSpan="5">
                  <a:txBody>
                    <a:bodyPr/>
                    <a:lstStyle/>
                    <a:p>
                      <a:pPr algn="ctr" fontAlgn="ctr"/>
                      <a:r>
                        <a:rPr lang="es-EC" sz="800" b="1" i="0" u="none" strike="noStrike">
                          <a:solidFill>
                            <a:srgbClr val="000000"/>
                          </a:solidFill>
                          <a:effectLst/>
                          <a:latin typeface="Times New Roman" panose="02020603050405020304" pitchFamily="18" charset="0"/>
                        </a:rPr>
                        <a:t>Recobro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528579824"/>
                  </a:ext>
                </a:extLst>
              </a:tr>
              <a:tr h="1420557">
                <a:tc vMerge="1">
                  <a:txBody>
                    <a:bodyPr/>
                    <a:lstStyle/>
                    <a:p>
                      <a:endParaRPr lang="es-EC"/>
                    </a:p>
                  </a:txBody>
                  <a:tcPr/>
                </a:tc>
                <a:tc>
                  <a:txBody>
                    <a:bodyPr/>
                    <a:lstStyle/>
                    <a:p>
                      <a:pPr algn="ctr" fontAlgn="ctr"/>
                      <a:r>
                        <a:rPr lang="es-MX" sz="800" b="0" i="0" u="none" strike="noStrike">
                          <a:solidFill>
                            <a:srgbClr val="000000"/>
                          </a:solidFill>
                          <a:effectLst/>
                          <a:latin typeface="Times New Roman" panose="02020603050405020304" pitchFamily="18" charset="0"/>
                        </a:rPr>
                        <a:t>Posición horizontal y plana sobre el agua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800" b="0" i="0" u="none" strike="noStrike">
                          <a:solidFill>
                            <a:srgbClr val="000000"/>
                          </a:solidFill>
                          <a:effectLst/>
                          <a:latin typeface="Times New Roman" panose="02020603050405020304" pitchFamily="18" charset="0"/>
                        </a:rPr>
                        <a:t>Sin elevación de la cabeza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800" b="0" i="0" u="none" strike="noStrike">
                          <a:solidFill>
                            <a:srgbClr val="000000"/>
                          </a:solidFill>
                          <a:effectLst/>
                          <a:latin typeface="Times New Roman" panose="02020603050405020304" pitchFamily="18" charset="0"/>
                        </a:rPr>
                        <a:t>Sin movimiento arriba-debajo de las manos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800" b="0" i="0" u="none" strike="noStrike">
                          <a:solidFill>
                            <a:srgbClr val="000000"/>
                          </a:solidFill>
                          <a:effectLst/>
                          <a:latin typeface="Times New Roman" panose="02020603050405020304" pitchFamily="18" charset="0"/>
                        </a:rPr>
                        <a:t>Los tobillos extendidos y relajados los pies no deben salir del agua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MX" sz="800" b="0" i="0" u="none" strike="noStrike">
                          <a:solidFill>
                            <a:srgbClr val="000000"/>
                          </a:solidFill>
                          <a:effectLst/>
                          <a:latin typeface="Times New Roman" panose="02020603050405020304" pitchFamily="18" charset="0"/>
                        </a:rPr>
                        <a:t>La pierna termina la extensión al final de la fase descendente</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MX" sz="800" b="0" i="0" u="none" strike="noStrike">
                          <a:solidFill>
                            <a:srgbClr val="000000"/>
                          </a:solidFill>
                          <a:effectLst/>
                          <a:latin typeface="Times New Roman" panose="02020603050405020304" pitchFamily="18" charset="0"/>
                        </a:rPr>
                        <a:t>Sin separación lateral de las piernas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MX" sz="800" b="0" i="0" u="none" strike="noStrike" dirty="0">
                          <a:solidFill>
                            <a:srgbClr val="000000"/>
                          </a:solidFill>
                          <a:effectLst/>
                          <a:latin typeface="Times New Roman" panose="02020603050405020304" pitchFamily="18" charset="0"/>
                        </a:rPr>
                        <a:t>La mano entra con el codo alto frente al hombro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La mano entra entre el eje del cuerpo y la línea de la prolongación del hombro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Cuando una mano agarra la otra está en empuje</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La mano realiza un movimiento hacia afuera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El codo alcanza su máxima flexión (90°) al final del tirón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El movimiento de la mano dentro del agua es el de una S invertida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La mano sale del agua desde el muslo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El codo siempre más alto que la mano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El recorrido de la mano es cerca el cuerpo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El giro de la cabeza se realiza al final del tiron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En el nado de dos tiempos cuando entra la mano derecha el pie izquierdo está descendiendo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800" b="0" i="0" u="none" strike="noStrike">
                          <a:solidFill>
                            <a:srgbClr val="000000"/>
                          </a:solidFill>
                          <a:effectLst/>
                          <a:latin typeface="Times New Roman" panose="02020603050405020304" pitchFamily="18" charset="0"/>
                        </a:rPr>
                        <a:t>Posición/orientación correcta de la cabeza en la respiración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MX" sz="800" b="0" i="0" u="none" strike="noStrike">
                          <a:solidFill>
                            <a:srgbClr val="000000"/>
                          </a:solidFill>
                          <a:effectLst/>
                          <a:latin typeface="Times New Roman" panose="02020603050405020304" pitchFamily="18" charset="0"/>
                        </a:rPr>
                        <a:t>Evaluación del hombro que prepara el recobro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MX" sz="800" b="0" i="0" u="none" strike="noStrike">
                          <a:solidFill>
                            <a:srgbClr val="000000"/>
                          </a:solidFill>
                          <a:effectLst/>
                          <a:latin typeface="Times New Roman" panose="02020603050405020304" pitchFamily="18" charset="0"/>
                        </a:rPr>
                        <a:t>Coordinación correcta entre el batido de piernas y la acción de las manos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116309629"/>
                  </a:ext>
                </a:extLst>
              </a:tr>
              <a:tr h="121250">
                <a:tc>
                  <a:txBody>
                    <a:bodyPr/>
                    <a:lstStyle/>
                    <a:p>
                      <a:pPr algn="l" fontAlgn="ctr"/>
                      <a:r>
                        <a:rPr lang="es-EC" sz="800" b="0" i="0" u="none" strike="noStrike">
                          <a:solidFill>
                            <a:srgbClr val="000000"/>
                          </a:solidFill>
                          <a:effectLst/>
                          <a:latin typeface="Times New Roman" panose="02020603050405020304" pitchFamily="18" charset="0"/>
                        </a:rPr>
                        <a:t>Carla Emilia Lascano Toasa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823095099"/>
                  </a:ext>
                </a:extLst>
              </a:tr>
              <a:tr h="222633">
                <a:tc>
                  <a:txBody>
                    <a:bodyPr/>
                    <a:lstStyle/>
                    <a:p>
                      <a:pPr algn="l" fontAlgn="ctr"/>
                      <a:r>
                        <a:rPr lang="es-EC" sz="800" b="0" i="0" u="none" strike="noStrike">
                          <a:solidFill>
                            <a:srgbClr val="000000"/>
                          </a:solidFill>
                          <a:effectLst/>
                          <a:latin typeface="Times New Roman" panose="02020603050405020304" pitchFamily="18" charset="0"/>
                        </a:rPr>
                        <a:t>Maria Camila Vilaña Restrepo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071713435"/>
                  </a:ext>
                </a:extLst>
              </a:tr>
              <a:tr h="237351">
                <a:tc>
                  <a:txBody>
                    <a:bodyPr/>
                    <a:lstStyle/>
                    <a:p>
                      <a:pPr algn="l" fontAlgn="ctr"/>
                      <a:r>
                        <a:rPr lang="es-EC" sz="800" b="0" i="0" u="none" strike="noStrike">
                          <a:solidFill>
                            <a:srgbClr val="000000"/>
                          </a:solidFill>
                          <a:effectLst/>
                          <a:latin typeface="Times New Roman" panose="02020603050405020304" pitchFamily="18" charset="0"/>
                        </a:rPr>
                        <a:t>Isabela Valentina Montenegro Guanochanga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973271542"/>
                  </a:ext>
                </a:extLst>
              </a:tr>
              <a:tr h="237351">
                <a:tc>
                  <a:txBody>
                    <a:bodyPr/>
                    <a:lstStyle/>
                    <a:p>
                      <a:pPr algn="l" fontAlgn="ctr"/>
                      <a:r>
                        <a:rPr lang="es-EC" sz="800" b="0" i="0" u="none" strike="noStrike">
                          <a:solidFill>
                            <a:srgbClr val="000000"/>
                          </a:solidFill>
                          <a:effectLst/>
                          <a:latin typeface="Times New Roman" panose="02020603050405020304" pitchFamily="18" charset="0"/>
                        </a:rPr>
                        <a:t>Benjamin Matias Almeida Mariño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401975478"/>
                  </a:ext>
                </a:extLst>
              </a:tr>
              <a:tr h="237351">
                <a:tc>
                  <a:txBody>
                    <a:bodyPr/>
                    <a:lstStyle/>
                    <a:p>
                      <a:pPr algn="l" fontAlgn="ctr"/>
                      <a:r>
                        <a:rPr lang="es-EC" sz="800" b="0" i="0" u="none" strike="noStrike">
                          <a:solidFill>
                            <a:srgbClr val="000000"/>
                          </a:solidFill>
                          <a:effectLst/>
                          <a:latin typeface="Times New Roman" panose="02020603050405020304" pitchFamily="18" charset="0"/>
                        </a:rPr>
                        <a:t>Martin Alejandro Jimenez Vazconez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473632500"/>
                  </a:ext>
                </a:extLst>
              </a:tr>
              <a:tr h="237351">
                <a:tc>
                  <a:txBody>
                    <a:bodyPr/>
                    <a:lstStyle/>
                    <a:p>
                      <a:pPr algn="l" fontAlgn="ctr"/>
                      <a:r>
                        <a:rPr lang="es-EC" sz="800" b="0" i="0" u="none" strike="noStrike">
                          <a:solidFill>
                            <a:srgbClr val="000000"/>
                          </a:solidFill>
                          <a:effectLst/>
                          <a:latin typeface="Times New Roman" panose="02020603050405020304" pitchFamily="18" charset="0"/>
                        </a:rPr>
                        <a:t>Alexander Michael Pacha Gonzales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627420423"/>
                  </a:ext>
                </a:extLst>
              </a:tr>
              <a:tr h="237351">
                <a:tc>
                  <a:txBody>
                    <a:bodyPr/>
                    <a:lstStyle/>
                    <a:p>
                      <a:pPr algn="l" fontAlgn="ctr"/>
                      <a:r>
                        <a:rPr lang="es-EC" sz="800" b="0" i="0" u="none" strike="noStrike">
                          <a:solidFill>
                            <a:srgbClr val="000000"/>
                          </a:solidFill>
                          <a:effectLst/>
                          <a:latin typeface="Times New Roman" panose="02020603050405020304" pitchFamily="18" charset="0"/>
                        </a:rPr>
                        <a:t>Pamela Martina Lincango Guamanarca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467607601"/>
                  </a:ext>
                </a:extLst>
              </a:tr>
              <a:tr h="237351">
                <a:tc>
                  <a:txBody>
                    <a:bodyPr/>
                    <a:lstStyle/>
                    <a:p>
                      <a:pPr algn="l" fontAlgn="ctr"/>
                      <a:r>
                        <a:rPr lang="es-EC" sz="800" b="0" i="0" u="none" strike="noStrike">
                          <a:solidFill>
                            <a:srgbClr val="000000"/>
                          </a:solidFill>
                          <a:effectLst/>
                          <a:latin typeface="Times New Roman" panose="02020603050405020304" pitchFamily="18" charset="0"/>
                        </a:rPr>
                        <a:t>Raul Francisco Zambrano Quinapayo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866482352"/>
                  </a:ext>
                </a:extLst>
              </a:tr>
              <a:tr h="237351">
                <a:tc>
                  <a:txBody>
                    <a:bodyPr/>
                    <a:lstStyle/>
                    <a:p>
                      <a:pPr algn="l" fontAlgn="ctr"/>
                      <a:r>
                        <a:rPr lang="es-EC" sz="800" b="0" i="0" u="none" strike="noStrike">
                          <a:solidFill>
                            <a:srgbClr val="000000"/>
                          </a:solidFill>
                          <a:effectLst/>
                          <a:latin typeface="Times New Roman" panose="02020603050405020304" pitchFamily="18" charset="0"/>
                        </a:rPr>
                        <a:t>Danna Zarahi Guachamin Falconez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507149436"/>
                  </a:ext>
                </a:extLst>
              </a:tr>
              <a:tr h="222633">
                <a:tc>
                  <a:txBody>
                    <a:bodyPr/>
                    <a:lstStyle/>
                    <a:p>
                      <a:pPr algn="l" fontAlgn="ctr"/>
                      <a:r>
                        <a:rPr lang="es-EC" sz="800" b="0" i="0" u="none" strike="noStrike">
                          <a:solidFill>
                            <a:srgbClr val="000000"/>
                          </a:solidFill>
                          <a:effectLst/>
                          <a:latin typeface="Times New Roman" panose="02020603050405020304" pitchFamily="18" charset="0"/>
                        </a:rPr>
                        <a:t>Paula Vanessa Ramirez Lopez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013684668"/>
                  </a:ext>
                </a:extLst>
              </a:tr>
              <a:tr h="237351">
                <a:tc>
                  <a:txBody>
                    <a:bodyPr/>
                    <a:lstStyle/>
                    <a:p>
                      <a:pPr algn="l" fontAlgn="ctr"/>
                      <a:r>
                        <a:rPr lang="es-EC" sz="800" b="0" i="0" u="none" strike="noStrike">
                          <a:solidFill>
                            <a:srgbClr val="000000"/>
                          </a:solidFill>
                          <a:effectLst/>
                          <a:latin typeface="Times New Roman" panose="02020603050405020304" pitchFamily="18" charset="0"/>
                        </a:rPr>
                        <a:t>Joaquin Leonardo Leon Muñoz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798933537"/>
                  </a:ext>
                </a:extLst>
              </a:tr>
              <a:tr h="237351">
                <a:tc>
                  <a:txBody>
                    <a:bodyPr/>
                    <a:lstStyle/>
                    <a:p>
                      <a:pPr algn="l" fontAlgn="ctr"/>
                      <a:r>
                        <a:rPr lang="es-EC" sz="800" b="0" i="0" u="none" strike="noStrike" dirty="0">
                          <a:solidFill>
                            <a:srgbClr val="000000"/>
                          </a:solidFill>
                          <a:effectLst/>
                          <a:latin typeface="Times New Roman" panose="02020603050405020304" pitchFamily="18" charset="0"/>
                        </a:rPr>
                        <a:t>Lisseth </a:t>
                      </a:r>
                      <a:r>
                        <a:rPr lang="es-EC" sz="800" b="0" i="0" u="none" strike="noStrike" dirty="0" err="1">
                          <a:solidFill>
                            <a:srgbClr val="000000"/>
                          </a:solidFill>
                          <a:effectLst/>
                          <a:latin typeface="Times New Roman" panose="02020603050405020304" pitchFamily="18" charset="0"/>
                        </a:rPr>
                        <a:t>Valetina</a:t>
                      </a:r>
                      <a:r>
                        <a:rPr lang="es-EC" sz="800" b="0" i="0" u="none" strike="noStrike" dirty="0">
                          <a:solidFill>
                            <a:srgbClr val="000000"/>
                          </a:solidFill>
                          <a:effectLst/>
                          <a:latin typeface="Times New Roman" panose="02020603050405020304" pitchFamily="18" charset="0"/>
                        </a:rPr>
                        <a:t> Molina Carrera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8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ctr"/>
                      <a:r>
                        <a:rPr lang="es-EC" sz="800" b="0" i="0" u="none" strike="noStrike" dirty="0">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extLst>
                  <a:ext uri="{0D108BD9-81ED-4DB2-BD59-A6C34878D82A}">
                    <a16:rowId xmlns:a16="http://schemas.microsoft.com/office/drawing/2014/main" val="4151211892"/>
                  </a:ext>
                </a:extLst>
              </a:tr>
            </a:tbl>
          </a:graphicData>
        </a:graphic>
      </p:graphicFrame>
    </p:spTree>
    <p:extLst>
      <p:ext uri="{BB962C8B-B14F-4D97-AF65-F5344CB8AC3E}">
        <p14:creationId xmlns:p14="http://schemas.microsoft.com/office/powerpoint/2010/main" val="340950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2052994" y="529051"/>
            <a:ext cx="3319200" cy="46245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PRE TEST</a:t>
            </a:r>
          </a:p>
        </p:txBody>
      </p:sp>
      <p:sp>
        <p:nvSpPr>
          <p:cNvPr id="150" name="Google Shape;150;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dirty="0"/>
          </a:p>
        </p:txBody>
      </p:sp>
      <p:graphicFrame>
        <p:nvGraphicFramePr>
          <p:cNvPr id="10" name="Marcador de contenido 6">
            <a:extLst>
              <a:ext uri="{FF2B5EF4-FFF2-40B4-BE49-F238E27FC236}">
                <a16:creationId xmlns:a16="http://schemas.microsoft.com/office/drawing/2014/main" id="{D76DDD50-747F-49E5-BF3F-A19B234842A7}"/>
              </a:ext>
            </a:extLst>
          </p:cNvPr>
          <p:cNvGraphicFramePr>
            <a:graphicFrameLocks/>
          </p:cNvGraphicFramePr>
          <p:nvPr>
            <p:extLst>
              <p:ext uri="{D42A27DB-BD31-4B8C-83A1-F6EECF244321}">
                <p14:modId xmlns:p14="http://schemas.microsoft.com/office/powerpoint/2010/main" val="4075848034"/>
              </p:ext>
            </p:extLst>
          </p:nvPr>
        </p:nvGraphicFramePr>
        <p:xfrm>
          <a:off x="851338" y="1174258"/>
          <a:ext cx="5722512" cy="3696193"/>
        </p:xfrm>
        <a:graphic>
          <a:graphicData uri="http://schemas.openxmlformats.org/drawingml/2006/table">
            <a:tbl>
              <a:tblPr>
                <a:tableStyleId>{284E427A-3D55-4303-BF80-6455036E1DE7}</a:tableStyleId>
              </a:tblPr>
              <a:tblGrid>
                <a:gridCol w="4560299">
                  <a:extLst>
                    <a:ext uri="{9D8B030D-6E8A-4147-A177-3AD203B41FA5}">
                      <a16:colId xmlns:a16="http://schemas.microsoft.com/office/drawing/2014/main" val="3986502307"/>
                    </a:ext>
                  </a:extLst>
                </a:gridCol>
                <a:gridCol w="1162213">
                  <a:extLst>
                    <a:ext uri="{9D8B030D-6E8A-4147-A177-3AD203B41FA5}">
                      <a16:colId xmlns:a16="http://schemas.microsoft.com/office/drawing/2014/main" val="1190629619"/>
                    </a:ext>
                  </a:extLst>
                </a:gridCol>
              </a:tblGrid>
              <a:tr h="342694">
                <a:tc gridSpan="2">
                  <a:txBody>
                    <a:bodyPr/>
                    <a:lstStyle/>
                    <a:p>
                      <a:pPr algn="ctr" fontAlgn="b"/>
                      <a:r>
                        <a:rPr lang="es-EC" sz="1200" b="1" u="none" strike="noStrike" dirty="0">
                          <a:solidFill>
                            <a:srgbClr val="000000"/>
                          </a:solidFill>
                          <a:effectLst/>
                          <a:latin typeface="Times New Roman" panose="02020603050405020304" pitchFamily="18" charset="0"/>
                          <a:cs typeface="Times New Roman" panose="02020603050405020304" pitchFamily="18" charset="0"/>
                        </a:rPr>
                        <a:t>TEST DE 25M</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1000154974"/>
                  </a:ext>
                </a:extLst>
              </a:tr>
              <a:tr h="257020">
                <a:tc>
                  <a:txBody>
                    <a:bodyPr/>
                    <a:lstStyle/>
                    <a:p>
                      <a:pPr algn="ctr" fontAlgn="b"/>
                      <a:r>
                        <a:rPr lang="es-EC" sz="1200" b="1" u="none" strike="noStrike" dirty="0">
                          <a:solidFill>
                            <a:srgbClr val="000000"/>
                          </a:solidFill>
                          <a:effectLst/>
                          <a:latin typeface="Times New Roman" panose="02020603050405020304" pitchFamily="18" charset="0"/>
                          <a:cs typeface="Times New Roman" panose="02020603050405020304" pitchFamily="18" charset="0"/>
                        </a:rPr>
                        <a:t>Deportistas </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1" u="none" strike="noStrike">
                          <a:solidFill>
                            <a:srgbClr val="000000"/>
                          </a:solidFill>
                          <a:effectLst/>
                          <a:latin typeface="Times New Roman" panose="02020603050405020304" pitchFamily="18" charset="0"/>
                          <a:cs typeface="Times New Roman" panose="02020603050405020304" pitchFamily="18" charset="0"/>
                        </a:rPr>
                        <a:t>Pre-test</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384361897"/>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Carla Emilia Lascano Toasa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26,56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54433096"/>
                  </a:ext>
                </a:extLst>
              </a:tr>
              <a:tr h="257020">
                <a:tc>
                  <a:txBody>
                    <a:bodyPr/>
                    <a:lstStyle/>
                    <a:p>
                      <a:pPr algn="ctr" fontAlgn="b"/>
                      <a:r>
                        <a:rPr lang="es-EC" sz="1200" b="0" u="none" strike="noStrike" dirty="0" err="1">
                          <a:solidFill>
                            <a:srgbClr val="000000"/>
                          </a:solidFill>
                          <a:effectLst/>
                          <a:latin typeface="Times New Roman" panose="02020603050405020304" pitchFamily="18" charset="0"/>
                          <a:cs typeface="Times New Roman" panose="02020603050405020304" pitchFamily="18" charset="0"/>
                        </a:rPr>
                        <a:t>Maria</a:t>
                      </a:r>
                      <a:r>
                        <a:rPr lang="es-EC" sz="1200" b="0" u="none" strike="noStrike" dirty="0">
                          <a:solidFill>
                            <a:srgbClr val="000000"/>
                          </a:solidFill>
                          <a:effectLst/>
                          <a:latin typeface="Times New Roman" panose="02020603050405020304" pitchFamily="18" charset="0"/>
                          <a:cs typeface="Times New Roman" panose="02020603050405020304" pitchFamily="18" charset="0"/>
                        </a:rPr>
                        <a:t> Camila </a:t>
                      </a:r>
                      <a:r>
                        <a:rPr lang="es-EC" sz="1200" b="0" u="none" strike="noStrike" dirty="0" err="1">
                          <a:solidFill>
                            <a:srgbClr val="000000"/>
                          </a:solidFill>
                          <a:effectLst/>
                          <a:latin typeface="Times New Roman" panose="02020603050405020304" pitchFamily="18" charset="0"/>
                          <a:cs typeface="Times New Roman" panose="02020603050405020304" pitchFamily="18" charset="0"/>
                        </a:rPr>
                        <a:t>Vilaña</a:t>
                      </a:r>
                      <a:r>
                        <a:rPr lang="es-EC" sz="1200" b="0" u="none" strike="noStrike" dirty="0">
                          <a:solidFill>
                            <a:srgbClr val="000000"/>
                          </a:solidFill>
                          <a:effectLst/>
                          <a:latin typeface="Times New Roman" panose="02020603050405020304" pitchFamily="18" charset="0"/>
                          <a:cs typeface="Times New Roman" panose="02020603050405020304" pitchFamily="18" charset="0"/>
                        </a:rPr>
                        <a:t> Restrepo</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27,02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52629531"/>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Isabela Valentina Montenegro Guanochanga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24,33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5504667"/>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Benjamin Matias Almeida Mariño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27,72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25444468"/>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Martin Alejandro Jimenez Vazconez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31,78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09337661"/>
                  </a:ext>
                </a:extLst>
              </a:tr>
              <a:tr h="257020">
                <a:tc>
                  <a:txBody>
                    <a:bodyPr/>
                    <a:lstStyle/>
                    <a:p>
                      <a:pPr algn="ctr" fontAlgn="b"/>
                      <a:r>
                        <a:rPr lang="es-EC" sz="1200" b="0" u="none" strike="noStrike" dirty="0">
                          <a:solidFill>
                            <a:srgbClr val="000000"/>
                          </a:solidFill>
                          <a:effectLst/>
                          <a:latin typeface="Times New Roman" panose="02020603050405020304" pitchFamily="18" charset="0"/>
                          <a:cs typeface="Times New Roman" panose="02020603050405020304" pitchFamily="18" charset="0"/>
                        </a:rPr>
                        <a:t>Alexander Michael Pacha Gonzales</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33,97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54233334"/>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Pamela Martina Lincango Guamanarca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23,95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39698914"/>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Raul Francisco Zambrano Quinapayo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35,43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37876158"/>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Danna Zarahi Guachamin Falconez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29,61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25714370"/>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Paula Vanessa Ramirez Lopez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28,09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44760996"/>
                  </a:ext>
                </a:extLst>
              </a:tr>
              <a:tr h="257020">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Joaquin Leonardo Leon Muñoz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24,77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06083851"/>
                  </a:ext>
                </a:extLst>
              </a:tr>
              <a:tr h="269259">
                <a:tc>
                  <a:txBody>
                    <a:bodyPr/>
                    <a:lstStyle/>
                    <a:p>
                      <a:pPr algn="ctr" fontAlgn="b"/>
                      <a:r>
                        <a:rPr lang="es-EC" sz="1200" b="0" u="none" strike="noStrike" dirty="0">
                          <a:solidFill>
                            <a:srgbClr val="000000"/>
                          </a:solidFill>
                          <a:effectLst/>
                          <a:latin typeface="Times New Roman" panose="02020603050405020304" pitchFamily="18" charset="0"/>
                          <a:cs typeface="Times New Roman" panose="02020603050405020304" pitchFamily="18" charset="0"/>
                        </a:rPr>
                        <a:t>Lisseth </a:t>
                      </a:r>
                      <a:r>
                        <a:rPr lang="es-EC" sz="1200" b="0" u="none" strike="noStrike" dirty="0" err="1">
                          <a:solidFill>
                            <a:srgbClr val="000000"/>
                          </a:solidFill>
                          <a:effectLst/>
                          <a:latin typeface="Times New Roman" panose="02020603050405020304" pitchFamily="18" charset="0"/>
                          <a:cs typeface="Times New Roman" panose="02020603050405020304" pitchFamily="18" charset="0"/>
                        </a:rPr>
                        <a:t>Valetina</a:t>
                      </a:r>
                      <a:r>
                        <a:rPr lang="es-EC" sz="1200" b="0" u="none" strike="noStrike" dirty="0">
                          <a:solidFill>
                            <a:srgbClr val="000000"/>
                          </a:solidFill>
                          <a:effectLst/>
                          <a:latin typeface="Times New Roman" panose="02020603050405020304" pitchFamily="18" charset="0"/>
                          <a:cs typeface="Times New Roman" panose="02020603050405020304" pitchFamily="18" charset="0"/>
                        </a:rPr>
                        <a:t> Molina Carrera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dirty="0">
                          <a:solidFill>
                            <a:srgbClr val="000000"/>
                          </a:solidFill>
                          <a:effectLst/>
                          <a:latin typeface="Times New Roman" panose="02020603050405020304" pitchFamily="18" charset="0"/>
                          <a:cs typeface="Times New Roman" panose="02020603050405020304" pitchFamily="18" charset="0"/>
                        </a:rPr>
                        <a:t>30,89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7646066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651599" y="839165"/>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PROPUESTA</a:t>
            </a:r>
          </a:p>
        </p:txBody>
      </p:sp>
      <p:sp>
        <p:nvSpPr>
          <p:cNvPr id="162" name="Google Shape;162;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dirty="0"/>
          </a:p>
        </p:txBody>
      </p:sp>
      <p:graphicFrame>
        <p:nvGraphicFramePr>
          <p:cNvPr id="31" name="Marcador de contenido 3">
            <a:extLst>
              <a:ext uri="{FF2B5EF4-FFF2-40B4-BE49-F238E27FC236}">
                <a16:creationId xmlns:a16="http://schemas.microsoft.com/office/drawing/2014/main" id="{08C17C3D-FC68-4D48-A3B7-1DB91456986A}"/>
              </a:ext>
            </a:extLst>
          </p:cNvPr>
          <p:cNvGraphicFramePr>
            <a:graphicFrameLocks/>
          </p:cNvGraphicFramePr>
          <p:nvPr>
            <p:extLst>
              <p:ext uri="{D42A27DB-BD31-4B8C-83A1-F6EECF244321}">
                <p14:modId xmlns:p14="http://schemas.microsoft.com/office/powerpoint/2010/main" val="3790185418"/>
              </p:ext>
            </p:extLst>
          </p:nvPr>
        </p:nvGraphicFramePr>
        <p:xfrm>
          <a:off x="387919" y="1621971"/>
          <a:ext cx="6657561" cy="246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276B9E4-77A7-4652-8543-076850030F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16</a:t>
            </a:fld>
            <a:endParaRPr lang="es-EC" dirty="0"/>
          </a:p>
        </p:txBody>
      </p:sp>
      <p:graphicFrame>
        <p:nvGraphicFramePr>
          <p:cNvPr id="4" name="Tabla 3">
            <a:extLst>
              <a:ext uri="{FF2B5EF4-FFF2-40B4-BE49-F238E27FC236}">
                <a16:creationId xmlns:a16="http://schemas.microsoft.com/office/drawing/2014/main" id="{8736F5F7-4EC5-4F02-B0BD-A9F18C92A025}"/>
              </a:ext>
            </a:extLst>
          </p:cNvPr>
          <p:cNvGraphicFramePr>
            <a:graphicFrameLocks noGrp="1"/>
          </p:cNvGraphicFramePr>
          <p:nvPr>
            <p:extLst>
              <p:ext uri="{D42A27DB-BD31-4B8C-83A1-F6EECF244321}">
                <p14:modId xmlns:p14="http://schemas.microsoft.com/office/powerpoint/2010/main" val="1681116372"/>
              </p:ext>
            </p:extLst>
          </p:nvPr>
        </p:nvGraphicFramePr>
        <p:xfrm>
          <a:off x="406374" y="595051"/>
          <a:ext cx="4458347" cy="4078600"/>
        </p:xfrm>
        <a:graphic>
          <a:graphicData uri="http://schemas.openxmlformats.org/drawingml/2006/table">
            <a:tbl>
              <a:tblPr>
                <a:tableStyleId>{284E427A-3D55-4303-BF80-6455036E1DE7}</a:tableStyleId>
              </a:tblPr>
              <a:tblGrid>
                <a:gridCol w="698723">
                  <a:extLst>
                    <a:ext uri="{9D8B030D-6E8A-4147-A177-3AD203B41FA5}">
                      <a16:colId xmlns:a16="http://schemas.microsoft.com/office/drawing/2014/main" val="3742105908"/>
                    </a:ext>
                  </a:extLst>
                </a:gridCol>
                <a:gridCol w="3759624">
                  <a:extLst>
                    <a:ext uri="{9D8B030D-6E8A-4147-A177-3AD203B41FA5}">
                      <a16:colId xmlns:a16="http://schemas.microsoft.com/office/drawing/2014/main" val="3888718261"/>
                    </a:ext>
                  </a:extLst>
                </a:gridCol>
              </a:tblGrid>
              <a:tr h="1131386">
                <a:tc rowSpan="4">
                  <a:txBody>
                    <a:bodyPr/>
                    <a:lstStyle/>
                    <a:p>
                      <a:pPr algn="ctr" fontAlgn="ctr"/>
                      <a:r>
                        <a:rPr lang="es-EC" sz="1400" b="1" u="none" strike="noStrike" dirty="0">
                          <a:effectLst/>
                          <a:latin typeface="Times New Roman" panose="02020603050405020304" pitchFamily="18" charset="0"/>
                          <a:cs typeface="Times New Roman" panose="02020603050405020304" pitchFamily="18" charset="0"/>
                        </a:rPr>
                        <a:t>Brazada</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tc>
                  <a:txBody>
                    <a:bodyPr/>
                    <a:lstStyle/>
                    <a:p>
                      <a:pPr algn="ctr" fontAlgn="ctr"/>
                      <a:r>
                        <a:rPr lang="es-ES" sz="1400" u="none" strike="noStrike" dirty="0">
                          <a:effectLst/>
                          <a:latin typeface="Times New Roman" panose="02020603050405020304" pitchFamily="18" charset="0"/>
                          <a:cs typeface="Times New Roman" panose="02020603050405020304" pitchFamily="18" charset="0"/>
                        </a:rPr>
                        <a:t>En posición de cubito ventral, colocar al costado del cuerpo los brazos, a continuación, realizar con un solo brazo la brazada de crol, cambiando de brazo cada 25m (medición reglamentaria de la piscina)</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3900251454"/>
                  </a:ext>
                </a:extLst>
              </a:tr>
              <a:tr h="1153983">
                <a:tc vMerge="1">
                  <a:txBody>
                    <a:bodyPr/>
                    <a:lstStyle/>
                    <a:p>
                      <a:endParaRPr lang="es-EC"/>
                    </a:p>
                  </a:txBody>
                  <a:tcPr/>
                </a:tc>
                <a:tc>
                  <a:txBody>
                    <a:bodyPr/>
                    <a:lstStyle/>
                    <a:p>
                      <a:pPr algn="ctr" fontAlgn="ctr"/>
                      <a:r>
                        <a:rPr lang="es-ES" sz="1400" u="none" strike="noStrike" dirty="0">
                          <a:effectLst/>
                          <a:latin typeface="Times New Roman" panose="02020603050405020304" pitchFamily="18" charset="0"/>
                          <a:cs typeface="Times New Roman" panose="02020603050405020304" pitchFamily="18" charset="0"/>
                        </a:rPr>
                        <a:t>En posición cubito ventral, realizar la brazada en tres fases, 1era extender el brazo hacia arriba; 2da flexionar el codo y mano tocando el hombro; 3era extensión completa del brazo en la línea de prolongación del hombro.</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516544027"/>
                  </a:ext>
                </a:extLst>
              </a:tr>
              <a:tr h="997407">
                <a:tc vMerge="1">
                  <a:txBody>
                    <a:bodyPr/>
                    <a:lstStyle/>
                    <a:p>
                      <a:endParaRPr lang="es-EC"/>
                    </a:p>
                  </a:txBody>
                  <a:tcPr/>
                </a:tc>
                <a:tc>
                  <a:txBody>
                    <a:bodyPr/>
                    <a:lstStyle/>
                    <a:p>
                      <a:pPr algn="ctr" fontAlgn="ctr"/>
                      <a:r>
                        <a:rPr lang="es-ES" sz="1400" u="none" strike="noStrike" dirty="0">
                          <a:effectLst/>
                          <a:latin typeface="Times New Roman" panose="02020603050405020304" pitchFamily="18" charset="0"/>
                          <a:cs typeface="Times New Roman" panose="02020603050405020304" pitchFamily="18" charset="0"/>
                        </a:rPr>
                        <a:t>En posición cubito ventral, realizar la brazada con las manos en puños, enfatizando la elevación del codo y la extensión del brazo.</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3667345479"/>
                  </a:ext>
                </a:extLst>
              </a:tr>
              <a:tr h="795824">
                <a:tc vMerge="1">
                  <a:txBody>
                    <a:bodyPr/>
                    <a:lstStyle/>
                    <a:p>
                      <a:endParaRPr lang="es-EC"/>
                    </a:p>
                  </a:txBody>
                  <a:tcPr/>
                </a:tc>
                <a:tc>
                  <a:txBody>
                    <a:bodyPr/>
                    <a:lstStyle/>
                    <a:p>
                      <a:pPr algn="ctr" fontAlgn="ctr"/>
                      <a:r>
                        <a:rPr lang="es-ES" sz="1400" u="none" strike="noStrike" dirty="0">
                          <a:effectLst/>
                          <a:latin typeface="Times New Roman" panose="02020603050405020304" pitchFamily="18" charset="0"/>
                          <a:cs typeface="Times New Roman" panose="02020603050405020304" pitchFamily="18" charset="0"/>
                        </a:rPr>
                        <a:t>Realizar el estilo crol, la brazada con golpe en el glúteo y en el momento del recobro rozar la superficie del agua con los dedos extendidos.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2993135392"/>
                  </a:ext>
                </a:extLst>
              </a:tr>
            </a:tbl>
          </a:graphicData>
        </a:graphic>
      </p:graphicFrame>
      <p:pic>
        <p:nvPicPr>
          <p:cNvPr id="8" name="Imagen 7">
            <a:extLst>
              <a:ext uri="{FF2B5EF4-FFF2-40B4-BE49-F238E27FC236}">
                <a16:creationId xmlns:a16="http://schemas.microsoft.com/office/drawing/2014/main" id="{5BCA5880-37D5-4E6B-9722-F4454B134BE3}"/>
              </a:ext>
            </a:extLst>
          </p:cNvPr>
          <p:cNvPicPr>
            <a:picLocks noChangeAspect="1"/>
          </p:cNvPicPr>
          <p:nvPr/>
        </p:nvPicPr>
        <p:blipFill rotWithShape="1">
          <a:blip r:embed="rId2"/>
          <a:srcRect l="45870" t="60682" r="26847" b="21339"/>
          <a:stretch/>
        </p:blipFill>
        <p:spPr>
          <a:xfrm flipH="1">
            <a:off x="5385428" y="1716984"/>
            <a:ext cx="2724971" cy="1009650"/>
          </a:xfrm>
          <a:prstGeom prst="rect">
            <a:avLst/>
          </a:prstGeom>
        </p:spPr>
      </p:pic>
      <p:pic>
        <p:nvPicPr>
          <p:cNvPr id="12" name="Imagen 11">
            <a:extLst>
              <a:ext uri="{FF2B5EF4-FFF2-40B4-BE49-F238E27FC236}">
                <a16:creationId xmlns:a16="http://schemas.microsoft.com/office/drawing/2014/main" id="{3F5F66C6-F580-43EF-9E8A-EFD9B8233E01}"/>
              </a:ext>
            </a:extLst>
          </p:cNvPr>
          <p:cNvPicPr>
            <a:picLocks noChangeAspect="1"/>
          </p:cNvPicPr>
          <p:nvPr/>
        </p:nvPicPr>
        <p:blipFill rotWithShape="1">
          <a:blip r:embed="rId3"/>
          <a:srcRect l="58494" t="30522" r="8370" b="56718"/>
          <a:stretch/>
        </p:blipFill>
        <p:spPr>
          <a:xfrm>
            <a:off x="5232946" y="731352"/>
            <a:ext cx="3029933" cy="655982"/>
          </a:xfrm>
          <a:prstGeom prst="rect">
            <a:avLst/>
          </a:prstGeom>
        </p:spPr>
      </p:pic>
      <p:pic>
        <p:nvPicPr>
          <p:cNvPr id="14" name="Imagen 13">
            <a:extLst>
              <a:ext uri="{FF2B5EF4-FFF2-40B4-BE49-F238E27FC236}">
                <a16:creationId xmlns:a16="http://schemas.microsoft.com/office/drawing/2014/main" id="{A2851060-6ACA-440C-953D-8446A15106F5}"/>
              </a:ext>
            </a:extLst>
          </p:cNvPr>
          <p:cNvPicPr>
            <a:picLocks noChangeAspect="1"/>
          </p:cNvPicPr>
          <p:nvPr/>
        </p:nvPicPr>
        <p:blipFill rotWithShape="1">
          <a:blip r:embed="rId4"/>
          <a:srcRect l="42065" t="26655" r="23369" b="59425"/>
          <a:stretch/>
        </p:blipFill>
        <p:spPr>
          <a:xfrm flipH="1">
            <a:off x="5167592" y="3056284"/>
            <a:ext cx="3160645" cy="715617"/>
          </a:xfrm>
          <a:prstGeom prst="rect">
            <a:avLst/>
          </a:prstGeom>
        </p:spPr>
      </p:pic>
      <p:pic>
        <p:nvPicPr>
          <p:cNvPr id="16" name="Imagen 15">
            <a:extLst>
              <a:ext uri="{FF2B5EF4-FFF2-40B4-BE49-F238E27FC236}">
                <a16:creationId xmlns:a16="http://schemas.microsoft.com/office/drawing/2014/main" id="{8FC0D4B0-39FE-42B7-B680-F1903B900220}"/>
              </a:ext>
            </a:extLst>
          </p:cNvPr>
          <p:cNvPicPr>
            <a:picLocks noChangeAspect="1"/>
          </p:cNvPicPr>
          <p:nvPr/>
        </p:nvPicPr>
        <p:blipFill rotWithShape="1">
          <a:blip r:embed="rId5"/>
          <a:srcRect l="31304" t="56042" r="28804" b="30038"/>
          <a:stretch/>
        </p:blipFill>
        <p:spPr>
          <a:xfrm>
            <a:off x="4924085" y="3958033"/>
            <a:ext cx="3647660" cy="715618"/>
          </a:xfrm>
          <a:prstGeom prst="rect">
            <a:avLst/>
          </a:prstGeom>
        </p:spPr>
      </p:pic>
    </p:spTree>
    <p:extLst>
      <p:ext uri="{BB962C8B-B14F-4D97-AF65-F5344CB8AC3E}">
        <p14:creationId xmlns:p14="http://schemas.microsoft.com/office/powerpoint/2010/main" val="148715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5C12B6A-4775-4740-916F-3BE5564849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17</a:t>
            </a:fld>
            <a:endParaRPr lang="es-EC" dirty="0"/>
          </a:p>
        </p:txBody>
      </p:sp>
      <p:graphicFrame>
        <p:nvGraphicFramePr>
          <p:cNvPr id="4" name="Tabla 3">
            <a:extLst>
              <a:ext uri="{FF2B5EF4-FFF2-40B4-BE49-F238E27FC236}">
                <a16:creationId xmlns:a16="http://schemas.microsoft.com/office/drawing/2014/main" id="{7B808BC5-ADC6-4A1B-8533-BD682508A8C5}"/>
              </a:ext>
            </a:extLst>
          </p:cNvPr>
          <p:cNvGraphicFramePr>
            <a:graphicFrameLocks noGrp="1"/>
          </p:cNvGraphicFramePr>
          <p:nvPr>
            <p:extLst>
              <p:ext uri="{D42A27DB-BD31-4B8C-83A1-F6EECF244321}">
                <p14:modId xmlns:p14="http://schemas.microsoft.com/office/powerpoint/2010/main" val="3270476182"/>
              </p:ext>
            </p:extLst>
          </p:nvPr>
        </p:nvGraphicFramePr>
        <p:xfrm>
          <a:off x="496233" y="307630"/>
          <a:ext cx="5004559" cy="4567164"/>
        </p:xfrm>
        <a:graphic>
          <a:graphicData uri="http://schemas.openxmlformats.org/drawingml/2006/table">
            <a:tbl>
              <a:tblPr>
                <a:tableStyleId>{284E427A-3D55-4303-BF80-6455036E1DE7}</a:tableStyleId>
              </a:tblPr>
              <a:tblGrid>
                <a:gridCol w="1152749">
                  <a:extLst>
                    <a:ext uri="{9D8B030D-6E8A-4147-A177-3AD203B41FA5}">
                      <a16:colId xmlns:a16="http://schemas.microsoft.com/office/drawing/2014/main" val="4147462962"/>
                    </a:ext>
                  </a:extLst>
                </a:gridCol>
                <a:gridCol w="3851810">
                  <a:extLst>
                    <a:ext uri="{9D8B030D-6E8A-4147-A177-3AD203B41FA5}">
                      <a16:colId xmlns:a16="http://schemas.microsoft.com/office/drawing/2014/main" val="1945913693"/>
                    </a:ext>
                  </a:extLst>
                </a:gridCol>
              </a:tblGrid>
              <a:tr h="1310256">
                <a:tc rowSpan="2">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Patada</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En posición cubito ventral, se ubica con los brazos en extensión (posición flecha) y realiza la patada de crol, manteniendo la postura horizontal del cuerpo, respirando hacia el frente.</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538006330"/>
                  </a:ext>
                </a:extLst>
              </a:tr>
              <a:tr h="1078133">
                <a:tc vMerge="1">
                  <a:txBody>
                    <a:bodyPr/>
                    <a:lstStyle/>
                    <a:p>
                      <a:endParaRPr lang="es-EC"/>
                    </a:p>
                  </a:txBody>
                  <a:tcP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Utilizando la tabla, se coloca en cubito ventral, con los brazos extendidos, y la tabla de forma vertical, en oposición, realiza la patada, manteniendo la postura horizontal del cuerpo y c respirando hacia la frente</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2989894768"/>
                  </a:ext>
                </a:extLst>
              </a:tr>
              <a:tr h="988141">
                <a:tc rowSpan="2">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Respiración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Realizar el estilo crol, respirando cada 3, 6 y 9 brazadas</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3680989983"/>
                  </a:ext>
                </a:extLst>
              </a:tr>
              <a:tr h="1043899">
                <a:tc vMerge="1">
                  <a:txBody>
                    <a:bodyPr/>
                    <a:lstStyle/>
                    <a:p>
                      <a:endParaRPr lang="es-EC"/>
                    </a:p>
                  </a:txBody>
                  <a:tcP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Realizar submarina, los 25m de la piscina, controlando y dosificando la respiración.</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68" marR="5668" marT="5668" marB="0" anchor="ctr"/>
                </a:tc>
                <a:extLst>
                  <a:ext uri="{0D108BD9-81ED-4DB2-BD59-A6C34878D82A}">
                    <a16:rowId xmlns:a16="http://schemas.microsoft.com/office/drawing/2014/main" val="3876932705"/>
                  </a:ext>
                </a:extLst>
              </a:tr>
            </a:tbl>
          </a:graphicData>
        </a:graphic>
      </p:graphicFrame>
      <p:pic>
        <p:nvPicPr>
          <p:cNvPr id="5" name="Imagen 4">
            <a:extLst>
              <a:ext uri="{FF2B5EF4-FFF2-40B4-BE49-F238E27FC236}">
                <a16:creationId xmlns:a16="http://schemas.microsoft.com/office/drawing/2014/main" id="{B476916B-7B67-4D18-99E7-D8A9D3CCD783}"/>
              </a:ext>
            </a:extLst>
          </p:cNvPr>
          <p:cNvPicPr/>
          <p:nvPr/>
        </p:nvPicPr>
        <p:blipFill>
          <a:blip r:embed="rId2"/>
          <a:stretch>
            <a:fillRect/>
          </a:stretch>
        </p:blipFill>
        <p:spPr>
          <a:xfrm>
            <a:off x="6246743" y="445577"/>
            <a:ext cx="1948070" cy="964922"/>
          </a:xfrm>
          <a:prstGeom prst="rect">
            <a:avLst/>
          </a:prstGeom>
        </p:spPr>
      </p:pic>
      <p:pic>
        <p:nvPicPr>
          <p:cNvPr id="6" name="Imagen 5">
            <a:extLst>
              <a:ext uri="{FF2B5EF4-FFF2-40B4-BE49-F238E27FC236}">
                <a16:creationId xmlns:a16="http://schemas.microsoft.com/office/drawing/2014/main" id="{FE76E6C8-5714-48AB-AC1E-C6027A7BAEF8}"/>
              </a:ext>
            </a:extLst>
          </p:cNvPr>
          <p:cNvPicPr/>
          <p:nvPr/>
        </p:nvPicPr>
        <p:blipFill>
          <a:blip r:embed="rId3"/>
          <a:stretch>
            <a:fillRect/>
          </a:stretch>
        </p:blipFill>
        <p:spPr>
          <a:xfrm flipH="1">
            <a:off x="6145488" y="1626290"/>
            <a:ext cx="2100884" cy="964922"/>
          </a:xfrm>
          <a:prstGeom prst="rect">
            <a:avLst/>
          </a:prstGeom>
        </p:spPr>
      </p:pic>
      <p:pic>
        <p:nvPicPr>
          <p:cNvPr id="7" name="Imagen 6">
            <a:extLst>
              <a:ext uri="{FF2B5EF4-FFF2-40B4-BE49-F238E27FC236}">
                <a16:creationId xmlns:a16="http://schemas.microsoft.com/office/drawing/2014/main" id="{74BFA1A2-25FC-460A-8361-BB418B4283F2}"/>
              </a:ext>
            </a:extLst>
          </p:cNvPr>
          <p:cNvPicPr/>
          <p:nvPr/>
        </p:nvPicPr>
        <p:blipFill>
          <a:blip r:embed="rId4"/>
          <a:stretch>
            <a:fillRect/>
          </a:stretch>
        </p:blipFill>
        <p:spPr>
          <a:xfrm>
            <a:off x="6170336" y="2802835"/>
            <a:ext cx="2100884" cy="964922"/>
          </a:xfrm>
          <a:prstGeom prst="rect">
            <a:avLst/>
          </a:prstGeom>
        </p:spPr>
      </p:pic>
      <p:pic>
        <p:nvPicPr>
          <p:cNvPr id="9" name="Imagen 8">
            <a:extLst>
              <a:ext uri="{FF2B5EF4-FFF2-40B4-BE49-F238E27FC236}">
                <a16:creationId xmlns:a16="http://schemas.microsoft.com/office/drawing/2014/main" id="{34597502-0F7C-484C-990C-4EE622498897}"/>
              </a:ext>
            </a:extLst>
          </p:cNvPr>
          <p:cNvPicPr>
            <a:picLocks noChangeAspect="1"/>
          </p:cNvPicPr>
          <p:nvPr/>
        </p:nvPicPr>
        <p:blipFill rotWithShape="1">
          <a:blip r:embed="rId5"/>
          <a:srcRect l="40652" t="39802" r="21739" b="47052"/>
          <a:stretch/>
        </p:blipFill>
        <p:spPr>
          <a:xfrm flipH="1">
            <a:off x="5705061" y="3934653"/>
            <a:ext cx="3031435" cy="759102"/>
          </a:xfrm>
          <a:prstGeom prst="rect">
            <a:avLst/>
          </a:prstGeom>
        </p:spPr>
      </p:pic>
    </p:spTree>
    <p:extLst>
      <p:ext uri="{BB962C8B-B14F-4D97-AF65-F5344CB8AC3E}">
        <p14:creationId xmlns:p14="http://schemas.microsoft.com/office/powerpoint/2010/main" val="35101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2912400" y="76249"/>
            <a:ext cx="3319200" cy="46245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POST TEST</a:t>
            </a:r>
          </a:p>
        </p:txBody>
      </p:sp>
      <p:sp>
        <p:nvSpPr>
          <p:cNvPr id="150" name="Google Shape;150;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dirty="0"/>
          </a:p>
        </p:txBody>
      </p:sp>
      <p:graphicFrame>
        <p:nvGraphicFramePr>
          <p:cNvPr id="6" name="Marcador de contenido 4">
            <a:extLst>
              <a:ext uri="{FF2B5EF4-FFF2-40B4-BE49-F238E27FC236}">
                <a16:creationId xmlns:a16="http://schemas.microsoft.com/office/drawing/2014/main" id="{D6A7075C-9517-495F-8B62-14FA33CB1ECE}"/>
              </a:ext>
            </a:extLst>
          </p:cNvPr>
          <p:cNvGraphicFramePr>
            <a:graphicFrameLocks/>
          </p:cNvGraphicFramePr>
          <p:nvPr>
            <p:extLst>
              <p:ext uri="{D42A27DB-BD31-4B8C-83A1-F6EECF244321}">
                <p14:modId xmlns:p14="http://schemas.microsoft.com/office/powerpoint/2010/main" val="1962999095"/>
              </p:ext>
            </p:extLst>
          </p:nvPr>
        </p:nvGraphicFramePr>
        <p:xfrm>
          <a:off x="34591" y="491569"/>
          <a:ext cx="9074818" cy="4651931"/>
        </p:xfrm>
        <a:graphic>
          <a:graphicData uri="http://schemas.openxmlformats.org/drawingml/2006/table">
            <a:tbl>
              <a:tblPr/>
              <a:tblGrid>
                <a:gridCol w="1898575">
                  <a:extLst>
                    <a:ext uri="{9D8B030D-6E8A-4147-A177-3AD203B41FA5}">
                      <a16:colId xmlns:a16="http://schemas.microsoft.com/office/drawing/2014/main" val="3786826967"/>
                    </a:ext>
                  </a:extLst>
                </a:gridCol>
                <a:gridCol w="308065">
                  <a:extLst>
                    <a:ext uri="{9D8B030D-6E8A-4147-A177-3AD203B41FA5}">
                      <a16:colId xmlns:a16="http://schemas.microsoft.com/office/drawing/2014/main" val="1528708678"/>
                    </a:ext>
                  </a:extLst>
                </a:gridCol>
                <a:gridCol w="319068">
                  <a:extLst>
                    <a:ext uri="{9D8B030D-6E8A-4147-A177-3AD203B41FA5}">
                      <a16:colId xmlns:a16="http://schemas.microsoft.com/office/drawing/2014/main" val="1949741217"/>
                    </a:ext>
                  </a:extLst>
                </a:gridCol>
                <a:gridCol w="330067">
                  <a:extLst>
                    <a:ext uri="{9D8B030D-6E8A-4147-A177-3AD203B41FA5}">
                      <a16:colId xmlns:a16="http://schemas.microsoft.com/office/drawing/2014/main" val="1461627910"/>
                    </a:ext>
                  </a:extLst>
                </a:gridCol>
                <a:gridCol w="396083">
                  <a:extLst>
                    <a:ext uri="{9D8B030D-6E8A-4147-A177-3AD203B41FA5}">
                      <a16:colId xmlns:a16="http://schemas.microsoft.com/office/drawing/2014/main" val="3807142194"/>
                    </a:ext>
                  </a:extLst>
                </a:gridCol>
                <a:gridCol w="396083">
                  <a:extLst>
                    <a:ext uri="{9D8B030D-6E8A-4147-A177-3AD203B41FA5}">
                      <a16:colId xmlns:a16="http://schemas.microsoft.com/office/drawing/2014/main" val="3824603608"/>
                    </a:ext>
                  </a:extLst>
                </a:gridCol>
                <a:gridCol w="330067">
                  <a:extLst>
                    <a:ext uri="{9D8B030D-6E8A-4147-A177-3AD203B41FA5}">
                      <a16:colId xmlns:a16="http://schemas.microsoft.com/office/drawing/2014/main" val="1816845785"/>
                    </a:ext>
                  </a:extLst>
                </a:gridCol>
                <a:gridCol w="423587">
                  <a:extLst>
                    <a:ext uri="{9D8B030D-6E8A-4147-A177-3AD203B41FA5}">
                      <a16:colId xmlns:a16="http://schemas.microsoft.com/office/drawing/2014/main" val="2422715181"/>
                    </a:ext>
                  </a:extLst>
                </a:gridCol>
                <a:gridCol w="423587">
                  <a:extLst>
                    <a:ext uri="{9D8B030D-6E8A-4147-A177-3AD203B41FA5}">
                      <a16:colId xmlns:a16="http://schemas.microsoft.com/office/drawing/2014/main" val="2047496592"/>
                    </a:ext>
                  </a:extLst>
                </a:gridCol>
                <a:gridCol w="330067">
                  <a:extLst>
                    <a:ext uri="{9D8B030D-6E8A-4147-A177-3AD203B41FA5}">
                      <a16:colId xmlns:a16="http://schemas.microsoft.com/office/drawing/2014/main" val="1859776488"/>
                    </a:ext>
                  </a:extLst>
                </a:gridCol>
                <a:gridCol w="325944">
                  <a:extLst>
                    <a:ext uri="{9D8B030D-6E8A-4147-A177-3AD203B41FA5}">
                      <a16:colId xmlns:a16="http://schemas.microsoft.com/office/drawing/2014/main" val="3450893968"/>
                    </a:ext>
                  </a:extLst>
                </a:gridCol>
                <a:gridCol w="319068">
                  <a:extLst>
                    <a:ext uri="{9D8B030D-6E8A-4147-A177-3AD203B41FA5}">
                      <a16:colId xmlns:a16="http://schemas.microsoft.com/office/drawing/2014/main" val="457606836"/>
                    </a:ext>
                  </a:extLst>
                </a:gridCol>
                <a:gridCol w="418588">
                  <a:extLst>
                    <a:ext uri="{9D8B030D-6E8A-4147-A177-3AD203B41FA5}">
                      <a16:colId xmlns:a16="http://schemas.microsoft.com/office/drawing/2014/main" val="620832668"/>
                    </a:ext>
                  </a:extLst>
                </a:gridCol>
                <a:gridCol w="230547">
                  <a:extLst>
                    <a:ext uri="{9D8B030D-6E8A-4147-A177-3AD203B41FA5}">
                      <a16:colId xmlns:a16="http://schemas.microsoft.com/office/drawing/2014/main" val="4287745218"/>
                    </a:ext>
                  </a:extLst>
                </a:gridCol>
                <a:gridCol w="330067">
                  <a:extLst>
                    <a:ext uri="{9D8B030D-6E8A-4147-A177-3AD203B41FA5}">
                      <a16:colId xmlns:a16="http://schemas.microsoft.com/office/drawing/2014/main" val="3167859895"/>
                    </a:ext>
                  </a:extLst>
                </a:gridCol>
                <a:gridCol w="325944">
                  <a:extLst>
                    <a:ext uri="{9D8B030D-6E8A-4147-A177-3AD203B41FA5}">
                      <a16:colId xmlns:a16="http://schemas.microsoft.com/office/drawing/2014/main" val="3534980509"/>
                    </a:ext>
                  </a:extLst>
                </a:gridCol>
                <a:gridCol w="467598">
                  <a:extLst>
                    <a:ext uri="{9D8B030D-6E8A-4147-A177-3AD203B41FA5}">
                      <a16:colId xmlns:a16="http://schemas.microsoft.com/office/drawing/2014/main" val="3498852284"/>
                    </a:ext>
                  </a:extLst>
                </a:gridCol>
                <a:gridCol w="467598">
                  <a:extLst>
                    <a:ext uri="{9D8B030D-6E8A-4147-A177-3AD203B41FA5}">
                      <a16:colId xmlns:a16="http://schemas.microsoft.com/office/drawing/2014/main" val="3904219109"/>
                    </a:ext>
                  </a:extLst>
                </a:gridCol>
                <a:gridCol w="330067">
                  <a:extLst>
                    <a:ext uri="{9D8B030D-6E8A-4147-A177-3AD203B41FA5}">
                      <a16:colId xmlns:a16="http://schemas.microsoft.com/office/drawing/2014/main" val="3215647032"/>
                    </a:ext>
                  </a:extLst>
                </a:gridCol>
                <a:gridCol w="352074">
                  <a:extLst>
                    <a:ext uri="{9D8B030D-6E8A-4147-A177-3AD203B41FA5}">
                      <a16:colId xmlns:a16="http://schemas.microsoft.com/office/drawing/2014/main" val="2213136011"/>
                    </a:ext>
                  </a:extLst>
                </a:gridCol>
                <a:gridCol w="352074">
                  <a:extLst>
                    <a:ext uri="{9D8B030D-6E8A-4147-A177-3AD203B41FA5}">
                      <a16:colId xmlns:a16="http://schemas.microsoft.com/office/drawing/2014/main" val="705125942"/>
                    </a:ext>
                  </a:extLst>
                </a:gridCol>
              </a:tblGrid>
              <a:tr h="136654">
                <a:tc rowSpan="3">
                  <a:txBody>
                    <a:bodyPr/>
                    <a:lstStyle/>
                    <a:p>
                      <a:pPr algn="ctr" fontAlgn="ctr"/>
                      <a:r>
                        <a:rPr lang="es-EC" sz="900" b="1" i="0" u="none" strike="noStrike" dirty="0">
                          <a:solidFill>
                            <a:srgbClr val="000000"/>
                          </a:solidFill>
                          <a:effectLst/>
                          <a:latin typeface="Times New Roman" panose="02020603050405020304" pitchFamily="18" charset="0"/>
                        </a:rPr>
                        <a:t> </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es-EC" sz="900" b="1" i="0" u="none" strike="noStrike">
                          <a:solidFill>
                            <a:srgbClr val="000000"/>
                          </a:solidFill>
                          <a:effectLst/>
                          <a:latin typeface="Times New Roman" panose="02020603050405020304" pitchFamily="18" charset="0"/>
                        </a:rPr>
                        <a:t>Posiciòn del cuerpo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rowSpan="2" hMerge="1">
                  <a:txBody>
                    <a:bodyPr/>
                    <a:lstStyle/>
                    <a:p>
                      <a:endParaRPr lang="es-EC"/>
                    </a:p>
                  </a:txBody>
                  <a:tcPr/>
                </a:tc>
                <a:tc rowSpan="2" hMerge="1">
                  <a:txBody>
                    <a:bodyPr/>
                    <a:lstStyle/>
                    <a:p>
                      <a:endParaRPr lang="es-EC"/>
                    </a:p>
                  </a:txBody>
                  <a:tcPr/>
                </a:tc>
                <a:tc rowSpan="2" gridSpan="3">
                  <a:txBody>
                    <a:bodyPr/>
                    <a:lstStyle/>
                    <a:p>
                      <a:pPr algn="ctr" fontAlgn="ctr"/>
                      <a:r>
                        <a:rPr lang="es-EC" sz="900" b="1" i="0" u="none" strike="noStrike">
                          <a:solidFill>
                            <a:srgbClr val="000000"/>
                          </a:solidFill>
                          <a:effectLst/>
                          <a:latin typeface="Times New Roman" panose="02020603050405020304" pitchFamily="18" charset="0"/>
                        </a:rPr>
                        <a:t>Movimiento de las piernas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hMerge="1">
                  <a:txBody>
                    <a:bodyPr/>
                    <a:lstStyle/>
                    <a:p>
                      <a:endParaRPr lang="es-EC"/>
                    </a:p>
                  </a:txBody>
                  <a:tcPr/>
                </a:tc>
                <a:tc rowSpan="2" hMerge="1">
                  <a:txBody>
                    <a:bodyPr/>
                    <a:lstStyle/>
                    <a:p>
                      <a:endParaRPr lang="es-EC"/>
                    </a:p>
                  </a:txBody>
                  <a:tcPr/>
                </a:tc>
                <a:tc gridSpan="11">
                  <a:txBody>
                    <a:bodyPr/>
                    <a:lstStyle/>
                    <a:p>
                      <a:pPr algn="ctr" fontAlgn="ctr"/>
                      <a:r>
                        <a:rPr lang="es-EC" sz="900" b="1" i="0" u="none" strike="noStrike">
                          <a:solidFill>
                            <a:srgbClr val="000000"/>
                          </a:solidFill>
                          <a:effectLst/>
                          <a:latin typeface="Times New Roman" panose="02020603050405020304" pitchFamily="18" charset="0"/>
                        </a:rPr>
                        <a:t>Movimiento de los brazos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3">
                  <a:txBody>
                    <a:bodyPr/>
                    <a:lstStyle/>
                    <a:p>
                      <a:pPr algn="ctr" fontAlgn="ctr"/>
                      <a:r>
                        <a:rPr lang="es-EC" sz="900" b="1" i="0" u="none" strike="noStrike">
                          <a:solidFill>
                            <a:srgbClr val="000000"/>
                          </a:solidFill>
                          <a:effectLst/>
                          <a:latin typeface="Times New Roman" panose="02020603050405020304" pitchFamily="18" charset="0"/>
                        </a:rPr>
                        <a:t>Sincronización y respiración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2" hMerge="1">
                  <a:txBody>
                    <a:bodyPr/>
                    <a:lstStyle/>
                    <a:p>
                      <a:endParaRPr lang="es-EC"/>
                    </a:p>
                  </a:txBody>
                  <a:tcPr/>
                </a:tc>
                <a:tc rowSpan="2" hMerge="1">
                  <a:txBody>
                    <a:bodyPr/>
                    <a:lstStyle/>
                    <a:p>
                      <a:endParaRPr lang="es-EC"/>
                    </a:p>
                  </a:txBody>
                  <a:tcPr/>
                </a:tc>
                <a:extLst>
                  <a:ext uri="{0D108BD9-81ED-4DB2-BD59-A6C34878D82A}">
                    <a16:rowId xmlns:a16="http://schemas.microsoft.com/office/drawing/2014/main" val="173090457"/>
                  </a:ext>
                </a:extLst>
              </a:tr>
              <a:tr h="136654">
                <a:tc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a:txBody>
                    <a:bodyPr/>
                    <a:lstStyle/>
                    <a:p>
                      <a:pPr algn="ctr" fontAlgn="ctr"/>
                      <a:r>
                        <a:rPr lang="es-EC" sz="900" b="1" i="0" u="none" strike="noStrike">
                          <a:solidFill>
                            <a:srgbClr val="000000"/>
                          </a:solidFill>
                          <a:effectLst/>
                          <a:latin typeface="Times New Roman" panose="02020603050405020304" pitchFamily="18" charset="0"/>
                        </a:rPr>
                        <a:t>Entrada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gridSpan="3">
                  <a:txBody>
                    <a:bodyPr/>
                    <a:lstStyle/>
                    <a:p>
                      <a:pPr algn="ctr" fontAlgn="ctr"/>
                      <a:r>
                        <a:rPr lang="es-EC" sz="900" b="1" i="0" u="none" strike="noStrike">
                          <a:solidFill>
                            <a:srgbClr val="000000"/>
                          </a:solidFill>
                          <a:effectLst/>
                          <a:latin typeface="Times New Roman" panose="02020603050405020304" pitchFamily="18" charset="0"/>
                        </a:rPr>
                        <a:t>Tiron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gridSpan="5">
                  <a:txBody>
                    <a:bodyPr/>
                    <a:lstStyle/>
                    <a:p>
                      <a:pPr algn="ctr" fontAlgn="ctr"/>
                      <a:r>
                        <a:rPr lang="es-EC" sz="900" b="1" i="0" u="none" strike="noStrike">
                          <a:solidFill>
                            <a:srgbClr val="000000"/>
                          </a:solidFill>
                          <a:effectLst/>
                          <a:latin typeface="Times New Roman" panose="02020603050405020304" pitchFamily="18" charset="0"/>
                        </a:rPr>
                        <a:t>Recobro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2902944257"/>
                  </a:ext>
                </a:extLst>
              </a:tr>
              <a:tr h="1714325">
                <a:tc vMerge="1">
                  <a:txBody>
                    <a:bodyPr/>
                    <a:lstStyle/>
                    <a:p>
                      <a:endParaRPr lang="es-EC"/>
                    </a:p>
                  </a:txBody>
                  <a:tcPr/>
                </a:tc>
                <a:tc>
                  <a:txBody>
                    <a:bodyPr/>
                    <a:lstStyle/>
                    <a:p>
                      <a:pPr algn="ctr" fontAlgn="ctr"/>
                      <a:r>
                        <a:rPr lang="es-MX" sz="900" b="0" i="0" u="none" strike="noStrike">
                          <a:solidFill>
                            <a:srgbClr val="000000"/>
                          </a:solidFill>
                          <a:effectLst/>
                          <a:latin typeface="Times New Roman" panose="02020603050405020304" pitchFamily="18" charset="0"/>
                        </a:rPr>
                        <a:t>Posición horizontal y plana sobre el agua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900" b="0" i="0" u="none" strike="noStrike">
                          <a:solidFill>
                            <a:srgbClr val="000000"/>
                          </a:solidFill>
                          <a:effectLst/>
                          <a:latin typeface="Times New Roman" panose="02020603050405020304" pitchFamily="18" charset="0"/>
                        </a:rPr>
                        <a:t>Sin elevación de la cabeza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900" b="0" i="0" u="none" strike="noStrike">
                          <a:solidFill>
                            <a:srgbClr val="000000"/>
                          </a:solidFill>
                          <a:effectLst/>
                          <a:latin typeface="Times New Roman" panose="02020603050405020304" pitchFamily="18" charset="0"/>
                        </a:rPr>
                        <a:t>Sin movimiento arriba-debajo de las manos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900" b="0" i="0" u="none" strike="noStrike">
                          <a:solidFill>
                            <a:srgbClr val="000000"/>
                          </a:solidFill>
                          <a:effectLst/>
                          <a:latin typeface="Times New Roman" panose="02020603050405020304" pitchFamily="18" charset="0"/>
                        </a:rPr>
                        <a:t>Los tobillos extendidos y relajados los pies no deben salir del agua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MX" sz="900" b="0" i="0" u="none" strike="noStrike">
                          <a:solidFill>
                            <a:srgbClr val="000000"/>
                          </a:solidFill>
                          <a:effectLst/>
                          <a:latin typeface="Times New Roman" panose="02020603050405020304" pitchFamily="18" charset="0"/>
                        </a:rPr>
                        <a:t>La pierna termina la extensión al final de la fase descendente</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MX" sz="900" b="0" i="0" u="none" strike="noStrike">
                          <a:solidFill>
                            <a:srgbClr val="000000"/>
                          </a:solidFill>
                          <a:effectLst/>
                          <a:latin typeface="Times New Roman" panose="02020603050405020304" pitchFamily="18" charset="0"/>
                        </a:rPr>
                        <a:t>Sin separación lateral de las piernas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MX" sz="900" b="0" i="0" u="none" strike="noStrike">
                          <a:solidFill>
                            <a:srgbClr val="000000"/>
                          </a:solidFill>
                          <a:effectLst/>
                          <a:latin typeface="Times New Roman" panose="02020603050405020304" pitchFamily="18" charset="0"/>
                        </a:rPr>
                        <a:t>La mano entra con el codo alto frente al hombro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La mano entra entre el eje del cuerpo y la línea de la prolongación del hombro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Cuando una mano agarra la otra está en empuje</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La mano realiza un movimiento hacia afuera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El codo alcanza su máxima flexión (90°) al final del tirón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El movimiento de la mano dentro del agua es el de una S invertida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dirty="0">
                          <a:solidFill>
                            <a:srgbClr val="000000"/>
                          </a:solidFill>
                          <a:effectLst/>
                          <a:latin typeface="Times New Roman" panose="02020603050405020304" pitchFamily="18" charset="0"/>
                        </a:rPr>
                        <a:t>La mano sale del agua desde el muslo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El codo siempre más alto que la mano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El recorrido de la mano es cerca el cuerpo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El giro de la cabeza se realiza al final del tiron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dirty="0">
                          <a:solidFill>
                            <a:srgbClr val="000000"/>
                          </a:solidFill>
                          <a:effectLst/>
                          <a:latin typeface="Times New Roman" panose="02020603050405020304" pitchFamily="18" charset="0"/>
                        </a:rPr>
                        <a:t>En el nado de dos tiempos cuando entra la mano derecha el pie izquierdo está descendiendo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MX" sz="900" b="0" i="0" u="none" strike="noStrike">
                          <a:solidFill>
                            <a:srgbClr val="000000"/>
                          </a:solidFill>
                          <a:effectLst/>
                          <a:latin typeface="Times New Roman" panose="02020603050405020304" pitchFamily="18" charset="0"/>
                        </a:rPr>
                        <a:t>Posición/orientación correcta de la cabeza en la respiración</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MX" sz="900" b="0" i="0" u="none" strike="noStrike">
                          <a:solidFill>
                            <a:srgbClr val="000000"/>
                          </a:solidFill>
                          <a:effectLst/>
                          <a:latin typeface="Times New Roman" panose="02020603050405020304" pitchFamily="18" charset="0"/>
                        </a:rPr>
                        <a:t>Evaluación del hombro que prepara el recobro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MX" sz="900" b="0" i="0" u="none" strike="noStrike">
                          <a:solidFill>
                            <a:srgbClr val="000000"/>
                          </a:solidFill>
                          <a:effectLst/>
                          <a:latin typeface="Times New Roman" panose="02020603050405020304" pitchFamily="18" charset="0"/>
                        </a:rPr>
                        <a:t>Coordinación correcta entre el batido de piernas y la acción de las manos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779117471"/>
                  </a:ext>
                </a:extLst>
              </a:tr>
              <a:tr h="164607">
                <a:tc>
                  <a:txBody>
                    <a:bodyPr/>
                    <a:lstStyle/>
                    <a:p>
                      <a:pPr algn="l" fontAlgn="ctr"/>
                      <a:r>
                        <a:rPr lang="es-EC" sz="900" b="0" i="0" u="none" strike="noStrike">
                          <a:solidFill>
                            <a:srgbClr val="000000"/>
                          </a:solidFill>
                          <a:effectLst/>
                          <a:latin typeface="Times New Roman" panose="02020603050405020304" pitchFamily="18" charset="0"/>
                        </a:rPr>
                        <a:t>Carla Emilia Lascano Toasa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4182777435"/>
                  </a:ext>
                </a:extLst>
              </a:tr>
              <a:tr h="213398">
                <a:tc>
                  <a:txBody>
                    <a:bodyPr/>
                    <a:lstStyle/>
                    <a:p>
                      <a:pPr algn="l" fontAlgn="ctr"/>
                      <a:r>
                        <a:rPr lang="es-EC" sz="900" b="0" i="0" u="none" strike="noStrike">
                          <a:solidFill>
                            <a:srgbClr val="000000"/>
                          </a:solidFill>
                          <a:effectLst/>
                          <a:latin typeface="Times New Roman" panose="02020603050405020304" pitchFamily="18" charset="0"/>
                        </a:rPr>
                        <a:t>Maria Camila Vilaña Restrepo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253492427"/>
                  </a:ext>
                </a:extLst>
              </a:tr>
              <a:tr h="268127">
                <a:tc>
                  <a:txBody>
                    <a:bodyPr/>
                    <a:lstStyle/>
                    <a:p>
                      <a:pPr algn="l" fontAlgn="ctr"/>
                      <a:r>
                        <a:rPr lang="es-EC" sz="900" b="0" i="0" u="none" strike="noStrike">
                          <a:solidFill>
                            <a:srgbClr val="000000"/>
                          </a:solidFill>
                          <a:effectLst/>
                          <a:latin typeface="Times New Roman" panose="02020603050405020304" pitchFamily="18" charset="0"/>
                        </a:rPr>
                        <a:t>Isabela Valentina Montenegro Guanochanga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255114974"/>
                  </a:ext>
                </a:extLst>
              </a:tr>
              <a:tr h="213398">
                <a:tc>
                  <a:txBody>
                    <a:bodyPr/>
                    <a:lstStyle/>
                    <a:p>
                      <a:pPr algn="l" fontAlgn="ctr"/>
                      <a:r>
                        <a:rPr lang="es-EC" sz="900" b="0" i="0" u="none" strike="noStrike">
                          <a:solidFill>
                            <a:srgbClr val="000000"/>
                          </a:solidFill>
                          <a:effectLst/>
                          <a:latin typeface="Times New Roman" panose="02020603050405020304" pitchFamily="18" charset="0"/>
                        </a:rPr>
                        <a:t>Benjamin Matias Almeida Mariño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234447726"/>
                  </a:ext>
                </a:extLst>
              </a:tr>
              <a:tr h="213398">
                <a:tc>
                  <a:txBody>
                    <a:bodyPr/>
                    <a:lstStyle/>
                    <a:p>
                      <a:pPr algn="l" fontAlgn="ctr"/>
                      <a:r>
                        <a:rPr lang="es-EC" sz="900" b="0" i="0" u="none" strike="noStrike">
                          <a:solidFill>
                            <a:srgbClr val="000000"/>
                          </a:solidFill>
                          <a:effectLst/>
                          <a:latin typeface="Times New Roman" panose="02020603050405020304" pitchFamily="18" charset="0"/>
                        </a:rPr>
                        <a:t>Martin Alejandro Jimenez Vazconez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613953884"/>
                  </a:ext>
                </a:extLst>
              </a:tr>
              <a:tr h="213398">
                <a:tc>
                  <a:txBody>
                    <a:bodyPr/>
                    <a:lstStyle/>
                    <a:p>
                      <a:pPr algn="l" fontAlgn="ctr"/>
                      <a:r>
                        <a:rPr lang="es-EC" sz="900" b="0" i="0" u="none" strike="noStrike">
                          <a:solidFill>
                            <a:srgbClr val="000000"/>
                          </a:solidFill>
                          <a:effectLst/>
                          <a:latin typeface="Times New Roman" panose="02020603050405020304" pitchFamily="18" charset="0"/>
                        </a:rPr>
                        <a:t>Alexander Michael Pacha Gonzales</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2</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219846555"/>
                  </a:ext>
                </a:extLst>
              </a:tr>
              <a:tr h="213398">
                <a:tc>
                  <a:txBody>
                    <a:bodyPr/>
                    <a:lstStyle/>
                    <a:p>
                      <a:pPr algn="l" fontAlgn="ctr"/>
                      <a:r>
                        <a:rPr lang="es-EC" sz="900" b="0" i="0" u="none" strike="noStrike">
                          <a:solidFill>
                            <a:srgbClr val="000000"/>
                          </a:solidFill>
                          <a:effectLst/>
                          <a:latin typeface="Times New Roman" panose="02020603050405020304" pitchFamily="18" charset="0"/>
                        </a:rPr>
                        <a:t>Pamela Martina Lincango Guamanarca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497018950"/>
                  </a:ext>
                </a:extLst>
              </a:tr>
              <a:tr h="213398">
                <a:tc>
                  <a:txBody>
                    <a:bodyPr/>
                    <a:lstStyle/>
                    <a:p>
                      <a:pPr algn="l" fontAlgn="ctr"/>
                      <a:r>
                        <a:rPr lang="es-EC" sz="900" b="0" i="0" u="none" strike="noStrike">
                          <a:solidFill>
                            <a:srgbClr val="000000"/>
                          </a:solidFill>
                          <a:effectLst/>
                          <a:latin typeface="Times New Roman" panose="02020603050405020304" pitchFamily="18" charset="0"/>
                        </a:rPr>
                        <a:t>Raul Francisco Zambrano Quinapayo</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363497453"/>
                  </a:ext>
                </a:extLst>
              </a:tr>
              <a:tr h="213398">
                <a:tc>
                  <a:txBody>
                    <a:bodyPr/>
                    <a:lstStyle/>
                    <a:p>
                      <a:pPr algn="l" fontAlgn="ctr"/>
                      <a:r>
                        <a:rPr lang="es-EC" sz="900" b="0" i="0" u="none" strike="noStrike">
                          <a:solidFill>
                            <a:srgbClr val="000000"/>
                          </a:solidFill>
                          <a:effectLst/>
                          <a:latin typeface="Times New Roman" panose="02020603050405020304" pitchFamily="18" charset="0"/>
                        </a:rPr>
                        <a:t>Danna Zarahi Guachamin Falconez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184223516"/>
                  </a:ext>
                </a:extLst>
              </a:tr>
              <a:tr h="213398">
                <a:tc>
                  <a:txBody>
                    <a:bodyPr/>
                    <a:lstStyle/>
                    <a:p>
                      <a:pPr algn="l" fontAlgn="ctr"/>
                      <a:r>
                        <a:rPr lang="es-EC" sz="900" b="0" i="0" u="none" strike="noStrike">
                          <a:solidFill>
                            <a:srgbClr val="000000"/>
                          </a:solidFill>
                          <a:effectLst/>
                          <a:latin typeface="Times New Roman" panose="02020603050405020304" pitchFamily="18" charset="0"/>
                        </a:rPr>
                        <a:t>Paula Vanessa Ramirez Lopez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2</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934187247"/>
                  </a:ext>
                </a:extLst>
              </a:tr>
              <a:tr h="213398">
                <a:tc>
                  <a:txBody>
                    <a:bodyPr/>
                    <a:lstStyle/>
                    <a:p>
                      <a:pPr algn="l" fontAlgn="ctr"/>
                      <a:r>
                        <a:rPr lang="es-EC" sz="900" b="0" i="0" u="none" strike="noStrike">
                          <a:solidFill>
                            <a:srgbClr val="000000"/>
                          </a:solidFill>
                          <a:effectLst/>
                          <a:latin typeface="Times New Roman" panose="02020603050405020304" pitchFamily="18" charset="0"/>
                        </a:rPr>
                        <a:t>Joaquin Leonardo Leon Muñoz</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821183691"/>
                  </a:ext>
                </a:extLst>
              </a:tr>
              <a:tr h="213398">
                <a:tc>
                  <a:txBody>
                    <a:bodyPr/>
                    <a:lstStyle/>
                    <a:p>
                      <a:pPr algn="l" fontAlgn="ctr"/>
                      <a:r>
                        <a:rPr lang="es-EC" sz="900" b="0" i="0" u="none" strike="noStrike">
                          <a:solidFill>
                            <a:srgbClr val="000000"/>
                          </a:solidFill>
                          <a:effectLst/>
                          <a:latin typeface="Times New Roman" panose="02020603050405020304" pitchFamily="18" charset="0"/>
                        </a:rPr>
                        <a:t>Lisseth Valetina Molina Carrera</a:t>
                      </a:r>
                    </a:p>
                  </a:txBody>
                  <a:tcPr marL="5406" marR="5406" marT="5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ctr"/>
                      <a:r>
                        <a:rPr lang="es-EC" sz="900" b="0" i="0" u="none" strike="noStrike" dirty="0">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dirty="0">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4</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66"/>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ctr"/>
                      <a:r>
                        <a:rPr lang="es-EC" sz="900" b="0" i="0" u="none" strike="noStrike">
                          <a:solidFill>
                            <a:srgbClr val="000000"/>
                          </a:solidFill>
                          <a:effectLst/>
                          <a:latin typeface="Times New Roman" panose="02020603050405020304" pitchFamily="18" charset="0"/>
                        </a:rPr>
                        <a:t>3</a:t>
                      </a:r>
                    </a:p>
                  </a:txBody>
                  <a:tcPr marL="5406" marR="5406" marT="54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ctr"/>
                      <a:r>
                        <a:rPr lang="es-EC" sz="900" b="0" i="0" u="none" strike="noStrike" dirty="0">
                          <a:solidFill>
                            <a:srgbClr val="000000"/>
                          </a:solidFill>
                          <a:effectLst/>
                          <a:latin typeface="Times New Roman" panose="02020603050405020304" pitchFamily="18" charset="0"/>
                        </a:rPr>
                        <a:t>4</a:t>
                      </a:r>
                    </a:p>
                  </a:txBody>
                  <a:tcPr marL="5406" marR="5406" marT="54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extLst>
                  <a:ext uri="{0D108BD9-81ED-4DB2-BD59-A6C34878D82A}">
                    <a16:rowId xmlns:a16="http://schemas.microsoft.com/office/drawing/2014/main" val="3528723679"/>
                  </a:ext>
                </a:extLst>
              </a:tr>
            </a:tbl>
          </a:graphicData>
        </a:graphic>
      </p:graphicFrame>
    </p:spTree>
    <p:extLst>
      <p:ext uri="{BB962C8B-B14F-4D97-AF65-F5344CB8AC3E}">
        <p14:creationId xmlns:p14="http://schemas.microsoft.com/office/powerpoint/2010/main" val="770405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2107169" y="423947"/>
            <a:ext cx="3319200" cy="46245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b="1" dirty="0">
                <a:latin typeface="Times New Roman" panose="02020603050405020304" pitchFamily="18" charset="0"/>
                <a:cs typeface="Times New Roman" panose="02020603050405020304" pitchFamily="18" charset="0"/>
              </a:rPr>
              <a:t>POST TEST</a:t>
            </a:r>
          </a:p>
        </p:txBody>
      </p:sp>
      <p:sp>
        <p:nvSpPr>
          <p:cNvPr id="150" name="Google Shape;150;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dirty="0"/>
          </a:p>
        </p:txBody>
      </p:sp>
      <p:graphicFrame>
        <p:nvGraphicFramePr>
          <p:cNvPr id="5" name="Marcador de contenido 4">
            <a:extLst>
              <a:ext uri="{FF2B5EF4-FFF2-40B4-BE49-F238E27FC236}">
                <a16:creationId xmlns:a16="http://schemas.microsoft.com/office/drawing/2014/main" id="{C9510D23-6D02-4C8E-8CC1-B3CD3EB25804}"/>
              </a:ext>
            </a:extLst>
          </p:cNvPr>
          <p:cNvGraphicFramePr>
            <a:graphicFrameLocks/>
          </p:cNvGraphicFramePr>
          <p:nvPr>
            <p:extLst>
              <p:ext uri="{D42A27DB-BD31-4B8C-83A1-F6EECF244321}">
                <p14:modId xmlns:p14="http://schemas.microsoft.com/office/powerpoint/2010/main" val="2007686278"/>
              </p:ext>
            </p:extLst>
          </p:nvPr>
        </p:nvGraphicFramePr>
        <p:xfrm>
          <a:off x="851122" y="1093076"/>
          <a:ext cx="5831295" cy="3804752"/>
        </p:xfrm>
        <a:graphic>
          <a:graphicData uri="http://schemas.openxmlformats.org/drawingml/2006/table">
            <a:tbl>
              <a:tblPr>
                <a:tableStyleId>{775DCB02-9BB8-47FD-8907-85C794F793BA}</a:tableStyleId>
              </a:tblPr>
              <a:tblGrid>
                <a:gridCol w="4646989">
                  <a:extLst>
                    <a:ext uri="{9D8B030D-6E8A-4147-A177-3AD203B41FA5}">
                      <a16:colId xmlns:a16="http://schemas.microsoft.com/office/drawing/2014/main" val="1898111713"/>
                    </a:ext>
                  </a:extLst>
                </a:gridCol>
                <a:gridCol w="1184306">
                  <a:extLst>
                    <a:ext uri="{9D8B030D-6E8A-4147-A177-3AD203B41FA5}">
                      <a16:colId xmlns:a16="http://schemas.microsoft.com/office/drawing/2014/main" val="1236886878"/>
                    </a:ext>
                  </a:extLst>
                </a:gridCol>
              </a:tblGrid>
              <a:tr h="271768">
                <a:tc gridSpan="2">
                  <a:txBody>
                    <a:bodyPr/>
                    <a:lstStyle/>
                    <a:p>
                      <a:pPr algn="ctr" fontAlgn="b"/>
                      <a:r>
                        <a:rPr lang="es-EC" sz="1200" b="1" u="none" strike="noStrike">
                          <a:solidFill>
                            <a:srgbClr val="000000"/>
                          </a:solidFill>
                          <a:effectLst/>
                          <a:latin typeface="Times New Roman" panose="02020603050405020304" pitchFamily="18" charset="0"/>
                          <a:cs typeface="Times New Roman" panose="02020603050405020304" pitchFamily="18" charset="0"/>
                        </a:rPr>
                        <a:t>Test de 25m</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490675300"/>
                  </a:ext>
                </a:extLst>
              </a:tr>
              <a:tr h="271768">
                <a:tc>
                  <a:txBody>
                    <a:bodyPr/>
                    <a:lstStyle/>
                    <a:p>
                      <a:pPr algn="ctr" fontAlgn="b"/>
                      <a:r>
                        <a:rPr lang="es-EC" sz="1200" b="1" u="none" strike="noStrike">
                          <a:solidFill>
                            <a:srgbClr val="000000"/>
                          </a:solidFill>
                          <a:effectLst/>
                          <a:latin typeface="Times New Roman" panose="02020603050405020304" pitchFamily="18" charset="0"/>
                          <a:cs typeface="Times New Roman" panose="02020603050405020304" pitchFamily="18" charset="0"/>
                        </a:rPr>
                        <a:t>Deportistas </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1" u="none" strike="noStrike">
                          <a:solidFill>
                            <a:srgbClr val="000000"/>
                          </a:solidFill>
                          <a:effectLst/>
                          <a:latin typeface="Times New Roman" panose="02020603050405020304" pitchFamily="18" charset="0"/>
                          <a:cs typeface="Times New Roman" panose="02020603050405020304" pitchFamily="18" charset="0"/>
                        </a:rPr>
                        <a:t>Pos-test </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53810610"/>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Carla Emilia Lascano Toasa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25,97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99848738"/>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Maria Camila Vilaña Restrepo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28,88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600130487"/>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Isabela Valentina Montenegro Guanochanga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22,69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61633995"/>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Benjamin Matias Almeida Mariño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27,76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378487055"/>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Martin Alejandro Jimenez Vazconez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29,91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41975432"/>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Alexander Michael Pacha Gonzales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33,1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20548149"/>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Pamela Martina Lincango Guamanarca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22,69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96087069"/>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Raul Francisco Zambrano Quinapayo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35,82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81610104"/>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Danna Zarahi Guachamin Falconez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28,47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36677689"/>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Paula Vanessa Ramirez Lopez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28,96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77843443"/>
                  </a:ext>
                </a:extLst>
              </a:tr>
              <a:tr h="271768">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Joaquin Leonardo Leon Muñoz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a:solidFill>
                            <a:srgbClr val="000000"/>
                          </a:solidFill>
                          <a:effectLst/>
                          <a:latin typeface="Times New Roman" panose="02020603050405020304" pitchFamily="18" charset="0"/>
                          <a:cs typeface="Times New Roman" panose="02020603050405020304" pitchFamily="18" charset="0"/>
                        </a:rPr>
                        <a:t>23,65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75974525"/>
                  </a:ext>
                </a:extLst>
              </a:tr>
              <a:tr h="271768">
                <a:tc>
                  <a:txBody>
                    <a:bodyPr/>
                    <a:lstStyle/>
                    <a:p>
                      <a:pPr algn="ctr" fontAlgn="b"/>
                      <a:r>
                        <a:rPr lang="es-EC" sz="1200" b="0" u="none" strike="noStrike" dirty="0">
                          <a:solidFill>
                            <a:srgbClr val="000000"/>
                          </a:solidFill>
                          <a:effectLst/>
                          <a:latin typeface="Times New Roman" panose="02020603050405020304" pitchFamily="18" charset="0"/>
                          <a:cs typeface="Times New Roman" panose="02020603050405020304" pitchFamily="18" charset="0"/>
                        </a:rPr>
                        <a:t>Lisseth </a:t>
                      </a:r>
                      <a:r>
                        <a:rPr lang="es-EC" sz="1200" b="0" u="none" strike="noStrike" dirty="0" err="1">
                          <a:solidFill>
                            <a:srgbClr val="000000"/>
                          </a:solidFill>
                          <a:effectLst/>
                          <a:latin typeface="Times New Roman" panose="02020603050405020304" pitchFamily="18" charset="0"/>
                          <a:cs typeface="Times New Roman" panose="02020603050405020304" pitchFamily="18" charset="0"/>
                        </a:rPr>
                        <a:t>Valetina</a:t>
                      </a:r>
                      <a:r>
                        <a:rPr lang="es-EC" sz="1200" b="0" u="none" strike="noStrike" dirty="0">
                          <a:solidFill>
                            <a:srgbClr val="000000"/>
                          </a:solidFill>
                          <a:effectLst/>
                          <a:latin typeface="Times New Roman" panose="02020603050405020304" pitchFamily="18" charset="0"/>
                          <a:cs typeface="Times New Roman" panose="02020603050405020304" pitchFamily="18" charset="0"/>
                        </a:rPr>
                        <a:t> Molina Carrera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200" b="0" u="none" strike="noStrike" dirty="0">
                          <a:solidFill>
                            <a:srgbClr val="000000"/>
                          </a:solidFill>
                          <a:effectLst/>
                          <a:latin typeface="Times New Roman" panose="02020603050405020304" pitchFamily="18" charset="0"/>
                          <a:cs typeface="Times New Roman" panose="02020603050405020304" pitchFamily="18" charset="0"/>
                        </a:rPr>
                        <a:t>29,19</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49199068"/>
                  </a:ext>
                </a:extLst>
              </a:tr>
            </a:tbl>
          </a:graphicData>
        </a:graphic>
      </p:graphicFrame>
    </p:spTree>
    <p:extLst>
      <p:ext uri="{BB962C8B-B14F-4D97-AF65-F5344CB8AC3E}">
        <p14:creationId xmlns:p14="http://schemas.microsoft.com/office/powerpoint/2010/main" val="275925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ctrTitle" idx="4294967295"/>
          </p:nvPr>
        </p:nvSpPr>
        <p:spPr>
          <a:xfrm>
            <a:off x="758852" y="397650"/>
            <a:ext cx="7058825" cy="796200"/>
          </a:xfrm>
          <a:prstGeom prst="rect">
            <a:avLst/>
          </a:prstGeom>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PLANTEAMIENTO DEL PROBLEMA</a:t>
            </a:r>
            <a:endParaRPr b="1" dirty="0">
              <a:solidFill>
                <a:schemeClr val="lt1"/>
              </a:solidFill>
              <a:latin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5F25DAB1-8B23-4A31-AEC4-F3B6BE480457}"/>
              </a:ext>
            </a:extLst>
          </p:cNvPr>
          <p:cNvGraphicFramePr/>
          <p:nvPr>
            <p:extLst>
              <p:ext uri="{D42A27DB-BD31-4B8C-83A1-F6EECF244321}">
                <p14:modId xmlns:p14="http://schemas.microsoft.com/office/powerpoint/2010/main" val="3108299249"/>
              </p:ext>
            </p:extLst>
          </p:nvPr>
        </p:nvGraphicFramePr>
        <p:xfrm>
          <a:off x="636104" y="715617"/>
          <a:ext cx="6728792" cy="4227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Google Shape;86;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dirty="0"/>
          </a:p>
        </p:txBody>
      </p:sp>
      <p:graphicFrame>
        <p:nvGraphicFramePr>
          <p:cNvPr id="2" name="Diagrama 1">
            <a:extLst>
              <a:ext uri="{FF2B5EF4-FFF2-40B4-BE49-F238E27FC236}">
                <a16:creationId xmlns:a16="http://schemas.microsoft.com/office/drawing/2014/main" id="{A0A90873-0795-4737-A8EC-5A7D7640D556}"/>
              </a:ext>
            </a:extLst>
          </p:cNvPr>
          <p:cNvGraphicFramePr/>
          <p:nvPr>
            <p:extLst>
              <p:ext uri="{D42A27DB-BD31-4B8C-83A1-F6EECF244321}">
                <p14:modId xmlns:p14="http://schemas.microsoft.com/office/powerpoint/2010/main" val="1810993424"/>
              </p:ext>
            </p:extLst>
          </p:nvPr>
        </p:nvGraphicFramePr>
        <p:xfrm>
          <a:off x="6455583" y="795750"/>
          <a:ext cx="2497501" cy="2750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4" name="Google Shape;204;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dirty="0"/>
          </a:p>
        </p:txBody>
      </p:sp>
      <p:graphicFrame>
        <p:nvGraphicFramePr>
          <p:cNvPr id="13" name="Marcador de contenido 3">
            <a:extLst>
              <a:ext uri="{FF2B5EF4-FFF2-40B4-BE49-F238E27FC236}">
                <a16:creationId xmlns:a16="http://schemas.microsoft.com/office/drawing/2014/main" id="{097A87EB-6322-4E13-B60D-3E38146F3AA9}"/>
              </a:ext>
            </a:extLst>
          </p:cNvPr>
          <p:cNvGraphicFramePr>
            <a:graphicFrameLocks/>
          </p:cNvGraphicFramePr>
          <p:nvPr>
            <p:extLst>
              <p:ext uri="{D42A27DB-BD31-4B8C-83A1-F6EECF244321}">
                <p14:modId xmlns:p14="http://schemas.microsoft.com/office/powerpoint/2010/main" val="360977426"/>
              </p:ext>
            </p:extLst>
          </p:nvPr>
        </p:nvGraphicFramePr>
        <p:xfrm>
          <a:off x="908865" y="858208"/>
          <a:ext cx="6130201" cy="3815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24849D14-386B-44BC-A5D2-8E074A947B2C}"/>
              </a:ext>
            </a:extLst>
          </p:cNvPr>
          <p:cNvPicPr>
            <a:picLocks noChangeAspect="1"/>
          </p:cNvPicPr>
          <p:nvPr/>
        </p:nvPicPr>
        <p:blipFill>
          <a:blip r:embed="rId8"/>
          <a:stretch>
            <a:fillRect/>
          </a:stretch>
        </p:blipFill>
        <p:spPr>
          <a:xfrm>
            <a:off x="6250278" y="858208"/>
            <a:ext cx="1603387" cy="1298561"/>
          </a:xfrm>
          <a:prstGeom prst="rect">
            <a:avLst/>
          </a:prstGeom>
          <a:ln>
            <a:noFill/>
          </a:ln>
          <a:effectLst>
            <a:softEdge rad="112500"/>
          </a:effectLst>
        </p:spPr>
      </p:pic>
      <p:pic>
        <p:nvPicPr>
          <p:cNvPr id="15" name="Imagen 14" descr="Resultado de imagen para imagenes de programa spss">
            <a:extLst>
              <a:ext uri="{FF2B5EF4-FFF2-40B4-BE49-F238E27FC236}">
                <a16:creationId xmlns:a16="http://schemas.microsoft.com/office/drawing/2014/main" id="{B41E1675-153C-47C8-B754-0938785966F7}"/>
              </a:ext>
              <a:ext uri="{C183D7F6-B498-43B3-948B-1728B52AA6E4}">
                <adec:decorative xmlns:adec="http://schemas.microsoft.com/office/drawing/2017/decorative" val="0"/>
              </a:ext>
            </a:extLst>
          </p:cNvPr>
          <p:cNvPicPr/>
          <p:nvPr/>
        </p:nvPicPr>
        <p:blipFill rotWithShape="1">
          <a:blip r:embed="rId9">
            <a:extLst>
              <a:ext uri="{28A0092B-C50C-407E-A947-70E740481C1C}">
                <a14:useLocalDpi xmlns:a14="http://schemas.microsoft.com/office/drawing/2010/main" val="0"/>
              </a:ext>
            </a:extLst>
          </a:blip>
          <a:srcRect l="11227" t="16249" r="10187" b="10365"/>
          <a:stretch/>
        </p:blipFill>
        <p:spPr bwMode="auto">
          <a:xfrm>
            <a:off x="6732151" y="3051641"/>
            <a:ext cx="1936115" cy="1440160"/>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651600" y="229257"/>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b="1" dirty="0">
                <a:latin typeface="Times New Roman" panose="02020603050405020304" pitchFamily="18" charset="0"/>
                <a:cs typeface="Times New Roman" panose="02020603050405020304" pitchFamily="18" charset="0"/>
              </a:rPr>
              <a:t>Resultados</a:t>
            </a:r>
            <a:r>
              <a:rPr lang="es-MX" dirty="0">
                <a:latin typeface="Times New Roman" panose="02020603050405020304" pitchFamily="18" charset="0"/>
                <a:cs typeface="Times New Roman" panose="02020603050405020304" pitchFamily="18" charset="0"/>
              </a:rPr>
              <a:t> </a:t>
            </a:r>
            <a:endParaRPr dirty="0"/>
          </a:p>
        </p:txBody>
      </p:sp>
      <p:sp>
        <p:nvSpPr>
          <p:cNvPr id="235" name="Google Shape;235;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dirty="0"/>
          </a:p>
        </p:txBody>
      </p:sp>
      <p:sp>
        <p:nvSpPr>
          <p:cNvPr id="240" name="Google Shape;240;p29"/>
          <p:cNvSpPr/>
          <p:nvPr/>
        </p:nvSpPr>
        <p:spPr>
          <a:xfrm>
            <a:off x="2371006" y="806452"/>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s-EC" dirty="0">
                <a:solidFill>
                  <a:schemeClr val="dk1"/>
                </a:solidFill>
                <a:latin typeface="Oxygen"/>
                <a:ea typeface="Oxygen"/>
                <a:cs typeface="Oxygen"/>
                <a:sym typeface="Oxygen"/>
              </a:rPr>
              <a:t>Género  </a:t>
            </a:r>
            <a:r>
              <a:rPr lang="en" dirty="0">
                <a:solidFill>
                  <a:schemeClr val="dk1"/>
                </a:solidFill>
                <a:latin typeface="Oxygen"/>
                <a:ea typeface="Oxygen"/>
                <a:cs typeface="Oxygen"/>
                <a:sym typeface="Oxygen"/>
              </a:rPr>
              <a:t> </a:t>
            </a:r>
            <a:endParaRPr dirty="0">
              <a:solidFill>
                <a:schemeClr val="dk1"/>
              </a:solidFill>
              <a:latin typeface="Oxygen"/>
              <a:ea typeface="Oxygen"/>
              <a:cs typeface="Oxygen"/>
              <a:sym typeface="Oxygen"/>
            </a:endParaRPr>
          </a:p>
        </p:txBody>
      </p:sp>
      <p:sp>
        <p:nvSpPr>
          <p:cNvPr id="243" name="Google Shape;243;p29"/>
          <p:cNvSpPr/>
          <p:nvPr/>
        </p:nvSpPr>
        <p:spPr>
          <a:xfrm>
            <a:off x="2462517" y="2796087"/>
            <a:ext cx="2508365" cy="318040"/>
          </a:xfrm>
          <a:prstGeom prst="chevron">
            <a:avLst>
              <a:gd name="adj" fmla="val 50000"/>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ea typeface="Oxygen"/>
                <a:cs typeface="Times New Roman" panose="02020603050405020304" pitchFamily="18" charset="0"/>
                <a:sym typeface="Oxygen"/>
              </a:rPr>
              <a:t>Nivel de rendimiento</a:t>
            </a:r>
            <a:endParaRPr b="1" dirty="0">
              <a:solidFill>
                <a:schemeClr val="lt1"/>
              </a:solidFill>
              <a:latin typeface="Times New Roman" panose="02020603050405020304" pitchFamily="18" charset="0"/>
              <a:ea typeface="Oxygen"/>
              <a:cs typeface="Times New Roman" panose="02020603050405020304" pitchFamily="18" charset="0"/>
              <a:sym typeface="Oxygen"/>
            </a:endParaRPr>
          </a:p>
        </p:txBody>
      </p:sp>
      <p:pic>
        <p:nvPicPr>
          <p:cNvPr id="2" name="Imagen 1">
            <a:extLst>
              <a:ext uri="{FF2B5EF4-FFF2-40B4-BE49-F238E27FC236}">
                <a16:creationId xmlns:a16="http://schemas.microsoft.com/office/drawing/2014/main" id="{919D3F90-599A-42A6-88A4-B6B56B66F4CC}"/>
              </a:ext>
            </a:extLst>
          </p:cNvPr>
          <p:cNvPicPr>
            <a:picLocks noChangeAspect="1"/>
          </p:cNvPicPr>
          <p:nvPr/>
        </p:nvPicPr>
        <p:blipFill>
          <a:blip r:embed="rId3"/>
          <a:stretch>
            <a:fillRect/>
          </a:stretch>
        </p:blipFill>
        <p:spPr>
          <a:xfrm>
            <a:off x="651599" y="1141211"/>
            <a:ext cx="6426041" cy="1533429"/>
          </a:xfrm>
          <a:prstGeom prst="rect">
            <a:avLst/>
          </a:prstGeom>
        </p:spPr>
      </p:pic>
      <p:pic>
        <p:nvPicPr>
          <p:cNvPr id="3" name="Imagen 2">
            <a:extLst>
              <a:ext uri="{FF2B5EF4-FFF2-40B4-BE49-F238E27FC236}">
                <a16:creationId xmlns:a16="http://schemas.microsoft.com/office/drawing/2014/main" id="{701C4345-1729-4481-B642-0EF907E28619}"/>
              </a:ext>
            </a:extLst>
          </p:cNvPr>
          <p:cNvPicPr>
            <a:picLocks noChangeAspect="1"/>
          </p:cNvPicPr>
          <p:nvPr/>
        </p:nvPicPr>
        <p:blipFill>
          <a:blip r:embed="rId4"/>
          <a:stretch>
            <a:fillRect/>
          </a:stretch>
        </p:blipFill>
        <p:spPr>
          <a:xfrm>
            <a:off x="651599" y="3235574"/>
            <a:ext cx="6426041" cy="15488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651600" y="229257"/>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b="1" dirty="0">
                <a:latin typeface="Times New Roman" panose="02020603050405020304" pitchFamily="18" charset="0"/>
                <a:cs typeface="Times New Roman" panose="02020603050405020304" pitchFamily="18" charset="0"/>
              </a:rPr>
              <a:t>Resultados</a:t>
            </a:r>
            <a:r>
              <a:rPr lang="es-MX" dirty="0">
                <a:latin typeface="Times New Roman" panose="02020603050405020304" pitchFamily="18" charset="0"/>
                <a:cs typeface="Times New Roman" panose="02020603050405020304" pitchFamily="18" charset="0"/>
              </a:rPr>
              <a:t> </a:t>
            </a:r>
            <a:endParaRPr dirty="0"/>
          </a:p>
        </p:txBody>
      </p:sp>
      <p:sp>
        <p:nvSpPr>
          <p:cNvPr id="235" name="Google Shape;235;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dirty="0"/>
          </a:p>
        </p:txBody>
      </p:sp>
      <p:sp>
        <p:nvSpPr>
          <p:cNvPr id="240" name="Google Shape;240;p29"/>
          <p:cNvSpPr/>
          <p:nvPr/>
        </p:nvSpPr>
        <p:spPr>
          <a:xfrm>
            <a:off x="2371006" y="806452"/>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Relación: género y rendimiento </a:t>
            </a:r>
            <a:endParaRPr lang="es-EC" b="1" dirty="0">
              <a:latin typeface="Times New Roman" panose="02020603050405020304" pitchFamily="18" charset="0"/>
              <a:cs typeface="Times New Roman" panose="02020603050405020304" pitchFamily="18" charset="0"/>
            </a:endParaRPr>
          </a:p>
        </p:txBody>
      </p:sp>
      <p:sp>
        <p:nvSpPr>
          <p:cNvPr id="243" name="Google Shape;243;p29"/>
          <p:cNvSpPr/>
          <p:nvPr/>
        </p:nvSpPr>
        <p:spPr>
          <a:xfrm>
            <a:off x="2416761" y="2796087"/>
            <a:ext cx="2599877" cy="318040"/>
          </a:xfrm>
          <a:prstGeom prst="chevron">
            <a:avLst>
              <a:gd name="adj" fmla="val 50000"/>
            </a:avLst>
          </a:prstGeom>
          <a:solidFill>
            <a:schemeClr val="accent2"/>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Relación: edad y rendimiento </a:t>
            </a:r>
            <a:endParaRPr lang="es-EC" b="1" dirty="0">
              <a:latin typeface="Times New Roman" panose="02020603050405020304" pitchFamily="18" charset="0"/>
              <a:cs typeface="Times New Roman" panose="02020603050405020304" pitchFamily="18" charset="0"/>
            </a:endParaRPr>
          </a:p>
        </p:txBody>
      </p:sp>
      <p:graphicFrame>
        <p:nvGraphicFramePr>
          <p:cNvPr id="8" name="Marcador de contenido 3">
            <a:extLst>
              <a:ext uri="{FF2B5EF4-FFF2-40B4-BE49-F238E27FC236}">
                <a16:creationId xmlns:a16="http://schemas.microsoft.com/office/drawing/2014/main" id="{11390B93-8034-45C8-BD7E-330975A36EFC}"/>
              </a:ext>
            </a:extLst>
          </p:cNvPr>
          <p:cNvGraphicFramePr>
            <a:graphicFrameLocks/>
          </p:cNvGraphicFramePr>
          <p:nvPr>
            <p:extLst>
              <p:ext uri="{D42A27DB-BD31-4B8C-83A1-F6EECF244321}">
                <p14:modId xmlns:p14="http://schemas.microsoft.com/office/powerpoint/2010/main" val="1980259763"/>
              </p:ext>
            </p:extLst>
          </p:nvPr>
        </p:nvGraphicFramePr>
        <p:xfrm>
          <a:off x="651600" y="1224760"/>
          <a:ext cx="6629399" cy="1363345"/>
        </p:xfrm>
        <a:graphic>
          <a:graphicData uri="http://schemas.openxmlformats.org/drawingml/2006/table">
            <a:tbl>
              <a:tblPr/>
              <a:tblGrid>
                <a:gridCol w="1188040">
                  <a:extLst>
                    <a:ext uri="{9D8B030D-6E8A-4147-A177-3AD203B41FA5}">
                      <a16:colId xmlns:a16="http://schemas.microsoft.com/office/drawing/2014/main" val="753071383"/>
                    </a:ext>
                  </a:extLst>
                </a:gridCol>
                <a:gridCol w="1188040">
                  <a:extLst>
                    <a:ext uri="{9D8B030D-6E8A-4147-A177-3AD203B41FA5}">
                      <a16:colId xmlns:a16="http://schemas.microsoft.com/office/drawing/2014/main" val="390661552"/>
                    </a:ext>
                  </a:extLst>
                </a:gridCol>
                <a:gridCol w="1058892">
                  <a:extLst>
                    <a:ext uri="{9D8B030D-6E8A-4147-A177-3AD203B41FA5}">
                      <a16:colId xmlns:a16="http://schemas.microsoft.com/office/drawing/2014/main" val="223195478"/>
                    </a:ext>
                  </a:extLst>
                </a:gridCol>
                <a:gridCol w="1065013">
                  <a:extLst>
                    <a:ext uri="{9D8B030D-6E8A-4147-A177-3AD203B41FA5}">
                      <a16:colId xmlns:a16="http://schemas.microsoft.com/office/drawing/2014/main" val="3926784804"/>
                    </a:ext>
                  </a:extLst>
                </a:gridCol>
                <a:gridCol w="1065013">
                  <a:extLst>
                    <a:ext uri="{9D8B030D-6E8A-4147-A177-3AD203B41FA5}">
                      <a16:colId xmlns:a16="http://schemas.microsoft.com/office/drawing/2014/main" val="3796244746"/>
                    </a:ext>
                  </a:extLst>
                </a:gridCol>
                <a:gridCol w="1064401">
                  <a:extLst>
                    <a:ext uri="{9D8B030D-6E8A-4147-A177-3AD203B41FA5}">
                      <a16:colId xmlns:a16="http://schemas.microsoft.com/office/drawing/2014/main" val="959559117"/>
                    </a:ext>
                  </a:extLst>
                </a:gridCol>
              </a:tblGrid>
              <a:tr h="271145">
                <a:tc rowSpan="2" gridSpan="2">
                  <a:txBody>
                    <a:bodyPr/>
                    <a:lstStyle/>
                    <a:p>
                      <a:pPr indent="457200" algn="l">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2" hMerge="1">
                  <a:txBody>
                    <a:bodyPr/>
                    <a:lstStyle/>
                    <a:p>
                      <a:endParaRPr lang="es-EC"/>
                    </a:p>
                  </a:txBody>
                  <a:tcPr/>
                </a:tc>
                <a:tc gridSpan="3">
                  <a:txBody>
                    <a:bodyPr/>
                    <a:lstStyle/>
                    <a:p>
                      <a:pPr marL="38100" marR="38100" indent="457200" algn="l">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Nivel de Rendimiento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399575970"/>
                  </a:ext>
                </a:extLst>
              </a:tr>
              <a:tr h="271145">
                <a:tc gridSpan="2" vMerge="1">
                  <a:txBody>
                    <a:bodyPr/>
                    <a:lstStyle/>
                    <a:p>
                      <a:endParaRPr lang="es-EC"/>
                    </a:p>
                  </a:txBody>
                  <a:tcPr/>
                </a:tc>
                <a:tc hMerge="1"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Alto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Bajo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val="1678447260"/>
                  </a:ext>
                </a:extLst>
              </a:tr>
              <a:tr h="271145">
                <a:tc rowSpan="2">
                  <a:txBody>
                    <a:bodyPr/>
                    <a:lstStyle/>
                    <a:p>
                      <a:pPr marL="38100" marR="38100" indent="457200" algn="l">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Género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l">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Femenino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376553412"/>
                  </a:ext>
                </a:extLst>
              </a:tr>
              <a:tr h="278765">
                <a:tc vMerge="1">
                  <a:txBody>
                    <a:bodyPr/>
                    <a:lstStyle/>
                    <a:p>
                      <a:endParaRPr lang="es-EC"/>
                    </a:p>
                  </a:txBody>
                  <a:tcPr/>
                </a:tc>
                <a:tc>
                  <a:txBody>
                    <a:bodyPr/>
                    <a:lstStyle/>
                    <a:p>
                      <a:pPr marL="38100" marR="38100" indent="457200" algn="l">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Masculino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617035399"/>
                  </a:ext>
                </a:extLst>
              </a:tr>
              <a:tr h="271145">
                <a:tc gridSpan="2">
                  <a:txBody>
                    <a:bodyPr/>
                    <a:lstStyle/>
                    <a:p>
                      <a:pPr marL="38100" marR="38100" indent="457200" algn="l">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234476419"/>
                  </a:ext>
                </a:extLst>
              </a:tr>
            </a:tbl>
          </a:graphicData>
        </a:graphic>
      </p:graphicFrame>
      <p:graphicFrame>
        <p:nvGraphicFramePr>
          <p:cNvPr id="9" name="Tabla 8">
            <a:extLst>
              <a:ext uri="{FF2B5EF4-FFF2-40B4-BE49-F238E27FC236}">
                <a16:creationId xmlns:a16="http://schemas.microsoft.com/office/drawing/2014/main" id="{F796B42F-957B-423B-A570-750C396539B3}"/>
              </a:ext>
            </a:extLst>
          </p:cNvPr>
          <p:cNvGraphicFramePr>
            <a:graphicFrameLocks noGrp="1"/>
          </p:cNvGraphicFramePr>
          <p:nvPr>
            <p:extLst>
              <p:ext uri="{D42A27DB-BD31-4B8C-83A1-F6EECF244321}">
                <p14:modId xmlns:p14="http://schemas.microsoft.com/office/powerpoint/2010/main" val="66865394"/>
              </p:ext>
            </p:extLst>
          </p:nvPr>
        </p:nvGraphicFramePr>
        <p:xfrm>
          <a:off x="708749" y="3114127"/>
          <a:ext cx="6515099" cy="1597732"/>
        </p:xfrm>
        <a:graphic>
          <a:graphicData uri="http://schemas.openxmlformats.org/drawingml/2006/table">
            <a:tbl>
              <a:tblPr/>
              <a:tblGrid>
                <a:gridCol w="1084117">
                  <a:extLst>
                    <a:ext uri="{9D8B030D-6E8A-4147-A177-3AD203B41FA5}">
                      <a16:colId xmlns:a16="http://schemas.microsoft.com/office/drawing/2014/main" val="3964171629"/>
                    </a:ext>
                  </a:extLst>
                </a:gridCol>
                <a:gridCol w="1084117">
                  <a:extLst>
                    <a:ext uri="{9D8B030D-6E8A-4147-A177-3AD203B41FA5}">
                      <a16:colId xmlns:a16="http://schemas.microsoft.com/office/drawing/2014/main" val="1648813144"/>
                    </a:ext>
                  </a:extLst>
                </a:gridCol>
                <a:gridCol w="1084117">
                  <a:extLst>
                    <a:ext uri="{9D8B030D-6E8A-4147-A177-3AD203B41FA5}">
                      <a16:colId xmlns:a16="http://schemas.microsoft.com/office/drawing/2014/main" val="182176553"/>
                    </a:ext>
                  </a:extLst>
                </a:gridCol>
                <a:gridCol w="1086428">
                  <a:extLst>
                    <a:ext uri="{9D8B030D-6E8A-4147-A177-3AD203B41FA5}">
                      <a16:colId xmlns:a16="http://schemas.microsoft.com/office/drawing/2014/main" val="3374461209"/>
                    </a:ext>
                  </a:extLst>
                </a:gridCol>
                <a:gridCol w="1088160">
                  <a:extLst>
                    <a:ext uri="{9D8B030D-6E8A-4147-A177-3AD203B41FA5}">
                      <a16:colId xmlns:a16="http://schemas.microsoft.com/office/drawing/2014/main" val="524054571"/>
                    </a:ext>
                  </a:extLst>
                </a:gridCol>
                <a:gridCol w="1088160">
                  <a:extLst>
                    <a:ext uri="{9D8B030D-6E8A-4147-A177-3AD203B41FA5}">
                      <a16:colId xmlns:a16="http://schemas.microsoft.com/office/drawing/2014/main" val="818518138"/>
                    </a:ext>
                  </a:extLst>
                </a:gridCol>
              </a:tblGrid>
              <a:tr h="220397">
                <a:tc gridSpan="6">
                  <a:txBody>
                    <a:bodyPr/>
                    <a:lstStyle/>
                    <a:p>
                      <a:pPr marL="449580" indent="457200" algn="ctr">
                        <a:lnSpc>
                          <a:spcPct val="107000"/>
                        </a:lnSpc>
                        <a:spcBef>
                          <a:spcPts val="600"/>
                        </a:spcBef>
                        <a:spcAft>
                          <a:spcPts val="600"/>
                        </a:spcAft>
                      </a:pPr>
                      <a:endPar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37591350"/>
                  </a:ext>
                </a:extLst>
              </a:tr>
              <a:tr h="226121">
                <a:tc rowSpan="2" gridSpan="2">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2" hMerge="1">
                  <a:txBody>
                    <a:bodyPr/>
                    <a:lstStyle/>
                    <a:p>
                      <a:endParaRPr lang="es-EC"/>
                    </a:p>
                  </a:txBody>
                  <a:tcPr/>
                </a:tc>
                <a:tc gridSpan="3">
                  <a:txBody>
                    <a:bodyPr/>
                    <a:lstStyle/>
                    <a:p>
                      <a:pPr marL="38100" marR="38100" indent="457200" algn="l">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Nivel de Rendimiento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464703715"/>
                  </a:ext>
                </a:extLst>
              </a:tr>
              <a:tr h="226121">
                <a:tc gridSpan="2" vMerge="1">
                  <a:txBody>
                    <a:bodyPr/>
                    <a:lstStyle/>
                    <a:p>
                      <a:endParaRPr lang="es-EC"/>
                    </a:p>
                  </a:txBody>
                  <a:tcPr/>
                </a:tc>
                <a:tc hMerge="1"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Alto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Bajo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val="4289019720"/>
                  </a:ext>
                </a:extLst>
              </a:tr>
              <a:tr h="226121">
                <a:tc rowSpan="3">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377040957"/>
                  </a:ext>
                </a:extLst>
              </a:tr>
              <a:tr h="232991">
                <a:tc vMerge="1">
                  <a:txBody>
                    <a:bodyPr/>
                    <a:lstStyle/>
                    <a:p>
                      <a:endParaRPr lang="es-EC"/>
                    </a:p>
                  </a:txBody>
                  <a:tcPr/>
                </a:tc>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9,00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876446495"/>
                  </a:ext>
                </a:extLst>
              </a:tr>
              <a:tr h="239860">
                <a:tc vMerge="1">
                  <a:txBody>
                    <a:bodyPr/>
                    <a:lstStyle/>
                    <a:p>
                      <a:endParaRPr lang="es-EC"/>
                    </a:p>
                  </a:txBody>
                  <a:tcPr/>
                </a:tc>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5681067"/>
                  </a:ext>
                </a:extLst>
              </a:tr>
              <a:tr h="226121">
                <a:tc gridSpan="2">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65983972"/>
                  </a:ext>
                </a:extLst>
              </a:tr>
            </a:tbl>
          </a:graphicData>
        </a:graphic>
      </p:graphicFrame>
    </p:spTree>
    <p:extLst>
      <p:ext uri="{BB962C8B-B14F-4D97-AF65-F5344CB8AC3E}">
        <p14:creationId xmlns:p14="http://schemas.microsoft.com/office/powerpoint/2010/main" val="234866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651600" y="229257"/>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b="1" dirty="0">
                <a:latin typeface="Times New Roman" panose="02020603050405020304" pitchFamily="18" charset="0"/>
                <a:cs typeface="Times New Roman" panose="02020603050405020304" pitchFamily="18" charset="0"/>
              </a:rPr>
              <a:t>FIABILIDAD</a:t>
            </a:r>
            <a:endParaRPr dirty="0"/>
          </a:p>
        </p:txBody>
      </p:sp>
      <p:sp>
        <p:nvSpPr>
          <p:cNvPr id="235" name="Google Shape;235;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dirty="0"/>
          </a:p>
        </p:txBody>
      </p:sp>
      <p:sp>
        <p:nvSpPr>
          <p:cNvPr id="240" name="Google Shape;240;p29"/>
          <p:cNvSpPr/>
          <p:nvPr/>
        </p:nvSpPr>
        <p:spPr>
          <a:xfrm>
            <a:off x="2371006" y="806452"/>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Procesamiento de casos </a:t>
            </a:r>
            <a:endParaRPr lang="es-EC" b="1" dirty="0">
              <a:latin typeface="Times New Roman" panose="02020603050405020304" pitchFamily="18" charset="0"/>
              <a:cs typeface="Times New Roman" panose="02020603050405020304" pitchFamily="18" charset="0"/>
            </a:endParaRPr>
          </a:p>
        </p:txBody>
      </p:sp>
      <p:sp>
        <p:nvSpPr>
          <p:cNvPr id="243" name="Google Shape;243;p29"/>
          <p:cNvSpPr/>
          <p:nvPr/>
        </p:nvSpPr>
        <p:spPr>
          <a:xfrm>
            <a:off x="2416761" y="2889473"/>
            <a:ext cx="2599877" cy="318040"/>
          </a:xfrm>
          <a:prstGeom prst="chevron">
            <a:avLst>
              <a:gd name="adj" fmla="val 50000"/>
            </a:avLst>
          </a:prstGeom>
          <a:solidFill>
            <a:schemeClr val="accent2"/>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Estadística </a:t>
            </a:r>
            <a:endParaRPr lang="es-EC" b="1" dirty="0">
              <a:latin typeface="Times New Roman" panose="02020603050405020304" pitchFamily="18" charset="0"/>
              <a:cs typeface="Times New Roman" panose="02020603050405020304" pitchFamily="18" charset="0"/>
            </a:endParaRPr>
          </a:p>
        </p:txBody>
      </p:sp>
      <p:graphicFrame>
        <p:nvGraphicFramePr>
          <p:cNvPr id="10" name="Marcador de contenido 4">
            <a:extLst>
              <a:ext uri="{FF2B5EF4-FFF2-40B4-BE49-F238E27FC236}">
                <a16:creationId xmlns:a16="http://schemas.microsoft.com/office/drawing/2014/main" id="{BA8CE876-5E29-47BE-9C91-68EE9D99BA53}"/>
              </a:ext>
            </a:extLst>
          </p:cNvPr>
          <p:cNvGraphicFramePr>
            <a:graphicFrameLocks/>
          </p:cNvGraphicFramePr>
          <p:nvPr>
            <p:extLst>
              <p:ext uri="{D42A27DB-BD31-4B8C-83A1-F6EECF244321}">
                <p14:modId xmlns:p14="http://schemas.microsoft.com/office/powerpoint/2010/main" val="1153114562"/>
              </p:ext>
            </p:extLst>
          </p:nvPr>
        </p:nvGraphicFramePr>
        <p:xfrm>
          <a:off x="1188941" y="1116720"/>
          <a:ext cx="5055516" cy="1772753"/>
        </p:xfrm>
        <a:graphic>
          <a:graphicData uri="http://schemas.openxmlformats.org/drawingml/2006/table">
            <a:tbl>
              <a:tblPr/>
              <a:tblGrid>
                <a:gridCol w="1300627">
                  <a:extLst>
                    <a:ext uri="{9D8B030D-6E8A-4147-A177-3AD203B41FA5}">
                      <a16:colId xmlns:a16="http://schemas.microsoft.com/office/drawing/2014/main" val="2507843521"/>
                    </a:ext>
                  </a:extLst>
                </a:gridCol>
                <a:gridCol w="1300627">
                  <a:extLst>
                    <a:ext uri="{9D8B030D-6E8A-4147-A177-3AD203B41FA5}">
                      <a16:colId xmlns:a16="http://schemas.microsoft.com/office/drawing/2014/main" val="514707954"/>
                    </a:ext>
                  </a:extLst>
                </a:gridCol>
                <a:gridCol w="1227131">
                  <a:extLst>
                    <a:ext uri="{9D8B030D-6E8A-4147-A177-3AD203B41FA5}">
                      <a16:colId xmlns:a16="http://schemas.microsoft.com/office/drawing/2014/main" val="743111313"/>
                    </a:ext>
                  </a:extLst>
                </a:gridCol>
                <a:gridCol w="1227131">
                  <a:extLst>
                    <a:ext uri="{9D8B030D-6E8A-4147-A177-3AD203B41FA5}">
                      <a16:colId xmlns:a16="http://schemas.microsoft.com/office/drawing/2014/main" val="770869346"/>
                    </a:ext>
                  </a:extLst>
                </a:gridCol>
              </a:tblGrid>
              <a:tr h="222718">
                <a:tc gridSpan="4">
                  <a:txBody>
                    <a:bodyPr/>
                    <a:lstStyle/>
                    <a:p>
                      <a:pPr indent="457200" algn="ctr">
                        <a:lnSpc>
                          <a:spcPct val="107000"/>
                        </a:lnSpc>
                        <a:spcBef>
                          <a:spcPts val="1200"/>
                        </a:spcBef>
                      </a:pPr>
                      <a:r>
                        <a:rPr lang="es-EC"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Resumen de procesamiento de casos</a:t>
                      </a: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84688369"/>
                  </a:ext>
                </a:extLst>
              </a:tr>
              <a:tr h="226099">
                <a:tc gridSpan="2">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indent="457200" algn="ctr">
                        <a:lnSpc>
                          <a:spcPct val="2000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ct val="2000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542811977"/>
                  </a:ext>
                </a:extLst>
              </a:tr>
              <a:tr h="226099">
                <a:tc rowSpan="3">
                  <a:txBody>
                    <a:bodyPr/>
                    <a:lstStyle/>
                    <a:p>
                      <a:pPr marL="38100" marR="38100" indent="457200">
                        <a:lnSpc>
                          <a:spcPct val="2000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Casos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nSpc>
                          <a:spcPct val="2000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Válido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ct val="2000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ct val="2000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331089648"/>
                  </a:ext>
                </a:extLst>
              </a:tr>
              <a:tr h="226099">
                <a:tc vMerge="1">
                  <a:txBody>
                    <a:bodyPr/>
                    <a:lstStyle/>
                    <a:p>
                      <a:endParaRPr lang="es-EC"/>
                    </a:p>
                  </a:txBody>
                  <a:tcPr/>
                </a:tc>
                <a:tc>
                  <a:txBody>
                    <a:bodyPr/>
                    <a:lstStyle/>
                    <a:p>
                      <a:pPr marL="38100" marR="38100" indent="457200">
                        <a:lnSpc>
                          <a:spcPct val="2000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Excluido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ct val="2000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ct val="2000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291064762"/>
                  </a:ext>
                </a:extLst>
              </a:tr>
              <a:tr h="226099">
                <a:tc vMerge="1">
                  <a:txBody>
                    <a:bodyPr/>
                    <a:lstStyle/>
                    <a:p>
                      <a:endParaRPr lang="es-EC"/>
                    </a:p>
                  </a:txBody>
                  <a:tcPr/>
                </a:tc>
                <a:tc>
                  <a:txBody>
                    <a:bodyPr/>
                    <a:lstStyle/>
                    <a:p>
                      <a:pPr marL="38100" marR="38100" indent="457200">
                        <a:lnSpc>
                          <a:spcPct val="2000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ct val="2000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ct val="2000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72557137"/>
                  </a:ext>
                </a:extLst>
              </a:tr>
              <a:tr h="226099">
                <a:tc gridSpan="4">
                  <a:txBody>
                    <a:bodyPr/>
                    <a:lstStyle/>
                    <a:p>
                      <a:pPr marL="38100" marR="38100" indent="457200">
                        <a:lnSpc>
                          <a:spcPct val="200000"/>
                        </a:lnSpc>
                        <a:spcBef>
                          <a:spcPts val="600"/>
                        </a:spcBef>
                        <a:spcAft>
                          <a:spcPts val="600"/>
                        </a:spcAft>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63335333"/>
                  </a:ext>
                </a:extLst>
              </a:tr>
            </a:tbl>
          </a:graphicData>
        </a:graphic>
      </p:graphicFrame>
      <p:graphicFrame>
        <p:nvGraphicFramePr>
          <p:cNvPr id="11" name="Tabla 10">
            <a:extLst>
              <a:ext uri="{FF2B5EF4-FFF2-40B4-BE49-F238E27FC236}">
                <a16:creationId xmlns:a16="http://schemas.microsoft.com/office/drawing/2014/main" id="{DB1B9937-514A-404C-9A28-A865FD90F3F5}"/>
              </a:ext>
            </a:extLst>
          </p:cNvPr>
          <p:cNvGraphicFramePr>
            <a:graphicFrameLocks noGrp="1"/>
          </p:cNvGraphicFramePr>
          <p:nvPr>
            <p:extLst>
              <p:ext uri="{D42A27DB-BD31-4B8C-83A1-F6EECF244321}">
                <p14:modId xmlns:p14="http://schemas.microsoft.com/office/powerpoint/2010/main" val="4065653662"/>
              </p:ext>
            </p:extLst>
          </p:nvPr>
        </p:nvGraphicFramePr>
        <p:xfrm>
          <a:off x="1656496" y="3437761"/>
          <a:ext cx="4120405" cy="988852"/>
        </p:xfrm>
        <a:graphic>
          <a:graphicData uri="http://schemas.openxmlformats.org/drawingml/2006/table">
            <a:tbl>
              <a:tblPr/>
              <a:tblGrid>
                <a:gridCol w="2059764">
                  <a:extLst>
                    <a:ext uri="{9D8B030D-6E8A-4147-A177-3AD203B41FA5}">
                      <a16:colId xmlns:a16="http://schemas.microsoft.com/office/drawing/2014/main" val="3812323678"/>
                    </a:ext>
                  </a:extLst>
                </a:gridCol>
                <a:gridCol w="2060641">
                  <a:extLst>
                    <a:ext uri="{9D8B030D-6E8A-4147-A177-3AD203B41FA5}">
                      <a16:colId xmlns:a16="http://schemas.microsoft.com/office/drawing/2014/main" val="1902811798"/>
                    </a:ext>
                  </a:extLst>
                </a:gridCol>
              </a:tblGrid>
              <a:tr h="408605">
                <a:tc gridSpan="2">
                  <a:txBody>
                    <a:bodyPr/>
                    <a:lstStyle/>
                    <a:p>
                      <a:pPr indent="457200" algn="ctr">
                        <a:lnSpc>
                          <a:spcPct val="107000"/>
                        </a:lnSpc>
                        <a:spcBef>
                          <a:spcPts val="1200"/>
                        </a:spcBef>
                      </a:pPr>
                      <a:r>
                        <a:rPr lang="es-EC"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Estadísticas de fiabilidad</a:t>
                      </a:r>
                    </a:p>
                  </a:txBody>
                  <a:tcPr marL="0" marR="0" marT="0" marB="0" anchor="ctr">
                    <a:lnL>
                      <a:noFill/>
                    </a:lnL>
                    <a:lnR>
                      <a:noFill/>
                    </a:lnR>
                    <a:lnT>
                      <a:noFill/>
                    </a:lnT>
                    <a:lnB>
                      <a:noFill/>
                    </a:lnB>
                    <a:solidFill>
                      <a:srgbClr val="FFFFFF"/>
                    </a:solidFill>
                  </a:tcPr>
                </a:tc>
                <a:tc hMerge="1">
                  <a:txBody>
                    <a:bodyPr/>
                    <a:lstStyle/>
                    <a:p>
                      <a:endParaRPr lang="es-EC"/>
                    </a:p>
                  </a:txBody>
                  <a:tcPr/>
                </a:tc>
                <a:extLst>
                  <a:ext uri="{0D108BD9-81ED-4DB2-BD59-A6C34878D82A}">
                    <a16:rowId xmlns:a16="http://schemas.microsoft.com/office/drawing/2014/main" val="1965847233"/>
                  </a:ext>
                </a:extLst>
              </a:tr>
              <a:tr h="124901">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Alfa de Cronbach</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N de elementos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918304919"/>
                  </a:ext>
                </a:extLst>
              </a:tr>
              <a:tr h="392160">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,798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235644129"/>
                  </a:ext>
                </a:extLst>
              </a:tr>
            </a:tbl>
          </a:graphicData>
        </a:graphic>
      </p:graphicFrame>
    </p:spTree>
    <p:extLst>
      <p:ext uri="{BB962C8B-B14F-4D97-AF65-F5344CB8AC3E}">
        <p14:creationId xmlns:p14="http://schemas.microsoft.com/office/powerpoint/2010/main" val="1926913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dirty="0"/>
          </a:p>
        </p:txBody>
      </p:sp>
      <p:sp>
        <p:nvSpPr>
          <p:cNvPr id="24" name="Google Shape;234;p29">
            <a:extLst>
              <a:ext uri="{FF2B5EF4-FFF2-40B4-BE49-F238E27FC236}">
                <a16:creationId xmlns:a16="http://schemas.microsoft.com/office/drawing/2014/main" id="{5DAE9100-9A9D-476A-8CB0-ABF66423C669}"/>
              </a:ext>
            </a:extLst>
          </p:cNvPr>
          <p:cNvSpPr txBox="1">
            <a:spLocks/>
          </p:cNvSpPr>
          <p:nvPr/>
        </p:nvSpPr>
        <p:spPr>
          <a:xfrm>
            <a:off x="1506900" y="376843"/>
            <a:ext cx="6130200" cy="43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3200" b="1" dirty="0">
                <a:solidFill>
                  <a:schemeClr val="accent2">
                    <a:lumMod val="75000"/>
                  </a:schemeClr>
                </a:solidFill>
                <a:latin typeface="Times New Roman" panose="02020603050405020304" pitchFamily="18" charset="0"/>
                <a:cs typeface="Times New Roman" panose="02020603050405020304" pitchFamily="18" charset="0"/>
              </a:rPr>
              <a:t>Análisis de normalidad</a:t>
            </a:r>
            <a:endParaRPr lang="es-MX" sz="3200" dirty="0">
              <a:solidFill>
                <a:schemeClr val="accent2">
                  <a:lumMod val="75000"/>
                </a:schemeClr>
              </a:solidFill>
            </a:endParaRPr>
          </a:p>
        </p:txBody>
      </p:sp>
      <p:sp>
        <p:nvSpPr>
          <p:cNvPr id="25" name="Google Shape;240;p29">
            <a:extLst>
              <a:ext uri="{FF2B5EF4-FFF2-40B4-BE49-F238E27FC236}">
                <a16:creationId xmlns:a16="http://schemas.microsoft.com/office/drawing/2014/main" id="{24E4712E-28FE-4919-97A4-F249582100D4}"/>
              </a:ext>
            </a:extLst>
          </p:cNvPr>
          <p:cNvSpPr/>
          <p:nvPr/>
        </p:nvSpPr>
        <p:spPr>
          <a:xfrm>
            <a:off x="3226306" y="944479"/>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POSICIÒN DEL CUERPO</a:t>
            </a:r>
            <a:endParaRPr lang="es-EC" b="1" dirty="0">
              <a:latin typeface="Times New Roman" panose="02020603050405020304" pitchFamily="18" charset="0"/>
              <a:cs typeface="Times New Roman" panose="02020603050405020304" pitchFamily="18" charset="0"/>
            </a:endParaRPr>
          </a:p>
        </p:txBody>
      </p:sp>
      <p:graphicFrame>
        <p:nvGraphicFramePr>
          <p:cNvPr id="26" name="Marcador de contenido 4">
            <a:extLst>
              <a:ext uri="{FF2B5EF4-FFF2-40B4-BE49-F238E27FC236}">
                <a16:creationId xmlns:a16="http://schemas.microsoft.com/office/drawing/2014/main" id="{056C751F-6732-438A-9127-9ADFC8B28E1C}"/>
              </a:ext>
            </a:extLst>
          </p:cNvPr>
          <p:cNvGraphicFramePr>
            <a:graphicFrameLocks/>
          </p:cNvGraphicFramePr>
          <p:nvPr>
            <p:extLst>
              <p:ext uri="{D42A27DB-BD31-4B8C-83A1-F6EECF244321}">
                <p14:modId xmlns:p14="http://schemas.microsoft.com/office/powerpoint/2010/main" val="1408055048"/>
              </p:ext>
            </p:extLst>
          </p:nvPr>
        </p:nvGraphicFramePr>
        <p:xfrm>
          <a:off x="930166" y="1487364"/>
          <a:ext cx="7283668" cy="1592289"/>
        </p:xfrm>
        <a:graphic>
          <a:graphicData uri="http://schemas.openxmlformats.org/drawingml/2006/table">
            <a:tbl>
              <a:tblPr/>
              <a:tblGrid>
                <a:gridCol w="1928621">
                  <a:extLst>
                    <a:ext uri="{9D8B030D-6E8A-4147-A177-3AD203B41FA5}">
                      <a16:colId xmlns:a16="http://schemas.microsoft.com/office/drawing/2014/main" val="2701320145"/>
                    </a:ext>
                  </a:extLst>
                </a:gridCol>
                <a:gridCol w="1111258">
                  <a:extLst>
                    <a:ext uri="{9D8B030D-6E8A-4147-A177-3AD203B41FA5}">
                      <a16:colId xmlns:a16="http://schemas.microsoft.com/office/drawing/2014/main" val="3619389437"/>
                    </a:ext>
                  </a:extLst>
                </a:gridCol>
                <a:gridCol w="665814">
                  <a:extLst>
                    <a:ext uri="{9D8B030D-6E8A-4147-A177-3AD203B41FA5}">
                      <a16:colId xmlns:a16="http://schemas.microsoft.com/office/drawing/2014/main" val="1493903834"/>
                    </a:ext>
                  </a:extLst>
                </a:gridCol>
                <a:gridCol w="966234">
                  <a:extLst>
                    <a:ext uri="{9D8B030D-6E8A-4147-A177-3AD203B41FA5}">
                      <a16:colId xmlns:a16="http://schemas.microsoft.com/office/drawing/2014/main" val="3639520513"/>
                    </a:ext>
                  </a:extLst>
                </a:gridCol>
                <a:gridCol w="1136951">
                  <a:extLst>
                    <a:ext uri="{9D8B030D-6E8A-4147-A177-3AD203B41FA5}">
                      <a16:colId xmlns:a16="http://schemas.microsoft.com/office/drawing/2014/main" val="2381774567"/>
                    </a:ext>
                  </a:extLst>
                </a:gridCol>
                <a:gridCol w="636275">
                  <a:extLst>
                    <a:ext uri="{9D8B030D-6E8A-4147-A177-3AD203B41FA5}">
                      <a16:colId xmlns:a16="http://schemas.microsoft.com/office/drawing/2014/main" val="2463152753"/>
                    </a:ext>
                  </a:extLst>
                </a:gridCol>
                <a:gridCol w="806990">
                  <a:extLst>
                    <a:ext uri="{9D8B030D-6E8A-4147-A177-3AD203B41FA5}">
                      <a16:colId xmlns:a16="http://schemas.microsoft.com/office/drawing/2014/main" val="313245962"/>
                    </a:ext>
                  </a:extLst>
                </a:gridCol>
                <a:gridCol w="31525">
                  <a:extLst>
                    <a:ext uri="{9D8B030D-6E8A-4147-A177-3AD203B41FA5}">
                      <a16:colId xmlns:a16="http://schemas.microsoft.com/office/drawing/2014/main" val="4247033230"/>
                    </a:ext>
                  </a:extLst>
                </a:gridCol>
              </a:tblGrid>
              <a:tr h="345357">
                <a:tc rowSpan="2">
                  <a:txBody>
                    <a:bodyPr/>
                    <a:lstStyle/>
                    <a:p>
                      <a:pPr indent="457200">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gridSpan="3">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Kolmogorov-Smirnov</a:t>
                      </a:r>
                      <a:r>
                        <a:rPr lang="es-EC" sz="1200" baseline="300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gridSpan="4">
                  <a:txBody>
                    <a:bodyPr/>
                    <a:lstStyle/>
                    <a:p>
                      <a:pPr marL="38100" marR="38100" indent="457200" algn="ctr">
                        <a:lnSpc>
                          <a:spcPts val="1600"/>
                        </a:lnSpc>
                        <a:spcBef>
                          <a:spcPts val="600"/>
                        </a:spcBef>
                        <a:spcAft>
                          <a:spcPts val="600"/>
                        </a:spcAft>
                      </a:pPr>
                      <a:r>
                        <a:rPr lang="es-EC"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Shapiro-Wilk -30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20754491"/>
                  </a:ext>
                </a:extLst>
              </a:tr>
              <a:tr h="415644">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492958937"/>
                  </a:ext>
                </a:extLst>
              </a:tr>
              <a:tr h="415644">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 posición del cuerpo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,052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188895163"/>
                  </a:ext>
                </a:extLst>
              </a:tr>
              <a:tr h="415644">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 posición del cuerpo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indent="457200">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782954281"/>
                  </a:ext>
                </a:extLst>
              </a:tr>
            </a:tbl>
          </a:graphicData>
        </a:graphic>
      </p:graphicFrame>
      <p:sp>
        <p:nvSpPr>
          <p:cNvPr id="27" name="CuadroTexto 26">
            <a:extLst>
              <a:ext uri="{FF2B5EF4-FFF2-40B4-BE49-F238E27FC236}">
                <a16:creationId xmlns:a16="http://schemas.microsoft.com/office/drawing/2014/main" id="{BA9EA237-2AB4-45A0-8A0F-A1D3985C6EA4}"/>
              </a:ext>
            </a:extLst>
          </p:cNvPr>
          <p:cNvSpPr txBox="1"/>
          <p:nvPr/>
        </p:nvSpPr>
        <p:spPr>
          <a:xfrm>
            <a:off x="1969911" y="3079653"/>
            <a:ext cx="5204178" cy="1821140"/>
          </a:xfrm>
          <a:prstGeom prst="rect">
            <a:avLst/>
          </a:prstGeom>
          <a:noFill/>
        </p:spPr>
        <p:txBody>
          <a:bodyPr wrap="square">
            <a:spAutoFit/>
          </a:bodyPr>
          <a:lstStyle/>
          <a:p>
            <a:pPr marL="449580" indent="457200" algn="ctr">
              <a:lnSpc>
                <a:spcPct val="200000"/>
              </a:lnSpc>
              <a:spcBef>
                <a:spcPts val="600"/>
              </a:spcBef>
              <a:spcAft>
                <a:spcPts val="60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Criterios para determinar Normalidad </a:t>
            </a:r>
            <a:endPar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ctr">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P-valor=&gt;a aceptar Ho= los datos provienen de una distribución normal </a:t>
            </a:r>
          </a:p>
          <a:p>
            <a:pPr indent="457200" algn="ctr">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P-valor=&lt;a aceptar H1= los datos NO provienen de una distribución normal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dirty="0"/>
          </a:p>
        </p:txBody>
      </p:sp>
      <p:sp>
        <p:nvSpPr>
          <p:cNvPr id="24" name="Google Shape;234;p29">
            <a:extLst>
              <a:ext uri="{FF2B5EF4-FFF2-40B4-BE49-F238E27FC236}">
                <a16:creationId xmlns:a16="http://schemas.microsoft.com/office/drawing/2014/main" id="{5DAE9100-9A9D-476A-8CB0-ABF66423C669}"/>
              </a:ext>
            </a:extLst>
          </p:cNvPr>
          <p:cNvSpPr txBox="1">
            <a:spLocks/>
          </p:cNvSpPr>
          <p:nvPr/>
        </p:nvSpPr>
        <p:spPr>
          <a:xfrm>
            <a:off x="930165" y="536318"/>
            <a:ext cx="7283668" cy="43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2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Prueba T de Student posición del cuerpo</a:t>
            </a:r>
            <a:endParaRPr lang="es-MX" sz="3200" dirty="0">
              <a:solidFill>
                <a:schemeClr val="accent2">
                  <a:lumMod val="75000"/>
                </a:schemeClr>
              </a:solidFill>
            </a:endParaRPr>
          </a:p>
        </p:txBody>
      </p:sp>
      <p:sp>
        <p:nvSpPr>
          <p:cNvPr id="25" name="Google Shape;240;p29">
            <a:extLst>
              <a:ext uri="{FF2B5EF4-FFF2-40B4-BE49-F238E27FC236}">
                <a16:creationId xmlns:a16="http://schemas.microsoft.com/office/drawing/2014/main" id="{24E4712E-28FE-4919-97A4-F249582100D4}"/>
              </a:ext>
            </a:extLst>
          </p:cNvPr>
          <p:cNvSpPr/>
          <p:nvPr/>
        </p:nvSpPr>
        <p:spPr>
          <a:xfrm>
            <a:off x="3226305" y="1220048"/>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Muestras emparejadas </a:t>
            </a:r>
            <a:endParaRPr lang="es-EC" b="1" dirty="0">
              <a:latin typeface="Times New Roman" panose="02020603050405020304" pitchFamily="18" charset="0"/>
              <a:cs typeface="Times New Roman" panose="02020603050405020304" pitchFamily="18" charset="0"/>
            </a:endParaRPr>
          </a:p>
        </p:txBody>
      </p:sp>
      <p:graphicFrame>
        <p:nvGraphicFramePr>
          <p:cNvPr id="10" name="Marcador de contenido 4">
            <a:extLst>
              <a:ext uri="{FF2B5EF4-FFF2-40B4-BE49-F238E27FC236}">
                <a16:creationId xmlns:a16="http://schemas.microsoft.com/office/drawing/2014/main" id="{B09154EA-ED9E-4BD0-AC49-B93091C97DB7}"/>
              </a:ext>
            </a:extLst>
          </p:cNvPr>
          <p:cNvGraphicFramePr>
            <a:graphicFrameLocks/>
          </p:cNvGraphicFramePr>
          <p:nvPr>
            <p:extLst>
              <p:ext uri="{D42A27DB-BD31-4B8C-83A1-F6EECF244321}">
                <p14:modId xmlns:p14="http://schemas.microsoft.com/office/powerpoint/2010/main" val="2296948123"/>
              </p:ext>
            </p:extLst>
          </p:nvPr>
        </p:nvGraphicFramePr>
        <p:xfrm>
          <a:off x="132460" y="1831985"/>
          <a:ext cx="8879079" cy="2367036"/>
        </p:xfrm>
        <a:graphic>
          <a:graphicData uri="http://schemas.openxmlformats.org/drawingml/2006/table">
            <a:tbl>
              <a:tblPr/>
              <a:tblGrid>
                <a:gridCol w="738270">
                  <a:extLst>
                    <a:ext uri="{9D8B030D-6E8A-4147-A177-3AD203B41FA5}">
                      <a16:colId xmlns:a16="http://schemas.microsoft.com/office/drawing/2014/main" val="131854709"/>
                    </a:ext>
                  </a:extLst>
                </a:gridCol>
                <a:gridCol w="1252569">
                  <a:extLst>
                    <a:ext uri="{9D8B030D-6E8A-4147-A177-3AD203B41FA5}">
                      <a16:colId xmlns:a16="http://schemas.microsoft.com/office/drawing/2014/main" val="1998962887"/>
                    </a:ext>
                  </a:extLst>
                </a:gridCol>
                <a:gridCol w="1054428">
                  <a:extLst>
                    <a:ext uri="{9D8B030D-6E8A-4147-A177-3AD203B41FA5}">
                      <a16:colId xmlns:a16="http://schemas.microsoft.com/office/drawing/2014/main" val="2581334593"/>
                    </a:ext>
                  </a:extLst>
                </a:gridCol>
                <a:gridCol w="782585">
                  <a:extLst>
                    <a:ext uri="{9D8B030D-6E8A-4147-A177-3AD203B41FA5}">
                      <a16:colId xmlns:a16="http://schemas.microsoft.com/office/drawing/2014/main" val="12338270"/>
                    </a:ext>
                  </a:extLst>
                </a:gridCol>
                <a:gridCol w="851573">
                  <a:extLst>
                    <a:ext uri="{9D8B030D-6E8A-4147-A177-3AD203B41FA5}">
                      <a16:colId xmlns:a16="http://schemas.microsoft.com/office/drawing/2014/main" val="2860036956"/>
                    </a:ext>
                  </a:extLst>
                </a:gridCol>
                <a:gridCol w="993999">
                  <a:extLst>
                    <a:ext uri="{9D8B030D-6E8A-4147-A177-3AD203B41FA5}">
                      <a16:colId xmlns:a16="http://schemas.microsoft.com/office/drawing/2014/main" val="1975807131"/>
                    </a:ext>
                  </a:extLst>
                </a:gridCol>
                <a:gridCol w="1050734">
                  <a:extLst>
                    <a:ext uri="{9D8B030D-6E8A-4147-A177-3AD203B41FA5}">
                      <a16:colId xmlns:a16="http://schemas.microsoft.com/office/drawing/2014/main" val="1827532523"/>
                    </a:ext>
                  </a:extLst>
                </a:gridCol>
                <a:gridCol w="611594">
                  <a:extLst>
                    <a:ext uri="{9D8B030D-6E8A-4147-A177-3AD203B41FA5}">
                      <a16:colId xmlns:a16="http://schemas.microsoft.com/office/drawing/2014/main" val="3599471972"/>
                    </a:ext>
                  </a:extLst>
                </a:gridCol>
                <a:gridCol w="730263">
                  <a:extLst>
                    <a:ext uri="{9D8B030D-6E8A-4147-A177-3AD203B41FA5}">
                      <a16:colId xmlns:a16="http://schemas.microsoft.com/office/drawing/2014/main" val="3670847377"/>
                    </a:ext>
                  </a:extLst>
                </a:gridCol>
                <a:gridCol w="813064">
                  <a:extLst>
                    <a:ext uri="{9D8B030D-6E8A-4147-A177-3AD203B41FA5}">
                      <a16:colId xmlns:a16="http://schemas.microsoft.com/office/drawing/2014/main" val="3850767660"/>
                    </a:ext>
                  </a:extLst>
                </a:gridCol>
              </a:tblGrid>
              <a:tr h="200706">
                <a:tc gridSpan="10">
                  <a:txBody>
                    <a:bodyPr/>
                    <a:lstStyle/>
                    <a:p>
                      <a:pPr marL="38100" marR="38100" indent="457200" algn="ct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 de muestras emparejadas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64017735"/>
                  </a:ext>
                </a:extLst>
              </a:tr>
              <a:tr h="198828">
                <a:tc rowSpan="3" gridSpan="2">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3" hMerge="1">
                  <a:txBody>
                    <a:bodyPr/>
                    <a:lstStyle/>
                    <a:p>
                      <a:endParaRPr lang="es-EC"/>
                    </a:p>
                  </a:txBody>
                  <a:tcPr/>
                </a:tc>
                <a:tc gridSpan="5">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Diferencias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G 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b="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indent="457200" algn="ctr">
                        <a:lnSpc>
                          <a:spcPts val="1600"/>
                        </a:lnSpc>
                        <a:spcBef>
                          <a:spcPts val="600"/>
                        </a:spcBef>
                        <a:spcAft>
                          <a:spcPts val="600"/>
                        </a:spcAft>
                      </a:pPr>
                      <a:r>
                        <a:rPr lang="es-EC" sz="1200" b="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indent="457200" algn="ctr">
                        <a:lnSpc>
                          <a:spcPts val="1600"/>
                        </a:lnSpc>
                        <a:spcBef>
                          <a:spcPts val="600"/>
                        </a:spcBef>
                        <a:spcAft>
                          <a:spcPts val="600"/>
                        </a:spcAft>
                      </a:pPr>
                      <a:r>
                        <a:rPr lang="es-EC" sz="1200" b="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624824080"/>
                  </a:ext>
                </a:extLst>
              </a:tr>
              <a:tr h="413631">
                <a:tc gridSpan="2" vMerge="1">
                  <a:txBody>
                    <a:bodyPr/>
                    <a:lstStyle/>
                    <a:p>
                      <a:endParaRPr lang="es-EC"/>
                    </a:p>
                  </a:txBody>
                  <a:tcPr/>
                </a:tc>
                <a:tc hMerge="1" vMerge="1">
                  <a:txBody>
                    <a:bodyPr/>
                    <a:lstStyle/>
                    <a:p>
                      <a:endParaRPr lang="es-EC"/>
                    </a:p>
                  </a:txBody>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 Desviación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a:t>
                      </a: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Error promedio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95% de intervalo de confianza de la diferencia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376323655"/>
                  </a:ext>
                </a:extLst>
              </a:tr>
              <a:tr h="552984">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Inferior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Superior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591929906"/>
                  </a:ext>
                </a:extLst>
              </a:tr>
              <a:tr h="710672">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Par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 test posición del cuerpo - Post-test posición del cuerpo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-3,41667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1,56428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,45157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-4,41056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-2,42277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-7,566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183057372"/>
                  </a:ext>
                </a:extLst>
              </a:tr>
            </a:tbl>
          </a:graphicData>
        </a:graphic>
      </p:graphicFrame>
    </p:spTree>
    <p:extLst>
      <p:ext uri="{BB962C8B-B14F-4D97-AF65-F5344CB8AC3E}">
        <p14:creationId xmlns:p14="http://schemas.microsoft.com/office/powerpoint/2010/main" val="56189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ctrTitle" idx="4294967295"/>
          </p:nvPr>
        </p:nvSpPr>
        <p:spPr>
          <a:xfrm>
            <a:off x="947912" y="699462"/>
            <a:ext cx="7248176" cy="567988"/>
          </a:xfrm>
          <a:prstGeom prst="rect">
            <a:avLst/>
          </a:prstGeom>
        </p:spPr>
        <p:txBody>
          <a:bodyPr spcFirstLastPara="1" wrap="square" lIns="0" tIns="0" rIns="0" bIns="0" anchor="t" anchorCtr="0">
            <a:noAutofit/>
          </a:bodyPr>
          <a:lstStyle/>
          <a:p>
            <a:pPr algn="ctr"/>
            <a:r>
              <a:rPr lang="es-MX" sz="3600" b="1" dirty="0">
                <a:solidFill>
                  <a:schemeClr val="tx1"/>
                </a:solidFill>
                <a:latin typeface="Times New Roman" panose="02020603050405020304" pitchFamily="18" charset="0"/>
                <a:cs typeface="Times New Roman" panose="02020603050405020304" pitchFamily="18" charset="0"/>
              </a:rPr>
              <a:t>Análisis de normalidad</a:t>
            </a:r>
            <a:endParaRPr lang="es-MX" sz="3600" dirty="0">
              <a:solidFill>
                <a:schemeClr val="tx1"/>
              </a:solidFill>
            </a:endParaRPr>
          </a:p>
        </p:txBody>
      </p:sp>
      <p:sp>
        <p:nvSpPr>
          <p:cNvPr id="322" name="Google Shape;322;p3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dirty="0"/>
          </a:p>
        </p:txBody>
      </p:sp>
      <p:graphicFrame>
        <p:nvGraphicFramePr>
          <p:cNvPr id="7" name="Marcador de contenido 4">
            <a:extLst>
              <a:ext uri="{FF2B5EF4-FFF2-40B4-BE49-F238E27FC236}">
                <a16:creationId xmlns:a16="http://schemas.microsoft.com/office/drawing/2014/main" id="{93F546F2-C830-49CC-A71C-175046CCCC7B}"/>
              </a:ext>
            </a:extLst>
          </p:cNvPr>
          <p:cNvGraphicFramePr>
            <a:graphicFrameLocks/>
          </p:cNvGraphicFramePr>
          <p:nvPr>
            <p:extLst>
              <p:ext uri="{D42A27DB-BD31-4B8C-83A1-F6EECF244321}">
                <p14:modId xmlns:p14="http://schemas.microsoft.com/office/powerpoint/2010/main" val="835141775"/>
              </p:ext>
            </p:extLst>
          </p:nvPr>
        </p:nvGraphicFramePr>
        <p:xfrm>
          <a:off x="497954" y="2190901"/>
          <a:ext cx="8173081" cy="1792520"/>
        </p:xfrm>
        <a:graphic>
          <a:graphicData uri="http://schemas.openxmlformats.org/drawingml/2006/table">
            <a:tbl>
              <a:tblPr/>
              <a:tblGrid>
                <a:gridCol w="1824832">
                  <a:extLst>
                    <a:ext uri="{9D8B030D-6E8A-4147-A177-3AD203B41FA5}">
                      <a16:colId xmlns:a16="http://schemas.microsoft.com/office/drawing/2014/main" val="3189115895"/>
                    </a:ext>
                  </a:extLst>
                </a:gridCol>
                <a:gridCol w="1434363">
                  <a:extLst>
                    <a:ext uri="{9D8B030D-6E8A-4147-A177-3AD203B41FA5}">
                      <a16:colId xmlns:a16="http://schemas.microsoft.com/office/drawing/2014/main" val="880818946"/>
                    </a:ext>
                  </a:extLst>
                </a:gridCol>
                <a:gridCol w="911436">
                  <a:extLst>
                    <a:ext uri="{9D8B030D-6E8A-4147-A177-3AD203B41FA5}">
                      <a16:colId xmlns:a16="http://schemas.microsoft.com/office/drawing/2014/main" val="2521264516"/>
                    </a:ext>
                  </a:extLst>
                </a:gridCol>
                <a:gridCol w="922918">
                  <a:extLst>
                    <a:ext uri="{9D8B030D-6E8A-4147-A177-3AD203B41FA5}">
                      <a16:colId xmlns:a16="http://schemas.microsoft.com/office/drawing/2014/main" val="2372265068"/>
                    </a:ext>
                  </a:extLst>
                </a:gridCol>
                <a:gridCol w="1249880">
                  <a:extLst>
                    <a:ext uri="{9D8B030D-6E8A-4147-A177-3AD203B41FA5}">
                      <a16:colId xmlns:a16="http://schemas.microsoft.com/office/drawing/2014/main" val="1953938729"/>
                    </a:ext>
                  </a:extLst>
                </a:gridCol>
                <a:gridCol w="914826">
                  <a:extLst>
                    <a:ext uri="{9D8B030D-6E8A-4147-A177-3AD203B41FA5}">
                      <a16:colId xmlns:a16="http://schemas.microsoft.com/office/drawing/2014/main" val="2188768553"/>
                    </a:ext>
                  </a:extLst>
                </a:gridCol>
                <a:gridCol w="914826">
                  <a:extLst>
                    <a:ext uri="{9D8B030D-6E8A-4147-A177-3AD203B41FA5}">
                      <a16:colId xmlns:a16="http://schemas.microsoft.com/office/drawing/2014/main" val="1863330602"/>
                    </a:ext>
                  </a:extLst>
                </a:gridCol>
              </a:tblGrid>
              <a:tr h="247550">
                <a:tc rowSpan="2">
                  <a:txBody>
                    <a:bodyPr/>
                    <a:lstStyle/>
                    <a:p>
                      <a:pPr indent="457200">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gridSpan="3">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Kolmogorov-Smirnov</a:t>
                      </a:r>
                      <a:r>
                        <a:rPr lang="es-EC" sz="1200" baseline="300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gridSpan="3">
                  <a:txBody>
                    <a:bodyPr/>
                    <a:lstStyle/>
                    <a:p>
                      <a:pPr marL="38100" marR="38100" indent="457200" algn="ctr">
                        <a:lnSpc>
                          <a:spcPts val="1600"/>
                        </a:lnSpc>
                        <a:spcBef>
                          <a:spcPts val="600"/>
                        </a:spcBef>
                        <a:spcAft>
                          <a:spcPts val="600"/>
                        </a:spcAft>
                      </a:pPr>
                      <a:r>
                        <a:rPr lang="es-EC" sz="12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Shapiro-Wilk -30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a:noFill/>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16696766"/>
                  </a:ext>
                </a:extLst>
              </a:tr>
              <a:tr h="514990">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4135874753"/>
                  </a:ext>
                </a:extLst>
              </a:tr>
              <a:tr h="514990">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 Movimiento de piernas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,161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,884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72836907"/>
                  </a:ext>
                </a:extLst>
              </a:tr>
              <a:tr h="514990">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 Movimiento de piernas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,886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64202992"/>
                  </a:ext>
                </a:extLst>
              </a:tr>
            </a:tbl>
          </a:graphicData>
        </a:graphic>
      </p:graphicFrame>
      <p:sp>
        <p:nvSpPr>
          <p:cNvPr id="8" name="Google Shape;243;p29">
            <a:extLst>
              <a:ext uri="{FF2B5EF4-FFF2-40B4-BE49-F238E27FC236}">
                <a16:creationId xmlns:a16="http://schemas.microsoft.com/office/drawing/2014/main" id="{57E0BD32-E33B-4F8F-836A-6C406FC05C09}"/>
              </a:ext>
            </a:extLst>
          </p:cNvPr>
          <p:cNvSpPr/>
          <p:nvPr/>
        </p:nvSpPr>
        <p:spPr>
          <a:xfrm>
            <a:off x="3272060" y="1286162"/>
            <a:ext cx="2599877" cy="318040"/>
          </a:xfrm>
          <a:prstGeom prst="chevron">
            <a:avLst>
              <a:gd name="adj" fmla="val 50000"/>
            </a:avLst>
          </a:prstGeom>
          <a:solidFill>
            <a:schemeClr val="accent2"/>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Movimiento de piernas</a:t>
            </a:r>
            <a:endParaRPr lang="es-EC"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ctrTitle" idx="4294967295"/>
          </p:nvPr>
        </p:nvSpPr>
        <p:spPr>
          <a:xfrm>
            <a:off x="947912" y="699462"/>
            <a:ext cx="7248176" cy="567988"/>
          </a:xfrm>
          <a:prstGeom prst="rect">
            <a:avLst/>
          </a:prstGeom>
        </p:spPr>
        <p:txBody>
          <a:bodyPr spcFirstLastPara="1" wrap="square" lIns="0" tIns="0" rIns="0" bIns="0" anchor="t" anchorCtr="0">
            <a:noAutofit/>
          </a:bodyPr>
          <a:lstStyle/>
          <a:p>
            <a:pPr algn="ctr"/>
            <a:r>
              <a:rPr lang="es-E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Prueba T de Student</a:t>
            </a:r>
            <a:endParaRPr lang="es-MX" sz="3600" dirty="0">
              <a:solidFill>
                <a:schemeClr val="tx1"/>
              </a:solidFill>
            </a:endParaRPr>
          </a:p>
        </p:txBody>
      </p:sp>
      <p:sp>
        <p:nvSpPr>
          <p:cNvPr id="322" name="Google Shape;322;p3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dirty="0"/>
          </a:p>
        </p:txBody>
      </p:sp>
      <p:sp>
        <p:nvSpPr>
          <p:cNvPr id="8" name="Google Shape;243;p29">
            <a:extLst>
              <a:ext uri="{FF2B5EF4-FFF2-40B4-BE49-F238E27FC236}">
                <a16:creationId xmlns:a16="http://schemas.microsoft.com/office/drawing/2014/main" id="{57E0BD32-E33B-4F8F-836A-6C406FC05C09}"/>
              </a:ext>
            </a:extLst>
          </p:cNvPr>
          <p:cNvSpPr/>
          <p:nvPr/>
        </p:nvSpPr>
        <p:spPr>
          <a:xfrm>
            <a:off x="3272060" y="1286162"/>
            <a:ext cx="2599877" cy="318040"/>
          </a:xfrm>
          <a:prstGeom prst="chevron">
            <a:avLst>
              <a:gd name="adj" fmla="val 50000"/>
            </a:avLst>
          </a:prstGeom>
          <a:solidFill>
            <a:schemeClr val="accent2"/>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Movimiento de piernas</a:t>
            </a:r>
            <a:endParaRPr lang="es-EC" b="1" dirty="0">
              <a:latin typeface="Times New Roman" panose="02020603050405020304" pitchFamily="18" charset="0"/>
              <a:cs typeface="Times New Roman" panose="02020603050405020304" pitchFamily="18" charset="0"/>
            </a:endParaRPr>
          </a:p>
        </p:txBody>
      </p:sp>
      <p:graphicFrame>
        <p:nvGraphicFramePr>
          <p:cNvPr id="6" name="Marcador de contenido 4">
            <a:extLst>
              <a:ext uri="{FF2B5EF4-FFF2-40B4-BE49-F238E27FC236}">
                <a16:creationId xmlns:a16="http://schemas.microsoft.com/office/drawing/2014/main" id="{6D36F718-10AD-4BE1-B784-03E83BB375D0}"/>
              </a:ext>
            </a:extLst>
          </p:cNvPr>
          <p:cNvGraphicFramePr>
            <a:graphicFrameLocks/>
          </p:cNvGraphicFramePr>
          <p:nvPr>
            <p:extLst>
              <p:ext uri="{D42A27DB-BD31-4B8C-83A1-F6EECF244321}">
                <p14:modId xmlns:p14="http://schemas.microsoft.com/office/powerpoint/2010/main" val="813601031"/>
              </p:ext>
            </p:extLst>
          </p:nvPr>
        </p:nvGraphicFramePr>
        <p:xfrm>
          <a:off x="0" y="1794216"/>
          <a:ext cx="9119352" cy="2309622"/>
        </p:xfrm>
        <a:graphic>
          <a:graphicData uri="http://schemas.openxmlformats.org/drawingml/2006/table">
            <a:tbl>
              <a:tblPr/>
              <a:tblGrid>
                <a:gridCol w="398513">
                  <a:extLst>
                    <a:ext uri="{9D8B030D-6E8A-4147-A177-3AD203B41FA5}">
                      <a16:colId xmlns:a16="http://schemas.microsoft.com/office/drawing/2014/main" val="4229813579"/>
                    </a:ext>
                  </a:extLst>
                </a:gridCol>
                <a:gridCol w="1072942">
                  <a:extLst>
                    <a:ext uri="{9D8B030D-6E8A-4147-A177-3AD203B41FA5}">
                      <a16:colId xmlns:a16="http://schemas.microsoft.com/office/drawing/2014/main" val="736853819"/>
                    </a:ext>
                  </a:extLst>
                </a:gridCol>
                <a:gridCol w="893373">
                  <a:extLst>
                    <a:ext uri="{9D8B030D-6E8A-4147-A177-3AD203B41FA5}">
                      <a16:colId xmlns:a16="http://schemas.microsoft.com/office/drawing/2014/main" val="2839018316"/>
                    </a:ext>
                  </a:extLst>
                </a:gridCol>
                <a:gridCol w="914400">
                  <a:extLst>
                    <a:ext uri="{9D8B030D-6E8A-4147-A177-3AD203B41FA5}">
                      <a16:colId xmlns:a16="http://schemas.microsoft.com/office/drawing/2014/main" val="4281468960"/>
                    </a:ext>
                  </a:extLst>
                </a:gridCol>
                <a:gridCol w="987972">
                  <a:extLst>
                    <a:ext uri="{9D8B030D-6E8A-4147-A177-3AD203B41FA5}">
                      <a16:colId xmlns:a16="http://schemas.microsoft.com/office/drawing/2014/main" val="1161537463"/>
                    </a:ext>
                  </a:extLst>
                </a:gridCol>
                <a:gridCol w="1261241">
                  <a:extLst>
                    <a:ext uri="{9D8B030D-6E8A-4147-A177-3AD203B41FA5}">
                      <a16:colId xmlns:a16="http://schemas.microsoft.com/office/drawing/2014/main" val="3480981143"/>
                    </a:ext>
                  </a:extLst>
                </a:gridCol>
                <a:gridCol w="1093076">
                  <a:extLst>
                    <a:ext uri="{9D8B030D-6E8A-4147-A177-3AD203B41FA5}">
                      <a16:colId xmlns:a16="http://schemas.microsoft.com/office/drawing/2014/main" val="558188883"/>
                    </a:ext>
                  </a:extLst>
                </a:gridCol>
                <a:gridCol w="893380">
                  <a:extLst>
                    <a:ext uri="{9D8B030D-6E8A-4147-A177-3AD203B41FA5}">
                      <a16:colId xmlns:a16="http://schemas.microsoft.com/office/drawing/2014/main" val="2013488886"/>
                    </a:ext>
                  </a:extLst>
                </a:gridCol>
                <a:gridCol w="789151">
                  <a:extLst>
                    <a:ext uri="{9D8B030D-6E8A-4147-A177-3AD203B41FA5}">
                      <a16:colId xmlns:a16="http://schemas.microsoft.com/office/drawing/2014/main" val="3515606629"/>
                    </a:ext>
                  </a:extLst>
                </a:gridCol>
                <a:gridCol w="815304">
                  <a:extLst>
                    <a:ext uri="{9D8B030D-6E8A-4147-A177-3AD203B41FA5}">
                      <a16:colId xmlns:a16="http://schemas.microsoft.com/office/drawing/2014/main" val="3896738246"/>
                    </a:ext>
                  </a:extLst>
                </a:gridCol>
              </a:tblGrid>
              <a:tr h="224155">
                <a:tc gridSpan="10">
                  <a:txBody>
                    <a:bodyPr/>
                    <a:lstStyle/>
                    <a:p>
                      <a:pPr marL="38100" marR="38100" indent="457200" algn="ctr">
                        <a:lnSpc>
                          <a:spcPts val="1600"/>
                        </a:lnSpc>
                        <a:spcBef>
                          <a:spcPts val="600"/>
                        </a:spcBef>
                        <a:spcAft>
                          <a:spcPts val="600"/>
                        </a:spcAft>
                      </a:pPr>
                      <a:r>
                        <a:rPr lang="es-EC" sz="1200" b="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 de muestras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99580532"/>
                  </a:ext>
                </a:extLst>
              </a:tr>
              <a:tr h="215900">
                <a:tc rowSpan="3" gridSpan="2">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3" hMerge="1">
                  <a:txBody>
                    <a:bodyPr/>
                    <a:lstStyle/>
                    <a:p>
                      <a:endParaRPr lang="es-EC"/>
                    </a:p>
                  </a:txBody>
                  <a:tcPr/>
                </a:tc>
                <a:tc gridSpan="5">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Diferencias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042901094"/>
                  </a:ext>
                </a:extLst>
              </a:tr>
              <a:tr h="449580">
                <a:tc gridSpan="2" vMerge="1">
                  <a:txBody>
                    <a:bodyPr/>
                    <a:lstStyle/>
                    <a:p>
                      <a:endParaRPr lang="es-EC"/>
                    </a:p>
                  </a:txBody>
                  <a:tcPr/>
                </a:tc>
                <a:tc hMerge="1" vMerge="1">
                  <a:txBody>
                    <a:bodyPr/>
                    <a:lstStyle/>
                    <a:p>
                      <a:endParaRPr lang="es-EC"/>
                    </a:p>
                  </a:txBody>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a:t>
                      </a: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Desviación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 Error promedio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95% de intervalo de confianza de la diferencia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237361388"/>
                  </a:ext>
                </a:extLst>
              </a:tr>
              <a:tr h="215900">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Inferior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Superior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327549771"/>
                  </a:ext>
                </a:extLst>
              </a:tr>
              <a:tr h="441325">
                <a:tc>
                  <a:txBody>
                    <a:bodyPr/>
                    <a:lstStyle/>
                    <a:p>
                      <a:pPr marL="38100" marR="38100" indent="457200">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Par 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 Movimiento de piernas - </a:t>
                      </a: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a:t>
                      </a: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Movimiento de piernas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-5,41667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1,83196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,52884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-6,58064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-4,25270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-10,243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712836113"/>
                  </a:ext>
                </a:extLst>
              </a:tr>
            </a:tbl>
          </a:graphicData>
        </a:graphic>
      </p:graphicFrame>
    </p:spTree>
    <p:extLst>
      <p:ext uri="{BB962C8B-B14F-4D97-AF65-F5344CB8AC3E}">
        <p14:creationId xmlns:p14="http://schemas.microsoft.com/office/powerpoint/2010/main" val="9690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a:spLocks noGrp="1"/>
          </p:cNvSpPr>
          <p:nvPr>
            <p:ph type="body" idx="4294967295"/>
          </p:nvPr>
        </p:nvSpPr>
        <p:spPr>
          <a:xfrm>
            <a:off x="784882" y="529223"/>
            <a:ext cx="7619502" cy="59716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C" sz="3600" b="1" dirty="0">
                <a:solidFill>
                  <a:schemeClr val="accent2"/>
                </a:solidFill>
                <a:latin typeface="Times New Roman" panose="02020603050405020304" pitchFamily="18" charset="0"/>
                <a:ea typeface="Zilla Slab SemiBold"/>
                <a:cs typeface="Times New Roman" panose="02020603050405020304" pitchFamily="18" charset="0"/>
                <a:sym typeface="Zilla Slab SemiBold"/>
              </a:rPr>
              <a:t>Análisis</a:t>
            </a:r>
            <a:r>
              <a:rPr lang="en" sz="3600" b="1" dirty="0">
                <a:solidFill>
                  <a:schemeClr val="accent2"/>
                </a:solidFill>
                <a:latin typeface="Times New Roman" panose="02020603050405020304" pitchFamily="18" charset="0"/>
                <a:ea typeface="Zilla Slab SemiBold"/>
                <a:cs typeface="Times New Roman" panose="02020603050405020304" pitchFamily="18" charset="0"/>
                <a:sym typeface="Zilla Slab SemiBold"/>
              </a:rPr>
              <a:t> de normalidad </a:t>
            </a:r>
            <a:endParaRPr sz="3600" b="1" dirty="0">
              <a:solidFill>
                <a:schemeClr val="accent2"/>
              </a:solidFill>
              <a:latin typeface="Times New Roman" panose="02020603050405020304" pitchFamily="18" charset="0"/>
              <a:ea typeface="Zilla Slab SemiBold"/>
              <a:cs typeface="Times New Roman" panose="02020603050405020304" pitchFamily="18" charset="0"/>
              <a:sym typeface="Zilla Slab SemiBold"/>
            </a:endParaRPr>
          </a:p>
        </p:txBody>
      </p:sp>
      <p:sp>
        <p:nvSpPr>
          <p:cNvPr id="286" name="Google Shape;286;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dirty="0"/>
          </a:p>
        </p:txBody>
      </p:sp>
      <p:sp>
        <p:nvSpPr>
          <p:cNvPr id="10" name="Google Shape;240;p29">
            <a:extLst>
              <a:ext uri="{FF2B5EF4-FFF2-40B4-BE49-F238E27FC236}">
                <a16:creationId xmlns:a16="http://schemas.microsoft.com/office/drawing/2014/main" id="{241004E4-88E4-408C-A814-B099953E4777}"/>
              </a:ext>
            </a:extLst>
          </p:cNvPr>
          <p:cNvSpPr/>
          <p:nvPr/>
        </p:nvSpPr>
        <p:spPr>
          <a:xfrm>
            <a:off x="3226305" y="1220048"/>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Movimiento de brazos </a:t>
            </a:r>
            <a:endParaRPr lang="es-EC" b="1" dirty="0">
              <a:latin typeface="Times New Roman" panose="02020603050405020304" pitchFamily="18" charset="0"/>
              <a:cs typeface="Times New Roman" panose="02020603050405020304" pitchFamily="18" charset="0"/>
            </a:endParaRPr>
          </a:p>
        </p:txBody>
      </p:sp>
      <p:graphicFrame>
        <p:nvGraphicFramePr>
          <p:cNvPr id="11" name="Marcador de contenido 4">
            <a:extLst>
              <a:ext uri="{FF2B5EF4-FFF2-40B4-BE49-F238E27FC236}">
                <a16:creationId xmlns:a16="http://schemas.microsoft.com/office/drawing/2014/main" id="{D65123A7-587E-4893-8DD3-36C09E511E19}"/>
              </a:ext>
            </a:extLst>
          </p:cNvPr>
          <p:cNvGraphicFramePr>
            <a:graphicFrameLocks/>
          </p:cNvGraphicFramePr>
          <p:nvPr>
            <p:extLst>
              <p:ext uri="{D42A27DB-BD31-4B8C-83A1-F6EECF244321}">
                <p14:modId xmlns:p14="http://schemas.microsoft.com/office/powerpoint/2010/main" val="850533218"/>
              </p:ext>
            </p:extLst>
          </p:nvPr>
        </p:nvGraphicFramePr>
        <p:xfrm>
          <a:off x="163744" y="1728559"/>
          <a:ext cx="8861778" cy="2342924"/>
        </p:xfrm>
        <a:graphic>
          <a:graphicData uri="http://schemas.openxmlformats.org/drawingml/2006/table">
            <a:tbl>
              <a:tblPr/>
              <a:tblGrid>
                <a:gridCol w="2359560">
                  <a:extLst>
                    <a:ext uri="{9D8B030D-6E8A-4147-A177-3AD203B41FA5}">
                      <a16:colId xmlns:a16="http://schemas.microsoft.com/office/drawing/2014/main" val="4049281983"/>
                    </a:ext>
                  </a:extLst>
                </a:gridCol>
                <a:gridCol w="1178820">
                  <a:extLst>
                    <a:ext uri="{9D8B030D-6E8A-4147-A177-3AD203B41FA5}">
                      <a16:colId xmlns:a16="http://schemas.microsoft.com/office/drawing/2014/main" val="1809791433"/>
                    </a:ext>
                  </a:extLst>
                </a:gridCol>
                <a:gridCol w="987946">
                  <a:extLst>
                    <a:ext uri="{9D8B030D-6E8A-4147-A177-3AD203B41FA5}">
                      <a16:colId xmlns:a16="http://schemas.microsoft.com/office/drawing/2014/main" val="3841907612"/>
                    </a:ext>
                  </a:extLst>
                </a:gridCol>
                <a:gridCol w="1179780">
                  <a:extLst>
                    <a:ext uri="{9D8B030D-6E8A-4147-A177-3AD203B41FA5}">
                      <a16:colId xmlns:a16="http://schemas.microsoft.com/office/drawing/2014/main" val="3698839128"/>
                    </a:ext>
                  </a:extLst>
                </a:gridCol>
                <a:gridCol w="1179780">
                  <a:extLst>
                    <a:ext uri="{9D8B030D-6E8A-4147-A177-3AD203B41FA5}">
                      <a16:colId xmlns:a16="http://schemas.microsoft.com/office/drawing/2014/main" val="2636437814"/>
                    </a:ext>
                  </a:extLst>
                </a:gridCol>
                <a:gridCol w="987946">
                  <a:extLst>
                    <a:ext uri="{9D8B030D-6E8A-4147-A177-3AD203B41FA5}">
                      <a16:colId xmlns:a16="http://schemas.microsoft.com/office/drawing/2014/main" val="3131782957"/>
                    </a:ext>
                  </a:extLst>
                </a:gridCol>
                <a:gridCol w="987946">
                  <a:extLst>
                    <a:ext uri="{9D8B030D-6E8A-4147-A177-3AD203B41FA5}">
                      <a16:colId xmlns:a16="http://schemas.microsoft.com/office/drawing/2014/main" val="2637149107"/>
                    </a:ext>
                  </a:extLst>
                </a:gridCol>
              </a:tblGrid>
              <a:tr h="284299">
                <a:tc gridSpan="7">
                  <a:txBody>
                    <a:bodyPr/>
                    <a:lstStyle/>
                    <a:p>
                      <a:pPr marL="38100" marR="38100" indent="457200" algn="ct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Pruebas de normalidad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0714246"/>
                  </a:ext>
                </a:extLst>
              </a:tr>
              <a:tr h="284299">
                <a:tc rowSpan="2">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grid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Kolmogorov-Smirnov</a:t>
                      </a:r>
                      <a:r>
                        <a:rPr lang="es-EC" sz="1200" baseline="300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gridSpan="3">
                  <a:txBody>
                    <a:bodyPr/>
                    <a:lstStyle/>
                    <a:p>
                      <a:pPr marL="38100" marR="38100" indent="457200" algn="ctr">
                        <a:lnSpc>
                          <a:spcPts val="1600"/>
                        </a:lnSpc>
                        <a:spcBef>
                          <a:spcPts val="600"/>
                        </a:spcBef>
                        <a:spcAft>
                          <a:spcPts val="600"/>
                        </a:spcAft>
                      </a:pPr>
                      <a:r>
                        <a:rPr lang="es-EC"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Shapiro-Wilk -30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a:noFill/>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92229386"/>
                  </a:ext>
                </a:extLst>
              </a:tr>
              <a:tr h="591442">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846369609"/>
                  </a:ext>
                </a:extLst>
              </a:tr>
              <a:tr h="591442">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 Movimiento de brazos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,200</a:t>
                      </a:r>
                      <a:r>
                        <a:rPr lang="es-EC" sz="1200" baseline="300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,939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,484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418807441"/>
                  </a:ext>
                </a:extLst>
              </a:tr>
              <a:tr h="591442">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 Movimiento de brazos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,200</a:t>
                      </a:r>
                      <a:r>
                        <a:rPr lang="es-EC" sz="1200" baseline="300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,326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5781109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a:spLocks noGrp="1"/>
          </p:cNvSpPr>
          <p:nvPr>
            <p:ph type="body" idx="4294967295"/>
          </p:nvPr>
        </p:nvSpPr>
        <p:spPr>
          <a:xfrm>
            <a:off x="784882" y="529223"/>
            <a:ext cx="7619502" cy="59716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Prueba T de Student</a:t>
            </a:r>
            <a:endParaRPr sz="3600" b="1" dirty="0">
              <a:solidFill>
                <a:schemeClr val="tx1"/>
              </a:solidFill>
              <a:latin typeface="Times New Roman" panose="02020603050405020304" pitchFamily="18" charset="0"/>
              <a:ea typeface="Zilla Slab SemiBold"/>
              <a:cs typeface="Times New Roman" panose="02020603050405020304" pitchFamily="18" charset="0"/>
              <a:sym typeface="Zilla Slab SemiBold"/>
            </a:endParaRPr>
          </a:p>
        </p:txBody>
      </p:sp>
      <p:sp>
        <p:nvSpPr>
          <p:cNvPr id="286" name="Google Shape;286;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dirty="0"/>
          </a:p>
        </p:txBody>
      </p:sp>
      <p:sp>
        <p:nvSpPr>
          <p:cNvPr id="10" name="Google Shape;240;p29">
            <a:extLst>
              <a:ext uri="{FF2B5EF4-FFF2-40B4-BE49-F238E27FC236}">
                <a16:creationId xmlns:a16="http://schemas.microsoft.com/office/drawing/2014/main" id="{241004E4-88E4-408C-A814-B099953E4777}"/>
              </a:ext>
            </a:extLst>
          </p:cNvPr>
          <p:cNvSpPr/>
          <p:nvPr/>
        </p:nvSpPr>
        <p:spPr>
          <a:xfrm>
            <a:off x="3226305" y="1220048"/>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Movimiento de brazos </a:t>
            </a:r>
            <a:endParaRPr lang="es-EC" b="1" dirty="0">
              <a:latin typeface="Times New Roman" panose="02020603050405020304" pitchFamily="18" charset="0"/>
              <a:cs typeface="Times New Roman" panose="02020603050405020304" pitchFamily="18" charset="0"/>
            </a:endParaRPr>
          </a:p>
        </p:txBody>
      </p:sp>
      <p:graphicFrame>
        <p:nvGraphicFramePr>
          <p:cNvPr id="6" name="Marcador de contenido 4">
            <a:extLst>
              <a:ext uri="{FF2B5EF4-FFF2-40B4-BE49-F238E27FC236}">
                <a16:creationId xmlns:a16="http://schemas.microsoft.com/office/drawing/2014/main" id="{E7AC6D0E-81FA-4A87-9D66-3666FBDD1F84}"/>
              </a:ext>
            </a:extLst>
          </p:cNvPr>
          <p:cNvGraphicFramePr>
            <a:graphicFrameLocks/>
          </p:cNvGraphicFramePr>
          <p:nvPr>
            <p:extLst>
              <p:ext uri="{D42A27DB-BD31-4B8C-83A1-F6EECF244321}">
                <p14:modId xmlns:p14="http://schemas.microsoft.com/office/powerpoint/2010/main" val="2765663545"/>
              </p:ext>
            </p:extLst>
          </p:nvPr>
        </p:nvGraphicFramePr>
        <p:xfrm>
          <a:off x="60734" y="1817916"/>
          <a:ext cx="9067798" cy="2407099"/>
        </p:xfrm>
        <a:graphic>
          <a:graphicData uri="http://schemas.openxmlformats.org/drawingml/2006/table">
            <a:tbl>
              <a:tblPr/>
              <a:tblGrid>
                <a:gridCol w="413436">
                  <a:extLst>
                    <a:ext uri="{9D8B030D-6E8A-4147-A177-3AD203B41FA5}">
                      <a16:colId xmlns:a16="http://schemas.microsoft.com/office/drawing/2014/main" val="3100342962"/>
                    </a:ext>
                  </a:extLst>
                </a:gridCol>
                <a:gridCol w="954085">
                  <a:extLst>
                    <a:ext uri="{9D8B030D-6E8A-4147-A177-3AD203B41FA5}">
                      <a16:colId xmlns:a16="http://schemas.microsoft.com/office/drawing/2014/main" val="2592691445"/>
                    </a:ext>
                  </a:extLst>
                </a:gridCol>
                <a:gridCol w="901081">
                  <a:extLst>
                    <a:ext uri="{9D8B030D-6E8A-4147-A177-3AD203B41FA5}">
                      <a16:colId xmlns:a16="http://schemas.microsoft.com/office/drawing/2014/main" val="272845028"/>
                    </a:ext>
                  </a:extLst>
                </a:gridCol>
                <a:gridCol w="879878">
                  <a:extLst>
                    <a:ext uri="{9D8B030D-6E8A-4147-A177-3AD203B41FA5}">
                      <a16:colId xmlns:a16="http://schemas.microsoft.com/office/drawing/2014/main" val="926755251"/>
                    </a:ext>
                  </a:extLst>
                </a:gridCol>
                <a:gridCol w="879878">
                  <a:extLst>
                    <a:ext uri="{9D8B030D-6E8A-4147-A177-3AD203B41FA5}">
                      <a16:colId xmlns:a16="http://schemas.microsoft.com/office/drawing/2014/main" val="3387430431"/>
                    </a:ext>
                  </a:extLst>
                </a:gridCol>
                <a:gridCol w="1070697">
                  <a:extLst>
                    <a:ext uri="{9D8B030D-6E8A-4147-A177-3AD203B41FA5}">
                      <a16:colId xmlns:a16="http://schemas.microsoft.com/office/drawing/2014/main" val="2584315075"/>
                    </a:ext>
                  </a:extLst>
                </a:gridCol>
                <a:gridCol w="1378122">
                  <a:extLst>
                    <a:ext uri="{9D8B030D-6E8A-4147-A177-3AD203B41FA5}">
                      <a16:colId xmlns:a16="http://schemas.microsoft.com/office/drawing/2014/main" val="4033599075"/>
                    </a:ext>
                  </a:extLst>
                </a:gridCol>
                <a:gridCol w="795072">
                  <a:extLst>
                    <a:ext uri="{9D8B030D-6E8A-4147-A177-3AD203B41FA5}">
                      <a16:colId xmlns:a16="http://schemas.microsoft.com/office/drawing/2014/main" val="618808023"/>
                    </a:ext>
                  </a:extLst>
                </a:gridCol>
                <a:gridCol w="816273">
                  <a:extLst>
                    <a:ext uri="{9D8B030D-6E8A-4147-A177-3AD203B41FA5}">
                      <a16:colId xmlns:a16="http://schemas.microsoft.com/office/drawing/2014/main" val="3564179503"/>
                    </a:ext>
                  </a:extLst>
                </a:gridCol>
                <a:gridCol w="979276">
                  <a:extLst>
                    <a:ext uri="{9D8B030D-6E8A-4147-A177-3AD203B41FA5}">
                      <a16:colId xmlns:a16="http://schemas.microsoft.com/office/drawing/2014/main" val="1557730106"/>
                    </a:ext>
                  </a:extLst>
                </a:gridCol>
              </a:tblGrid>
              <a:tr h="236797">
                <a:tc gridSpan="10">
                  <a:txBody>
                    <a:bodyPr/>
                    <a:lstStyle/>
                    <a:p>
                      <a:pPr marL="38100" marR="38100" indent="457200" algn="ctr">
                        <a:lnSpc>
                          <a:spcPts val="1600"/>
                        </a:lnSpc>
                        <a:spcBef>
                          <a:spcPts val="600"/>
                        </a:spcBef>
                        <a:spcAft>
                          <a:spcPts val="600"/>
                        </a:spcAft>
                      </a:pPr>
                      <a:r>
                        <a:rPr lang="es-EC" sz="1200" b="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 de muestras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54886119"/>
                  </a:ext>
                </a:extLst>
              </a:tr>
              <a:tr h="236797">
                <a:tc rowSpan="3" gridSpan="2">
                  <a:txBody>
                    <a:bodyPr/>
                    <a:lstStyle/>
                    <a:p>
                      <a:pPr indent="457200" algn="r">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3" hMerge="1">
                  <a:txBody>
                    <a:bodyPr/>
                    <a:lstStyle/>
                    <a:p>
                      <a:endParaRPr lang="es-EC"/>
                    </a:p>
                  </a:txBody>
                  <a:tcPr/>
                </a:tc>
                <a:tc gridSpan="5">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Diferencias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948341045"/>
                  </a:ext>
                </a:extLst>
              </a:tr>
              <a:tr h="492621">
                <a:tc gridSpan="2" vMerge="1">
                  <a:txBody>
                    <a:bodyPr/>
                    <a:lstStyle/>
                    <a:p>
                      <a:endParaRPr lang="es-EC"/>
                    </a:p>
                  </a:txBody>
                  <a:tcPr/>
                </a:tc>
                <a:tc hMerge="1" vMerge="1">
                  <a:txBody>
                    <a:bodyPr/>
                    <a:lstStyle/>
                    <a:p>
                      <a:endParaRPr lang="es-EC"/>
                    </a:p>
                  </a:txBody>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a:t>
                      </a: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Desviación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 Error promedio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95% de intervalo de confianza de la diferencia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463110635"/>
                  </a:ext>
                </a:extLst>
              </a:tr>
              <a:tr h="236797">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Inferior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Superior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588473867"/>
                  </a:ext>
                </a:extLst>
              </a:tr>
              <a:tr h="1004269">
                <a:tc>
                  <a:txBody>
                    <a:bodyPr/>
                    <a:lstStyle/>
                    <a:p>
                      <a:pPr marL="38100" marR="38100" indent="457200" algn="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Par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 Movimiento de brazos - </a:t>
                      </a: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a:t>
                      </a: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Movimiento de brazos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-7,00000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2,21565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,63960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-8,40775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-5,59225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-10,944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305495885"/>
                  </a:ext>
                </a:extLst>
              </a:tr>
            </a:tbl>
          </a:graphicData>
        </a:graphic>
      </p:graphicFrame>
    </p:spTree>
    <p:extLst>
      <p:ext uri="{BB962C8B-B14F-4D97-AF65-F5344CB8AC3E}">
        <p14:creationId xmlns:p14="http://schemas.microsoft.com/office/powerpoint/2010/main" val="164141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32549" y="273049"/>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Investigaciones previas</a:t>
            </a:r>
            <a:endParaRPr b="1" dirty="0">
              <a:latin typeface="Times New Roman" panose="02020603050405020304" pitchFamily="18" charset="0"/>
              <a:cs typeface="Times New Roman" panose="02020603050405020304" pitchFamily="18" charset="0"/>
            </a:endParaRPr>
          </a:p>
        </p:txBody>
      </p:sp>
      <p:sp>
        <p:nvSpPr>
          <p:cNvPr id="78" name="Google Shape;78;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dirty="0"/>
          </a:p>
        </p:txBody>
      </p:sp>
      <p:graphicFrame>
        <p:nvGraphicFramePr>
          <p:cNvPr id="2" name="Diagrama 1">
            <a:extLst>
              <a:ext uri="{FF2B5EF4-FFF2-40B4-BE49-F238E27FC236}">
                <a16:creationId xmlns:a16="http://schemas.microsoft.com/office/drawing/2014/main" id="{1F85503E-DED3-4011-AD4F-7B010286F074}"/>
              </a:ext>
            </a:extLst>
          </p:cNvPr>
          <p:cNvGraphicFramePr/>
          <p:nvPr>
            <p:extLst>
              <p:ext uri="{D42A27DB-BD31-4B8C-83A1-F6EECF244321}">
                <p14:modId xmlns:p14="http://schemas.microsoft.com/office/powerpoint/2010/main" val="169515838"/>
              </p:ext>
            </p:extLst>
          </p:nvPr>
        </p:nvGraphicFramePr>
        <p:xfrm>
          <a:off x="418766" y="802505"/>
          <a:ext cx="6557767" cy="406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8"/>
          <p:cNvSpPr txBox="1">
            <a:spLocks noGrp="1"/>
          </p:cNvSpPr>
          <p:nvPr>
            <p:ph type="ctrTitle"/>
          </p:nvPr>
        </p:nvSpPr>
        <p:spPr>
          <a:xfrm>
            <a:off x="855300" y="355944"/>
            <a:ext cx="7433400" cy="56896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sz="3600" b="1" dirty="0">
                <a:solidFill>
                  <a:schemeClr val="accent1"/>
                </a:solidFill>
                <a:latin typeface="Times New Roman" panose="02020603050405020304" pitchFamily="18" charset="0"/>
                <a:cs typeface="Times New Roman" panose="02020603050405020304" pitchFamily="18" charset="0"/>
              </a:rPr>
              <a:t>Análisis</a:t>
            </a:r>
            <a:r>
              <a:rPr lang="en" sz="3600" b="1" dirty="0">
                <a:solidFill>
                  <a:schemeClr val="accent1"/>
                </a:solidFill>
                <a:latin typeface="Times New Roman" panose="02020603050405020304" pitchFamily="18" charset="0"/>
                <a:cs typeface="Times New Roman" panose="02020603050405020304" pitchFamily="18" charset="0"/>
              </a:rPr>
              <a:t> de normalidad </a:t>
            </a:r>
            <a:endParaRPr sz="3600" b="1" dirty="0">
              <a:latin typeface="Times New Roman" panose="02020603050405020304" pitchFamily="18" charset="0"/>
              <a:cs typeface="Times New Roman" panose="02020603050405020304" pitchFamily="18" charset="0"/>
            </a:endParaRPr>
          </a:p>
        </p:txBody>
      </p:sp>
      <p:sp>
        <p:nvSpPr>
          <p:cNvPr id="4" name="Google Shape;243;p29">
            <a:extLst>
              <a:ext uri="{FF2B5EF4-FFF2-40B4-BE49-F238E27FC236}">
                <a16:creationId xmlns:a16="http://schemas.microsoft.com/office/drawing/2014/main" id="{E2CD50C7-C336-4FC5-8228-B74C0F1B6230}"/>
              </a:ext>
            </a:extLst>
          </p:cNvPr>
          <p:cNvSpPr/>
          <p:nvPr/>
        </p:nvSpPr>
        <p:spPr>
          <a:xfrm>
            <a:off x="3018141" y="1128507"/>
            <a:ext cx="3107718" cy="318040"/>
          </a:xfrm>
          <a:prstGeom prst="chevron">
            <a:avLst>
              <a:gd name="adj" fmla="val 50000"/>
            </a:avLst>
          </a:prstGeom>
          <a:solidFill>
            <a:schemeClr val="accent2"/>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Sincronización y coordinación </a:t>
            </a:r>
            <a:endParaRPr lang="es-EC" b="1" dirty="0">
              <a:latin typeface="Times New Roman" panose="02020603050405020304" pitchFamily="18" charset="0"/>
              <a:cs typeface="Times New Roman" panose="02020603050405020304" pitchFamily="18" charset="0"/>
            </a:endParaRPr>
          </a:p>
        </p:txBody>
      </p:sp>
      <p:graphicFrame>
        <p:nvGraphicFramePr>
          <p:cNvPr id="5" name="Marcador de contenido 4">
            <a:extLst>
              <a:ext uri="{FF2B5EF4-FFF2-40B4-BE49-F238E27FC236}">
                <a16:creationId xmlns:a16="http://schemas.microsoft.com/office/drawing/2014/main" id="{D3D311B8-7955-47CF-8B1B-0E38C9B7C4DD}"/>
              </a:ext>
            </a:extLst>
          </p:cNvPr>
          <p:cNvGraphicFramePr>
            <a:graphicFrameLocks/>
          </p:cNvGraphicFramePr>
          <p:nvPr>
            <p:extLst>
              <p:ext uri="{D42A27DB-BD31-4B8C-83A1-F6EECF244321}">
                <p14:modId xmlns:p14="http://schemas.microsoft.com/office/powerpoint/2010/main" val="2019688832"/>
              </p:ext>
            </p:extLst>
          </p:nvPr>
        </p:nvGraphicFramePr>
        <p:xfrm>
          <a:off x="100994" y="2002784"/>
          <a:ext cx="8942012" cy="2272898"/>
        </p:xfrm>
        <a:graphic>
          <a:graphicData uri="http://schemas.openxmlformats.org/drawingml/2006/table">
            <a:tbl>
              <a:tblPr/>
              <a:tblGrid>
                <a:gridCol w="2381542">
                  <a:extLst>
                    <a:ext uri="{9D8B030D-6E8A-4147-A177-3AD203B41FA5}">
                      <a16:colId xmlns:a16="http://schemas.microsoft.com/office/drawing/2014/main" val="695142928"/>
                    </a:ext>
                  </a:extLst>
                </a:gridCol>
                <a:gridCol w="1189647">
                  <a:extLst>
                    <a:ext uri="{9D8B030D-6E8A-4147-A177-3AD203B41FA5}">
                      <a16:colId xmlns:a16="http://schemas.microsoft.com/office/drawing/2014/main" val="3557152371"/>
                    </a:ext>
                  </a:extLst>
                </a:gridCol>
                <a:gridCol w="996427">
                  <a:extLst>
                    <a:ext uri="{9D8B030D-6E8A-4147-A177-3AD203B41FA5}">
                      <a16:colId xmlns:a16="http://schemas.microsoft.com/office/drawing/2014/main" val="495790384"/>
                    </a:ext>
                  </a:extLst>
                </a:gridCol>
                <a:gridCol w="1046390">
                  <a:extLst>
                    <a:ext uri="{9D8B030D-6E8A-4147-A177-3AD203B41FA5}">
                      <a16:colId xmlns:a16="http://schemas.microsoft.com/office/drawing/2014/main" val="3900740275"/>
                    </a:ext>
                  </a:extLst>
                </a:gridCol>
                <a:gridCol w="1335152">
                  <a:extLst>
                    <a:ext uri="{9D8B030D-6E8A-4147-A177-3AD203B41FA5}">
                      <a16:colId xmlns:a16="http://schemas.microsoft.com/office/drawing/2014/main" val="415622392"/>
                    </a:ext>
                  </a:extLst>
                </a:gridCol>
                <a:gridCol w="996427">
                  <a:extLst>
                    <a:ext uri="{9D8B030D-6E8A-4147-A177-3AD203B41FA5}">
                      <a16:colId xmlns:a16="http://schemas.microsoft.com/office/drawing/2014/main" val="975995927"/>
                    </a:ext>
                  </a:extLst>
                </a:gridCol>
                <a:gridCol w="996427">
                  <a:extLst>
                    <a:ext uri="{9D8B030D-6E8A-4147-A177-3AD203B41FA5}">
                      <a16:colId xmlns:a16="http://schemas.microsoft.com/office/drawing/2014/main" val="25364510"/>
                    </a:ext>
                  </a:extLst>
                </a:gridCol>
              </a:tblGrid>
              <a:tr h="210564">
                <a:tc gridSpan="7">
                  <a:txBody>
                    <a:bodyPr/>
                    <a:lstStyle/>
                    <a:p>
                      <a:pPr marL="38100" marR="38100" indent="457200" algn="ct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Pruebas de normalidad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30844526"/>
                  </a:ext>
                </a:extLst>
              </a:tr>
              <a:tr h="409305">
                <a:tc rowSpan="2">
                  <a:txBody>
                    <a:bodyPr/>
                    <a:lstStyle/>
                    <a:p>
                      <a:pPr indent="457200">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gridSpan="3">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Kolmogorov-Smirnov</a:t>
                      </a:r>
                      <a:r>
                        <a:rPr lang="es-EC" sz="1200" baseline="300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gridSpan="3">
                  <a:txBody>
                    <a:bodyPr/>
                    <a:lstStyle/>
                    <a:p>
                      <a:pPr marL="38100" marR="38100" indent="457200" algn="ctr">
                        <a:lnSpc>
                          <a:spcPts val="1600"/>
                        </a:lnSpc>
                        <a:spcBef>
                          <a:spcPts val="600"/>
                        </a:spcBef>
                        <a:spcAft>
                          <a:spcPts val="600"/>
                        </a:spcAft>
                      </a:pPr>
                      <a:r>
                        <a:rPr lang="es-EC" sz="12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Shapiro-Wilk</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a:noFill/>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69326774"/>
                  </a:ext>
                </a:extLst>
              </a:tr>
              <a:tr h="409305">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197352755"/>
                  </a:ext>
                </a:extLst>
              </a:tr>
              <a:tr h="621862">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 Sincronización y respiración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,891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,123</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566615993"/>
                  </a:ext>
                </a:extLst>
              </a:tr>
              <a:tr h="621862">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 Sincronización y respiración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,891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,123</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81250459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8"/>
          <p:cNvSpPr txBox="1">
            <a:spLocks noGrp="1"/>
          </p:cNvSpPr>
          <p:nvPr>
            <p:ph type="ctrTitle"/>
          </p:nvPr>
        </p:nvSpPr>
        <p:spPr>
          <a:xfrm>
            <a:off x="855300" y="542741"/>
            <a:ext cx="7433400" cy="56896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sz="36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Prueba T de Student</a:t>
            </a:r>
            <a:endParaRPr sz="3600" b="1" dirty="0">
              <a:solidFill>
                <a:schemeClr val="accent1"/>
              </a:solidFill>
              <a:latin typeface="Times New Roman" panose="02020603050405020304" pitchFamily="18" charset="0"/>
              <a:cs typeface="Times New Roman" panose="02020603050405020304" pitchFamily="18" charset="0"/>
            </a:endParaRPr>
          </a:p>
        </p:txBody>
      </p:sp>
      <p:sp>
        <p:nvSpPr>
          <p:cNvPr id="4" name="Google Shape;243;p29">
            <a:extLst>
              <a:ext uri="{FF2B5EF4-FFF2-40B4-BE49-F238E27FC236}">
                <a16:creationId xmlns:a16="http://schemas.microsoft.com/office/drawing/2014/main" id="{E2CD50C7-C336-4FC5-8228-B74C0F1B6230}"/>
              </a:ext>
            </a:extLst>
          </p:cNvPr>
          <p:cNvSpPr/>
          <p:nvPr/>
        </p:nvSpPr>
        <p:spPr>
          <a:xfrm>
            <a:off x="3018141" y="1298504"/>
            <a:ext cx="3107718" cy="318040"/>
          </a:xfrm>
          <a:prstGeom prst="chevron">
            <a:avLst>
              <a:gd name="adj" fmla="val 50000"/>
            </a:avLst>
          </a:prstGeom>
          <a:solidFill>
            <a:schemeClr val="accent2"/>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Sincronización y coordinación </a:t>
            </a:r>
            <a:endParaRPr lang="es-EC" b="1" dirty="0">
              <a:latin typeface="Times New Roman" panose="02020603050405020304" pitchFamily="18" charset="0"/>
              <a:cs typeface="Times New Roman" panose="02020603050405020304" pitchFamily="18" charset="0"/>
            </a:endParaRPr>
          </a:p>
        </p:txBody>
      </p:sp>
      <p:graphicFrame>
        <p:nvGraphicFramePr>
          <p:cNvPr id="6" name="Marcador de contenido 3">
            <a:extLst>
              <a:ext uri="{FF2B5EF4-FFF2-40B4-BE49-F238E27FC236}">
                <a16:creationId xmlns:a16="http://schemas.microsoft.com/office/drawing/2014/main" id="{C4D1C6DA-F12F-4ACD-BF28-DE2BE2F2B029}"/>
              </a:ext>
            </a:extLst>
          </p:cNvPr>
          <p:cNvGraphicFramePr>
            <a:graphicFrameLocks/>
          </p:cNvGraphicFramePr>
          <p:nvPr>
            <p:extLst>
              <p:ext uri="{D42A27DB-BD31-4B8C-83A1-F6EECF244321}">
                <p14:modId xmlns:p14="http://schemas.microsoft.com/office/powerpoint/2010/main" val="4000148811"/>
              </p:ext>
            </p:extLst>
          </p:nvPr>
        </p:nvGraphicFramePr>
        <p:xfrm>
          <a:off x="137025" y="1990139"/>
          <a:ext cx="8880852" cy="2301394"/>
        </p:xfrm>
        <a:graphic>
          <a:graphicData uri="http://schemas.openxmlformats.org/drawingml/2006/table">
            <a:tbl>
              <a:tblPr/>
              <a:tblGrid>
                <a:gridCol w="480517">
                  <a:extLst>
                    <a:ext uri="{9D8B030D-6E8A-4147-A177-3AD203B41FA5}">
                      <a16:colId xmlns:a16="http://schemas.microsoft.com/office/drawing/2014/main" val="2651681045"/>
                    </a:ext>
                  </a:extLst>
                </a:gridCol>
                <a:gridCol w="1377186">
                  <a:extLst>
                    <a:ext uri="{9D8B030D-6E8A-4147-A177-3AD203B41FA5}">
                      <a16:colId xmlns:a16="http://schemas.microsoft.com/office/drawing/2014/main" val="3805307118"/>
                    </a:ext>
                  </a:extLst>
                </a:gridCol>
                <a:gridCol w="950913">
                  <a:extLst>
                    <a:ext uri="{9D8B030D-6E8A-4147-A177-3AD203B41FA5}">
                      <a16:colId xmlns:a16="http://schemas.microsoft.com/office/drawing/2014/main" val="3496624995"/>
                    </a:ext>
                  </a:extLst>
                </a:gridCol>
                <a:gridCol w="907193">
                  <a:extLst>
                    <a:ext uri="{9D8B030D-6E8A-4147-A177-3AD203B41FA5}">
                      <a16:colId xmlns:a16="http://schemas.microsoft.com/office/drawing/2014/main" val="1217713738"/>
                    </a:ext>
                  </a:extLst>
                </a:gridCol>
                <a:gridCol w="863474">
                  <a:extLst>
                    <a:ext uri="{9D8B030D-6E8A-4147-A177-3AD203B41FA5}">
                      <a16:colId xmlns:a16="http://schemas.microsoft.com/office/drawing/2014/main" val="3372651133"/>
                    </a:ext>
                  </a:extLst>
                </a:gridCol>
                <a:gridCol w="1093004">
                  <a:extLst>
                    <a:ext uri="{9D8B030D-6E8A-4147-A177-3AD203B41FA5}">
                      <a16:colId xmlns:a16="http://schemas.microsoft.com/office/drawing/2014/main" val="1218774402"/>
                    </a:ext>
                  </a:extLst>
                </a:gridCol>
                <a:gridCol w="948840">
                  <a:extLst>
                    <a:ext uri="{9D8B030D-6E8A-4147-A177-3AD203B41FA5}">
                      <a16:colId xmlns:a16="http://schemas.microsoft.com/office/drawing/2014/main" val="3581518725"/>
                    </a:ext>
                  </a:extLst>
                </a:gridCol>
                <a:gridCol w="672662">
                  <a:extLst>
                    <a:ext uri="{9D8B030D-6E8A-4147-A177-3AD203B41FA5}">
                      <a16:colId xmlns:a16="http://schemas.microsoft.com/office/drawing/2014/main" val="1553390038"/>
                    </a:ext>
                  </a:extLst>
                </a:gridCol>
                <a:gridCol w="651641">
                  <a:extLst>
                    <a:ext uri="{9D8B030D-6E8A-4147-A177-3AD203B41FA5}">
                      <a16:colId xmlns:a16="http://schemas.microsoft.com/office/drawing/2014/main" val="4146823367"/>
                    </a:ext>
                  </a:extLst>
                </a:gridCol>
                <a:gridCol w="935422">
                  <a:extLst>
                    <a:ext uri="{9D8B030D-6E8A-4147-A177-3AD203B41FA5}">
                      <a16:colId xmlns:a16="http://schemas.microsoft.com/office/drawing/2014/main" val="618634256"/>
                    </a:ext>
                  </a:extLst>
                </a:gridCol>
              </a:tblGrid>
              <a:tr h="213269">
                <a:tc gridSpan="10">
                  <a:txBody>
                    <a:bodyPr/>
                    <a:lstStyle/>
                    <a:p>
                      <a:pPr marL="38100" marR="38100" indent="457200" algn="ctr">
                        <a:lnSpc>
                          <a:spcPts val="1600"/>
                        </a:lnSpc>
                        <a:spcBef>
                          <a:spcPts val="600"/>
                        </a:spcBef>
                        <a:spcAft>
                          <a:spcPts val="600"/>
                        </a:spcAft>
                      </a:pPr>
                      <a:r>
                        <a:rPr lang="es-EC" sz="1200" b="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 de muestras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8404908"/>
                  </a:ext>
                </a:extLst>
              </a:tr>
              <a:tr h="205170">
                <a:tc rowSpan="3" gridSpan="2">
                  <a:txBody>
                    <a:bodyPr/>
                    <a:lstStyle/>
                    <a:p>
                      <a:pPr indent="457200">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3" hMerge="1">
                  <a:txBody>
                    <a:bodyPr/>
                    <a:lstStyle/>
                    <a:p>
                      <a:endParaRPr lang="es-EC"/>
                    </a:p>
                  </a:txBody>
                  <a:tcPr/>
                </a:tc>
                <a:tc gridSpan="5">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Diferencias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162010531"/>
                  </a:ext>
                </a:extLst>
              </a:tr>
              <a:tr h="427888">
                <a:tc gridSpan="2" vMerge="1">
                  <a:txBody>
                    <a:bodyPr/>
                    <a:lstStyle/>
                    <a:p>
                      <a:endParaRPr lang="es-EC"/>
                    </a:p>
                  </a:txBody>
                  <a:tcPr/>
                </a:tc>
                <a:tc hMerge="1" vMerge="1">
                  <a:txBody>
                    <a:bodyPr/>
                    <a:lstStyle/>
                    <a:p>
                      <a:endParaRPr lang="es-EC"/>
                    </a:p>
                  </a:txBody>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 Desviación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a:t>
                      </a: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Error promedio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95% de intervalo de confianza de la diferencia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739774127"/>
                  </a:ext>
                </a:extLst>
              </a:tr>
              <a:tr h="205170">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Inferior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Superior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64219719"/>
                  </a:ext>
                </a:extLst>
              </a:tr>
              <a:tr h="1063780">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Par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 Sincronización y respiración - </a:t>
                      </a: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a:t>
                      </a: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Sincronización y respiración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-1,66667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,98473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,28427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-2,29234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-1,04100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-5,863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051658008"/>
                  </a:ext>
                </a:extLst>
              </a:tr>
            </a:tbl>
          </a:graphicData>
        </a:graphic>
      </p:graphicFrame>
    </p:spTree>
    <p:extLst>
      <p:ext uri="{BB962C8B-B14F-4D97-AF65-F5344CB8AC3E}">
        <p14:creationId xmlns:p14="http://schemas.microsoft.com/office/powerpoint/2010/main" val="332883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74"/>
        <p:cNvGrpSpPr/>
        <p:nvPr/>
      </p:nvGrpSpPr>
      <p:grpSpPr>
        <a:xfrm>
          <a:off x="0" y="0"/>
          <a:ext cx="0" cy="0"/>
          <a:chOff x="0" y="0"/>
          <a:chExt cx="0" cy="0"/>
        </a:xfrm>
      </p:grpSpPr>
      <p:sp>
        <p:nvSpPr>
          <p:cNvPr id="1376" name="Google Shape;1376;p51"/>
          <p:cNvSpPr txBox="1"/>
          <p:nvPr/>
        </p:nvSpPr>
        <p:spPr>
          <a:xfrm>
            <a:off x="1106100" y="715345"/>
            <a:ext cx="6931800" cy="49558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s-EC" sz="3600" b="1" dirty="0">
                <a:solidFill>
                  <a:schemeClr val="tx1"/>
                </a:solidFill>
                <a:latin typeface="Times New Roman" panose="02020603050405020304" pitchFamily="18" charset="0"/>
                <a:ea typeface="Montserrat"/>
                <a:cs typeface="Times New Roman" panose="02020603050405020304" pitchFamily="18" charset="0"/>
                <a:sym typeface="Montserrat"/>
              </a:rPr>
              <a:t>A</a:t>
            </a:r>
            <a:r>
              <a:rPr lang="en" sz="3600" b="1" dirty="0">
                <a:solidFill>
                  <a:schemeClr val="tx1"/>
                </a:solidFill>
                <a:latin typeface="Times New Roman" panose="02020603050405020304" pitchFamily="18" charset="0"/>
                <a:ea typeface="Montserrat"/>
                <a:cs typeface="Times New Roman" panose="02020603050405020304" pitchFamily="18" charset="0"/>
                <a:sym typeface="Montserrat"/>
              </a:rPr>
              <a:t>nalisis de normalidad</a:t>
            </a:r>
            <a:endParaRPr sz="3600" b="1" dirty="0">
              <a:solidFill>
                <a:schemeClr val="tx1"/>
              </a:solidFill>
              <a:latin typeface="Times New Roman" panose="02020603050405020304" pitchFamily="18" charset="0"/>
              <a:ea typeface="Montserrat"/>
              <a:cs typeface="Times New Roman" panose="02020603050405020304" pitchFamily="18" charset="0"/>
              <a:sym typeface="Montserrat"/>
            </a:endParaRPr>
          </a:p>
        </p:txBody>
      </p:sp>
      <p:sp>
        <p:nvSpPr>
          <p:cNvPr id="17" name="Google Shape;240;p29">
            <a:extLst>
              <a:ext uri="{FF2B5EF4-FFF2-40B4-BE49-F238E27FC236}">
                <a16:creationId xmlns:a16="http://schemas.microsoft.com/office/drawing/2014/main" id="{C5305160-3826-4AE5-9B7A-90154D23CF9D}"/>
              </a:ext>
            </a:extLst>
          </p:cNvPr>
          <p:cNvSpPr/>
          <p:nvPr/>
        </p:nvSpPr>
        <p:spPr>
          <a:xfrm>
            <a:off x="3226306" y="1454326"/>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Test de 25 m</a:t>
            </a:r>
            <a:endParaRPr lang="es-EC" b="1" dirty="0">
              <a:latin typeface="Times New Roman" panose="02020603050405020304" pitchFamily="18" charset="0"/>
              <a:cs typeface="Times New Roman" panose="02020603050405020304" pitchFamily="18" charset="0"/>
            </a:endParaRPr>
          </a:p>
        </p:txBody>
      </p:sp>
      <p:graphicFrame>
        <p:nvGraphicFramePr>
          <p:cNvPr id="18" name="Marcador de contenido 4">
            <a:extLst>
              <a:ext uri="{FF2B5EF4-FFF2-40B4-BE49-F238E27FC236}">
                <a16:creationId xmlns:a16="http://schemas.microsoft.com/office/drawing/2014/main" id="{9796C04C-0A94-47D5-BA66-11D034D5ABA0}"/>
              </a:ext>
            </a:extLst>
          </p:cNvPr>
          <p:cNvGraphicFramePr>
            <a:graphicFrameLocks/>
          </p:cNvGraphicFramePr>
          <p:nvPr>
            <p:extLst>
              <p:ext uri="{D42A27DB-BD31-4B8C-83A1-F6EECF244321}">
                <p14:modId xmlns:p14="http://schemas.microsoft.com/office/powerpoint/2010/main" val="1367556424"/>
              </p:ext>
            </p:extLst>
          </p:nvPr>
        </p:nvGraphicFramePr>
        <p:xfrm>
          <a:off x="297342" y="2215738"/>
          <a:ext cx="8549316" cy="2040939"/>
        </p:xfrm>
        <a:graphic>
          <a:graphicData uri="http://schemas.openxmlformats.org/drawingml/2006/table">
            <a:tbl>
              <a:tblPr/>
              <a:tblGrid>
                <a:gridCol w="2275580">
                  <a:extLst>
                    <a:ext uri="{9D8B030D-6E8A-4147-A177-3AD203B41FA5}">
                      <a16:colId xmlns:a16="http://schemas.microsoft.com/office/drawing/2014/main" val="2904230755"/>
                    </a:ext>
                  </a:extLst>
                </a:gridCol>
                <a:gridCol w="1136276">
                  <a:extLst>
                    <a:ext uri="{9D8B030D-6E8A-4147-A177-3AD203B41FA5}">
                      <a16:colId xmlns:a16="http://schemas.microsoft.com/office/drawing/2014/main" val="1481804103"/>
                    </a:ext>
                  </a:extLst>
                </a:gridCol>
                <a:gridCol w="953624">
                  <a:extLst>
                    <a:ext uri="{9D8B030D-6E8A-4147-A177-3AD203B41FA5}">
                      <a16:colId xmlns:a16="http://schemas.microsoft.com/office/drawing/2014/main" val="4051945122"/>
                    </a:ext>
                  </a:extLst>
                </a:gridCol>
                <a:gridCol w="1137284">
                  <a:extLst>
                    <a:ext uri="{9D8B030D-6E8A-4147-A177-3AD203B41FA5}">
                      <a16:colId xmlns:a16="http://schemas.microsoft.com/office/drawing/2014/main" val="3333917351"/>
                    </a:ext>
                  </a:extLst>
                </a:gridCol>
                <a:gridCol w="1137284">
                  <a:extLst>
                    <a:ext uri="{9D8B030D-6E8A-4147-A177-3AD203B41FA5}">
                      <a16:colId xmlns:a16="http://schemas.microsoft.com/office/drawing/2014/main" val="271433923"/>
                    </a:ext>
                  </a:extLst>
                </a:gridCol>
                <a:gridCol w="954634">
                  <a:extLst>
                    <a:ext uri="{9D8B030D-6E8A-4147-A177-3AD203B41FA5}">
                      <a16:colId xmlns:a16="http://schemas.microsoft.com/office/drawing/2014/main" val="3218113408"/>
                    </a:ext>
                  </a:extLst>
                </a:gridCol>
                <a:gridCol w="954634">
                  <a:extLst>
                    <a:ext uri="{9D8B030D-6E8A-4147-A177-3AD203B41FA5}">
                      <a16:colId xmlns:a16="http://schemas.microsoft.com/office/drawing/2014/main" val="658272967"/>
                    </a:ext>
                  </a:extLst>
                </a:gridCol>
              </a:tblGrid>
              <a:tr h="276545">
                <a:tc gridSpan="7">
                  <a:txBody>
                    <a:bodyPr/>
                    <a:lstStyle/>
                    <a:p>
                      <a:pPr marL="38100" marR="38100" indent="457200" algn="ct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Pruebas de normalidad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94540831"/>
                  </a:ext>
                </a:extLst>
              </a:tr>
              <a:tr h="276545">
                <a:tc rowSpan="2">
                  <a:txBody>
                    <a:bodyPr/>
                    <a:lstStyle/>
                    <a:p>
                      <a:pPr indent="457200">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gridSpan="3">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Kolmogorov-smirnov</a:t>
                      </a:r>
                      <a:r>
                        <a:rPr lang="es-EC" sz="1200" baseline="300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gridSpan="3">
                  <a:txBody>
                    <a:bodyPr/>
                    <a:lstStyle/>
                    <a:p>
                      <a:pPr marL="38100" marR="38100" indent="457200" algn="ctr">
                        <a:lnSpc>
                          <a:spcPts val="1600"/>
                        </a:lnSpc>
                        <a:spcBef>
                          <a:spcPts val="600"/>
                        </a:spcBef>
                        <a:spcAft>
                          <a:spcPts val="600"/>
                        </a:spcAft>
                      </a:pPr>
                      <a:r>
                        <a:rPr lang="es-EC" sz="12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Shapiro-wilk</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a:noFill/>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38091640"/>
                  </a:ext>
                </a:extLst>
              </a:tr>
              <a:tr h="276545">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889682252"/>
                  </a:ext>
                </a:extLst>
              </a:tr>
              <a:tr h="553892">
                <a:tc>
                  <a:txBody>
                    <a:bodyPr/>
                    <a:lstStyle/>
                    <a:p>
                      <a:pPr marL="38100" marR="38100" indent="457200">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Pretest25metrosvelocidad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,146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,200</a:t>
                      </a:r>
                      <a:r>
                        <a:rPr lang="es-EC" sz="1200" baseline="300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,946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,586</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023405189"/>
                  </a:ext>
                </a:extLst>
              </a:tr>
              <a:tr h="542670">
                <a:tc>
                  <a:txBody>
                    <a:bodyPr/>
                    <a:lstStyle/>
                    <a:p>
                      <a:pPr marL="38100" marR="38100" indent="457200">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Post-test25metrosvelocidad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,157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,200</a:t>
                      </a:r>
                      <a:r>
                        <a:rPr lang="es-EC" sz="1200" baseline="300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,937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,463</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61857644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74"/>
        <p:cNvGrpSpPr/>
        <p:nvPr/>
      </p:nvGrpSpPr>
      <p:grpSpPr>
        <a:xfrm>
          <a:off x="0" y="0"/>
          <a:ext cx="0" cy="0"/>
          <a:chOff x="0" y="0"/>
          <a:chExt cx="0" cy="0"/>
        </a:xfrm>
      </p:grpSpPr>
      <p:sp>
        <p:nvSpPr>
          <p:cNvPr id="1376" name="Google Shape;1376;p51"/>
          <p:cNvSpPr txBox="1"/>
          <p:nvPr/>
        </p:nvSpPr>
        <p:spPr>
          <a:xfrm>
            <a:off x="1106100" y="715345"/>
            <a:ext cx="6931800" cy="49558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s-E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Prueba T de Student</a:t>
            </a:r>
            <a:endParaRPr sz="3200" b="1" dirty="0">
              <a:solidFill>
                <a:schemeClr val="tx1"/>
              </a:solidFill>
              <a:latin typeface="Times New Roman" panose="02020603050405020304" pitchFamily="18" charset="0"/>
              <a:ea typeface="Montserrat"/>
              <a:cs typeface="Times New Roman" panose="02020603050405020304" pitchFamily="18" charset="0"/>
              <a:sym typeface="Montserrat"/>
            </a:endParaRPr>
          </a:p>
        </p:txBody>
      </p:sp>
      <p:sp>
        <p:nvSpPr>
          <p:cNvPr id="17" name="Google Shape;240;p29">
            <a:extLst>
              <a:ext uri="{FF2B5EF4-FFF2-40B4-BE49-F238E27FC236}">
                <a16:creationId xmlns:a16="http://schemas.microsoft.com/office/drawing/2014/main" id="{C5305160-3826-4AE5-9B7A-90154D23CF9D}"/>
              </a:ext>
            </a:extLst>
          </p:cNvPr>
          <p:cNvSpPr/>
          <p:nvPr/>
        </p:nvSpPr>
        <p:spPr>
          <a:xfrm>
            <a:off x="3226306" y="1454326"/>
            <a:ext cx="2691388" cy="274613"/>
          </a:xfrm>
          <a:prstGeom prst="homePlate">
            <a:avLst>
              <a:gd name="adj" fmla="val 50000"/>
            </a:avLst>
          </a:prstGeom>
          <a:solidFill>
            <a:schemeClr val="accent1"/>
          </a:solidFill>
          <a:ln>
            <a:noFill/>
          </a:ln>
        </p:spPr>
        <p:txBody>
          <a:bodyPr spcFirstLastPara="1" wrap="square" lIns="0" tIns="0" rIns="0" bIns="0" anchor="ctr" anchorCtr="0">
            <a:noAutofit/>
          </a:bodyPr>
          <a:lstStyle/>
          <a:p>
            <a:pPr algn="ctr"/>
            <a:r>
              <a:rPr lang="es-MX" b="1" dirty="0">
                <a:latin typeface="Times New Roman" panose="02020603050405020304" pitchFamily="18" charset="0"/>
                <a:cs typeface="Times New Roman" panose="02020603050405020304" pitchFamily="18" charset="0"/>
              </a:rPr>
              <a:t>Test de 25 m</a:t>
            </a:r>
            <a:endParaRPr lang="es-EC" b="1" dirty="0">
              <a:latin typeface="Times New Roman" panose="02020603050405020304" pitchFamily="18" charset="0"/>
              <a:cs typeface="Times New Roman" panose="02020603050405020304" pitchFamily="18" charset="0"/>
            </a:endParaRPr>
          </a:p>
        </p:txBody>
      </p:sp>
      <p:graphicFrame>
        <p:nvGraphicFramePr>
          <p:cNvPr id="5" name="Marcador de contenido 4">
            <a:extLst>
              <a:ext uri="{FF2B5EF4-FFF2-40B4-BE49-F238E27FC236}">
                <a16:creationId xmlns:a16="http://schemas.microsoft.com/office/drawing/2014/main" id="{61C1FC55-3AC5-481B-8E1D-0385762730D8}"/>
              </a:ext>
            </a:extLst>
          </p:cNvPr>
          <p:cNvGraphicFramePr>
            <a:graphicFrameLocks/>
          </p:cNvGraphicFramePr>
          <p:nvPr>
            <p:extLst>
              <p:ext uri="{D42A27DB-BD31-4B8C-83A1-F6EECF244321}">
                <p14:modId xmlns:p14="http://schemas.microsoft.com/office/powerpoint/2010/main" val="2785244098"/>
              </p:ext>
            </p:extLst>
          </p:nvPr>
        </p:nvGraphicFramePr>
        <p:xfrm>
          <a:off x="0" y="1947710"/>
          <a:ext cx="9196071" cy="2362835"/>
        </p:xfrm>
        <a:graphic>
          <a:graphicData uri="http://schemas.openxmlformats.org/drawingml/2006/table">
            <a:tbl>
              <a:tblPr/>
              <a:tblGrid>
                <a:gridCol w="552182">
                  <a:extLst>
                    <a:ext uri="{9D8B030D-6E8A-4147-A177-3AD203B41FA5}">
                      <a16:colId xmlns:a16="http://schemas.microsoft.com/office/drawing/2014/main" val="3459989030"/>
                    </a:ext>
                  </a:extLst>
                </a:gridCol>
                <a:gridCol w="1177159">
                  <a:extLst>
                    <a:ext uri="{9D8B030D-6E8A-4147-A177-3AD203B41FA5}">
                      <a16:colId xmlns:a16="http://schemas.microsoft.com/office/drawing/2014/main" val="4094584879"/>
                    </a:ext>
                  </a:extLst>
                </a:gridCol>
                <a:gridCol w="987972">
                  <a:extLst>
                    <a:ext uri="{9D8B030D-6E8A-4147-A177-3AD203B41FA5}">
                      <a16:colId xmlns:a16="http://schemas.microsoft.com/office/drawing/2014/main" val="1723069244"/>
                    </a:ext>
                  </a:extLst>
                </a:gridCol>
                <a:gridCol w="998483">
                  <a:extLst>
                    <a:ext uri="{9D8B030D-6E8A-4147-A177-3AD203B41FA5}">
                      <a16:colId xmlns:a16="http://schemas.microsoft.com/office/drawing/2014/main" val="2064111740"/>
                    </a:ext>
                  </a:extLst>
                </a:gridCol>
                <a:gridCol w="935420">
                  <a:extLst>
                    <a:ext uri="{9D8B030D-6E8A-4147-A177-3AD203B41FA5}">
                      <a16:colId xmlns:a16="http://schemas.microsoft.com/office/drawing/2014/main" val="3525581505"/>
                    </a:ext>
                  </a:extLst>
                </a:gridCol>
                <a:gridCol w="956442">
                  <a:extLst>
                    <a:ext uri="{9D8B030D-6E8A-4147-A177-3AD203B41FA5}">
                      <a16:colId xmlns:a16="http://schemas.microsoft.com/office/drawing/2014/main" val="570552009"/>
                    </a:ext>
                  </a:extLst>
                </a:gridCol>
                <a:gridCol w="1061545">
                  <a:extLst>
                    <a:ext uri="{9D8B030D-6E8A-4147-A177-3AD203B41FA5}">
                      <a16:colId xmlns:a16="http://schemas.microsoft.com/office/drawing/2014/main" val="823890248"/>
                    </a:ext>
                  </a:extLst>
                </a:gridCol>
                <a:gridCol w="861848">
                  <a:extLst>
                    <a:ext uri="{9D8B030D-6E8A-4147-A177-3AD203B41FA5}">
                      <a16:colId xmlns:a16="http://schemas.microsoft.com/office/drawing/2014/main" val="917540562"/>
                    </a:ext>
                  </a:extLst>
                </a:gridCol>
                <a:gridCol w="720402">
                  <a:extLst>
                    <a:ext uri="{9D8B030D-6E8A-4147-A177-3AD203B41FA5}">
                      <a16:colId xmlns:a16="http://schemas.microsoft.com/office/drawing/2014/main" val="1621566046"/>
                    </a:ext>
                  </a:extLst>
                </a:gridCol>
                <a:gridCol w="902943">
                  <a:extLst>
                    <a:ext uri="{9D8B030D-6E8A-4147-A177-3AD203B41FA5}">
                      <a16:colId xmlns:a16="http://schemas.microsoft.com/office/drawing/2014/main" val="389633555"/>
                    </a:ext>
                  </a:extLst>
                </a:gridCol>
                <a:gridCol w="41675">
                  <a:extLst>
                    <a:ext uri="{9D8B030D-6E8A-4147-A177-3AD203B41FA5}">
                      <a16:colId xmlns:a16="http://schemas.microsoft.com/office/drawing/2014/main" val="2993913987"/>
                    </a:ext>
                  </a:extLst>
                </a:gridCol>
              </a:tblGrid>
              <a:tr h="176530">
                <a:tc gridSpan="11">
                  <a:txBody>
                    <a:bodyPr/>
                    <a:lstStyle/>
                    <a:p>
                      <a:pPr marL="38100" marR="38100" indent="457200" algn="ctr">
                        <a:lnSpc>
                          <a:spcPts val="1600"/>
                        </a:lnSpc>
                        <a:spcBef>
                          <a:spcPts val="600"/>
                        </a:spcBef>
                        <a:spcAft>
                          <a:spcPts val="600"/>
                        </a:spcAft>
                      </a:pPr>
                      <a:r>
                        <a:rPr lang="es-EC"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Prueba de muestras emparejadas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46092151"/>
                  </a:ext>
                </a:extLst>
              </a:tr>
              <a:tr h="176530">
                <a:tc rowSpan="3" gridSpan="2">
                  <a:txBody>
                    <a:bodyPr/>
                    <a:lstStyle/>
                    <a:p>
                      <a:pPr indent="457200">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3" hMerge="1">
                  <a:txBody>
                    <a:bodyPr/>
                    <a:lstStyle/>
                    <a:p>
                      <a:endParaRPr lang="es-EC"/>
                    </a:p>
                  </a:txBody>
                  <a:tcPr/>
                </a:tc>
                <a:tc gridSpan="5">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Diferencias emparejadas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3" gridSpan="2">
                  <a:txBody>
                    <a:bodyPr/>
                    <a:lstStyle/>
                    <a:p>
                      <a:pPr marL="38100" marR="38100" indent="457200" algn="ctr">
                        <a:lnSpc>
                          <a:spcPts val="1600"/>
                        </a:lnSpc>
                        <a:spcBef>
                          <a:spcPts val="600"/>
                        </a:spcBef>
                        <a:spcAft>
                          <a:spcPts val="600"/>
                        </a:spcAft>
                      </a:pPr>
                      <a:r>
                        <a:rPr lang="es-EC" sz="1200"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rowSpan="3" hMerge="1">
                  <a:txBody>
                    <a:bodyPr/>
                    <a:lstStyle/>
                    <a:p>
                      <a:endParaRPr lang="es-EC"/>
                    </a:p>
                  </a:txBody>
                  <a:tcPr/>
                </a:tc>
                <a:extLst>
                  <a:ext uri="{0D108BD9-81ED-4DB2-BD59-A6C34878D82A}">
                    <a16:rowId xmlns:a16="http://schemas.microsoft.com/office/drawing/2014/main" val="670949781"/>
                  </a:ext>
                </a:extLst>
              </a:tr>
              <a:tr h="354330">
                <a:tc gridSpan="2" vMerge="1">
                  <a:txBody>
                    <a:bodyPr/>
                    <a:lstStyle/>
                    <a:p>
                      <a:endParaRPr lang="es-EC"/>
                    </a:p>
                  </a:txBody>
                  <a:tcPr/>
                </a:tc>
                <a:tc hMerge="1" vMerge="1">
                  <a:txBody>
                    <a:bodyPr/>
                    <a:lstStyle/>
                    <a:p>
                      <a:endParaRPr lang="es-EC"/>
                    </a:p>
                  </a:txBody>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 Desviación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Desv. Error promedio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95% de intervalo de confianza de la diferencia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s-EC"/>
                    </a:p>
                  </a:txBody>
                  <a:tcPr/>
                </a:tc>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870857753"/>
                  </a:ext>
                </a:extLst>
              </a:tr>
              <a:tr h="176530">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Inferior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Superior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3939376721"/>
                  </a:ext>
                </a:extLst>
              </a:tr>
              <a:tr h="701675">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Par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nSpc>
                          <a:spcPts val="1600"/>
                        </a:lnSpc>
                        <a:spcBef>
                          <a:spcPts val="600"/>
                        </a:spcBef>
                        <a:spcAft>
                          <a:spcPts val="60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PRETEST25METROSVELOCIDAD - POST-TEST25METROSVELOCIDAD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2,00250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1,54076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,44478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1,02355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2,98145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4,502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r">
                        <a:lnSpc>
                          <a:spcPts val="1600"/>
                        </a:lnSpc>
                        <a:spcBef>
                          <a:spcPts val="600"/>
                        </a:spcBef>
                        <a:spcAft>
                          <a:spcPts val="60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indent="457200">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773724033"/>
                  </a:ext>
                </a:extLst>
              </a:tr>
            </a:tbl>
          </a:graphicData>
        </a:graphic>
      </p:graphicFrame>
    </p:spTree>
    <p:extLst>
      <p:ext uri="{BB962C8B-B14F-4D97-AF65-F5344CB8AC3E}">
        <p14:creationId xmlns:p14="http://schemas.microsoft.com/office/powerpoint/2010/main" val="1432361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6"/>
          <p:cNvSpPr txBox="1">
            <a:spLocks noGrp="1"/>
          </p:cNvSpPr>
          <p:nvPr>
            <p:ph type="title"/>
          </p:nvPr>
        </p:nvSpPr>
        <p:spPr>
          <a:xfrm>
            <a:off x="651600" y="502019"/>
            <a:ext cx="6130200" cy="89535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sz="3200" b="1" dirty="0">
                <a:latin typeface="Times New Roman" panose="02020603050405020304" pitchFamily="18" charset="0"/>
                <a:ea typeface="Times New Roman" panose="02020603050405020304" pitchFamily="18" charset="0"/>
                <a:cs typeface="Times New Roman" panose="02020603050405020304" pitchFamily="18" charset="0"/>
              </a:rPr>
              <a:t>Planteamiento de las hipótesis para su comprobación</a:t>
            </a:r>
            <a:endParaRPr dirty="0"/>
          </a:p>
        </p:txBody>
      </p:sp>
      <p:sp>
        <p:nvSpPr>
          <p:cNvPr id="332" name="Google Shape;332;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dirty="0"/>
          </a:p>
        </p:txBody>
      </p:sp>
      <p:graphicFrame>
        <p:nvGraphicFramePr>
          <p:cNvPr id="7" name="Marcador de contenido 3">
            <a:extLst>
              <a:ext uri="{FF2B5EF4-FFF2-40B4-BE49-F238E27FC236}">
                <a16:creationId xmlns:a16="http://schemas.microsoft.com/office/drawing/2014/main" id="{4E8FEBF0-0278-4ED3-BB51-475B024ACABE}"/>
              </a:ext>
            </a:extLst>
          </p:cNvPr>
          <p:cNvGraphicFramePr>
            <a:graphicFrameLocks/>
          </p:cNvGraphicFramePr>
          <p:nvPr>
            <p:extLst>
              <p:ext uri="{D42A27DB-BD31-4B8C-83A1-F6EECF244321}">
                <p14:modId xmlns:p14="http://schemas.microsoft.com/office/powerpoint/2010/main" val="1823694627"/>
              </p:ext>
            </p:extLst>
          </p:nvPr>
        </p:nvGraphicFramePr>
        <p:xfrm>
          <a:off x="628650" y="1618592"/>
          <a:ext cx="6665529" cy="3310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651599" y="628650"/>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b="1" dirty="0">
                <a:latin typeface="Times New Roman" panose="02020603050405020304" pitchFamily="18" charset="0"/>
                <a:cs typeface="Times New Roman" panose="02020603050405020304" pitchFamily="18" charset="0"/>
              </a:rPr>
              <a:t>RESULTADO FINAL </a:t>
            </a:r>
            <a:endParaRPr b="1" dirty="0"/>
          </a:p>
        </p:txBody>
      </p:sp>
      <p:sp>
        <p:nvSpPr>
          <p:cNvPr id="340" name="Google Shape;340;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dirty="0"/>
          </a:p>
        </p:txBody>
      </p:sp>
      <p:graphicFrame>
        <p:nvGraphicFramePr>
          <p:cNvPr id="8" name="Marcador de contenido 6">
            <a:extLst>
              <a:ext uri="{FF2B5EF4-FFF2-40B4-BE49-F238E27FC236}">
                <a16:creationId xmlns:a16="http://schemas.microsoft.com/office/drawing/2014/main" id="{A14834D8-85A9-49AA-AEF2-BDE0BF4A26E2}"/>
              </a:ext>
            </a:extLst>
          </p:cNvPr>
          <p:cNvGraphicFramePr>
            <a:graphicFrameLocks/>
          </p:cNvGraphicFramePr>
          <p:nvPr>
            <p:extLst>
              <p:ext uri="{D42A27DB-BD31-4B8C-83A1-F6EECF244321}">
                <p14:modId xmlns:p14="http://schemas.microsoft.com/office/powerpoint/2010/main" val="3487566511"/>
              </p:ext>
            </p:extLst>
          </p:nvPr>
        </p:nvGraphicFramePr>
        <p:xfrm>
          <a:off x="775859" y="1062150"/>
          <a:ext cx="5881681" cy="379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4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dirty="0"/>
          </a:p>
        </p:txBody>
      </p:sp>
      <p:graphicFrame>
        <p:nvGraphicFramePr>
          <p:cNvPr id="14" name="Diagrama 13">
            <a:extLst>
              <a:ext uri="{FF2B5EF4-FFF2-40B4-BE49-F238E27FC236}">
                <a16:creationId xmlns:a16="http://schemas.microsoft.com/office/drawing/2014/main" id="{7A857248-6258-4986-A078-918702844225}"/>
              </a:ext>
            </a:extLst>
          </p:cNvPr>
          <p:cNvGraphicFramePr/>
          <p:nvPr>
            <p:extLst>
              <p:ext uri="{D42A27DB-BD31-4B8C-83A1-F6EECF244321}">
                <p14:modId xmlns:p14="http://schemas.microsoft.com/office/powerpoint/2010/main" val="1156355776"/>
              </p:ext>
            </p:extLst>
          </p:nvPr>
        </p:nvGraphicFramePr>
        <p:xfrm>
          <a:off x="417786" y="1051034"/>
          <a:ext cx="6624145" cy="362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451;p43">
            <a:extLst>
              <a:ext uri="{FF2B5EF4-FFF2-40B4-BE49-F238E27FC236}">
                <a16:creationId xmlns:a16="http://schemas.microsoft.com/office/drawing/2014/main" id="{F11473B9-5F04-4CF7-A628-87AB78F72693}"/>
              </a:ext>
            </a:extLst>
          </p:cNvPr>
          <p:cNvSpPr txBox="1">
            <a:spLocks/>
          </p:cNvSpPr>
          <p:nvPr/>
        </p:nvSpPr>
        <p:spPr>
          <a:xfrm>
            <a:off x="262200" y="336330"/>
            <a:ext cx="6884834" cy="71470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1pPr>
            <a:lvl2pPr marR="0" lvl="1"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2pPr>
            <a:lvl3pPr marR="0" lvl="2"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3pPr>
            <a:lvl4pPr marR="0" lvl="3"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4pPr>
            <a:lvl5pPr marR="0" lvl="4"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5pPr>
            <a:lvl6pPr marR="0" lvl="5"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6pPr>
            <a:lvl7pPr marR="0" lvl="6"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7pPr>
            <a:lvl8pPr marR="0" lvl="7"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8pPr>
            <a:lvl9pPr marR="0" lvl="8"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9pPr>
          </a:lstStyle>
          <a:p>
            <a:pPr algn="ctr"/>
            <a:r>
              <a:rPr lang="es-MX" b="1">
                <a:solidFill>
                  <a:schemeClr val="tx1"/>
                </a:solidFill>
                <a:latin typeface="Times New Roman" panose="02020603050405020304" pitchFamily="18" charset="0"/>
                <a:cs typeface="Times New Roman" panose="02020603050405020304" pitchFamily="18" charset="0"/>
              </a:rPr>
              <a:t>CONCLUSIONES </a:t>
            </a:r>
            <a:endParaRPr lang="es-MX"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4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dirty="0"/>
          </a:p>
        </p:txBody>
      </p:sp>
      <p:sp>
        <p:nvSpPr>
          <p:cNvPr id="15" name="Google Shape;451;p43">
            <a:extLst>
              <a:ext uri="{FF2B5EF4-FFF2-40B4-BE49-F238E27FC236}">
                <a16:creationId xmlns:a16="http://schemas.microsoft.com/office/drawing/2014/main" id="{F11473B9-5F04-4CF7-A628-87AB78F72693}"/>
              </a:ext>
            </a:extLst>
          </p:cNvPr>
          <p:cNvSpPr txBox="1">
            <a:spLocks/>
          </p:cNvSpPr>
          <p:nvPr/>
        </p:nvSpPr>
        <p:spPr>
          <a:xfrm>
            <a:off x="262200" y="336330"/>
            <a:ext cx="6884834" cy="71470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1pPr>
            <a:lvl2pPr marR="0" lvl="1"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2pPr>
            <a:lvl3pPr marR="0" lvl="2"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3pPr>
            <a:lvl4pPr marR="0" lvl="3"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4pPr>
            <a:lvl5pPr marR="0" lvl="4"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5pPr>
            <a:lvl6pPr marR="0" lvl="5"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6pPr>
            <a:lvl7pPr marR="0" lvl="6"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7pPr>
            <a:lvl8pPr marR="0" lvl="7"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8pPr>
            <a:lvl9pPr marR="0" lvl="8" algn="l" rtl="0">
              <a:lnSpc>
                <a:spcPct val="90000"/>
              </a:lnSpc>
              <a:spcBef>
                <a:spcPts val="0"/>
              </a:spcBef>
              <a:spcAft>
                <a:spcPts val="0"/>
              </a:spcAft>
              <a:buClr>
                <a:schemeClr val="accent2"/>
              </a:buClr>
              <a:buSzPts val="3200"/>
              <a:buFont typeface="Zilla Slab SemiBold"/>
              <a:buNone/>
              <a:defRPr sz="3200" b="0" i="0" u="none" strike="noStrike" cap="none">
                <a:solidFill>
                  <a:schemeClr val="accent2"/>
                </a:solidFill>
                <a:latin typeface="Zilla Slab SemiBold"/>
                <a:ea typeface="Zilla Slab SemiBold"/>
                <a:cs typeface="Zilla Slab SemiBold"/>
                <a:sym typeface="Zilla Slab SemiBold"/>
              </a:defRPr>
            </a:lvl9pPr>
          </a:lstStyle>
          <a:p>
            <a:pPr algn="ctr"/>
            <a:r>
              <a:rPr lang="es-MX" b="1" dirty="0">
                <a:solidFill>
                  <a:schemeClr val="tx1"/>
                </a:solidFill>
                <a:latin typeface="Times New Roman" panose="02020603050405020304" pitchFamily="18" charset="0"/>
                <a:cs typeface="Times New Roman" panose="02020603050405020304" pitchFamily="18" charset="0"/>
              </a:rPr>
              <a:t>RECOMENDACIONES </a:t>
            </a:r>
            <a:endParaRPr lang="es-MX"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55B1D4CD-043D-4133-A316-1C2130AAC1C0}"/>
              </a:ext>
            </a:extLst>
          </p:cNvPr>
          <p:cNvGraphicFramePr/>
          <p:nvPr>
            <p:extLst>
              <p:ext uri="{D42A27DB-BD31-4B8C-83A1-F6EECF244321}">
                <p14:modId xmlns:p14="http://schemas.microsoft.com/office/powerpoint/2010/main" val="4068073602"/>
              </p:ext>
            </p:extLst>
          </p:nvPr>
        </p:nvGraphicFramePr>
        <p:xfrm>
          <a:off x="525517" y="1230951"/>
          <a:ext cx="6348248" cy="3576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83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934323" y="999021"/>
            <a:ext cx="7433400" cy="59271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Objetivo general </a:t>
            </a:r>
            <a:endParaRPr b="1" dirty="0">
              <a:latin typeface="Times New Roman" panose="02020603050405020304" pitchFamily="18" charset="0"/>
              <a:cs typeface="Times New Roman" panose="02020603050405020304" pitchFamily="18" charset="0"/>
            </a:endParaRPr>
          </a:p>
        </p:txBody>
      </p:sp>
      <p:sp>
        <p:nvSpPr>
          <p:cNvPr id="92" name="Google Shape;92;p16"/>
          <p:cNvSpPr txBox="1">
            <a:spLocks noGrp="1"/>
          </p:cNvSpPr>
          <p:nvPr>
            <p:ph type="subTitle" idx="1"/>
          </p:nvPr>
        </p:nvSpPr>
        <p:spPr>
          <a:xfrm>
            <a:off x="934323" y="2086464"/>
            <a:ext cx="7433400" cy="1731072"/>
          </a:xfrm>
          <a:prstGeom prst="rect">
            <a:avLst/>
          </a:prstGeom>
          <a:solidFill>
            <a:schemeClr val="tx1">
              <a:lumMod val="10000"/>
              <a:lumOff val="90000"/>
            </a:schemeClr>
          </a:solidFill>
        </p:spPr>
        <p:txBody>
          <a:bodyPr spcFirstLastPara="1" wrap="square" lIns="0" tIns="0" rIns="0" bIns="0" anchor="t" anchorCtr="0">
            <a:noAutofit/>
          </a:bodyPr>
          <a:lstStyle/>
          <a:p>
            <a:pPr marL="76200" indent="0" algn="just"/>
            <a:r>
              <a:rPr lang="es-ES" sz="2400" b="0" i="0" u="none" strike="noStrike" baseline="0" dirty="0">
                <a:solidFill>
                  <a:srgbClr val="000000"/>
                </a:solidFill>
                <a:latin typeface="Times New Roman" panose="02020603050405020304" pitchFamily="18" charset="0"/>
              </a:rPr>
              <a:t>Desarrollar un programa de ejercicios enfocados en mejorar la técnica de Crol mediante la aplicación de instrumentos de investigación para efectivizar el rendimiento de los deportistas de la selección de triatlón de Pichincha.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D589A46-B0D8-4539-AC08-DEEC06A7FB21}"/>
              </a:ext>
            </a:extLst>
          </p:cNvPr>
          <p:cNvGraphicFramePr/>
          <p:nvPr>
            <p:extLst>
              <p:ext uri="{D42A27DB-BD31-4B8C-83A1-F6EECF244321}">
                <p14:modId xmlns:p14="http://schemas.microsoft.com/office/powerpoint/2010/main" val="1176186599"/>
              </p:ext>
            </p:extLst>
          </p:nvPr>
        </p:nvGraphicFramePr>
        <p:xfrm>
          <a:off x="1164707" y="1377244"/>
          <a:ext cx="6814585" cy="3156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 name="Google Shape;98;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5" name="Google Shape;91;p16">
            <a:extLst>
              <a:ext uri="{FF2B5EF4-FFF2-40B4-BE49-F238E27FC236}">
                <a16:creationId xmlns:a16="http://schemas.microsoft.com/office/drawing/2014/main" id="{B19C5863-84A8-4B50-AA4C-AA9AFC408928}"/>
              </a:ext>
            </a:extLst>
          </p:cNvPr>
          <p:cNvSpPr txBox="1">
            <a:spLocks/>
          </p:cNvSpPr>
          <p:nvPr/>
        </p:nvSpPr>
        <p:spPr>
          <a:xfrm>
            <a:off x="855300" y="609599"/>
            <a:ext cx="7433400" cy="58702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4000" b="1" dirty="0">
                <a:latin typeface="Times New Roman" panose="02020603050405020304" pitchFamily="18" charset="0"/>
                <a:cs typeface="Times New Roman" panose="02020603050405020304" pitchFamily="18" charset="0"/>
              </a:rPr>
              <a:t>Objetivos Específicos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651600" y="538338"/>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sz="3600" b="1" dirty="0">
                <a:latin typeface="Times New Roman" panose="02020603050405020304" pitchFamily="18" charset="0"/>
                <a:cs typeface="Times New Roman" panose="02020603050405020304" pitchFamily="18" charset="0"/>
              </a:rPr>
              <a:t>Justificación</a:t>
            </a:r>
            <a:endParaRPr sz="3600" dirty="0"/>
          </a:p>
        </p:txBody>
      </p:sp>
      <p:graphicFrame>
        <p:nvGraphicFramePr>
          <p:cNvPr id="2" name="Diagrama 1">
            <a:extLst>
              <a:ext uri="{FF2B5EF4-FFF2-40B4-BE49-F238E27FC236}">
                <a16:creationId xmlns:a16="http://schemas.microsoft.com/office/drawing/2014/main" id="{36B2B873-07C9-4A74-BDEA-E2AA14DD71C5}"/>
              </a:ext>
            </a:extLst>
          </p:cNvPr>
          <p:cNvGraphicFramePr/>
          <p:nvPr>
            <p:extLst>
              <p:ext uri="{D42A27DB-BD31-4B8C-83A1-F6EECF244321}">
                <p14:modId xmlns:p14="http://schemas.microsoft.com/office/powerpoint/2010/main" val="102403589"/>
              </p:ext>
            </p:extLst>
          </p:nvPr>
        </p:nvGraphicFramePr>
        <p:xfrm>
          <a:off x="345389" y="1162756"/>
          <a:ext cx="6742622" cy="360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5" name="Google Shape;105;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dirty="0"/>
          </a:p>
        </p:txBody>
      </p:sp>
      <p:pic>
        <p:nvPicPr>
          <p:cNvPr id="4" name="Imagen 3">
            <a:extLst>
              <a:ext uri="{FF2B5EF4-FFF2-40B4-BE49-F238E27FC236}">
                <a16:creationId xmlns:a16="http://schemas.microsoft.com/office/drawing/2014/main" id="{D8391AF8-7AA9-4DC3-A648-1F9C6FB52CC5}"/>
              </a:ext>
            </a:extLst>
          </p:cNvPr>
          <p:cNvPicPr>
            <a:picLocks noChangeAspect="1"/>
          </p:cNvPicPr>
          <p:nvPr/>
        </p:nvPicPr>
        <p:blipFill>
          <a:blip r:embed="rId8"/>
          <a:stretch>
            <a:fillRect/>
          </a:stretch>
        </p:blipFill>
        <p:spPr>
          <a:xfrm>
            <a:off x="345389" y="1967160"/>
            <a:ext cx="1710600" cy="1209180"/>
          </a:xfrm>
          <a:prstGeom prst="rect">
            <a:avLst/>
          </a:prstGeom>
        </p:spPr>
      </p:pic>
      <p:pic>
        <p:nvPicPr>
          <p:cNvPr id="6" name="Imagen 5">
            <a:extLst>
              <a:ext uri="{FF2B5EF4-FFF2-40B4-BE49-F238E27FC236}">
                <a16:creationId xmlns:a16="http://schemas.microsoft.com/office/drawing/2014/main" id="{44C52477-3071-42C3-A326-E08E8F4D5252}"/>
              </a:ext>
            </a:extLst>
          </p:cNvPr>
          <p:cNvPicPr>
            <a:picLocks noChangeAspect="1"/>
          </p:cNvPicPr>
          <p:nvPr/>
        </p:nvPicPr>
        <p:blipFill>
          <a:blip r:embed="rId9"/>
          <a:stretch>
            <a:fillRect/>
          </a:stretch>
        </p:blipFill>
        <p:spPr>
          <a:xfrm>
            <a:off x="5068994" y="2051154"/>
            <a:ext cx="2019017" cy="10411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ctrTitle" idx="4294967295"/>
          </p:nvPr>
        </p:nvSpPr>
        <p:spPr>
          <a:xfrm>
            <a:off x="2394755" y="524850"/>
            <a:ext cx="42420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sz="6000" b="1" dirty="0">
                <a:latin typeface="Times New Roman" panose="02020603050405020304" pitchFamily="18" charset="0"/>
                <a:cs typeface="Times New Roman" panose="02020603050405020304" pitchFamily="18" charset="0"/>
              </a:rPr>
              <a:t>Hipótesis </a:t>
            </a:r>
            <a:endParaRPr sz="6000" dirty="0"/>
          </a:p>
        </p:txBody>
      </p:sp>
      <p:sp>
        <p:nvSpPr>
          <p:cNvPr id="111" name="Google Shape;111;p19"/>
          <p:cNvSpPr txBox="1">
            <a:spLocks noGrp="1"/>
          </p:cNvSpPr>
          <p:nvPr>
            <p:ph type="subTitle" idx="4294967295"/>
          </p:nvPr>
        </p:nvSpPr>
        <p:spPr>
          <a:xfrm>
            <a:off x="695608" y="1772253"/>
            <a:ext cx="7752784" cy="784800"/>
          </a:xfrm>
          <a:prstGeom prst="rect">
            <a:avLst/>
          </a:prstGeom>
        </p:spPr>
        <p:txBody>
          <a:bodyPr spcFirstLastPara="1" wrap="square" lIns="0" tIns="0" rIns="0" bIns="0" anchor="t" anchorCtr="0">
            <a:noAutofit/>
          </a:bodyPr>
          <a:lstStyle/>
          <a:p>
            <a:pPr marL="342900" indent="-342900">
              <a:spcAft>
                <a:spcPts val="800"/>
              </a:spcAft>
            </a:pPr>
            <a:r>
              <a:rPr lang="es-ES" sz="2000" b="0" i="0" u="none" strike="noStrike" baseline="0" dirty="0">
                <a:solidFill>
                  <a:srgbClr val="000000"/>
                </a:solidFill>
                <a:latin typeface="Times New Roman" panose="02020603050405020304" pitchFamily="18" charset="0"/>
              </a:rPr>
              <a:t>La batería de ejercicios técnicos aplicada incide en el Rendimiento del Estilo Crol de los triatletas de 8-10 años de la Selección de Pichincha.</a:t>
            </a:r>
          </a:p>
        </p:txBody>
      </p:sp>
      <p:sp>
        <p:nvSpPr>
          <p:cNvPr id="125" name="Google Shape;125;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dirty="0"/>
          </a:p>
        </p:txBody>
      </p:sp>
      <p:graphicFrame>
        <p:nvGraphicFramePr>
          <p:cNvPr id="2" name="Diagrama 1">
            <a:extLst>
              <a:ext uri="{FF2B5EF4-FFF2-40B4-BE49-F238E27FC236}">
                <a16:creationId xmlns:a16="http://schemas.microsoft.com/office/drawing/2014/main" id="{D9EBDBD7-641B-4103-B422-9EA0E66E8E94}"/>
              </a:ext>
            </a:extLst>
          </p:cNvPr>
          <p:cNvGraphicFramePr/>
          <p:nvPr>
            <p:extLst>
              <p:ext uri="{D42A27DB-BD31-4B8C-83A1-F6EECF244321}">
                <p14:modId xmlns:p14="http://schemas.microsoft.com/office/powerpoint/2010/main" val="2173588979"/>
              </p:ext>
            </p:extLst>
          </p:nvPr>
        </p:nvGraphicFramePr>
        <p:xfrm>
          <a:off x="695608" y="2557053"/>
          <a:ext cx="7533992" cy="2283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Imagen 19">
            <a:extLst>
              <a:ext uri="{FF2B5EF4-FFF2-40B4-BE49-F238E27FC236}">
                <a16:creationId xmlns:a16="http://schemas.microsoft.com/office/drawing/2014/main" id="{5B62C644-5C86-4954-9E24-ABD78F60D1BB}"/>
              </a:ext>
            </a:extLst>
          </p:cNvPr>
          <p:cNvPicPr>
            <a:picLocks noChangeAspect="1"/>
          </p:cNvPicPr>
          <p:nvPr/>
        </p:nvPicPr>
        <p:blipFill rotWithShape="1">
          <a:blip r:embed="rId8"/>
          <a:srcRect l="30154" t="2091" r="30214" b="5944"/>
          <a:stretch/>
        </p:blipFill>
        <p:spPr>
          <a:xfrm>
            <a:off x="187607" y="103614"/>
            <a:ext cx="783237" cy="16030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599F060-FB1E-401F-BD38-57F733144C07}"/>
              </a:ext>
            </a:extLst>
          </p:cNvPr>
          <p:cNvGraphicFramePr/>
          <p:nvPr>
            <p:extLst>
              <p:ext uri="{D42A27DB-BD31-4B8C-83A1-F6EECF244321}">
                <p14:modId xmlns:p14="http://schemas.microsoft.com/office/powerpoint/2010/main" val="2269247254"/>
              </p:ext>
            </p:extLst>
          </p:nvPr>
        </p:nvGraphicFramePr>
        <p:xfrm>
          <a:off x="651600" y="1309511"/>
          <a:ext cx="4446745" cy="3560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1" name="Google Shape;131;p20"/>
          <p:cNvSpPr txBox="1">
            <a:spLocks noGrp="1"/>
          </p:cNvSpPr>
          <p:nvPr>
            <p:ph type="title"/>
          </p:nvPr>
        </p:nvSpPr>
        <p:spPr>
          <a:xfrm>
            <a:off x="651600" y="628650"/>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sz="3200" b="1" dirty="0">
                <a:latin typeface="Times New Roman" panose="02020603050405020304" pitchFamily="18" charset="0"/>
                <a:cs typeface="Times New Roman" panose="02020603050405020304" pitchFamily="18" charset="0"/>
              </a:rPr>
              <a:t>Fundamentación teórica</a:t>
            </a:r>
            <a:endParaRPr dirty="0"/>
          </a:p>
        </p:txBody>
      </p:sp>
      <p:sp>
        <p:nvSpPr>
          <p:cNvPr id="133" name="Google Shape;133;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dirty="0"/>
          </a:p>
        </p:txBody>
      </p:sp>
      <p:pic>
        <p:nvPicPr>
          <p:cNvPr id="8" name="Imagen 7">
            <a:extLst>
              <a:ext uri="{FF2B5EF4-FFF2-40B4-BE49-F238E27FC236}">
                <a16:creationId xmlns:a16="http://schemas.microsoft.com/office/drawing/2014/main" id="{7E53790E-6A3B-4D75-81D8-181BE6B36DEE}"/>
              </a:ext>
            </a:extLst>
          </p:cNvPr>
          <p:cNvPicPr>
            <a:picLocks noChangeAspect="1"/>
          </p:cNvPicPr>
          <p:nvPr/>
        </p:nvPicPr>
        <p:blipFill>
          <a:blip r:embed="rId8"/>
          <a:stretch>
            <a:fillRect/>
          </a:stretch>
        </p:blipFill>
        <p:spPr>
          <a:xfrm>
            <a:off x="4572000" y="1309511"/>
            <a:ext cx="3559175" cy="19823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EB64942-A885-4CF6-BB96-2DCE47419EA8}"/>
              </a:ext>
            </a:extLst>
          </p:cNvPr>
          <p:cNvGraphicFramePr/>
          <p:nvPr>
            <p:extLst>
              <p:ext uri="{D42A27DB-BD31-4B8C-83A1-F6EECF244321}">
                <p14:modId xmlns:p14="http://schemas.microsoft.com/office/powerpoint/2010/main" val="2672393775"/>
              </p:ext>
            </p:extLst>
          </p:nvPr>
        </p:nvGraphicFramePr>
        <p:xfrm>
          <a:off x="683687" y="1034934"/>
          <a:ext cx="3660756" cy="365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1" name="Google Shape;131;p20"/>
          <p:cNvSpPr txBox="1">
            <a:spLocks noGrp="1"/>
          </p:cNvSpPr>
          <p:nvPr>
            <p:ph type="title"/>
          </p:nvPr>
        </p:nvSpPr>
        <p:spPr>
          <a:xfrm>
            <a:off x="-364145" y="533054"/>
            <a:ext cx="6130200" cy="433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sz="3200" b="1" dirty="0">
                <a:latin typeface="Times New Roman" panose="02020603050405020304" pitchFamily="18" charset="0"/>
                <a:cs typeface="Times New Roman" panose="02020603050405020304" pitchFamily="18" charset="0"/>
              </a:rPr>
              <a:t>Fundamentación teórica</a:t>
            </a:r>
            <a:endParaRPr dirty="0"/>
          </a:p>
        </p:txBody>
      </p:sp>
      <p:sp>
        <p:nvSpPr>
          <p:cNvPr id="133" name="Google Shape;133;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dirty="0"/>
          </a:p>
        </p:txBody>
      </p:sp>
      <p:pic>
        <p:nvPicPr>
          <p:cNvPr id="7" name="Imagen 6">
            <a:extLst>
              <a:ext uri="{FF2B5EF4-FFF2-40B4-BE49-F238E27FC236}">
                <a16:creationId xmlns:a16="http://schemas.microsoft.com/office/drawing/2014/main" id="{99700372-7637-4C06-8613-628FF17B4CAA}"/>
              </a:ext>
            </a:extLst>
          </p:cNvPr>
          <p:cNvPicPr/>
          <p:nvPr/>
        </p:nvPicPr>
        <p:blipFill>
          <a:blip r:embed="rId8"/>
          <a:stretch>
            <a:fillRect/>
          </a:stretch>
        </p:blipFill>
        <p:spPr>
          <a:xfrm>
            <a:off x="5336700" y="311784"/>
            <a:ext cx="1209675" cy="771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D0CE3F1-EE68-4E9A-9FC4-0EBB60ADB7AA}"/>
              </a:ext>
            </a:extLst>
          </p:cNvPr>
          <p:cNvPicPr/>
          <p:nvPr/>
        </p:nvPicPr>
        <p:blipFill>
          <a:blip r:embed="rId9"/>
          <a:stretch>
            <a:fillRect/>
          </a:stretch>
        </p:blipFill>
        <p:spPr>
          <a:xfrm>
            <a:off x="7250638" y="202247"/>
            <a:ext cx="1209675"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F041049E-3475-4F3E-8FCD-B676CAB5280D}"/>
              </a:ext>
            </a:extLst>
          </p:cNvPr>
          <p:cNvPicPr/>
          <p:nvPr/>
        </p:nvPicPr>
        <p:blipFill>
          <a:blip r:embed="rId10"/>
          <a:stretch>
            <a:fillRect/>
          </a:stretch>
        </p:blipFill>
        <p:spPr>
          <a:xfrm>
            <a:off x="4547505" y="1407932"/>
            <a:ext cx="650875" cy="143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70B41CB-D196-42D6-AC8C-28620229A848}"/>
              </a:ext>
            </a:extLst>
          </p:cNvPr>
          <p:cNvPicPr/>
          <p:nvPr/>
        </p:nvPicPr>
        <p:blipFill>
          <a:blip r:embed="rId11"/>
          <a:stretch>
            <a:fillRect/>
          </a:stretch>
        </p:blipFill>
        <p:spPr>
          <a:xfrm>
            <a:off x="5701620" y="1407932"/>
            <a:ext cx="1027430" cy="143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220B7E35-39B4-48B4-A6D0-4649F45DCFFA}"/>
              </a:ext>
            </a:extLst>
          </p:cNvPr>
          <p:cNvPicPr/>
          <p:nvPr/>
        </p:nvPicPr>
        <p:blipFill>
          <a:blip r:embed="rId12"/>
          <a:stretch>
            <a:fillRect/>
          </a:stretch>
        </p:blipFill>
        <p:spPr>
          <a:xfrm>
            <a:off x="7064171" y="1603829"/>
            <a:ext cx="1838325" cy="104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5F7CD7B-A138-40D3-AA77-BBC275C94778}"/>
              </a:ext>
            </a:extLst>
          </p:cNvPr>
          <p:cNvPicPr/>
          <p:nvPr/>
        </p:nvPicPr>
        <p:blipFill>
          <a:blip r:embed="rId13"/>
          <a:stretch>
            <a:fillRect/>
          </a:stretch>
        </p:blipFill>
        <p:spPr>
          <a:xfrm>
            <a:off x="4791388" y="3117983"/>
            <a:ext cx="1876425" cy="74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F4A4280A-8C08-448C-A0B0-2EC781236F61}"/>
              </a:ext>
            </a:extLst>
          </p:cNvPr>
          <p:cNvPicPr/>
          <p:nvPr/>
        </p:nvPicPr>
        <p:blipFill>
          <a:blip r:embed="rId14"/>
          <a:stretch>
            <a:fillRect/>
          </a:stretch>
        </p:blipFill>
        <p:spPr>
          <a:xfrm>
            <a:off x="7114758" y="3117983"/>
            <a:ext cx="1737150" cy="678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0C9A9664-B26E-428B-9183-CC93D38790EB}"/>
              </a:ext>
            </a:extLst>
          </p:cNvPr>
          <p:cNvPicPr/>
          <p:nvPr/>
        </p:nvPicPr>
        <p:blipFill>
          <a:blip r:embed="rId15"/>
          <a:stretch>
            <a:fillRect/>
          </a:stretch>
        </p:blipFill>
        <p:spPr>
          <a:xfrm>
            <a:off x="4851705" y="4108565"/>
            <a:ext cx="1746816" cy="74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DD2AF2FF-5620-4DA5-A8B6-EFB390411140}"/>
              </a:ext>
            </a:extLst>
          </p:cNvPr>
          <p:cNvPicPr/>
          <p:nvPr/>
        </p:nvPicPr>
        <p:blipFill rotWithShape="1">
          <a:blip r:embed="rId16"/>
          <a:srcRect t="39816"/>
          <a:stretch/>
        </p:blipFill>
        <p:spPr>
          <a:xfrm>
            <a:off x="7436019" y="3945835"/>
            <a:ext cx="1094627" cy="92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39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more template">
  <a:themeElements>
    <a:clrScheme name="Custom 347">
      <a:dk1>
        <a:srgbClr val="011733"/>
      </a:dk1>
      <a:lt1>
        <a:srgbClr val="FFFFFF"/>
      </a:lt1>
      <a:dk2>
        <a:srgbClr val="889597"/>
      </a:dk2>
      <a:lt2>
        <a:srgbClr val="EBEEEA"/>
      </a:lt2>
      <a:accent1>
        <a:srgbClr val="BCF6A7"/>
      </a:accent1>
      <a:accent2>
        <a:srgbClr val="18A88D"/>
      </a:accent2>
      <a:accent3>
        <a:srgbClr val="11606D"/>
      </a:accent3>
      <a:accent4>
        <a:srgbClr val="1A4EB9"/>
      </a:accent4>
      <a:accent5>
        <a:srgbClr val="9E87D8"/>
      </a:accent5>
      <a:accent6>
        <a:srgbClr val="E498C6"/>
      </a:accent6>
      <a:hlink>
        <a:srgbClr val="116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2869</Words>
  <Application>Microsoft Office PowerPoint</Application>
  <PresentationFormat>Presentación en pantalla (16:9)</PresentationFormat>
  <Paragraphs>1075</Paragraphs>
  <Slides>37</Slides>
  <Notes>34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6" baseType="lpstr">
      <vt:lpstr>Zilla Slab SemiBold</vt:lpstr>
      <vt:lpstr>Calibri</vt:lpstr>
      <vt:lpstr>Times New Roman</vt:lpstr>
      <vt:lpstr>Zilla Slab</vt:lpstr>
      <vt:lpstr>Arial</vt:lpstr>
      <vt:lpstr>Oxygen Light</vt:lpstr>
      <vt:lpstr>Oxygen</vt:lpstr>
      <vt:lpstr>Whitmore template</vt:lpstr>
      <vt:lpstr>Document</vt:lpstr>
      <vt:lpstr>Presentación de PowerPoint</vt:lpstr>
      <vt:lpstr>PLANTEAMIENTO DEL PROBLEMA</vt:lpstr>
      <vt:lpstr>Investigaciones previas</vt:lpstr>
      <vt:lpstr>Objetivo general </vt:lpstr>
      <vt:lpstr>Presentación de PowerPoint</vt:lpstr>
      <vt:lpstr>Justificación</vt:lpstr>
      <vt:lpstr>Hipótesis </vt:lpstr>
      <vt:lpstr>Fundamentación teórica</vt:lpstr>
      <vt:lpstr>Fundamentación teórica</vt:lpstr>
      <vt:lpstr>Metodología</vt:lpstr>
      <vt:lpstr>Métodos de investigación</vt:lpstr>
      <vt:lpstr>INSTRUMENTOS DE RECOLECCIÓN  </vt:lpstr>
      <vt:lpstr>PRE TEST</vt:lpstr>
      <vt:lpstr>PRE TEST</vt:lpstr>
      <vt:lpstr>PROPUESTA</vt:lpstr>
      <vt:lpstr>Presentación de PowerPoint</vt:lpstr>
      <vt:lpstr>Presentación de PowerPoint</vt:lpstr>
      <vt:lpstr>POST TEST</vt:lpstr>
      <vt:lpstr>POST TEST</vt:lpstr>
      <vt:lpstr>Presentación de PowerPoint</vt:lpstr>
      <vt:lpstr>Resultados </vt:lpstr>
      <vt:lpstr>Resultados </vt:lpstr>
      <vt:lpstr>FIABILIDAD</vt:lpstr>
      <vt:lpstr>Presentación de PowerPoint</vt:lpstr>
      <vt:lpstr>Presentación de PowerPoint</vt:lpstr>
      <vt:lpstr>Análisis de normalidad</vt:lpstr>
      <vt:lpstr>Prueba T de Student</vt:lpstr>
      <vt:lpstr>Presentación de PowerPoint</vt:lpstr>
      <vt:lpstr>Presentación de PowerPoint</vt:lpstr>
      <vt:lpstr>Análisis de normalidad </vt:lpstr>
      <vt:lpstr>Prueba T de Student</vt:lpstr>
      <vt:lpstr>Presentación de PowerPoint</vt:lpstr>
      <vt:lpstr>Presentación de PowerPoint</vt:lpstr>
      <vt:lpstr>Planteamiento de las hipótesis para su comprobación</vt:lpstr>
      <vt:lpstr>RESULTADO FINAL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Vicerrectorado de Investigación Innovación y Transferencia de Tecnología   Licenciatura en Pedagogía de la Actividad Física y Deporte  Diseño y planificación de una batería de ejercicios técnicos para mejorar el rendimiento del estilo Crol de los deportistas de la categoría de entre 8 – 10 años de la selección de Pichincha de Triatlón.</dc:title>
  <dc:creator>LENOVO</dc:creator>
  <cp:lastModifiedBy>Liz Montenegro</cp:lastModifiedBy>
  <cp:revision>169</cp:revision>
  <dcterms:modified xsi:type="dcterms:W3CDTF">2021-04-30T17:30:29Z</dcterms:modified>
</cp:coreProperties>
</file>