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71" r:id="rId5"/>
    <p:sldId id="259" r:id="rId6"/>
    <p:sldId id="260" r:id="rId7"/>
    <p:sldId id="261" r:id="rId8"/>
    <p:sldId id="295" r:id="rId9"/>
    <p:sldId id="279" r:id="rId10"/>
    <p:sldId id="275" r:id="rId11"/>
    <p:sldId id="263" r:id="rId12"/>
    <p:sldId id="266" r:id="rId13"/>
    <p:sldId id="267" r:id="rId14"/>
    <p:sldId id="268" r:id="rId15"/>
    <p:sldId id="282" r:id="rId16"/>
    <p:sldId id="283" r:id="rId17"/>
    <p:sldId id="284" r:id="rId18"/>
    <p:sldId id="288" r:id="rId19"/>
    <p:sldId id="287" r:id="rId20"/>
    <p:sldId id="289" r:id="rId21"/>
    <p:sldId id="291" r:id="rId22"/>
    <p:sldId id="293" r:id="rId23"/>
    <p:sldId id="269" r:id="rId24"/>
    <p:sldId id="294" r:id="rId25"/>
    <p:sldId id="296" r:id="rId2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41" d="100"/>
          <a:sy n="41" d="100"/>
        </p:scale>
        <p:origin x="451"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palacios\Documents\_BACKUP%20JCPV\_E\_UNIVERSIDADES\ESPE\TESIS\_SANCHEZ%20POLETTE\10-03-2021\MUESTRA%2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s-EC" sz="1300" b="1"/>
              <a:t>EVOLUCION</a:t>
            </a:r>
            <a:r>
              <a:rPr lang="es-EC" sz="1300" b="1" baseline="0"/>
              <a:t> INDICE ALTMAN POR SECTOR - PERIODO 2014-2018</a:t>
            </a:r>
            <a:endParaRPr lang="es-EC" sz="1300" b="1"/>
          </a:p>
        </c:rich>
      </c:tx>
      <c:layout>
        <c:manualLayout>
          <c:xMode val="edge"/>
          <c:yMode val="edge"/>
          <c:x val="0.10507454388975308"/>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'INDICE ALTMAN'!$B$3</c:f>
              <c:strCache>
                <c:ptCount val="1"/>
                <c:pt idx="0">
                  <c:v>SECTOR A:Agricultura, ganadería, silvicultura y pesca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'INDICE ALTMAN'!$D$2:$H$2</c:f>
              <c:numCache>
                <c:formatCode>General</c:formatCode>
                <c:ptCount val="5"/>
                <c:pt idx="0">
                  <c:v>2014</c:v>
                </c:pt>
                <c:pt idx="1">
                  <c:v>2015</c:v>
                </c:pt>
                <c:pt idx="2">
                  <c:v>2016</c:v>
                </c:pt>
                <c:pt idx="3">
                  <c:v>2017</c:v>
                </c:pt>
                <c:pt idx="4">
                  <c:v>2018</c:v>
                </c:pt>
              </c:numCache>
            </c:numRef>
          </c:cat>
          <c:val>
            <c:numRef>
              <c:f>'INDICE ALTMAN'!$C$3:$H$3</c:f>
              <c:numCache>
                <c:formatCode>0.00</c:formatCode>
                <c:ptCount val="5"/>
                <c:pt idx="0">
                  <c:v>2.0600815319112793</c:v>
                </c:pt>
                <c:pt idx="1">
                  <c:v>1.8651768832741038</c:v>
                </c:pt>
                <c:pt idx="2">
                  <c:v>0.63922822260220802</c:v>
                </c:pt>
                <c:pt idx="3">
                  <c:v>2.4763216875650804</c:v>
                </c:pt>
                <c:pt idx="4">
                  <c:v>2.3592383787704811</c:v>
                </c:pt>
              </c:numCache>
            </c:numRef>
          </c:val>
          <c:smooth val="0"/>
          <c:extLst xmlns:c16r2="http://schemas.microsoft.com/office/drawing/2015/06/chart">
            <c:ext xmlns:c16="http://schemas.microsoft.com/office/drawing/2014/chart" uri="{C3380CC4-5D6E-409C-BE32-E72D297353CC}">
              <c16:uniqueId val="{00000000-2EEC-464D-88DC-6A278DD33429}"/>
            </c:ext>
          </c:extLst>
        </c:ser>
        <c:ser>
          <c:idx val="1"/>
          <c:order val="1"/>
          <c:tx>
            <c:strRef>
              <c:f>'INDICE ALTMAN'!$B$4</c:f>
              <c:strCache>
                <c:ptCount val="1"/>
                <c:pt idx="0">
                  <c:v>SECTOR C: Industrias manufactureras</c:v>
                </c:pt>
              </c:strCache>
            </c:strRef>
          </c:tx>
          <c:spPr>
            <a:ln w="28575" cap="rnd">
              <a:solidFill>
                <a:schemeClr val="accent2"/>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ALTMAN'!$C$4:$H$4</c:f>
              <c:numCache>
                <c:formatCode>0.00</c:formatCode>
                <c:ptCount val="5"/>
                <c:pt idx="0">
                  <c:v>1.4155788632351023</c:v>
                </c:pt>
                <c:pt idx="1">
                  <c:v>1.2671123191901943</c:v>
                </c:pt>
                <c:pt idx="2">
                  <c:v>1.2973502339472527</c:v>
                </c:pt>
                <c:pt idx="3">
                  <c:v>1.7491932495440632</c:v>
                </c:pt>
                <c:pt idx="4">
                  <c:v>1.8969542091297309</c:v>
                </c:pt>
              </c:numCache>
            </c:numRef>
          </c:val>
          <c:smooth val="0"/>
          <c:extLst xmlns:c16r2="http://schemas.microsoft.com/office/drawing/2015/06/chart">
            <c:ext xmlns:c16="http://schemas.microsoft.com/office/drawing/2014/chart" uri="{C3380CC4-5D6E-409C-BE32-E72D297353CC}">
              <c16:uniqueId val="{00000001-2EEC-464D-88DC-6A278DD33429}"/>
            </c:ext>
          </c:extLst>
        </c:ser>
        <c:ser>
          <c:idx val="2"/>
          <c:order val="2"/>
          <c:tx>
            <c:strRef>
              <c:f>'INDICE ALTMAN'!$B$5</c:f>
              <c:strCache>
                <c:ptCount val="1"/>
                <c:pt idx="0">
                  <c:v>SECTOR F: Construcción</c:v>
                </c:pt>
              </c:strCache>
            </c:strRef>
          </c:tx>
          <c:spPr>
            <a:ln w="28575" cap="rnd">
              <a:solidFill>
                <a:schemeClr val="accent3"/>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ALTMAN'!$C$5:$H$5</c:f>
              <c:numCache>
                <c:formatCode>0.00</c:formatCode>
                <c:ptCount val="5"/>
                <c:pt idx="0">
                  <c:v>0.10365698395129617</c:v>
                </c:pt>
                <c:pt idx="1">
                  <c:v>0.11315384319375203</c:v>
                </c:pt>
                <c:pt idx="2">
                  <c:v>3.6797271621901113E-2</c:v>
                </c:pt>
                <c:pt idx="3">
                  <c:v>0.79598149560785891</c:v>
                </c:pt>
                <c:pt idx="4">
                  <c:v>2.3572568262946347E-2</c:v>
                </c:pt>
              </c:numCache>
            </c:numRef>
          </c:val>
          <c:smooth val="0"/>
          <c:extLst xmlns:c16r2="http://schemas.microsoft.com/office/drawing/2015/06/chart">
            <c:ext xmlns:c16="http://schemas.microsoft.com/office/drawing/2014/chart" uri="{C3380CC4-5D6E-409C-BE32-E72D297353CC}">
              <c16:uniqueId val="{00000002-2EEC-464D-88DC-6A278DD33429}"/>
            </c:ext>
          </c:extLst>
        </c:ser>
        <c:ser>
          <c:idx val="3"/>
          <c:order val="3"/>
          <c:tx>
            <c:strRef>
              <c:f>'INDICE ALTMAN'!$B$6</c:f>
              <c:strCache>
                <c:ptCount val="1"/>
                <c:pt idx="0">
                  <c:v>SECTOR G: Comercio al por mayor y al por menor, reparación de vehículos automotores y motocicletas </c:v>
                </c:pt>
              </c:strCache>
            </c:strRef>
          </c:tx>
          <c:spPr>
            <a:ln w="28575" cap="rnd">
              <a:solidFill>
                <a:schemeClr val="accent4"/>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ALTMAN'!$C$6:$H$6</c:f>
              <c:numCache>
                <c:formatCode>0.00</c:formatCode>
                <c:ptCount val="5"/>
                <c:pt idx="0">
                  <c:v>1.6495252775796081</c:v>
                </c:pt>
                <c:pt idx="1">
                  <c:v>0.58992492719805434</c:v>
                </c:pt>
                <c:pt idx="2">
                  <c:v>1.2156598451797862</c:v>
                </c:pt>
                <c:pt idx="3">
                  <c:v>0.27052543769002041</c:v>
                </c:pt>
                <c:pt idx="4">
                  <c:v>0.22649317822916396</c:v>
                </c:pt>
              </c:numCache>
            </c:numRef>
          </c:val>
          <c:smooth val="0"/>
          <c:extLst xmlns:c16r2="http://schemas.microsoft.com/office/drawing/2015/06/chart">
            <c:ext xmlns:c16="http://schemas.microsoft.com/office/drawing/2014/chart" uri="{C3380CC4-5D6E-409C-BE32-E72D297353CC}">
              <c16:uniqueId val="{00000003-2EEC-464D-88DC-6A278DD33429}"/>
            </c:ext>
          </c:extLst>
        </c:ser>
        <c:ser>
          <c:idx val="4"/>
          <c:order val="4"/>
          <c:tx>
            <c:strRef>
              <c:f>'INDICE ALTMAN'!$B$7</c:f>
              <c:strCache>
                <c:ptCount val="1"/>
                <c:pt idx="0">
                  <c:v>SECTOR H: Transporte y almacenamiento</c:v>
                </c:pt>
              </c:strCache>
            </c:strRef>
          </c:tx>
          <c:spPr>
            <a:ln w="28575" cap="rnd">
              <a:solidFill>
                <a:schemeClr val="accent5"/>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ALTMAN'!$C$7:$H$7</c:f>
              <c:numCache>
                <c:formatCode>0.00</c:formatCode>
                <c:ptCount val="5"/>
                <c:pt idx="0">
                  <c:v>0.81644163808426784</c:v>
                </c:pt>
                <c:pt idx="1">
                  <c:v>0.37275058394923261</c:v>
                </c:pt>
                <c:pt idx="2">
                  <c:v>0.26841314592118598</c:v>
                </c:pt>
                <c:pt idx="3">
                  <c:v>6.4565358248649493E-2</c:v>
                </c:pt>
                <c:pt idx="4">
                  <c:v>1.6758328392916342E-3</c:v>
                </c:pt>
              </c:numCache>
            </c:numRef>
          </c:val>
          <c:smooth val="0"/>
          <c:extLst xmlns:c16r2="http://schemas.microsoft.com/office/drawing/2015/06/chart">
            <c:ext xmlns:c16="http://schemas.microsoft.com/office/drawing/2014/chart" uri="{C3380CC4-5D6E-409C-BE32-E72D297353CC}">
              <c16:uniqueId val="{00000004-2EEC-464D-88DC-6A278DD33429}"/>
            </c:ext>
          </c:extLst>
        </c:ser>
        <c:ser>
          <c:idx val="5"/>
          <c:order val="5"/>
          <c:tx>
            <c:strRef>
              <c:f>'INDICE ALTMAN'!$B$8</c:f>
              <c:strCache>
                <c:ptCount val="1"/>
                <c:pt idx="0">
                  <c:v>SECTOR L: Actividades Inmobiliarias</c:v>
                </c:pt>
              </c:strCache>
            </c:strRef>
          </c:tx>
          <c:spPr>
            <a:ln w="28575" cap="rnd">
              <a:solidFill>
                <a:schemeClr val="accent6"/>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ALTMAN'!$C$8:$H$8</c:f>
              <c:numCache>
                <c:formatCode>0.00</c:formatCode>
                <c:ptCount val="5"/>
                <c:pt idx="0">
                  <c:v>0.56149862383366</c:v>
                </c:pt>
                <c:pt idx="1">
                  <c:v>-0.18215320575258048</c:v>
                </c:pt>
                <c:pt idx="2">
                  <c:v>0.13072120787759786</c:v>
                </c:pt>
                <c:pt idx="3">
                  <c:v>8.3613355099417738E-2</c:v>
                </c:pt>
                <c:pt idx="4">
                  <c:v>9.711056524215235E-2</c:v>
                </c:pt>
              </c:numCache>
            </c:numRef>
          </c:val>
          <c:smooth val="0"/>
          <c:extLst xmlns:c16r2="http://schemas.microsoft.com/office/drawing/2015/06/chart">
            <c:ext xmlns:c16="http://schemas.microsoft.com/office/drawing/2014/chart" uri="{C3380CC4-5D6E-409C-BE32-E72D297353CC}">
              <c16:uniqueId val="{00000005-2EEC-464D-88DC-6A278DD33429}"/>
            </c:ext>
          </c:extLst>
        </c:ser>
        <c:ser>
          <c:idx val="6"/>
          <c:order val="6"/>
          <c:tx>
            <c:strRef>
              <c:f>'INDICE ALTMAN'!$B$9</c:f>
              <c:strCache>
                <c:ptCount val="1"/>
                <c:pt idx="0">
                  <c:v>SECTOR M: Actividades profesionales, científicas y técnicas</c:v>
                </c:pt>
              </c:strCache>
            </c:strRef>
          </c:tx>
          <c:spPr>
            <a:ln w="28575" cap="rnd">
              <a:solidFill>
                <a:schemeClr val="accent1">
                  <a:lumMod val="60000"/>
                </a:schemeClr>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ALTMAN'!$C$9:$H$9</c:f>
              <c:numCache>
                <c:formatCode>0.00</c:formatCode>
                <c:ptCount val="5"/>
                <c:pt idx="0">
                  <c:v>0.54714268138462252</c:v>
                </c:pt>
                <c:pt idx="1">
                  <c:v>0.71230671142692381</c:v>
                </c:pt>
                <c:pt idx="2">
                  <c:v>0.60552982712873515</c:v>
                </c:pt>
                <c:pt idx="3">
                  <c:v>0.54035739814907624</c:v>
                </c:pt>
                <c:pt idx="4">
                  <c:v>0.56686418220145574</c:v>
                </c:pt>
              </c:numCache>
            </c:numRef>
          </c:val>
          <c:smooth val="0"/>
          <c:extLst xmlns:c16r2="http://schemas.microsoft.com/office/drawing/2015/06/chart">
            <c:ext xmlns:c16="http://schemas.microsoft.com/office/drawing/2014/chart" uri="{C3380CC4-5D6E-409C-BE32-E72D297353CC}">
              <c16:uniqueId val="{00000006-2EEC-464D-88DC-6A278DD33429}"/>
            </c:ext>
          </c:extLst>
        </c:ser>
        <c:ser>
          <c:idx val="7"/>
          <c:order val="7"/>
          <c:tx>
            <c:strRef>
              <c:f>'INDICE ALTMAN'!$B$10</c:f>
              <c:strCache>
                <c:ptCount val="1"/>
                <c:pt idx="0">
                  <c:v>SECTOR N: Actividades de servicios administrativos y de apoyo</c:v>
                </c:pt>
              </c:strCache>
            </c:strRef>
          </c:tx>
          <c:spPr>
            <a:ln w="28575" cap="rnd">
              <a:solidFill>
                <a:schemeClr val="accent2">
                  <a:lumMod val="60000"/>
                </a:schemeClr>
              </a:solidFill>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ALTMAN'!$C$10:$H$10</c:f>
              <c:numCache>
                <c:formatCode>0.00</c:formatCode>
                <c:ptCount val="5"/>
                <c:pt idx="0">
                  <c:v>4.3020577149117853</c:v>
                </c:pt>
                <c:pt idx="1">
                  <c:v>3.2755587223724931</c:v>
                </c:pt>
                <c:pt idx="2">
                  <c:v>2.8221385413276967</c:v>
                </c:pt>
                <c:pt idx="3">
                  <c:v>1.2027720850122414</c:v>
                </c:pt>
                <c:pt idx="4">
                  <c:v>1.0405965462790541</c:v>
                </c:pt>
              </c:numCache>
            </c:numRef>
          </c:val>
          <c:smooth val="0"/>
          <c:extLst xmlns:c16r2="http://schemas.microsoft.com/office/drawing/2015/06/chart">
            <c:ext xmlns:c16="http://schemas.microsoft.com/office/drawing/2014/chart" uri="{C3380CC4-5D6E-409C-BE32-E72D297353CC}">
              <c16:uniqueId val="{00000007-2EEC-464D-88DC-6A278DD33429}"/>
            </c:ext>
          </c:extLst>
        </c:ser>
        <c:ser>
          <c:idx val="8"/>
          <c:order val="8"/>
          <c:tx>
            <c:strRef>
              <c:f>'INDICE ALTMAN'!$B$11</c:f>
              <c:strCache>
                <c:ptCount val="1"/>
                <c:pt idx="0">
                  <c:v>Solvencia</c:v>
                </c:pt>
              </c:strCache>
            </c:strRef>
          </c:tx>
          <c:spPr>
            <a:ln w="28575" cap="rnd">
              <a:solidFill>
                <a:schemeClr val="tx1"/>
              </a:solidFill>
              <a:prstDash val="sysDash"/>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ALTMAN'!$C$11:$H$11</c:f>
              <c:numCache>
                <c:formatCode>0.00</c:formatCode>
                <c:ptCount val="5"/>
                <c:pt idx="0">
                  <c:v>2.99</c:v>
                </c:pt>
                <c:pt idx="1">
                  <c:v>2.99</c:v>
                </c:pt>
                <c:pt idx="2">
                  <c:v>2.99</c:v>
                </c:pt>
                <c:pt idx="3">
                  <c:v>2.99</c:v>
                </c:pt>
                <c:pt idx="4">
                  <c:v>2.99</c:v>
                </c:pt>
              </c:numCache>
            </c:numRef>
          </c:val>
          <c:smooth val="0"/>
          <c:extLst xmlns:c16r2="http://schemas.microsoft.com/office/drawing/2015/06/chart">
            <c:ext xmlns:c16="http://schemas.microsoft.com/office/drawing/2014/chart" uri="{C3380CC4-5D6E-409C-BE32-E72D297353CC}">
              <c16:uniqueId val="{00000008-2EEC-464D-88DC-6A278DD33429}"/>
            </c:ext>
          </c:extLst>
        </c:ser>
        <c:ser>
          <c:idx val="9"/>
          <c:order val="9"/>
          <c:tx>
            <c:strRef>
              <c:f>'INDICE ALTMAN'!$B$12</c:f>
              <c:strCache>
                <c:ptCount val="1"/>
                <c:pt idx="0">
                  <c:v>Insolvencia</c:v>
                </c:pt>
              </c:strCache>
            </c:strRef>
          </c:tx>
          <c:spPr>
            <a:ln w="28575" cap="rnd">
              <a:solidFill>
                <a:srgbClr val="FF0000"/>
              </a:solidFill>
              <a:prstDash val="sysDash"/>
              <a:round/>
            </a:ln>
            <a:effectLst/>
          </c:spPr>
          <c:marker>
            <c:symbol val="none"/>
          </c:marker>
          <c:cat>
            <c:numRef>
              <c:f>'INDICE ALTMAN'!$D$2:$H$2</c:f>
              <c:numCache>
                <c:formatCode>General</c:formatCode>
                <c:ptCount val="5"/>
                <c:pt idx="0">
                  <c:v>2014</c:v>
                </c:pt>
                <c:pt idx="1">
                  <c:v>2015</c:v>
                </c:pt>
                <c:pt idx="2">
                  <c:v>2016</c:v>
                </c:pt>
                <c:pt idx="3">
                  <c:v>2017</c:v>
                </c:pt>
                <c:pt idx="4">
                  <c:v>2018</c:v>
                </c:pt>
              </c:numCache>
            </c:numRef>
          </c:cat>
          <c:val>
            <c:numRef>
              <c:f>'INDICE ALTMAN'!$C$12:$H$12</c:f>
              <c:numCache>
                <c:formatCode>0.00</c:formatCode>
                <c:ptCount val="5"/>
                <c:pt idx="0">
                  <c:v>1.81</c:v>
                </c:pt>
                <c:pt idx="1">
                  <c:v>1.81</c:v>
                </c:pt>
                <c:pt idx="2">
                  <c:v>1.81</c:v>
                </c:pt>
                <c:pt idx="3">
                  <c:v>1.81</c:v>
                </c:pt>
                <c:pt idx="4">
                  <c:v>1.81</c:v>
                </c:pt>
              </c:numCache>
            </c:numRef>
          </c:val>
          <c:smooth val="0"/>
          <c:extLst xmlns:c16r2="http://schemas.microsoft.com/office/drawing/2015/06/chart">
            <c:ext xmlns:c16="http://schemas.microsoft.com/office/drawing/2014/chart" uri="{C3380CC4-5D6E-409C-BE32-E72D297353CC}">
              <c16:uniqueId val="{00000009-2EEC-464D-88DC-6A278DD33429}"/>
            </c:ext>
          </c:extLst>
        </c:ser>
        <c:dLbls>
          <c:showLegendKey val="0"/>
          <c:showVal val="0"/>
          <c:showCatName val="0"/>
          <c:showSerName val="0"/>
          <c:showPercent val="0"/>
          <c:showBubbleSize val="0"/>
        </c:dLbls>
        <c:marker val="1"/>
        <c:smooth val="0"/>
        <c:axId val="-188518736"/>
        <c:axId val="-188515472"/>
      </c:lineChart>
      <c:catAx>
        <c:axId val="-18851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188515472"/>
        <c:crosses val="autoZero"/>
        <c:auto val="1"/>
        <c:lblAlgn val="ctr"/>
        <c:lblOffset val="100"/>
        <c:noMultiLvlLbl val="0"/>
      </c:catAx>
      <c:valAx>
        <c:axId val="-1885154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88518736"/>
        <c:crosses val="autoZero"/>
        <c:crossBetween val="between"/>
      </c:valAx>
      <c:spPr>
        <a:noFill/>
        <a:ln>
          <a:noFill/>
        </a:ln>
        <a:effectLst/>
      </c:spPr>
    </c:plotArea>
    <c:legend>
      <c:legendPos val="b"/>
      <c:layout>
        <c:manualLayout>
          <c:xMode val="edge"/>
          <c:yMode val="edge"/>
          <c:x val="0.1340085913473362"/>
          <c:y val="0.59257472722306836"/>
          <c:w val="0.70733003990668342"/>
          <c:h val="0.39331540281178973"/>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460C1-FCD6-4C52-B489-9D15683E80F7}"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s-EC"/>
        </a:p>
      </dgm:t>
    </dgm:pt>
    <dgm:pt modelId="{C3E06891-FC41-4AB8-BC7F-0334DCB12782}">
      <dgm:prSet phldrT="[Texto]"/>
      <dgm:spPr/>
      <dgm:t>
        <a:bodyPr/>
        <a:lstStyle/>
        <a:p>
          <a:r>
            <a:rPr lang="es-ES" dirty="0"/>
            <a:t>Financiera-contable</a:t>
          </a:r>
          <a:endParaRPr lang="es-EC" dirty="0"/>
        </a:p>
      </dgm:t>
    </dgm:pt>
    <dgm:pt modelId="{944432DD-8C0D-44F1-A51C-004BC62B1D6F}" type="parTrans" cxnId="{0522A80E-5BA7-4153-919C-25B4FC60DA8B}">
      <dgm:prSet/>
      <dgm:spPr/>
      <dgm:t>
        <a:bodyPr/>
        <a:lstStyle/>
        <a:p>
          <a:endParaRPr lang="es-EC"/>
        </a:p>
      </dgm:t>
    </dgm:pt>
    <dgm:pt modelId="{BF3A8155-E3BA-4ABB-904E-8E4953993D5D}" type="sibTrans" cxnId="{0522A80E-5BA7-4153-919C-25B4FC60DA8B}">
      <dgm:prSet/>
      <dgm:spPr/>
      <dgm:t>
        <a:bodyPr/>
        <a:lstStyle/>
        <a:p>
          <a:endParaRPr lang="es-EC"/>
        </a:p>
      </dgm:t>
    </dgm:pt>
    <dgm:pt modelId="{191D391F-993A-4DC5-92D2-B22ACD0AA442}">
      <dgm:prSet phldrT="[Texto]"/>
      <dgm:spPr/>
      <dgm:t>
        <a:bodyPr/>
        <a:lstStyle/>
        <a:p>
          <a:r>
            <a:rPr lang="es-ES" dirty="0"/>
            <a:t>Análisis </a:t>
          </a:r>
          <a:r>
            <a:rPr lang="es-ES" dirty="0" err="1"/>
            <a:t>multivariante</a:t>
          </a:r>
          <a:endParaRPr lang="es-EC" dirty="0"/>
        </a:p>
      </dgm:t>
    </dgm:pt>
    <dgm:pt modelId="{FD187599-0B87-4DDC-9731-C344328AAFA0}" type="parTrans" cxnId="{15DE7DC5-109E-455B-8005-0423FC71463A}">
      <dgm:prSet/>
      <dgm:spPr/>
      <dgm:t>
        <a:bodyPr/>
        <a:lstStyle/>
        <a:p>
          <a:endParaRPr lang="es-EC"/>
        </a:p>
      </dgm:t>
    </dgm:pt>
    <dgm:pt modelId="{15147AD9-E570-46AB-B48D-48DAE2AE623C}" type="sibTrans" cxnId="{15DE7DC5-109E-455B-8005-0423FC71463A}">
      <dgm:prSet/>
      <dgm:spPr/>
      <dgm:t>
        <a:bodyPr/>
        <a:lstStyle/>
        <a:p>
          <a:endParaRPr lang="es-EC"/>
        </a:p>
      </dgm:t>
    </dgm:pt>
    <dgm:pt modelId="{87CEFF5F-7252-43A8-A852-19616476C66A}">
      <dgm:prSet phldrT="[Texto]"/>
      <dgm:spPr/>
      <dgm:t>
        <a:bodyPr/>
        <a:lstStyle/>
        <a:p>
          <a:r>
            <a:rPr lang="es-ES" dirty="0"/>
            <a:t>Ratios financieros </a:t>
          </a:r>
          <a:endParaRPr lang="es-EC" dirty="0"/>
        </a:p>
      </dgm:t>
    </dgm:pt>
    <dgm:pt modelId="{63F69BF9-A2FC-4301-90C3-127E8D16733C}" type="parTrans" cxnId="{9C23E491-A85D-4B70-8FBF-DA43002080DE}">
      <dgm:prSet/>
      <dgm:spPr/>
      <dgm:t>
        <a:bodyPr/>
        <a:lstStyle/>
        <a:p>
          <a:endParaRPr lang="es-EC"/>
        </a:p>
      </dgm:t>
    </dgm:pt>
    <dgm:pt modelId="{11F190D7-E285-4B9F-BF84-9C834155C5C1}" type="sibTrans" cxnId="{9C23E491-A85D-4B70-8FBF-DA43002080DE}">
      <dgm:prSet/>
      <dgm:spPr/>
      <dgm:t>
        <a:bodyPr/>
        <a:lstStyle/>
        <a:p>
          <a:endParaRPr lang="es-EC"/>
        </a:p>
      </dgm:t>
    </dgm:pt>
    <dgm:pt modelId="{4942B7CB-054D-429C-93E1-05E9C0CA5220}">
      <dgm:prSet phldrT="[Texto]"/>
      <dgm:spPr/>
      <dgm:t>
        <a:bodyPr/>
        <a:lstStyle/>
        <a:p>
          <a:r>
            <a:rPr lang="es-ES" dirty="0" smtClean="0"/>
            <a:t>Análisis discriminante múltiple</a:t>
          </a:r>
          <a:endParaRPr lang="es-EC" dirty="0"/>
        </a:p>
      </dgm:t>
    </dgm:pt>
    <dgm:pt modelId="{6333FC91-6D22-4FA9-9BF8-97C272098303}" type="parTrans" cxnId="{137B9D4F-C5A3-4379-9FA2-47FA66FA6CFF}">
      <dgm:prSet/>
      <dgm:spPr/>
      <dgm:t>
        <a:bodyPr/>
        <a:lstStyle/>
        <a:p>
          <a:endParaRPr lang="es-EC"/>
        </a:p>
      </dgm:t>
    </dgm:pt>
    <dgm:pt modelId="{7C3BD6DC-31FC-41E6-AAF7-66D100055864}" type="sibTrans" cxnId="{137B9D4F-C5A3-4379-9FA2-47FA66FA6CFF}">
      <dgm:prSet/>
      <dgm:spPr/>
      <dgm:t>
        <a:bodyPr/>
        <a:lstStyle/>
        <a:p>
          <a:endParaRPr lang="es-EC"/>
        </a:p>
      </dgm:t>
    </dgm:pt>
    <dgm:pt modelId="{CC2AF03A-9093-454D-88C5-D0FE24BA29F9}">
      <dgm:prSet phldrT="[Texto]"/>
      <dgm:spPr/>
      <dgm:t>
        <a:bodyPr/>
        <a:lstStyle/>
        <a:p>
          <a:r>
            <a:rPr lang="es-ES" dirty="0" err="1" smtClean="0"/>
            <a:t>Altman</a:t>
          </a:r>
          <a:endParaRPr lang="es-EC" dirty="0"/>
        </a:p>
      </dgm:t>
    </dgm:pt>
    <dgm:pt modelId="{816735BB-6372-4F51-9834-542E79F8F34D}" type="parTrans" cxnId="{DFD78BCC-4255-49A5-8A24-5F351A3A2384}">
      <dgm:prSet/>
      <dgm:spPr/>
      <dgm:t>
        <a:bodyPr/>
        <a:lstStyle/>
        <a:p>
          <a:endParaRPr lang="es-EC"/>
        </a:p>
      </dgm:t>
    </dgm:pt>
    <dgm:pt modelId="{B365F9F6-AFBF-4B82-9C66-9BF78E0C3342}" type="sibTrans" cxnId="{DFD78BCC-4255-49A5-8A24-5F351A3A2384}">
      <dgm:prSet/>
      <dgm:spPr/>
      <dgm:t>
        <a:bodyPr/>
        <a:lstStyle/>
        <a:p>
          <a:endParaRPr lang="es-EC"/>
        </a:p>
      </dgm:t>
    </dgm:pt>
    <dgm:pt modelId="{D2E23ECE-E6D4-404A-AF7B-1EB096DC3D0F}" type="pres">
      <dgm:prSet presAssocID="{C4D460C1-FCD6-4C52-B489-9D15683E80F7}" presName="Name0" presStyleCnt="0">
        <dgm:presLayoutVars>
          <dgm:chMax/>
          <dgm:chPref/>
          <dgm:dir/>
        </dgm:presLayoutVars>
      </dgm:prSet>
      <dgm:spPr/>
      <dgm:t>
        <a:bodyPr/>
        <a:lstStyle/>
        <a:p>
          <a:endParaRPr lang="es-EC"/>
        </a:p>
      </dgm:t>
    </dgm:pt>
    <dgm:pt modelId="{F15DE5FF-7C16-4AB7-BF5E-FCBDAFAB2965}" type="pres">
      <dgm:prSet presAssocID="{C3E06891-FC41-4AB8-BC7F-0334DCB12782}" presName="parenttextcomposite" presStyleCnt="0"/>
      <dgm:spPr/>
    </dgm:pt>
    <dgm:pt modelId="{1AA8FAF2-74A9-4241-9EDE-E418219D1554}" type="pres">
      <dgm:prSet presAssocID="{C3E06891-FC41-4AB8-BC7F-0334DCB12782}" presName="parenttext" presStyleLbl="revTx" presStyleIdx="0" presStyleCnt="5">
        <dgm:presLayoutVars>
          <dgm:chMax/>
          <dgm:chPref val="2"/>
          <dgm:bulletEnabled val="1"/>
        </dgm:presLayoutVars>
      </dgm:prSet>
      <dgm:spPr/>
      <dgm:t>
        <a:bodyPr/>
        <a:lstStyle/>
        <a:p>
          <a:endParaRPr lang="es-EC"/>
        </a:p>
      </dgm:t>
    </dgm:pt>
    <dgm:pt modelId="{B45BFB13-29D9-4204-A206-9D69DB850B48}" type="pres">
      <dgm:prSet presAssocID="{C3E06891-FC41-4AB8-BC7F-0334DCB12782}" presName="parallelogramComposite" presStyleCnt="0"/>
      <dgm:spPr/>
    </dgm:pt>
    <dgm:pt modelId="{307D4655-571D-46C5-989A-0E8EB9209049}" type="pres">
      <dgm:prSet presAssocID="{C3E06891-FC41-4AB8-BC7F-0334DCB12782}" presName="parallelogram1" presStyleLbl="alignNode1" presStyleIdx="0" presStyleCnt="35"/>
      <dgm:spPr/>
    </dgm:pt>
    <dgm:pt modelId="{FA56280E-1CC9-429A-8DD7-2E50349BA6F6}" type="pres">
      <dgm:prSet presAssocID="{C3E06891-FC41-4AB8-BC7F-0334DCB12782}" presName="parallelogram2" presStyleLbl="alignNode1" presStyleIdx="1" presStyleCnt="35"/>
      <dgm:spPr/>
    </dgm:pt>
    <dgm:pt modelId="{FDE108BF-E41F-47AC-8078-CBB54C5B37A8}" type="pres">
      <dgm:prSet presAssocID="{C3E06891-FC41-4AB8-BC7F-0334DCB12782}" presName="parallelogram3" presStyleLbl="alignNode1" presStyleIdx="2" presStyleCnt="35"/>
      <dgm:spPr/>
    </dgm:pt>
    <dgm:pt modelId="{EC48C6D5-6F03-4F6B-ACEF-AA1792BC25E2}" type="pres">
      <dgm:prSet presAssocID="{C3E06891-FC41-4AB8-BC7F-0334DCB12782}" presName="parallelogram4" presStyleLbl="alignNode1" presStyleIdx="3" presStyleCnt="35"/>
      <dgm:spPr/>
    </dgm:pt>
    <dgm:pt modelId="{0E6B3B2E-1F31-43AF-B5CF-0EAE3390AB7B}" type="pres">
      <dgm:prSet presAssocID="{C3E06891-FC41-4AB8-BC7F-0334DCB12782}" presName="parallelogram5" presStyleLbl="alignNode1" presStyleIdx="4" presStyleCnt="35"/>
      <dgm:spPr/>
    </dgm:pt>
    <dgm:pt modelId="{1E42C5F9-3FA2-4340-A11F-BFAE54510713}" type="pres">
      <dgm:prSet presAssocID="{C3E06891-FC41-4AB8-BC7F-0334DCB12782}" presName="parallelogram6" presStyleLbl="alignNode1" presStyleIdx="5" presStyleCnt="35"/>
      <dgm:spPr/>
    </dgm:pt>
    <dgm:pt modelId="{A0A9AC90-B2DF-498F-B383-D418DDB5601D}" type="pres">
      <dgm:prSet presAssocID="{C3E06891-FC41-4AB8-BC7F-0334DCB12782}" presName="parallelogram7" presStyleLbl="alignNode1" presStyleIdx="6" presStyleCnt="35"/>
      <dgm:spPr/>
    </dgm:pt>
    <dgm:pt modelId="{15A3E98D-C1BE-4819-9059-A99778F79238}" type="pres">
      <dgm:prSet presAssocID="{BF3A8155-E3BA-4ABB-904E-8E4953993D5D}" presName="sibTrans" presStyleCnt="0"/>
      <dgm:spPr/>
    </dgm:pt>
    <dgm:pt modelId="{C36605FF-AFAE-4432-B7F5-46BA699E7FFA}" type="pres">
      <dgm:prSet presAssocID="{191D391F-993A-4DC5-92D2-B22ACD0AA442}" presName="parenttextcomposite" presStyleCnt="0"/>
      <dgm:spPr/>
    </dgm:pt>
    <dgm:pt modelId="{01E52E4B-081F-4CCA-B32F-07238028E142}" type="pres">
      <dgm:prSet presAssocID="{191D391F-993A-4DC5-92D2-B22ACD0AA442}" presName="parenttext" presStyleLbl="revTx" presStyleIdx="1" presStyleCnt="5">
        <dgm:presLayoutVars>
          <dgm:chMax/>
          <dgm:chPref val="2"/>
          <dgm:bulletEnabled val="1"/>
        </dgm:presLayoutVars>
      </dgm:prSet>
      <dgm:spPr/>
      <dgm:t>
        <a:bodyPr/>
        <a:lstStyle/>
        <a:p>
          <a:endParaRPr lang="es-EC"/>
        </a:p>
      </dgm:t>
    </dgm:pt>
    <dgm:pt modelId="{600E91DC-C64C-4944-A8A2-42560C368AB4}" type="pres">
      <dgm:prSet presAssocID="{191D391F-993A-4DC5-92D2-B22ACD0AA442}" presName="parallelogramComposite" presStyleCnt="0"/>
      <dgm:spPr/>
    </dgm:pt>
    <dgm:pt modelId="{8856EAA2-CCEB-4B67-8202-3074C790DF08}" type="pres">
      <dgm:prSet presAssocID="{191D391F-993A-4DC5-92D2-B22ACD0AA442}" presName="parallelogram1" presStyleLbl="alignNode1" presStyleIdx="7" presStyleCnt="35"/>
      <dgm:spPr/>
    </dgm:pt>
    <dgm:pt modelId="{E2044A2A-31ED-4647-8E58-9147932ECF55}" type="pres">
      <dgm:prSet presAssocID="{191D391F-993A-4DC5-92D2-B22ACD0AA442}" presName="parallelogram2" presStyleLbl="alignNode1" presStyleIdx="8" presStyleCnt="35"/>
      <dgm:spPr/>
    </dgm:pt>
    <dgm:pt modelId="{9EB9A86B-349C-478B-BD7C-C5F370D613FD}" type="pres">
      <dgm:prSet presAssocID="{191D391F-993A-4DC5-92D2-B22ACD0AA442}" presName="parallelogram3" presStyleLbl="alignNode1" presStyleIdx="9" presStyleCnt="35"/>
      <dgm:spPr/>
    </dgm:pt>
    <dgm:pt modelId="{BF2B58AD-D5F6-4E57-8299-F21568E6BE3D}" type="pres">
      <dgm:prSet presAssocID="{191D391F-993A-4DC5-92D2-B22ACD0AA442}" presName="parallelogram4" presStyleLbl="alignNode1" presStyleIdx="10" presStyleCnt="35"/>
      <dgm:spPr/>
    </dgm:pt>
    <dgm:pt modelId="{6140E17C-51EA-4F7B-9D0D-18EEB2E3C691}" type="pres">
      <dgm:prSet presAssocID="{191D391F-993A-4DC5-92D2-B22ACD0AA442}" presName="parallelogram5" presStyleLbl="alignNode1" presStyleIdx="11" presStyleCnt="35"/>
      <dgm:spPr/>
    </dgm:pt>
    <dgm:pt modelId="{96498D79-13BE-4743-9D96-96502E86FA93}" type="pres">
      <dgm:prSet presAssocID="{191D391F-993A-4DC5-92D2-B22ACD0AA442}" presName="parallelogram6" presStyleLbl="alignNode1" presStyleIdx="12" presStyleCnt="35"/>
      <dgm:spPr/>
    </dgm:pt>
    <dgm:pt modelId="{E57D82B0-11B9-446E-B7CF-1743C8996BC5}" type="pres">
      <dgm:prSet presAssocID="{191D391F-993A-4DC5-92D2-B22ACD0AA442}" presName="parallelogram7" presStyleLbl="alignNode1" presStyleIdx="13" presStyleCnt="35"/>
      <dgm:spPr/>
    </dgm:pt>
    <dgm:pt modelId="{D4902292-8978-4C84-A0F0-BB71D643ED41}" type="pres">
      <dgm:prSet presAssocID="{15147AD9-E570-46AB-B48D-48DAE2AE623C}" presName="sibTrans" presStyleCnt="0"/>
      <dgm:spPr/>
    </dgm:pt>
    <dgm:pt modelId="{4157EDF0-F168-4D4C-8D49-9F3E46631786}" type="pres">
      <dgm:prSet presAssocID="{87CEFF5F-7252-43A8-A852-19616476C66A}" presName="parenttextcomposite" presStyleCnt="0"/>
      <dgm:spPr/>
    </dgm:pt>
    <dgm:pt modelId="{77669311-9490-4CE3-A1B7-7B5A8425FD65}" type="pres">
      <dgm:prSet presAssocID="{87CEFF5F-7252-43A8-A852-19616476C66A}" presName="parenttext" presStyleLbl="revTx" presStyleIdx="2" presStyleCnt="5">
        <dgm:presLayoutVars>
          <dgm:chMax/>
          <dgm:chPref val="2"/>
          <dgm:bulletEnabled val="1"/>
        </dgm:presLayoutVars>
      </dgm:prSet>
      <dgm:spPr/>
      <dgm:t>
        <a:bodyPr/>
        <a:lstStyle/>
        <a:p>
          <a:endParaRPr lang="es-EC"/>
        </a:p>
      </dgm:t>
    </dgm:pt>
    <dgm:pt modelId="{19E45EE0-7EFA-4365-86A4-929C5280AE44}" type="pres">
      <dgm:prSet presAssocID="{87CEFF5F-7252-43A8-A852-19616476C66A}" presName="parallelogramComposite" presStyleCnt="0"/>
      <dgm:spPr/>
    </dgm:pt>
    <dgm:pt modelId="{79C50779-C36A-45E6-9B7E-4A481D994A5D}" type="pres">
      <dgm:prSet presAssocID="{87CEFF5F-7252-43A8-A852-19616476C66A}" presName="parallelogram1" presStyleLbl="alignNode1" presStyleIdx="14" presStyleCnt="35"/>
      <dgm:spPr/>
    </dgm:pt>
    <dgm:pt modelId="{39E4254E-4CAE-44B1-A7BC-72334402DD1D}" type="pres">
      <dgm:prSet presAssocID="{87CEFF5F-7252-43A8-A852-19616476C66A}" presName="parallelogram2" presStyleLbl="alignNode1" presStyleIdx="15" presStyleCnt="35"/>
      <dgm:spPr/>
    </dgm:pt>
    <dgm:pt modelId="{A65A66C9-490C-4D15-8CBE-7AE86FB6D706}" type="pres">
      <dgm:prSet presAssocID="{87CEFF5F-7252-43A8-A852-19616476C66A}" presName="parallelogram3" presStyleLbl="alignNode1" presStyleIdx="16" presStyleCnt="35"/>
      <dgm:spPr/>
    </dgm:pt>
    <dgm:pt modelId="{1BF513E3-4533-40F8-89E8-2466F7938BB0}" type="pres">
      <dgm:prSet presAssocID="{87CEFF5F-7252-43A8-A852-19616476C66A}" presName="parallelogram4" presStyleLbl="alignNode1" presStyleIdx="17" presStyleCnt="35"/>
      <dgm:spPr/>
    </dgm:pt>
    <dgm:pt modelId="{1C4D6990-2DF1-4938-9A0F-014A6F4C78C4}" type="pres">
      <dgm:prSet presAssocID="{87CEFF5F-7252-43A8-A852-19616476C66A}" presName="parallelogram5" presStyleLbl="alignNode1" presStyleIdx="18" presStyleCnt="35"/>
      <dgm:spPr/>
    </dgm:pt>
    <dgm:pt modelId="{BA90A1C5-39B3-4798-AD8D-32D5F2C021D8}" type="pres">
      <dgm:prSet presAssocID="{87CEFF5F-7252-43A8-A852-19616476C66A}" presName="parallelogram6" presStyleLbl="alignNode1" presStyleIdx="19" presStyleCnt="35"/>
      <dgm:spPr/>
    </dgm:pt>
    <dgm:pt modelId="{E9214CD3-BDFC-4A25-AC06-B394D39BD2F0}" type="pres">
      <dgm:prSet presAssocID="{87CEFF5F-7252-43A8-A852-19616476C66A}" presName="parallelogram7" presStyleLbl="alignNode1" presStyleIdx="20" presStyleCnt="35"/>
      <dgm:spPr/>
    </dgm:pt>
    <dgm:pt modelId="{5EEB4B98-3082-4C0F-81C7-47FFED7AB3F9}" type="pres">
      <dgm:prSet presAssocID="{11F190D7-E285-4B9F-BF84-9C834155C5C1}" presName="sibTrans" presStyleCnt="0"/>
      <dgm:spPr/>
    </dgm:pt>
    <dgm:pt modelId="{DE12064B-2889-4C96-80CF-1EC7A5DF08F1}" type="pres">
      <dgm:prSet presAssocID="{4942B7CB-054D-429C-93E1-05E9C0CA5220}" presName="parenttextcomposite" presStyleCnt="0"/>
      <dgm:spPr/>
    </dgm:pt>
    <dgm:pt modelId="{7624E25F-E823-43DC-BAB9-812E6B8966D6}" type="pres">
      <dgm:prSet presAssocID="{4942B7CB-054D-429C-93E1-05E9C0CA5220}" presName="parenttext" presStyleLbl="revTx" presStyleIdx="3" presStyleCnt="5">
        <dgm:presLayoutVars>
          <dgm:chMax/>
          <dgm:chPref val="2"/>
          <dgm:bulletEnabled val="1"/>
        </dgm:presLayoutVars>
      </dgm:prSet>
      <dgm:spPr/>
      <dgm:t>
        <a:bodyPr/>
        <a:lstStyle/>
        <a:p>
          <a:endParaRPr lang="es-EC"/>
        </a:p>
      </dgm:t>
    </dgm:pt>
    <dgm:pt modelId="{593167E2-D1D3-4FC7-AC41-015E415846F4}" type="pres">
      <dgm:prSet presAssocID="{4942B7CB-054D-429C-93E1-05E9C0CA5220}" presName="parallelogramComposite" presStyleCnt="0"/>
      <dgm:spPr/>
    </dgm:pt>
    <dgm:pt modelId="{04D20E72-1F7B-4008-A78A-C23437BA8ABC}" type="pres">
      <dgm:prSet presAssocID="{4942B7CB-054D-429C-93E1-05E9C0CA5220}" presName="parallelogram1" presStyleLbl="alignNode1" presStyleIdx="21" presStyleCnt="35"/>
      <dgm:spPr/>
    </dgm:pt>
    <dgm:pt modelId="{670841BC-9BDC-42F2-86C8-2097B1E3CC7E}" type="pres">
      <dgm:prSet presAssocID="{4942B7CB-054D-429C-93E1-05E9C0CA5220}" presName="parallelogram2" presStyleLbl="alignNode1" presStyleIdx="22" presStyleCnt="35"/>
      <dgm:spPr/>
    </dgm:pt>
    <dgm:pt modelId="{431FA3DA-6390-4D8A-BB19-2F1B1F685CB1}" type="pres">
      <dgm:prSet presAssocID="{4942B7CB-054D-429C-93E1-05E9C0CA5220}" presName="parallelogram3" presStyleLbl="alignNode1" presStyleIdx="23" presStyleCnt="35"/>
      <dgm:spPr/>
    </dgm:pt>
    <dgm:pt modelId="{BAFA95F4-8B0C-447C-A317-78724555790C}" type="pres">
      <dgm:prSet presAssocID="{4942B7CB-054D-429C-93E1-05E9C0CA5220}" presName="parallelogram4" presStyleLbl="alignNode1" presStyleIdx="24" presStyleCnt="35"/>
      <dgm:spPr/>
    </dgm:pt>
    <dgm:pt modelId="{417E6A1E-2754-4AA4-8C9D-D4D10B0265EB}" type="pres">
      <dgm:prSet presAssocID="{4942B7CB-054D-429C-93E1-05E9C0CA5220}" presName="parallelogram5" presStyleLbl="alignNode1" presStyleIdx="25" presStyleCnt="35"/>
      <dgm:spPr/>
    </dgm:pt>
    <dgm:pt modelId="{DC077375-F697-49D6-A044-429BBDAC6B26}" type="pres">
      <dgm:prSet presAssocID="{4942B7CB-054D-429C-93E1-05E9C0CA5220}" presName="parallelogram6" presStyleLbl="alignNode1" presStyleIdx="26" presStyleCnt="35"/>
      <dgm:spPr/>
    </dgm:pt>
    <dgm:pt modelId="{7EE1CB8A-C865-4A24-999B-E1115BAEAD16}" type="pres">
      <dgm:prSet presAssocID="{4942B7CB-054D-429C-93E1-05E9C0CA5220}" presName="parallelogram7" presStyleLbl="alignNode1" presStyleIdx="27" presStyleCnt="35"/>
      <dgm:spPr/>
    </dgm:pt>
    <dgm:pt modelId="{2C5D5990-2D3B-480D-832F-47F90586BAE6}" type="pres">
      <dgm:prSet presAssocID="{7C3BD6DC-31FC-41E6-AAF7-66D100055864}" presName="sibTrans" presStyleCnt="0"/>
      <dgm:spPr/>
    </dgm:pt>
    <dgm:pt modelId="{38A028BB-A1F3-47CF-BBC3-E36E2F59F7B1}" type="pres">
      <dgm:prSet presAssocID="{CC2AF03A-9093-454D-88C5-D0FE24BA29F9}" presName="parenttextcomposite" presStyleCnt="0"/>
      <dgm:spPr/>
    </dgm:pt>
    <dgm:pt modelId="{8B941FB2-9DEF-44C6-B702-8F98D9063F22}" type="pres">
      <dgm:prSet presAssocID="{CC2AF03A-9093-454D-88C5-D0FE24BA29F9}" presName="parenttext" presStyleLbl="revTx" presStyleIdx="4" presStyleCnt="5">
        <dgm:presLayoutVars>
          <dgm:chMax/>
          <dgm:chPref val="2"/>
          <dgm:bulletEnabled val="1"/>
        </dgm:presLayoutVars>
      </dgm:prSet>
      <dgm:spPr/>
      <dgm:t>
        <a:bodyPr/>
        <a:lstStyle/>
        <a:p>
          <a:endParaRPr lang="es-EC"/>
        </a:p>
      </dgm:t>
    </dgm:pt>
    <dgm:pt modelId="{1CC88286-186E-40E9-8180-D1B7DE272AA2}" type="pres">
      <dgm:prSet presAssocID="{CC2AF03A-9093-454D-88C5-D0FE24BA29F9}" presName="parallelogramComposite" presStyleCnt="0"/>
      <dgm:spPr/>
    </dgm:pt>
    <dgm:pt modelId="{3A6DDCE7-2EF5-4EFD-8CE3-1F02348145FC}" type="pres">
      <dgm:prSet presAssocID="{CC2AF03A-9093-454D-88C5-D0FE24BA29F9}" presName="parallelogram1" presStyleLbl="alignNode1" presStyleIdx="28" presStyleCnt="35"/>
      <dgm:spPr/>
    </dgm:pt>
    <dgm:pt modelId="{98CB8955-7226-4B49-9F6E-6CBEF173848B}" type="pres">
      <dgm:prSet presAssocID="{CC2AF03A-9093-454D-88C5-D0FE24BA29F9}" presName="parallelogram2" presStyleLbl="alignNode1" presStyleIdx="29" presStyleCnt="35"/>
      <dgm:spPr/>
    </dgm:pt>
    <dgm:pt modelId="{20ED088A-0D06-4F66-A1EC-FB42670DC8DD}" type="pres">
      <dgm:prSet presAssocID="{CC2AF03A-9093-454D-88C5-D0FE24BA29F9}" presName="parallelogram3" presStyleLbl="alignNode1" presStyleIdx="30" presStyleCnt="35"/>
      <dgm:spPr/>
    </dgm:pt>
    <dgm:pt modelId="{5853319D-80EB-4D7B-8960-5A387FC9E8AD}" type="pres">
      <dgm:prSet presAssocID="{CC2AF03A-9093-454D-88C5-D0FE24BA29F9}" presName="parallelogram4" presStyleLbl="alignNode1" presStyleIdx="31" presStyleCnt="35"/>
      <dgm:spPr/>
    </dgm:pt>
    <dgm:pt modelId="{7A2FF3CD-8F97-461E-B930-A5FFCB3EBEF4}" type="pres">
      <dgm:prSet presAssocID="{CC2AF03A-9093-454D-88C5-D0FE24BA29F9}" presName="parallelogram5" presStyleLbl="alignNode1" presStyleIdx="32" presStyleCnt="35"/>
      <dgm:spPr/>
    </dgm:pt>
    <dgm:pt modelId="{0C211A98-1C18-4C54-BFFF-186034DB36EA}" type="pres">
      <dgm:prSet presAssocID="{CC2AF03A-9093-454D-88C5-D0FE24BA29F9}" presName="parallelogram6" presStyleLbl="alignNode1" presStyleIdx="33" presStyleCnt="35"/>
      <dgm:spPr/>
    </dgm:pt>
    <dgm:pt modelId="{CD067EE6-D354-40F2-B717-8AFB60D1FE44}" type="pres">
      <dgm:prSet presAssocID="{CC2AF03A-9093-454D-88C5-D0FE24BA29F9}" presName="parallelogram7" presStyleLbl="alignNode1" presStyleIdx="34" presStyleCnt="35"/>
      <dgm:spPr/>
    </dgm:pt>
  </dgm:ptLst>
  <dgm:cxnLst>
    <dgm:cxn modelId="{431ABC92-471C-497D-BE7C-D3CE135201C0}" type="presOf" srcId="{4942B7CB-054D-429C-93E1-05E9C0CA5220}" destId="{7624E25F-E823-43DC-BAB9-812E6B8966D6}" srcOrd="0" destOrd="0" presId="urn:microsoft.com/office/officeart/2008/layout/VerticalAccentList"/>
    <dgm:cxn modelId="{0522A80E-5BA7-4153-919C-25B4FC60DA8B}" srcId="{C4D460C1-FCD6-4C52-B489-9D15683E80F7}" destId="{C3E06891-FC41-4AB8-BC7F-0334DCB12782}" srcOrd="0" destOrd="0" parTransId="{944432DD-8C0D-44F1-A51C-004BC62B1D6F}" sibTransId="{BF3A8155-E3BA-4ABB-904E-8E4953993D5D}"/>
    <dgm:cxn modelId="{46FF2FEE-949C-468C-B4BF-1B81533DA80F}" type="presOf" srcId="{87CEFF5F-7252-43A8-A852-19616476C66A}" destId="{77669311-9490-4CE3-A1B7-7B5A8425FD65}" srcOrd="0" destOrd="0" presId="urn:microsoft.com/office/officeart/2008/layout/VerticalAccentList"/>
    <dgm:cxn modelId="{0C2886B5-938D-4B29-8FC9-CEDBEB8013E3}" type="presOf" srcId="{191D391F-993A-4DC5-92D2-B22ACD0AA442}" destId="{01E52E4B-081F-4CCA-B32F-07238028E142}" srcOrd="0" destOrd="0" presId="urn:microsoft.com/office/officeart/2008/layout/VerticalAccentList"/>
    <dgm:cxn modelId="{445A0DE3-B899-4F0E-854E-572522D846D6}" type="presOf" srcId="{C4D460C1-FCD6-4C52-B489-9D15683E80F7}" destId="{D2E23ECE-E6D4-404A-AF7B-1EB096DC3D0F}" srcOrd="0" destOrd="0" presId="urn:microsoft.com/office/officeart/2008/layout/VerticalAccentList"/>
    <dgm:cxn modelId="{15DE7DC5-109E-455B-8005-0423FC71463A}" srcId="{C4D460C1-FCD6-4C52-B489-9D15683E80F7}" destId="{191D391F-993A-4DC5-92D2-B22ACD0AA442}" srcOrd="1" destOrd="0" parTransId="{FD187599-0B87-4DDC-9731-C344328AAFA0}" sibTransId="{15147AD9-E570-46AB-B48D-48DAE2AE623C}"/>
    <dgm:cxn modelId="{B0C30C34-7DEA-4214-B5A6-6010597591CC}" type="presOf" srcId="{C3E06891-FC41-4AB8-BC7F-0334DCB12782}" destId="{1AA8FAF2-74A9-4241-9EDE-E418219D1554}" srcOrd="0" destOrd="0" presId="urn:microsoft.com/office/officeart/2008/layout/VerticalAccentList"/>
    <dgm:cxn modelId="{137B9D4F-C5A3-4379-9FA2-47FA66FA6CFF}" srcId="{C4D460C1-FCD6-4C52-B489-9D15683E80F7}" destId="{4942B7CB-054D-429C-93E1-05E9C0CA5220}" srcOrd="3" destOrd="0" parTransId="{6333FC91-6D22-4FA9-9BF8-97C272098303}" sibTransId="{7C3BD6DC-31FC-41E6-AAF7-66D100055864}"/>
    <dgm:cxn modelId="{5CFD868C-0A0E-4044-BFFC-0081D34DBFE3}" type="presOf" srcId="{CC2AF03A-9093-454D-88C5-D0FE24BA29F9}" destId="{8B941FB2-9DEF-44C6-B702-8F98D9063F22}" srcOrd="0" destOrd="0" presId="urn:microsoft.com/office/officeart/2008/layout/VerticalAccentList"/>
    <dgm:cxn modelId="{9C23E491-A85D-4B70-8FBF-DA43002080DE}" srcId="{C4D460C1-FCD6-4C52-B489-9D15683E80F7}" destId="{87CEFF5F-7252-43A8-A852-19616476C66A}" srcOrd="2" destOrd="0" parTransId="{63F69BF9-A2FC-4301-90C3-127E8D16733C}" sibTransId="{11F190D7-E285-4B9F-BF84-9C834155C5C1}"/>
    <dgm:cxn modelId="{DFD78BCC-4255-49A5-8A24-5F351A3A2384}" srcId="{C4D460C1-FCD6-4C52-B489-9D15683E80F7}" destId="{CC2AF03A-9093-454D-88C5-D0FE24BA29F9}" srcOrd="4" destOrd="0" parTransId="{816735BB-6372-4F51-9834-542E79F8F34D}" sibTransId="{B365F9F6-AFBF-4B82-9C66-9BF78E0C3342}"/>
    <dgm:cxn modelId="{C103B948-1775-4819-97F7-4F25E6D53556}" type="presParOf" srcId="{D2E23ECE-E6D4-404A-AF7B-1EB096DC3D0F}" destId="{F15DE5FF-7C16-4AB7-BF5E-FCBDAFAB2965}" srcOrd="0" destOrd="0" presId="urn:microsoft.com/office/officeart/2008/layout/VerticalAccentList"/>
    <dgm:cxn modelId="{4390CFC0-6C49-43C7-BF53-4121C51C350E}" type="presParOf" srcId="{F15DE5FF-7C16-4AB7-BF5E-FCBDAFAB2965}" destId="{1AA8FAF2-74A9-4241-9EDE-E418219D1554}" srcOrd="0" destOrd="0" presId="urn:microsoft.com/office/officeart/2008/layout/VerticalAccentList"/>
    <dgm:cxn modelId="{8E3CFC94-7FD4-46CD-BDD6-B32B9A6B38C5}" type="presParOf" srcId="{D2E23ECE-E6D4-404A-AF7B-1EB096DC3D0F}" destId="{B45BFB13-29D9-4204-A206-9D69DB850B48}" srcOrd="1" destOrd="0" presId="urn:microsoft.com/office/officeart/2008/layout/VerticalAccentList"/>
    <dgm:cxn modelId="{1E6C2C0E-14B8-4D58-B807-E1C06C7EB1CA}" type="presParOf" srcId="{B45BFB13-29D9-4204-A206-9D69DB850B48}" destId="{307D4655-571D-46C5-989A-0E8EB9209049}" srcOrd="0" destOrd="0" presId="urn:microsoft.com/office/officeart/2008/layout/VerticalAccentList"/>
    <dgm:cxn modelId="{BD768716-7810-4131-A38B-6490AF6FA8AA}" type="presParOf" srcId="{B45BFB13-29D9-4204-A206-9D69DB850B48}" destId="{FA56280E-1CC9-429A-8DD7-2E50349BA6F6}" srcOrd="1" destOrd="0" presId="urn:microsoft.com/office/officeart/2008/layout/VerticalAccentList"/>
    <dgm:cxn modelId="{F5004F8F-C923-42C1-A624-396B63220B4A}" type="presParOf" srcId="{B45BFB13-29D9-4204-A206-9D69DB850B48}" destId="{FDE108BF-E41F-47AC-8078-CBB54C5B37A8}" srcOrd="2" destOrd="0" presId="urn:microsoft.com/office/officeart/2008/layout/VerticalAccentList"/>
    <dgm:cxn modelId="{E135ABCE-8F2F-480D-A210-CF124AA0D3C8}" type="presParOf" srcId="{B45BFB13-29D9-4204-A206-9D69DB850B48}" destId="{EC48C6D5-6F03-4F6B-ACEF-AA1792BC25E2}" srcOrd="3" destOrd="0" presId="urn:microsoft.com/office/officeart/2008/layout/VerticalAccentList"/>
    <dgm:cxn modelId="{91B3B3DB-9E96-4503-A1CC-CF96F2027B5B}" type="presParOf" srcId="{B45BFB13-29D9-4204-A206-9D69DB850B48}" destId="{0E6B3B2E-1F31-43AF-B5CF-0EAE3390AB7B}" srcOrd="4" destOrd="0" presId="urn:microsoft.com/office/officeart/2008/layout/VerticalAccentList"/>
    <dgm:cxn modelId="{AFF976AA-E46D-4057-A874-9E37C45BC321}" type="presParOf" srcId="{B45BFB13-29D9-4204-A206-9D69DB850B48}" destId="{1E42C5F9-3FA2-4340-A11F-BFAE54510713}" srcOrd="5" destOrd="0" presId="urn:microsoft.com/office/officeart/2008/layout/VerticalAccentList"/>
    <dgm:cxn modelId="{1F8AE0CA-36D9-4A8C-B446-FF61E7E11542}" type="presParOf" srcId="{B45BFB13-29D9-4204-A206-9D69DB850B48}" destId="{A0A9AC90-B2DF-498F-B383-D418DDB5601D}" srcOrd="6" destOrd="0" presId="urn:microsoft.com/office/officeart/2008/layout/VerticalAccentList"/>
    <dgm:cxn modelId="{E44D8E53-68BA-45E2-9CAD-35EA16B0644E}" type="presParOf" srcId="{D2E23ECE-E6D4-404A-AF7B-1EB096DC3D0F}" destId="{15A3E98D-C1BE-4819-9059-A99778F79238}" srcOrd="2" destOrd="0" presId="urn:microsoft.com/office/officeart/2008/layout/VerticalAccentList"/>
    <dgm:cxn modelId="{B8D41001-4751-487C-9681-13FC3CD08485}" type="presParOf" srcId="{D2E23ECE-E6D4-404A-AF7B-1EB096DC3D0F}" destId="{C36605FF-AFAE-4432-B7F5-46BA699E7FFA}" srcOrd="3" destOrd="0" presId="urn:microsoft.com/office/officeart/2008/layout/VerticalAccentList"/>
    <dgm:cxn modelId="{6B0DE90F-E0E5-492A-AAC2-0DD61C6E8EC7}" type="presParOf" srcId="{C36605FF-AFAE-4432-B7F5-46BA699E7FFA}" destId="{01E52E4B-081F-4CCA-B32F-07238028E142}" srcOrd="0" destOrd="0" presId="urn:microsoft.com/office/officeart/2008/layout/VerticalAccentList"/>
    <dgm:cxn modelId="{FC73576C-1B56-4CD3-A053-2986EDCF9A7A}" type="presParOf" srcId="{D2E23ECE-E6D4-404A-AF7B-1EB096DC3D0F}" destId="{600E91DC-C64C-4944-A8A2-42560C368AB4}" srcOrd="4" destOrd="0" presId="urn:microsoft.com/office/officeart/2008/layout/VerticalAccentList"/>
    <dgm:cxn modelId="{5ABB82DC-127D-4368-BF29-8B69199D01E2}" type="presParOf" srcId="{600E91DC-C64C-4944-A8A2-42560C368AB4}" destId="{8856EAA2-CCEB-4B67-8202-3074C790DF08}" srcOrd="0" destOrd="0" presId="urn:microsoft.com/office/officeart/2008/layout/VerticalAccentList"/>
    <dgm:cxn modelId="{ED601635-4A65-484F-91D9-2C258D2EF6BE}" type="presParOf" srcId="{600E91DC-C64C-4944-A8A2-42560C368AB4}" destId="{E2044A2A-31ED-4647-8E58-9147932ECF55}" srcOrd="1" destOrd="0" presId="urn:microsoft.com/office/officeart/2008/layout/VerticalAccentList"/>
    <dgm:cxn modelId="{2A38FF37-B75A-4D8C-9D98-4D643FFA0DD6}" type="presParOf" srcId="{600E91DC-C64C-4944-A8A2-42560C368AB4}" destId="{9EB9A86B-349C-478B-BD7C-C5F370D613FD}" srcOrd="2" destOrd="0" presId="urn:microsoft.com/office/officeart/2008/layout/VerticalAccentList"/>
    <dgm:cxn modelId="{46D27533-C6C2-40EF-A830-1EEA727F2957}" type="presParOf" srcId="{600E91DC-C64C-4944-A8A2-42560C368AB4}" destId="{BF2B58AD-D5F6-4E57-8299-F21568E6BE3D}" srcOrd="3" destOrd="0" presId="urn:microsoft.com/office/officeart/2008/layout/VerticalAccentList"/>
    <dgm:cxn modelId="{62723CCE-A929-46F5-880F-EF72103D6B88}" type="presParOf" srcId="{600E91DC-C64C-4944-A8A2-42560C368AB4}" destId="{6140E17C-51EA-4F7B-9D0D-18EEB2E3C691}" srcOrd="4" destOrd="0" presId="urn:microsoft.com/office/officeart/2008/layout/VerticalAccentList"/>
    <dgm:cxn modelId="{5AC9D0E9-BFB4-4CDC-9424-7DD484A9840D}" type="presParOf" srcId="{600E91DC-C64C-4944-A8A2-42560C368AB4}" destId="{96498D79-13BE-4743-9D96-96502E86FA93}" srcOrd="5" destOrd="0" presId="urn:microsoft.com/office/officeart/2008/layout/VerticalAccentList"/>
    <dgm:cxn modelId="{D832ADF7-4077-479D-BA03-1A5F446209B7}" type="presParOf" srcId="{600E91DC-C64C-4944-A8A2-42560C368AB4}" destId="{E57D82B0-11B9-446E-B7CF-1743C8996BC5}" srcOrd="6" destOrd="0" presId="urn:microsoft.com/office/officeart/2008/layout/VerticalAccentList"/>
    <dgm:cxn modelId="{0892D535-C77D-4F2D-AC1D-15AD1F838DB5}" type="presParOf" srcId="{D2E23ECE-E6D4-404A-AF7B-1EB096DC3D0F}" destId="{D4902292-8978-4C84-A0F0-BB71D643ED41}" srcOrd="5" destOrd="0" presId="urn:microsoft.com/office/officeart/2008/layout/VerticalAccentList"/>
    <dgm:cxn modelId="{1FC1A35E-125B-4A3C-A7ED-0177C4A9F3DE}" type="presParOf" srcId="{D2E23ECE-E6D4-404A-AF7B-1EB096DC3D0F}" destId="{4157EDF0-F168-4D4C-8D49-9F3E46631786}" srcOrd="6" destOrd="0" presId="urn:microsoft.com/office/officeart/2008/layout/VerticalAccentList"/>
    <dgm:cxn modelId="{C7C67B81-1621-4E1B-ADAA-66A167079F6A}" type="presParOf" srcId="{4157EDF0-F168-4D4C-8D49-9F3E46631786}" destId="{77669311-9490-4CE3-A1B7-7B5A8425FD65}" srcOrd="0" destOrd="0" presId="urn:microsoft.com/office/officeart/2008/layout/VerticalAccentList"/>
    <dgm:cxn modelId="{81BF5FBB-007B-46BD-9116-76DA14E1EA98}" type="presParOf" srcId="{D2E23ECE-E6D4-404A-AF7B-1EB096DC3D0F}" destId="{19E45EE0-7EFA-4365-86A4-929C5280AE44}" srcOrd="7" destOrd="0" presId="urn:microsoft.com/office/officeart/2008/layout/VerticalAccentList"/>
    <dgm:cxn modelId="{1BD70D2F-0D88-45D4-BC91-AABDAC55B4EA}" type="presParOf" srcId="{19E45EE0-7EFA-4365-86A4-929C5280AE44}" destId="{79C50779-C36A-45E6-9B7E-4A481D994A5D}" srcOrd="0" destOrd="0" presId="urn:microsoft.com/office/officeart/2008/layout/VerticalAccentList"/>
    <dgm:cxn modelId="{7DEC763E-579B-4A17-8ED9-6111279E6AD4}" type="presParOf" srcId="{19E45EE0-7EFA-4365-86A4-929C5280AE44}" destId="{39E4254E-4CAE-44B1-A7BC-72334402DD1D}" srcOrd="1" destOrd="0" presId="urn:microsoft.com/office/officeart/2008/layout/VerticalAccentList"/>
    <dgm:cxn modelId="{CEFD4125-3F11-4A09-A08C-F6AE9663B87B}" type="presParOf" srcId="{19E45EE0-7EFA-4365-86A4-929C5280AE44}" destId="{A65A66C9-490C-4D15-8CBE-7AE86FB6D706}" srcOrd="2" destOrd="0" presId="urn:microsoft.com/office/officeart/2008/layout/VerticalAccentList"/>
    <dgm:cxn modelId="{D84BEA01-7036-4EC6-A719-DB7F0F1AB148}" type="presParOf" srcId="{19E45EE0-7EFA-4365-86A4-929C5280AE44}" destId="{1BF513E3-4533-40F8-89E8-2466F7938BB0}" srcOrd="3" destOrd="0" presId="urn:microsoft.com/office/officeart/2008/layout/VerticalAccentList"/>
    <dgm:cxn modelId="{A7707B57-20A4-4180-8C62-C3670886716B}" type="presParOf" srcId="{19E45EE0-7EFA-4365-86A4-929C5280AE44}" destId="{1C4D6990-2DF1-4938-9A0F-014A6F4C78C4}" srcOrd="4" destOrd="0" presId="urn:microsoft.com/office/officeart/2008/layout/VerticalAccentList"/>
    <dgm:cxn modelId="{8BF4A0FE-A4AD-4F7C-970A-38CAC10C060E}" type="presParOf" srcId="{19E45EE0-7EFA-4365-86A4-929C5280AE44}" destId="{BA90A1C5-39B3-4798-AD8D-32D5F2C021D8}" srcOrd="5" destOrd="0" presId="urn:microsoft.com/office/officeart/2008/layout/VerticalAccentList"/>
    <dgm:cxn modelId="{F3F5A172-8C4A-480A-9C6C-D42018D42347}" type="presParOf" srcId="{19E45EE0-7EFA-4365-86A4-929C5280AE44}" destId="{E9214CD3-BDFC-4A25-AC06-B394D39BD2F0}" srcOrd="6" destOrd="0" presId="urn:microsoft.com/office/officeart/2008/layout/VerticalAccentList"/>
    <dgm:cxn modelId="{46A0B8DC-953F-4656-90ED-20E42CCFD77F}" type="presParOf" srcId="{D2E23ECE-E6D4-404A-AF7B-1EB096DC3D0F}" destId="{5EEB4B98-3082-4C0F-81C7-47FFED7AB3F9}" srcOrd="8" destOrd="0" presId="urn:microsoft.com/office/officeart/2008/layout/VerticalAccentList"/>
    <dgm:cxn modelId="{6DE336E0-0B13-496A-A97C-50EAB45AB6C2}" type="presParOf" srcId="{D2E23ECE-E6D4-404A-AF7B-1EB096DC3D0F}" destId="{DE12064B-2889-4C96-80CF-1EC7A5DF08F1}" srcOrd="9" destOrd="0" presId="urn:microsoft.com/office/officeart/2008/layout/VerticalAccentList"/>
    <dgm:cxn modelId="{839A0A0C-F51D-4B28-B71C-EC8C3F41D54A}" type="presParOf" srcId="{DE12064B-2889-4C96-80CF-1EC7A5DF08F1}" destId="{7624E25F-E823-43DC-BAB9-812E6B8966D6}" srcOrd="0" destOrd="0" presId="urn:microsoft.com/office/officeart/2008/layout/VerticalAccentList"/>
    <dgm:cxn modelId="{5D9848CC-2664-4C50-AFCC-5B260624A649}" type="presParOf" srcId="{D2E23ECE-E6D4-404A-AF7B-1EB096DC3D0F}" destId="{593167E2-D1D3-4FC7-AC41-015E415846F4}" srcOrd="10" destOrd="0" presId="urn:microsoft.com/office/officeart/2008/layout/VerticalAccentList"/>
    <dgm:cxn modelId="{5D54F2DD-0C75-46BA-A9CC-7B842D679A6F}" type="presParOf" srcId="{593167E2-D1D3-4FC7-AC41-015E415846F4}" destId="{04D20E72-1F7B-4008-A78A-C23437BA8ABC}" srcOrd="0" destOrd="0" presId="urn:microsoft.com/office/officeart/2008/layout/VerticalAccentList"/>
    <dgm:cxn modelId="{CF7DEB74-CC0B-445F-A176-477A7B4582AE}" type="presParOf" srcId="{593167E2-D1D3-4FC7-AC41-015E415846F4}" destId="{670841BC-9BDC-42F2-86C8-2097B1E3CC7E}" srcOrd="1" destOrd="0" presId="urn:microsoft.com/office/officeart/2008/layout/VerticalAccentList"/>
    <dgm:cxn modelId="{D1C9B6E8-3F41-4636-A608-EFCF5C1CEEAB}" type="presParOf" srcId="{593167E2-D1D3-4FC7-AC41-015E415846F4}" destId="{431FA3DA-6390-4D8A-BB19-2F1B1F685CB1}" srcOrd="2" destOrd="0" presId="urn:microsoft.com/office/officeart/2008/layout/VerticalAccentList"/>
    <dgm:cxn modelId="{A1A85317-5A71-443A-B649-06E7EF54A48E}" type="presParOf" srcId="{593167E2-D1D3-4FC7-AC41-015E415846F4}" destId="{BAFA95F4-8B0C-447C-A317-78724555790C}" srcOrd="3" destOrd="0" presId="urn:microsoft.com/office/officeart/2008/layout/VerticalAccentList"/>
    <dgm:cxn modelId="{0412BF17-8D68-4B00-AF08-D7CA92689EFB}" type="presParOf" srcId="{593167E2-D1D3-4FC7-AC41-015E415846F4}" destId="{417E6A1E-2754-4AA4-8C9D-D4D10B0265EB}" srcOrd="4" destOrd="0" presId="urn:microsoft.com/office/officeart/2008/layout/VerticalAccentList"/>
    <dgm:cxn modelId="{1E3B1167-4567-43A6-88A0-DBEA7F659A21}" type="presParOf" srcId="{593167E2-D1D3-4FC7-AC41-015E415846F4}" destId="{DC077375-F697-49D6-A044-429BBDAC6B26}" srcOrd="5" destOrd="0" presId="urn:microsoft.com/office/officeart/2008/layout/VerticalAccentList"/>
    <dgm:cxn modelId="{8E8AF6BD-87B5-40EA-ABF6-400308479DAF}" type="presParOf" srcId="{593167E2-D1D3-4FC7-AC41-015E415846F4}" destId="{7EE1CB8A-C865-4A24-999B-E1115BAEAD16}" srcOrd="6" destOrd="0" presId="urn:microsoft.com/office/officeart/2008/layout/VerticalAccentList"/>
    <dgm:cxn modelId="{4B9A8A30-76BD-4436-B4A4-F99F2444E1D1}" type="presParOf" srcId="{D2E23ECE-E6D4-404A-AF7B-1EB096DC3D0F}" destId="{2C5D5990-2D3B-480D-832F-47F90586BAE6}" srcOrd="11" destOrd="0" presId="urn:microsoft.com/office/officeart/2008/layout/VerticalAccentList"/>
    <dgm:cxn modelId="{5E360788-BEE7-44A4-A4C3-FE38C0D7129E}" type="presParOf" srcId="{D2E23ECE-E6D4-404A-AF7B-1EB096DC3D0F}" destId="{38A028BB-A1F3-47CF-BBC3-E36E2F59F7B1}" srcOrd="12" destOrd="0" presId="urn:microsoft.com/office/officeart/2008/layout/VerticalAccentList"/>
    <dgm:cxn modelId="{DB274CFC-02CD-41E6-AA3C-3FEEE15C9D93}" type="presParOf" srcId="{38A028BB-A1F3-47CF-BBC3-E36E2F59F7B1}" destId="{8B941FB2-9DEF-44C6-B702-8F98D9063F22}" srcOrd="0" destOrd="0" presId="urn:microsoft.com/office/officeart/2008/layout/VerticalAccentList"/>
    <dgm:cxn modelId="{410CD860-533D-4FD5-940A-8AC2E6C54624}" type="presParOf" srcId="{D2E23ECE-E6D4-404A-AF7B-1EB096DC3D0F}" destId="{1CC88286-186E-40E9-8180-D1B7DE272AA2}" srcOrd="13" destOrd="0" presId="urn:microsoft.com/office/officeart/2008/layout/VerticalAccentList"/>
    <dgm:cxn modelId="{13FAB4F0-B24A-4798-85E0-FD74B4B0EE2E}" type="presParOf" srcId="{1CC88286-186E-40E9-8180-D1B7DE272AA2}" destId="{3A6DDCE7-2EF5-4EFD-8CE3-1F02348145FC}" srcOrd="0" destOrd="0" presId="urn:microsoft.com/office/officeart/2008/layout/VerticalAccentList"/>
    <dgm:cxn modelId="{68A8288D-9AF0-4F64-80D1-7C6675D650C1}" type="presParOf" srcId="{1CC88286-186E-40E9-8180-D1B7DE272AA2}" destId="{98CB8955-7226-4B49-9F6E-6CBEF173848B}" srcOrd="1" destOrd="0" presId="urn:microsoft.com/office/officeart/2008/layout/VerticalAccentList"/>
    <dgm:cxn modelId="{B46394D8-C752-4718-B45D-0D43C1718B29}" type="presParOf" srcId="{1CC88286-186E-40E9-8180-D1B7DE272AA2}" destId="{20ED088A-0D06-4F66-A1EC-FB42670DC8DD}" srcOrd="2" destOrd="0" presId="urn:microsoft.com/office/officeart/2008/layout/VerticalAccentList"/>
    <dgm:cxn modelId="{9453E1FA-A94C-4130-BD41-780F8185E138}" type="presParOf" srcId="{1CC88286-186E-40E9-8180-D1B7DE272AA2}" destId="{5853319D-80EB-4D7B-8960-5A387FC9E8AD}" srcOrd="3" destOrd="0" presId="urn:microsoft.com/office/officeart/2008/layout/VerticalAccentList"/>
    <dgm:cxn modelId="{06903379-7021-4972-811B-83257CF57BAE}" type="presParOf" srcId="{1CC88286-186E-40E9-8180-D1B7DE272AA2}" destId="{7A2FF3CD-8F97-461E-B930-A5FFCB3EBEF4}" srcOrd="4" destOrd="0" presId="urn:microsoft.com/office/officeart/2008/layout/VerticalAccentList"/>
    <dgm:cxn modelId="{FC7999D4-216E-476D-9C78-1310DAC07A8B}" type="presParOf" srcId="{1CC88286-186E-40E9-8180-D1B7DE272AA2}" destId="{0C211A98-1C18-4C54-BFFF-186034DB36EA}" srcOrd="5" destOrd="0" presId="urn:microsoft.com/office/officeart/2008/layout/VerticalAccentList"/>
    <dgm:cxn modelId="{E1264746-CFA0-49BD-B4CF-1636047DBC1F}" type="presParOf" srcId="{1CC88286-186E-40E9-8180-D1B7DE272AA2}" destId="{CD067EE6-D354-40F2-B717-8AFB60D1FE44}" srcOrd="6" destOrd="0" presId="urn:microsoft.com/office/officeart/2008/layout/Vertical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A25504-C12A-4F01-A9F7-4E67D569522D}"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EC"/>
        </a:p>
      </dgm:t>
    </dgm:pt>
    <dgm:pt modelId="{509DED8E-EA7E-475E-9178-109C13DF63B3}">
      <dgm:prSet phldrT="[Texto]"/>
      <dgm:spPr/>
      <dgm:t>
        <a:bodyPr/>
        <a:lstStyle/>
        <a:p>
          <a:r>
            <a:rPr lang="es-ES" dirty="0" smtClean="0"/>
            <a:t>Significancia &lt; 0,05</a:t>
          </a:r>
          <a:endParaRPr lang="es-EC" dirty="0"/>
        </a:p>
      </dgm:t>
    </dgm:pt>
    <dgm:pt modelId="{03D82AF2-CB29-455B-B27D-96D011A87737}" type="parTrans" cxnId="{B11FFB02-157C-4915-AD57-AAD526A6F48B}">
      <dgm:prSet/>
      <dgm:spPr/>
      <dgm:t>
        <a:bodyPr/>
        <a:lstStyle/>
        <a:p>
          <a:endParaRPr lang="es-EC"/>
        </a:p>
      </dgm:t>
    </dgm:pt>
    <dgm:pt modelId="{3A4FA4A5-F69A-4538-B8A3-7082F764D130}" type="sibTrans" cxnId="{B11FFB02-157C-4915-AD57-AAD526A6F48B}">
      <dgm:prSet/>
      <dgm:spPr/>
      <dgm:t>
        <a:bodyPr/>
        <a:lstStyle/>
        <a:p>
          <a:endParaRPr lang="es-EC"/>
        </a:p>
      </dgm:t>
    </dgm:pt>
    <dgm:pt modelId="{FCB0854B-632A-4548-BB34-8576603890BE}">
      <dgm:prSet phldrT="[Texto]"/>
      <dgm:spPr/>
      <dgm:t>
        <a:bodyPr/>
        <a:lstStyle/>
        <a:p>
          <a:r>
            <a:rPr lang="es-ES" dirty="0" smtClean="0"/>
            <a:t>Intersección entre variables</a:t>
          </a:r>
          <a:endParaRPr lang="es-EC" dirty="0"/>
        </a:p>
      </dgm:t>
    </dgm:pt>
    <dgm:pt modelId="{4692F709-0E90-415B-8EFB-A96F1447F4FC}" type="parTrans" cxnId="{F8A3AEDE-7830-4E89-A26D-8208B759EC71}">
      <dgm:prSet/>
      <dgm:spPr/>
      <dgm:t>
        <a:bodyPr/>
        <a:lstStyle/>
        <a:p>
          <a:endParaRPr lang="es-EC"/>
        </a:p>
      </dgm:t>
    </dgm:pt>
    <dgm:pt modelId="{D85F5833-DC93-44F4-966D-688462203BE4}" type="sibTrans" cxnId="{F8A3AEDE-7830-4E89-A26D-8208B759EC71}">
      <dgm:prSet/>
      <dgm:spPr/>
      <dgm:t>
        <a:bodyPr/>
        <a:lstStyle/>
        <a:p>
          <a:endParaRPr lang="es-EC"/>
        </a:p>
      </dgm:t>
    </dgm:pt>
    <dgm:pt modelId="{25D91925-2AD8-453A-81F0-F62CD8FB53DB}">
      <dgm:prSet phldrT="[Texto]"/>
      <dgm:spPr/>
      <dgm:t>
        <a:bodyPr/>
        <a:lstStyle/>
        <a:p>
          <a:r>
            <a:rPr lang="es-ES" dirty="0" smtClean="0"/>
            <a:t>Prueba de </a:t>
          </a:r>
          <a:r>
            <a:rPr lang="es-ES" dirty="0" err="1" smtClean="0"/>
            <a:t>Wald</a:t>
          </a:r>
          <a:r>
            <a:rPr lang="es-ES" dirty="0" smtClean="0"/>
            <a:t> si es cero no hay relación </a:t>
          </a:r>
          <a:endParaRPr lang="es-EC" dirty="0"/>
        </a:p>
      </dgm:t>
    </dgm:pt>
    <dgm:pt modelId="{4DEA7268-F2D5-4D4F-B4E8-8E5D6420131E}" type="parTrans" cxnId="{053ED5BF-382F-463B-9CFC-5C8CED20B723}">
      <dgm:prSet/>
      <dgm:spPr/>
      <dgm:t>
        <a:bodyPr/>
        <a:lstStyle/>
        <a:p>
          <a:endParaRPr lang="es-EC"/>
        </a:p>
      </dgm:t>
    </dgm:pt>
    <dgm:pt modelId="{CF96B33C-5C32-4C1B-8D2A-2F59EFE3DDF6}" type="sibTrans" cxnId="{053ED5BF-382F-463B-9CFC-5C8CED20B723}">
      <dgm:prSet/>
      <dgm:spPr/>
      <dgm:t>
        <a:bodyPr/>
        <a:lstStyle/>
        <a:p>
          <a:endParaRPr lang="es-EC"/>
        </a:p>
      </dgm:t>
    </dgm:pt>
    <dgm:pt modelId="{B5FBC81E-2F03-4828-B516-FA62FA0F6B62}" type="pres">
      <dgm:prSet presAssocID="{45A25504-C12A-4F01-A9F7-4E67D569522D}" presName="diagram" presStyleCnt="0">
        <dgm:presLayoutVars>
          <dgm:dir/>
          <dgm:resizeHandles val="exact"/>
        </dgm:presLayoutVars>
      </dgm:prSet>
      <dgm:spPr/>
      <dgm:t>
        <a:bodyPr/>
        <a:lstStyle/>
        <a:p>
          <a:endParaRPr lang="es-EC"/>
        </a:p>
      </dgm:t>
    </dgm:pt>
    <dgm:pt modelId="{F4FB569C-7BB9-47A6-8800-18D0A15309D1}" type="pres">
      <dgm:prSet presAssocID="{509DED8E-EA7E-475E-9178-109C13DF63B3}" presName="node" presStyleLbl="node1" presStyleIdx="0" presStyleCnt="3">
        <dgm:presLayoutVars>
          <dgm:bulletEnabled val="1"/>
        </dgm:presLayoutVars>
      </dgm:prSet>
      <dgm:spPr/>
      <dgm:t>
        <a:bodyPr/>
        <a:lstStyle/>
        <a:p>
          <a:endParaRPr lang="es-EC"/>
        </a:p>
      </dgm:t>
    </dgm:pt>
    <dgm:pt modelId="{07FA89CD-DD98-49F1-987A-B5B9BCDCC6C9}" type="pres">
      <dgm:prSet presAssocID="{3A4FA4A5-F69A-4538-B8A3-7082F764D130}" presName="sibTrans" presStyleCnt="0"/>
      <dgm:spPr/>
    </dgm:pt>
    <dgm:pt modelId="{8CC19E9F-4A7C-41CA-8C46-7EC70074818D}" type="pres">
      <dgm:prSet presAssocID="{FCB0854B-632A-4548-BB34-8576603890BE}" presName="node" presStyleLbl="node1" presStyleIdx="1" presStyleCnt="3">
        <dgm:presLayoutVars>
          <dgm:bulletEnabled val="1"/>
        </dgm:presLayoutVars>
      </dgm:prSet>
      <dgm:spPr/>
      <dgm:t>
        <a:bodyPr/>
        <a:lstStyle/>
        <a:p>
          <a:endParaRPr lang="es-EC"/>
        </a:p>
      </dgm:t>
    </dgm:pt>
    <dgm:pt modelId="{42AAA9F8-65FF-4740-9D7D-5B2D8A73196D}" type="pres">
      <dgm:prSet presAssocID="{D85F5833-DC93-44F4-966D-688462203BE4}" presName="sibTrans" presStyleCnt="0"/>
      <dgm:spPr/>
    </dgm:pt>
    <dgm:pt modelId="{23961CD0-31AE-4F7D-B9DE-B2C43F5907B0}" type="pres">
      <dgm:prSet presAssocID="{25D91925-2AD8-453A-81F0-F62CD8FB53DB}" presName="node" presStyleLbl="node1" presStyleIdx="2" presStyleCnt="3">
        <dgm:presLayoutVars>
          <dgm:bulletEnabled val="1"/>
        </dgm:presLayoutVars>
      </dgm:prSet>
      <dgm:spPr/>
      <dgm:t>
        <a:bodyPr/>
        <a:lstStyle/>
        <a:p>
          <a:endParaRPr lang="es-EC"/>
        </a:p>
      </dgm:t>
    </dgm:pt>
  </dgm:ptLst>
  <dgm:cxnLst>
    <dgm:cxn modelId="{F8A3AEDE-7830-4E89-A26D-8208B759EC71}" srcId="{45A25504-C12A-4F01-A9F7-4E67D569522D}" destId="{FCB0854B-632A-4548-BB34-8576603890BE}" srcOrd="1" destOrd="0" parTransId="{4692F709-0E90-415B-8EFB-A96F1447F4FC}" sibTransId="{D85F5833-DC93-44F4-966D-688462203BE4}"/>
    <dgm:cxn modelId="{3FEF5C38-88B6-4415-A555-072C01BB388D}" type="presOf" srcId="{FCB0854B-632A-4548-BB34-8576603890BE}" destId="{8CC19E9F-4A7C-41CA-8C46-7EC70074818D}" srcOrd="0" destOrd="0" presId="urn:microsoft.com/office/officeart/2005/8/layout/default"/>
    <dgm:cxn modelId="{B11FFB02-157C-4915-AD57-AAD526A6F48B}" srcId="{45A25504-C12A-4F01-A9F7-4E67D569522D}" destId="{509DED8E-EA7E-475E-9178-109C13DF63B3}" srcOrd="0" destOrd="0" parTransId="{03D82AF2-CB29-455B-B27D-96D011A87737}" sibTransId="{3A4FA4A5-F69A-4538-B8A3-7082F764D130}"/>
    <dgm:cxn modelId="{4DF5D697-63EE-42BA-8FD8-F9897C1711CC}" type="presOf" srcId="{25D91925-2AD8-453A-81F0-F62CD8FB53DB}" destId="{23961CD0-31AE-4F7D-B9DE-B2C43F5907B0}" srcOrd="0" destOrd="0" presId="urn:microsoft.com/office/officeart/2005/8/layout/default"/>
    <dgm:cxn modelId="{F6BFFBC2-08AE-4DDD-B10C-3979DD12C5B6}" type="presOf" srcId="{509DED8E-EA7E-475E-9178-109C13DF63B3}" destId="{F4FB569C-7BB9-47A6-8800-18D0A15309D1}" srcOrd="0" destOrd="0" presId="urn:microsoft.com/office/officeart/2005/8/layout/default"/>
    <dgm:cxn modelId="{053ED5BF-382F-463B-9CFC-5C8CED20B723}" srcId="{45A25504-C12A-4F01-A9F7-4E67D569522D}" destId="{25D91925-2AD8-453A-81F0-F62CD8FB53DB}" srcOrd="2" destOrd="0" parTransId="{4DEA7268-F2D5-4D4F-B4E8-8E5D6420131E}" sibTransId="{CF96B33C-5C32-4C1B-8D2A-2F59EFE3DDF6}"/>
    <dgm:cxn modelId="{17EDE6BA-91B7-4D36-9E49-8237E29ABC08}" type="presOf" srcId="{45A25504-C12A-4F01-A9F7-4E67D569522D}" destId="{B5FBC81E-2F03-4828-B516-FA62FA0F6B62}" srcOrd="0" destOrd="0" presId="urn:microsoft.com/office/officeart/2005/8/layout/default"/>
    <dgm:cxn modelId="{628F9760-FDCB-4A8A-BA2E-E5E41AE5D890}" type="presParOf" srcId="{B5FBC81E-2F03-4828-B516-FA62FA0F6B62}" destId="{F4FB569C-7BB9-47A6-8800-18D0A15309D1}" srcOrd="0" destOrd="0" presId="urn:microsoft.com/office/officeart/2005/8/layout/default"/>
    <dgm:cxn modelId="{3FB9F7C4-B30A-4303-B406-586A8E765C87}" type="presParOf" srcId="{B5FBC81E-2F03-4828-B516-FA62FA0F6B62}" destId="{07FA89CD-DD98-49F1-987A-B5B9BCDCC6C9}" srcOrd="1" destOrd="0" presId="urn:microsoft.com/office/officeart/2005/8/layout/default"/>
    <dgm:cxn modelId="{D140FBCF-FEDE-4700-A610-1D66F6A644DD}" type="presParOf" srcId="{B5FBC81E-2F03-4828-B516-FA62FA0F6B62}" destId="{8CC19E9F-4A7C-41CA-8C46-7EC70074818D}" srcOrd="2" destOrd="0" presId="urn:microsoft.com/office/officeart/2005/8/layout/default"/>
    <dgm:cxn modelId="{6C3BF834-6D2C-4FB5-86CD-BED837DD9975}" type="presParOf" srcId="{B5FBC81E-2F03-4828-B516-FA62FA0F6B62}" destId="{42AAA9F8-65FF-4740-9D7D-5B2D8A73196D}" srcOrd="3" destOrd="0" presId="urn:microsoft.com/office/officeart/2005/8/layout/default"/>
    <dgm:cxn modelId="{54E6B840-0540-4FCA-92F8-A77548834AB9}" type="presParOf" srcId="{B5FBC81E-2F03-4828-B516-FA62FA0F6B62}" destId="{23961CD0-31AE-4F7D-B9DE-B2C43F5907B0}"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FAE5F9-BDED-4ED1-88DA-B87D9078FACF}"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EC"/>
        </a:p>
      </dgm:t>
    </dgm:pt>
    <dgm:pt modelId="{306870DE-DADB-473C-9434-EFF36DA3291A}">
      <dgm:prSet phldrT="[Texto]" custT="1"/>
      <dgm:spPr/>
      <dgm:t>
        <a:bodyPr/>
        <a:lstStyle/>
        <a:p>
          <a:r>
            <a:rPr lang="es-EC" sz="1200" dirty="0"/>
            <a:t>Existen varios modelos para la predicción de la quiebra empresarial que se han ido aplicando desarrollando y modificando de acuerdo a la situación empresarial</a:t>
          </a:r>
        </a:p>
      </dgm:t>
    </dgm:pt>
    <dgm:pt modelId="{A8C978EB-6AED-4A49-B5C3-63E79D4CF22A}" type="parTrans" cxnId="{36EAA753-CCF9-4A5E-AFC1-251E515A83CB}">
      <dgm:prSet/>
      <dgm:spPr/>
      <dgm:t>
        <a:bodyPr/>
        <a:lstStyle/>
        <a:p>
          <a:endParaRPr lang="es-EC" sz="4800"/>
        </a:p>
      </dgm:t>
    </dgm:pt>
    <dgm:pt modelId="{DEF96886-0DE9-42D7-AC27-0141A4EA723E}" type="sibTrans" cxnId="{36EAA753-CCF9-4A5E-AFC1-251E515A83CB}">
      <dgm:prSet/>
      <dgm:spPr/>
      <dgm:t>
        <a:bodyPr/>
        <a:lstStyle/>
        <a:p>
          <a:endParaRPr lang="es-EC" sz="4800"/>
        </a:p>
      </dgm:t>
    </dgm:pt>
    <dgm:pt modelId="{7FC50D9D-08D5-4280-8C9F-8E96B849BB5A}">
      <dgm:prSet phldrT="[Texto]" custT="1"/>
      <dgm:spPr/>
      <dgm:t>
        <a:bodyPr/>
        <a:lstStyle/>
        <a:p>
          <a:r>
            <a:rPr lang="es-EC" sz="1200" dirty="0"/>
            <a:t>Para la aplicabilidad de los modelos ha sido necesario evaluar previamente el comportamiento de las empresas buscando las que cuentan con información necesaria para la aplicación de los modelos.</a:t>
          </a:r>
        </a:p>
      </dgm:t>
    </dgm:pt>
    <dgm:pt modelId="{1AE46993-395F-49BB-A4DE-0AB073E6B0DF}" type="parTrans" cxnId="{FF6B8A30-9E8F-42E9-A6D6-B36DD68DE91B}">
      <dgm:prSet/>
      <dgm:spPr/>
      <dgm:t>
        <a:bodyPr/>
        <a:lstStyle/>
        <a:p>
          <a:endParaRPr lang="es-EC" sz="4800"/>
        </a:p>
      </dgm:t>
    </dgm:pt>
    <dgm:pt modelId="{544ED0D4-BD44-424A-A9B2-4CC81F2D8C68}" type="sibTrans" cxnId="{FF6B8A30-9E8F-42E9-A6D6-B36DD68DE91B}">
      <dgm:prSet/>
      <dgm:spPr/>
      <dgm:t>
        <a:bodyPr/>
        <a:lstStyle/>
        <a:p>
          <a:endParaRPr lang="es-EC" sz="4800"/>
        </a:p>
      </dgm:t>
    </dgm:pt>
    <dgm:pt modelId="{2018D0A4-9382-45A5-8B5B-98059D6DF488}">
      <dgm:prSet phldrT="[Texto]" custT="1"/>
      <dgm:spPr/>
      <dgm:t>
        <a:bodyPr/>
        <a:lstStyle/>
        <a:p>
          <a:r>
            <a:rPr lang="es-EC" sz="1200" dirty="0"/>
            <a:t>El modelo Altman Z-Score ha sido un predictor efectivo para las empresas ecuatorianas seleccionadas para la muestra.</a:t>
          </a:r>
        </a:p>
      </dgm:t>
    </dgm:pt>
    <dgm:pt modelId="{69D28989-EC50-4940-90DB-237B6CD37674}" type="parTrans" cxnId="{48D31630-C183-4589-A61A-A169084B7946}">
      <dgm:prSet/>
      <dgm:spPr/>
      <dgm:t>
        <a:bodyPr/>
        <a:lstStyle/>
        <a:p>
          <a:endParaRPr lang="es-EC" sz="4800"/>
        </a:p>
      </dgm:t>
    </dgm:pt>
    <dgm:pt modelId="{CBC42168-933C-456B-AE93-3F1DB3226C63}" type="sibTrans" cxnId="{48D31630-C183-4589-A61A-A169084B7946}">
      <dgm:prSet/>
      <dgm:spPr/>
      <dgm:t>
        <a:bodyPr/>
        <a:lstStyle/>
        <a:p>
          <a:endParaRPr lang="es-EC" sz="4800"/>
        </a:p>
      </dgm:t>
    </dgm:pt>
    <dgm:pt modelId="{64079C8B-5D81-48C7-B7D7-0A33CA813985}">
      <dgm:prSet phldrT="[Texto]" custT="1"/>
      <dgm:spPr/>
      <dgm:t>
        <a:bodyPr/>
        <a:lstStyle/>
        <a:p>
          <a:r>
            <a:rPr lang="es-EC" sz="1200" dirty="0"/>
            <a:t>El modelo lineal mixto se ha planteado para probar los resultados de Altman obtenidos de las empresas en el periodo estudiado y se ha demostrado que el modelo predice la quiebra de forma gradual en el periodo especificado.</a:t>
          </a:r>
        </a:p>
      </dgm:t>
    </dgm:pt>
    <dgm:pt modelId="{FA988CA4-4F99-44F3-B0CA-E2C2DB3C257E}" type="parTrans" cxnId="{7DDD8C5C-39D4-4DEF-A792-18D5891A7F1A}">
      <dgm:prSet/>
      <dgm:spPr/>
      <dgm:t>
        <a:bodyPr/>
        <a:lstStyle/>
        <a:p>
          <a:endParaRPr lang="es-EC" sz="4800"/>
        </a:p>
      </dgm:t>
    </dgm:pt>
    <dgm:pt modelId="{AB85661E-4FA3-4E0F-B099-D7DF5E377A46}" type="sibTrans" cxnId="{7DDD8C5C-39D4-4DEF-A792-18D5891A7F1A}">
      <dgm:prSet/>
      <dgm:spPr/>
      <dgm:t>
        <a:bodyPr/>
        <a:lstStyle/>
        <a:p>
          <a:endParaRPr lang="es-EC" sz="4800"/>
        </a:p>
      </dgm:t>
    </dgm:pt>
    <dgm:pt modelId="{00C2CF6D-0031-4ED1-8461-63C47ADB3368}">
      <dgm:prSet phldrT="[Texto]" custT="1"/>
      <dgm:spPr/>
      <dgm:t>
        <a:bodyPr/>
        <a:lstStyle/>
        <a:p>
          <a:r>
            <a:rPr lang="es-EC" sz="1200" dirty="0"/>
            <a:t>Se pudo relejar que la mayoría de sectores ha reflejado un deterioro progresivo, siendo el sector de la construcción el que ha reflejado un índice más bajo mostrando más grado de insolvencia que otros sectores</a:t>
          </a:r>
        </a:p>
      </dgm:t>
    </dgm:pt>
    <dgm:pt modelId="{3C4A92D5-5753-430B-8927-7729D6BD6572}" type="parTrans" cxnId="{DD045F46-0834-4E4F-8926-28ADE3D36356}">
      <dgm:prSet/>
      <dgm:spPr/>
      <dgm:t>
        <a:bodyPr/>
        <a:lstStyle/>
        <a:p>
          <a:endParaRPr lang="es-EC"/>
        </a:p>
      </dgm:t>
    </dgm:pt>
    <dgm:pt modelId="{2DE741E5-5A19-4F7A-9FBD-762C03D45A77}" type="sibTrans" cxnId="{DD045F46-0834-4E4F-8926-28ADE3D36356}">
      <dgm:prSet/>
      <dgm:spPr/>
      <dgm:t>
        <a:bodyPr/>
        <a:lstStyle/>
        <a:p>
          <a:endParaRPr lang="es-EC"/>
        </a:p>
      </dgm:t>
    </dgm:pt>
    <dgm:pt modelId="{62465E86-FAAD-4263-A5F8-852650A11941}">
      <dgm:prSet phldrT="[Texto]" custT="1"/>
      <dgm:spPr/>
      <dgm:t>
        <a:bodyPr/>
        <a:lstStyle/>
        <a:p>
          <a:r>
            <a:rPr lang="es-EC" sz="1200" dirty="0"/>
            <a:t>El modelo de ecuaciones de estimación generalizadas han arrojado resultados no concluyentes, con las variables utilizadas.</a:t>
          </a:r>
        </a:p>
      </dgm:t>
    </dgm:pt>
    <dgm:pt modelId="{F2031CD8-E3AA-4169-AB83-A6752778B420}" type="parTrans" cxnId="{834B91E6-A06B-4603-AF1E-7CA01B832062}">
      <dgm:prSet/>
      <dgm:spPr/>
      <dgm:t>
        <a:bodyPr/>
        <a:lstStyle/>
        <a:p>
          <a:endParaRPr lang="es-EC"/>
        </a:p>
      </dgm:t>
    </dgm:pt>
    <dgm:pt modelId="{6007662C-F74A-4571-A0E7-4970074AC094}" type="sibTrans" cxnId="{834B91E6-A06B-4603-AF1E-7CA01B832062}">
      <dgm:prSet/>
      <dgm:spPr/>
      <dgm:t>
        <a:bodyPr/>
        <a:lstStyle/>
        <a:p>
          <a:endParaRPr lang="es-EC"/>
        </a:p>
      </dgm:t>
    </dgm:pt>
    <dgm:pt modelId="{DD4A87EC-C811-462F-9FC3-CFCB6498AF8A}" type="pres">
      <dgm:prSet presAssocID="{BAFAE5F9-BDED-4ED1-88DA-B87D9078FACF}" presName="linear" presStyleCnt="0">
        <dgm:presLayoutVars>
          <dgm:dir/>
          <dgm:animLvl val="lvl"/>
          <dgm:resizeHandles val="exact"/>
        </dgm:presLayoutVars>
      </dgm:prSet>
      <dgm:spPr/>
      <dgm:t>
        <a:bodyPr/>
        <a:lstStyle/>
        <a:p>
          <a:endParaRPr lang="es-EC"/>
        </a:p>
      </dgm:t>
    </dgm:pt>
    <dgm:pt modelId="{7F409F45-F818-4907-8A53-5240A1B46465}" type="pres">
      <dgm:prSet presAssocID="{306870DE-DADB-473C-9434-EFF36DA3291A}" presName="parentLin" presStyleCnt="0"/>
      <dgm:spPr/>
    </dgm:pt>
    <dgm:pt modelId="{A0A4041D-BBE3-4DFF-9F8B-6378EB9E13BF}" type="pres">
      <dgm:prSet presAssocID="{306870DE-DADB-473C-9434-EFF36DA3291A}" presName="parentLeftMargin" presStyleLbl="node1" presStyleIdx="0" presStyleCnt="6"/>
      <dgm:spPr/>
      <dgm:t>
        <a:bodyPr/>
        <a:lstStyle/>
        <a:p>
          <a:endParaRPr lang="es-EC"/>
        </a:p>
      </dgm:t>
    </dgm:pt>
    <dgm:pt modelId="{6D443D44-74AF-4D8D-A73D-D8A6E8234D04}" type="pres">
      <dgm:prSet presAssocID="{306870DE-DADB-473C-9434-EFF36DA3291A}" presName="parentText" presStyleLbl="node1" presStyleIdx="0" presStyleCnt="6">
        <dgm:presLayoutVars>
          <dgm:chMax val="0"/>
          <dgm:bulletEnabled val="1"/>
        </dgm:presLayoutVars>
      </dgm:prSet>
      <dgm:spPr/>
      <dgm:t>
        <a:bodyPr/>
        <a:lstStyle/>
        <a:p>
          <a:endParaRPr lang="es-EC"/>
        </a:p>
      </dgm:t>
    </dgm:pt>
    <dgm:pt modelId="{D3E3CA90-AED0-4363-B9EC-078371012C1F}" type="pres">
      <dgm:prSet presAssocID="{306870DE-DADB-473C-9434-EFF36DA3291A}" presName="negativeSpace" presStyleCnt="0"/>
      <dgm:spPr/>
    </dgm:pt>
    <dgm:pt modelId="{FB3F14A5-BA1D-4909-92C3-C33CF08192A8}" type="pres">
      <dgm:prSet presAssocID="{306870DE-DADB-473C-9434-EFF36DA3291A}" presName="childText" presStyleLbl="conFgAcc1" presStyleIdx="0" presStyleCnt="6">
        <dgm:presLayoutVars>
          <dgm:bulletEnabled val="1"/>
        </dgm:presLayoutVars>
      </dgm:prSet>
      <dgm:spPr/>
    </dgm:pt>
    <dgm:pt modelId="{A6E12B6D-DA60-4EFB-B441-A9B4D5E03243}" type="pres">
      <dgm:prSet presAssocID="{DEF96886-0DE9-42D7-AC27-0141A4EA723E}" presName="spaceBetweenRectangles" presStyleCnt="0"/>
      <dgm:spPr/>
    </dgm:pt>
    <dgm:pt modelId="{6194FD1F-9A9C-4D19-84A0-667A1CC39B5F}" type="pres">
      <dgm:prSet presAssocID="{7FC50D9D-08D5-4280-8C9F-8E96B849BB5A}" presName="parentLin" presStyleCnt="0"/>
      <dgm:spPr/>
    </dgm:pt>
    <dgm:pt modelId="{7974D109-E8FC-473A-9833-B6CA59F4B71B}" type="pres">
      <dgm:prSet presAssocID="{7FC50D9D-08D5-4280-8C9F-8E96B849BB5A}" presName="parentLeftMargin" presStyleLbl="node1" presStyleIdx="0" presStyleCnt="6"/>
      <dgm:spPr/>
      <dgm:t>
        <a:bodyPr/>
        <a:lstStyle/>
        <a:p>
          <a:endParaRPr lang="es-EC"/>
        </a:p>
      </dgm:t>
    </dgm:pt>
    <dgm:pt modelId="{FEE781E9-4A30-434A-B9CD-6CCE2DB7C53C}" type="pres">
      <dgm:prSet presAssocID="{7FC50D9D-08D5-4280-8C9F-8E96B849BB5A}" presName="parentText" presStyleLbl="node1" presStyleIdx="1" presStyleCnt="6">
        <dgm:presLayoutVars>
          <dgm:chMax val="0"/>
          <dgm:bulletEnabled val="1"/>
        </dgm:presLayoutVars>
      </dgm:prSet>
      <dgm:spPr/>
      <dgm:t>
        <a:bodyPr/>
        <a:lstStyle/>
        <a:p>
          <a:endParaRPr lang="es-EC"/>
        </a:p>
      </dgm:t>
    </dgm:pt>
    <dgm:pt modelId="{95EEE041-2F95-40D6-A4FC-860FE8C81DC9}" type="pres">
      <dgm:prSet presAssocID="{7FC50D9D-08D5-4280-8C9F-8E96B849BB5A}" presName="negativeSpace" presStyleCnt="0"/>
      <dgm:spPr/>
    </dgm:pt>
    <dgm:pt modelId="{76576BEC-2629-4527-9F75-3B5C4613A4CD}" type="pres">
      <dgm:prSet presAssocID="{7FC50D9D-08D5-4280-8C9F-8E96B849BB5A}" presName="childText" presStyleLbl="conFgAcc1" presStyleIdx="1" presStyleCnt="6">
        <dgm:presLayoutVars>
          <dgm:bulletEnabled val="1"/>
        </dgm:presLayoutVars>
      </dgm:prSet>
      <dgm:spPr/>
    </dgm:pt>
    <dgm:pt modelId="{C75FC74A-AF3A-43B8-B8E6-DBAC90E26456}" type="pres">
      <dgm:prSet presAssocID="{544ED0D4-BD44-424A-A9B2-4CC81F2D8C68}" presName="spaceBetweenRectangles" presStyleCnt="0"/>
      <dgm:spPr/>
    </dgm:pt>
    <dgm:pt modelId="{E2DEC41A-5C65-42DE-A043-53F254F2C754}" type="pres">
      <dgm:prSet presAssocID="{2018D0A4-9382-45A5-8B5B-98059D6DF488}" presName="parentLin" presStyleCnt="0"/>
      <dgm:spPr/>
    </dgm:pt>
    <dgm:pt modelId="{08A1F9DD-8671-4255-BC16-9C742F3D11D6}" type="pres">
      <dgm:prSet presAssocID="{2018D0A4-9382-45A5-8B5B-98059D6DF488}" presName="parentLeftMargin" presStyleLbl="node1" presStyleIdx="1" presStyleCnt="6"/>
      <dgm:spPr/>
      <dgm:t>
        <a:bodyPr/>
        <a:lstStyle/>
        <a:p>
          <a:endParaRPr lang="es-EC"/>
        </a:p>
      </dgm:t>
    </dgm:pt>
    <dgm:pt modelId="{2052ECF0-74FE-4199-B5DB-1C688EB8FF22}" type="pres">
      <dgm:prSet presAssocID="{2018D0A4-9382-45A5-8B5B-98059D6DF488}" presName="parentText" presStyleLbl="node1" presStyleIdx="2" presStyleCnt="6">
        <dgm:presLayoutVars>
          <dgm:chMax val="0"/>
          <dgm:bulletEnabled val="1"/>
        </dgm:presLayoutVars>
      </dgm:prSet>
      <dgm:spPr/>
      <dgm:t>
        <a:bodyPr/>
        <a:lstStyle/>
        <a:p>
          <a:endParaRPr lang="es-EC"/>
        </a:p>
      </dgm:t>
    </dgm:pt>
    <dgm:pt modelId="{6DF322E0-29E1-4C37-9B62-F87ABBEF8295}" type="pres">
      <dgm:prSet presAssocID="{2018D0A4-9382-45A5-8B5B-98059D6DF488}" presName="negativeSpace" presStyleCnt="0"/>
      <dgm:spPr/>
    </dgm:pt>
    <dgm:pt modelId="{6AED7146-D2E1-410D-9B8C-C7610B551CD7}" type="pres">
      <dgm:prSet presAssocID="{2018D0A4-9382-45A5-8B5B-98059D6DF488}" presName="childText" presStyleLbl="conFgAcc1" presStyleIdx="2" presStyleCnt="6">
        <dgm:presLayoutVars>
          <dgm:bulletEnabled val="1"/>
        </dgm:presLayoutVars>
      </dgm:prSet>
      <dgm:spPr/>
    </dgm:pt>
    <dgm:pt modelId="{E99E1F3C-0AC5-416A-BE01-55D574F5E37E}" type="pres">
      <dgm:prSet presAssocID="{CBC42168-933C-456B-AE93-3F1DB3226C63}" presName="spaceBetweenRectangles" presStyleCnt="0"/>
      <dgm:spPr/>
    </dgm:pt>
    <dgm:pt modelId="{E4DBBAF2-3CA2-4AA5-B99F-5176694DD5A3}" type="pres">
      <dgm:prSet presAssocID="{64079C8B-5D81-48C7-B7D7-0A33CA813985}" presName="parentLin" presStyleCnt="0"/>
      <dgm:spPr/>
    </dgm:pt>
    <dgm:pt modelId="{6F1DB98F-798A-4731-ACDE-5CF1325E7AC7}" type="pres">
      <dgm:prSet presAssocID="{64079C8B-5D81-48C7-B7D7-0A33CA813985}" presName="parentLeftMargin" presStyleLbl="node1" presStyleIdx="2" presStyleCnt="6"/>
      <dgm:spPr/>
      <dgm:t>
        <a:bodyPr/>
        <a:lstStyle/>
        <a:p>
          <a:endParaRPr lang="es-EC"/>
        </a:p>
      </dgm:t>
    </dgm:pt>
    <dgm:pt modelId="{1C633DF9-26A4-434E-9406-B181AB3CECDE}" type="pres">
      <dgm:prSet presAssocID="{64079C8B-5D81-48C7-B7D7-0A33CA813985}" presName="parentText" presStyleLbl="node1" presStyleIdx="3" presStyleCnt="6">
        <dgm:presLayoutVars>
          <dgm:chMax val="0"/>
          <dgm:bulletEnabled val="1"/>
        </dgm:presLayoutVars>
      </dgm:prSet>
      <dgm:spPr/>
      <dgm:t>
        <a:bodyPr/>
        <a:lstStyle/>
        <a:p>
          <a:endParaRPr lang="es-EC"/>
        </a:p>
      </dgm:t>
    </dgm:pt>
    <dgm:pt modelId="{FDB80B0A-E11F-4292-8141-8D477DFDB111}" type="pres">
      <dgm:prSet presAssocID="{64079C8B-5D81-48C7-B7D7-0A33CA813985}" presName="negativeSpace" presStyleCnt="0"/>
      <dgm:spPr/>
    </dgm:pt>
    <dgm:pt modelId="{3E3EA2AE-C405-4F9A-AF58-30C4A9BB8238}" type="pres">
      <dgm:prSet presAssocID="{64079C8B-5D81-48C7-B7D7-0A33CA813985}" presName="childText" presStyleLbl="conFgAcc1" presStyleIdx="3" presStyleCnt="6">
        <dgm:presLayoutVars>
          <dgm:bulletEnabled val="1"/>
        </dgm:presLayoutVars>
      </dgm:prSet>
      <dgm:spPr/>
    </dgm:pt>
    <dgm:pt modelId="{B19A1F90-88BC-444B-87F4-AA24FAA2068A}" type="pres">
      <dgm:prSet presAssocID="{AB85661E-4FA3-4E0F-B099-D7DF5E377A46}" presName="spaceBetweenRectangles" presStyleCnt="0"/>
      <dgm:spPr/>
    </dgm:pt>
    <dgm:pt modelId="{B48EFA00-F76D-4F39-A3D2-580573B229CE}" type="pres">
      <dgm:prSet presAssocID="{00C2CF6D-0031-4ED1-8461-63C47ADB3368}" presName="parentLin" presStyleCnt="0"/>
      <dgm:spPr/>
    </dgm:pt>
    <dgm:pt modelId="{F1866CDF-7399-48F2-BB9D-E3B661918E3D}" type="pres">
      <dgm:prSet presAssocID="{00C2CF6D-0031-4ED1-8461-63C47ADB3368}" presName="parentLeftMargin" presStyleLbl="node1" presStyleIdx="3" presStyleCnt="6"/>
      <dgm:spPr/>
      <dgm:t>
        <a:bodyPr/>
        <a:lstStyle/>
        <a:p>
          <a:endParaRPr lang="es-EC"/>
        </a:p>
      </dgm:t>
    </dgm:pt>
    <dgm:pt modelId="{B0356DC8-3A6A-4A00-91E4-E0AF9AA29F70}" type="pres">
      <dgm:prSet presAssocID="{00C2CF6D-0031-4ED1-8461-63C47ADB3368}" presName="parentText" presStyleLbl="node1" presStyleIdx="4" presStyleCnt="6">
        <dgm:presLayoutVars>
          <dgm:chMax val="0"/>
          <dgm:bulletEnabled val="1"/>
        </dgm:presLayoutVars>
      </dgm:prSet>
      <dgm:spPr/>
      <dgm:t>
        <a:bodyPr/>
        <a:lstStyle/>
        <a:p>
          <a:endParaRPr lang="es-EC"/>
        </a:p>
      </dgm:t>
    </dgm:pt>
    <dgm:pt modelId="{D2950CE1-56DA-483C-9E45-8F5DB11EC5A7}" type="pres">
      <dgm:prSet presAssocID="{00C2CF6D-0031-4ED1-8461-63C47ADB3368}" presName="negativeSpace" presStyleCnt="0"/>
      <dgm:spPr/>
    </dgm:pt>
    <dgm:pt modelId="{EB7F209F-52FE-403C-B858-D7C6B3FD4BD9}" type="pres">
      <dgm:prSet presAssocID="{00C2CF6D-0031-4ED1-8461-63C47ADB3368}" presName="childText" presStyleLbl="conFgAcc1" presStyleIdx="4" presStyleCnt="6">
        <dgm:presLayoutVars>
          <dgm:bulletEnabled val="1"/>
        </dgm:presLayoutVars>
      </dgm:prSet>
      <dgm:spPr/>
    </dgm:pt>
    <dgm:pt modelId="{52700E8D-582F-4311-8319-1B35E188BF47}" type="pres">
      <dgm:prSet presAssocID="{2DE741E5-5A19-4F7A-9FBD-762C03D45A77}" presName="spaceBetweenRectangles" presStyleCnt="0"/>
      <dgm:spPr/>
    </dgm:pt>
    <dgm:pt modelId="{4B835E9F-23DF-4E0E-9DBD-5B848A4A725E}" type="pres">
      <dgm:prSet presAssocID="{62465E86-FAAD-4263-A5F8-852650A11941}" presName="parentLin" presStyleCnt="0"/>
      <dgm:spPr/>
    </dgm:pt>
    <dgm:pt modelId="{7498CC2E-2D5B-4E05-A975-CD8824687234}" type="pres">
      <dgm:prSet presAssocID="{62465E86-FAAD-4263-A5F8-852650A11941}" presName="parentLeftMargin" presStyleLbl="node1" presStyleIdx="4" presStyleCnt="6"/>
      <dgm:spPr/>
      <dgm:t>
        <a:bodyPr/>
        <a:lstStyle/>
        <a:p>
          <a:endParaRPr lang="es-EC"/>
        </a:p>
      </dgm:t>
    </dgm:pt>
    <dgm:pt modelId="{A05BF346-619C-42EA-9B99-55BD044FFFF1}" type="pres">
      <dgm:prSet presAssocID="{62465E86-FAAD-4263-A5F8-852650A11941}" presName="parentText" presStyleLbl="node1" presStyleIdx="5" presStyleCnt="6">
        <dgm:presLayoutVars>
          <dgm:chMax val="0"/>
          <dgm:bulletEnabled val="1"/>
        </dgm:presLayoutVars>
      </dgm:prSet>
      <dgm:spPr/>
      <dgm:t>
        <a:bodyPr/>
        <a:lstStyle/>
        <a:p>
          <a:endParaRPr lang="es-EC"/>
        </a:p>
      </dgm:t>
    </dgm:pt>
    <dgm:pt modelId="{FDF4EDB8-82AE-40A3-87F1-3A701BBCD340}" type="pres">
      <dgm:prSet presAssocID="{62465E86-FAAD-4263-A5F8-852650A11941}" presName="negativeSpace" presStyleCnt="0"/>
      <dgm:spPr/>
    </dgm:pt>
    <dgm:pt modelId="{0224CD38-6CB4-4A2D-9D59-05B7270413AC}" type="pres">
      <dgm:prSet presAssocID="{62465E86-FAAD-4263-A5F8-852650A11941}" presName="childText" presStyleLbl="conFgAcc1" presStyleIdx="5" presStyleCnt="6">
        <dgm:presLayoutVars>
          <dgm:bulletEnabled val="1"/>
        </dgm:presLayoutVars>
      </dgm:prSet>
      <dgm:spPr/>
    </dgm:pt>
  </dgm:ptLst>
  <dgm:cxnLst>
    <dgm:cxn modelId="{CDBFE889-E02F-438C-AAA5-22ECCA89B141}" type="presOf" srcId="{2018D0A4-9382-45A5-8B5B-98059D6DF488}" destId="{08A1F9DD-8671-4255-BC16-9C742F3D11D6}" srcOrd="0" destOrd="0" presId="urn:microsoft.com/office/officeart/2005/8/layout/list1"/>
    <dgm:cxn modelId="{D450E00E-BCB1-42B1-B369-0880A5710775}" type="presOf" srcId="{00C2CF6D-0031-4ED1-8461-63C47ADB3368}" destId="{B0356DC8-3A6A-4A00-91E4-E0AF9AA29F70}" srcOrd="1" destOrd="0" presId="urn:microsoft.com/office/officeart/2005/8/layout/list1"/>
    <dgm:cxn modelId="{834B91E6-A06B-4603-AF1E-7CA01B832062}" srcId="{BAFAE5F9-BDED-4ED1-88DA-B87D9078FACF}" destId="{62465E86-FAAD-4263-A5F8-852650A11941}" srcOrd="5" destOrd="0" parTransId="{F2031CD8-E3AA-4169-AB83-A6752778B420}" sibTransId="{6007662C-F74A-4571-A0E7-4970074AC094}"/>
    <dgm:cxn modelId="{48D31630-C183-4589-A61A-A169084B7946}" srcId="{BAFAE5F9-BDED-4ED1-88DA-B87D9078FACF}" destId="{2018D0A4-9382-45A5-8B5B-98059D6DF488}" srcOrd="2" destOrd="0" parTransId="{69D28989-EC50-4940-90DB-237B6CD37674}" sibTransId="{CBC42168-933C-456B-AE93-3F1DB3226C63}"/>
    <dgm:cxn modelId="{F22BA69B-F074-45B4-8249-B3F9C99DD815}" type="presOf" srcId="{64079C8B-5D81-48C7-B7D7-0A33CA813985}" destId="{1C633DF9-26A4-434E-9406-B181AB3CECDE}" srcOrd="1" destOrd="0" presId="urn:microsoft.com/office/officeart/2005/8/layout/list1"/>
    <dgm:cxn modelId="{278E7A5F-1C95-4FBB-88B7-A1B3962F884B}" type="presOf" srcId="{62465E86-FAAD-4263-A5F8-852650A11941}" destId="{A05BF346-619C-42EA-9B99-55BD044FFFF1}" srcOrd="1" destOrd="0" presId="urn:microsoft.com/office/officeart/2005/8/layout/list1"/>
    <dgm:cxn modelId="{4CE2CE39-998D-4097-8334-31ED6B4E9AEC}" type="presOf" srcId="{00C2CF6D-0031-4ED1-8461-63C47ADB3368}" destId="{F1866CDF-7399-48F2-BB9D-E3B661918E3D}" srcOrd="0" destOrd="0" presId="urn:microsoft.com/office/officeart/2005/8/layout/list1"/>
    <dgm:cxn modelId="{D85C5DF0-74CB-40F2-AA3E-774B832F49A7}" type="presOf" srcId="{306870DE-DADB-473C-9434-EFF36DA3291A}" destId="{6D443D44-74AF-4D8D-A73D-D8A6E8234D04}" srcOrd="1" destOrd="0" presId="urn:microsoft.com/office/officeart/2005/8/layout/list1"/>
    <dgm:cxn modelId="{FF6B8A30-9E8F-42E9-A6D6-B36DD68DE91B}" srcId="{BAFAE5F9-BDED-4ED1-88DA-B87D9078FACF}" destId="{7FC50D9D-08D5-4280-8C9F-8E96B849BB5A}" srcOrd="1" destOrd="0" parTransId="{1AE46993-395F-49BB-A4DE-0AB073E6B0DF}" sibTransId="{544ED0D4-BD44-424A-A9B2-4CC81F2D8C68}"/>
    <dgm:cxn modelId="{B80AFD80-7927-418B-822B-2E35EE662A5D}" type="presOf" srcId="{7FC50D9D-08D5-4280-8C9F-8E96B849BB5A}" destId="{7974D109-E8FC-473A-9833-B6CA59F4B71B}" srcOrd="0" destOrd="0" presId="urn:microsoft.com/office/officeart/2005/8/layout/list1"/>
    <dgm:cxn modelId="{14464445-C080-4E3F-B520-56AA4DDE7F38}" type="presOf" srcId="{62465E86-FAAD-4263-A5F8-852650A11941}" destId="{7498CC2E-2D5B-4E05-A975-CD8824687234}" srcOrd="0" destOrd="0" presId="urn:microsoft.com/office/officeart/2005/8/layout/list1"/>
    <dgm:cxn modelId="{7DDD8C5C-39D4-4DEF-A792-18D5891A7F1A}" srcId="{BAFAE5F9-BDED-4ED1-88DA-B87D9078FACF}" destId="{64079C8B-5D81-48C7-B7D7-0A33CA813985}" srcOrd="3" destOrd="0" parTransId="{FA988CA4-4F99-44F3-B0CA-E2C2DB3C257E}" sibTransId="{AB85661E-4FA3-4E0F-B099-D7DF5E377A46}"/>
    <dgm:cxn modelId="{AD3B62A7-254E-45F2-960F-A471EC558DDD}" type="presOf" srcId="{64079C8B-5D81-48C7-B7D7-0A33CA813985}" destId="{6F1DB98F-798A-4731-ACDE-5CF1325E7AC7}" srcOrd="0" destOrd="0" presId="urn:microsoft.com/office/officeart/2005/8/layout/list1"/>
    <dgm:cxn modelId="{2FCBE3E7-A0C3-4FF3-80DB-C7A3909827A7}" type="presOf" srcId="{BAFAE5F9-BDED-4ED1-88DA-B87D9078FACF}" destId="{DD4A87EC-C811-462F-9FC3-CFCB6498AF8A}" srcOrd="0" destOrd="0" presId="urn:microsoft.com/office/officeart/2005/8/layout/list1"/>
    <dgm:cxn modelId="{44CAA7D3-1194-422B-9E57-FA989330962C}" type="presOf" srcId="{2018D0A4-9382-45A5-8B5B-98059D6DF488}" destId="{2052ECF0-74FE-4199-B5DB-1C688EB8FF22}" srcOrd="1" destOrd="0" presId="urn:microsoft.com/office/officeart/2005/8/layout/list1"/>
    <dgm:cxn modelId="{DD045F46-0834-4E4F-8926-28ADE3D36356}" srcId="{BAFAE5F9-BDED-4ED1-88DA-B87D9078FACF}" destId="{00C2CF6D-0031-4ED1-8461-63C47ADB3368}" srcOrd="4" destOrd="0" parTransId="{3C4A92D5-5753-430B-8927-7729D6BD6572}" sibTransId="{2DE741E5-5A19-4F7A-9FBD-762C03D45A77}"/>
    <dgm:cxn modelId="{7E3A60A3-9305-4F70-B061-D448201024DB}" type="presOf" srcId="{7FC50D9D-08D5-4280-8C9F-8E96B849BB5A}" destId="{FEE781E9-4A30-434A-B9CD-6CCE2DB7C53C}" srcOrd="1" destOrd="0" presId="urn:microsoft.com/office/officeart/2005/8/layout/list1"/>
    <dgm:cxn modelId="{36EAA753-CCF9-4A5E-AFC1-251E515A83CB}" srcId="{BAFAE5F9-BDED-4ED1-88DA-B87D9078FACF}" destId="{306870DE-DADB-473C-9434-EFF36DA3291A}" srcOrd="0" destOrd="0" parTransId="{A8C978EB-6AED-4A49-B5C3-63E79D4CF22A}" sibTransId="{DEF96886-0DE9-42D7-AC27-0141A4EA723E}"/>
    <dgm:cxn modelId="{8AA721BC-8225-43EF-A80F-904A0822098C}" type="presOf" srcId="{306870DE-DADB-473C-9434-EFF36DA3291A}" destId="{A0A4041D-BBE3-4DFF-9F8B-6378EB9E13BF}" srcOrd="0" destOrd="0" presId="urn:microsoft.com/office/officeart/2005/8/layout/list1"/>
    <dgm:cxn modelId="{BC36F820-0F25-4975-B5A6-D77D57B4C256}" type="presParOf" srcId="{DD4A87EC-C811-462F-9FC3-CFCB6498AF8A}" destId="{7F409F45-F818-4907-8A53-5240A1B46465}" srcOrd="0" destOrd="0" presId="urn:microsoft.com/office/officeart/2005/8/layout/list1"/>
    <dgm:cxn modelId="{5DAE5FEB-1511-4292-8675-DBF831F7A7A6}" type="presParOf" srcId="{7F409F45-F818-4907-8A53-5240A1B46465}" destId="{A0A4041D-BBE3-4DFF-9F8B-6378EB9E13BF}" srcOrd="0" destOrd="0" presId="urn:microsoft.com/office/officeart/2005/8/layout/list1"/>
    <dgm:cxn modelId="{451C52ED-824E-4989-B92F-EBF5630A362D}" type="presParOf" srcId="{7F409F45-F818-4907-8A53-5240A1B46465}" destId="{6D443D44-74AF-4D8D-A73D-D8A6E8234D04}" srcOrd="1" destOrd="0" presId="urn:microsoft.com/office/officeart/2005/8/layout/list1"/>
    <dgm:cxn modelId="{3D4FE71D-8344-48B1-9AF6-53AF814D8D29}" type="presParOf" srcId="{DD4A87EC-C811-462F-9FC3-CFCB6498AF8A}" destId="{D3E3CA90-AED0-4363-B9EC-078371012C1F}" srcOrd="1" destOrd="0" presId="urn:microsoft.com/office/officeart/2005/8/layout/list1"/>
    <dgm:cxn modelId="{D33F0171-AC7C-4452-90C9-DED5A1C40229}" type="presParOf" srcId="{DD4A87EC-C811-462F-9FC3-CFCB6498AF8A}" destId="{FB3F14A5-BA1D-4909-92C3-C33CF08192A8}" srcOrd="2" destOrd="0" presId="urn:microsoft.com/office/officeart/2005/8/layout/list1"/>
    <dgm:cxn modelId="{438EE57A-85B9-4101-AC6C-696FA7A3CD2E}" type="presParOf" srcId="{DD4A87EC-C811-462F-9FC3-CFCB6498AF8A}" destId="{A6E12B6D-DA60-4EFB-B441-A9B4D5E03243}" srcOrd="3" destOrd="0" presId="urn:microsoft.com/office/officeart/2005/8/layout/list1"/>
    <dgm:cxn modelId="{BF0D2BDD-7F06-4DD6-9934-1180C5ABA444}" type="presParOf" srcId="{DD4A87EC-C811-462F-9FC3-CFCB6498AF8A}" destId="{6194FD1F-9A9C-4D19-84A0-667A1CC39B5F}" srcOrd="4" destOrd="0" presId="urn:microsoft.com/office/officeart/2005/8/layout/list1"/>
    <dgm:cxn modelId="{5124A64A-6807-497B-94A0-1B29E045B86F}" type="presParOf" srcId="{6194FD1F-9A9C-4D19-84A0-667A1CC39B5F}" destId="{7974D109-E8FC-473A-9833-B6CA59F4B71B}" srcOrd="0" destOrd="0" presId="urn:microsoft.com/office/officeart/2005/8/layout/list1"/>
    <dgm:cxn modelId="{C060AE4A-3EDB-442E-B083-F152F70C767A}" type="presParOf" srcId="{6194FD1F-9A9C-4D19-84A0-667A1CC39B5F}" destId="{FEE781E9-4A30-434A-B9CD-6CCE2DB7C53C}" srcOrd="1" destOrd="0" presId="urn:microsoft.com/office/officeart/2005/8/layout/list1"/>
    <dgm:cxn modelId="{A2A35D89-CE39-4D57-A7D1-8D05EA8ABBC0}" type="presParOf" srcId="{DD4A87EC-C811-462F-9FC3-CFCB6498AF8A}" destId="{95EEE041-2F95-40D6-A4FC-860FE8C81DC9}" srcOrd="5" destOrd="0" presId="urn:microsoft.com/office/officeart/2005/8/layout/list1"/>
    <dgm:cxn modelId="{C977EEB7-0352-43D5-9614-7D090C8FE4AF}" type="presParOf" srcId="{DD4A87EC-C811-462F-9FC3-CFCB6498AF8A}" destId="{76576BEC-2629-4527-9F75-3B5C4613A4CD}" srcOrd="6" destOrd="0" presId="urn:microsoft.com/office/officeart/2005/8/layout/list1"/>
    <dgm:cxn modelId="{1CED9853-0D0B-49F4-B659-DC0D7DB1562A}" type="presParOf" srcId="{DD4A87EC-C811-462F-9FC3-CFCB6498AF8A}" destId="{C75FC74A-AF3A-43B8-B8E6-DBAC90E26456}" srcOrd="7" destOrd="0" presId="urn:microsoft.com/office/officeart/2005/8/layout/list1"/>
    <dgm:cxn modelId="{E7B260B4-2B2A-4643-ACA8-2A6E49431E5D}" type="presParOf" srcId="{DD4A87EC-C811-462F-9FC3-CFCB6498AF8A}" destId="{E2DEC41A-5C65-42DE-A043-53F254F2C754}" srcOrd="8" destOrd="0" presId="urn:microsoft.com/office/officeart/2005/8/layout/list1"/>
    <dgm:cxn modelId="{3AE0AB7F-AC5C-4B6E-A28A-DEAC9E74BA27}" type="presParOf" srcId="{E2DEC41A-5C65-42DE-A043-53F254F2C754}" destId="{08A1F9DD-8671-4255-BC16-9C742F3D11D6}" srcOrd="0" destOrd="0" presId="urn:microsoft.com/office/officeart/2005/8/layout/list1"/>
    <dgm:cxn modelId="{A688E256-DDCA-4203-BEAC-36AE15ACC5B6}" type="presParOf" srcId="{E2DEC41A-5C65-42DE-A043-53F254F2C754}" destId="{2052ECF0-74FE-4199-B5DB-1C688EB8FF22}" srcOrd="1" destOrd="0" presId="urn:microsoft.com/office/officeart/2005/8/layout/list1"/>
    <dgm:cxn modelId="{7BF9A0BA-A648-41DE-839A-17C45926E924}" type="presParOf" srcId="{DD4A87EC-C811-462F-9FC3-CFCB6498AF8A}" destId="{6DF322E0-29E1-4C37-9B62-F87ABBEF8295}" srcOrd="9" destOrd="0" presId="urn:microsoft.com/office/officeart/2005/8/layout/list1"/>
    <dgm:cxn modelId="{AE0B20A4-F009-403A-9B75-9FBCDE8DBC32}" type="presParOf" srcId="{DD4A87EC-C811-462F-9FC3-CFCB6498AF8A}" destId="{6AED7146-D2E1-410D-9B8C-C7610B551CD7}" srcOrd="10" destOrd="0" presId="urn:microsoft.com/office/officeart/2005/8/layout/list1"/>
    <dgm:cxn modelId="{C78F53A4-D643-4072-AFE1-D001CE6B7922}" type="presParOf" srcId="{DD4A87EC-C811-462F-9FC3-CFCB6498AF8A}" destId="{E99E1F3C-0AC5-416A-BE01-55D574F5E37E}" srcOrd="11" destOrd="0" presId="urn:microsoft.com/office/officeart/2005/8/layout/list1"/>
    <dgm:cxn modelId="{34AE334B-CF2E-470F-9969-EFD3D11BFAD1}" type="presParOf" srcId="{DD4A87EC-C811-462F-9FC3-CFCB6498AF8A}" destId="{E4DBBAF2-3CA2-4AA5-B99F-5176694DD5A3}" srcOrd="12" destOrd="0" presId="urn:microsoft.com/office/officeart/2005/8/layout/list1"/>
    <dgm:cxn modelId="{CAFF3E6C-5394-414A-985C-90A0A6AB6B02}" type="presParOf" srcId="{E4DBBAF2-3CA2-4AA5-B99F-5176694DD5A3}" destId="{6F1DB98F-798A-4731-ACDE-5CF1325E7AC7}" srcOrd="0" destOrd="0" presId="urn:microsoft.com/office/officeart/2005/8/layout/list1"/>
    <dgm:cxn modelId="{B063EFFE-9756-463F-8B75-9B5D5B16042A}" type="presParOf" srcId="{E4DBBAF2-3CA2-4AA5-B99F-5176694DD5A3}" destId="{1C633DF9-26A4-434E-9406-B181AB3CECDE}" srcOrd="1" destOrd="0" presId="urn:microsoft.com/office/officeart/2005/8/layout/list1"/>
    <dgm:cxn modelId="{13466F85-0BB1-42C3-AABC-92ABCBAFFED1}" type="presParOf" srcId="{DD4A87EC-C811-462F-9FC3-CFCB6498AF8A}" destId="{FDB80B0A-E11F-4292-8141-8D477DFDB111}" srcOrd="13" destOrd="0" presId="urn:microsoft.com/office/officeart/2005/8/layout/list1"/>
    <dgm:cxn modelId="{1F709F3D-2764-4F96-8EC3-C151DD46BE70}" type="presParOf" srcId="{DD4A87EC-C811-462F-9FC3-CFCB6498AF8A}" destId="{3E3EA2AE-C405-4F9A-AF58-30C4A9BB8238}" srcOrd="14" destOrd="0" presId="urn:microsoft.com/office/officeart/2005/8/layout/list1"/>
    <dgm:cxn modelId="{690784A5-A880-4136-A1E2-D534BEC81A83}" type="presParOf" srcId="{DD4A87EC-C811-462F-9FC3-CFCB6498AF8A}" destId="{B19A1F90-88BC-444B-87F4-AA24FAA2068A}" srcOrd="15" destOrd="0" presId="urn:microsoft.com/office/officeart/2005/8/layout/list1"/>
    <dgm:cxn modelId="{044755AF-84BF-4927-B748-389751CC50BC}" type="presParOf" srcId="{DD4A87EC-C811-462F-9FC3-CFCB6498AF8A}" destId="{B48EFA00-F76D-4F39-A3D2-580573B229CE}" srcOrd="16" destOrd="0" presId="urn:microsoft.com/office/officeart/2005/8/layout/list1"/>
    <dgm:cxn modelId="{FC1515B9-D40F-476A-BA6B-6C8067DE6204}" type="presParOf" srcId="{B48EFA00-F76D-4F39-A3D2-580573B229CE}" destId="{F1866CDF-7399-48F2-BB9D-E3B661918E3D}" srcOrd="0" destOrd="0" presId="urn:microsoft.com/office/officeart/2005/8/layout/list1"/>
    <dgm:cxn modelId="{9589035F-3C2B-46BB-A463-ED809B2CC377}" type="presParOf" srcId="{B48EFA00-F76D-4F39-A3D2-580573B229CE}" destId="{B0356DC8-3A6A-4A00-91E4-E0AF9AA29F70}" srcOrd="1" destOrd="0" presId="urn:microsoft.com/office/officeart/2005/8/layout/list1"/>
    <dgm:cxn modelId="{D68B4D51-A1A7-4560-8D14-B61D622D63A2}" type="presParOf" srcId="{DD4A87EC-C811-462F-9FC3-CFCB6498AF8A}" destId="{D2950CE1-56DA-483C-9E45-8F5DB11EC5A7}" srcOrd="17" destOrd="0" presId="urn:microsoft.com/office/officeart/2005/8/layout/list1"/>
    <dgm:cxn modelId="{1741E30C-682E-499A-9F1C-BFF837066E31}" type="presParOf" srcId="{DD4A87EC-C811-462F-9FC3-CFCB6498AF8A}" destId="{EB7F209F-52FE-403C-B858-D7C6B3FD4BD9}" srcOrd="18" destOrd="0" presId="urn:microsoft.com/office/officeart/2005/8/layout/list1"/>
    <dgm:cxn modelId="{F5EE8A14-8CF8-4A5A-9AE2-ACB11DA217A9}" type="presParOf" srcId="{DD4A87EC-C811-462F-9FC3-CFCB6498AF8A}" destId="{52700E8D-582F-4311-8319-1B35E188BF47}" srcOrd="19" destOrd="0" presId="urn:microsoft.com/office/officeart/2005/8/layout/list1"/>
    <dgm:cxn modelId="{A2B86B51-DFF2-4E04-8705-DCA57409E012}" type="presParOf" srcId="{DD4A87EC-C811-462F-9FC3-CFCB6498AF8A}" destId="{4B835E9F-23DF-4E0E-9DBD-5B848A4A725E}" srcOrd="20" destOrd="0" presId="urn:microsoft.com/office/officeart/2005/8/layout/list1"/>
    <dgm:cxn modelId="{587D6717-C90D-47E5-9B1B-761C109B84E3}" type="presParOf" srcId="{4B835E9F-23DF-4E0E-9DBD-5B848A4A725E}" destId="{7498CC2E-2D5B-4E05-A975-CD8824687234}" srcOrd="0" destOrd="0" presId="urn:microsoft.com/office/officeart/2005/8/layout/list1"/>
    <dgm:cxn modelId="{0D3E7952-4FE2-4D45-9F80-012191FE7795}" type="presParOf" srcId="{4B835E9F-23DF-4E0E-9DBD-5B848A4A725E}" destId="{A05BF346-619C-42EA-9B99-55BD044FFFF1}" srcOrd="1" destOrd="0" presId="urn:microsoft.com/office/officeart/2005/8/layout/list1"/>
    <dgm:cxn modelId="{61EBE08F-6213-4D44-888C-1C92BBE2B29C}" type="presParOf" srcId="{DD4A87EC-C811-462F-9FC3-CFCB6498AF8A}" destId="{FDF4EDB8-82AE-40A3-87F1-3A701BBCD340}" srcOrd="21" destOrd="0" presId="urn:microsoft.com/office/officeart/2005/8/layout/list1"/>
    <dgm:cxn modelId="{049A6C57-9F3C-4339-97CB-0E52804025FF}" type="presParOf" srcId="{DD4A87EC-C811-462F-9FC3-CFCB6498AF8A}" destId="{0224CD38-6CB4-4A2D-9D59-05B7270413AC}" srcOrd="2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FAE5F9-BDED-4ED1-88DA-B87D9078FACF}"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EC"/>
        </a:p>
      </dgm:t>
    </dgm:pt>
    <dgm:pt modelId="{51CD3736-FA63-4BC7-ADC0-CED8BEAE983F}">
      <dgm:prSet custT="1"/>
      <dgm:spPr/>
      <dgm:t>
        <a:bodyPr/>
        <a:lstStyle/>
        <a:p>
          <a:r>
            <a:rPr lang="es-EC" sz="1200"/>
            <a:t>Altman es un índice que también muestra una zona de riesgo o zona gris que se puede tener en cuenta como una advertencia para las empresas que usen este indicador y buscar alternativas para mejorar e incrementar el nivel de solvencia </a:t>
          </a:r>
        </a:p>
      </dgm:t>
    </dgm:pt>
    <dgm:pt modelId="{E63D8DE2-CA09-4ACF-A974-18F543272578}" type="parTrans" cxnId="{6315970B-45C0-4B82-916C-8FC61C149CD1}">
      <dgm:prSet/>
      <dgm:spPr/>
      <dgm:t>
        <a:bodyPr/>
        <a:lstStyle/>
        <a:p>
          <a:endParaRPr lang="es-EC" sz="4800"/>
        </a:p>
      </dgm:t>
    </dgm:pt>
    <dgm:pt modelId="{D7A99CD4-8F2E-4BB5-946F-A776A10EC554}" type="sibTrans" cxnId="{6315970B-45C0-4B82-916C-8FC61C149CD1}">
      <dgm:prSet/>
      <dgm:spPr/>
      <dgm:t>
        <a:bodyPr/>
        <a:lstStyle/>
        <a:p>
          <a:endParaRPr lang="es-EC" sz="4800"/>
        </a:p>
      </dgm:t>
    </dgm:pt>
    <dgm:pt modelId="{21140D00-667D-4DC3-91EB-246685E0E3CB}">
      <dgm:prSet custT="1"/>
      <dgm:spPr/>
      <dgm:t>
        <a:bodyPr/>
        <a:lstStyle/>
        <a:p>
          <a:r>
            <a:rPr lang="es-EC" sz="1200"/>
            <a:t>Para futuras investigaciones en cuanto al modelo de ecuaciones de estimación generalizadas se recomienda tener en cuenta el tipo de variables que se escojan, en especial las variables de carácter macroeconómico que permitan estimar una influencia directa sobre los indicadores de las empresas</a:t>
          </a:r>
        </a:p>
      </dgm:t>
    </dgm:pt>
    <dgm:pt modelId="{B14DA862-2B66-4619-A481-334C34E08FDC}" type="parTrans" cxnId="{5993245D-4BD6-4624-9FE7-39B5F2C4AE3F}">
      <dgm:prSet/>
      <dgm:spPr/>
      <dgm:t>
        <a:bodyPr/>
        <a:lstStyle/>
        <a:p>
          <a:endParaRPr lang="es-EC" sz="4800"/>
        </a:p>
      </dgm:t>
    </dgm:pt>
    <dgm:pt modelId="{D3E4BD7F-DA7F-4ECC-A3F7-8307DBE15179}" type="sibTrans" cxnId="{5993245D-4BD6-4624-9FE7-39B5F2C4AE3F}">
      <dgm:prSet/>
      <dgm:spPr/>
      <dgm:t>
        <a:bodyPr/>
        <a:lstStyle/>
        <a:p>
          <a:endParaRPr lang="es-EC" sz="4800"/>
        </a:p>
      </dgm:t>
    </dgm:pt>
    <dgm:pt modelId="{2F23567E-1698-4CCB-9DB2-75AB8F4B9C93}">
      <dgm:prSet custT="1"/>
      <dgm:spPr/>
      <dgm:t>
        <a:bodyPr/>
        <a:lstStyle/>
        <a:p>
          <a:r>
            <a:rPr lang="es-EC" sz="1200"/>
            <a:t>Tener en cuenta que para el cálculo de Altman Z-Score se tomó como referencia el modelo original pero el modelo en varios estudios se ha desarrollado de formas diferentes cambiando características de las variables </a:t>
          </a:r>
        </a:p>
      </dgm:t>
    </dgm:pt>
    <dgm:pt modelId="{B5AD0ECE-DC8B-4B81-8928-4135EFD1075F}" type="parTrans" cxnId="{F580F987-B4DF-4C2E-AF5E-2F15D5312A02}">
      <dgm:prSet/>
      <dgm:spPr/>
      <dgm:t>
        <a:bodyPr/>
        <a:lstStyle/>
        <a:p>
          <a:endParaRPr lang="es-EC" sz="4800"/>
        </a:p>
      </dgm:t>
    </dgm:pt>
    <dgm:pt modelId="{32FB8A82-F95A-45AB-9CB5-9B3949DD085D}" type="sibTrans" cxnId="{F580F987-B4DF-4C2E-AF5E-2F15D5312A02}">
      <dgm:prSet/>
      <dgm:spPr/>
      <dgm:t>
        <a:bodyPr/>
        <a:lstStyle/>
        <a:p>
          <a:endParaRPr lang="es-EC" sz="4800"/>
        </a:p>
      </dgm:t>
    </dgm:pt>
    <dgm:pt modelId="{DD4A87EC-C811-462F-9FC3-CFCB6498AF8A}" type="pres">
      <dgm:prSet presAssocID="{BAFAE5F9-BDED-4ED1-88DA-B87D9078FACF}" presName="linear" presStyleCnt="0">
        <dgm:presLayoutVars>
          <dgm:dir/>
          <dgm:animLvl val="lvl"/>
          <dgm:resizeHandles val="exact"/>
        </dgm:presLayoutVars>
      </dgm:prSet>
      <dgm:spPr/>
      <dgm:t>
        <a:bodyPr/>
        <a:lstStyle/>
        <a:p>
          <a:endParaRPr lang="es-EC"/>
        </a:p>
      </dgm:t>
    </dgm:pt>
    <dgm:pt modelId="{633AFFE7-A0D4-45C2-8C84-1094BC86FE40}" type="pres">
      <dgm:prSet presAssocID="{51CD3736-FA63-4BC7-ADC0-CED8BEAE983F}" presName="parentLin" presStyleCnt="0"/>
      <dgm:spPr/>
    </dgm:pt>
    <dgm:pt modelId="{305F817A-DB97-48E8-9AAE-E06D3DC033E5}" type="pres">
      <dgm:prSet presAssocID="{51CD3736-FA63-4BC7-ADC0-CED8BEAE983F}" presName="parentLeftMargin" presStyleLbl="node1" presStyleIdx="0" presStyleCnt="3"/>
      <dgm:spPr/>
      <dgm:t>
        <a:bodyPr/>
        <a:lstStyle/>
        <a:p>
          <a:endParaRPr lang="es-EC"/>
        </a:p>
      </dgm:t>
    </dgm:pt>
    <dgm:pt modelId="{B6A6EC82-36F1-4CC4-98CB-2C8AFD8B32B8}" type="pres">
      <dgm:prSet presAssocID="{51CD3736-FA63-4BC7-ADC0-CED8BEAE983F}" presName="parentText" presStyleLbl="node1" presStyleIdx="0" presStyleCnt="3">
        <dgm:presLayoutVars>
          <dgm:chMax val="0"/>
          <dgm:bulletEnabled val="1"/>
        </dgm:presLayoutVars>
      </dgm:prSet>
      <dgm:spPr/>
      <dgm:t>
        <a:bodyPr/>
        <a:lstStyle/>
        <a:p>
          <a:endParaRPr lang="es-EC"/>
        </a:p>
      </dgm:t>
    </dgm:pt>
    <dgm:pt modelId="{306F6E85-4797-461C-B4CE-367E5C5BA95A}" type="pres">
      <dgm:prSet presAssocID="{51CD3736-FA63-4BC7-ADC0-CED8BEAE983F}" presName="negativeSpace" presStyleCnt="0"/>
      <dgm:spPr/>
    </dgm:pt>
    <dgm:pt modelId="{95356C24-8509-4615-B5ED-7DE8E490A4CD}" type="pres">
      <dgm:prSet presAssocID="{51CD3736-FA63-4BC7-ADC0-CED8BEAE983F}" presName="childText" presStyleLbl="conFgAcc1" presStyleIdx="0" presStyleCnt="3">
        <dgm:presLayoutVars>
          <dgm:bulletEnabled val="1"/>
        </dgm:presLayoutVars>
      </dgm:prSet>
      <dgm:spPr/>
    </dgm:pt>
    <dgm:pt modelId="{C2ECAEA4-9AE1-4631-B58A-CEE22DB26DA8}" type="pres">
      <dgm:prSet presAssocID="{D7A99CD4-8F2E-4BB5-946F-A776A10EC554}" presName="spaceBetweenRectangles" presStyleCnt="0"/>
      <dgm:spPr/>
    </dgm:pt>
    <dgm:pt modelId="{A44D4DDC-4F97-4176-9E20-60500211C0C6}" type="pres">
      <dgm:prSet presAssocID="{21140D00-667D-4DC3-91EB-246685E0E3CB}" presName="parentLin" presStyleCnt="0"/>
      <dgm:spPr/>
    </dgm:pt>
    <dgm:pt modelId="{94DBD716-72EF-4A23-BE43-8D24932FBB59}" type="pres">
      <dgm:prSet presAssocID="{21140D00-667D-4DC3-91EB-246685E0E3CB}" presName="parentLeftMargin" presStyleLbl="node1" presStyleIdx="0" presStyleCnt="3"/>
      <dgm:spPr/>
      <dgm:t>
        <a:bodyPr/>
        <a:lstStyle/>
        <a:p>
          <a:endParaRPr lang="es-EC"/>
        </a:p>
      </dgm:t>
    </dgm:pt>
    <dgm:pt modelId="{40D33277-24C8-485D-8D12-FC0E7611DBBD}" type="pres">
      <dgm:prSet presAssocID="{21140D00-667D-4DC3-91EB-246685E0E3CB}" presName="parentText" presStyleLbl="node1" presStyleIdx="1" presStyleCnt="3">
        <dgm:presLayoutVars>
          <dgm:chMax val="0"/>
          <dgm:bulletEnabled val="1"/>
        </dgm:presLayoutVars>
      </dgm:prSet>
      <dgm:spPr/>
      <dgm:t>
        <a:bodyPr/>
        <a:lstStyle/>
        <a:p>
          <a:endParaRPr lang="es-EC"/>
        </a:p>
      </dgm:t>
    </dgm:pt>
    <dgm:pt modelId="{234A3765-59B7-4DE2-A52F-5021E9069234}" type="pres">
      <dgm:prSet presAssocID="{21140D00-667D-4DC3-91EB-246685E0E3CB}" presName="negativeSpace" presStyleCnt="0"/>
      <dgm:spPr/>
    </dgm:pt>
    <dgm:pt modelId="{2417D717-3608-4741-B9FA-A138244D7596}" type="pres">
      <dgm:prSet presAssocID="{21140D00-667D-4DC3-91EB-246685E0E3CB}" presName="childText" presStyleLbl="conFgAcc1" presStyleIdx="1" presStyleCnt="3">
        <dgm:presLayoutVars>
          <dgm:bulletEnabled val="1"/>
        </dgm:presLayoutVars>
      </dgm:prSet>
      <dgm:spPr/>
    </dgm:pt>
    <dgm:pt modelId="{DA0B5204-ED99-4109-8487-C6CACE26C9DF}" type="pres">
      <dgm:prSet presAssocID="{D3E4BD7F-DA7F-4ECC-A3F7-8307DBE15179}" presName="spaceBetweenRectangles" presStyleCnt="0"/>
      <dgm:spPr/>
    </dgm:pt>
    <dgm:pt modelId="{119209E2-5E7C-40C2-B4CE-EF6FE9DAC8E1}" type="pres">
      <dgm:prSet presAssocID="{2F23567E-1698-4CCB-9DB2-75AB8F4B9C93}" presName="parentLin" presStyleCnt="0"/>
      <dgm:spPr/>
    </dgm:pt>
    <dgm:pt modelId="{FF9978AF-16B1-44AA-B20A-CC3AE555E614}" type="pres">
      <dgm:prSet presAssocID="{2F23567E-1698-4CCB-9DB2-75AB8F4B9C93}" presName="parentLeftMargin" presStyleLbl="node1" presStyleIdx="1" presStyleCnt="3"/>
      <dgm:spPr/>
      <dgm:t>
        <a:bodyPr/>
        <a:lstStyle/>
        <a:p>
          <a:endParaRPr lang="es-EC"/>
        </a:p>
      </dgm:t>
    </dgm:pt>
    <dgm:pt modelId="{5CE7F4AC-B9EC-4CC2-9FBB-E71F37606F2B}" type="pres">
      <dgm:prSet presAssocID="{2F23567E-1698-4CCB-9DB2-75AB8F4B9C93}" presName="parentText" presStyleLbl="node1" presStyleIdx="2" presStyleCnt="3">
        <dgm:presLayoutVars>
          <dgm:chMax val="0"/>
          <dgm:bulletEnabled val="1"/>
        </dgm:presLayoutVars>
      </dgm:prSet>
      <dgm:spPr/>
      <dgm:t>
        <a:bodyPr/>
        <a:lstStyle/>
        <a:p>
          <a:endParaRPr lang="es-EC"/>
        </a:p>
      </dgm:t>
    </dgm:pt>
    <dgm:pt modelId="{57A1278D-D6AC-408A-9EA1-D73A2E142B56}" type="pres">
      <dgm:prSet presAssocID="{2F23567E-1698-4CCB-9DB2-75AB8F4B9C93}" presName="negativeSpace" presStyleCnt="0"/>
      <dgm:spPr/>
    </dgm:pt>
    <dgm:pt modelId="{778385A5-435A-4478-B2FD-46208A283190}" type="pres">
      <dgm:prSet presAssocID="{2F23567E-1698-4CCB-9DB2-75AB8F4B9C93}" presName="childText" presStyleLbl="conFgAcc1" presStyleIdx="2" presStyleCnt="3">
        <dgm:presLayoutVars>
          <dgm:bulletEnabled val="1"/>
        </dgm:presLayoutVars>
      </dgm:prSet>
      <dgm:spPr/>
    </dgm:pt>
  </dgm:ptLst>
  <dgm:cxnLst>
    <dgm:cxn modelId="{1FC7D994-EAAB-4759-B7EF-2581C0453744}" type="presOf" srcId="{21140D00-667D-4DC3-91EB-246685E0E3CB}" destId="{94DBD716-72EF-4A23-BE43-8D24932FBB59}" srcOrd="0" destOrd="0" presId="urn:microsoft.com/office/officeart/2005/8/layout/list1"/>
    <dgm:cxn modelId="{A88D60D3-53E3-4D25-AF43-C3A0064EC53D}" type="presOf" srcId="{2F23567E-1698-4CCB-9DB2-75AB8F4B9C93}" destId="{FF9978AF-16B1-44AA-B20A-CC3AE555E614}" srcOrd="0" destOrd="0" presId="urn:microsoft.com/office/officeart/2005/8/layout/list1"/>
    <dgm:cxn modelId="{8007CA05-A9B4-415B-AAB0-4B96AF157C73}" type="presOf" srcId="{BAFAE5F9-BDED-4ED1-88DA-B87D9078FACF}" destId="{DD4A87EC-C811-462F-9FC3-CFCB6498AF8A}" srcOrd="0" destOrd="0" presId="urn:microsoft.com/office/officeart/2005/8/layout/list1"/>
    <dgm:cxn modelId="{E0DB0B10-E16E-420E-B6BD-F0B66E31276E}" type="presOf" srcId="{21140D00-667D-4DC3-91EB-246685E0E3CB}" destId="{40D33277-24C8-485D-8D12-FC0E7611DBBD}" srcOrd="1" destOrd="0" presId="urn:microsoft.com/office/officeart/2005/8/layout/list1"/>
    <dgm:cxn modelId="{F7634D26-C6C7-4C67-A50F-A3D910E48B27}" type="presOf" srcId="{51CD3736-FA63-4BC7-ADC0-CED8BEAE983F}" destId="{B6A6EC82-36F1-4CC4-98CB-2C8AFD8B32B8}" srcOrd="1" destOrd="0" presId="urn:microsoft.com/office/officeart/2005/8/layout/list1"/>
    <dgm:cxn modelId="{5993245D-4BD6-4624-9FE7-39B5F2C4AE3F}" srcId="{BAFAE5F9-BDED-4ED1-88DA-B87D9078FACF}" destId="{21140D00-667D-4DC3-91EB-246685E0E3CB}" srcOrd="1" destOrd="0" parTransId="{B14DA862-2B66-4619-A481-334C34E08FDC}" sibTransId="{D3E4BD7F-DA7F-4ECC-A3F7-8307DBE15179}"/>
    <dgm:cxn modelId="{5C104B22-EFEA-4821-A3C1-4259BBDFB19A}" type="presOf" srcId="{51CD3736-FA63-4BC7-ADC0-CED8BEAE983F}" destId="{305F817A-DB97-48E8-9AAE-E06D3DC033E5}" srcOrd="0" destOrd="0" presId="urn:microsoft.com/office/officeart/2005/8/layout/list1"/>
    <dgm:cxn modelId="{38005C6A-76BC-4E89-BA56-6F18207E2E71}" type="presOf" srcId="{2F23567E-1698-4CCB-9DB2-75AB8F4B9C93}" destId="{5CE7F4AC-B9EC-4CC2-9FBB-E71F37606F2B}" srcOrd="1" destOrd="0" presId="urn:microsoft.com/office/officeart/2005/8/layout/list1"/>
    <dgm:cxn modelId="{6315970B-45C0-4B82-916C-8FC61C149CD1}" srcId="{BAFAE5F9-BDED-4ED1-88DA-B87D9078FACF}" destId="{51CD3736-FA63-4BC7-ADC0-CED8BEAE983F}" srcOrd="0" destOrd="0" parTransId="{E63D8DE2-CA09-4ACF-A974-18F543272578}" sibTransId="{D7A99CD4-8F2E-4BB5-946F-A776A10EC554}"/>
    <dgm:cxn modelId="{F580F987-B4DF-4C2E-AF5E-2F15D5312A02}" srcId="{BAFAE5F9-BDED-4ED1-88DA-B87D9078FACF}" destId="{2F23567E-1698-4CCB-9DB2-75AB8F4B9C93}" srcOrd="2" destOrd="0" parTransId="{B5AD0ECE-DC8B-4B81-8928-4135EFD1075F}" sibTransId="{32FB8A82-F95A-45AB-9CB5-9B3949DD085D}"/>
    <dgm:cxn modelId="{B0CE9E66-8EAA-4A50-94B3-9F7186163DAD}" type="presParOf" srcId="{DD4A87EC-C811-462F-9FC3-CFCB6498AF8A}" destId="{633AFFE7-A0D4-45C2-8C84-1094BC86FE40}" srcOrd="0" destOrd="0" presId="urn:microsoft.com/office/officeart/2005/8/layout/list1"/>
    <dgm:cxn modelId="{3ABE663A-4709-491D-89C6-039B7F81219D}" type="presParOf" srcId="{633AFFE7-A0D4-45C2-8C84-1094BC86FE40}" destId="{305F817A-DB97-48E8-9AAE-E06D3DC033E5}" srcOrd="0" destOrd="0" presId="urn:microsoft.com/office/officeart/2005/8/layout/list1"/>
    <dgm:cxn modelId="{04E2FA57-0E17-4061-A4CA-6708B326BF74}" type="presParOf" srcId="{633AFFE7-A0D4-45C2-8C84-1094BC86FE40}" destId="{B6A6EC82-36F1-4CC4-98CB-2C8AFD8B32B8}" srcOrd="1" destOrd="0" presId="urn:microsoft.com/office/officeart/2005/8/layout/list1"/>
    <dgm:cxn modelId="{FA588D0E-AA5E-418C-B32C-A1D4C39B2501}" type="presParOf" srcId="{DD4A87EC-C811-462F-9FC3-CFCB6498AF8A}" destId="{306F6E85-4797-461C-B4CE-367E5C5BA95A}" srcOrd="1" destOrd="0" presId="urn:microsoft.com/office/officeart/2005/8/layout/list1"/>
    <dgm:cxn modelId="{84893B7F-0539-49D2-A42F-E358513857D8}" type="presParOf" srcId="{DD4A87EC-C811-462F-9FC3-CFCB6498AF8A}" destId="{95356C24-8509-4615-B5ED-7DE8E490A4CD}" srcOrd="2" destOrd="0" presId="urn:microsoft.com/office/officeart/2005/8/layout/list1"/>
    <dgm:cxn modelId="{1A14E955-E9DF-47A0-9D6B-6EA8C79369E2}" type="presParOf" srcId="{DD4A87EC-C811-462F-9FC3-CFCB6498AF8A}" destId="{C2ECAEA4-9AE1-4631-B58A-CEE22DB26DA8}" srcOrd="3" destOrd="0" presId="urn:microsoft.com/office/officeart/2005/8/layout/list1"/>
    <dgm:cxn modelId="{CB6A7205-E993-4063-BCA1-6F9749F1EAFE}" type="presParOf" srcId="{DD4A87EC-C811-462F-9FC3-CFCB6498AF8A}" destId="{A44D4DDC-4F97-4176-9E20-60500211C0C6}" srcOrd="4" destOrd="0" presId="urn:microsoft.com/office/officeart/2005/8/layout/list1"/>
    <dgm:cxn modelId="{1642076E-360A-497E-96A9-28AFBECA3EF2}" type="presParOf" srcId="{A44D4DDC-4F97-4176-9E20-60500211C0C6}" destId="{94DBD716-72EF-4A23-BE43-8D24932FBB59}" srcOrd="0" destOrd="0" presId="urn:microsoft.com/office/officeart/2005/8/layout/list1"/>
    <dgm:cxn modelId="{8ABE4D86-3EAA-4709-97C9-C9C8D984C47B}" type="presParOf" srcId="{A44D4DDC-4F97-4176-9E20-60500211C0C6}" destId="{40D33277-24C8-485D-8D12-FC0E7611DBBD}" srcOrd="1" destOrd="0" presId="urn:microsoft.com/office/officeart/2005/8/layout/list1"/>
    <dgm:cxn modelId="{F880D1BA-3A32-44F4-812C-4F43BCD4D0E7}" type="presParOf" srcId="{DD4A87EC-C811-462F-9FC3-CFCB6498AF8A}" destId="{234A3765-59B7-4DE2-A52F-5021E9069234}" srcOrd="5" destOrd="0" presId="urn:microsoft.com/office/officeart/2005/8/layout/list1"/>
    <dgm:cxn modelId="{9D11E589-2DD0-43DA-87C2-8243DD851CEF}" type="presParOf" srcId="{DD4A87EC-C811-462F-9FC3-CFCB6498AF8A}" destId="{2417D717-3608-4741-B9FA-A138244D7596}" srcOrd="6" destOrd="0" presId="urn:microsoft.com/office/officeart/2005/8/layout/list1"/>
    <dgm:cxn modelId="{574367BF-B3E4-40B2-AFF7-76E2EDA5C2EA}" type="presParOf" srcId="{DD4A87EC-C811-462F-9FC3-CFCB6498AF8A}" destId="{DA0B5204-ED99-4109-8487-C6CACE26C9DF}" srcOrd="7" destOrd="0" presId="urn:microsoft.com/office/officeart/2005/8/layout/list1"/>
    <dgm:cxn modelId="{6C545194-66E9-49AD-A7D6-6507B4E33CB8}" type="presParOf" srcId="{DD4A87EC-C811-462F-9FC3-CFCB6498AF8A}" destId="{119209E2-5E7C-40C2-B4CE-EF6FE9DAC8E1}" srcOrd="8" destOrd="0" presId="urn:microsoft.com/office/officeart/2005/8/layout/list1"/>
    <dgm:cxn modelId="{E2D7FBF2-833A-4E9B-851E-790CB28C376B}" type="presParOf" srcId="{119209E2-5E7C-40C2-B4CE-EF6FE9DAC8E1}" destId="{FF9978AF-16B1-44AA-B20A-CC3AE555E614}" srcOrd="0" destOrd="0" presId="urn:microsoft.com/office/officeart/2005/8/layout/list1"/>
    <dgm:cxn modelId="{FCECBCAE-E0DE-49B2-BCC5-5D745A638A3C}" type="presParOf" srcId="{119209E2-5E7C-40C2-B4CE-EF6FE9DAC8E1}" destId="{5CE7F4AC-B9EC-4CC2-9FBB-E71F37606F2B}" srcOrd="1" destOrd="0" presId="urn:microsoft.com/office/officeart/2005/8/layout/list1"/>
    <dgm:cxn modelId="{ADAA4F39-51CF-4C7B-A1E9-A75A53B911C8}" type="presParOf" srcId="{DD4A87EC-C811-462F-9FC3-CFCB6498AF8A}" destId="{57A1278D-D6AC-408A-9EA1-D73A2E142B56}" srcOrd="9" destOrd="0" presId="urn:microsoft.com/office/officeart/2005/8/layout/list1"/>
    <dgm:cxn modelId="{8BB285C3-491E-4DA9-A024-06B902FDAB62}" type="presParOf" srcId="{DD4A87EC-C811-462F-9FC3-CFCB6498AF8A}" destId="{778385A5-435A-4478-B2FD-46208A283190}"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CD3595-77E7-4940-8D6B-063C31AB084A}"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EC"/>
        </a:p>
      </dgm:t>
    </dgm:pt>
    <dgm:pt modelId="{97EF80BE-8EF3-41CD-BF02-9949697BFC15}">
      <dgm:prSet phldrT="[Texto]"/>
      <dgm:spPr/>
      <dgm:t>
        <a:bodyPr/>
        <a:lstStyle/>
        <a:p>
          <a:r>
            <a:rPr lang="es-ES" dirty="0"/>
            <a:t>Extensión de modelos de cuasi-verosimilitud (correlación para aumentar la eficiencia)</a:t>
          </a:r>
          <a:endParaRPr lang="es-EC" dirty="0"/>
        </a:p>
      </dgm:t>
    </dgm:pt>
    <dgm:pt modelId="{1A7E21EA-AA9E-43CD-960D-F16E39D6DCD3}" type="parTrans" cxnId="{11C04636-A138-40F9-8AB1-DEACEB73C3CF}">
      <dgm:prSet/>
      <dgm:spPr/>
      <dgm:t>
        <a:bodyPr/>
        <a:lstStyle/>
        <a:p>
          <a:endParaRPr lang="es-EC"/>
        </a:p>
      </dgm:t>
    </dgm:pt>
    <dgm:pt modelId="{CC692C31-69B8-438C-B958-D5F8BBA0678A}" type="sibTrans" cxnId="{11C04636-A138-40F9-8AB1-DEACEB73C3CF}">
      <dgm:prSet/>
      <dgm:spPr/>
      <dgm:t>
        <a:bodyPr/>
        <a:lstStyle/>
        <a:p>
          <a:endParaRPr lang="es-EC"/>
        </a:p>
      </dgm:t>
    </dgm:pt>
    <dgm:pt modelId="{EC4B5C71-4C90-4626-A874-C2DD635F2FC0}">
      <dgm:prSet phldrT="[Texto]"/>
      <dgm:spPr/>
      <dgm:t>
        <a:bodyPr/>
        <a:lstStyle/>
        <a:p>
          <a:r>
            <a:rPr lang="es-ES" dirty="0"/>
            <a:t>Estimadores resultantes </a:t>
          </a:r>
          <a:r>
            <a:rPr lang="es-EC" dirty="0"/>
            <a:t>β permanecen consistentes</a:t>
          </a:r>
        </a:p>
      </dgm:t>
    </dgm:pt>
    <dgm:pt modelId="{A96785C5-63DB-4D7A-AE7A-2850D3135568}" type="parTrans" cxnId="{3739533A-23F8-4938-981D-34CA6B12FD81}">
      <dgm:prSet/>
      <dgm:spPr/>
      <dgm:t>
        <a:bodyPr/>
        <a:lstStyle/>
        <a:p>
          <a:endParaRPr lang="es-EC"/>
        </a:p>
      </dgm:t>
    </dgm:pt>
    <dgm:pt modelId="{6855D251-E17F-447B-A2AE-4D0B706E4FF1}" type="sibTrans" cxnId="{3739533A-23F8-4938-981D-34CA6B12FD81}">
      <dgm:prSet/>
      <dgm:spPr/>
      <dgm:t>
        <a:bodyPr/>
        <a:lstStyle/>
        <a:p>
          <a:endParaRPr lang="es-EC"/>
        </a:p>
      </dgm:t>
    </dgm:pt>
    <dgm:pt modelId="{54B878DB-3E7B-485D-91F8-C8B3171C9575}">
      <dgm:prSet phldrT="[Texto]"/>
      <dgm:spPr/>
      <dgm:t>
        <a:bodyPr/>
        <a:lstStyle/>
        <a:p>
          <a:r>
            <a:rPr lang="es-ES" dirty="0"/>
            <a:t>Estudios de mas de una medición para el mismo individuo</a:t>
          </a:r>
          <a:endParaRPr lang="es-EC" dirty="0"/>
        </a:p>
      </dgm:t>
    </dgm:pt>
    <dgm:pt modelId="{6486F081-EF9B-455E-A354-E2231AC66606}" type="parTrans" cxnId="{1BD18F10-9F38-4711-9608-738317126E75}">
      <dgm:prSet/>
      <dgm:spPr/>
      <dgm:t>
        <a:bodyPr/>
        <a:lstStyle/>
        <a:p>
          <a:endParaRPr lang="es-EC"/>
        </a:p>
      </dgm:t>
    </dgm:pt>
    <dgm:pt modelId="{F376A7C6-C279-4375-B8AF-342A4E8ED831}" type="sibTrans" cxnId="{1BD18F10-9F38-4711-9608-738317126E75}">
      <dgm:prSet/>
      <dgm:spPr/>
      <dgm:t>
        <a:bodyPr/>
        <a:lstStyle/>
        <a:p>
          <a:endParaRPr lang="es-EC"/>
        </a:p>
      </dgm:t>
    </dgm:pt>
    <dgm:pt modelId="{C6F6EC1D-2115-45C2-A568-D0E063FB41C4}">
      <dgm:prSet phldrT="[Texto]"/>
      <dgm:spPr/>
      <dgm:t>
        <a:bodyPr/>
        <a:lstStyle/>
        <a:p>
          <a:r>
            <a:rPr lang="es-ES" dirty="0"/>
            <a:t>Conocer la influencia de los datos fuera de otros atípicos </a:t>
          </a:r>
          <a:endParaRPr lang="es-EC" dirty="0"/>
        </a:p>
      </dgm:t>
    </dgm:pt>
    <dgm:pt modelId="{1CE2D095-D492-4740-8A96-AF29FCCF0AAF}" type="parTrans" cxnId="{A8BEE1E3-92BE-4B73-B5E5-91DD43D0665B}">
      <dgm:prSet/>
      <dgm:spPr/>
      <dgm:t>
        <a:bodyPr/>
        <a:lstStyle/>
        <a:p>
          <a:endParaRPr lang="es-EC"/>
        </a:p>
      </dgm:t>
    </dgm:pt>
    <dgm:pt modelId="{2F9DC62D-799E-4B55-A7B2-3FE4F94F4F91}" type="sibTrans" cxnId="{A8BEE1E3-92BE-4B73-B5E5-91DD43D0665B}">
      <dgm:prSet/>
      <dgm:spPr/>
      <dgm:t>
        <a:bodyPr/>
        <a:lstStyle/>
        <a:p>
          <a:endParaRPr lang="es-EC"/>
        </a:p>
      </dgm:t>
    </dgm:pt>
    <dgm:pt modelId="{1DF46057-B691-4D2D-A370-3DA2E92E5E23}">
      <dgm:prSet phldrT="[Texto]"/>
      <dgm:spPr/>
      <dgm:t>
        <a:bodyPr/>
        <a:lstStyle/>
        <a:p>
          <a:r>
            <a:rPr lang="es-ES" dirty="0"/>
            <a:t>Cuando no se cumple la hipótesis se incrementa la pérdida de datos se puede aumentar variables</a:t>
          </a:r>
          <a:endParaRPr lang="es-EC" dirty="0"/>
        </a:p>
      </dgm:t>
    </dgm:pt>
    <dgm:pt modelId="{A3BFBEB7-CA2A-41D1-BF32-30F00C7E820C}" type="parTrans" cxnId="{825A83AB-503C-4594-857D-962EC54E909F}">
      <dgm:prSet/>
      <dgm:spPr/>
      <dgm:t>
        <a:bodyPr/>
        <a:lstStyle/>
        <a:p>
          <a:endParaRPr lang="es-EC"/>
        </a:p>
      </dgm:t>
    </dgm:pt>
    <dgm:pt modelId="{1098963E-3ACE-4255-B35E-60BBAAA864C6}" type="sibTrans" cxnId="{825A83AB-503C-4594-857D-962EC54E909F}">
      <dgm:prSet/>
      <dgm:spPr/>
      <dgm:t>
        <a:bodyPr/>
        <a:lstStyle/>
        <a:p>
          <a:endParaRPr lang="es-EC"/>
        </a:p>
      </dgm:t>
    </dgm:pt>
    <dgm:pt modelId="{0960ACD6-9622-4FF7-AF5A-1D844D0E79D5}" type="pres">
      <dgm:prSet presAssocID="{CFCD3595-77E7-4940-8D6B-063C31AB084A}" presName="diagram" presStyleCnt="0">
        <dgm:presLayoutVars>
          <dgm:dir/>
          <dgm:resizeHandles val="exact"/>
        </dgm:presLayoutVars>
      </dgm:prSet>
      <dgm:spPr/>
      <dgm:t>
        <a:bodyPr/>
        <a:lstStyle/>
        <a:p>
          <a:endParaRPr lang="es-EC"/>
        </a:p>
      </dgm:t>
    </dgm:pt>
    <dgm:pt modelId="{39DAC8DA-0E78-4053-BB1F-88CBE0ACAA5E}" type="pres">
      <dgm:prSet presAssocID="{97EF80BE-8EF3-41CD-BF02-9949697BFC15}" presName="node" presStyleLbl="node1" presStyleIdx="0" presStyleCnt="5">
        <dgm:presLayoutVars>
          <dgm:bulletEnabled val="1"/>
        </dgm:presLayoutVars>
      </dgm:prSet>
      <dgm:spPr/>
      <dgm:t>
        <a:bodyPr/>
        <a:lstStyle/>
        <a:p>
          <a:endParaRPr lang="es-EC"/>
        </a:p>
      </dgm:t>
    </dgm:pt>
    <dgm:pt modelId="{B07CAF7B-EC1F-4886-B708-FF9EB2F2C159}" type="pres">
      <dgm:prSet presAssocID="{CC692C31-69B8-438C-B958-D5F8BBA0678A}" presName="sibTrans" presStyleCnt="0"/>
      <dgm:spPr/>
    </dgm:pt>
    <dgm:pt modelId="{ADE1A6BC-06EC-4F9E-A234-5AFA95BB0803}" type="pres">
      <dgm:prSet presAssocID="{EC4B5C71-4C90-4626-A874-C2DD635F2FC0}" presName="node" presStyleLbl="node1" presStyleIdx="1" presStyleCnt="5">
        <dgm:presLayoutVars>
          <dgm:bulletEnabled val="1"/>
        </dgm:presLayoutVars>
      </dgm:prSet>
      <dgm:spPr/>
      <dgm:t>
        <a:bodyPr/>
        <a:lstStyle/>
        <a:p>
          <a:endParaRPr lang="es-EC"/>
        </a:p>
      </dgm:t>
    </dgm:pt>
    <dgm:pt modelId="{BFE91933-1BAD-4035-B395-57C54437F970}" type="pres">
      <dgm:prSet presAssocID="{6855D251-E17F-447B-A2AE-4D0B706E4FF1}" presName="sibTrans" presStyleCnt="0"/>
      <dgm:spPr/>
    </dgm:pt>
    <dgm:pt modelId="{38092BDE-E287-45C4-B79B-8EC0169CABBA}" type="pres">
      <dgm:prSet presAssocID="{54B878DB-3E7B-485D-91F8-C8B3171C9575}" presName="node" presStyleLbl="node1" presStyleIdx="2" presStyleCnt="5">
        <dgm:presLayoutVars>
          <dgm:bulletEnabled val="1"/>
        </dgm:presLayoutVars>
      </dgm:prSet>
      <dgm:spPr/>
      <dgm:t>
        <a:bodyPr/>
        <a:lstStyle/>
        <a:p>
          <a:endParaRPr lang="es-EC"/>
        </a:p>
      </dgm:t>
    </dgm:pt>
    <dgm:pt modelId="{A9BF95EF-3085-4A96-B0FD-9177384F3FF2}" type="pres">
      <dgm:prSet presAssocID="{F376A7C6-C279-4375-B8AF-342A4E8ED831}" presName="sibTrans" presStyleCnt="0"/>
      <dgm:spPr/>
    </dgm:pt>
    <dgm:pt modelId="{0BED3568-1671-40CF-866A-824B1D5777FD}" type="pres">
      <dgm:prSet presAssocID="{C6F6EC1D-2115-45C2-A568-D0E063FB41C4}" presName="node" presStyleLbl="node1" presStyleIdx="3" presStyleCnt="5">
        <dgm:presLayoutVars>
          <dgm:bulletEnabled val="1"/>
        </dgm:presLayoutVars>
      </dgm:prSet>
      <dgm:spPr/>
      <dgm:t>
        <a:bodyPr/>
        <a:lstStyle/>
        <a:p>
          <a:endParaRPr lang="es-EC"/>
        </a:p>
      </dgm:t>
    </dgm:pt>
    <dgm:pt modelId="{6A2F6292-8440-453F-8396-B5353594F24D}" type="pres">
      <dgm:prSet presAssocID="{2F9DC62D-799E-4B55-A7B2-3FE4F94F4F91}" presName="sibTrans" presStyleCnt="0"/>
      <dgm:spPr/>
    </dgm:pt>
    <dgm:pt modelId="{C6E24087-C3B0-44D2-BDA4-6B42FC7FE6BE}" type="pres">
      <dgm:prSet presAssocID="{1DF46057-B691-4D2D-A370-3DA2E92E5E23}" presName="node" presStyleLbl="node1" presStyleIdx="4" presStyleCnt="5">
        <dgm:presLayoutVars>
          <dgm:bulletEnabled val="1"/>
        </dgm:presLayoutVars>
      </dgm:prSet>
      <dgm:spPr/>
      <dgm:t>
        <a:bodyPr/>
        <a:lstStyle/>
        <a:p>
          <a:endParaRPr lang="es-EC"/>
        </a:p>
      </dgm:t>
    </dgm:pt>
  </dgm:ptLst>
  <dgm:cxnLst>
    <dgm:cxn modelId="{825A83AB-503C-4594-857D-962EC54E909F}" srcId="{CFCD3595-77E7-4940-8D6B-063C31AB084A}" destId="{1DF46057-B691-4D2D-A370-3DA2E92E5E23}" srcOrd="4" destOrd="0" parTransId="{A3BFBEB7-CA2A-41D1-BF32-30F00C7E820C}" sibTransId="{1098963E-3ACE-4255-B35E-60BBAAA864C6}"/>
    <dgm:cxn modelId="{1BD18F10-9F38-4711-9608-738317126E75}" srcId="{CFCD3595-77E7-4940-8D6B-063C31AB084A}" destId="{54B878DB-3E7B-485D-91F8-C8B3171C9575}" srcOrd="2" destOrd="0" parTransId="{6486F081-EF9B-455E-A354-E2231AC66606}" sibTransId="{F376A7C6-C279-4375-B8AF-342A4E8ED831}"/>
    <dgm:cxn modelId="{5A58B02A-B0E6-4FA3-BB0B-52068253058F}" type="presOf" srcId="{C6F6EC1D-2115-45C2-A568-D0E063FB41C4}" destId="{0BED3568-1671-40CF-866A-824B1D5777FD}" srcOrd="0" destOrd="0" presId="urn:microsoft.com/office/officeart/2005/8/layout/default"/>
    <dgm:cxn modelId="{A8BEE1E3-92BE-4B73-B5E5-91DD43D0665B}" srcId="{CFCD3595-77E7-4940-8D6B-063C31AB084A}" destId="{C6F6EC1D-2115-45C2-A568-D0E063FB41C4}" srcOrd="3" destOrd="0" parTransId="{1CE2D095-D492-4740-8A96-AF29FCCF0AAF}" sibTransId="{2F9DC62D-799E-4B55-A7B2-3FE4F94F4F91}"/>
    <dgm:cxn modelId="{018A0C8D-68E9-4D42-B77C-960DA36F382B}" type="presOf" srcId="{EC4B5C71-4C90-4626-A874-C2DD635F2FC0}" destId="{ADE1A6BC-06EC-4F9E-A234-5AFA95BB0803}" srcOrd="0" destOrd="0" presId="urn:microsoft.com/office/officeart/2005/8/layout/default"/>
    <dgm:cxn modelId="{D9F612A1-3088-487A-AA17-D4CBAE319152}" type="presOf" srcId="{CFCD3595-77E7-4940-8D6B-063C31AB084A}" destId="{0960ACD6-9622-4FF7-AF5A-1D844D0E79D5}" srcOrd="0" destOrd="0" presId="urn:microsoft.com/office/officeart/2005/8/layout/default"/>
    <dgm:cxn modelId="{ED4F0EFC-8F67-4FE9-A685-1A0F39BD95DB}" type="presOf" srcId="{1DF46057-B691-4D2D-A370-3DA2E92E5E23}" destId="{C6E24087-C3B0-44D2-BDA4-6B42FC7FE6BE}" srcOrd="0" destOrd="0" presId="urn:microsoft.com/office/officeart/2005/8/layout/default"/>
    <dgm:cxn modelId="{3739533A-23F8-4938-981D-34CA6B12FD81}" srcId="{CFCD3595-77E7-4940-8D6B-063C31AB084A}" destId="{EC4B5C71-4C90-4626-A874-C2DD635F2FC0}" srcOrd="1" destOrd="0" parTransId="{A96785C5-63DB-4D7A-AE7A-2850D3135568}" sibTransId="{6855D251-E17F-447B-A2AE-4D0B706E4FF1}"/>
    <dgm:cxn modelId="{94853EC7-66DB-4D49-96E6-65DD8156D8B5}" type="presOf" srcId="{97EF80BE-8EF3-41CD-BF02-9949697BFC15}" destId="{39DAC8DA-0E78-4053-BB1F-88CBE0ACAA5E}" srcOrd="0" destOrd="0" presId="urn:microsoft.com/office/officeart/2005/8/layout/default"/>
    <dgm:cxn modelId="{B9F7BE26-D667-425B-9570-690FA5B198E3}" type="presOf" srcId="{54B878DB-3E7B-485D-91F8-C8B3171C9575}" destId="{38092BDE-E287-45C4-B79B-8EC0169CABBA}" srcOrd="0" destOrd="0" presId="urn:microsoft.com/office/officeart/2005/8/layout/default"/>
    <dgm:cxn modelId="{11C04636-A138-40F9-8AB1-DEACEB73C3CF}" srcId="{CFCD3595-77E7-4940-8D6B-063C31AB084A}" destId="{97EF80BE-8EF3-41CD-BF02-9949697BFC15}" srcOrd="0" destOrd="0" parTransId="{1A7E21EA-AA9E-43CD-960D-F16E39D6DCD3}" sibTransId="{CC692C31-69B8-438C-B958-D5F8BBA0678A}"/>
    <dgm:cxn modelId="{219C16B0-912E-4E37-BE86-C891AD5F77DF}" type="presParOf" srcId="{0960ACD6-9622-4FF7-AF5A-1D844D0E79D5}" destId="{39DAC8DA-0E78-4053-BB1F-88CBE0ACAA5E}" srcOrd="0" destOrd="0" presId="urn:microsoft.com/office/officeart/2005/8/layout/default"/>
    <dgm:cxn modelId="{AC0EA1E2-9C26-46CB-A5C9-6F4D00EA4448}" type="presParOf" srcId="{0960ACD6-9622-4FF7-AF5A-1D844D0E79D5}" destId="{B07CAF7B-EC1F-4886-B708-FF9EB2F2C159}" srcOrd="1" destOrd="0" presId="urn:microsoft.com/office/officeart/2005/8/layout/default"/>
    <dgm:cxn modelId="{469947A9-650C-4B98-8A54-1E6EADD7AE0D}" type="presParOf" srcId="{0960ACD6-9622-4FF7-AF5A-1D844D0E79D5}" destId="{ADE1A6BC-06EC-4F9E-A234-5AFA95BB0803}" srcOrd="2" destOrd="0" presId="urn:microsoft.com/office/officeart/2005/8/layout/default"/>
    <dgm:cxn modelId="{FF2488BA-DBDB-4A75-BD37-797050486FFC}" type="presParOf" srcId="{0960ACD6-9622-4FF7-AF5A-1D844D0E79D5}" destId="{BFE91933-1BAD-4035-B395-57C54437F970}" srcOrd="3" destOrd="0" presId="urn:microsoft.com/office/officeart/2005/8/layout/default"/>
    <dgm:cxn modelId="{BF6555EA-124C-4194-B78A-7DFFD056A8CA}" type="presParOf" srcId="{0960ACD6-9622-4FF7-AF5A-1D844D0E79D5}" destId="{38092BDE-E287-45C4-B79B-8EC0169CABBA}" srcOrd="4" destOrd="0" presId="urn:microsoft.com/office/officeart/2005/8/layout/default"/>
    <dgm:cxn modelId="{B67FD9FB-A8F9-4BDC-9CE3-275E5D63B967}" type="presParOf" srcId="{0960ACD6-9622-4FF7-AF5A-1D844D0E79D5}" destId="{A9BF95EF-3085-4A96-B0FD-9177384F3FF2}" srcOrd="5" destOrd="0" presId="urn:microsoft.com/office/officeart/2005/8/layout/default"/>
    <dgm:cxn modelId="{93A09DC8-1606-4A60-802A-DD9C87E26A0A}" type="presParOf" srcId="{0960ACD6-9622-4FF7-AF5A-1D844D0E79D5}" destId="{0BED3568-1671-40CF-866A-824B1D5777FD}" srcOrd="6" destOrd="0" presId="urn:microsoft.com/office/officeart/2005/8/layout/default"/>
    <dgm:cxn modelId="{45A9BF2F-4220-4E4D-8A3F-5BDF759B70FE}" type="presParOf" srcId="{0960ACD6-9622-4FF7-AF5A-1D844D0E79D5}" destId="{6A2F6292-8440-453F-8396-B5353594F24D}" srcOrd="7" destOrd="0" presId="urn:microsoft.com/office/officeart/2005/8/layout/default"/>
    <dgm:cxn modelId="{4AD19A5E-5FE2-4F23-B3E2-C9DF99B47242}" type="presParOf" srcId="{0960ACD6-9622-4FF7-AF5A-1D844D0E79D5}" destId="{C6E24087-C3B0-44D2-BDA4-6B42FC7FE6BE}"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CD3595-77E7-4940-8D6B-063C31AB084A}"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EC"/>
        </a:p>
      </dgm:t>
    </dgm:pt>
    <dgm:pt modelId="{A1179959-8BE9-482D-A367-AB66068C4898}">
      <dgm:prSet/>
      <dgm:spPr/>
      <dgm:t>
        <a:bodyPr/>
        <a:lstStyle/>
        <a:p>
          <a:r>
            <a:rPr lang="es-ES" dirty="0"/>
            <a:t>Expresado en porcentaje o en tanto por uno </a:t>
          </a:r>
          <a:endParaRPr lang="es-EC" dirty="0"/>
        </a:p>
      </dgm:t>
    </dgm:pt>
    <dgm:pt modelId="{FAB2BC03-53A6-4637-8F02-643C0BD909CD}" type="parTrans" cxnId="{F5E5CA9A-689C-4311-9D8A-9EFE378D2428}">
      <dgm:prSet/>
      <dgm:spPr/>
      <dgm:t>
        <a:bodyPr/>
        <a:lstStyle/>
        <a:p>
          <a:endParaRPr lang="es-EC"/>
        </a:p>
      </dgm:t>
    </dgm:pt>
    <dgm:pt modelId="{138DFA7F-AD01-49EE-910D-E5F35AFB7AD9}" type="sibTrans" cxnId="{F5E5CA9A-689C-4311-9D8A-9EFE378D2428}">
      <dgm:prSet/>
      <dgm:spPr/>
      <dgm:t>
        <a:bodyPr/>
        <a:lstStyle/>
        <a:p>
          <a:endParaRPr lang="es-EC"/>
        </a:p>
      </dgm:t>
    </dgm:pt>
    <dgm:pt modelId="{F14C8634-B049-47BD-9992-AAABF86E4401}">
      <dgm:prSet/>
      <dgm:spPr/>
      <dgm:t>
        <a:bodyPr/>
        <a:lstStyle/>
        <a:p>
          <a:r>
            <a:rPr lang="es-ES" dirty="0"/>
            <a:t>Se obtiene al dividir dos números entre sí</a:t>
          </a:r>
          <a:endParaRPr lang="es-EC" dirty="0"/>
        </a:p>
      </dgm:t>
    </dgm:pt>
    <dgm:pt modelId="{2188EF56-1D31-4091-B38A-D35B773A358F}" type="parTrans" cxnId="{00413E1A-17EB-4A0B-AE65-DACC6F35E4D0}">
      <dgm:prSet/>
      <dgm:spPr/>
      <dgm:t>
        <a:bodyPr/>
        <a:lstStyle/>
        <a:p>
          <a:endParaRPr lang="es-EC"/>
        </a:p>
      </dgm:t>
    </dgm:pt>
    <dgm:pt modelId="{55534121-EEA9-4D04-A556-14F998A486F0}" type="sibTrans" cxnId="{00413E1A-17EB-4A0B-AE65-DACC6F35E4D0}">
      <dgm:prSet/>
      <dgm:spPr/>
      <dgm:t>
        <a:bodyPr/>
        <a:lstStyle/>
        <a:p>
          <a:endParaRPr lang="es-EC"/>
        </a:p>
      </dgm:t>
    </dgm:pt>
    <dgm:pt modelId="{865458DD-659A-4960-8354-6184964C8BC9}">
      <dgm:prSet/>
      <dgm:spPr/>
      <dgm:t>
        <a:bodyPr/>
        <a:lstStyle/>
        <a:p>
          <a:r>
            <a:rPr lang="es-ES" dirty="0"/>
            <a:t>Análisis </a:t>
          </a:r>
          <a:r>
            <a:rPr lang="es-ES" dirty="0" err="1"/>
            <a:t>intra</a:t>
          </a:r>
          <a:r>
            <a:rPr lang="es-ES" dirty="0"/>
            <a:t> empresa</a:t>
          </a:r>
          <a:endParaRPr lang="es-EC" dirty="0"/>
        </a:p>
      </dgm:t>
    </dgm:pt>
    <dgm:pt modelId="{88A617FD-D805-484D-A0AF-EBC22BFF41A1}" type="parTrans" cxnId="{8D2DC188-E34C-4850-993F-8E97441970E3}">
      <dgm:prSet/>
      <dgm:spPr/>
      <dgm:t>
        <a:bodyPr/>
        <a:lstStyle/>
        <a:p>
          <a:endParaRPr lang="es-EC"/>
        </a:p>
      </dgm:t>
    </dgm:pt>
    <dgm:pt modelId="{F6687105-B3A7-4CF4-BCA1-5FA0B6E14FF6}" type="sibTrans" cxnId="{8D2DC188-E34C-4850-993F-8E97441970E3}">
      <dgm:prSet/>
      <dgm:spPr/>
      <dgm:t>
        <a:bodyPr/>
        <a:lstStyle/>
        <a:p>
          <a:endParaRPr lang="es-EC"/>
        </a:p>
      </dgm:t>
    </dgm:pt>
    <dgm:pt modelId="{BD1B3674-8C1D-4BAA-BDA2-FDC9149DAA23}">
      <dgm:prSet/>
      <dgm:spPr/>
      <dgm:t>
        <a:bodyPr/>
        <a:lstStyle/>
        <a:p>
          <a:r>
            <a:rPr lang="es-ES" dirty="0"/>
            <a:t>Análisis inter empresa</a:t>
          </a:r>
          <a:endParaRPr lang="es-EC" dirty="0"/>
        </a:p>
      </dgm:t>
    </dgm:pt>
    <dgm:pt modelId="{61356EC4-35E6-40D1-A76D-E9D735077852}" type="parTrans" cxnId="{9D47ACF6-214F-4327-82CC-F3E4029C0BA7}">
      <dgm:prSet/>
      <dgm:spPr/>
      <dgm:t>
        <a:bodyPr/>
        <a:lstStyle/>
        <a:p>
          <a:endParaRPr lang="es-EC"/>
        </a:p>
      </dgm:t>
    </dgm:pt>
    <dgm:pt modelId="{268CE1D7-438B-44B3-9457-B4E5C703B643}" type="sibTrans" cxnId="{9D47ACF6-214F-4327-82CC-F3E4029C0BA7}">
      <dgm:prSet/>
      <dgm:spPr/>
      <dgm:t>
        <a:bodyPr/>
        <a:lstStyle/>
        <a:p>
          <a:endParaRPr lang="es-EC"/>
        </a:p>
      </dgm:t>
    </dgm:pt>
    <dgm:pt modelId="{0960ACD6-9622-4FF7-AF5A-1D844D0E79D5}" type="pres">
      <dgm:prSet presAssocID="{CFCD3595-77E7-4940-8D6B-063C31AB084A}" presName="diagram" presStyleCnt="0">
        <dgm:presLayoutVars>
          <dgm:dir/>
          <dgm:resizeHandles val="exact"/>
        </dgm:presLayoutVars>
      </dgm:prSet>
      <dgm:spPr/>
      <dgm:t>
        <a:bodyPr/>
        <a:lstStyle/>
        <a:p>
          <a:endParaRPr lang="es-EC"/>
        </a:p>
      </dgm:t>
    </dgm:pt>
    <dgm:pt modelId="{612ECEC0-525F-4627-849E-905C7B0688A9}" type="pres">
      <dgm:prSet presAssocID="{A1179959-8BE9-482D-A367-AB66068C4898}" presName="node" presStyleLbl="node1" presStyleIdx="0" presStyleCnt="4">
        <dgm:presLayoutVars>
          <dgm:bulletEnabled val="1"/>
        </dgm:presLayoutVars>
      </dgm:prSet>
      <dgm:spPr/>
      <dgm:t>
        <a:bodyPr/>
        <a:lstStyle/>
        <a:p>
          <a:endParaRPr lang="es-EC"/>
        </a:p>
      </dgm:t>
    </dgm:pt>
    <dgm:pt modelId="{BFB409EB-A797-4820-A510-21C658482B97}" type="pres">
      <dgm:prSet presAssocID="{138DFA7F-AD01-49EE-910D-E5F35AFB7AD9}" presName="sibTrans" presStyleCnt="0"/>
      <dgm:spPr/>
    </dgm:pt>
    <dgm:pt modelId="{E2A8175A-AF5B-414A-AF47-37AF8860793C}" type="pres">
      <dgm:prSet presAssocID="{F14C8634-B049-47BD-9992-AAABF86E4401}" presName="node" presStyleLbl="node1" presStyleIdx="1" presStyleCnt="4">
        <dgm:presLayoutVars>
          <dgm:bulletEnabled val="1"/>
        </dgm:presLayoutVars>
      </dgm:prSet>
      <dgm:spPr/>
      <dgm:t>
        <a:bodyPr/>
        <a:lstStyle/>
        <a:p>
          <a:endParaRPr lang="es-EC"/>
        </a:p>
      </dgm:t>
    </dgm:pt>
    <dgm:pt modelId="{A1726DCC-29B9-4D38-9729-9D988B60392F}" type="pres">
      <dgm:prSet presAssocID="{55534121-EEA9-4D04-A556-14F998A486F0}" presName="sibTrans" presStyleCnt="0"/>
      <dgm:spPr/>
    </dgm:pt>
    <dgm:pt modelId="{A2FA4E17-2F31-4782-B4B6-FD74B8023400}" type="pres">
      <dgm:prSet presAssocID="{865458DD-659A-4960-8354-6184964C8BC9}" presName="node" presStyleLbl="node1" presStyleIdx="2" presStyleCnt="4">
        <dgm:presLayoutVars>
          <dgm:bulletEnabled val="1"/>
        </dgm:presLayoutVars>
      </dgm:prSet>
      <dgm:spPr/>
      <dgm:t>
        <a:bodyPr/>
        <a:lstStyle/>
        <a:p>
          <a:endParaRPr lang="es-EC"/>
        </a:p>
      </dgm:t>
    </dgm:pt>
    <dgm:pt modelId="{C5D9B110-748B-43A6-AF02-52F1775992A4}" type="pres">
      <dgm:prSet presAssocID="{F6687105-B3A7-4CF4-BCA1-5FA0B6E14FF6}" presName="sibTrans" presStyleCnt="0"/>
      <dgm:spPr/>
    </dgm:pt>
    <dgm:pt modelId="{8C78ABB9-5231-40D7-B302-698EF25EF0C6}" type="pres">
      <dgm:prSet presAssocID="{BD1B3674-8C1D-4BAA-BDA2-FDC9149DAA23}" presName="node" presStyleLbl="node1" presStyleIdx="3" presStyleCnt="4">
        <dgm:presLayoutVars>
          <dgm:bulletEnabled val="1"/>
        </dgm:presLayoutVars>
      </dgm:prSet>
      <dgm:spPr/>
      <dgm:t>
        <a:bodyPr/>
        <a:lstStyle/>
        <a:p>
          <a:endParaRPr lang="es-EC"/>
        </a:p>
      </dgm:t>
    </dgm:pt>
  </dgm:ptLst>
  <dgm:cxnLst>
    <dgm:cxn modelId="{BDF70A14-FAE6-40AF-8E55-21855ABDC31C}" type="presOf" srcId="{F14C8634-B049-47BD-9992-AAABF86E4401}" destId="{E2A8175A-AF5B-414A-AF47-37AF8860793C}" srcOrd="0" destOrd="0" presId="urn:microsoft.com/office/officeart/2005/8/layout/default"/>
    <dgm:cxn modelId="{00413E1A-17EB-4A0B-AE65-DACC6F35E4D0}" srcId="{CFCD3595-77E7-4940-8D6B-063C31AB084A}" destId="{F14C8634-B049-47BD-9992-AAABF86E4401}" srcOrd="1" destOrd="0" parTransId="{2188EF56-1D31-4091-B38A-D35B773A358F}" sibTransId="{55534121-EEA9-4D04-A556-14F998A486F0}"/>
    <dgm:cxn modelId="{E61F305C-5852-4824-AAE0-0DE4C12DA5B4}" type="presOf" srcId="{A1179959-8BE9-482D-A367-AB66068C4898}" destId="{612ECEC0-525F-4627-849E-905C7B0688A9}" srcOrd="0" destOrd="0" presId="urn:microsoft.com/office/officeart/2005/8/layout/default"/>
    <dgm:cxn modelId="{9D47ACF6-214F-4327-82CC-F3E4029C0BA7}" srcId="{CFCD3595-77E7-4940-8D6B-063C31AB084A}" destId="{BD1B3674-8C1D-4BAA-BDA2-FDC9149DAA23}" srcOrd="3" destOrd="0" parTransId="{61356EC4-35E6-40D1-A76D-E9D735077852}" sibTransId="{268CE1D7-438B-44B3-9457-B4E5C703B643}"/>
    <dgm:cxn modelId="{8D2DC188-E34C-4850-993F-8E97441970E3}" srcId="{CFCD3595-77E7-4940-8D6B-063C31AB084A}" destId="{865458DD-659A-4960-8354-6184964C8BC9}" srcOrd="2" destOrd="0" parTransId="{88A617FD-D805-484D-A0AF-EBC22BFF41A1}" sibTransId="{F6687105-B3A7-4CF4-BCA1-5FA0B6E14FF6}"/>
    <dgm:cxn modelId="{026F603D-DB2A-46EB-916C-D038BFCF39F5}" type="presOf" srcId="{BD1B3674-8C1D-4BAA-BDA2-FDC9149DAA23}" destId="{8C78ABB9-5231-40D7-B302-698EF25EF0C6}" srcOrd="0" destOrd="0" presId="urn:microsoft.com/office/officeart/2005/8/layout/default"/>
    <dgm:cxn modelId="{F5E5CA9A-689C-4311-9D8A-9EFE378D2428}" srcId="{CFCD3595-77E7-4940-8D6B-063C31AB084A}" destId="{A1179959-8BE9-482D-A367-AB66068C4898}" srcOrd="0" destOrd="0" parTransId="{FAB2BC03-53A6-4637-8F02-643C0BD909CD}" sibTransId="{138DFA7F-AD01-49EE-910D-E5F35AFB7AD9}"/>
    <dgm:cxn modelId="{B0EE7FB6-295E-4385-AE4A-FA17F73B2315}" type="presOf" srcId="{865458DD-659A-4960-8354-6184964C8BC9}" destId="{A2FA4E17-2F31-4782-B4B6-FD74B8023400}" srcOrd="0" destOrd="0" presId="urn:microsoft.com/office/officeart/2005/8/layout/default"/>
    <dgm:cxn modelId="{8AA50D6E-C458-48DF-9A26-1F6AB77F1A5E}" type="presOf" srcId="{CFCD3595-77E7-4940-8D6B-063C31AB084A}" destId="{0960ACD6-9622-4FF7-AF5A-1D844D0E79D5}" srcOrd="0" destOrd="0" presId="urn:microsoft.com/office/officeart/2005/8/layout/default"/>
    <dgm:cxn modelId="{D1BFA3DD-3F5C-460B-915D-FEDD780E0572}" type="presParOf" srcId="{0960ACD6-9622-4FF7-AF5A-1D844D0E79D5}" destId="{612ECEC0-525F-4627-849E-905C7B0688A9}" srcOrd="0" destOrd="0" presId="urn:microsoft.com/office/officeart/2005/8/layout/default"/>
    <dgm:cxn modelId="{BDD6003E-EA37-490D-8E8B-64237F0FA587}" type="presParOf" srcId="{0960ACD6-9622-4FF7-AF5A-1D844D0E79D5}" destId="{BFB409EB-A797-4820-A510-21C658482B97}" srcOrd="1" destOrd="0" presId="urn:microsoft.com/office/officeart/2005/8/layout/default"/>
    <dgm:cxn modelId="{E7314366-57A3-4183-98C1-1D06DC9B5ECD}" type="presParOf" srcId="{0960ACD6-9622-4FF7-AF5A-1D844D0E79D5}" destId="{E2A8175A-AF5B-414A-AF47-37AF8860793C}" srcOrd="2" destOrd="0" presId="urn:microsoft.com/office/officeart/2005/8/layout/default"/>
    <dgm:cxn modelId="{130EA1A7-C423-4F39-8E1F-ED636EC059D4}" type="presParOf" srcId="{0960ACD6-9622-4FF7-AF5A-1D844D0E79D5}" destId="{A1726DCC-29B9-4D38-9729-9D988B60392F}" srcOrd="3" destOrd="0" presId="urn:microsoft.com/office/officeart/2005/8/layout/default"/>
    <dgm:cxn modelId="{7EFC9BBA-8CF7-4BB4-AE35-F28EC1FB5955}" type="presParOf" srcId="{0960ACD6-9622-4FF7-AF5A-1D844D0E79D5}" destId="{A2FA4E17-2F31-4782-B4B6-FD74B8023400}" srcOrd="4" destOrd="0" presId="urn:microsoft.com/office/officeart/2005/8/layout/default"/>
    <dgm:cxn modelId="{BEC27F74-872E-4A42-9C40-B2D3CD2C84CF}" type="presParOf" srcId="{0960ACD6-9622-4FF7-AF5A-1D844D0E79D5}" destId="{C5D9B110-748B-43A6-AF02-52F1775992A4}" srcOrd="5" destOrd="0" presId="urn:microsoft.com/office/officeart/2005/8/layout/default"/>
    <dgm:cxn modelId="{D8914556-908C-4191-BD7C-10F2665F5DD1}" type="presParOf" srcId="{0960ACD6-9622-4FF7-AF5A-1D844D0E79D5}" destId="{8C78ABB9-5231-40D7-B302-698EF25EF0C6}" srcOrd="6"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DFE4AC-EB44-4E59-ADCF-8AB4BA0FF8E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67E0E02C-5B3B-4A82-813D-0AB7CEC69CD0}">
      <dgm:prSet phldrT="[Texto]"/>
      <dgm:spPr/>
      <dgm:t>
        <a:bodyPr/>
        <a:lstStyle/>
        <a:p>
          <a:r>
            <a:rPr lang="es-ES" dirty="0"/>
            <a:t>Liquidez</a:t>
          </a:r>
          <a:endParaRPr lang="es-EC" dirty="0"/>
        </a:p>
      </dgm:t>
    </dgm:pt>
    <dgm:pt modelId="{6EB64D01-1280-4EE4-A52A-DEF3F4C207D5}" type="parTrans" cxnId="{A004D536-0DD2-4310-9A7F-B14B45EBE2FC}">
      <dgm:prSet/>
      <dgm:spPr/>
      <dgm:t>
        <a:bodyPr/>
        <a:lstStyle/>
        <a:p>
          <a:endParaRPr lang="es-EC"/>
        </a:p>
      </dgm:t>
    </dgm:pt>
    <dgm:pt modelId="{D061DA13-8740-44B7-B95D-85C1B30F1831}" type="sibTrans" cxnId="{A004D536-0DD2-4310-9A7F-B14B45EBE2FC}">
      <dgm:prSet/>
      <dgm:spPr/>
      <dgm:t>
        <a:bodyPr/>
        <a:lstStyle/>
        <a:p>
          <a:endParaRPr lang="es-EC"/>
        </a:p>
      </dgm:t>
    </dgm:pt>
    <dgm:pt modelId="{B33F7795-CDFA-4F16-8F86-B5651A34B513}">
      <dgm:prSet phldrT="[Texto]"/>
      <dgm:spPr/>
      <dgm:t>
        <a:bodyPr/>
        <a:lstStyle/>
        <a:p>
          <a:r>
            <a:rPr lang="es-ES" dirty="0"/>
            <a:t>Tiempo de liquidez para cuentas por cobrar</a:t>
          </a:r>
          <a:endParaRPr lang="es-EC" dirty="0"/>
        </a:p>
      </dgm:t>
    </dgm:pt>
    <dgm:pt modelId="{2FD8B66E-E445-4EED-BF22-6FDA1775E37E}" type="parTrans" cxnId="{4EB7E748-4B53-49AF-9474-D917506498BA}">
      <dgm:prSet/>
      <dgm:spPr/>
      <dgm:t>
        <a:bodyPr/>
        <a:lstStyle/>
        <a:p>
          <a:endParaRPr lang="es-EC"/>
        </a:p>
      </dgm:t>
    </dgm:pt>
    <dgm:pt modelId="{990B11E9-20D3-401E-9DE4-9DDD10E351DD}" type="sibTrans" cxnId="{4EB7E748-4B53-49AF-9474-D917506498BA}">
      <dgm:prSet/>
      <dgm:spPr/>
      <dgm:t>
        <a:bodyPr/>
        <a:lstStyle/>
        <a:p>
          <a:endParaRPr lang="es-EC"/>
        </a:p>
      </dgm:t>
    </dgm:pt>
    <dgm:pt modelId="{655CDF25-2C9F-4F61-9DAE-18B68B985666}">
      <dgm:prSet phldrT="[Texto]"/>
      <dgm:spPr/>
      <dgm:t>
        <a:bodyPr/>
        <a:lstStyle/>
        <a:p>
          <a:r>
            <a:rPr lang="es-ES" dirty="0"/>
            <a:t>Periodo medio de pago</a:t>
          </a:r>
          <a:endParaRPr lang="es-EC" dirty="0"/>
        </a:p>
      </dgm:t>
    </dgm:pt>
    <dgm:pt modelId="{B2C857CD-3F04-41CE-A276-7F92F85108F0}" type="parTrans" cxnId="{64A44380-E77B-44E3-9A95-E04DE7672CE4}">
      <dgm:prSet/>
      <dgm:spPr/>
      <dgm:t>
        <a:bodyPr/>
        <a:lstStyle/>
        <a:p>
          <a:endParaRPr lang="es-EC"/>
        </a:p>
      </dgm:t>
    </dgm:pt>
    <dgm:pt modelId="{90A3576D-C5E1-4025-850D-86489A2C33D4}" type="sibTrans" cxnId="{64A44380-E77B-44E3-9A95-E04DE7672CE4}">
      <dgm:prSet/>
      <dgm:spPr/>
      <dgm:t>
        <a:bodyPr/>
        <a:lstStyle/>
        <a:p>
          <a:endParaRPr lang="es-EC"/>
        </a:p>
      </dgm:t>
    </dgm:pt>
    <dgm:pt modelId="{F1F739E1-7666-440C-9FFD-E72C43E81DA7}">
      <dgm:prSet phldrT="[Texto]"/>
      <dgm:spPr/>
      <dgm:t>
        <a:bodyPr/>
        <a:lstStyle/>
        <a:p>
          <a:r>
            <a:rPr lang="es-ES" dirty="0"/>
            <a:t>Endeudamiento (apalancamiento)</a:t>
          </a:r>
        </a:p>
      </dgm:t>
    </dgm:pt>
    <dgm:pt modelId="{F2A67470-1D89-49A2-B583-18E7341FF207}" type="parTrans" cxnId="{AC67AA30-F941-4C83-9D1E-775F27702035}">
      <dgm:prSet/>
      <dgm:spPr/>
      <dgm:t>
        <a:bodyPr/>
        <a:lstStyle/>
        <a:p>
          <a:endParaRPr lang="es-EC"/>
        </a:p>
      </dgm:t>
    </dgm:pt>
    <dgm:pt modelId="{2CDFB7D2-4A21-4702-B581-970B950C7124}" type="sibTrans" cxnId="{AC67AA30-F941-4C83-9D1E-775F27702035}">
      <dgm:prSet/>
      <dgm:spPr/>
      <dgm:t>
        <a:bodyPr/>
        <a:lstStyle/>
        <a:p>
          <a:endParaRPr lang="es-EC"/>
        </a:p>
      </dgm:t>
    </dgm:pt>
    <dgm:pt modelId="{4480D8AB-32F8-494E-849D-D0F02E51CD1F}" type="pres">
      <dgm:prSet presAssocID="{C8DFE4AC-EB44-4E59-ADCF-8AB4BA0FF8E4}" presName="vert0" presStyleCnt="0">
        <dgm:presLayoutVars>
          <dgm:dir/>
          <dgm:animOne val="branch"/>
          <dgm:animLvl val="lvl"/>
        </dgm:presLayoutVars>
      </dgm:prSet>
      <dgm:spPr/>
      <dgm:t>
        <a:bodyPr/>
        <a:lstStyle/>
        <a:p>
          <a:endParaRPr lang="es-EC"/>
        </a:p>
      </dgm:t>
    </dgm:pt>
    <dgm:pt modelId="{8269F898-D021-4895-82B7-E9C07DB88B0D}" type="pres">
      <dgm:prSet presAssocID="{67E0E02C-5B3B-4A82-813D-0AB7CEC69CD0}" presName="thickLine" presStyleLbl="alignNode1" presStyleIdx="0" presStyleCnt="4"/>
      <dgm:spPr/>
    </dgm:pt>
    <dgm:pt modelId="{D13F1848-FFD0-4D6A-A756-54E5D1AC7A8D}" type="pres">
      <dgm:prSet presAssocID="{67E0E02C-5B3B-4A82-813D-0AB7CEC69CD0}" presName="horz1" presStyleCnt="0"/>
      <dgm:spPr/>
    </dgm:pt>
    <dgm:pt modelId="{70583DDF-E511-45B0-A624-2EC510B9854A}" type="pres">
      <dgm:prSet presAssocID="{67E0E02C-5B3B-4A82-813D-0AB7CEC69CD0}" presName="tx1" presStyleLbl="revTx" presStyleIdx="0" presStyleCnt="4"/>
      <dgm:spPr/>
      <dgm:t>
        <a:bodyPr/>
        <a:lstStyle/>
        <a:p>
          <a:endParaRPr lang="es-EC"/>
        </a:p>
      </dgm:t>
    </dgm:pt>
    <dgm:pt modelId="{53DD2B7A-7690-4F44-B912-B24C8AAAFBD7}" type="pres">
      <dgm:prSet presAssocID="{67E0E02C-5B3B-4A82-813D-0AB7CEC69CD0}" presName="vert1" presStyleCnt="0"/>
      <dgm:spPr/>
    </dgm:pt>
    <dgm:pt modelId="{8192551B-B079-493C-9CDC-6851B7CF5D76}" type="pres">
      <dgm:prSet presAssocID="{B33F7795-CDFA-4F16-8F86-B5651A34B513}" presName="thickLine" presStyleLbl="alignNode1" presStyleIdx="1" presStyleCnt="4"/>
      <dgm:spPr/>
    </dgm:pt>
    <dgm:pt modelId="{D755256C-3A8E-43EA-A015-9361B73C7977}" type="pres">
      <dgm:prSet presAssocID="{B33F7795-CDFA-4F16-8F86-B5651A34B513}" presName="horz1" presStyleCnt="0"/>
      <dgm:spPr/>
    </dgm:pt>
    <dgm:pt modelId="{DEA5F058-7CC3-420D-8EF4-F39141EDABD3}" type="pres">
      <dgm:prSet presAssocID="{B33F7795-CDFA-4F16-8F86-B5651A34B513}" presName="tx1" presStyleLbl="revTx" presStyleIdx="1" presStyleCnt="4"/>
      <dgm:spPr/>
      <dgm:t>
        <a:bodyPr/>
        <a:lstStyle/>
        <a:p>
          <a:endParaRPr lang="es-EC"/>
        </a:p>
      </dgm:t>
    </dgm:pt>
    <dgm:pt modelId="{31F51903-1E6E-4946-AD2C-E5E28C52449B}" type="pres">
      <dgm:prSet presAssocID="{B33F7795-CDFA-4F16-8F86-B5651A34B513}" presName="vert1" presStyleCnt="0"/>
      <dgm:spPr/>
    </dgm:pt>
    <dgm:pt modelId="{BC2F025A-B482-43FF-BB9F-97299C599259}" type="pres">
      <dgm:prSet presAssocID="{655CDF25-2C9F-4F61-9DAE-18B68B985666}" presName="thickLine" presStyleLbl="alignNode1" presStyleIdx="2" presStyleCnt="4"/>
      <dgm:spPr/>
    </dgm:pt>
    <dgm:pt modelId="{100F9BAA-A7C1-4CD1-BC2E-3AB199E39992}" type="pres">
      <dgm:prSet presAssocID="{655CDF25-2C9F-4F61-9DAE-18B68B985666}" presName="horz1" presStyleCnt="0"/>
      <dgm:spPr/>
    </dgm:pt>
    <dgm:pt modelId="{E3BC4A09-D12D-4E01-806B-500E5CF67E8B}" type="pres">
      <dgm:prSet presAssocID="{655CDF25-2C9F-4F61-9DAE-18B68B985666}" presName="tx1" presStyleLbl="revTx" presStyleIdx="2" presStyleCnt="4"/>
      <dgm:spPr/>
      <dgm:t>
        <a:bodyPr/>
        <a:lstStyle/>
        <a:p>
          <a:endParaRPr lang="es-EC"/>
        </a:p>
      </dgm:t>
    </dgm:pt>
    <dgm:pt modelId="{62DF3BC5-E0D3-4E04-8044-3CD25E820FD9}" type="pres">
      <dgm:prSet presAssocID="{655CDF25-2C9F-4F61-9DAE-18B68B985666}" presName="vert1" presStyleCnt="0"/>
      <dgm:spPr/>
    </dgm:pt>
    <dgm:pt modelId="{58A1F16D-829D-4C9B-8668-C4797B24E44E}" type="pres">
      <dgm:prSet presAssocID="{F1F739E1-7666-440C-9FFD-E72C43E81DA7}" presName="thickLine" presStyleLbl="alignNode1" presStyleIdx="3" presStyleCnt="4"/>
      <dgm:spPr/>
    </dgm:pt>
    <dgm:pt modelId="{9E664FA2-55BA-455B-9B83-9C27FE96ED89}" type="pres">
      <dgm:prSet presAssocID="{F1F739E1-7666-440C-9FFD-E72C43E81DA7}" presName="horz1" presStyleCnt="0"/>
      <dgm:spPr/>
    </dgm:pt>
    <dgm:pt modelId="{FDC4A6C6-3D39-462D-8E15-F49CCCB98EE5}" type="pres">
      <dgm:prSet presAssocID="{F1F739E1-7666-440C-9FFD-E72C43E81DA7}" presName="tx1" presStyleLbl="revTx" presStyleIdx="3" presStyleCnt="4"/>
      <dgm:spPr/>
      <dgm:t>
        <a:bodyPr/>
        <a:lstStyle/>
        <a:p>
          <a:endParaRPr lang="es-EC"/>
        </a:p>
      </dgm:t>
    </dgm:pt>
    <dgm:pt modelId="{AF1D3985-993F-4E40-8423-0EC4BDC452E4}" type="pres">
      <dgm:prSet presAssocID="{F1F739E1-7666-440C-9FFD-E72C43E81DA7}" presName="vert1" presStyleCnt="0"/>
      <dgm:spPr/>
    </dgm:pt>
  </dgm:ptLst>
  <dgm:cxnLst>
    <dgm:cxn modelId="{2D46DBDD-3CB4-438D-9C90-A648694A574A}" type="presOf" srcId="{C8DFE4AC-EB44-4E59-ADCF-8AB4BA0FF8E4}" destId="{4480D8AB-32F8-494E-849D-D0F02E51CD1F}" srcOrd="0" destOrd="0" presId="urn:microsoft.com/office/officeart/2008/layout/LinedList"/>
    <dgm:cxn modelId="{39D70124-02F0-4254-BE14-BDA88D8873C5}" type="presOf" srcId="{655CDF25-2C9F-4F61-9DAE-18B68B985666}" destId="{E3BC4A09-D12D-4E01-806B-500E5CF67E8B}" srcOrd="0" destOrd="0" presId="urn:microsoft.com/office/officeart/2008/layout/LinedList"/>
    <dgm:cxn modelId="{0D7EF6C2-F881-4C50-9D41-59D8DDF464FF}" type="presOf" srcId="{67E0E02C-5B3B-4A82-813D-0AB7CEC69CD0}" destId="{70583DDF-E511-45B0-A624-2EC510B9854A}" srcOrd="0" destOrd="0" presId="urn:microsoft.com/office/officeart/2008/layout/LinedList"/>
    <dgm:cxn modelId="{4EB7E748-4B53-49AF-9474-D917506498BA}" srcId="{C8DFE4AC-EB44-4E59-ADCF-8AB4BA0FF8E4}" destId="{B33F7795-CDFA-4F16-8F86-B5651A34B513}" srcOrd="1" destOrd="0" parTransId="{2FD8B66E-E445-4EED-BF22-6FDA1775E37E}" sibTransId="{990B11E9-20D3-401E-9DE4-9DDD10E351DD}"/>
    <dgm:cxn modelId="{64A44380-E77B-44E3-9A95-E04DE7672CE4}" srcId="{C8DFE4AC-EB44-4E59-ADCF-8AB4BA0FF8E4}" destId="{655CDF25-2C9F-4F61-9DAE-18B68B985666}" srcOrd="2" destOrd="0" parTransId="{B2C857CD-3F04-41CE-A276-7F92F85108F0}" sibTransId="{90A3576D-C5E1-4025-850D-86489A2C33D4}"/>
    <dgm:cxn modelId="{AC67AA30-F941-4C83-9D1E-775F27702035}" srcId="{C8DFE4AC-EB44-4E59-ADCF-8AB4BA0FF8E4}" destId="{F1F739E1-7666-440C-9FFD-E72C43E81DA7}" srcOrd="3" destOrd="0" parTransId="{F2A67470-1D89-49A2-B583-18E7341FF207}" sibTransId="{2CDFB7D2-4A21-4702-B581-970B950C7124}"/>
    <dgm:cxn modelId="{0F976867-92B9-44B5-BDAB-F2511696FC18}" type="presOf" srcId="{F1F739E1-7666-440C-9FFD-E72C43E81DA7}" destId="{FDC4A6C6-3D39-462D-8E15-F49CCCB98EE5}" srcOrd="0" destOrd="0" presId="urn:microsoft.com/office/officeart/2008/layout/LinedList"/>
    <dgm:cxn modelId="{2133BBD8-9809-4245-9F73-CB6E7757B21F}" type="presOf" srcId="{B33F7795-CDFA-4F16-8F86-B5651A34B513}" destId="{DEA5F058-7CC3-420D-8EF4-F39141EDABD3}" srcOrd="0" destOrd="0" presId="urn:microsoft.com/office/officeart/2008/layout/LinedList"/>
    <dgm:cxn modelId="{A004D536-0DD2-4310-9A7F-B14B45EBE2FC}" srcId="{C8DFE4AC-EB44-4E59-ADCF-8AB4BA0FF8E4}" destId="{67E0E02C-5B3B-4A82-813D-0AB7CEC69CD0}" srcOrd="0" destOrd="0" parTransId="{6EB64D01-1280-4EE4-A52A-DEF3F4C207D5}" sibTransId="{D061DA13-8740-44B7-B95D-85C1B30F1831}"/>
    <dgm:cxn modelId="{1AAF3CC9-4785-42B9-A4D5-F0B36555CF63}" type="presParOf" srcId="{4480D8AB-32F8-494E-849D-D0F02E51CD1F}" destId="{8269F898-D021-4895-82B7-E9C07DB88B0D}" srcOrd="0" destOrd="0" presId="urn:microsoft.com/office/officeart/2008/layout/LinedList"/>
    <dgm:cxn modelId="{9133A608-48F7-49EB-9CFF-29C88042F4C9}" type="presParOf" srcId="{4480D8AB-32F8-494E-849D-D0F02E51CD1F}" destId="{D13F1848-FFD0-4D6A-A756-54E5D1AC7A8D}" srcOrd="1" destOrd="0" presId="urn:microsoft.com/office/officeart/2008/layout/LinedList"/>
    <dgm:cxn modelId="{3F5C81A6-9B68-45FE-8C2D-17448DCA843F}" type="presParOf" srcId="{D13F1848-FFD0-4D6A-A756-54E5D1AC7A8D}" destId="{70583DDF-E511-45B0-A624-2EC510B9854A}" srcOrd="0" destOrd="0" presId="urn:microsoft.com/office/officeart/2008/layout/LinedList"/>
    <dgm:cxn modelId="{E613F84A-1C32-42A2-8BC9-763BAFA1AE6E}" type="presParOf" srcId="{D13F1848-FFD0-4D6A-A756-54E5D1AC7A8D}" destId="{53DD2B7A-7690-4F44-B912-B24C8AAAFBD7}" srcOrd="1" destOrd="0" presId="urn:microsoft.com/office/officeart/2008/layout/LinedList"/>
    <dgm:cxn modelId="{B50B5FEE-9F05-4E87-9FE5-43ADF1A68CFA}" type="presParOf" srcId="{4480D8AB-32F8-494E-849D-D0F02E51CD1F}" destId="{8192551B-B079-493C-9CDC-6851B7CF5D76}" srcOrd="2" destOrd="0" presId="urn:microsoft.com/office/officeart/2008/layout/LinedList"/>
    <dgm:cxn modelId="{71C0E361-B725-47D8-AD76-6B395EDB3E6C}" type="presParOf" srcId="{4480D8AB-32F8-494E-849D-D0F02E51CD1F}" destId="{D755256C-3A8E-43EA-A015-9361B73C7977}" srcOrd="3" destOrd="0" presId="urn:microsoft.com/office/officeart/2008/layout/LinedList"/>
    <dgm:cxn modelId="{AA98E2D6-1066-49FD-8710-949E6CF2D337}" type="presParOf" srcId="{D755256C-3A8E-43EA-A015-9361B73C7977}" destId="{DEA5F058-7CC3-420D-8EF4-F39141EDABD3}" srcOrd="0" destOrd="0" presId="urn:microsoft.com/office/officeart/2008/layout/LinedList"/>
    <dgm:cxn modelId="{49DC87F8-470A-4063-B73A-CBD517833ADB}" type="presParOf" srcId="{D755256C-3A8E-43EA-A015-9361B73C7977}" destId="{31F51903-1E6E-4946-AD2C-E5E28C52449B}" srcOrd="1" destOrd="0" presId="urn:microsoft.com/office/officeart/2008/layout/LinedList"/>
    <dgm:cxn modelId="{DF65CD69-66DE-4D96-B02F-6C05094E6FF6}" type="presParOf" srcId="{4480D8AB-32F8-494E-849D-D0F02E51CD1F}" destId="{BC2F025A-B482-43FF-BB9F-97299C599259}" srcOrd="4" destOrd="0" presId="urn:microsoft.com/office/officeart/2008/layout/LinedList"/>
    <dgm:cxn modelId="{CA138A33-FF30-4408-859B-AC93C306C69F}" type="presParOf" srcId="{4480D8AB-32F8-494E-849D-D0F02E51CD1F}" destId="{100F9BAA-A7C1-4CD1-BC2E-3AB199E39992}" srcOrd="5" destOrd="0" presId="urn:microsoft.com/office/officeart/2008/layout/LinedList"/>
    <dgm:cxn modelId="{51FCADDF-F52D-4AD5-A744-1756C155BB9B}" type="presParOf" srcId="{100F9BAA-A7C1-4CD1-BC2E-3AB199E39992}" destId="{E3BC4A09-D12D-4E01-806B-500E5CF67E8B}" srcOrd="0" destOrd="0" presId="urn:microsoft.com/office/officeart/2008/layout/LinedList"/>
    <dgm:cxn modelId="{D4EAF9CD-9FD3-432E-A764-556902CD8133}" type="presParOf" srcId="{100F9BAA-A7C1-4CD1-BC2E-3AB199E39992}" destId="{62DF3BC5-E0D3-4E04-8044-3CD25E820FD9}" srcOrd="1" destOrd="0" presId="urn:microsoft.com/office/officeart/2008/layout/LinedList"/>
    <dgm:cxn modelId="{52D828C9-2192-4CF5-B3CA-B07527A76E00}" type="presParOf" srcId="{4480D8AB-32F8-494E-849D-D0F02E51CD1F}" destId="{58A1F16D-829D-4C9B-8668-C4797B24E44E}" srcOrd="6" destOrd="0" presId="urn:microsoft.com/office/officeart/2008/layout/LinedList"/>
    <dgm:cxn modelId="{2E65CE5F-93B4-41CF-B4EF-A68BFE90B998}" type="presParOf" srcId="{4480D8AB-32F8-494E-849D-D0F02E51CD1F}" destId="{9E664FA2-55BA-455B-9B83-9C27FE96ED89}" srcOrd="7" destOrd="0" presId="urn:microsoft.com/office/officeart/2008/layout/LinedList"/>
    <dgm:cxn modelId="{AF1F5E19-4C4B-40A5-928E-2C142807C063}" type="presParOf" srcId="{9E664FA2-55BA-455B-9B83-9C27FE96ED89}" destId="{FDC4A6C6-3D39-462D-8E15-F49CCCB98EE5}" srcOrd="0" destOrd="0" presId="urn:microsoft.com/office/officeart/2008/layout/LinedList"/>
    <dgm:cxn modelId="{13C09DCA-6650-49E3-B1EC-83B908DE290D}" type="presParOf" srcId="{9E664FA2-55BA-455B-9B83-9C27FE96ED89}" destId="{AF1D3985-993F-4E40-8423-0EC4BDC452E4}" srcOrd="1" destOrd="0" presId="urn:microsoft.com/office/officeart/2008/layout/LinedList"/>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9729C3-7FA6-4DEE-B205-F761364D2AA0}"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s-EC"/>
        </a:p>
      </dgm:t>
    </dgm:pt>
    <dgm:pt modelId="{2F9FA303-E326-4F8E-A977-E3BFD121DA38}">
      <dgm:prSet phldrT="[Texto]" custT="1"/>
      <dgm:spPr/>
      <dgm:t>
        <a:bodyPr/>
        <a:lstStyle/>
        <a:p>
          <a:r>
            <a:rPr lang="es-ES" sz="2400" dirty="0"/>
            <a:t>Análisis </a:t>
          </a:r>
          <a:r>
            <a:rPr lang="es-ES" sz="2400" dirty="0" err="1"/>
            <a:t>univariado</a:t>
          </a:r>
          <a:r>
            <a:rPr lang="es-ES" sz="2400" dirty="0"/>
            <a:t> en base a información contable</a:t>
          </a:r>
          <a:endParaRPr lang="es-EC" sz="2400" dirty="0"/>
        </a:p>
      </dgm:t>
    </dgm:pt>
    <dgm:pt modelId="{FF4F5E57-F8FF-4F76-B039-F5476CD0CD0F}" type="parTrans" cxnId="{19057252-F2C7-4A7E-B735-A6AD65DEEACD}">
      <dgm:prSet/>
      <dgm:spPr/>
      <dgm:t>
        <a:bodyPr/>
        <a:lstStyle/>
        <a:p>
          <a:endParaRPr lang="es-EC" sz="2400"/>
        </a:p>
      </dgm:t>
    </dgm:pt>
    <dgm:pt modelId="{8E85A1FC-54B5-4314-97FD-177D84CC0D81}" type="sibTrans" cxnId="{19057252-F2C7-4A7E-B735-A6AD65DEEACD}">
      <dgm:prSet/>
      <dgm:spPr/>
      <dgm:t>
        <a:bodyPr/>
        <a:lstStyle/>
        <a:p>
          <a:endParaRPr lang="es-EC" sz="2400"/>
        </a:p>
      </dgm:t>
    </dgm:pt>
    <dgm:pt modelId="{CA292936-A239-4758-B13B-4079595F85F7}">
      <dgm:prSet phldrT="[Texto]" custT="1"/>
      <dgm:spPr/>
      <dgm:t>
        <a:bodyPr/>
        <a:lstStyle/>
        <a:p>
          <a:r>
            <a:rPr lang="es-ES" sz="2400" dirty="0"/>
            <a:t>Modelos </a:t>
          </a:r>
          <a:r>
            <a:rPr lang="es-ES" sz="2400" dirty="0" smtClean="0"/>
            <a:t>multivariados </a:t>
          </a:r>
          <a:endParaRPr lang="es-EC" sz="2400" dirty="0"/>
        </a:p>
      </dgm:t>
    </dgm:pt>
    <dgm:pt modelId="{C5170542-70BF-42BD-A962-D1463D8A6854}" type="parTrans" cxnId="{A1AE2D43-AF9C-4B6A-AD57-F20C025D5FFE}">
      <dgm:prSet/>
      <dgm:spPr/>
      <dgm:t>
        <a:bodyPr/>
        <a:lstStyle/>
        <a:p>
          <a:endParaRPr lang="es-EC" sz="2400"/>
        </a:p>
      </dgm:t>
    </dgm:pt>
    <dgm:pt modelId="{040ACC31-4CDA-450A-908F-6D7A8C367D2B}" type="sibTrans" cxnId="{A1AE2D43-AF9C-4B6A-AD57-F20C025D5FFE}">
      <dgm:prSet/>
      <dgm:spPr/>
      <dgm:t>
        <a:bodyPr/>
        <a:lstStyle/>
        <a:p>
          <a:endParaRPr lang="es-EC" sz="2400"/>
        </a:p>
      </dgm:t>
    </dgm:pt>
    <dgm:pt modelId="{19FA1ADD-7146-4FC6-BA33-1B88025C6E4C}">
      <dgm:prSet phldrT="[Texto]" custT="1"/>
      <dgm:spPr/>
      <dgm:t>
        <a:bodyPr/>
        <a:lstStyle/>
        <a:p>
          <a:r>
            <a:rPr lang="es-ES" sz="2400" dirty="0"/>
            <a:t>Cash </a:t>
          </a:r>
          <a:r>
            <a:rPr lang="es-ES" sz="2400" dirty="0" err="1" smtClean="0"/>
            <a:t>Flow</a:t>
          </a:r>
          <a:r>
            <a:rPr lang="es-ES" sz="2400" dirty="0" smtClean="0"/>
            <a:t> (78% predicción)</a:t>
          </a:r>
          <a:endParaRPr lang="es-EC" sz="2400" dirty="0"/>
        </a:p>
      </dgm:t>
    </dgm:pt>
    <dgm:pt modelId="{D664B14E-A5F8-4364-A523-C1E363842CA5}" type="parTrans" cxnId="{E36E5767-BB54-44D9-A5EB-FE7AFF479047}">
      <dgm:prSet/>
      <dgm:spPr/>
      <dgm:t>
        <a:bodyPr/>
        <a:lstStyle/>
        <a:p>
          <a:endParaRPr lang="es-EC" sz="2400"/>
        </a:p>
      </dgm:t>
    </dgm:pt>
    <dgm:pt modelId="{226A043E-03E7-4A3B-B528-CCCFA36A21F5}" type="sibTrans" cxnId="{E36E5767-BB54-44D9-A5EB-FE7AFF479047}">
      <dgm:prSet/>
      <dgm:spPr/>
      <dgm:t>
        <a:bodyPr/>
        <a:lstStyle/>
        <a:p>
          <a:endParaRPr lang="es-EC" sz="2400"/>
        </a:p>
      </dgm:t>
    </dgm:pt>
    <dgm:pt modelId="{10DBB85E-086E-4BB1-AC9E-188E08894065}">
      <dgm:prSet phldrT="[Texto]" custT="1"/>
      <dgm:spPr/>
      <dgm:t>
        <a:bodyPr/>
        <a:lstStyle/>
        <a:p>
          <a:r>
            <a:rPr lang="es-ES" sz="2400" dirty="0" smtClean="0"/>
            <a:t>Métodos de inteligencia artificial</a:t>
          </a:r>
          <a:endParaRPr lang="es-EC" sz="2400" dirty="0"/>
        </a:p>
      </dgm:t>
    </dgm:pt>
    <dgm:pt modelId="{AC25A0EE-5A3F-4862-9AC5-CD9C0ED37EB6}" type="parTrans" cxnId="{01696038-C21A-438B-BF3A-1C6047AA1AE3}">
      <dgm:prSet/>
      <dgm:spPr/>
      <dgm:t>
        <a:bodyPr/>
        <a:lstStyle/>
        <a:p>
          <a:endParaRPr lang="es-EC" sz="2400"/>
        </a:p>
      </dgm:t>
    </dgm:pt>
    <dgm:pt modelId="{585B22F0-1D2F-4D14-AB5C-19B8DF443C57}" type="sibTrans" cxnId="{01696038-C21A-438B-BF3A-1C6047AA1AE3}">
      <dgm:prSet/>
      <dgm:spPr/>
      <dgm:t>
        <a:bodyPr/>
        <a:lstStyle/>
        <a:p>
          <a:endParaRPr lang="es-EC" sz="2400"/>
        </a:p>
      </dgm:t>
    </dgm:pt>
    <dgm:pt modelId="{ECE63929-25A7-4ABF-9AE7-C705DAFD2A87}" type="pres">
      <dgm:prSet presAssocID="{449729C3-7FA6-4DEE-B205-F761364D2AA0}" presName="Name0" presStyleCnt="0">
        <dgm:presLayoutVars>
          <dgm:chMax/>
          <dgm:chPref/>
          <dgm:dir/>
        </dgm:presLayoutVars>
      </dgm:prSet>
      <dgm:spPr/>
      <dgm:t>
        <a:bodyPr/>
        <a:lstStyle/>
        <a:p>
          <a:endParaRPr lang="es-EC"/>
        </a:p>
      </dgm:t>
    </dgm:pt>
    <dgm:pt modelId="{8026C0CF-21C2-4C09-BEEB-5853366AF9E2}" type="pres">
      <dgm:prSet presAssocID="{2F9FA303-E326-4F8E-A977-E3BFD121DA38}" presName="parenttextcomposite" presStyleCnt="0"/>
      <dgm:spPr/>
      <dgm:t>
        <a:bodyPr/>
        <a:lstStyle/>
        <a:p>
          <a:endParaRPr lang="es-EC"/>
        </a:p>
      </dgm:t>
    </dgm:pt>
    <dgm:pt modelId="{CC18C320-38CB-4ACE-AA00-B1CF0CA736E1}" type="pres">
      <dgm:prSet presAssocID="{2F9FA303-E326-4F8E-A977-E3BFD121DA38}" presName="parenttext" presStyleLbl="revTx" presStyleIdx="0" presStyleCnt="4">
        <dgm:presLayoutVars>
          <dgm:chMax/>
          <dgm:chPref val="2"/>
          <dgm:bulletEnabled val="1"/>
        </dgm:presLayoutVars>
      </dgm:prSet>
      <dgm:spPr/>
      <dgm:t>
        <a:bodyPr/>
        <a:lstStyle/>
        <a:p>
          <a:endParaRPr lang="es-EC"/>
        </a:p>
      </dgm:t>
    </dgm:pt>
    <dgm:pt modelId="{4A624504-722A-485F-BA68-D454FF48946E}" type="pres">
      <dgm:prSet presAssocID="{2F9FA303-E326-4F8E-A977-E3BFD121DA38}" presName="parallelogramComposite" presStyleCnt="0"/>
      <dgm:spPr/>
      <dgm:t>
        <a:bodyPr/>
        <a:lstStyle/>
        <a:p>
          <a:endParaRPr lang="es-EC"/>
        </a:p>
      </dgm:t>
    </dgm:pt>
    <dgm:pt modelId="{82E8F737-E87A-4366-BD93-70FAA293DBC5}" type="pres">
      <dgm:prSet presAssocID="{2F9FA303-E326-4F8E-A977-E3BFD121DA38}" presName="parallelogram1" presStyleLbl="alignNode1" presStyleIdx="0" presStyleCnt="28"/>
      <dgm:spPr/>
      <dgm:t>
        <a:bodyPr/>
        <a:lstStyle/>
        <a:p>
          <a:endParaRPr lang="es-EC"/>
        </a:p>
      </dgm:t>
    </dgm:pt>
    <dgm:pt modelId="{36901C88-E40A-4588-9C39-07CD183F97F9}" type="pres">
      <dgm:prSet presAssocID="{2F9FA303-E326-4F8E-A977-E3BFD121DA38}" presName="parallelogram2" presStyleLbl="alignNode1" presStyleIdx="1" presStyleCnt="28"/>
      <dgm:spPr/>
      <dgm:t>
        <a:bodyPr/>
        <a:lstStyle/>
        <a:p>
          <a:endParaRPr lang="es-EC"/>
        </a:p>
      </dgm:t>
    </dgm:pt>
    <dgm:pt modelId="{5E9D66D9-D348-4C0F-B83E-26029FB8B06E}" type="pres">
      <dgm:prSet presAssocID="{2F9FA303-E326-4F8E-A977-E3BFD121DA38}" presName="parallelogram3" presStyleLbl="alignNode1" presStyleIdx="2" presStyleCnt="28"/>
      <dgm:spPr/>
      <dgm:t>
        <a:bodyPr/>
        <a:lstStyle/>
        <a:p>
          <a:endParaRPr lang="es-EC"/>
        </a:p>
      </dgm:t>
    </dgm:pt>
    <dgm:pt modelId="{80193E83-F5B8-4574-90DA-E413DFF95862}" type="pres">
      <dgm:prSet presAssocID="{2F9FA303-E326-4F8E-A977-E3BFD121DA38}" presName="parallelogram4" presStyleLbl="alignNode1" presStyleIdx="3" presStyleCnt="28"/>
      <dgm:spPr/>
      <dgm:t>
        <a:bodyPr/>
        <a:lstStyle/>
        <a:p>
          <a:endParaRPr lang="es-EC"/>
        </a:p>
      </dgm:t>
    </dgm:pt>
    <dgm:pt modelId="{3B16B628-CD66-4693-BC88-20E74B364589}" type="pres">
      <dgm:prSet presAssocID="{2F9FA303-E326-4F8E-A977-E3BFD121DA38}" presName="parallelogram5" presStyleLbl="alignNode1" presStyleIdx="4" presStyleCnt="28"/>
      <dgm:spPr/>
      <dgm:t>
        <a:bodyPr/>
        <a:lstStyle/>
        <a:p>
          <a:endParaRPr lang="es-EC"/>
        </a:p>
      </dgm:t>
    </dgm:pt>
    <dgm:pt modelId="{A98F3E65-CAA9-4ADE-8772-CA9B1ED532EA}" type="pres">
      <dgm:prSet presAssocID="{2F9FA303-E326-4F8E-A977-E3BFD121DA38}" presName="parallelogram6" presStyleLbl="alignNode1" presStyleIdx="5" presStyleCnt="28"/>
      <dgm:spPr/>
      <dgm:t>
        <a:bodyPr/>
        <a:lstStyle/>
        <a:p>
          <a:endParaRPr lang="es-EC"/>
        </a:p>
      </dgm:t>
    </dgm:pt>
    <dgm:pt modelId="{FF616ECE-90DF-4162-A209-ED416D877E08}" type="pres">
      <dgm:prSet presAssocID="{2F9FA303-E326-4F8E-A977-E3BFD121DA38}" presName="parallelogram7" presStyleLbl="alignNode1" presStyleIdx="6" presStyleCnt="28"/>
      <dgm:spPr/>
      <dgm:t>
        <a:bodyPr/>
        <a:lstStyle/>
        <a:p>
          <a:endParaRPr lang="es-EC"/>
        </a:p>
      </dgm:t>
    </dgm:pt>
    <dgm:pt modelId="{B4955C8A-FD7F-47A9-A00F-B28F9D328154}" type="pres">
      <dgm:prSet presAssocID="{8E85A1FC-54B5-4314-97FD-177D84CC0D81}" presName="sibTrans" presStyleCnt="0"/>
      <dgm:spPr/>
      <dgm:t>
        <a:bodyPr/>
        <a:lstStyle/>
        <a:p>
          <a:endParaRPr lang="es-EC"/>
        </a:p>
      </dgm:t>
    </dgm:pt>
    <dgm:pt modelId="{0867E1CE-1274-45CA-AD4D-71492493589A}" type="pres">
      <dgm:prSet presAssocID="{CA292936-A239-4758-B13B-4079595F85F7}" presName="parenttextcomposite" presStyleCnt="0"/>
      <dgm:spPr/>
      <dgm:t>
        <a:bodyPr/>
        <a:lstStyle/>
        <a:p>
          <a:endParaRPr lang="es-EC"/>
        </a:p>
      </dgm:t>
    </dgm:pt>
    <dgm:pt modelId="{6B63BF23-6D77-4021-B812-E10C8F97A18C}" type="pres">
      <dgm:prSet presAssocID="{CA292936-A239-4758-B13B-4079595F85F7}" presName="parenttext" presStyleLbl="revTx" presStyleIdx="1" presStyleCnt="4">
        <dgm:presLayoutVars>
          <dgm:chMax/>
          <dgm:chPref val="2"/>
          <dgm:bulletEnabled val="1"/>
        </dgm:presLayoutVars>
      </dgm:prSet>
      <dgm:spPr/>
      <dgm:t>
        <a:bodyPr/>
        <a:lstStyle/>
        <a:p>
          <a:endParaRPr lang="es-EC"/>
        </a:p>
      </dgm:t>
    </dgm:pt>
    <dgm:pt modelId="{397AA698-3FFD-4E5C-BDA8-327FDE950ADE}" type="pres">
      <dgm:prSet presAssocID="{CA292936-A239-4758-B13B-4079595F85F7}" presName="parallelogramComposite" presStyleCnt="0"/>
      <dgm:spPr/>
      <dgm:t>
        <a:bodyPr/>
        <a:lstStyle/>
        <a:p>
          <a:endParaRPr lang="es-EC"/>
        </a:p>
      </dgm:t>
    </dgm:pt>
    <dgm:pt modelId="{7AE4E59F-DB30-43E1-A929-3F6690F87466}" type="pres">
      <dgm:prSet presAssocID="{CA292936-A239-4758-B13B-4079595F85F7}" presName="parallelogram1" presStyleLbl="alignNode1" presStyleIdx="7" presStyleCnt="28"/>
      <dgm:spPr/>
      <dgm:t>
        <a:bodyPr/>
        <a:lstStyle/>
        <a:p>
          <a:endParaRPr lang="es-EC"/>
        </a:p>
      </dgm:t>
    </dgm:pt>
    <dgm:pt modelId="{3709B3B4-D652-4995-9BA6-25605FF6B464}" type="pres">
      <dgm:prSet presAssocID="{CA292936-A239-4758-B13B-4079595F85F7}" presName="parallelogram2" presStyleLbl="alignNode1" presStyleIdx="8" presStyleCnt="28"/>
      <dgm:spPr/>
      <dgm:t>
        <a:bodyPr/>
        <a:lstStyle/>
        <a:p>
          <a:endParaRPr lang="es-EC"/>
        </a:p>
      </dgm:t>
    </dgm:pt>
    <dgm:pt modelId="{3506BD40-339D-4E83-85CD-E6DA39DD231F}" type="pres">
      <dgm:prSet presAssocID="{CA292936-A239-4758-B13B-4079595F85F7}" presName="parallelogram3" presStyleLbl="alignNode1" presStyleIdx="9" presStyleCnt="28"/>
      <dgm:spPr/>
      <dgm:t>
        <a:bodyPr/>
        <a:lstStyle/>
        <a:p>
          <a:endParaRPr lang="es-EC"/>
        </a:p>
      </dgm:t>
    </dgm:pt>
    <dgm:pt modelId="{F02BFDF5-28AD-4893-AFCB-73FB0F9003F3}" type="pres">
      <dgm:prSet presAssocID="{CA292936-A239-4758-B13B-4079595F85F7}" presName="parallelogram4" presStyleLbl="alignNode1" presStyleIdx="10" presStyleCnt="28"/>
      <dgm:spPr/>
      <dgm:t>
        <a:bodyPr/>
        <a:lstStyle/>
        <a:p>
          <a:endParaRPr lang="es-EC"/>
        </a:p>
      </dgm:t>
    </dgm:pt>
    <dgm:pt modelId="{103291DC-1854-4EBA-A89A-47D3576AD748}" type="pres">
      <dgm:prSet presAssocID="{CA292936-A239-4758-B13B-4079595F85F7}" presName="parallelogram5" presStyleLbl="alignNode1" presStyleIdx="11" presStyleCnt="28"/>
      <dgm:spPr/>
      <dgm:t>
        <a:bodyPr/>
        <a:lstStyle/>
        <a:p>
          <a:endParaRPr lang="es-EC"/>
        </a:p>
      </dgm:t>
    </dgm:pt>
    <dgm:pt modelId="{9A43D6D5-C29C-4C50-934D-ABD1ADED1C9F}" type="pres">
      <dgm:prSet presAssocID="{CA292936-A239-4758-B13B-4079595F85F7}" presName="parallelogram6" presStyleLbl="alignNode1" presStyleIdx="12" presStyleCnt="28"/>
      <dgm:spPr/>
      <dgm:t>
        <a:bodyPr/>
        <a:lstStyle/>
        <a:p>
          <a:endParaRPr lang="es-EC"/>
        </a:p>
      </dgm:t>
    </dgm:pt>
    <dgm:pt modelId="{CB7C308D-3DDF-4025-BEE4-19D522D89E78}" type="pres">
      <dgm:prSet presAssocID="{CA292936-A239-4758-B13B-4079595F85F7}" presName="parallelogram7" presStyleLbl="alignNode1" presStyleIdx="13" presStyleCnt="28"/>
      <dgm:spPr/>
      <dgm:t>
        <a:bodyPr/>
        <a:lstStyle/>
        <a:p>
          <a:endParaRPr lang="es-EC"/>
        </a:p>
      </dgm:t>
    </dgm:pt>
    <dgm:pt modelId="{112FDB98-7774-4EE7-A172-DCED1863549E}" type="pres">
      <dgm:prSet presAssocID="{040ACC31-4CDA-450A-908F-6D7A8C367D2B}" presName="sibTrans" presStyleCnt="0"/>
      <dgm:spPr/>
      <dgm:t>
        <a:bodyPr/>
        <a:lstStyle/>
        <a:p>
          <a:endParaRPr lang="es-EC"/>
        </a:p>
      </dgm:t>
    </dgm:pt>
    <dgm:pt modelId="{8FBFE659-987A-45DA-8111-1D545628FC65}" type="pres">
      <dgm:prSet presAssocID="{19FA1ADD-7146-4FC6-BA33-1B88025C6E4C}" presName="parenttextcomposite" presStyleCnt="0"/>
      <dgm:spPr/>
      <dgm:t>
        <a:bodyPr/>
        <a:lstStyle/>
        <a:p>
          <a:endParaRPr lang="es-EC"/>
        </a:p>
      </dgm:t>
    </dgm:pt>
    <dgm:pt modelId="{44CEF605-4619-49E5-A6D7-17B4B1AF3A32}" type="pres">
      <dgm:prSet presAssocID="{19FA1ADD-7146-4FC6-BA33-1B88025C6E4C}" presName="parenttext" presStyleLbl="revTx" presStyleIdx="2" presStyleCnt="4">
        <dgm:presLayoutVars>
          <dgm:chMax/>
          <dgm:chPref val="2"/>
          <dgm:bulletEnabled val="1"/>
        </dgm:presLayoutVars>
      </dgm:prSet>
      <dgm:spPr/>
      <dgm:t>
        <a:bodyPr/>
        <a:lstStyle/>
        <a:p>
          <a:endParaRPr lang="es-EC"/>
        </a:p>
      </dgm:t>
    </dgm:pt>
    <dgm:pt modelId="{046A4823-E2CA-4C35-9AA2-598E2214825C}" type="pres">
      <dgm:prSet presAssocID="{19FA1ADD-7146-4FC6-BA33-1B88025C6E4C}" presName="parallelogramComposite" presStyleCnt="0"/>
      <dgm:spPr/>
      <dgm:t>
        <a:bodyPr/>
        <a:lstStyle/>
        <a:p>
          <a:endParaRPr lang="es-EC"/>
        </a:p>
      </dgm:t>
    </dgm:pt>
    <dgm:pt modelId="{B6A19F1B-3F5B-4EB8-84CE-6E306068212B}" type="pres">
      <dgm:prSet presAssocID="{19FA1ADD-7146-4FC6-BA33-1B88025C6E4C}" presName="parallelogram1" presStyleLbl="alignNode1" presStyleIdx="14" presStyleCnt="28"/>
      <dgm:spPr/>
      <dgm:t>
        <a:bodyPr/>
        <a:lstStyle/>
        <a:p>
          <a:endParaRPr lang="es-EC"/>
        </a:p>
      </dgm:t>
    </dgm:pt>
    <dgm:pt modelId="{4189BF08-4D81-4FBD-8A37-D5D293CDFD5A}" type="pres">
      <dgm:prSet presAssocID="{19FA1ADD-7146-4FC6-BA33-1B88025C6E4C}" presName="parallelogram2" presStyleLbl="alignNode1" presStyleIdx="15" presStyleCnt="28"/>
      <dgm:spPr/>
      <dgm:t>
        <a:bodyPr/>
        <a:lstStyle/>
        <a:p>
          <a:endParaRPr lang="es-EC"/>
        </a:p>
      </dgm:t>
    </dgm:pt>
    <dgm:pt modelId="{EE64DB75-A3F0-4180-9829-5669337DE26A}" type="pres">
      <dgm:prSet presAssocID="{19FA1ADD-7146-4FC6-BA33-1B88025C6E4C}" presName="parallelogram3" presStyleLbl="alignNode1" presStyleIdx="16" presStyleCnt="28"/>
      <dgm:spPr/>
      <dgm:t>
        <a:bodyPr/>
        <a:lstStyle/>
        <a:p>
          <a:endParaRPr lang="es-EC"/>
        </a:p>
      </dgm:t>
    </dgm:pt>
    <dgm:pt modelId="{8F11C767-3F67-46E5-A908-802C0BF0266C}" type="pres">
      <dgm:prSet presAssocID="{19FA1ADD-7146-4FC6-BA33-1B88025C6E4C}" presName="parallelogram4" presStyleLbl="alignNode1" presStyleIdx="17" presStyleCnt="28"/>
      <dgm:spPr/>
      <dgm:t>
        <a:bodyPr/>
        <a:lstStyle/>
        <a:p>
          <a:endParaRPr lang="es-EC"/>
        </a:p>
      </dgm:t>
    </dgm:pt>
    <dgm:pt modelId="{47489D42-AF01-4A9C-8A80-2792C21F5045}" type="pres">
      <dgm:prSet presAssocID="{19FA1ADD-7146-4FC6-BA33-1B88025C6E4C}" presName="parallelogram5" presStyleLbl="alignNode1" presStyleIdx="18" presStyleCnt="28"/>
      <dgm:spPr/>
      <dgm:t>
        <a:bodyPr/>
        <a:lstStyle/>
        <a:p>
          <a:endParaRPr lang="es-EC"/>
        </a:p>
      </dgm:t>
    </dgm:pt>
    <dgm:pt modelId="{4459D41E-C251-4D06-A440-5E162E402416}" type="pres">
      <dgm:prSet presAssocID="{19FA1ADD-7146-4FC6-BA33-1B88025C6E4C}" presName="parallelogram6" presStyleLbl="alignNode1" presStyleIdx="19" presStyleCnt="28"/>
      <dgm:spPr/>
      <dgm:t>
        <a:bodyPr/>
        <a:lstStyle/>
        <a:p>
          <a:endParaRPr lang="es-EC"/>
        </a:p>
      </dgm:t>
    </dgm:pt>
    <dgm:pt modelId="{B441B86A-DA70-4773-A180-5A475F3B839A}" type="pres">
      <dgm:prSet presAssocID="{19FA1ADD-7146-4FC6-BA33-1B88025C6E4C}" presName="parallelogram7" presStyleLbl="alignNode1" presStyleIdx="20" presStyleCnt="28"/>
      <dgm:spPr/>
      <dgm:t>
        <a:bodyPr/>
        <a:lstStyle/>
        <a:p>
          <a:endParaRPr lang="es-EC"/>
        </a:p>
      </dgm:t>
    </dgm:pt>
    <dgm:pt modelId="{BAD7233B-0548-4EEC-9DF6-E511C2F12C82}" type="pres">
      <dgm:prSet presAssocID="{226A043E-03E7-4A3B-B528-CCCFA36A21F5}" presName="sibTrans" presStyleCnt="0"/>
      <dgm:spPr/>
      <dgm:t>
        <a:bodyPr/>
        <a:lstStyle/>
        <a:p>
          <a:endParaRPr lang="es-EC"/>
        </a:p>
      </dgm:t>
    </dgm:pt>
    <dgm:pt modelId="{AB5AFEAD-E92F-4BDA-B6B7-710109A0AC5E}" type="pres">
      <dgm:prSet presAssocID="{10DBB85E-086E-4BB1-AC9E-188E08894065}" presName="parenttextcomposite" presStyleCnt="0"/>
      <dgm:spPr/>
      <dgm:t>
        <a:bodyPr/>
        <a:lstStyle/>
        <a:p>
          <a:endParaRPr lang="es-EC"/>
        </a:p>
      </dgm:t>
    </dgm:pt>
    <dgm:pt modelId="{1FF0047D-1692-4CAE-B55D-EBE375CE4EF6}" type="pres">
      <dgm:prSet presAssocID="{10DBB85E-086E-4BB1-AC9E-188E08894065}" presName="parenttext" presStyleLbl="revTx" presStyleIdx="3" presStyleCnt="4">
        <dgm:presLayoutVars>
          <dgm:chMax/>
          <dgm:chPref val="2"/>
          <dgm:bulletEnabled val="1"/>
        </dgm:presLayoutVars>
      </dgm:prSet>
      <dgm:spPr/>
      <dgm:t>
        <a:bodyPr/>
        <a:lstStyle/>
        <a:p>
          <a:endParaRPr lang="es-EC"/>
        </a:p>
      </dgm:t>
    </dgm:pt>
    <dgm:pt modelId="{5F6A471E-E9ED-44E7-95DA-CFE1E6DAFE27}" type="pres">
      <dgm:prSet presAssocID="{10DBB85E-086E-4BB1-AC9E-188E08894065}" presName="parallelogramComposite" presStyleCnt="0"/>
      <dgm:spPr/>
      <dgm:t>
        <a:bodyPr/>
        <a:lstStyle/>
        <a:p>
          <a:endParaRPr lang="es-EC"/>
        </a:p>
      </dgm:t>
    </dgm:pt>
    <dgm:pt modelId="{02EF4789-C421-4E4E-B356-FDDDEDC3370C}" type="pres">
      <dgm:prSet presAssocID="{10DBB85E-086E-4BB1-AC9E-188E08894065}" presName="parallelogram1" presStyleLbl="alignNode1" presStyleIdx="21" presStyleCnt="28"/>
      <dgm:spPr/>
      <dgm:t>
        <a:bodyPr/>
        <a:lstStyle/>
        <a:p>
          <a:endParaRPr lang="es-EC"/>
        </a:p>
      </dgm:t>
    </dgm:pt>
    <dgm:pt modelId="{2383DF65-34BB-447A-A6A9-544536665F7A}" type="pres">
      <dgm:prSet presAssocID="{10DBB85E-086E-4BB1-AC9E-188E08894065}" presName="parallelogram2" presStyleLbl="alignNode1" presStyleIdx="22" presStyleCnt="28"/>
      <dgm:spPr/>
      <dgm:t>
        <a:bodyPr/>
        <a:lstStyle/>
        <a:p>
          <a:endParaRPr lang="es-EC"/>
        </a:p>
      </dgm:t>
    </dgm:pt>
    <dgm:pt modelId="{1A53B2B3-260D-43B1-86E5-412300C30C0D}" type="pres">
      <dgm:prSet presAssocID="{10DBB85E-086E-4BB1-AC9E-188E08894065}" presName="parallelogram3" presStyleLbl="alignNode1" presStyleIdx="23" presStyleCnt="28"/>
      <dgm:spPr/>
      <dgm:t>
        <a:bodyPr/>
        <a:lstStyle/>
        <a:p>
          <a:endParaRPr lang="es-EC"/>
        </a:p>
      </dgm:t>
    </dgm:pt>
    <dgm:pt modelId="{B1B13238-6EFA-4F10-A77B-EC9E6785A496}" type="pres">
      <dgm:prSet presAssocID="{10DBB85E-086E-4BB1-AC9E-188E08894065}" presName="parallelogram4" presStyleLbl="alignNode1" presStyleIdx="24" presStyleCnt="28"/>
      <dgm:spPr/>
      <dgm:t>
        <a:bodyPr/>
        <a:lstStyle/>
        <a:p>
          <a:endParaRPr lang="es-EC"/>
        </a:p>
      </dgm:t>
    </dgm:pt>
    <dgm:pt modelId="{2F9103E8-97F0-4918-AFF6-7CD1CEF48EA1}" type="pres">
      <dgm:prSet presAssocID="{10DBB85E-086E-4BB1-AC9E-188E08894065}" presName="parallelogram5" presStyleLbl="alignNode1" presStyleIdx="25" presStyleCnt="28"/>
      <dgm:spPr/>
      <dgm:t>
        <a:bodyPr/>
        <a:lstStyle/>
        <a:p>
          <a:endParaRPr lang="es-EC"/>
        </a:p>
      </dgm:t>
    </dgm:pt>
    <dgm:pt modelId="{082723F1-EAAF-4AF4-9AE3-05799A0B2F4D}" type="pres">
      <dgm:prSet presAssocID="{10DBB85E-086E-4BB1-AC9E-188E08894065}" presName="parallelogram6" presStyleLbl="alignNode1" presStyleIdx="26" presStyleCnt="28"/>
      <dgm:spPr/>
      <dgm:t>
        <a:bodyPr/>
        <a:lstStyle/>
        <a:p>
          <a:endParaRPr lang="es-EC"/>
        </a:p>
      </dgm:t>
    </dgm:pt>
    <dgm:pt modelId="{360C8E5C-B00D-459B-A46F-63ED98ACBA1C}" type="pres">
      <dgm:prSet presAssocID="{10DBB85E-086E-4BB1-AC9E-188E08894065}" presName="parallelogram7" presStyleLbl="alignNode1" presStyleIdx="27" presStyleCnt="28"/>
      <dgm:spPr/>
      <dgm:t>
        <a:bodyPr/>
        <a:lstStyle/>
        <a:p>
          <a:endParaRPr lang="es-EC"/>
        </a:p>
      </dgm:t>
    </dgm:pt>
  </dgm:ptLst>
  <dgm:cxnLst>
    <dgm:cxn modelId="{A1AE2D43-AF9C-4B6A-AD57-F20C025D5FFE}" srcId="{449729C3-7FA6-4DEE-B205-F761364D2AA0}" destId="{CA292936-A239-4758-B13B-4079595F85F7}" srcOrd="1" destOrd="0" parTransId="{C5170542-70BF-42BD-A962-D1463D8A6854}" sibTransId="{040ACC31-4CDA-450A-908F-6D7A8C367D2B}"/>
    <dgm:cxn modelId="{01696038-C21A-438B-BF3A-1C6047AA1AE3}" srcId="{449729C3-7FA6-4DEE-B205-F761364D2AA0}" destId="{10DBB85E-086E-4BB1-AC9E-188E08894065}" srcOrd="3" destOrd="0" parTransId="{AC25A0EE-5A3F-4862-9AC5-CD9C0ED37EB6}" sibTransId="{585B22F0-1D2F-4D14-AB5C-19B8DF443C57}"/>
    <dgm:cxn modelId="{D8460D38-DB32-4D77-8D26-C1AD49724C6A}" type="presOf" srcId="{19FA1ADD-7146-4FC6-BA33-1B88025C6E4C}" destId="{44CEF605-4619-49E5-A6D7-17B4B1AF3A32}" srcOrd="0" destOrd="0" presId="urn:microsoft.com/office/officeart/2008/layout/VerticalAccentList"/>
    <dgm:cxn modelId="{5DBB3FBB-D82C-4D9E-AC16-432B80A55E61}" type="presOf" srcId="{10DBB85E-086E-4BB1-AC9E-188E08894065}" destId="{1FF0047D-1692-4CAE-B55D-EBE375CE4EF6}" srcOrd="0" destOrd="0" presId="urn:microsoft.com/office/officeart/2008/layout/VerticalAccentList"/>
    <dgm:cxn modelId="{E36E5767-BB54-44D9-A5EB-FE7AFF479047}" srcId="{449729C3-7FA6-4DEE-B205-F761364D2AA0}" destId="{19FA1ADD-7146-4FC6-BA33-1B88025C6E4C}" srcOrd="2" destOrd="0" parTransId="{D664B14E-A5F8-4364-A523-C1E363842CA5}" sibTransId="{226A043E-03E7-4A3B-B528-CCCFA36A21F5}"/>
    <dgm:cxn modelId="{7B698135-97D1-4B36-9994-25DCC928A6F7}" type="presOf" srcId="{449729C3-7FA6-4DEE-B205-F761364D2AA0}" destId="{ECE63929-25A7-4ABF-9AE7-C705DAFD2A87}" srcOrd="0" destOrd="0" presId="urn:microsoft.com/office/officeart/2008/layout/VerticalAccentList"/>
    <dgm:cxn modelId="{42C098CA-3079-48F1-A082-5E737C914075}" type="presOf" srcId="{CA292936-A239-4758-B13B-4079595F85F7}" destId="{6B63BF23-6D77-4021-B812-E10C8F97A18C}" srcOrd="0" destOrd="0" presId="urn:microsoft.com/office/officeart/2008/layout/VerticalAccentList"/>
    <dgm:cxn modelId="{19057252-F2C7-4A7E-B735-A6AD65DEEACD}" srcId="{449729C3-7FA6-4DEE-B205-F761364D2AA0}" destId="{2F9FA303-E326-4F8E-A977-E3BFD121DA38}" srcOrd="0" destOrd="0" parTransId="{FF4F5E57-F8FF-4F76-B039-F5476CD0CD0F}" sibTransId="{8E85A1FC-54B5-4314-97FD-177D84CC0D81}"/>
    <dgm:cxn modelId="{68227ED7-B32F-4FD4-B0EF-721BDEEA5EB6}" type="presOf" srcId="{2F9FA303-E326-4F8E-A977-E3BFD121DA38}" destId="{CC18C320-38CB-4ACE-AA00-B1CF0CA736E1}" srcOrd="0" destOrd="0" presId="urn:microsoft.com/office/officeart/2008/layout/VerticalAccentList"/>
    <dgm:cxn modelId="{F6382420-EC16-4076-A7D7-BE8EBEF44775}" type="presParOf" srcId="{ECE63929-25A7-4ABF-9AE7-C705DAFD2A87}" destId="{8026C0CF-21C2-4C09-BEEB-5853366AF9E2}" srcOrd="0" destOrd="0" presId="urn:microsoft.com/office/officeart/2008/layout/VerticalAccentList"/>
    <dgm:cxn modelId="{CB04DE25-2272-468A-8E1A-00562C83FEE1}" type="presParOf" srcId="{8026C0CF-21C2-4C09-BEEB-5853366AF9E2}" destId="{CC18C320-38CB-4ACE-AA00-B1CF0CA736E1}" srcOrd="0" destOrd="0" presId="urn:microsoft.com/office/officeart/2008/layout/VerticalAccentList"/>
    <dgm:cxn modelId="{E628AA38-DB92-49CD-BBDD-6A2D09950808}" type="presParOf" srcId="{ECE63929-25A7-4ABF-9AE7-C705DAFD2A87}" destId="{4A624504-722A-485F-BA68-D454FF48946E}" srcOrd="1" destOrd="0" presId="urn:microsoft.com/office/officeart/2008/layout/VerticalAccentList"/>
    <dgm:cxn modelId="{E36D59D6-DE97-4C02-95E9-2F0DF8089911}" type="presParOf" srcId="{4A624504-722A-485F-BA68-D454FF48946E}" destId="{82E8F737-E87A-4366-BD93-70FAA293DBC5}" srcOrd="0" destOrd="0" presId="urn:microsoft.com/office/officeart/2008/layout/VerticalAccentList"/>
    <dgm:cxn modelId="{9F47866C-515B-4675-A8D7-4432E12E0138}" type="presParOf" srcId="{4A624504-722A-485F-BA68-D454FF48946E}" destId="{36901C88-E40A-4588-9C39-07CD183F97F9}" srcOrd="1" destOrd="0" presId="urn:microsoft.com/office/officeart/2008/layout/VerticalAccentList"/>
    <dgm:cxn modelId="{46A67993-684F-4AF3-ABE0-4F310FDBD9E5}" type="presParOf" srcId="{4A624504-722A-485F-BA68-D454FF48946E}" destId="{5E9D66D9-D348-4C0F-B83E-26029FB8B06E}" srcOrd="2" destOrd="0" presId="urn:microsoft.com/office/officeart/2008/layout/VerticalAccentList"/>
    <dgm:cxn modelId="{9B29D1F9-0293-42BF-AF62-08E70FA8BE5D}" type="presParOf" srcId="{4A624504-722A-485F-BA68-D454FF48946E}" destId="{80193E83-F5B8-4574-90DA-E413DFF95862}" srcOrd="3" destOrd="0" presId="urn:microsoft.com/office/officeart/2008/layout/VerticalAccentList"/>
    <dgm:cxn modelId="{B224E017-C105-4A6F-A932-BF48D98C8C68}" type="presParOf" srcId="{4A624504-722A-485F-BA68-D454FF48946E}" destId="{3B16B628-CD66-4693-BC88-20E74B364589}" srcOrd="4" destOrd="0" presId="urn:microsoft.com/office/officeart/2008/layout/VerticalAccentList"/>
    <dgm:cxn modelId="{E20EC97B-8953-437E-9B83-66FB4E47779B}" type="presParOf" srcId="{4A624504-722A-485F-BA68-D454FF48946E}" destId="{A98F3E65-CAA9-4ADE-8772-CA9B1ED532EA}" srcOrd="5" destOrd="0" presId="urn:microsoft.com/office/officeart/2008/layout/VerticalAccentList"/>
    <dgm:cxn modelId="{080F7124-5F9A-42C1-AC30-6C65D0B62EC2}" type="presParOf" srcId="{4A624504-722A-485F-BA68-D454FF48946E}" destId="{FF616ECE-90DF-4162-A209-ED416D877E08}" srcOrd="6" destOrd="0" presId="urn:microsoft.com/office/officeart/2008/layout/VerticalAccentList"/>
    <dgm:cxn modelId="{67947F7A-1DFE-4EF2-BF6D-919D9DF13260}" type="presParOf" srcId="{ECE63929-25A7-4ABF-9AE7-C705DAFD2A87}" destId="{B4955C8A-FD7F-47A9-A00F-B28F9D328154}" srcOrd="2" destOrd="0" presId="urn:microsoft.com/office/officeart/2008/layout/VerticalAccentList"/>
    <dgm:cxn modelId="{DE31948A-1307-4CDB-BF0F-EE10495209E4}" type="presParOf" srcId="{ECE63929-25A7-4ABF-9AE7-C705DAFD2A87}" destId="{0867E1CE-1274-45CA-AD4D-71492493589A}" srcOrd="3" destOrd="0" presId="urn:microsoft.com/office/officeart/2008/layout/VerticalAccentList"/>
    <dgm:cxn modelId="{9AE54579-07D6-4FB4-B5DE-52AFF8CA2901}" type="presParOf" srcId="{0867E1CE-1274-45CA-AD4D-71492493589A}" destId="{6B63BF23-6D77-4021-B812-E10C8F97A18C}" srcOrd="0" destOrd="0" presId="urn:microsoft.com/office/officeart/2008/layout/VerticalAccentList"/>
    <dgm:cxn modelId="{BEC5B0CD-9604-4676-A57C-3C140E0185B5}" type="presParOf" srcId="{ECE63929-25A7-4ABF-9AE7-C705DAFD2A87}" destId="{397AA698-3FFD-4E5C-BDA8-327FDE950ADE}" srcOrd="4" destOrd="0" presId="urn:microsoft.com/office/officeart/2008/layout/VerticalAccentList"/>
    <dgm:cxn modelId="{CAE3A252-DD49-4D51-93FF-88C9B884A843}" type="presParOf" srcId="{397AA698-3FFD-4E5C-BDA8-327FDE950ADE}" destId="{7AE4E59F-DB30-43E1-A929-3F6690F87466}" srcOrd="0" destOrd="0" presId="urn:microsoft.com/office/officeart/2008/layout/VerticalAccentList"/>
    <dgm:cxn modelId="{0F095D3E-6581-423A-BBAF-155C668B2249}" type="presParOf" srcId="{397AA698-3FFD-4E5C-BDA8-327FDE950ADE}" destId="{3709B3B4-D652-4995-9BA6-25605FF6B464}" srcOrd="1" destOrd="0" presId="urn:microsoft.com/office/officeart/2008/layout/VerticalAccentList"/>
    <dgm:cxn modelId="{A582700C-809F-4F01-AC50-53C634BDAEC8}" type="presParOf" srcId="{397AA698-3FFD-4E5C-BDA8-327FDE950ADE}" destId="{3506BD40-339D-4E83-85CD-E6DA39DD231F}" srcOrd="2" destOrd="0" presId="urn:microsoft.com/office/officeart/2008/layout/VerticalAccentList"/>
    <dgm:cxn modelId="{86ADD9FA-E980-4F94-9BDB-3B1351EDE87A}" type="presParOf" srcId="{397AA698-3FFD-4E5C-BDA8-327FDE950ADE}" destId="{F02BFDF5-28AD-4893-AFCB-73FB0F9003F3}" srcOrd="3" destOrd="0" presId="urn:microsoft.com/office/officeart/2008/layout/VerticalAccentList"/>
    <dgm:cxn modelId="{964A6B3F-EB14-43C2-9B64-BAB71895A65C}" type="presParOf" srcId="{397AA698-3FFD-4E5C-BDA8-327FDE950ADE}" destId="{103291DC-1854-4EBA-A89A-47D3576AD748}" srcOrd="4" destOrd="0" presId="urn:microsoft.com/office/officeart/2008/layout/VerticalAccentList"/>
    <dgm:cxn modelId="{24E50B8A-F06F-4EAC-9099-A1AD9694913E}" type="presParOf" srcId="{397AA698-3FFD-4E5C-BDA8-327FDE950ADE}" destId="{9A43D6D5-C29C-4C50-934D-ABD1ADED1C9F}" srcOrd="5" destOrd="0" presId="urn:microsoft.com/office/officeart/2008/layout/VerticalAccentList"/>
    <dgm:cxn modelId="{90AC4783-7D1E-466A-8E5E-FF44EBC20D95}" type="presParOf" srcId="{397AA698-3FFD-4E5C-BDA8-327FDE950ADE}" destId="{CB7C308D-3DDF-4025-BEE4-19D522D89E78}" srcOrd="6" destOrd="0" presId="urn:microsoft.com/office/officeart/2008/layout/VerticalAccentList"/>
    <dgm:cxn modelId="{D961885B-E9EC-42E4-8CFC-16F94E14581A}" type="presParOf" srcId="{ECE63929-25A7-4ABF-9AE7-C705DAFD2A87}" destId="{112FDB98-7774-4EE7-A172-DCED1863549E}" srcOrd="5" destOrd="0" presId="urn:microsoft.com/office/officeart/2008/layout/VerticalAccentList"/>
    <dgm:cxn modelId="{4789F08F-CB72-4DF2-80B9-14AE6482939F}" type="presParOf" srcId="{ECE63929-25A7-4ABF-9AE7-C705DAFD2A87}" destId="{8FBFE659-987A-45DA-8111-1D545628FC65}" srcOrd="6" destOrd="0" presId="urn:microsoft.com/office/officeart/2008/layout/VerticalAccentList"/>
    <dgm:cxn modelId="{51CBD71E-12C4-4924-AB4C-0834074EBD83}" type="presParOf" srcId="{8FBFE659-987A-45DA-8111-1D545628FC65}" destId="{44CEF605-4619-49E5-A6D7-17B4B1AF3A32}" srcOrd="0" destOrd="0" presId="urn:microsoft.com/office/officeart/2008/layout/VerticalAccentList"/>
    <dgm:cxn modelId="{B98FC63F-F277-4B86-80F9-24F7BEE8ED9E}" type="presParOf" srcId="{ECE63929-25A7-4ABF-9AE7-C705DAFD2A87}" destId="{046A4823-E2CA-4C35-9AA2-598E2214825C}" srcOrd="7" destOrd="0" presId="urn:microsoft.com/office/officeart/2008/layout/VerticalAccentList"/>
    <dgm:cxn modelId="{159DA1C0-173A-43D5-A741-F116D9419E38}" type="presParOf" srcId="{046A4823-E2CA-4C35-9AA2-598E2214825C}" destId="{B6A19F1B-3F5B-4EB8-84CE-6E306068212B}" srcOrd="0" destOrd="0" presId="urn:microsoft.com/office/officeart/2008/layout/VerticalAccentList"/>
    <dgm:cxn modelId="{D59D5553-6F7A-4AF0-B3E5-461DF0E94B3A}" type="presParOf" srcId="{046A4823-E2CA-4C35-9AA2-598E2214825C}" destId="{4189BF08-4D81-4FBD-8A37-D5D293CDFD5A}" srcOrd="1" destOrd="0" presId="urn:microsoft.com/office/officeart/2008/layout/VerticalAccentList"/>
    <dgm:cxn modelId="{0410CB19-08BA-409A-9F86-DB5251FC44D3}" type="presParOf" srcId="{046A4823-E2CA-4C35-9AA2-598E2214825C}" destId="{EE64DB75-A3F0-4180-9829-5669337DE26A}" srcOrd="2" destOrd="0" presId="urn:microsoft.com/office/officeart/2008/layout/VerticalAccentList"/>
    <dgm:cxn modelId="{CBD9EF94-471C-43D0-AACD-2FA0D0BD2B07}" type="presParOf" srcId="{046A4823-E2CA-4C35-9AA2-598E2214825C}" destId="{8F11C767-3F67-46E5-A908-802C0BF0266C}" srcOrd="3" destOrd="0" presId="urn:microsoft.com/office/officeart/2008/layout/VerticalAccentList"/>
    <dgm:cxn modelId="{ED28076B-3601-42DD-AEC1-A85A3F382B5B}" type="presParOf" srcId="{046A4823-E2CA-4C35-9AA2-598E2214825C}" destId="{47489D42-AF01-4A9C-8A80-2792C21F5045}" srcOrd="4" destOrd="0" presId="urn:microsoft.com/office/officeart/2008/layout/VerticalAccentList"/>
    <dgm:cxn modelId="{3F17A24E-224E-4026-9E5A-BCE2217DE079}" type="presParOf" srcId="{046A4823-E2CA-4C35-9AA2-598E2214825C}" destId="{4459D41E-C251-4D06-A440-5E162E402416}" srcOrd="5" destOrd="0" presId="urn:microsoft.com/office/officeart/2008/layout/VerticalAccentList"/>
    <dgm:cxn modelId="{6141302D-A059-410B-A422-4D5F0AE94D7E}" type="presParOf" srcId="{046A4823-E2CA-4C35-9AA2-598E2214825C}" destId="{B441B86A-DA70-4773-A180-5A475F3B839A}" srcOrd="6" destOrd="0" presId="urn:microsoft.com/office/officeart/2008/layout/VerticalAccentList"/>
    <dgm:cxn modelId="{200B7968-2CD6-4F60-AAF2-F8183180DED6}" type="presParOf" srcId="{ECE63929-25A7-4ABF-9AE7-C705DAFD2A87}" destId="{BAD7233B-0548-4EEC-9DF6-E511C2F12C82}" srcOrd="8" destOrd="0" presId="urn:microsoft.com/office/officeart/2008/layout/VerticalAccentList"/>
    <dgm:cxn modelId="{1953D3E5-E39E-4595-8747-86C1F9E63890}" type="presParOf" srcId="{ECE63929-25A7-4ABF-9AE7-C705DAFD2A87}" destId="{AB5AFEAD-E92F-4BDA-B6B7-710109A0AC5E}" srcOrd="9" destOrd="0" presId="urn:microsoft.com/office/officeart/2008/layout/VerticalAccentList"/>
    <dgm:cxn modelId="{1A295ACC-96E5-40D1-8057-A2F52E893E1B}" type="presParOf" srcId="{AB5AFEAD-E92F-4BDA-B6B7-710109A0AC5E}" destId="{1FF0047D-1692-4CAE-B55D-EBE375CE4EF6}" srcOrd="0" destOrd="0" presId="urn:microsoft.com/office/officeart/2008/layout/VerticalAccentList"/>
    <dgm:cxn modelId="{B8A43546-B24E-492B-9B34-7D3A4821654E}" type="presParOf" srcId="{ECE63929-25A7-4ABF-9AE7-C705DAFD2A87}" destId="{5F6A471E-E9ED-44E7-95DA-CFE1E6DAFE27}" srcOrd="10" destOrd="0" presId="urn:microsoft.com/office/officeart/2008/layout/VerticalAccentList"/>
    <dgm:cxn modelId="{E4B39965-DDA8-47C3-A37A-4011B31CB46B}" type="presParOf" srcId="{5F6A471E-E9ED-44E7-95DA-CFE1E6DAFE27}" destId="{02EF4789-C421-4E4E-B356-FDDDEDC3370C}" srcOrd="0" destOrd="0" presId="urn:microsoft.com/office/officeart/2008/layout/VerticalAccentList"/>
    <dgm:cxn modelId="{D8D2A41E-E691-4FD4-8C11-17EA2975217C}" type="presParOf" srcId="{5F6A471E-E9ED-44E7-95DA-CFE1E6DAFE27}" destId="{2383DF65-34BB-447A-A6A9-544536665F7A}" srcOrd="1" destOrd="0" presId="urn:microsoft.com/office/officeart/2008/layout/VerticalAccentList"/>
    <dgm:cxn modelId="{1BF5E1DC-5713-4B81-8907-DD14455A77D4}" type="presParOf" srcId="{5F6A471E-E9ED-44E7-95DA-CFE1E6DAFE27}" destId="{1A53B2B3-260D-43B1-86E5-412300C30C0D}" srcOrd="2" destOrd="0" presId="urn:microsoft.com/office/officeart/2008/layout/VerticalAccentList"/>
    <dgm:cxn modelId="{6C07ADB3-841E-4D3F-857E-7BB7C235B349}" type="presParOf" srcId="{5F6A471E-E9ED-44E7-95DA-CFE1E6DAFE27}" destId="{B1B13238-6EFA-4F10-A77B-EC9E6785A496}" srcOrd="3" destOrd="0" presId="urn:microsoft.com/office/officeart/2008/layout/VerticalAccentList"/>
    <dgm:cxn modelId="{286CF4F4-7481-4D79-8D6D-4A9B75FE9CA6}" type="presParOf" srcId="{5F6A471E-E9ED-44E7-95DA-CFE1E6DAFE27}" destId="{2F9103E8-97F0-4918-AFF6-7CD1CEF48EA1}" srcOrd="4" destOrd="0" presId="urn:microsoft.com/office/officeart/2008/layout/VerticalAccentList"/>
    <dgm:cxn modelId="{AEF5DBA8-4386-4B04-9ED6-0E4D47906C75}" type="presParOf" srcId="{5F6A471E-E9ED-44E7-95DA-CFE1E6DAFE27}" destId="{082723F1-EAAF-4AF4-9AE3-05799A0B2F4D}" srcOrd="5" destOrd="0" presId="urn:microsoft.com/office/officeart/2008/layout/VerticalAccentList"/>
    <dgm:cxn modelId="{19DA473C-E9C9-4DAF-B638-F5C0BCB640F9}" type="presParOf" srcId="{5F6A471E-E9ED-44E7-95DA-CFE1E6DAFE27}" destId="{360C8E5C-B00D-459B-A46F-63ED98ACBA1C}" srcOrd="6" destOrd="0" presId="urn:microsoft.com/office/officeart/2008/layout/Vertical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A34101-4071-4098-9B48-F973F6E33E89}"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s-EC"/>
        </a:p>
      </dgm:t>
    </dgm:pt>
    <dgm:pt modelId="{C0EC3DBD-3930-47F4-905D-FE7A44B86A30}">
      <dgm:prSet phldrT="[Texto]" custT="1"/>
      <dgm:spPr/>
      <dgm:t>
        <a:bodyPr/>
        <a:lstStyle/>
        <a:p>
          <a:r>
            <a:rPr lang="es-ES" sz="1800" dirty="0"/>
            <a:t>Enfoque de investigación</a:t>
          </a:r>
          <a:endParaRPr lang="es-EC" sz="1800" dirty="0"/>
        </a:p>
      </dgm:t>
    </dgm:pt>
    <dgm:pt modelId="{B00BDA60-2B6D-401E-B496-2EB7B8549949}" type="parTrans" cxnId="{3DA310C3-7306-4893-8FD3-92D997BD5C55}">
      <dgm:prSet/>
      <dgm:spPr/>
      <dgm:t>
        <a:bodyPr/>
        <a:lstStyle/>
        <a:p>
          <a:endParaRPr lang="es-EC" sz="2800"/>
        </a:p>
      </dgm:t>
    </dgm:pt>
    <dgm:pt modelId="{66DD8D12-7931-4125-99A6-CAE1BEBDC141}" type="sibTrans" cxnId="{3DA310C3-7306-4893-8FD3-92D997BD5C55}">
      <dgm:prSet/>
      <dgm:spPr/>
      <dgm:t>
        <a:bodyPr/>
        <a:lstStyle/>
        <a:p>
          <a:endParaRPr lang="es-EC" sz="2800"/>
        </a:p>
      </dgm:t>
    </dgm:pt>
    <dgm:pt modelId="{A484DF41-8B28-4435-A99D-C9CC64CA0D1E}">
      <dgm:prSet phldrT="[Texto]" custT="1"/>
      <dgm:spPr/>
      <dgm:t>
        <a:bodyPr/>
        <a:lstStyle/>
        <a:p>
          <a:r>
            <a:rPr lang="es-ES" sz="1800" dirty="0"/>
            <a:t>Tipología por finalidad</a:t>
          </a:r>
          <a:endParaRPr lang="es-EC" sz="1800" dirty="0"/>
        </a:p>
      </dgm:t>
    </dgm:pt>
    <dgm:pt modelId="{58553AF7-B630-4F76-B686-9B252BB01301}" type="parTrans" cxnId="{5DE0FC66-BA3B-40FE-B6D6-463483E51E2B}">
      <dgm:prSet/>
      <dgm:spPr/>
      <dgm:t>
        <a:bodyPr/>
        <a:lstStyle/>
        <a:p>
          <a:endParaRPr lang="es-EC" sz="2800"/>
        </a:p>
      </dgm:t>
    </dgm:pt>
    <dgm:pt modelId="{431CACFE-80A8-495B-BC4E-89EC99E0866B}" type="sibTrans" cxnId="{5DE0FC66-BA3B-40FE-B6D6-463483E51E2B}">
      <dgm:prSet/>
      <dgm:spPr/>
      <dgm:t>
        <a:bodyPr/>
        <a:lstStyle/>
        <a:p>
          <a:endParaRPr lang="es-EC" sz="2800"/>
        </a:p>
      </dgm:t>
    </dgm:pt>
    <dgm:pt modelId="{7E0DE526-0EDC-446A-8F7F-6091560A6159}">
      <dgm:prSet phldrT="[Texto]" custT="1"/>
      <dgm:spPr/>
      <dgm:t>
        <a:bodyPr/>
        <a:lstStyle/>
        <a:p>
          <a:r>
            <a:rPr lang="es-ES" sz="1800" dirty="0"/>
            <a:t>Análisis in situ</a:t>
          </a:r>
          <a:endParaRPr lang="es-EC" sz="1800" dirty="0"/>
        </a:p>
      </dgm:t>
    </dgm:pt>
    <dgm:pt modelId="{5753201D-E0AE-4151-8417-CDA848782764}" type="parTrans" cxnId="{EA499936-F4C9-4D8D-8381-90A8BF4DF304}">
      <dgm:prSet/>
      <dgm:spPr/>
      <dgm:t>
        <a:bodyPr/>
        <a:lstStyle/>
        <a:p>
          <a:endParaRPr lang="es-EC" sz="2800"/>
        </a:p>
      </dgm:t>
    </dgm:pt>
    <dgm:pt modelId="{A6632F66-1820-4746-A67E-078B136C97D2}" type="sibTrans" cxnId="{EA499936-F4C9-4D8D-8381-90A8BF4DF304}">
      <dgm:prSet/>
      <dgm:spPr/>
      <dgm:t>
        <a:bodyPr/>
        <a:lstStyle/>
        <a:p>
          <a:endParaRPr lang="es-EC" sz="2800"/>
        </a:p>
      </dgm:t>
    </dgm:pt>
    <dgm:pt modelId="{3C4BADAF-23AD-400D-8531-54121734A7AB}">
      <dgm:prSet phldrT="[Texto]" custT="1"/>
      <dgm:spPr/>
      <dgm:t>
        <a:bodyPr/>
        <a:lstStyle/>
        <a:p>
          <a:r>
            <a:rPr lang="es-ES" sz="1800" dirty="0"/>
            <a:t>Control de variables</a:t>
          </a:r>
          <a:endParaRPr lang="es-EC" sz="1800" dirty="0"/>
        </a:p>
      </dgm:t>
    </dgm:pt>
    <dgm:pt modelId="{8FD48F6F-516D-43AD-A0E9-256EABCA2B91}" type="parTrans" cxnId="{FD16774F-D4AF-42DD-A407-620956756680}">
      <dgm:prSet/>
      <dgm:spPr/>
      <dgm:t>
        <a:bodyPr/>
        <a:lstStyle/>
        <a:p>
          <a:endParaRPr lang="es-EC" sz="2800"/>
        </a:p>
      </dgm:t>
    </dgm:pt>
    <dgm:pt modelId="{70F596C8-DA3A-4E8C-9673-D9803B1BAFF1}" type="sibTrans" cxnId="{FD16774F-D4AF-42DD-A407-620956756680}">
      <dgm:prSet/>
      <dgm:spPr/>
      <dgm:t>
        <a:bodyPr/>
        <a:lstStyle/>
        <a:p>
          <a:endParaRPr lang="es-EC" sz="2800"/>
        </a:p>
      </dgm:t>
    </dgm:pt>
    <dgm:pt modelId="{9F8D3857-F4A5-49F0-98DB-A588DE19D9BD}">
      <dgm:prSet phldrT="[Texto]" custT="1"/>
      <dgm:spPr/>
      <dgm:t>
        <a:bodyPr/>
        <a:lstStyle/>
        <a:p>
          <a:r>
            <a:rPr lang="es-ES" sz="1800" dirty="0"/>
            <a:t>Alcance explicativo</a:t>
          </a:r>
          <a:endParaRPr lang="es-EC" sz="1800" dirty="0"/>
        </a:p>
      </dgm:t>
    </dgm:pt>
    <dgm:pt modelId="{6E8D23DF-DB2B-44C1-BE3E-A1904512218D}" type="parTrans" cxnId="{E6406F14-638E-464C-A815-84E7D06E24E7}">
      <dgm:prSet/>
      <dgm:spPr/>
      <dgm:t>
        <a:bodyPr/>
        <a:lstStyle/>
        <a:p>
          <a:endParaRPr lang="es-EC" sz="2800"/>
        </a:p>
      </dgm:t>
    </dgm:pt>
    <dgm:pt modelId="{2C4EC6B4-BC08-48B3-A7A2-BC189647B5BF}" type="sibTrans" cxnId="{E6406F14-638E-464C-A815-84E7D06E24E7}">
      <dgm:prSet/>
      <dgm:spPr/>
      <dgm:t>
        <a:bodyPr/>
        <a:lstStyle/>
        <a:p>
          <a:endParaRPr lang="es-EC" sz="2800"/>
        </a:p>
      </dgm:t>
    </dgm:pt>
    <dgm:pt modelId="{4D24800E-5498-439E-8A8A-6AF32EE0A0BC}">
      <dgm:prSet phldrT="[Texto]" custT="1"/>
      <dgm:spPr/>
      <dgm:t>
        <a:bodyPr/>
        <a:lstStyle/>
        <a:p>
          <a:r>
            <a:rPr lang="es-ES" sz="1800" dirty="0" smtClean="0"/>
            <a:t>Información bibliográfica</a:t>
          </a:r>
          <a:endParaRPr lang="es-EC" sz="1800" dirty="0"/>
        </a:p>
      </dgm:t>
    </dgm:pt>
    <dgm:pt modelId="{4004F82C-AB1E-4834-8A8C-D2E8C0BE8BC2}" type="parTrans" cxnId="{A27E270F-DA8C-4785-9E9F-CE3EE13CA86C}">
      <dgm:prSet/>
      <dgm:spPr/>
      <dgm:t>
        <a:bodyPr/>
        <a:lstStyle/>
        <a:p>
          <a:endParaRPr lang="es-EC" sz="2800"/>
        </a:p>
      </dgm:t>
    </dgm:pt>
    <dgm:pt modelId="{59461DD4-BBF3-4EB6-9F7C-DA6B2B17B354}" type="sibTrans" cxnId="{A27E270F-DA8C-4785-9E9F-CE3EE13CA86C}">
      <dgm:prSet/>
      <dgm:spPr/>
      <dgm:t>
        <a:bodyPr/>
        <a:lstStyle/>
        <a:p>
          <a:endParaRPr lang="es-EC" sz="2800"/>
        </a:p>
      </dgm:t>
    </dgm:pt>
    <dgm:pt modelId="{8422AECA-E955-4965-89D3-4CD01148BD43}">
      <dgm:prSet phldrT="[Texto]" custT="1"/>
      <dgm:spPr/>
      <dgm:t>
        <a:bodyPr/>
        <a:lstStyle/>
        <a:p>
          <a:r>
            <a:rPr lang="es-ES" sz="1800" dirty="0" smtClean="0"/>
            <a:t>Recolección de datos documental</a:t>
          </a:r>
          <a:endParaRPr lang="es-EC" sz="1800" dirty="0"/>
        </a:p>
      </dgm:t>
    </dgm:pt>
    <dgm:pt modelId="{6BD84707-5FD7-42E9-9406-5853A896A7FB}" type="parTrans" cxnId="{540C8A5E-5FBF-4731-A545-8C3644FAAF7B}">
      <dgm:prSet/>
      <dgm:spPr/>
      <dgm:t>
        <a:bodyPr/>
        <a:lstStyle/>
        <a:p>
          <a:endParaRPr lang="es-EC" sz="2800"/>
        </a:p>
      </dgm:t>
    </dgm:pt>
    <dgm:pt modelId="{C13E8308-266E-452F-B434-7256507D078A}" type="sibTrans" cxnId="{540C8A5E-5FBF-4731-A545-8C3644FAAF7B}">
      <dgm:prSet/>
      <dgm:spPr/>
      <dgm:t>
        <a:bodyPr/>
        <a:lstStyle/>
        <a:p>
          <a:endParaRPr lang="es-EC" sz="2800"/>
        </a:p>
      </dgm:t>
    </dgm:pt>
    <dgm:pt modelId="{C9D34649-5536-4467-AE58-903E40254969}">
      <dgm:prSet phldrT="[Texto]" custT="1"/>
      <dgm:spPr/>
      <dgm:t>
        <a:bodyPr/>
        <a:lstStyle/>
        <a:p>
          <a:r>
            <a:rPr lang="es-ES" sz="1800" dirty="0" smtClean="0"/>
            <a:t>Cobertura de análisis de escenarios</a:t>
          </a:r>
          <a:endParaRPr lang="es-EC" sz="1800" dirty="0"/>
        </a:p>
      </dgm:t>
    </dgm:pt>
    <dgm:pt modelId="{EC3EF5DD-9218-4D9C-B4F4-39EBF93F87DA}" type="parTrans" cxnId="{B3E1EA51-97BA-4E5B-ABD0-CD9DA97DC00E}">
      <dgm:prSet/>
      <dgm:spPr/>
      <dgm:t>
        <a:bodyPr/>
        <a:lstStyle/>
        <a:p>
          <a:endParaRPr lang="es-EC" sz="2800"/>
        </a:p>
      </dgm:t>
    </dgm:pt>
    <dgm:pt modelId="{0DEFAA9B-55E9-45B1-A91E-2A63BF9D5C30}" type="sibTrans" cxnId="{B3E1EA51-97BA-4E5B-ABD0-CD9DA97DC00E}">
      <dgm:prSet/>
      <dgm:spPr/>
      <dgm:t>
        <a:bodyPr/>
        <a:lstStyle/>
        <a:p>
          <a:endParaRPr lang="es-EC" sz="2800"/>
        </a:p>
      </dgm:t>
    </dgm:pt>
    <dgm:pt modelId="{B1B6593D-0BC8-486D-A513-2A9DDC3CD5C3}">
      <dgm:prSet phldrT="[Texto]" custT="1"/>
      <dgm:spPr/>
      <dgm:t>
        <a:bodyPr/>
        <a:lstStyle/>
        <a:p>
          <a:r>
            <a:rPr lang="es-ES" sz="1800" dirty="0" smtClean="0"/>
            <a:t>Muestreo</a:t>
          </a:r>
          <a:endParaRPr lang="es-EC" sz="1800" dirty="0"/>
        </a:p>
      </dgm:t>
    </dgm:pt>
    <dgm:pt modelId="{BB830A47-0C2E-4EF4-89F2-ACF52BCE8E6E}" type="parTrans" cxnId="{6076EAC1-2AD3-4350-A216-C0DD50FB7E0B}">
      <dgm:prSet/>
      <dgm:spPr/>
      <dgm:t>
        <a:bodyPr/>
        <a:lstStyle/>
        <a:p>
          <a:endParaRPr lang="es-EC" sz="2800"/>
        </a:p>
      </dgm:t>
    </dgm:pt>
    <dgm:pt modelId="{9286AE20-41CB-4C9E-B9EF-3B9B4DE19290}" type="sibTrans" cxnId="{6076EAC1-2AD3-4350-A216-C0DD50FB7E0B}">
      <dgm:prSet/>
      <dgm:spPr/>
      <dgm:t>
        <a:bodyPr/>
        <a:lstStyle/>
        <a:p>
          <a:endParaRPr lang="es-EC" sz="2800"/>
        </a:p>
      </dgm:t>
    </dgm:pt>
    <dgm:pt modelId="{9A34631A-9FD3-4C73-9544-81F045D34EBA}" type="pres">
      <dgm:prSet presAssocID="{A6A34101-4071-4098-9B48-F973F6E33E89}" presName="linear" presStyleCnt="0">
        <dgm:presLayoutVars>
          <dgm:dir/>
          <dgm:animLvl val="lvl"/>
          <dgm:resizeHandles val="exact"/>
        </dgm:presLayoutVars>
      </dgm:prSet>
      <dgm:spPr/>
      <dgm:t>
        <a:bodyPr/>
        <a:lstStyle/>
        <a:p>
          <a:endParaRPr lang="es-EC"/>
        </a:p>
      </dgm:t>
    </dgm:pt>
    <dgm:pt modelId="{6BF442CB-A4FF-4DC7-A088-EC6698DD7F68}" type="pres">
      <dgm:prSet presAssocID="{C0EC3DBD-3930-47F4-905D-FE7A44B86A30}" presName="parentLin" presStyleCnt="0"/>
      <dgm:spPr/>
      <dgm:t>
        <a:bodyPr/>
        <a:lstStyle/>
        <a:p>
          <a:endParaRPr lang="es-EC"/>
        </a:p>
      </dgm:t>
    </dgm:pt>
    <dgm:pt modelId="{AE4588DA-6CB4-44CC-8ED0-44CE55ED52C6}" type="pres">
      <dgm:prSet presAssocID="{C0EC3DBD-3930-47F4-905D-FE7A44B86A30}" presName="parentLeftMargin" presStyleLbl="node1" presStyleIdx="0" presStyleCnt="9"/>
      <dgm:spPr/>
      <dgm:t>
        <a:bodyPr/>
        <a:lstStyle/>
        <a:p>
          <a:endParaRPr lang="es-EC"/>
        </a:p>
      </dgm:t>
    </dgm:pt>
    <dgm:pt modelId="{688B8190-49CA-4E26-926A-34B0408331E3}" type="pres">
      <dgm:prSet presAssocID="{C0EC3DBD-3930-47F4-905D-FE7A44B86A30}" presName="parentText" presStyleLbl="node1" presStyleIdx="0" presStyleCnt="9">
        <dgm:presLayoutVars>
          <dgm:chMax val="0"/>
          <dgm:bulletEnabled val="1"/>
        </dgm:presLayoutVars>
      </dgm:prSet>
      <dgm:spPr/>
      <dgm:t>
        <a:bodyPr/>
        <a:lstStyle/>
        <a:p>
          <a:endParaRPr lang="es-EC"/>
        </a:p>
      </dgm:t>
    </dgm:pt>
    <dgm:pt modelId="{A638B65F-1E64-4CE0-A62E-88D93275A062}" type="pres">
      <dgm:prSet presAssocID="{C0EC3DBD-3930-47F4-905D-FE7A44B86A30}" presName="negativeSpace" presStyleCnt="0"/>
      <dgm:spPr/>
      <dgm:t>
        <a:bodyPr/>
        <a:lstStyle/>
        <a:p>
          <a:endParaRPr lang="es-EC"/>
        </a:p>
      </dgm:t>
    </dgm:pt>
    <dgm:pt modelId="{B78AB639-BFD2-4698-B37B-1488F1C023B9}" type="pres">
      <dgm:prSet presAssocID="{C0EC3DBD-3930-47F4-905D-FE7A44B86A30}" presName="childText" presStyleLbl="conFgAcc1" presStyleIdx="0" presStyleCnt="9">
        <dgm:presLayoutVars>
          <dgm:bulletEnabled val="1"/>
        </dgm:presLayoutVars>
      </dgm:prSet>
      <dgm:spPr/>
      <dgm:t>
        <a:bodyPr/>
        <a:lstStyle/>
        <a:p>
          <a:endParaRPr lang="es-EC"/>
        </a:p>
      </dgm:t>
    </dgm:pt>
    <dgm:pt modelId="{666D8BFA-C448-4DC1-BC8E-C5A4617961ED}" type="pres">
      <dgm:prSet presAssocID="{66DD8D12-7931-4125-99A6-CAE1BEBDC141}" presName="spaceBetweenRectangles" presStyleCnt="0"/>
      <dgm:spPr/>
      <dgm:t>
        <a:bodyPr/>
        <a:lstStyle/>
        <a:p>
          <a:endParaRPr lang="es-EC"/>
        </a:p>
      </dgm:t>
    </dgm:pt>
    <dgm:pt modelId="{ADC36A46-6A92-4567-8A1A-E0DB202766F2}" type="pres">
      <dgm:prSet presAssocID="{A484DF41-8B28-4435-A99D-C9CC64CA0D1E}" presName="parentLin" presStyleCnt="0"/>
      <dgm:spPr/>
      <dgm:t>
        <a:bodyPr/>
        <a:lstStyle/>
        <a:p>
          <a:endParaRPr lang="es-EC"/>
        </a:p>
      </dgm:t>
    </dgm:pt>
    <dgm:pt modelId="{415E7E3B-519C-4063-8735-2D3B5C7C793D}" type="pres">
      <dgm:prSet presAssocID="{A484DF41-8B28-4435-A99D-C9CC64CA0D1E}" presName="parentLeftMargin" presStyleLbl="node1" presStyleIdx="0" presStyleCnt="9"/>
      <dgm:spPr/>
      <dgm:t>
        <a:bodyPr/>
        <a:lstStyle/>
        <a:p>
          <a:endParaRPr lang="es-EC"/>
        </a:p>
      </dgm:t>
    </dgm:pt>
    <dgm:pt modelId="{174CC6A0-4DF0-4499-A17D-6821576B52CE}" type="pres">
      <dgm:prSet presAssocID="{A484DF41-8B28-4435-A99D-C9CC64CA0D1E}" presName="parentText" presStyleLbl="node1" presStyleIdx="1" presStyleCnt="9">
        <dgm:presLayoutVars>
          <dgm:chMax val="0"/>
          <dgm:bulletEnabled val="1"/>
        </dgm:presLayoutVars>
      </dgm:prSet>
      <dgm:spPr/>
      <dgm:t>
        <a:bodyPr/>
        <a:lstStyle/>
        <a:p>
          <a:endParaRPr lang="es-EC"/>
        </a:p>
      </dgm:t>
    </dgm:pt>
    <dgm:pt modelId="{541538B9-56D4-4A81-8E34-3DA3CB4BA580}" type="pres">
      <dgm:prSet presAssocID="{A484DF41-8B28-4435-A99D-C9CC64CA0D1E}" presName="negativeSpace" presStyleCnt="0"/>
      <dgm:spPr/>
      <dgm:t>
        <a:bodyPr/>
        <a:lstStyle/>
        <a:p>
          <a:endParaRPr lang="es-EC"/>
        </a:p>
      </dgm:t>
    </dgm:pt>
    <dgm:pt modelId="{BA1A30B4-6E51-45DD-906E-5A539EAB619A}" type="pres">
      <dgm:prSet presAssocID="{A484DF41-8B28-4435-A99D-C9CC64CA0D1E}" presName="childText" presStyleLbl="conFgAcc1" presStyleIdx="1" presStyleCnt="9">
        <dgm:presLayoutVars>
          <dgm:bulletEnabled val="1"/>
        </dgm:presLayoutVars>
      </dgm:prSet>
      <dgm:spPr/>
      <dgm:t>
        <a:bodyPr/>
        <a:lstStyle/>
        <a:p>
          <a:endParaRPr lang="es-EC"/>
        </a:p>
      </dgm:t>
    </dgm:pt>
    <dgm:pt modelId="{52D661E9-78F5-4F7E-A47F-6D232762D6F9}" type="pres">
      <dgm:prSet presAssocID="{431CACFE-80A8-495B-BC4E-89EC99E0866B}" presName="spaceBetweenRectangles" presStyleCnt="0"/>
      <dgm:spPr/>
      <dgm:t>
        <a:bodyPr/>
        <a:lstStyle/>
        <a:p>
          <a:endParaRPr lang="es-EC"/>
        </a:p>
      </dgm:t>
    </dgm:pt>
    <dgm:pt modelId="{56377A17-A0E5-46D6-B1FB-6F3ADC033F02}" type="pres">
      <dgm:prSet presAssocID="{7E0DE526-0EDC-446A-8F7F-6091560A6159}" presName="parentLin" presStyleCnt="0"/>
      <dgm:spPr/>
      <dgm:t>
        <a:bodyPr/>
        <a:lstStyle/>
        <a:p>
          <a:endParaRPr lang="es-EC"/>
        </a:p>
      </dgm:t>
    </dgm:pt>
    <dgm:pt modelId="{C8414CC7-774B-40C5-9701-06954C506B85}" type="pres">
      <dgm:prSet presAssocID="{7E0DE526-0EDC-446A-8F7F-6091560A6159}" presName="parentLeftMargin" presStyleLbl="node1" presStyleIdx="1" presStyleCnt="9"/>
      <dgm:spPr/>
      <dgm:t>
        <a:bodyPr/>
        <a:lstStyle/>
        <a:p>
          <a:endParaRPr lang="es-EC"/>
        </a:p>
      </dgm:t>
    </dgm:pt>
    <dgm:pt modelId="{45C6F716-612C-46D3-92E2-6145A7701523}" type="pres">
      <dgm:prSet presAssocID="{7E0DE526-0EDC-446A-8F7F-6091560A6159}" presName="parentText" presStyleLbl="node1" presStyleIdx="2" presStyleCnt="9">
        <dgm:presLayoutVars>
          <dgm:chMax val="0"/>
          <dgm:bulletEnabled val="1"/>
        </dgm:presLayoutVars>
      </dgm:prSet>
      <dgm:spPr/>
      <dgm:t>
        <a:bodyPr/>
        <a:lstStyle/>
        <a:p>
          <a:endParaRPr lang="es-EC"/>
        </a:p>
      </dgm:t>
    </dgm:pt>
    <dgm:pt modelId="{57B4D6E3-3544-4330-8E2E-D00E6FB04BCB}" type="pres">
      <dgm:prSet presAssocID="{7E0DE526-0EDC-446A-8F7F-6091560A6159}" presName="negativeSpace" presStyleCnt="0"/>
      <dgm:spPr/>
      <dgm:t>
        <a:bodyPr/>
        <a:lstStyle/>
        <a:p>
          <a:endParaRPr lang="es-EC"/>
        </a:p>
      </dgm:t>
    </dgm:pt>
    <dgm:pt modelId="{AD597325-4098-4A7F-A020-05FA0C725175}" type="pres">
      <dgm:prSet presAssocID="{7E0DE526-0EDC-446A-8F7F-6091560A6159}" presName="childText" presStyleLbl="conFgAcc1" presStyleIdx="2" presStyleCnt="9">
        <dgm:presLayoutVars>
          <dgm:bulletEnabled val="1"/>
        </dgm:presLayoutVars>
      </dgm:prSet>
      <dgm:spPr/>
      <dgm:t>
        <a:bodyPr/>
        <a:lstStyle/>
        <a:p>
          <a:endParaRPr lang="es-EC"/>
        </a:p>
      </dgm:t>
    </dgm:pt>
    <dgm:pt modelId="{4E4ECD28-1F50-403B-AFF7-A412D60B35EF}" type="pres">
      <dgm:prSet presAssocID="{A6632F66-1820-4746-A67E-078B136C97D2}" presName="spaceBetweenRectangles" presStyleCnt="0"/>
      <dgm:spPr/>
      <dgm:t>
        <a:bodyPr/>
        <a:lstStyle/>
        <a:p>
          <a:endParaRPr lang="es-EC"/>
        </a:p>
      </dgm:t>
    </dgm:pt>
    <dgm:pt modelId="{13949E4F-97A5-4C9E-A7D4-B7A100674FFB}" type="pres">
      <dgm:prSet presAssocID="{3C4BADAF-23AD-400D-8531-54121734A7AB}" presName="parentLin" presStyleCnt="0"/>
      <dgm:spPr/>
      <dgm:t>
        <a:bodyPr/>
        <a:lstStyle/>
        <a:p>
          <a:endParaRPr lang="es-EC"/>
        </a:p>
      </dgm:t>
    </dgm:pt>
    <dgm:pt modelId="{99A3508F-0A57-419D-88E6-BFF736A121EF}" type="pres">
      <dgm:prSet presAssocID="{3C4BADAF-23AD-400D-8531-54121734A7AB}" presName="parentLeftMargin" presStyleLbl="node1" presStyleIdx="2" presStyleCnt="9"/>
      <dgm:spPr/>
      <dgm:t>
        <a:bodyPr/>
        <a:lstStyle/>
        <a:p>
          <a:endParaRPr lang="es-EC"/>
        </a:p>
      </dgm:t>
    </dgm:pt>
    <dgm:pt modelId="{4D725213-76D5-44BD-8EF0-4529048C6825}" type="pres">
      <dgm:prSet presAssocID="{3C4BADAF-23AD-400D-8531-54121734A7AB}" presName="parentText" presStyleLbl="node1" presStyleIdx="3" presStyleCnt="9">
        <dgm:presLayoutVars>
          <dgm:chMax val="0"/>
          <dgm:bulletEnabled val="1"/>
        </dgm:presLayoutVars>
      </dgm:prSet>
      <dgm:spPr/>
      <dgm:t>
        <a:bodyPr/>
        <a:lstStyle/>
        <a:p>
          <a:endParaRPr lang="es-EC"/>
        </a:p>
      </dgm:t>
    </dgm:pt>
    <dgm:pt modelId="{165B38E7-6EED-42D8-8688-2AACF2E30AE1}" type="pres">
      <dgm:prSet presAssocID="{3C4BADAF-23AD-400D-8531-54121734A7AB}" presName="negativeSpace" presStyleCnt="0"/>
      <dgm:spPr/>
      <dgm:t>
        <a:bodyPr/>
        <a:lstStyle/>
        <a:p>
          <a:endParaRPr lang="es-EC"/>
        </a:p>
      </dgm:t>
    </dgm:pt>
    <dgm:pt modelId="{F7168C13-D9CE-40EF-A786-12148FD094B6}" type="pres">
      <dgm:prSet presAssocID="{3C4BADAF-23AD-400D-8531-54121734A7AB}" presName="childText" presStyleLbl="conFgAcc1" presStyleIdx="3" presStyleCnt="9">
        <dgm:presLayoutVars>
          <dgm:bulletEnabled val="1"/>
        </dgm:presLayoutVars>
      </dgm:prSet>
      <dgm:spPr/>
      <dgm:t>
        <a:bodyPr/>
        <a:lstStyle/>
        <a:p>
          <a:endParaRPr lang="es-EC"/>
        </a:p>
      </dgm:t>
    </dgm:pt>
    <dgm:pt modelId="{34B2A930-87DA-45D6-8AE4-554432DA56F9}" type="pres">
      <dgm:prSet presAssocID="{70F596C8-DA3A-4E8C-9673-D9803B1BAFF1}" presName="spaceBetweenRectangles" presStyleCnt="0"/>
      <dgm:spPr/>
      <dgm:t>
        <a:bodyPr/>
        <a:lstStyle/>
        <a:p>
          <a:endParaRPr lang="es-EC"/>
        </a:p>
      </dgm:t>
    </dgm:pt>
    <dgm:pt modelId="{AF6F845D-98B8-4D9B-942F-FC3E8A479A8D}" type="pres">
      <dgm:prSet presAssocID="{9F8D3857-F4A5-49F0-98DB-A588DE19D9BD}" presName="parentLin" presStyleCnt="0"/>
      <dgm:spPr/>
      <dgm:t>
        <a:bodyPr/>
        <a:lstStyle/>
        <a:p>
          <a:endParaRPr lang="es-EC"/>
        </a:p>
      </dgm:t>
    </dgm:pt>
    <dgm:pt modelId="{C38D76FB-6B32-43D1-AF5E-3D7C87FA8F28}" type="pres">
      <dgm:prSet presAssocID="{9F8D3857-F4A5-49F0-98DB-A588DE19D9BD}" presName="parentLeftMargin" presStyleLbl="node1" presStyleIdx="3" presStyleCnt="9"/>
      <dgm:spPr/>
      <dgm:t>
        <a:bodyPr/>
        <a:lstStyle/>
        <a:p>
          <a:endParaRPr lang="es-EC"/>
        </a:p>
      </dgm:t>
    </dgm:pt>
    <dgm:pt modelId="{C4D2A4C5-0995-4F8C-8DB7-4050DA2F5964}" type="pres">
      <dgm:prSet presAssocID="{9F8D3857-F4A5-49F0-98DB-A588DE19D9BD}" presName="parentText" presStyleLbl="node1" presStyleIdx="4" presStyleCnt="9">
        <dgm:presLayoutVars>
          <dgm:chMax val="0"/>
          <dgm:bulletEnabled val="1"/>
        </dgm:presLayoutVars>
      </dgm:prSet>
      <dgm:spPr/>
      <dgm:t>
        <a:bodyPr/>
        <a:lstStyle/>
        <a:p>
          <a:endParaRPr lang="es-EC"/>
        </a:p>
      </dgm:t>
    </dgm:pt>
    <dgm:pt modelId="{21F64DFF-C142-4F09-A45C-546CBC2FADEC}" type="pres">
      <dgm:prSet presAssocID="{9F8D3857-F4A5-49F0-98DB-A588DE19D9BD}" presName="negativeSpace" presStyleCnt="0"/>
      <dgm:spPr/>
      <dgm:t>
        <a:bodyPr/>
        <a:lstStyle/>
        <a:p>
          <a:endParaRPr lang="es-EC"/>
        </a:p>
      </dgm:t>
    </dgm:pt>
    <dgm:pt modelId="{F30A7A84-CD78-438C-9649-7CB1955FD87A}" type="pres">
      <dgm:prSet presAssocID="{9F8D3857-F4A5-49F0-98DB-A588DE19D9BD}" presName="childText" presStyleLbl="conFgAcc1" presStyleIdx="4" presStyleCnt="9">
        <dgm:presLayoutVars>
          <dgm:bulletEnabled val="1"/>
        </dgm:presLayoutVars>
      </dgm:prSet>
      <dgm:spPr/>
      <dgm:t>
        <a:bodyPr/>
        <a:lstStyle/>
        <a:p>
          <a:endParaRPr lang="es-EC"/>
        </a:p>
      </dgm:t>
    </dgm:pt>
    <dgm:pt modelId="{B6A41413-E220-4531-9C4B-5A33BE9F6A48}" type="pres">
      <dgm:prSet presAssocID="{2C4EC6B4-BC08-48B3-A7A2-BC189647B5BF}" presName="spaceBetweenRectangles" presStyleCnt="0"/>
      <dgm:spPr/>
      <dgm:t>
        <a:bodyPr/>
        <a:lstStyle/>
        <a:p>
          <a:endParaRPr lang="es-EC"/>
        </a:p>
      </dgm:t>
    </dgm:pt>
    <dgm:pt modelId="{D4432A61-E7C6-4281-9C4B-6851032234CF}" type="pres">
      <dgm:prSet presAssocID="{4D24800E-5498-439E-8A8A-6AF32EE0A0BC}" presName="parentLin" presStyleCnt="0"/>
      <dgm:spPr/>
      <dgm:t>
        <a:bodyPr/>
        <a:lstStyle/>
        <a:p>
          <a:endParaRPr lang="es-EC"/>
        </a:p>
      </dgm:t>
    </dgm:pt>
    <dgm:pt modelId="{D72AAD12-61CC-4916-AA9A-132AE2723C6F}" type="pres">
      <dgm:prSet presAssocID="{4D24800E-5498-439E-8A8A-6AF32EE0A0BC}" presName="parentLeftMargin" presStyleLbl="node1" presStyleIdx="4" presStyleCnt="9"/>
      <dgm:spPr/>
      <dgm:t>
        <a:bodyPr/>
        <a:lstStyle/>
        <a:p>
          <a:endParaRPr lang="es-EC"/>
        </a:p>
      </dgm:t>
    </dgm:pt>
    <dgm:pt modelId="{1A59ED62-8443-4ECE-874F-6A0FF278892E}" type="pres">
      <dgm:prSet presAssocID="{4D24800E-5498-439E-8A8A-6AF32EE0A0BC}" presName="parentText" presStyleLbl="node1" presStyleIdx="5" presStyleCnt="9">
        <dgm:presLayoutVars>
          <dgm:chMax val="0"/>
          <dgm:bulletEnabled val="1"/>
        </dgm:presLayoutVars>
      </dgm:prSet>
      <dgm:spPr/>
      <dgm:t>
        <a:bodyPr/>
        <a:lstStyle/>
        <a:p>
          <a:endParaRPr lang="es-EC"/>
        </a:p>
      </dgm:t>
    </dgm:pt>
    <dgm:pt modelId="{117234C4-BC4E-49D3-A2D7-F06208D383E0}" type="pres">
      <dgm:prSet presAssocID="{4D24800E-5498-439E-8A8A-6AF32EE0A0BC}" presName="negativeSpace" presStyleCnt="0"/>
      <dgm:spPr/>
      <dgm:t>
        <a:bodyPr/>
        <a:lstStyle/>
        <a:p>
          <a:endParaRPr lang="es-EC"/>
        </a:p>
      </dgm:t>
    </dgm:pt>
    <dgm:pt modelId="{F9BB10E5-175A-4C29-8442-6AC628030F1E}" type="pres">
      <dgm:prSet presAssocID="{4D24800E-5498-439E-8A8A-6AF32EE0A0BC}" presName="childText" presStyleLbl="conFgAcc1" presStyleIdx="5" presStyleCnt="9">
        <dgm:presLayoutVars>
          <dgm:bulletEnabled val="1"/>
        </dgm:presLayoutVars>
      </dgm:prSet>
      <dgm:spPr/>
      <dgm:t>
        <a:bodyPr/>
        <a:lstStyle/>
        <a:p>
          <a:endParaRPr lang="es-EC"/>
        </a:p>
      </dgm:t>
    </dgm:pt>
    <dgm:pt modelId="{135C58B6-F8BA-4782-A049-CD388AF32D4F}" type="pres">
      <dgm:prSet presAssocID="{59461DD4-BBF3-4EB6-9F7C-DA6B2B17B354}" presName="spaceBetweenRectangles" presStyleCnt="0"/>
      <dgm:spPr/>
      <dgm:t>
        <a:bodyPr/>
        <a:lstStyle/>
        <a:p>
          <a:endParaRPr lang="es-EC"/>
        </a:p>
      </dgm:t>
    </dgm:pt>
    <dgm:pt modelId="{AF8BD45B-D1BB-4B33-8BBF-12316A3078CF}" type="pres">
      <dgm:prSet presAssocID="{8422AECA-E955-4965-89D3-4CD01148BD43}" presName="parentLin" presStyleCnt="0"/>
      <dgm:spPr/>
      <dgm:t>
        <a:bodyPr/>
        <a:lstStyle/>
        <a:p>
          <a:endParaRPr lang="es-EC"/>
        </a:p>
      </dgm:t>
    </dgm:pt>
    <dgm:pt modelId="{14134561-9F16-48F6-B002-6709FF4A58AB}" type="pres">
      <dgm:prSet presAssocID="{8422AECA-E955-4965-89D3-4CD01148BD43}" presName="parentLeftMargin" presStyleLbl="node1" presStyleIdx="5" presStyleCnt="9"/>
      <dgm:spPr/>
      <dgm:t>
        <a:bodyPr/>
        <a:lstStyle/>
        <a:p>
          <a:endParaRPr lang="es-EC"/>
        </a:p>
      </dgm:t>
    </dgm:pt>
    <dgm:pt modelId="{35E0FBA4-1283-49AE-8635-1901270340D9}" type="pres">
      <dgm:prSet presAssocID="{8422AECA-E955-4965-89D3-4CD01148BD43}" presName="parentText" presStyleLbl="node1" presStyleIdx="6" presStyleCnt="9">
        <dgm:presLayoutVars>
          <dgm:chMax val="0"/>
          <dgm:bulletEnabled val="1"/>
        </dgm:presLayoutVars>
      </dgm:prSet>
      <dgm:spPr/>
      <dgm:t>
        <a:bodyPr/>
        <a:lstStyle/>
        <a:p>
          <a:endParaRPr lang="es-EC"/>
        </a:p>
      </dgm:t>
    </dgm:pt>
    <dgm:pt modelId="{5734DE20-1388-4A33-BACA-FA0B699C079E}" type="pres">
      <dgm:prSet presAssocID="{8422AECA-E955-4965-89D3-4CD01148BD43}" presName="negativeSpace" presStyleCnt="0"/>
      <dgm:spPr/>
      <dgm:t>
        <a:bodyPr/>
        <a:lstStyle/>
        <a:p>
          <a:endParaRPr lang="es-EC"/>
        </a:p>
      </dgm:t>
    </dgm:pt>
    <dgm:pt modelId="{444EA007-8493-492A-9FB3-3505BC0F2173}" type="pres">
      <dgm:prSet presAssocID="{8422AECA-E955-4965-89D3-4CD01148BD43}" presName="childText" presStyleLbl="conFgAcc1" presStyleIdx="6" presStyleCnt="9">
        <dgm:presLayoutVars>
          <dgm:bulletEnabled val="1"/>
        </dgm:presLayoutVars>
      </dgm:prSet>
      <dgm:spPr/>
      <dgm:t>
        <a:bodyPr/>
        <a:lstStyle/>
        <a:p>
          <a:endParaRPr lang="es-EC"/>
        </a:p>
      </dgm:t>
    </dgm:pt>
    <dgm:pt modelId="{C61E95AA-C220-4CC5-B52C-33A309EAC792}" type="pres">
      <dgm:prSet presAssocID="{C13E8308-266E-452F-B434-7256507D078A}" presName="spaceBetweenRectangles" presStyleCnt="0"/>
      <dgm:spPr/>
      <dgm:t>
        <a:bodyPr/>
        <a:lstStyle/>
        <a:p>
          <a:endParaRPr lang="es-EC"/>
        </a:p>
      </dgm:t>
    </dgm:pt>
    <dgm:pt modelId="{6D615E42-5283-4BE1-BE59-41B708E9FECA}" type="pres">
      <dgm:prSet presAssocID="{C9D34649-5536-4467-AE58-903E40254969}" presName="parentLin" presStyleCnt="0"/>
      <dgm:spPr/>
      <dgm:t>
        <a:bodyPr/>
        <a:lstStyle/>
        <a:p>
          <a:endParaRPr lang="es-EC"/>
        </a:p>
      </dgm:t>
    </dgm:pt>
    <dgm:pt modelId="{A0E482D8-61BF-4D08-BE6D-3BC4DD005804}" type="pres">
      <dgm:prSet presAssocID="{C9D34649-5536-4467-AE58-903E40254969}" presName="parentLeftMargin" presStyleLbl="node1" presStyleIdx="6" presStyleCnt="9"/>
      <dgm:spPr/>
      <dgm:t>
        <a:bodyPr/>
        <a:lstStyle/>
        <a:p>
          <a:endParaRPr lang="es-EC"/>
        </a:p>
      </dgm:t>
    </dgm:pt>
    <dgm:pt modelId="{FDEC5B61-F2E9-4AD7-8753-18137C955F7B}" type="pres">
      <dgm:prSet presAssocID="{C9D34649-5536-4467-AE58-903E40254969}" presName="parentText" presStyleLbl="node1" presStyleIdx="7" presStyleCnt="9">
        <dgm:presLayoutVars>
          <dgm:chMax val="0"/>
          <dgm:bulletEnabled val="1"/>
        </dgm:presLayoutVars>
      </dgm:prSet>
      <dgm:spPr/>
      <dgm:t>
        <a:bodyPr/>
        <a:lstStyle/>
        <a:p>
          <a:endParaRPr lang="es-EC"/>
        </a:p>
      </dgm:t>
    </dgm:pt>
    <dgm:pt modelId="{515D5624-1DC2-47D6-9D3B-997B03391D79}" type="pres">
      <dgm:prSet presAssocID="{C9D34649-5536-4467-AE58-903E40254969}" presName="negativeSpace" presStyleCnt="0"/>
      <dgm:spPr/>
      <dgm:t>
        <a:bodyPr/>
        <a:lstStyle/>
        <a:p>
          <a:endParaRPr lang="es-EC"/>
        </a:p>
      </dgm:t>
    </dgm:pt>
    <dgm:pt modelId="{8F02D438-8D20-4DE4-8863-3BD7C1152A8D}" type="pres">
      <dgm:prSet presAssocID="{C9D34649-5536-4467-AE58-903E40254969}" presName="childText" presStyleLbl="conFgAcc1" presStyleIdx="7" presStyleCnt="9">
        <dgm:presLayoutVars>
          <dgm:bulletEnabled val="1"/>
        </dgm:presLayoutVars>
      </dgm:prSet>
      <dgm:spPr/>
      <dgm:t>
        <a:bodyPr/>
        <a:lstStyle/>
        <a:p>
          <a:endParaRPr lang="es-EC"/>
        </a:p>
      </dgm:t>
    </dgm:pt>
    <dgm:pt modelId="{F73492F8-9A84-4D9F-A38D-5906530A4476}" type="pres">
      <dgm:prSet presAssocID="{0DEFAA9B-55E9-45B1-A91E-2A63BF9D5C30}" presName="spaceBetweenRectangles" presStyleCnt="0"/>
      <dgm:spPr/>
      <dgm:t>
        <a:bodyPr/>
        <a:lstStyle/>
        <a:p>
          <a:endParaRPr lang="es-EC"/>
        </a:p>
      </dgm:t>
    </dgm:pt>
    <dgm:pt modelId="{432EBD91-8B0D-46C0-A693-725A5F7B0496}" type="pres">
      <dgm:prSet presAssocID="{B1B6593D-0BC8-486D-A513-2A9DDC3CD5C3}" presName="parentLin" presStyleCnt="0"/>
      <dgm:spPr/>
      <dgm:t>
        <a:bodyPr/>
        <a:lstStyle/>
        <a:p>
          <a:endParaRPr lang="es-EC"/>
        </a:p>
      </dgm:t>
    </dgm:pt>
    <dgm:pt modelId="{C99A9C14-3993-4244-BD30-CB4734E63591}" type="pres">
      <dgm:prSet presAssocID="{B1B6593D-0BC8-486D-A513-2A9DDC3CD5C3}" presName="parentLeftMargin" presStyleLbl="node1" presStyleIdx="7" presStyleCnt="9"/>
      <dgm:spPr/>
      <dgm:t>
        <a:bodyPr/>
        <a:lstStyle/>
        <a:p>
          <a:endParaRPr lang="es-EC"/>
        </a:p>
      </dgm:t>
    </dgm:pt>
    <dgm:pt modelId="{2C50DD03-3AE0-42B7-B907-7786F10B8923}" type="pres">
      <dgm:prSet presAssocID="{B1B6593D-0BC8-486D-A513-2A9DDC3CD5C3}" presName="parentText" presStyleLbl="node1" presStyleIdx="8" presStyleCnt="9">
        <dgm:presLayoutVars>
          <dgm:chMax val="0"/>
          <dgm:bulletEnabled val="1"/>
        </dgm:presLayoutVars>
      </dgm:prSet>
      <dgm:spPr/>
      <dgm:t>
        <a:bodyPr/>
        <a:lstStyle/>
        <a:p>
          <a:endParaRPr lang="es-EC"/>
        </a:p>
      </dgm:t>
    </dgm:pt>
    <dgm:pt modelId="{1CB0C4F1-F66F-4568-9B1E-45F4606F0736}" type="pres">
      <dgm:prSet presAssocID="{B1B6593D-0BC8-486D-A513-2A9DDC3CD5C3}" presName="negativeSpace" presStyleCnt="0"/>
      <dgm:spPr/>
      <dgm:t>
        <a:bodyPr/>
        <a:lstStyle/>
        <a:p>
          <a:endParaRPr lang="es-EC"/>
        </a:p>
      </dgm:t>
    </dgm:pt>
    <dgm:pt modelId="{872B5F8D-74F0-447A-A9CC-6536657F6CAA}" type="pres">
      <dgm:prSet presAssocID="{B1B6593D-0BC8-486D-A513-2A9DDC3CD5C3}" presName="childText" presStyleLbl="conFgAcc1" presStyleIdx="8" presStyleCnt="9">
        <dgm:presLayoutVars>
          <dgm:bulletEnabled val="1"/>
        </dgm:presLayoutVars>
      </dgm:prSet>
      <dgm:spPr/>
      <dgm:t>
        <a:bodyPr/>
        <a:lstStyle/>
        <a:p>
          <a:endParaRPr lang="es-EC"/>
        </a:p>
      </dgm:t>
    </dgm:pt>
  </dgm:ptLst>
  <dgm:cxnLst>
    <dgm:cxn modelId="{E0098F2E-865E-4B73-A406-0F05B33567C6}" type="presOf" srcId="{9F8D3857-F4A5-49F0-98DB-A588DE19D9BD}" destId="{C38D76FB-6B32-43D1-AF5E-3D7C87FA8F28}" srcOrd="0" destOrd="0" presId="urn:microsoft.com/office/officeart/2005/8/layout/list1"/>
    <dgm:cxn modelId="{0749CDF2-EA57-47EB-8185-9789A683C861}" type="presOf" srcId="{4D24800E-5498-439E-8A8A-6AF32EE0A0BC}" destId="{D72AAD12-61CC-4916-AA9A-132AE2723C6F}" srcOrd="0" destOrd="0" presId="urn:microsoft.com/office/officeart/2005/8/layout/list1"/>
    <dgm:cxn modelId="{36103D11-D4DA-44E5-B7FB-41A605676FEF}" type="presOf" srcId="{8422AECA-E955-4965-89D3-4CD01148BD43}" destId="{14134561-9F16-48F6-B002-6709FF4A58AB}" srcOrd="0" destOrd="0" presId="urn:microsoft.com/office/officeart/2005/8/layout/list1"/>
    <dgm:cxn modelId="{FD16774F-D4AF-42DD-A407-620956756680}" srcId="{A6A34101-4071-4098-9B48-F973F6E33E89}" destId="{3C4BADAF-23AD-400D-8531-54121734A7AB}" srcOrd="3" destOrd="0" parTransId="{8FD48F6F-516D-43AD-A0E9-256EABCA2B91}" sibTransId="{70F596C8-DA3A-4E8C-9673-D9803B1BAFF1}"/>
    <dgm:cxn modelId="{8A11ECAC-124B-4B80-A069-F36C77D71844}" type="presOf" srcId="{4D24800E-5498-439E-8A8A-6AF32EE0A0BC}" destId="{1A59ED62-8443-4ECE-874F-6A0FF278892E}" srcOrd="1" destOrd="0" presId="urn:microsoft.com/office/officeart/2005/8/layout/list1"/>
    <dgm:cxn modelId="{EA499936-F4C9-4D8D-8381-90A8BF4DF304}" srcId="{A6A34101-4071-4098-9B48-F973F6E33E89}" destId="{7E0DE526-0EDC-446A-8F7F-6091560A6159}" srcOrd="2" destOrd="0" parTransId="{5753201D-E0AE-4151-8417-CDA848782764}" sibTransId="{A6632F66-1820-4746-A67E-078B136C97D2}"/>
    <dgm:cxn modelId="{A27E270F-DA8C-4785-9E9F-CE3EE13CA86C}" srcId="{A6A34101-4071-4098-9B48-F973F6E33E89}" destId="{4D24800E-5498-439E-8A8A-6AF32EE0A0BC}" srcOrd="5" destOrd="0" parTransId="{4004F82C-AB1E-4834-8A8C-D2E8C0BE8BC2}" sibTransId="{59461DD4-BBF3-4EB6-9F7C-DA6B2B17B354}"/>
    <dgm:cxn modelId="{BFF359BC-C9EC-4A7D-848C-BDD8039A6084}" type="presOf" srcId="{7E0DE526-0EDC-446A-8F7F-6091560A6159}" destId="{C8414CC7-774B-40C5-9701-06954C506B85}" srcOrd="0" destOrd="0" presId="urn:microsoft.com/office/officeart/2005/8/layout/list1"/>
    <dgm:cxn modelId="{FD219916-6BE5-49DF-AF7E-21195BFB1795}" type="presOf" srcId="{C0EC3DBD-3930-47F4-905D-FE7A44B86A30}" destId="{688B8190-49CA-4E26-926A-34B0408331E3}" srcOrd="1" destOrd="0" presId="urn:microsoft.com/office/officeart/2005/8/layout/list1"/>
    <dgm:cxn modelId="{0164A390-B71B-462F-9F51-7826D7BC5E59}" type="presOf" srcId="{9F8D3857-F4A5-49F0-98DB-A588DE19D9BD}" destId="{C4D2A4C5-0995-4F8C-8DB7-4050DA2F5964}" srcOrd="1" destOrd="0" presId="urn:microsoft.com/office/officeart/2005/8/layout/list1"/>
    <dgm:cxn modelId="{3DA310C3-7306-4893-8FD3-92D997BD5C55}" srcId="{A6A34101-4071-4098-9B48-F973F6E33E89}" destId="{C0EC3DBD-3930-47F4-905D-FE7A44B86A30}" srcOrd="0" destOrd="0" parTransId="{B00BDA60-2B6D-401E-B496-2EB7B8549949}" sibTransId="{66DD8D12-7931-4125-99A6-CAE1BEBDC141}"/>
    <dgm:cxn modelId="{2EA9D9E9-337C-420E-8292-2011764753D4}" type="presOf" srcId="{7E0DE526-0EDC-446A-8F7F-6091560A6159}" destId="{45C6F716-612C-46D3-92E2-6145A7701523}" srcOrd="1" destOrd="0" presId="urn:microsoft.com/office/officeart/2005/8/layout/list1"/>
    <dgm:cxn modelId="{72A9ACCA-71E9-4450-B5DD-D80E52A66159}" type="presOf" srcId="{8422AECA-E955-4965-89D3-4CD01148BD43}" destId="{35E0FBA4-1283-49AE-8635-1901270340D9}" srcOrd="1" destOrd="0" presId="urn:microsoft.com/office/officeart/2005/8/layout/list1"/>
    <dgm:cxn modelId="{540C8A5E-5FBF-4731-A545-8C3644FAAF7B}" srcId="{A6A34101-4071-4098-9B48-F973F6E33E89}" destId="{8422AECA-E955-4965-89D3-4CD01148BD43}" srcOrd="6" destOrd="0" parTransId="{6BD84707-5FD7-42E9-9406-5853A896A7FB}" sibTransId="{C13E8308-266E-452F-B434-7256507D078A}"/>
    <dgm:cxn modelId="{6DC7B772-8011-4B77-BB28-47D949B6B05B}" type="presOf" srcId="{A484DF41-8B28-4435-A99D-C9CC64CA0D1E}" destId="{415E7E3B-519C-4063-8735-2D3B5C7C793D}" srcOrd="0" destOrd="0" presId="urn:microsoft.com/office/officeart/2005/8/layout/list1"/>
    <dgm:cxn modelId="{E6406F14-638E-464C-A815-84E7D06E24E7}" srcId="{A6A34101-4071-4098-9B48-F973F6E33E89}" destId="{9F8D3857-F4A5-49F0-98DB-A588DE19D9BD}" srcOrd="4" destOrd="0" parTransId="{6E8D23DF-DB2B-44C1-BE3E-A1904512218D}" sibTransId="{2C4EC6B4-BC08-48B3-A7A2-BC189647B5BF}"/>
    <dgm:cxn modelId="{6076EAC1-2AD3-4350-A216-C0DD50FB7E0B}" srcId="{A6A34101-4071-4098-9B48-F973F6E33E89}" destId="{B1B6593D-0BC8-486D-A513-2A9DDC3CD5C3}" srcOrd="8" destOrd="0" parTransId="{BB830A47-0C2E-4EF4-89F2-ACF52BCE8E6E}" sibTransId="{9286AE20-41CB-4C9E-B9EF-3B9B4DE19290}"/>
    <dgm:cxn modelId="{B3E1EA51-97BA-4E5B-ABD0-CD9DA97DC00E}" srcId="{A6A34101-4071-4098-9B48-F973F6E33E89}" destId="{C9D34649-5536-4467-AE58-903E40254969}" srcOrd="7" destOrd="0" parTransId="{EC3EF5DD-9218-4D9C-B4F4-39EBF93F87DA}" sibTransId="{0DEFAA9B-55E9-45B1-A91E-2A63BF9D5C30}"/>
    <dgm:cxn modelId="{6C7AE1A6-AA29-4091-ACF6-9AC1B5BF887C}" type="presOf" srcId="{C0EC3DBD-3930-47F4-905D-FE7A44B86A30}" destId="{AE4588DA-6CB4-44CC-8ED0-44CE55ED52C6}" srcOrd="0" destOrd="0" presId="urn:microsoft.com/office/officeart/2005/8/layout/list1"/>
    <dgm:cxn modelId="{F5EFFD9C-304F-44D7-B7A5-32E8C9C939B2}" type="presOf" srcId="{A6A34101-4071-4098-9B48-F973F6E33E89}" destId="{9A34631A-9FD3-4C73-9544-81F045D34EBA}" srcOrd="0" destOrd="0" presId="urn:microsoft.com/office/officeart/2005/8/layout/list1"/>
    <dgm:cxn modelId="{4B1D174E-D372-48D4-BC8E-24F752F07EF3}" type="presOf" srcId="{A484DF41-8B28-4435-A99D-C9CC64CA0D1E}" destId="{174CC6A0-4DF0-4499-A17D-6821576B52CE}" srcOrd="1" destOrd="0" presId="urn:microsoft.com/office/officeart/2005/8/layout/list1"/>
    <dgm:cxn modelId="{073B3092-6B99-4C5A-89C9-BF771B607648}" type="presOf" srcId="{3C4BADAF-23AD-400D-8531-54121734A7AB}" destId="{99A3508F-0A57-419D-88E6-BFF736A121EF}" srcOrd="0" destOrd="0" presId="urn:microsoft.com/office/officeart/2005/8/layout/list1"/>
    <dgm:cxn modelId="{2A03FC0F-9E93-441D-9384-6FB65EDF8805}" type="presOf" srcId="{C9D34649-5536-4467-AE58-903E40254969}" destId="{A0E482D8-61BF-4D08-BE6D-3BC4DD005804}" srcOrd="0" destOrd="0" presId="urn:microsoft.com/office/officeart/2005/8/layout/list1"/>
    <dgm:cxn modelId="{B55CE194-FE32-44C6-95A2-F892294DFA9B}" type="presOf" srcId="{C9D34649-5536-4467-AE58-903E40254969}" destId="{FDEC5B61-F2E9-4AD7-8753-18137C955F7B}" srcOrd="1" destOrd="0" presId="urn:microsoft.com/office/officeart/2005/8/layout/list1"/>
    <dgm:cxn modelId="{4EB3B552-C1AA-4527-94B3-B1B11248CFF7}" type="presOf" srcId="{B1B6593D-0BC8-486D-A513-2A9DDC3CD5C3}" destId="{2C50DD03-3AE0-42B7-B907-7786F10B8923}" srcOrd="1" destOrd="0" presId="urn:microsoft.com/office/officeart/2005/8/layout/list1"/>
    <dgm:cxn modelId="{5FD6861E-68DC-4BDC-9A54-3B48D92448FA}" type="presOf" srcId="{B1B6593D-0BC8-486D-A513-2A9DDC3CD5C3}" destId="{C99A9C14-3993-4244-BD30-CB4734E63591}" srcOrd="0" destOrd="0" presId="urn:microsoft.com/office/officeart/2005/8/layout/list1"/>
    <dgm:cxn modelId="{5DE0FC66-BA3B-40FE-B6D6-463483E51E2B}" srcId="{A6A34101-4071-4098-9B48-F973F6E33E89}" destId="{A484DF41-8B28-4435-A99D-C9CC64CA0D1E}" srcOrd="1" destOrd="0" parTransId="{58553AF7-B630-4F76-B686-9B252BB01301}" sibTransId="{431CACFE-80A8-495B-BC4E-89EC99E0866B}"/>
    <dgm:cxn modelId="{188E191F-F18C-4F95-909A-8DD2F69EB543}" type="presOf" srcId="{3C4BADAF-23AD-400D-8531-54121734A7AB}" destId="{4D725213-76D5-44BD-8EF0-4529048C6825}" srcOrd="1" destOrd="0" presId="urn:microsoft.com/office/officeart/2005/8/layout/list1"/>
    <dgm:cxn modelId="{48D186EF-DCB0-419C-95E6-68C740EF4418}" type="presParOf" srcId="{9A34631A-9FD3-4C73-9544-81F045D34EBA}" destId="{6BF442CB-A4FF-4DC7-A088-EC6698DD7F68}" srcOrd="0" destOrd="0" presId="urn:microsoft.com/office/officeart/2005/8/layout/list1"/>
    <dgm:cxn modelId="{3630290F-E28A-4FCE-BE21-616DBDBB1F09}" type="presParOf" srcId="{6BF442CB-A4FF-4DC7-A088-EC6698DD7F68}" destId="{AE4588DA-6CB4-44CC-8ED0-44CE55ED52C6}" srcOrd="0" destOrd="0" presId="urn:microsoft.com/office/officeart/2005/8/layout/list1"/>
    <dgm:cxn modelId="{EE60FCCC-7D67-4555-BABF-1AF5C02AF53D}" type="presParOf" srcId="{6BF442CB-A4FF-4DC7-A088-EC6698DD7F68}" destId="{688B8190-49CA-4E26-926A-34B0408331E3}" srcOrd="1" destOrd="0" presId="urn:microsoft.com/office/officeart/2005/8/layout/list1"/>
    <dgm:cxn modelId="{A0B18152-542C-4947-8E93-D72085992C76}" type="presParOf" srcId="{9A34631A-9FD3-4C73-9544-81F045D34EBA}" destId="{A638B65F-1E64-4CE0-A62E-88D93275A062}" srcOrd="1" destOrd="0" presId="urn:microsoft.com/office/officeart/2005/8/layout/list1"/>
    <dgm:cxn modelId="{5CA6A977-21B1-4FD9-B641-DF385A651C06}" type="presParOf" srcId="{9A34631A-9FD3-4C73-9544-81F045D34EBA}" destId="{B78AB639-BFD2-4698-B37B-1488F1C023B9}" srcOrd="2" destOrd="0" presId="urn:microsoft.com/office/officeart/2005/8/layout/list1"/>
    <dgm:cxn modelId="{EEA9838E-7B56-4596-9FF3-3A528C9F3D70}" type="presParOf" srcId="{9A34631A-9FD3-4C73-9544-81F045D34EBA}" destId="{666D8BFA-C448-4DC1-BC8E-C5A4617961ED}" srcOrd="3" destOrd="0" presId="urn:microsoft.com/office/officeart/2005/8/layout/list1"/>
    <dgm:cxn modelId="{503D654F-9C73-4D60-AC5A-894A05538924}" type="presParOf" srcId="{9A34631A-9FD3-4C73-9544-81F045D34EBA}" destId="{ADC36A46-6A92-4567-8A1A-E0DB202766F2}" srcOrd="4" destOrd="0" presId="urn:microsoft.com/office/officeart/2005/8/layout/list1"/>
    <dgm:cxn modelId="{E22905EC-B624-45B1-930A-5FDCDE8AFFE7}" type="presParOf" srcId="{ADC36A46-6A92-4567-8A1A-E0DB202766F2}" destId="{415E7E3B-519C-4063-8735-2D3B5C7C793D}" srcOrd="0" destOrd="0" presId="urn:microsoft.com/office/officeart/2005/8/layout/list1"/>
    <dgm:cxn modelId="{F012C864-BDF7-43B4-9567-66B643692C75}" type="presParOf" srcId="{ADC36A46-6A92-4567-8A1A-E0DB202766F2}" destId="{174CC6A0-4DF0-4499-A17D-6821576B52CE}" srcOrd="1" destOrd="0" presId="urn:microsoft.com/office/officeart/2005/8/layout/list1"/>
    <dgm:cxn modelId="{46FA964E-341B-4D97-BF66-114502956F69}" type="presParOf" srcId="{9A34631A-9FD3-4C73-9544-81F045D34EBA}" destId="{541538B9-56D4-4A81-8E34-3DA3CB4BA580}" srcOrd="5" destOrd="0" presId="urn:microsoft.com/office/officeart/2005/8/layout/list1"/>
    <dgm:cxn modelId="{747467B2-5981-4D05-BECD-B33BBB51D0C2}" type="presParOf" srcId="{9A34631A-9FD3-4C73-9544-81F045D34EBA}" destId="{BA1A30B4-6E51-45DD-906E-5A539EAB619A}" srcOrd="6" destOrd="0" presId="urn:microsoft.com/office/officeart/2005/8/layout/list1"/>
    <dgm:cxn modelId="{DB139D5F-A0C3-4CC3-A507-9C11BE42F84A}" type="presParOf" srcId="{9A34631A-9FD3-4C73-9544-81F045D34EBA}" destId="{52D661E9-78F5-4F7E-A47F-6D232762D6F9}" srcOrd="7" destOrd="0" presId="urn:microsoft.com/office/officeart/2005/8/layout/list1"/>
    <dgm:cxn modelId="{64562F7D-FF3B-4E62-97AC-52B0C4F6CE29}" type="presParOf" srcId="{9A34631A-9FD3-4C73-9544-81F045D34EBA}" destId="{56377A17-A0E5-46D6-B1FB-6F3ADC033F02}" srcOrd="8" destOrd="0" presId="urn:microsoft.com/office/officeart/2005/8/layout/list1"/>
    <dgm:cxn modelId="{7CD7F456-809A-4683-A10B-1307344BC299}" type="presParOf" srcId="{56377A17-A0E5-46D6-B1FB-6F3ADC033F02}" destId="{C8414CC7-774B-40C5-9701-06954C506B85}" srcOrd="0" destOrd="0" presId="urn:microsoft.com/office/officeart/2005/8/layout/list1"/>
    <dgm:cxn modelId="{18E0C0F8-05C1-4765-85C0-8B4726CA131A}" type="presParOf" srcId="{56377A17-A0E5-46D6-B1FB-6F3ADC033F02}" destId="{45C6F716-612C-46D3-92E2-6145A7701523}" srcOrd="1" destOrd="0" presId="urn:microsoft.com/office/officeart/2005/8/layout/list1"/>
    <dgm:cxn modelId="{C279591E-C573-42B0-8C05-7589C5776352}" type="presParOf" srcId="{9A34631A-9FD3-4C73-9544-81F045D34EBA}" destId="{57B4D6E3-3544-4330-8E2E-D00E6FB04BCB}" srcOrd="9" destOrd="0" presId="urn:microsoft.com/office/officeart/2005/8/layout/list1"/>
    <dgm:cxn modelId="{5B50D0AC-01AD-41B2-94A5-A8DF6E1DDD2D}" type="presParOf" srcId="{9A34631A-9FD3-4C73-9544-81F045D34EBA}" destId="{AD597325-4098-4A7F-A020-05FA0C725175}" srcOrd="10" destOrd="0" presId="urn:microsoft.com/office/officeart/2005/8/layout/list1"/>
    <dgm:cxn modelId="{E99DDB75-95B2-420C-8764-670375FCA689}" type="presParOf" srcId="{9A34631A-9FD3-4C73-9544-81F045D34EBA}" destId="{4E4ECD28-1F50-403B-AFF7-A412D60B35EF}" srcOrd="11" destOrd="0" presId="urn:microsoft.com/office/officeart/2005/8/layout/list1"/>
    <dgm:cxn modelId="{5E882B3D-6C93-40AA-BA67-FB5A823D5934}" type="presParOf" srcId="{9A34631A-9FD3-4C73-9544-81F045D34EBA}" destId="{13949E4F-97A5-4C9E-A7D4-B7A100674FFB}" srcOrd="12" destOrd="0" presId="urn:microsoft.com/office/officeart/2005/8/layout/list1"/>
    <dgm:cxn modelId="{E43FB010-4254-4B8A-89A1-B513764EB8DD}" type="presParOf" srcId="{13949E4F-97A5-4C9E-A7D4-B7A100674FFB}" destId="{99A3508F-0A57-419D-88E6-BFF736A121EF}" srcOrd="0" destOrd="0" presId="urn:microsoft.com/office/officeart/2005/8/layout/list1"/>
    <dgm:cxn modelId="{1FF4A397-A7A7-49BC-9B60-F00289EDF392}" type="presParOf" srcId="{13949E4F-97A5-4C9E-A7D4-B7A100674FFB}" destId="{4D725213-76D5-44BD-8EF0-4529048C6825}" srcOrd="1" destOrd="0" presId="urn:microsoft.com/office/officeart/2005/8/layout/list1"/>
    <dgm:cxn modelId="{95479EB6-FA05-42BA-91DF-A4CC72402BA0}" type="presParOf" srcId="{9A34631A-9FD3-4C73-9544-81F045D34EBA}" destId="{165B38E7-6EED-42D8-8688-2AACF2E30AE1}" srcOrd="13" destOrd="0" presId="urn:microsoft.com/office/officeart/2005/8/layout/list1"/>
    <dgm:cxn modelId="{9947A005-A806-47C2-B43D-9BB9801C2C3E}" type="presParOf" srcId="{9A34631A-9FD3-4C73-9544-81F045D34EBA}" destId="{F7168C13-D9CE-40EF-A786-12148FD094B6}" srcOrd="14" destOrd="0" presId="urn:microsoft.com/office/officeart/2005/8/layout/list1"/>
    <dgm:cxn modelId="{5039CA41-516F-4CE7-844C-9BE99A9DA85B}" type="presParOf" srcId="{9A34631A-9FD3-4C73-9544-81F045D34EBA}" destId="{34B2A930-87DA-45D6-8AE4-554432DA56F9}" srcOrd="15" destOrd="0" presId="urn:microsoft.com/office/officeart/2005/8/layout/list1"/>
    <dgm:cxn modelId="{96536505-B336-4D10-95D0-1E2A9C0D6A98}" type="presParOf" srcId="{9A34631A-9FD3-4C73-9544-81F045D34EBA}" destId="{AF6F845D-98B8-4D9B-942F-FC3E8A479A8D}" srcOrd="16" destOrd="0" presId="urn:microsoft.com/office/officeart/2005/8/layout/list1"/>
    <dgm:cxn modelId="{55B45357-D76F-4435-B7E7-0CED8D76A7F7}" type="presParOf" srcId="{AF6F845D-98B8-4D9B-942F-FC3E8A479A8D}" destId="{C38D76FB-6B32-43D1-AF5E-3D7C87FA8F28}" srcOrd="0" destOrd="0" presId="urn:microsoft.com/office/officeart/2005/8/layout/list1"/>
    <dgm:cxn modelId="{CEB97CC7-5121-48D8-8BEF-A238B5F69BE4}" type="presParOf" srcId="{AF6F845D-98B8-4D9B-942F-FC3E8A479A8D}" destId="{C4D2A4C5-0995-4F8C-8DB7-4050DA2F5964}" srcOrd="1" destOrd="0" presId="urn:microsoft.com/office/officeart/2005/8/layout/list1"/>
    <dgm:cxn modelId="{FBA55C74-5EFA-4D3C-A83F-CA3A29040DD4}" type="presParOf" srcId="{9A34631A-9FD3-4C73-9544-81F045D34EBA}" destId="{21F64DFF-C142-4F09-A45C-546CBC2FADEC}" srcOrd="17" destOrd="0" presId="urn:microsoft.com/office/officeart/2005/8/layout/list1"/>
    <dgm:cxn modelId="{B4A7AB2B-1F3A-44E4-A386-91CA5311FB7D}" type="presParOf" srcId="{9A34631A-9FD3-4C73-9544-81F045D34EBA}" destId="{F30A7A84-CD78-438C-9649-7CB1955FD87A}" srcOrd="18" destOrd="0" presId="urn:microsoft.com/office/officeart/2005/8/layout/list1"/>
    <dgm:cxn modelId="{5D52A08A-31DA-4056-B4C1-23451AFDE5CA}" type="presParOf" srcId="{9A34631A-9FD3-4C73-9544-81F045D34EBA}" destId="{B6A41413-E220-4531-9C4B-5A33BE9F6A48}" srcOrd="19" destOrd="0" presId="urn:microsoft.com/office/officeart/2005/8/layout/list1"/>
    <dgm:cxn modelId="{4610283B-B5AF-499E-B769-77F394C168F7}" type="presParOf" srcId="{9A34631A-9FD3-4C73-9544-81F045D34EBA}" destId="{D4432A61-E7C6-4281-9C4B-6851032234CF}" srcOrd="20" destOrd="0" presId="urn:microsoft.com/office/officeart/2005/8/layout/list1"/>
    <dgm:cxn modelId="{36E7C3DF-AFCA-478F-B75C-59AEC57BB7DC}" type="presParOf" srcId="{D4432A61-E7C6-4281-9C4B-6851032234CF}" destId="{D72AAD12-61CC-4916-AA9A-132AE2723C6F}" srcOrd="0" destOrd="0" presId="urn:microsoft.com/office/officeart/2005/8/layout/list1"/>
    <dgm:cxn modelId="{219131AC-D2FD-4DF8-AA50-D256FF7B4830}" type="presParOf" srcId="{D4432A61-E7C6-4281-9C4B-6851032234CF}" destId="{1A59ED62-8443-4ECE-874F-6A0FF278892E}" srcOrd="1" destOrd="0" presId="urn:microsoft.com/office/officeart/2005/8/layout/list1"/>
    <dgm:cxn modelId="{B964AB5D-DF01-4777-8774-8CB3495251BF}" type="presParOf" srcId="{9A34631A-9FD3-4C73-9544-81F045D34EBA}" destId="{117234C4-BC4E-49D3-A2D7-F06208D383E0}" srcOrd="21" destOrd="0" presId="urn:microsoft.com/office/officeart/2005/8/layout/list1"/>
    <dgm:cxn modelId="{C5D7F9C3-9237-41E1-88BE-87D2D108150A}" type="presParOf" srcId="{9A34631A-9FD3-4C73-9544-81F045D34EBA}" destId="{F9BB10E5-175A-4C29-8442-6AC628030F1E}" srcOrd="22" destOrd="0" presId="urn:microsoft.com/office/officeart/2005/8/layout/list1"/>
    <dgm:cxn modelId="{A14FB42D-79A3-46E7-B214-51195CBF61A4}" type="presParOf" srcId="{9A34631A-9FD3-4C73-9544-81F045D34EBA}" destId="{135C58B6-F8BA-4782-A049-CD388AF32D4F}" srcOrd="23" destOrd="0" presId="urn:microsoft.com/office/officeart/2005/8/layout/list1"/>
    <dgm:cxn modelId="{0870302C-5CCB-47F1-9327-001076AC9D9D}" type="presParOf" srcId="{9A34631A-9FD3-4C73-9544-81F045D34EBA}" destId="{AF8BD45B-D1BB-4B33-8BBF-12316A3078CF}" srcOrd="24" destOrd="0" presId="urn:microsoft.com/office/officeart/2005/8/layout/list1"/>
    <dgm:cxn modelId="{5B3EB03F-2CE6-47CB-9CC5-F664DC5925AF}" type="presParOf" srcId="{AF8BD45B-D1BB-4B33-8BBF-12316A3078CF}" destId="{14134561-9F16-48F6-B002-6709FF4A58AB}" srcOrd="0" destOrd="0" presId="urn:microsoft.com/office/officeart/2005/8/layout/list1"/>
    <dgm:cxn modelId="{0566ED7C-32B2-4C2C-9AFB-F40AA0E3AB79}" type="presParOf" srcId="{AF8BD45B-D1BB-4B33-8BBF-12316A3078CF}" destId="{35E0FBA4-1283-49AE-8635-1901270340D9}" srcOrd="1" destOrd="0" presId="urn:microsoft.com/office/officeart/2005/8/layout/list1"/>
    <dgm:cxn modelId="{D3C7C28A-2649-4421-B321-954FA299A761}" type="presParOf" srcId="{9A34631A-9FD3-4C73-9544-81F045D34EBA}" destId="{5734DE20-1388-4A33-BACA-FA0B699C079E}" srcOrd="25" destOrd="0" presId="urn:microsoft.com/office/officeart/2005/8/layout/list1"/>
    <dgm:cxn modelId="{52BD149A-57AD-4211-8B26-9C076384E344}" type="presParOf" srcId="{9A34631A-9FD3-4C73-9544-81F045D34EBA}" destId="{444EA007-8493-492A-9FB3-3505BC0F2173}" srcOrd="26" destOrd="0" presId="urn:microsoft.com/office/officeart/2005/8/layout/list1"/>
    <dgm:cxn modelId="{917D4502-3296-4E06-B91A-7EB3FB5F0B76}" type="presParOf" srcId="{9A34631A-9FD3-4C73-9544-81F045D34EBA}" destId="{C61E95AA-C220-4CC5-B52C-33A309EAC792}" srcOrd="27" destOrd="0" presId="urn:microsoft.com/office/officeart/2005/8/layout/list1"/>
    <dgm:cxn modelId="{FF018C8D-2F9C-4B62-ABCB-00FAF2AED731}" type="presParOf" srcId="{9A34631A-9FD3-4C73-9544-81F045D34EBA}" destId="{6D615E42-5283-4BE1-BE59-41B708E9FECA}" srcOrd="28" destOrd="0" presId="urn:microsoft.com/office/officeart/2005/8/layout/list1"/>
    <dgm:cxn modelId="{C1E3B672-A371-4BA5-B2D3-201555100ED0}" type="presParOf" srcId="{6D615E42-5283-4BE1-BE59-41B708E9FECA}" destId="{A0E482D8-61BF-4D08-BE6D-3BC4DD005804}" srcOrd="0" destOrd="0" presId="urn:microsoft.com/office/officeart/2005/8/layout/list1"/>
    <dgm:cxn modelId="{C5CA207E-5E5C-44EA-A9A2-6DF7BC475509}" type="presParOf" srcId="{6D615E42-5283-4BE1-BE59-41B708E9FECA}" destId="{FDEC5B61-F2E9-4AD7-8753-18137C955F7B}" srcOrd="1" destOrd="0" presId="urn:microsoft.com/office/officeart/2005/8/layout/list1"/>
    <dgm:cxn modelId="{ACCFA28E-480F-4B40-9D98-14A4F3814841}" type="presParOf" srcId="{9A34631A-9FD3-4C73-9544-81F045D34EBA}" destId="{515D5624-1DC2-47D6-9D3B-997B03391D79}" srcOrd="29" destOrd="0" presId="urn:microsoft.com/office/officeart/2005/8/layout/list1"/>
    <dgm:cxn modelId="{3FA73FFB-D354-4338-AA2D-FF2EB36D481F}" type="presParOf" srcId="{9A34631A-9FD3-4C73-9544-81F045D34EBA}" destId="{8F02D438-8D20-4DE4-8863-3BD7C1152A8D}" srcOrd="30" destOrd="0" presId="urn:microsoft.com/office/officeart/2005/8/layout/list1"/>
    <dgm:cxn modelId="{7F4BB689-2A9D-41E9-8596-EDF565C5A6CA}" type="presParOf" srcId="{9A34631A-9FD3-4C73-9544-81F045D34EBA}" destId="{F73492F8-9A84-4D9F-A38D-5906530A4476}" srcOrd="31" destOrd="0" presId="urn:microsoft.com/office/officeart/2005/8/layout/list1"/>
    <dgm:cxn modelId="{F258ADB2-A3A3-4547-8890-55E4EB6FA591}" type="presParOf" srcId="{9A34631A-9FD3-4C73-9544-81F045D34EBA}" destId="{432EBD91-8B0D-46C0-A693-725A5F7B0496}" srcOrd="32" destOrd="0" presId="urn:microsoft.com/office/officeart/2005/8/layout/list1"/>
    <dgm:cxn modelId="{D10361DB-3AEA-4380-92DE-365BA425F037}" type="presParOf" srcId="{432EBD91-8B0D-46C0-A693-725A5F7B0496}" destId="{C99A9C14-3993-4244-BD30-CB4734E63591}" srcOrd="0" destOrd="0" presId="urn:microsoft.com/office/officeart/2005/8/layout/list1"/>
    <dgm:cxn modelId="{CBB15A18-96AE-488E-96DD-4E996F7F4D9D}" type="presParOf" srcId="{432EBD91-8B0D-46C0-A693-725A5F7B0496}" destId="{2C50DD03-3AE0-42B7-B907-7786F10B8923}" srcOrd="1" destOrd="0" presId="urn:microsoft.com/office/officeart/2005/8/layout/list1"/>
    <dgm:cxn modelId="{E042C01E-5D42-4EBA-B2C6-98D281483F25}" type="presParOf" srcId="{9A34631A-9FD3-4C73-9544-81F045D34EBA}" destId="{1CB0C4F1-F66F-4568-9B1E-45F4606F0736}" srcOrd="33" destOrd="0" presId="urn:microsoft.com/office/officeart/2005/8/layout/list1"/>
    <dgm:cxn modelId="{95BEF17D-1729-4634-951D-1DDD5DB72781}" type="presParOf" srcId="{9A34631A-9FD3-4C73-9544-81F045D34EBA}" destId="{872B5F8D-74F0-447A-A9CC-6536657F6CAA}" srcOrd="3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3A93EF-A53B-403C-96DA-185793AE5EA0}" type="doc">
      <dgm:prSet loTypeId="urn:microsoft.com/office/officeart/2005/8/layout/process1" loCatId="process" qsTypeId="urn:microsoft.com/office/officeart/2005/8/quickstyle/simple1" qsCatId="simple" csTypeId="urn:microsoft.com/office/officeart/2005/8/colors/accent0_1" csCatId="mainScheme" phldr="1"/>
      <dgm:spPr/>
    </dgm:pt>
    <dgm:pt modelId="{27DF7ADA-D74B-4032-A49E-545854D1ED9E}">
      <dgm:prSet phldrT="[Texto]"/>
      <dgm:spPr/>
      <dgm:t>
        <a:bodyPr/>
        <a:lstStyle/>
        <a:p>
          <a:r>
            <a:rPr lang="es-ES" dirty="0"/>
            <a:t>12449 empresas en liquidación hasta 2019</a:t>
          </a:r>
          <a:endParaRPr lang="es-EC" dirty="0"/>
        </a:p>
      </dgm:t>
    </dgm:pt>
    <dgm:pt modelId="{CAC27EF0-7FA7-453D-8166-D3A888C6F450}" type="parTrans" cxnId="{657BFAAE-F41C-4B8A-B4C8-6D06E6257CC7}">
      <dgm:prSet/>
      <dgm:spPr/>
      <dgm:t>
        <a:bodyPr/>
        <a:lstStyle/>
        <a:p>
          <a:endParaRPr lang="es-EC"/>
        </a:p>
      </dgm:t>
    </dgm:pt>
    <dgm:pt modelId="{114F5801-8E11-460F-84CA-6AAD0F40979D}" type="sibTrans" cxnId="{657BFAAE-F41C-4B8A-B4C8-6D06E6257CC7}">
      <dgm:prSet/>
      <dgm:spPr/>
      <dgm:t>
        <a:bodyPr/>
        <a:lstStyle/>
        <a:p>
          <a:endParaRPr lang="es-EC"/>
        </a:p>
      </dgm:t>
    </dgm:pt>
    <dgm:pt modelId="{33D2EC51-8BEB-41D2-A1E7-FF7725770C82}">
      <dgm:prSet phldrT="[Texto]"/>
      <dgm:spPr/>
      <dgm:t>
        <a:bodyPr/>
        <a:lstStyle/>
        <a:p>
          <a:r>
            <a:rPr lang="es-ES" dirty="0"/>
            <a:t>Cumplan con criterios</a:t>
          </a:r>
          <a:endParaRPr lang="es-EC" dirty="0"/>
        </a:p>
      </dgm:t>
    </dgm:pt>
    <dgm:pt modelId="{B59EDB3E-0288-404A-9CF7-21CA3DCD1AF6}" type="parTrans" cxnId="{35B89552-1529-4F66-89F7-18446D87A52E}">
      <dgm:prSet/>
      <dgm:spPr/>
      <dgm:t>
        <a:bodyPr/>
        <a:lstStyle/>
        <a:p>
          <a:endParaRPr lang="es-EC"/>
        </a:p>
      </dgm:t>
    </dgm:pt>
    <dgm:pt modelId="{273C3DF8-61D1-4339-9AEA-399384E04200}" type="sibTrans" cxnId="{35B89552-1529-4F66-89F7-18446D87A52E}">
      <dgm:prSet/>
      <dgm:spPr/>
      <dgm:t>
        <a:bodyPr/>
        <a:lstStyle/>
        <a:p>
          <a:endParaRPr lang="es-EC"/>
        </a:p>
      </dgm:t>
    </dgm:pt>
    <dgm:pt modelId="{32914166-0FA6-4EF7-BCA7-FA6AF8659115}">
      <dgm:prSet phldrT="[Texto]"/>
      <dgm:spPr/>
      <dgm:t>
        <a:bodyPr/>
        <a:lstStyle/>
        <a:p>
          <a:r>
            <a:rPr lang="es-ES" dirty="0"/>
            <a:t>Datos válidos</a:t>
          </a:r>
          <a:endParaRPr lang="es-EC" dirty="0"/>
        </a:p>
      </dgm:t>
    </dgm:pt>
    <dgm:pt modelId="{7CB95ADB-FD76-4415-B2DF-480C091BC346}" type="parTrans" cxnId="{26A0056C-BC16-4D59-BF7D-E46F143D3136}">
      <dgm:prSet/>
      <dgm:spPr/>
      <dgm:t>
        <a:bodyPr/>
        <a:lstStyle/>
        <a:p>
          <a:endParaRPr lang="es-EC"/>
        </a:p>
      </dgm:t>
    </dgm:pt>
    <dgm:pt modelId="{AFC9155C-91BC-4B47-9A34-9D6989A70A4F}" type="sibTrans" cxnId="{26A0056C-BC16-4D59-BF7D-E46F143D3136}">
      <dgm:prSet/>
      <dgm:spPr/>
      <dgm:t>
        <a:bodyPr/>
        <a:lstStyle/>
        <a:p>
          <a:endParaRPr lang="es-EC"/>
        </a:p>
      </dgm:t>
    </dgm:pt>
    <dgm:pt modelId="{CF3342AF-C7D4-4E90-9B8D-13EB2D61387D}">
      <dgm:prSet phldrT="[Texto]"/>
      <dgm:spPr/>
      <dgm:t>
        <a:bodyPr/>
        <a:lstStyle/>
        <a:p>
          <a:r>
            <a:rPr lang="es-ES" dirty="0"/>
            <a:t>Empresas clasificadas por actividad</a:t>
          </a:r>
          <a:endParaRPr lang="es-EC" dirty="0"/>
        </a:p>
      </dgm:t>
    </dgm:pt>
    <dgm:pt modelId="{C2300152-D2BC-41BA-AA93-D5CB7EEE4639}" type="parTrans" cxnId="{09DADE01-2A17-4B98-A6C9-0E27999356DD}">
      <dgm:prSet/>
      <dgm:spPr/>
      <dgm:t>
        <a:bodyPr/>
        <a:lstStyle/>
        <a:p>
          <a:endParaRPr lang="es-EC"/>
        </a:p>
      </dgm:t>
    </dgm:pt>
    <dgm:pt modelId="{46AFBF22-A129-4118-AD67-530CCDA5DC8F}" type="sibTrans" cxnId="{09DADE01-2A17-4B98-A6C9-0E27999356DD}">
      <dgm:prSet/>
      <dgm:spPr/>
      <dgm:t>
        <a:bodyPr/>
        <a:lstStyle/>
        <a:p>
          <a:endParaRPr lang="es-EC"/>
        </a:p>
      </dgm:t>
    </dgm:pt>
    <dgm:pt modelId="{248391AD-51AD-4749-BF0D-8525F640BFB8}" type="pres">
      <dgm:prSet presAssocID="{C33A93EF-A53B-403C-96DA-185793AE5EA0}" presName="Name0" presStyleCnt="0">
        <dgm:presLayoutVars>
          <dgm:dir/>
          <dgm:resizeHandles val="exact"/>
        </dgm:presLayoutVars>
      </dgm:prSet>
      <dgm:spPr/>
    </dgm:pt>
    <dgm:pt modelId="{C09CC247-4265-47D5-A353-1EAF92348D33}" type="pres">
      <dgm:prSet presAssocID="{27DF7ADA-D74B-4032-A49E-545854D1ED9E}" presName="node" presStyleLbl="node1" presStyleIdx="0" presStyleCnt="4">
        <dgm:presLayoutVars>
          <dgm:bulletEnabled val="1"/>
        </dgm:presLayoutVars>
      </dgm:prSet>
      <dgm:spPr/>
      <dgm:t>
        <a:bodyPr/>
        <a:lstStyle/>
        <a:p>
          <a:endParaRPr lang="es-EC"/>
        </a:p>
      </dgm:t>
    </dgm:pt>
    <dgm:pt modelId="{514615FC-B778-4227-A5AD-BC590B8D17AF}" type="pres">
      <dgm:prSet presAssocID="{114F5801-8E11-460F-84CA-6AAD0F40979D}" presName="sibTrans" presStyleLbl="sibTrans2D1" presStyleIdx="0" presStyleCnt="3"/>
      <dgm:spPr/>
      <dgm:t>
        <a:bodyPr/>
        <a:lstStyle/>
        <a:p>
          <a:endParaRPr lang="es-EC"/>
        </a:p>
      </dgm:t>
    </dgm:pt>
    <dgm:pt modelId="{A40B27DB-7692-47D5-A6CC-45D510A7CA03}" type="pres">
      <dgm:prSet presAssocID="{114F5801-8E11-460F-84CA-6AAD0F40979D}" presName="connectorText" presStyleLbl="sibTrans2D1" presStyleIdx="0" presStyleCnt="3"/>
      <dgm:spPr/>
      <dgm:t>
        <a:bodyPr/>
        <a:lstStyle/>
        <a:p>
          <a:endParaRPr lang="es-EC"/>
        </a:p>
      </dgm:t>
    </dgm:pt>
    <dgm:pt modelId="{63428400-7C0E-47C7-B041-CC3E96B4B465}" type="pres">
      <dgm:prSet presAssocID="{CF3342AF-C7D4-4E90-9B8D-13EB2D61387D}" presName="node" presStyleLbl="node1" presStyleIdx="1" presStyleCnt="4">
        <dgm:presLayoutVars>
          <dgm:bulletEnabled val="1"/>
        </dgm:presLayoutVars>
      </dgm:prSet>
      <dgm:spPr/>
      <dgm:t>
        <a:bodyPr/>
        <a:lstStyle/>
        <a:p>
          <a:endParaRPr lang="es-EC"/>
        </a:p>
      </dgm:t>
    </dgm:pt>
    <dgm:pt modelId="{E7029B10-2040-4402-AE6C-BD7DBD16B4A1}" type="pres">
      <dgm:prSet presAssocID="{46AFBF22-A129-4118-AD67-530CCDA5DC8F}" presName="sibTrans" presStyleLbl="sibTrans2D1" presStyleIdx="1" presStyleCnt="3"/>
      <dgm:spPr/>
      <dgm:t>
        <a:bodyPr/>
        <a:lstStyle/>
        <a:p>
          <a:endParaRPr lang="es-EC"/>
        </a:p>
      </dgm:t>
    </dgm:pt>
    <dgm:pt modelId="{7C17BDCE-3F8E-4C7E-99E0-2991C2C0DE10}" type="pres">
      <dgm:prSet presAssocID="{46AFBF22-A129-4118-AD67-530CCDA5DC8F}" presName="connectorText" presStyleLbl="sibTrans2D1" presStyleIdx="1" presStyleCnt="3"/>
      <dgm:spPr/>
      <dgm:t>
        <a:bodyPr/>
        <a:lstStyle/>
        <a:p>
          <a:endParaRPr lang="es-EC"/>
        </a:p>
      </dgm:t>
    </dgm:pt>
    <dgm:pt modelId="{2D33B999-EA04-49E2-88E6-9847934D0D51}" type="pres">
      <dgm:prSet presAssocID="{33D2EC51-8BEB-41D2-A1E7-FF7725770C82}" presName="node" presStyleLbl="node1" presStyleIdx="2" presStyleCnt="4">
        <dgm:presLayoutVars>
          <dgm:bulletEnabled val="1"/>
        </dgm:presLayoutVars>
      </dgm:prSet>
      <dgm:spPr/>
      <dgm:t>
        <a:bodyPr/>
        <a:lstStyle/>
        <a:p>
          <a:endParaRPr lang="es-EC"/>
        </a:p>
      </dgm:t>
    </dgm:pt>
    <dgm:pt modelId="{B875F8F4-18C5-4454-8248-56BD0FD675DC}" type="pres">
      <dgm:prSet presAssocID="{273C3DF8-61D1-4339-9AEA-399384E04200}" presName="sibTrans" presStyleLbl="sibTrans2D1" presStyleIdx="2" presStyleCnt="3"/>
      <dgm:spPr/>
      <dgm:t>
        <a:bodyPr/>
        <a:lstStyle/>
        <a:p>
          <a:endParaRPr lang="es-EC"/>
        </a:p>
      </dgm:t>
    </dgm:pt>
    <dgm:pt modelId="{9EEEDD52-36CD-4F56-A1B3-050EDD489F15}" type="pres">
      <dgm:prSet presAssocID="{273C3DF8-61D1-4339-9AEA-399384E04200}" presName="connectorText" presStyleLbl="sibTrans2D1" presStyleIdx="2" presStyleCnt="3"/>
      <dgm:spPr/>
      <dgm:t>
        <a:bodyPr/>
        <a:lstStyle/>
        <a:p>
          <a:endParaRPr lang="es-EC"/>
        </a:p>
      </dgm:t>
    </dgm:pt>
    <dgm:pt modelId="{848A5A58-FF50-4968-8CA3-65AC59BDD334}" type="pres">
      <dgm:prSet presAssocID="{32914166-0FA6-4EF7-BCA7-FA6AF8659115}" presName="node" presStyleLbl="node1" presStyleIdx="3" presStyleCnt="4">
        <dgm:presLayoutVars>
          <dgm:bulletEnabled val="1"/>
        </dgm:presLayoutVars>
      </dgm:prSet>
      <dgm:spPr/>
      <dgm:t>
        <a:bodyPr/>
        <a:lstStyle/>
        <a:p>
          <a:endParaRPr lang="es-EC"/>
        </a:p>
      </dgm:t>
    </dgm:pt>
  </dgm:ptLst>
  <dgm:cxnLst>
    <dgm:cxn modelId="{4FC39E7D-AA0F-44B1-AF66-1D973BE28C89}" type="presOf" srcId="{273C3DF8-61D1-4339-9AEA-399384E04200}" destId="{B875F8F4-18C5-4454-8248-56BD0FD675DC}" srcOrd="0" destOrd="0" presId="urn:microsoft.com/office/officeart/2005/8/layout/process1"/>
    <dgm:cxn modelId="{657BFAAE-F41C-4B8A-B4C8-6D06E6257CC7}" srcId="{C33A93EF-A53B-403C-96DA-185793AE5EA0}" destId="{27DF7ADA-D74B-4032-A49E-545854D1ED9E}" srcOrd="0" destOrd="0" parTransId="{CAC27EF0-7FA7-453D-8166-D3A888C6F450}" sibTransId="{114F5801-8E11-460F-84CA-6AAD0F40979D}"/>
    <dgm:cxn modelId="{26A0056C-BC16-4D59-BF7D-E46F143D3136}" srcId="{C33A93EF-A53B-403C-96DA-185793AE5EA0}" destId="{32914166-0FA6-4EF7-BCA7-FA6AF8659115}" srcOrd="3" destOrd="0" parTransId="{7CB95ADB-FD76-4415-B2DF-480C091BC346}" sibTransId="{AFC9155C-91BC-4B47-9A34-9D6989A70A4F}"/>
    <dgm:cxn modelId="{E727C61C-B7C2-4A81-BA97-EBB1A8ACC146}" type="presOf" srcId="{33D2EC51-8BEB-41D2-A1E7-FF7725770C82}" destId="{2D33B999-EA04-49E2-88E6-9847934D0D51}" srcOrd="0" destOrd="0" presId="urn:microsoft.com/office/officeart/2005/8/layout/process1"/>
    <dgm:cxn modelId="{458E8A5C-9BCD-48A9-99D3-05BE1A17D089}" type="presOf" srcId="{27DF7ADA-D74B-4032-A49E-545854D1ED9E}" destId="{C09CC247-4265-47D5-A353-1EAF92348D33}" srcOrd="0" destOrd="0" presId="urn:microsoft.com/office/officeart/2005/8/layout/process1"/>
    <dgm:cxn modelId="{35B89552-1529-4F66-89F7-18446D87A52E}" srcId="{C33A93EF-A53B-403C-96DA-185793AE5EA0}" destId="{33D2EC51-8BEB-41D2-A1E7-FF7725770C82}" srcOrd="2" destOrd="0" parTransId="{B59EDB3E-0288-404A-9CF7-21CA3DCD1AF6}" sibTransId="{273C3DF8-61D1-4339-9AEA-399384E04200}"/>
    <dgm:cxn modelId="{09DADE01-2A17-4B98-A6C9-0E27999356DD}" srcId="{C33A93EF-A53B-403C-96DA-185793AE5EA0}" destId="{CF3342AF-C7D4-4E90-9B8D-13EB2D61387D}" srcOrd="1" destOrd="0" parTransId="{C2300152-D2BC-41BA-AA93-D5CB7EEE4639}" sibTransId="{46AFBF22-A129-4118-AD67-530CCDA5DC8F}"/>
    <dgm:cxn modelId="{ADF1BD28-D913-4E5E-BC21-C53D50B5503B}" type="presOf" srcId="{273C3DF8-61D1-4339-9AEA-399384E04200}" destId="{9EEEDD52-36CD-4F56-A1B3-050EDD489F15}" srcOrd="1" destOrd="0" presId="urn:microsoft.com/office/officeart/2005/8/layout/process1"/>
    <dgm:cxn modelId="{1FC6299D-4969-4FB5-9D7A-BE789163FA1D}" type="presOf" srcId="{114F5801-8E11-460F-84CA-6AAD0F40979D}" destId="{A40B27DB-7692-47D5-A6CC-45D510A7CA03}" srcOrd="1" destOrd="0" presId="urn:microsoft.com/office/officeart/2005/8/layout/process1"/>
    <dgm:cxn modelId="{EE020BB1-086B-498A-9AA1-FDB4BCCFCDFA}" type="presOf" srcId="{114F5801-8E11-460F-84CA-6AAD0F40979D}" destId="{514615FC-B778-4227-A5AD-BC590B8D17AF}" srcOrd="0" destOrd="0" presId="urn:microsoft.com/office/officeart/2005/8/layout/process1"/>
    <dgm:cxn modelId="{88941E43-4647-4D49-8930-85A91AE2FD51}" type="presOf" srcId="{CF3342AF-C7D4-4E90-9B8D-13EB2D61387D}" destId="{63428400-7C0E-47C7-B041-CC3E96B4B465}" srcOrd="0" destOrd="0" presId="urn:microsoft.com/office/officeart/2005/8/layout/process1"/>
    <dgm:cxn modelId="{449E3C97-BC49-4DF3-9685-4E973F8F863E}" type="presOf" srcId="{46AFBF22-A129-4118-AD67-530CCDA5DC8F}" destId="{7C17BDCE-3F8E-4C7E-99E0-2991C2C0DE10}" srcOrd="1" destOrd="0" presId="urn:microsoft.com/office/officeart/2005/8/layout/process1"/>
    <dgm:cxn modelId="{790A530A-06FD-40F5-9364-6A6309D4EAC3}" type="presOf" srcId="{32914166-0FA6-4EF7-BCA7-FA6AF8659115}" destId="{848A5A58-FF50-4968-8CA3-65AC59BDD334}" srcOrd="0" destOrd="0" presId="urn:microsoft.com/office/officeart/2005/8/layout/process1"/>
    <dgm:cxn modelId="{72159603-3AF8-4AC8-9C7C-A7F31F986B07}" type="presOf" srcId="{C33A93EF-A53B-403C-96DA-185793AE5EA0}" destId="{248391AD-51AD-4749-BF0D-8525F640BFB8}" srcOrd="0" destOrd="0" presId="urn:microsoft.com/office/officeart/2005/8/layout/process1"/>
    <dgm:cxn modelId="{94E23223-A361-42B0-8B69-18CC00BB1B21}" type="presOf" srcId="{46AFBF22-A129-4118-AD67-530CCDA5DC8F}" destId="{E7029B10-2040-4402-AE6C-BD7DBD16B4A1}" srcOrd="0" destOrd="0" presId="urn:microsoft.com/office/officeart/2005/8/layout/process1"/>
    <dgm:cxn modelId="{D2D4D774-FB0B-42EF-A255-C167F9EE392D}" type="presParOf" srcId="{248391AD-51AD-4749-BF0D-8525F640BFB8}" destId="{C09CC247-4265-47D5-A353-1EAF92348D33}" srcOrd="0" destOrd="0" presId="urn:microsoft.com/office/officeart/2005/8/layout/process1"/>
    <dgm:cxn modelId="{3DDF59BE-5DDE-4D41-AB31-1C0B01870A98}" type="presParOf" srcId="{248391AD-51AD-4749-BF0D-8525F640BFB8}" destId="{514615FC-B778-4227-A5AD-BC590B8D17AF}" srcOrd="1" destOrd="0" presId="urn:microsoft.com/office/officeart/2005/8/layout/process1"/>
    <dgm:cxn modelId="{0C8C609B-3281-4481-9637-637F298AAB9D}" type="presParOf" srcId="{514615FC-B778-4227-A5AD-BC590B8D17AF}" destId="{A40B27DB-7692-47D5-A6CC-45D510A7CA03}" srcOrd="0" destOrd="0" presId="urn:microsoft.com/office/officeart/2005/8/layout/process1"/>
    <dgm:cxn modelId="{12FFDFD7-5159-4986-97C8-83503140D10C}" type="presParOf" srcId="{248391AD-51AD-4749-BF0D-8525F640BFB8}" destId="{63428400-7C0E-47C7-B041-CC3E96B4B465}" srcOrd="2" destOrd="0" presId="urn:microsoft.com/office/officeart/2005/8/layout/process1"/>
    <dgm:cxn modelId="{D83B7B76-ACB3-4017-88DE-58E87F59B3BA}" type="presParOf" srcId="{248391AD-51AD-4749-BF0D-8525F640BFB8}" destId="{E7029B10-2040-4402-AE6C-BD7DBD16B4A1}" srcOrd="3" destOrd="0" presId="urn:microsoft.com/office/officeart/2005/8/layout/process1"/>
    <dgm:cxn modelId="{0E777306-8CC4-45B6-A58D-980E0FE5391B}" type="presParOf" srcId="{E7029B10-2040-4402-AE6C-BD7DBD16B4A1}" destId="{7C17BDCE-3F8E-4C7E-99E0-2991C2C0DE10}" srcOrd="0" destOrd="0" presId="urn:microsoft.com/office/officeart/2005/8/layout/process1"/>
    <dgm:cxn modelId="{AAE7A83C-7AF4-43E4-8A61-6C7C5C96588F}" type="presParOf" srcId="{248391AD-51AD-4749-BF0D-8525F640BFB8}" destId="{2D33B999-EA04-49E2-88E6-9847934D0D51}" srcOrd="4" destOrd="0" presId="urn:microsoft.com/office/officeart/2005/8/layout/process1"/>
    <dgm:cxn modelId="{20FE339C-5B1D-47D4-AF89-D51F53AC2513}" type="presParOf" srcId="{248391AD-51AD-4749-BF0D-8525F640BFB8}" destId="{B875F8F4-18C5-4454-8248-56BD0FD675DC}" srcOrd="5" destOrd="0" presId="urn:microsoft.com/office/officeart/2005/8/layout/process1"/>
    <dgm:cxn modelId="{A6D83BCC-56DF-4F12-99A7-54D5AB3A9B77}" type="presParOf" srcId="{B875F8F4-18C5-4454-8248-56BD0FD675DC}" destId="{9EEEDD52-36CD-4F56-A1B3-050EDD489F15}" srcOrd="0" destOrd="0" presId="urn:microsoft.com/office/officeart/2005/8/layout/process1"/>
    <dgm:cxn modelId="{CB35B6D8-4533-480B-A6C5-3D30CC748ABF}" type="presParOf" srcId="{248391AD-51AD-4749-BF0D-8525F640BFB8}" destId="{848A5A58-FF50-4968-8CA3-65AC59BDD334}" srcOrd="6"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0E7C6C-F459-4099-8351-4649E05FE990}"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EC"/>
        </a:p>
      </dgm:t>
    </dgm:pt>
    <dgm:pt modelId="{F6D8AF7E-A0D4-45D7-89E7-F22AA54F0EE9}">
      <dgm:prSet phldrT="[Texto]" custT="1"/>
      <dgm:spPr/>
      <dgm:t>
        <a:bodyPr/>
        <a:lstStyle/>
        <a:p>
          <a:r>
            <a:rPr lang="es-ES" sz="1400" dirty="0" smtClean="0"/>
            <a:t>Significancia en variación de </a:t>
          </a:r>
          <a:r>
            <a:rPr lang="es-ES" sz="1400" dirty="0" err="1" smtClean="0"/>
            <a:t>Altman</a:t>
          </a:r>
          <a:endParaRPr lang="es-EC" sz="1400" dirty="0"/>
        </a:p>
      </dgm:t>
    </dgm:pt>
    <dgm:pt modelId="{9A2D9BD7-0E70-4299-9574-7EE8C54C73F3}" type="parTrans" cxnId="{6E426380-E25E-4087-BCC0-E439E26E9FF5}">
      <dgm:prSet/>
      <dgm:spPr/>
      <dgm:t>
        <a:bodyPr/>
        <a:lstStyle/>
        <a:p>
          <a:endParaRPr lang="es-EC" sz="2400"/>
        </a:p>
      </dgm:t>
    </dgm:pt>
    <dgm:pt modelId="{DAA72B22-33E4-4923-8365-B9647F9DA7F9}" type="sibTrans" cxnId="{6E426380-E25E-4087-BCC0-E439E26E9FF5}">
      <dgm:prSet/>
      <dgm:spPr/>
      <dgm:t>
        <a:bodyPr/>
        <a:lstStyle/>
        <a:p>
          <a:endParaRPr lang="es-EC" sz="2400"/>
        </a:p>
      </dgm:t>
    </dgm:pt>
    <dgm:pt modelId="{D3757D3F-90B6-4C26-A72E-F6DCF409904E}">
      <dgm:prSet phldrT="[Texto]" custT="1"/>
      <dgm:spPr/>
      <dgm:t>
        <a:bodyPr/>
        <a:lstStyle/>
        <a:p>
          <a:r>
            <a:rPr lang="es-ES" sz="1400" dirty="0" smtClean="0"/>
            <a:t>Intercepto empresa con año</a:t>
          </a:r>
          <a:endParaRPr lang="es-EC" sz="1400" dirty="0"/>
        </a:p>
      </dgm:t>
    </dgm:pt>
    <dgm:pt modelId="{8D5FAF14-0A88-4075-94A9-CBD59E004411}" type="parTrans" cxnId="{ABCB00B4-4AFE-4CDA-93F6-C53B79A1E7D1}">
      <dgm:prSet/>
      <dgm:spPr/>
      <dgm:t>
        <a:bodyPr/>
        <a:lstStyle/>
        <a:p>
          <a:endParaRPr lang="es-EC" sz="2400"/>
        </a:p>
      </dgm:t>
    </dgm:pt>
    <dgm:pt modelId="{EF3A6D98-960B-4278-9139-37F3B4A46F96}" type="sibTrans" cxnId="{ABCB00B4-4AFE-4CDA-93F6-C53B79A1E7D1}">
      <dgm:prSet/>
      <dgm:spPr/>
      <dgm:t>
        <a:bodyPr/>
        <a:lstStyle/>
        <a:p>
          <a:endParaRPr lang="es-EC" sz="2400"/>
        </a:p>
      </dgm:t>
    </dgm:pt>
    <dgm:pt modelId="{2C374313-9FC6-4E20-AC6C-22E6CB21FFDA}">
      <dgm:prSet phldrT="[Texto]" custT="1"/>
      <dgm:spPr/>
      <dgm:t>
        <a:bodyPr/>
        <a:lstStyle/>
        <a:p>
          <a:r>
            <a:rPr lang="es-ES" sz="1400" dirty="0" smtClean="0"/>
            <a:t>Significancia año con año</a:t>
          </a:r>
          <a:endParaRPr lang="es-EC" sz="1400" dirty="0"/>
        </a:p>
      </dgm:t>
    </dgm:pt>
    <dgm:pt modelId="{7A39BD8F-CA7E-42F0-8CB3-F547FFF38809}" type="parTrans" cxnId="{AB7E4DE9-4F0E-4043-AB87-4D17AD1F09A7}">
      <dgm:prSet/>
      <dgm:spPr/>
      <dgm:t>
        <a:bodyPr/>
        <a:lstStyle/>
        <a:p>
          <a:endParaRPr lang="es-EC" sz="2400"/>
        </a:p>
      </dgm:t>
    </dgm:pt>
    <dgm:pt modelId="{CB767FED-FE58-47CA-A012-39283D4DB1C5}" type="sibTrans" cxnId="{AB7E4DE9-4F0E-4043-AB87-4D17AD1F09A7}">
      <dgm:prSet/>
      <dgm:spPr/>
      <dgm:t>
        <a:bodyPr/>
        <a:lstStyle/>
        <a:p>
          <a:endParaRPr lang="es-EC" sz="2400"/>
        </a:p>
      </dgm:t>
    </dgm:pt>
    <dgm:pt modelId="{8C757130-1314-4B0C-BC2A-01117776D071}">
      <dgm:prSet phldrT="[Texto]" custT="1"/>
      <dgm:spPr/>
      <dgm:t>
        <a:bodyPr/>
        <a:lstStyle/>
        <a:p>
          <a:r>
            <a:rPr lang="es-ES" sz="1400" dirty="0" smtClean="0"/>
            <a:t>Cruce de variables</a:t>
          </a:r>
          <a:endParaRPr lang="es-EC" sz="1400" dirty="0"/>
        </a:p>
      </dgm:t>
    </dgm:pt>
    <dgm:pt modelId="{C1199548-CD73-4325-9129-EA7BF96CB961}" type="parTrans" cxnId="{3607307D-E7E8-43FB-8293-3FB3B0AD2A0C}">
      <dgm:prSet/>
      <dgm:spPr/>
      <dgm:t>
        <a:bodyPr/>
        <a:lstStyle/>
        <a:p>
          <a:endParaRPr lang="es-EC" sz="2400"/>
        </a:p>
      </dgm:t>
    </dgm:pt>
    <dgm:pt modelId="{2BBE41AF-B636-4545-8684-760D2E112B70}" type="sibTrans" cxnId="{3607307D-E7E8-43FB-8293-3FB3B0AD2A0C}">
      <dgm:prSet/>
      <dgm:spPr/>
      <dgm:t>
        <a:bodyPr/>
        <a:lstStyle/>
        <a:p>
          <a:endParaRPr lang="es-EC" sz="2400"/>
        </a:p>
      </dgm:t>
    </dgm:pt>
    <dgm:pt modelId="{47FB10A0-17A5-4CEF-8EEF-22117358E83C}">
      <dgm:prSet phldrT="[Texto]" custT="1"/>
      <dgm:spPr/>
      <dgm:t>
        <a:bodyPr/>
        <a:lstStyle/>
        <a:p>
          <a:r>
            <a:rPr lang="es-ES" sz="1400" dirty="0" smtClean="0"/>
            <a:t>Comprueba hipótesis por nivel de significación</a:t>
          </a:r>
          <a:endParaRPr lang="es-EC" sz="1400" dirty="0"/>
        </a:p>
      </dgm:t>
    </dgm:pt>
    <dgm:pt modelId="{00D8B9DE-7B0F-4280-A044-1E2B22987E45}" type="parTrans" cxnId="{2878EF20-41BD-4649-8E3E-C87673024849}">
      <dgm:prSet/>
      <dgm:spPr/>
      <dgm:t>
        <a:bodyPr/>
        <a:lstStyle/>
        <a:p>
          <a:endParaRPr lang="es-EC" sz="2400"/>
        </a:p>
      </dgm:t>
    </dgm:pt>
    <dgm:pt modelId="{65DB1B70-CD5E-43C6-9A83-036BEB15F46F}" type="sibTrans" cxnId="{2878EF20-41BD-4649-8E3E-C87673024849}">
      <dgm:prSet/>
      <dgm:spPr/>
      <dgm:t>
        <a:bodyPr/>
        <a:lstStyle/>
        <a:p>
          <a:endParaRPr lang="es-EC" sz="2400"/>
        </a:p>
      </dgm:t>
    </dgm:pt>
    <dgm:pt modelId="{F7D93E25-3891-454B-A82F-0A789D6DFF95}" type="pres">
      <dgm:prSet presAssocID="{9A0E7C6C-F459-4099-8351-4649E05FE990}" presName="diagram" presStyleCnt="0">
        <dgm:presLayoutVars>
          <dgm:dir/>
          <dgm:resizeHandles val="exact"/>
        </dgm:presLayoutVars>
      </dgm:prSet>
      <dgm:spPr/>
      <dgm:t>
        <a:bodyPr/>
        <a:lstStyle/>
        <a:p>
          <a:endParaRPr lang="es-EC"/>
        </a:p>
      </dgm:t>
    </dgm:pt>
    <dgm:pt modelId="{6102AE46-1FA3-4786-865A-624A77394623}" type="pres">
      <dgm:prSet presAssocID="{F6D8AF7E-A0D4-45D7-89E7-F22AA54F0EE9}" presName="node" presStyleLbl="node1" presStyleIdx="0" presStyleCnt="5">
        <dgm:presLayoutVars>
          <dgm:bulletEnabled val="1"/>
        </dgm:presLayoutVars>
      </dgm:prSet>
      <dgm:spPr/>
      <dgm:t>
        <a:bodyPr/>
        <a:lstStyle/>
        <a:p>
          <a:endParaRPr lang="es-EC"/>
        </a:p>
      </dgm:t>
    </dgm:pt>
    <dgm:pt modelId="{D607EF3B-C5B0-48BC-8CB0-B87008E4D4A1}" type="pres">
      <dgm:prSet presAssocID="{DAA72B22-33E4-4923-8365-B9647F9DA7F9}" presName="sibTrans" presStyleCnt="0"/>
      <dgm:spPr/>
    </dgm:pt>
    <dgm:pt modelId="{1499A681-4A88-45D8-8A9D-12A9AF9AEA30}" type="pres">
      <dgm:prSet presAssocID="{D3757D3F-90B6-4C26-A72E-F6DCF409904E}" presName="node" presStyleLbl="node1" presStyleIdx="1" presStyleCnt="5">
        <dgm:presLayoutVars>
          <dgm:bulletEnabled val="1"/>
        </dgm:presLayoutVars>
      </dgm:prSet>
      <dgm:spPr/>
      <dgm:t>
        <a:bodyPr/>
        <a:lstStyle/>
        <a:p>
          <a:endParaRPr lang="es-EC"/>
        </a:p>
      </dgm:t>
    </dgm:pt>
    <dgm:pt modelId="{3714BBBE-D2B2-4795-8F5B-1C579AE3491A}" type="pres">
      <dgm:prSet presAssocID="{EF3A6D98-960B-4278-9139-37F3B4A46F96}" presName="sibTrans" presStyleCnt="0"/>
      <dgm:spPr/>
    </dgm:pt>
    <dgm:pt modelId="{8EC50659-D9D6-4247-B2D5-EC9B2E3993A3}" type="pres">
      <dgm:prSet presAssocID="{2C374313-9FC6-4E20-AC6C-22E6CB21FFDA}" presName="node" presStyleLbl="node1" presStyleIdx="2" presStyleCnt="5">
        <dgm:presLayoutVars>
          <dgm:bulletEnabled val="1"/>
        </dgm:presLayoutVars>
      </dgm:prSet>
      <dgm:spPr/>
      <dgm:t>
        <a:bodyPr/>
        <a:lstStyle/>
        <a:p>
          <a:endParaRPr lang="es-EC"/>
        </a:p>
      </dgm:t>
    </dgm:pt>
    <dgm:pt modelId="{4D4A4F0A-563F-4058-A55E-C7DA128FA824}" type="pres">
      <dgm:prSet presAssocID="{CB767FED-FE58-47CA-A012-39283D4DB1C5}" presName="sibTrans" presStyleCnt="0"/>
      <dgm:spPr/>
    </dgm:pt>
    <dgm:pt modelId="{20870469-E5B7-4FE4-B6FF-1806D63A0497}" type="pres">
      <dgm:prSet presAssocID="{8C757130-1314-4B0C-BC2A-01117776D071}" presName="node" presStyleLbl="node1" presStyleIdx="3" presStyleCnt="5">
        <dgm:presLayoutVars>
          <dgm:bulletEnabled val="1"/>
        </dgm:presLayoutVars>
      </dgm:prSet>
      <dgm:spPr/>
      <dgm:t>
        <a:bodyPr/>
        <a:lstStyle/>
        <a:p>
          <a:endParaRPr lang="es-EC"/>
        </a:p>
      </dgm:t>
    </dgm:pt>
    <dgm:pt modelId="{38ECFA14-B6AE-4FA1-BB4F-E0F50D42F53B}" type="pres">
      <dgm:prSet presAssocID="{2BBE41AF-B636-4545-8684-760D2E112B70}" presName="sibTrans" presStyleCnt="0"/>
      <dgm:spPr/>
    </dgm:pt>
    <dgm:pt modelId="{EBA75AF5-C71E-416B-8FA5-549C518E1BA6}" type="pres">
      <dgm:prSet presAssocID="{47FB10A0-17A5-4CEF-8EEF-22117358E83C}" presName="node" presStyleLbl="node1" presStyleIdx="4" presStyleCnt="5">
        <dgm:presLayoutVars>
          <dgm:bulletEnabled val="1"/>
        </dgm:presLayoutVars>
      </dgm:prSet>
      <dgm:spPr/>
      <dgm:t>
        <a:bodyPr/>
        <a:lstStyle/>
        <a:p>
          <a:endParaRPr lang="es-EC"/>
        </a:p>
      </dgm:t>
    </dgm:pt>
  </dgm:ptLst>
  <dgm:cxnLst>
    <dgm:cxn modelId="{6E426380-E25E-4087-BCC0-E439E26E9FF5}" srcId="{9A0E7C6C-F459-4099-8351-4649E05FE990}" destId="{F6D8AF7E-A0D4-45D7-89E7-F22AA54F0EE9}" srcOrd="0" destOrd="0" parTransId="{9A2D9BD7-0E70-4299-9574-7EE8C54C73F3}" sibTransId="{DAA72B22-33E4-4923-8365-B9647F9DA7F9}"/>
    <dgm:cxn modelId="{BFF64858-97DF-406C-9ED5-A5F2EA58F9E8}" type="presOf" srcId="{9A0E7C6C-F459-4099-8351-4649E05FE990}" destId="{F7D93E25-3891-454B-A82F-0A789D6DFF95}" srcOrd="0" destOrd="0" presId="urn:microsoft.com/office/officeart/2005/8/layout/default"/>
    <dgm:cxn modelId="{57171C17-3348-4976-841C-ED84F5F14074}" type="presOf" srcId="{F6D8AF7E-A0D4-45D7-89E7-F22AA54F0EE9}" destId="{6102AE46-1FA3-4786-865A-624A77394623}" srcOrd="0" destOrd="0" presId="urn:microsoft.com/office/officeart/2005/8/layout/default"/>
    <dgm:cxn modelId="{ABCB00B4-4AFE-4CDA-93F6-C53B79A1E7D1}" srcId="{9A0E7C6C-F459-4099-8351-4649E05FE990}" destId="{D3757D3F-90B6-4C26-A72E-F6DCF409904E}" srcOrd="1" destOrd="0" parTransId="{8D5FAF14-0A88-4075-94A9-CBD59E004411}" sibTransId="{EF3A6D98-960B-4278-9139-37F3B4A46F96}"/>
    <dgm:cxn modelId="{3607307D-E7E8-43FB-8293-3FB3B0AD2A0C}" srcId="{9A0E7C6C-F459-4099-8351-4649E05FE990}" destId="{8C757130-1314-4B0C-BC2A-01117776D071}" srcOrd="3" destOrd="0" parTransId="{C1199548-CD73-4325-9129-EA7BF96CB961}" sibTransId="{2BBE41AF-B636-4545-8684-760D2E112B70}"/>
    <dgm:cxn modelId="{2878EF20-41BD-4649-8E3E-C87673024849}" srcId="{9A0E7C6C-F459-4099-8351-4649E05FE990}" destId="{47FB10A0-17A5-4CEF-8EEF-22117358E83C}" srcOrd="4" destOrd="0" parTransId="{00D8B9DE-7B0F-4280-A044-1E2B22987E45}" sibTransId="{65DB1B70-CD5E-43C6-9A83-036BEB15F46F}"/>
    <dgm:cxn modelId="{1B27D044-6006-4188-80BA-A47ABF33599F}" type="presOf" srcId="{8C757130-1314-4B0C-BC2A-01117776D071}" destId="{20870469-E5B7-4FE4-B6FF-1806D63A0497}" srcOrd="0" destOrd="0" presId="urn:microsoft.com/office/officeart/2005/8/layout/default"/>
    <dgm:cxn modelId="{AB7E4DE9-4F0E-4043-AB87-4D17AD1F09A7}" srcId="{9A0E7C6C-F459-4099-8351-4649E05FE990}" destId="{2C374313-9FC6-4E20-AC6C-22E6CB21FFDA}" srcOrd="2" destOrd="0" parTransId="{7A39BD8F-CA7E-42F0-8CB3-F547FFF38809}" sibTransId="{CB767FED-FE58-47CA-A012-39283D4DB1C5}"/>
    <dgm:cxn modelId="{74032C07-64A7-49A9-BF6C-9B49B794300E}" type="presOf" srcId="{D3757D3F-90B6-4C26-A72E-F6DCF409904E}" destId="{1499A681-4A88-45D8-8A9D-12A9AF9AEA30}" srcOrd="0" destOrd="0" presId="urn:microsoft.com/office/officeart/2005/8/layout/default"/>
    <dgm:cxn modelId="{6B30CC4C-7549-4154-BDE2-A7CDB52B7D65}" type="presOf" srcId="{2C374313-9FC6-4E20-AC6C-22E6CB21FFDA}" destId="{8EC50659-D9D6-4247-B2D5-EC9B2E3993A3}" srcOrd="0" destOrd="0" presId="urn:microsoft.com/office/officeart/2005/8/layout/default"/>
    <dgm:cxn modelId="{D2DAC882-F0AF-49CC-B1EC-8E3F45C22D5D}" type="presOf" srcId="{47FB10A0-17A5-4CEF-8EEF-22117358E83C}" destId="{EBA75AF5-C71E-416B-8FA5-549C518E1BA6}" srcOrd="0" destOrd="0" presId="urn:microsoft.com/office/officeart/2005/8/layout/default"/>
    <dgm:cxn modelId="{DEA92DAE-C942-495C-B8AA-720357726246}" type="presParOf" srcId="{F7D93E25-3891-454B-A82F-0A789D6DFF95}" destId="{6102AE46-1FA3-4786-865A-624A77394623}" srcOrd="0" destOrd="0" presId="urn:microsoft.com/office/officeart/2005/8/layout/default"/>
    <dgm:cxn modelId="{44C219C0-D579-47B8-9408-B23713F13434}" type="presParOf" srcId="{F7D93E25-3891-454B-A82F-0A789D6DFF95}" destId="{D607EF3B-C5B0-48BC-8CB0-B87008E4D4A1}" srcOrd="1" destOrd="0" presId="urn:microsoft.com/office/officeart/2005/8/layout/default"/>
    <dgm:cxn modelId="{3901E6D3-5924-495D-9942-056AAFE8CCCC}" type="presParOf" srcId="{F7D93E25-3891-454B-A82F-0A789D6DFF95}" destId="{1499A681-4A88-45D8-8A9D-12A9AF9AEA30}" srcOrd="2" destOrd="0" presId="urn:microsoft.com/office/officeart/2005/8/layout/default"/>
    <dgm:cxn modelId="{B9394AD8-8773-41C5-8227-A14C7A2FEADB}" type="presParOf" srcId="{F7D93E25-3891-454B-A82F-0A789D6DFF95}" destId="{3714BBBE-D2B2-4795-8F5B-1C579AE3491A}" srcOrd="3" destOrd="0" presId="urn:microsoft.com/office/officeart/2005/8/layout/default"/>
    <dgm:cxn modelId="{C928AB66-D43C-4FBF-908D-4FC8581C1A52}" type="presParOf" srcId="{F7D93E25-3891-454B-A82F-0A789D6DFF95}" destId="{8EC50659-D9D6-4247-B2D5-EC9B2E3993A3}" srcOrd="4" destOrd="0" presId="urn:microsoft.com/office/officeart/2005/8/layout/default"/>
    <dgm:cxn modelId="{C5C5F656-A8F7-483D-B712-528B1158C0BC}" type="presParOf" srcId="{F7D93E25-3891-454B-A82F-0A789D6DFF95}" destId="{4D4A4F0A-563F-4058-A55E-C7DA128FA824}" srcOrd="5" destOrd="0" presId="urn:microsoft.com/office/officeart/2005/8/layout/default"/>
    <dgm:cxn modelId="{E5CEE9C8-DCED-4F59-84A4-5C4AC029B789}" type="presParOf" srcId="{F7D93E25-3891-454B-A82F-0A789D6DFF95}" destId="{20870469-E5B7-4FE4-B6FF-1806D63A0497}" srcOrd="6" destOrd="0" presId="urn:microsoft.com/office/officeart/2005/8/layout/default"/>
    <dgm:cxn modelId="{FC067B5E-CA5F-47CA-BDDA-DB056EBFF12B}" type="presParOf" srcId="{F7D93E25-3891-454B-A82F-0A789D6DFF95}" destId="{38ECFA14-B6AE-4FA1-BB4F-E0F50D42F53B}" srcOrd="7" destOrd="0" presId="urn:microsoft.com/office/officeart/2005/8/layout/default"/>
    <dgm:cxn modelId="{F10B8385-C3C2-492E-8DFE-AE5BE13AF1E0}" type="presParOf" srcId="{F7D93E25-3891-454B-A82F-0A789D6DFF95}" destId="{EBA75AF5-C71E-416B-8FA5-549C518E1BA6}"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EED2A3A-164D-4CAA-8F63-253A6C80E717}"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369DC8E8-8A2C-4558-9F05-A6399D34B889}">
      <dgm:prSet phldrT="[Texto]"/>
      <dgm:spPr/>
      <dgm:t>
        <a:bodyPr/>
        <a:lstStyle/>
        <a:p>
          <a:r>
            <a:rPr lang="es-ES" dirty="0" smtClean="0"/>
            <a:t>Promedio de variables microeconómicas</a:t>
          </a:r>
          <a:endParaRPr lang="es-EC" dirty="0"/>
        </a:p>
      </dgm:t>
    </dgm:pt>
    <dgm:pt modelId="{275A6FEF-8C08-41A2-BC57-62B718D3909E}" type="parTrans" cxnId="{19448E62-0B87-40E6-B21B-DE7FDC003C5C}">
      <dgm:prSet/>
      <dgm:spPr/>
      <dgm:t>
        <a:bodyPr/>
        <a:lstStyle/>
        <a:p>
          <a:endParaRPr lang="es-EC"/>
        </a:p>
      </dgm:t>
    </dgm:pt>
    <dgm:pt modelId="{F0858872-AB51-4C4A-AE4A-0A6BAE869F92}" type="sibTrans" cxnId="{19448E62-0B87-40E6-B21B-DE7FDC003C5C}">
      <dgm:prSet/>
      <dgm:spPr/>
      <dgm:t>
        <a:bodyPr/>
        <a:lstStyle/>
        <a:p>
          <a:endParaRPr lang="es-EC"/>
        </a:p>
      </dgm:t>
    </dgm:pt>
    <dgm:pt modelId="{9521679B-3317-4060-8684-47FFA9BC2B33}">
      <dgm:prSet phldrT="[Texto]"/>
      <dgm:spPr/>
      <dgm:t>
        <a:bodyPr/>
        <a:lstStyle/>
        <a:p>
          <a:r>
            <a:rPr lang="es-ES" dirty="0" smtClean="0"/>
            <a:t>Desviación</a:t>
          </a:r>
          <a:endParaRPr lang="es-EC" dirty="0"/>
        </a:p>
      </dgm:t>
    </dgm:pt>
    <dgm:pt modelId="{BF32219B-A4BA-4047-B9E8-47E5F9BAD291}" type="parTrans" cxnId="{B9E95EC8-A8AD-469F-AC0E-42356A572A1B}">
      <dgm:prSet/>
      <dgm:spPr/>
      <dgm:t>
        <a:bodyPr/>
        <a:lstStyle/>
        <a:p>
          <a:endParaRPr lang="es-EC"/>
        </a:p>
      </dgm:t>
    </dgm:pt>
    <dgm:pt modelId="{4FC91DCC-30E6-45F3-A85B-0E055343E77D}" type="sibTrans" cxnId="{B9E95EC8-A8AD-469F-AC0E-42356A572A1B}">
      <dgm:prSet/>
      <dgm:spPr/>
      <dgm:t>
        <a:bodyPr/>
        <a:lstStyle/>
        <a:p>
          <a:endParaRPr lang="es-EC"/>
        </a:p>
      </dgm:t>
    </dgm:pt>
    <dgm:pt modelId="{E9CDD226-0413-4AC2-991C-1296253A96B9}">
      <dgm:prSet phldrT="[Texto]"/>
      <dgm:spPr/>
      <dgm:t>
        <a:bodyPr/>
        <a:lstStyle/>
        <a:p>
          <a:r>
            <a:rPr lang="es-ES" dirty="0" smtClean="0"/>
            <a:t>Promedio de variables macroeconómicas</a:t>
          </a:r>
          <a:endParaRPr lang="es-EC" dirty="0"/>
        </a:p>
      </dgm:t>
    </dgm:pt>
    <dgm:pt modelId="{32AD6B29-7D72-4D33-AEA2-D9C2B5F9CCE0}" type="parTrans" cxnId="{1153A851-3DE8-4034-B675-14DF233E50C7}">
      <dgm:prSet/>
      <dgm:spPr/>
      <dgm:t>
        <a:bodyPr/>
        <a:lstStyle/>
        <a:p>
          <a:endParaRPr lang="es-EC"/>
        </a:p>
      </dgm:t>
    </dgm:pt>
    <dgm:pt modelId="{97A772C3-5E29-4486-95E1-AB1A2906FBF1}" type="sibTrans" cxnId="{1153A851-3DE8-4034-B675-14DF233E50C7}">
      <dgm:prSet/>
      <dgm:spPr/>
      <dgm:t>
        <a:bodyPr/>
        <a:lstStyle/>
        <a:p>
          <a:endParaRPr lang="es-EC"/>
        </a:p>
      </dgm:t>
    </dgm:pt>
    <dgm:pt modelId="{F79D3812-53CB-473B-8D05-586EFE177F80}">
      <dgm:prSet phldrT="[Texto]"/>
      <dgm:spPr/>
      <dgm:t>
        <a:bodyPr/>
        <a:lstStyle/>
        <a:p>
          <a:r>
            <a:rPr lang="es-ES" dirty="0" smtClean="0"/>
            <a:t>Desviación estándar</a:t>
          </a:r>
          <a:endParaRPr lang="es-EC" dirty="0"/>
        </a:p>
      </dgm:t>
    </dgm:pt>
    <dgm:pt modelId="{4FD6E866-50FD-47B5-9FDE-35051CADC813}" type="parTrans" cxnId="{EAFCF8AC-64A3-4149-A6D7-E1E24914E499}">
      <dgm:prSet/>
      <dgm:spPr/>
      <dgm:t>
        <a:bodyPr/>
        <a:lstStyle/>
        <a:p>
          <a:endParaRPr lang="es-EC"/>
        </a:p>
      </dgm:t>
    </dgm:pt>
    <dgm:pt modelId="{D0AFDE9F-D140-4ECB-B581-9E3CB958C78E}" type="sibTrans" cxnId="{EAFCF8AC-64A3-4149-A6D7-E1E24914E499}">
      <dgm:prSet/>
      <dgm:spPr/>
      <dgm:t>
        <a:bodyPr/>
        <a:lstStyle/>
        <a:p>
          <a:endParaRPr lang="es-EC"/>
        </a:p>
      </dgm:t>
    </dgm:pt>
    <dgm:pt modelId="{C0AAC41D-DD2A-4440-815B-A94DBF77F9C1}">
      <dgm:prSet phldrT="[Texto]"/>
      <dgm:spPr/>
      <dgm:t>
        <a:bodyPr/>
        <a:lstStyle/>
        <a:p>
          <a:r>
            <a:rPr lang="es-ES" dirty="0" smtClean="0"/>
            <a:t>Covarianza entre variables</a:t>
          </a:r>
          <a:endParaRPr lang="es-EC" dirty="0"/>
        </a:p>
      </dgm:t>
    </dgm:pt>
    <dgm:pt modelId="{BF0E2C2C-E957-4E9E-9D94-B2D2F00D5630}" type="parTrans" cxnId="{C9DB95D7-6570-41FD-9944-39B9AB9549B9}">
      <dgm:prSet/>
      <dgm:spPr/>
      <dgm:t>
        <a:bodyPr/>
        <a:lstStyle/>
        <a:p>
          <a:endParaRPr lang="es-EC"/>
        </a:p>
      </dgm:t>
    </dgm:pt>
    <dgm:pt modelId="{7B103A26-ED72-4D60-9D11-A9F86DB01793}" type="sibTrans" cxnId="{C9DB95D7-6570-41FD-9944-39B9AB9549B9}">
      <dgm:prSet/>
      <dgm:spPr/>
      <dgm:t>
        <a:bodyPr/>
        <a:lstStyle/>
        <a:p>
          <a:endParaRPr lang="es-EC"/>
        </a:p>
      </dgm:t>
    </dgm:pt>
    <dgm:pt modelId="{B1540318-0FCA-4EAC-B05E-AFB161DBE2E4}">
      <dgm:prSet phldrT="[Texto]"/>
      <dgm:spPr/>
      <dgm:t>
        <a:bodyPr/>
        <a:lstStyle/>
        <a:p>
          <a:r>
            <a:rPr lang="es-ES" dirty="0" smtClean="0"/>
            <a:t>Desviación/covarianza al cuadrado</a:t>
          </a:r>
          <a:endParaRPr lang="es-EC" dirty="0"/>
        </a:p>
      </dgm:t>
    </dgm:pt>
    <dgm:pt modelId="{E0A455C3-5CED-4BCF-96AF-1F7BC0ECE204}" type="parTrans" cxnId="{7BFDC63D-3647-4909-A398-E3AF5089255F}">
      <dgm:prSet/>
      <dgm:spPr/>
      <dgm:t>
        <a:bodyPr/>
        <a:lstStyle/>
        <a:p>
          <a:endParaRPr lang="es-EC"/>
        </a:p>
      </dgm:t>
    </dgm:pt>
    <dgm:pt modelId="{5E22F997-BE12-4E1A-97BD-3F0CA5F6D8BB}" type="sibTrans" cxnId="{7BFDC63D-3647-4909-A398-E3AF5089255F}">
      <dgm:prSet/>
      <dgm:spPr/>
      <dgm:t>
        <a:bodyPr/>
        <a:lstStyle/>
        <a:p>
          <a:endParaRPr lang="es-EC"/>
        </a:p>
      </dgm:t>
    </dgm:pt>
    <dgm:pt modelId="{84D6A459-57E3-462E-8442-7D1FA21CF930}">
      <dgm:prSet phldrT="[Texto]"/>
      <dgm:spPr/>
      <dgm:t>
        <a:bodyPr/>
        <a:lstStyle/>
        <a:p>
          <a:r>
            <a:rPr lang="es-ES" dirty="0" smtClean="0"/>
            <a:t>Sig. En Y – Sig. En X</a:t>
          </a:r>
          <a:endParaRPr lang="es-EC" dirty="0"/>
        </a:p>
      </dgm:t>
    </dgm:pt>
    <dgm:pt modelId="{4D112C78-9F03-44DF-AD5C-CA5D1A99F444}" type="parTrans" cxnId="{80830A8F-CCD9-4925-AFC0-C5E0CFDBD5FC}">
      <dgm:prSet/>
      <dgm:spPr/>
      <dgm:t>
        <a:bodyPr/>
        <a:lstStyle/>
        <a:p>
          <a:endParaRPr lang="es-EC"/>
        </a:p>
      </dgm:t>
    </dgm:pt>
    <dgm:pt modelId="{CB911F5B-0ECB-4FAF-B723-AC142B73F5CC}" type="sibTrans" cxnId="{80830A8F-CCD9-4925-AFC0-C5E0CFDBD5FC}">
      <dgm:prSet/>
      <dgm:spPr/>
      <dgm:t>
        <a:bodyPr/>
        <a:lstStyle/>
        <a:p>
          <a:endParaRPr lang="es-EC"/>
        </a:p>
      </dgm:t>
    </dgm:pt>
    <dgm:pt modelId="{FFA77573-7F87-42C7-872A-0B8A8D0365C7}">
      <dgm:prSet phldrT="[Texto]"/>
      <dgm:spPr/>
      <dgm:t>
        <a:bodyPr/>
        <a:lstStyle/>
        <a:p>
          <a:r>
            <a:rPr lang="es-ES" dirty="0" smtClean="0"/>
            <a:t>Calculo de desviación</a:t>
          </a:r>
          <a:endParaRPr lang="es-EC" dirty="0"/>
        </a:p>
      </dgm:t>
    </dgm:pt>
    <dgm:pt modelId="{E6E4EF85-4922-4302-995B-37C612125D8A}" type="parTrans" cxnId="{E0CB51A2-0808-4455-89E8-72D25A54628F}">
      <dgm:prSet/>
      <dgm:spPr/>
      <dgm:t>
        <a:bodyPr/>
        <a:lstStyle/>
        <a:p>
          <a:endParaRPr lang="es-EC"/>
        </a:p>
      </dgm:t>
    </dgm:pt>
    <dgm:pt modelId="{03587675-BDE6-4684-9C4B-97214248CEE0}" type="sibTrans" cxnId="{E0CB51A2-0808-4455-89E8-72D25A54628F}">
      <dgm:prSet/>
      <dgm:spPr/>
      <dgm:t>
        <a:bodyPr/>
        <a:lstStyle/>
        <a:p>
          <a:endParaRPr lang="es-EC"/>
        </a:p>
      </dgm:t>
    </dgm:pt>
    <dgm:pt modelId="{09B50312-07AB-48E2-91D4-512D1FE468DB}" type="pres">
      <dgm:prSet presAssocID="{3EED2A3A-164D-4CAA-8F63-253A6C80E717}" presName="Name0" presStyleCnt="0">
        <dgm:presLayoutVars>
          <dgm:chMax/>
          <dgm:chPref/>
          <dgm:dir/>
        </dgm:presLayoutVars>
      </dgm:prSet>
      <dgm:spPr/>
      <dgm:t>
        <a:bodyPr/>
        <a:lstStyle/>
        <a:p>
          <a:endParaRPr lang="es-EC"/>
        </a:p>
      </dgm:t>
    </dgm:pt>
    <dgm:pt modelId="{C849EFAE-55CA-4EB0-AD9C-D56BD6515CBB}" type="pres">
      <dgm:prSet presAssocID="{369DC8E8-8A2C-4558-9F05-A6399D34B889}" presName="parenttextcomposite" presStyleCnt="0"/>
      <dgm:spPr/>
    </dgm:pt>
    <dgm:pt modelId="{2ABC10E2-053D-4D66-956B-183C4D28C490}" type="pres">
      <dgm:prSet presAssocID="{369DC8E8-8A2C-4558-9F05-A6399D34B889}" presName="parenttext" presStyleLbl="revTx" presStyleIdx="0" presStyleCnt="4">
        <dgm:presLayoutVars>
          <dgm:chMax/>
          <dgm:chPref val="2"/>
          <dgm:bulletEnabled val="1"/>
        </dgm:presLayoutVars>
      </dgm:prSet>
      <dgm:spPr/>
      <dgm:t>
        <a:bodyPr/>
        <a:lstStyle/>
        <a:p>
          <a:endParaRPr lang="es-EC"/>
        </a:p>
      </dgm:t>
    </dgm:pt>
    <dgm:pt modelId="{DC23C759-01AD-47C8-BC2F-972B98F5672F}" type="pres">
      <dgm:prSet presAssocID="{369DC8E8-8A2C-4558-9F05-A6399D34B889}" presName="composite" presStyleCnt="0"/>
      <dgm:spPr/>
    </dgm:pt>
    <dgm:pt modelId="{0D14CE3E-6016-4108-8553-E3F2939593A8}" type="pres">
      <dgm:prSet presAssocID="{369DC8E8-8A2C-4558-9F05-A6399D34B889}" presName="chevron1" presStyleLbl="alignNode1" presStyleIdx="0" presStyleCnt="28"/>
      <dgm:spPr/>
    </dgm:pt>
    <dgm:pt modelId="{D319FAB0-2498-44B8-B2A9-AAB7B3D36E73}" type="pres">
      <dgm:prSet presAssocID="{369DC8E8-8A2C-4558-9F05-A6399D34B889}" presName="chevron2" presStyleLbl="alignNode1" presStyleIdx="1" presStyleCnt="28"/>
      <dgm:spPr/>
    </dgm:pt>
    <dgm:pt modelId="{F2A948A2-7BE7-4740-8B2E-FA2E3BF8E68E}" type="pres">
      <dgm:prSet presAssocID="{369DC8E8-8A2C-4558-9F05-A6399D34B889}" presName="chevron3" presStyleLbl="alignNode1" presStyleIdx="2" presStyleCnt="28"/>
      <dgm:spPr/>
    </dgm:pt>
    <dgm:pt modelId="{F33AFFDF-FC98-4B62-9A65-90DF4C306D30}" type="pres">
      <dgm:prSet presAssocID="{369DC8E8-8A2C-4558-9F05-A6399D34B889}" presName="chevron4" presStyleLbl="alignNode1" presStyleIdx="3" presStyleCnt="28"/>
      <dgm:spPr/>
    </dgm:pt>
    <dgm:pt modelId="{7375229C-E3A8-4067-B638-4872583C4F21}" type="pres">
      <dgm:prSet presAssocID="{369DC8E8-8A2C-4558-9F05-A6399D34B889}" presName="chevron5" presStyleLbl="alignNode1" presStyleIdx="4" presStyleCnt="28"/>
      <dgm:spPr/>
    </dgm:pt>
    <dgm:pt modelId="{FF35BFAB-1D2D-4049-B27E-49D59355E4E8}" type="pres">
      <dgm:prSet presAssocID="{369DC8E8-8A2C-4558-9F05-A6399D34B889}" presName="chevron6" presStyleLbl="alignNode1" presStyleIdx="5" presStyleCnt="28"/>
      <dgm:spPr/>
    </dgm:pt>
    <dgm:pt modelId="{4149FDE2-BFE0-4656-BA55-AE94045D2AB7}" type="pres">
      <dgm:prSet presAssocID="{369DC8E8-8A2C-4558-9F05-A6399D34B889}" presName="chevron7" presStyleLbl="alignNode1" presStyleIdx="6" presStyleCnt="28"/>
      <dgm:spPr/>
    </dgm:pt>
    <dgm:pt modelId="{BC98C42D-D2E9-42BF-B8BA-005F8BABED57}" type="pres">
      <dgm:prSet presAssocID="{369DC8E8-8A2C-4558-9F05-A6399D34B889}" presName="childtext" presStyleLbl="solidFgAcc1" presStyleIdx="0" presStyleCnt="4">
        <dgm:presLayoutVars>
          <dgm:chMax/>
          <dgm:chPref val="0"/>
          <dgm:bulletEnabled val="1"/>
        </dgm:presLayoutVars>
      </dgm:prSet>
      <dgm:spPr/>
      <dgm:t>
        <a:bodyPr/>
        <a:lstStyle/>
        <a:p>
          <a:endParaRPr lang="es-EC"/>
        </a:p>
      </dgm:t>
    </dgm:pt>
    <dgm:pt modelId="{3ED2CC86-FD04-406C-8B15-A72A593E834F}" type="pres">
      <dgm:prSet presAssocID="{F0858872-AB51-4C4A-AE4A-0A6BAE869F92}" presName="sibTrans" presStyleCnt="0"/>
      <dgm:spPr/>
    </dgm:pt>
    <dgm:pt modelId="{988C33EF-1ED5-4D7A-9C52-FFD704F9D54F}" type="pres">
      <dgm:prSet presAssocID="{E9CDD226-0413-4AC2-991C-1296253A96B9}" presName="parenttextcomposite" presStyleCnt="0"/>
      <dgm:spPr/>
    </dgm:pt>
    <dgm:pt modelId="{F10E0E52-8657-4E9D-9621-742A5A6C227C}" type="pres">
      <dgm:prSet presAssocID="{E9CDD226-0413-4AC2-991C-1296253A96B9}" presName="parenttext" presStyleLbl="revTx" presStyleIdx="1" presStyleCnt="4">
        <dgm:presLayoutVars>
          <dgm:chMax/>
          <dgm:chPref val="2"/>
          <dgm:bulletEnabled val="1"/>
        </dgm:presLayoutVars>
      </dgm:prSet>
      <dgm:spPr/>
      <dgm:t>
        <a:bodyPr/>
        <a:lstStyle/>
        <a:p>
          <a:endParaRPr lang="es-EC"/>
        </a:p>
      </dgm:t>
    </dgm:pt>
    <dgm:pt modelId="{DF775C0E-BAB2-44A7-9128-25EBFCC84E04}" type="pres">
      <dgm:prSet presAssocID="{E9CDD226-0413-4AC2-991C-1296253A96B9}" presName="composite" presStyleCnt="0"/>
      <dgm:spPr/>
    </dgm:pt>
    <dgm:pt modelId="{69E0D788-1461-4B78-A5EB-B4BFC8F17589}" type="pres">
      <dgm:prSet presAssocID="{E9CDD226-0413-4AC2-991C-1296253A96B9}" presName="chevron1" presStyleLbl="alignNode1" presStyleIdx="7" presStyleCnt="28"/>
      <dgm:spPr/>
    </dgm:pt>
    <dgm:pt modelId="{A78C9439-0C5E-4642-BB9B-570A04E6BFCB}" type="pres">
      <dgm:prSet presAssocID="{E9CDD226-0413-4AC2-991C-1296253A96B9}" presName="chevron2" presStyleLbl="alignNode1" presStyleIdx="8" presStyleCnt="28"/>
      <dgm:spPr/>
    </dgm:pt>
    <dgm:pt modelId="{F91BA007-BFF5-47AD-AF94-3751345B2E29}" type="pres">
      <dgm:prSet presAssocID="{E9CDD226-0413-4AC2-991C-1296253A96B9}" presName="chevron3" presStyleLbl="alignNode1" presStyleIdx="9" presStyleCnt="28"/>
      <dgm:spPr/>
    </dgm:pt>
    <dgm:pt modelId="{9E0915FC-2BD1-45D9-85BA-59074B607282}" type="pres">
      <dgm:prSet presAssocID="{E9CDD226-0413-4AC2-991C-1296253A96B9}" presName="chevron4" presStyleLbl="alignNode1" presStyleIdx="10" presStyleCnt="28"/>
      <dgm:spPr/>
    </dgm:pt>
    <dgm:pt modelId="{2439BB3A-4E1F-43DF-BB3D-310EA51D3CA3}" type="pres">
      <dgm:prSet presAssocID="{E9CDD226-0413-4AC2-991C-1296253A96B9}" presName="chevron5" presStyleLbl="alignNode1" presStyleIdx="11" presStyleCnt="28"/>
      <dgm:spPr/>
    </dgm:pt>
    <dgm:pt modelId="{81C43CB7-DF6F-44D8-BFE6-43CBDF6799AB}" type="pres">
      <dgm:prSet presAssocID="{E9CDD226-0413-4AC2-991C-1296253A96B9}" presName="chevron6" presStyleLbl="alignNode1" presStyleIdx="12" presStyleCnt="28"/>
      <dgm:spPr/>
    </dgm:pt>
    <dgm:pt modelId="{B0A166CB-CE64-4444-95A5-8207DDD9D74B}" type="pres">
      <dgm:prSet presAssocID="{E9CDD226-0413-4AC2-991C-1296253A96B9}" presName="chevron7" presStyleLbl="alignNode1" presStyleIdx="13" presStyleCnt="28"/>
      <dgm:spPr/>
    </dgm:pt>
    <dgm:pt modelId="{4BC0446A-6A8E-4C0F-B2B0-B727933719A5}" type="pres">
      <dgm:prSet presAssocID="{E9CDD226-0413-4AC2-991C-1296253A96B9}" presName="childtext" presStyleLbl="solidFgAcc1" presStyleIdx="1" presStyleCnt="4">
        <dgm:presLayoutVars>
          <dgm:chMax/>
          <dgm:chPref val="0"/>
          <dgm:bulletEnabled val="1"/>
        </dgm:presLayoutVars>
      </dgm:prSet>
      <dgm:spPr/>
      <dgm:t>
        <a:bodyPr/>
        <a:lstStyle/>
        <a:p>
          <a:endParaRPr lang="es-EC"/>
        </a:p>
      </dgm:t>
    </dgm:pt>
    <dgm:pt modelId="{32CD66DF-6B9E-44A6-95ED-65715297D052}" type="pres">
      <dgm:prSet presAssocID="{97A772C3-5E29-4486-95E1-AB1A2906FBF1}" presName="sibTrans" presStyleCnt="0"/>
      <dgm:spPr/>
    </dgm:pt>
    <dgm:pt modelId="{DDFEBEF2-65F9-4E8E-A10D-E6914EAEE87E}" type="pres">
      <dgm:prSet presAssocID="{C0AAC41D-DD2A-4440-815B-A94DBF77F9C1}" presName="parenttextcomposite" presStyleCnt="0"/>
      <dgm:spPr/>
    </dgm:pt>
    <dgm:pt modelId="{A4B27FE1-598F-41E8-A4C6-539EC665C1CC}" type="pres">
      <dgm:prSet presAssocID="{C0AAC41D-DD2A-4440-815B-A94DBF77F9C1}" presName="parenttext" presStyleLbl="revTx" presStyleIdx="2" presStyleCnt="4">
        <dgm:presLayoutVars>
          <dgm:chMax/>
          <dgm:chPref val="2"/>
          <dgm:bulletEnabled val="1"/>
        </dgm:presLayoutVars>
      </dgm:prSet>
      <dgm:spPr/>
      <dgm:t>
        <a:bodyPr/>
        <a:lstStyle/>
        <a:p>
          <a:endParaRPr lang="es-EC"/>
        </a:p>
      </dgm:t>
    </dgm:pt>
    <dgm:pt modelId="{D17881CB-2746-4AB7-8D3E-05EB946483C8}" type="pres">
      <dgm:prSet presAssocID="{C0AAC41D-DD2A-4440-815B-A94DBF77F9C1}" presName="composite" presStyleCnt="0"/>
      <dgm:spPr/>
    </dgm:pt>
    <dgm:pt modelId="{864B6A03-4950-44CC-B8A9-AD31C6D3969E}" type="pres">
      <dgm:prSet presAssocID="{C0AAC41D-DD2A-4440-815B-A94DBF77F9C1}" presName="chevron1" presStyleLbl="alignNode1" presStyleIdx="14" presStyleCnt="28"/>
      <dgm:spPr/>
    </dgm:pt>
    <dgm:pt modelId="{99256C63-A8F8-4EA9-B330-56518B53171F}" type="pres">
      <dgm:prSet presAssocID="{C0AAC41D-DD2A-4440-815B-A94DBF77F9C1}" presName="chevron2" presStyleLbl="alignNode1" presStyleIdx="15" presStyleCnt="28"/>
      <dgm:spPr/>
    </dgm:pt>
    <dgm:pt modelId="{ACDC1A42-1FE6-48B4-AAA2-ACAD170275EC}" type="pres">
      <dgm:prSet presAssocID="{C0AAC41D-DD2A-4440-815B-A94DBF77F9C1}" presName="chevron3" presStyleLbl="alignNode1" presStyleIdx="16" presStyleCnt="28"/>
      <dgm:spPr/>
    </dgm:pt>
    <dgm:pt modelId="{6CBF6670-2B5D-4A57-8586-10A13B9B6F35}" type="pres">
      <dgm:prSet presAssocID="{C0AAC41D-DD2A-4440-815B-A94DBF77F9C1}" presName="chevron4" presStyleLbl="alignNode1" presStyleIdx="17" presStyleCnt="28"/>
      <dgm:spPr/>
    </dgm:pt>
    <dgm:pt modelId="{5713B5BA-7E96-4604-9DC3-3DC7CFA25F21}" type="pres">
      <dgm:prSet presAssocID="{C0AAC41D-DD2A-4440-815B-A94DBF77F9C1}" presName="chevron5" presStyleLbl="alignNode1" presStyleIdx="18" presStyleCnt="28"/>
      <dgm:spPr/>
    </dgm:pt>
    <dgm:pt modelId="{15F2E2C5-B9FD-446A-8B62-AEB78EFCB996}" type="pres">
      <dgm:prSet presAssocID="{C0AAC41D-DD2A-4440-815B-A94DBF77F9C1}" presName="chevron6" presStyleLbl="alignNode1" presStyleIdx="19" presStyleCnt="28"/>
      <dgm:spPr/>
    </dgm:pt>
    <dgm:pt modelId="{501BC822-5B06-478F-A6F0-20A77D4CF34D}" type="pres">
      <dgm:prSet presAssocID="{C0AAC41D-DD2A-4440-815B-A94DBF77F9C1}" presName="chevron7" presStyleLbl="alignNode1" presStyleIdx="20" presStyleCnt="28"/>
      <dgm:spPr/>
    </dgm:pt>
    <dgm:pt modelId="{B6480E3F-8C2E-4B4B-92FC-F47BA0DC7F14}" type="pres">
      <dgm:prSet presAssocID="{C0AAC41D-DD2A-4440-815B-A94DBF77F9C1}" presName="childtext" presStyleLbl="solidFgAcc1" presStyleIdx="2" presStyleCnt="4">
        <dgm:presLayoutVars>
          <dgm:chMax/>
          <dgm:chPref val="0"/>
          <dgm:bulletEnabled val="1"/>
        </dgm:presLayoutVars>
      </dgm:prSet>
      <dgm:spPr/>
      <dgm:t>
        <a:bodyPr/>
        <a:lstStyle/>
        <a:p>
          <a:endParaRPr lang="es-EC"/>
        </a:p>
      </dgm:t>
    </dgm:pt>
    <dgm:pt modelId="{ACCAF254-9BC2-4E0D-8E7D-E74FE06B8130}" type="pres">
      <dgm:prSet presAssocID="{7B103A26-ED72-4D60-9D11-A9F86DB01793}" presName="sibTrans" presStyleCnt="0"/>
      <dgm:spPr/>
    </dgm:pt>
    <dgm:pt modelId="{93AEE37B-82BE-4B67-BB10-11E54DD59C88}" type="pres">
      <dgm:prSet presAssocID="{84D6A459-57E3-462E-8442-7D1FA21CF930}" presName="parenttextcomposite" presStyleCnt="0"/>
      <dgm:spPr/>
    </dgm:pt>
    <dgm:pt modelId="{32A01A97-7612-4D52-ADC1-6A906696CC00}" type="pres">
      <dgm:prSet presAssocID="{84D6A459-57E3-462E-8442-7D1FA21CF930}" presName="parenttext" presStyleLbl="revTx" presStyleIdx="3" presStyleCnt="4">
        <dgm:presLayoutVars>
          <dgm:chMax/>
          <dgm:chPref val="2"/>
          <dgm:bulletEnabled val="1"/>
        </dgm:presLayoutVars>
      </dgm:prSet>
      <dgm:spPr/>
      <dgm:t>
        <a:bodyPr/>
        <a:lstStyle/>
        <a:p>
          <a:endParaRPr lang="es-EC"/>
        </a:p>
      </dgm:t>
    </dgm:pt>
    <dgm:pt modelId="{C3F63C3C-2F00-4757-B9AB-D76F5153556A}" type="pres">
      <dgm:prSet presAssocID="{84D6A459-57E3-462E-8442-7D1FA21CF930}" presName="composite" presStyleCnt="0"/>
      <dgm:spPr/>
    </dgm:pt>
    <dgm:pt modelId="{7C2CC0E5-9F79-4F8B-A19D-3EE6B6E87DC0}" type="pres">
      <dgm:prSet presAssocID="{84D6A459-57E3-462E-8442-7D1FA21CF930}" presName="chevron1" presStyleLbl="alignNode1" presStyleIdx="21" presStyleCnt="28"/>
      <dgm:spPr/>
    </dgm:pt>
    <dgm:pt modelId="{EEDC981F-640E-4472-B828-4CF1268BB095}" type="pres">
      <dgm:prSet presAssocID="{84D6A459-57E3-462E-8442-7D1FA21CF930}" presName="chevron2" presStyleLbl="alignNode1" presStyleIdx="22" presStyleCnt="28"/>
      <dgm:spPr/>
    </dgm:pt>
    <dgm:pt modelId="{7C2501B2-0FE3-4791-9B5D-36404DC451AE}" type="pres">
      <dgm:prSet presAssocID="{84D6A459-57E3-462E-8442-7D1FA21CF930}" presName="chevron3" presStyleLbl="alignNode1" presStyleIdx="23" presStyleCnt="28"/>
      <dgm:spPr/>
    </dgm:pt>
    <dgm:pt modelId="{CB6AF425-4D33-466A-8547-DE21A25655C2}" type="pres">
      <dgm:prSet presAssocID="{84D6A459-57E3-462E-8442-7D1FA21CF930}" presName="chevron4" presStyleLbl="alignNode1" presStyleIdx="24" presStyleCnt="28"/>
      <dgm:spPr/>
    </dgm:pt>
    <dgm:pt modelId="{C61B665F-F157-4E72-9832-4F5FED22AE48}" type="pres">
      <dgm:prSet presAssocID="{84D6A459-57E3-462E-8442-7D1FA21CF930}" presName="chevron5" presStyleLbl="alignNode1" presStyleIdx="25" presStyleCnt="28"/>
      <dgm:spPr/>
    </dgm:pt>
    <dgm:pt modelId="{4F923906-F1C4-40F1-B5D1-C89B830EF79B}" type="pres">
      <dgm:prSet presAssocID="{84D6A459-57E3-462E-8442-7D1FA21CF930}" presName="chevron6" presStyleLbl="alignNode1" presStyleIdx="26" presStyleCnt="28"/>
      <dgm:spPr/>
    </dgm:pt>
    <dgm:pt modelId="{D94AFD16-F35B-4EE7-859A-25D0B97B3F8F}" type="pres">
      <dgm:prSet presAssocID="{84D6A459-57E3-462E-8442-7D1FA21CF930}" presName="chevron7" presStyleLbl="alignNode1" presStyleIdx="27" presStyleCnt="28"/>
      <dgm:spPr/>
    </dgm:pt>
    <dgm:pt modelId="{0BAEF852-8746-45C0-A89E-2C4855A24016}" type="pres">
      <dgm:prSet presAssocID="{84D6A459-57E3-462E-8442-7D1FA21CF930}" presName="childtext" presStyleLbl="solidFgAcc1" presStyleIdx="3" presStyleCnt="4">
        <dgm:presLayoutVars>
          <dgm:chMax/>
          <dgm:chPref val="0"/>
          <dgm:bulletEnabled val="1"/>
        </dgm:presLayoutVars>
      </dgm:prSet>
      <dgm:spPr/>
      <dgm:t>
        <a:bodyPr/>
        <a:lstStyle/>
        <a:p>
          <a:endParaRPr lang="es-EC"/>
        </a:p>
      </dgm:t>
    </dgm:pt>
  </dgm:ptLst>
  <dgm:cxnLst>
    <dgm:cxn modelId="{B9E95EC8-A8AD-469F-AC0E-42356A572A1B}" srcId="{369DC8E8-8A2C-4558-9F05-A6399D34B889}" destId="{9521679B-3317-4060-8684-47FFA9BC2B33}" srcOrd="0" destOrd="0" parTransId="{BF32219B-A4BA-4047-B9E8-47E5F9BAD291}" sibTransId="{4FC91DCC-30E6-45F3-A85B-0E055343E77D}"/>
    <dgm:cxn modelId="{80830A8F-CCD9-4925-AFC0-C5E0CFDBD5FC}" srcId="{3EED2A3A-164D-4CAA-8F63-253A6C80E717}" destId="{84D6A459-57E3-462E-8442-7D1FA21CF930}" srcOrd="3" destOrd="0" parTransId="{4D112C78-9F03-44DF-AD5C-CA5D1A99F444}" sibTransId="{CB911F5B-0ECB-4FAF-B723-AC142B73F5CC}"/>
    <dgm:cxn modelId="{370B4D5A-AE10-4ABA-AFB4-AD2163D30B1E}" type="presOf" srcId="{B1540318-0FCA-4EAC-B05E-AFB161DBE2E4}" destId="{B6480E3F-8C2E-4B4B-92FC-F47BA0DC7F14}" srcOrd="0" destOrd="0" presId="urn:microsoft.com/office/officeart/2008/layout/VerticalAccentList"/>
    <dgm:cxn modelId="{044E5F87-CE5E-4BEF-A49A-955A33DEAEAE}" type="presOf" srcId="{369DC8E8-8A2C-4558-9F05-A6399D34B889}" destId="{2ABC10E2-053D-4D66-956B-183C4D28C490}" srcOrd="0" destOrd="0" presId="urn:microsoft.com/office/officeart/2008/layout/VerticalAccentList"/>
    <dgm:cxn modelId="{2CF04993-A21B-4597-8841-FF1686FEB2C0}" type="presOf" srcId="{C0AAC41D-DD2A-4440-815B-A94DBF77F9C1}" destId="{A4B27FE1-598F-41E8-A4C6-539EC665C1CC}" srcOrd="0" destOrd="0" presId="urn:microsoft.com/office/officeart/2008/layout/VerticalAccentList"/>
    <dgm:cxn modelId="{927ED73A-D642-4C61-A1CC-4814D6BEC6EC}" type="presOf" srcId="{F79D3812-53CB-473B-8D05-586EFE177F80}" destId="{4BC0446A-6A8E-4C0F-B2B0-B727933719A5}" srcOrd="0" destOrd="0" presId="urn:microsoft.com/office/officeart/2008/layout/VerticalAccentList"/>
    <dgm:cxn modelId="{FC23C3FF-70D3-4625-9252-9E926AB95872}" type="presOf" srcId="{3EED2A3A-164D-4CAA-8F63-253A6C80E717}" destId="{09B50312-07AB-48E2-91D4-512D1FE468DB}" srcOrd="0" destOrd="0" presId="urn:microsoft.com/office/officeart/2008/layout/VerticalAccentList"/>
    <dgm:cxn modelId="{E0CB51A2-0808-4455-89E8-72D25A54628F}" srcId="{84D6A459-57E3-462E-8442-7D1FA21CF930}" destId="{FFA77573-7F87-42C7-872A-0B8A8D0365C7}" srcOrd="0" destOrd="0" parTransId="{E6E4EF85-4922-4302-995B-37C612125D8A}" sibTransId="{03587675-BDE6-4684-9C4B-97214248CEE0}"/>
    <dgm:cxn modelId="{28B39B20-59A8-490E-9BF3-77581E623F77}" type="presOf" srcId="{E9CDD226-0413-4AC2-991C-1296253A96B9}" destId="{F10E0E52-8657-4E9D-9621-742A5A6C227C}" srcOrd="0" destOrd="0" presId="urn:microsoft.com/office/officeart/2008/layout/VerticalAccentList"/>
    <dgm:cxn modelId="{C9DB95D7-6570-41FD-9944-39B9AB9549B9}" srcId="{3EED2A3A-164D-4CAA-8F63-253A6C80E717}" destId="{C0AAC41D-DD2A-4440-815B-A94DBF77F9C1}" srcOrd="2" destOrd="0" parTransId="{BF0E2C2C-E957-4E9E-9D94-B2D2F00D5630}" sibTransId="{7B103A26-ED72-4D60-9D11-A9F86DB01793}"/>
    <dgm:cxn modelId="{1153A851-3DE8-4034-B675-14DF233E50C7}" srcId="{3EED2A3A-164D-4CAA-8F63-253A6C80E717}" destId="{E9CDD226-0413-4AC2-991C-1296253A96B9}" srcOrd="1" destOrd="0" parTransId="{32AD6B29-7D72-4D33-AEA2-D9C2B5F9CCE0}" sibTransId="{97A772C3-5E29-4486-95E1-AB1A2906FBF1}"/>
    <dgm:cxn modelId="{19448E62-0B87-40E6-B21B-DE7FDC003C5C}" srcId="{3EED2A3A-164D-4CAA-8F63-253A6C80E717}" destId="{369DC8E8-8A2C-4558-9F05-A6399D34B889}" srcOrd="0" destOrd="0" parTransId="{275A6FEF-8C08-41A2-BC57-62B718D3909E}" sibTransId="{F0858872-AB51-4C4A-AE4A-0A6BAE869F92}"/>
    <dgm:cxn modelId="{7BFDC63D-3647-4909-A398-E3AF5089255F}" srcId="{C0AAC41D-DD2A-4440-815B-A94DBF77F9C1}" destId="{B1540318-0FCA-4EAC-B05E-AFB161DBE2E4}" srcOrd="0" destOrd="0" parTransId="{E0A455C3-5CED-4BCF-96AF-1F7BC0ECE204}" sibTransId="{5E22F997-BE12-4E1A-97BD-3F0CA5F6D8BB}"/>
    <dgm:cxn modelId="{4DA61A30-308D-492E-8D3D-FA3B867B73B6}" type="presOf" srcId="{84D6A459-57E3-462E-8442-7D1FA21CF930}" destId="{32A01A97-7612-4D52-ADC1-6A906696CC00}" srcOrd="0" destOrd="0" presId="urn:microsoft.com/office/officeart/2008/layout/VerticalAccentList"/>
    <dgm:cxn modelId="{DEC62D2F-EF90-4DDB-A25D-4C08334A10D7}" type="presOf" srcId="{9521679B-3317-4060-8684-47FFA9BC2B33}" destId="{BC98C42D-D2E9-42BF-B8BA-005F8BABED57}" srcOrd="0" destOrd="0" presId="urn:microsoft.com/office/officeart/2008/layout/VerticalAccentList"/>
    <dgm:cxn modelId="{2BD1796A-603D-4070-9473-2955BFFB658D}" type="presOf" srcId="{FFA77573-7F87-42C7-872A-0B8A8D0365C7}" destId="{0BAEF852-8746-45C0-A89E-2C4855A24016}" srcOrd="0" destOrd="0" presId="urn:microsoft.com/office/officeart/2008/layout/VerticalAccentList"/>
    <dgm:cxn modelId="{EAFCF8AC-64A3-4149-A6D7-E1E24914E499}" srcId="{E9CDD226-0413-4AC2-991C-1296253A96B9}" destId="{F79D3812-53CB-473B-8D05-586EFE177F80}" srcOrd="0" destOrd="0" parTransId="{4FD6E866-50FD-47B5-9FDE-35051CADC813}" sibTransId="{D0AFDE9F-D140-4ECB-B581-9E3CB958C78E}"/>
    <dgm:cxn modelId="{E3D27A9C-C73D-4432-AFEB-F4B4092B9C7E}" type="presParOf" srcId="{09B50312-07AB-48E2-91D4-512D1FE468DB}" destId="{C849EFAE-55CA-4EB0-AD9C-D56BD6515CBB}" srcOrd="0" destOrd="0" presId="urn:microsoft.com/office/officeart/2008/layout/VerticalAccentList"/>
    <dgm:cxn modelId="{9B9917F0-2DAD-49B1-87BC-33A920A8F71F}" type="presParOf" srcId="{C849EFAE-55CA-4EB0-AD9C-D56BD6515CBB}" destId="{2ABC10E2-053D-4D66-956B-183C4D28C490}" srcOrd="0" destOrd="0" presId="urn:microsoft.com/office/officeart/2008/layout/VerticalAccentList"/>
    <dgm:cxn modelId="{BB589938-E761-4E13-BABE-6268965086E6}" type="presParOf" srcId="{09B50312-07AB-48E2-91D4-512D1FE468DB}" destId="{DC23C759-01AD-47C8-BC2F-972B98F5672F}" srcOrd="1" destOrd="0" presId="urn:microsoft.com/office/officeart/2008/layout/VerticalAccentList"/>
    <dgm:cxn modelId="{F3375CBD-2CE8-431A-8532-96D42131ECDE}" type="presParOf" srcId="{DC23C759-01AD-47C8-BC2F-972B98F5672F}" destId="{0D14CE3E-6016-4108-8553-E3F2939593A8}" srcOrd="0" destOrd="0" presId="urn:microsoft.com/office/officeart/2008/layout/VerticalAccentList"/>
    <dgm:cxn modelId="{F53CC32B-6726-4A3F-90C7-05A7B465FD01}" type="presParOf" srcId="{DC23C759-01AD-47C8-BC2F-972B98F5672F}" destId="{D319FAB0-2498-44B8-B2A9-AAB7B3D36E73}" srcOrd="1" destOrd="0" presId="urn:microsoft.com/office/officeart/2008/layout/VerticalAccentList"/>
    <dgm:cxn modelId="{8E2815A2-E33B-4E06-94AB-4875D1C5F1C9}" type="presParOf" srcId="{DC23C759-01AD-47C8-BC2F-972B98F5672F}" destId="{F2A948A2-7BE7-4740-8B2E-FA2E3BF8E68E}" srcOrd="2" destOrd="0" presId="urn:microsoft.com/office/officeart/2008/layout/VerticalAccentList"/>
    <dgm:cxn modelId="{D413BE22-C2F6-416C-A970-F68799D0ADE0}" type="presParOf" srcId="{DC23C759-01AD-47C8-BC2F-972B98F5672F}" destId="{F33AFFDF-FC98-4B62-9A65-90DF4C306D30}" srcOrd="3" destOrd="0" presId="urn:microsoft.com/office/officeart/2008/layout/VerticalAccentList"/>
    <dgm:cxn modelId="{854FFE74-5277-4B5B-9F4B-F2CB4BB9603B}" type="presParOf" srcId="{DC23C759-01AD-47C8-BC2F-972B98F5672F}" destId="{7375229C-E3A8-4067-B638-4872583C4F21}" srcOrd="4" destOrd="0" presId="urn:microsoft.com/office/officeart/2008/layout/VerticalAccentList"/>
    <dgm:cxn modelId="{9B7D77DB-B9E7-4FA3-A901-870F8EAAB5F5}" type="presParOf" srcId="{DC23C759-01AD-47C8-BC2F-972B98F5672F}" destId="{FF35BFAB-1D2D-4049-B27E-49D59355E4E8}" srcOrd="5" destOrd="0" presId="urn:microsoft.com/office/officeart/2008/layout/VerticalAccentList"/>
    <dgm:cxn modelId="{146982C7-C15B-4296-870E-86686484CC2D}" type="presParOf" srcId="{DC23C759-01AD-47C8-BC2F-972B98F5672F}" destId="{4149FDE2-BFE0-4656-BA55-AE94045D2AB7}" srcOrd="6" destOrd="0" presId="urn:microsoft.com/office/officeart/2008/layout/VerticalAccentList"/>
    <dgm:cxn modelId="{75F95EEA-1B67-4F9D-9B47-4D085CB3BDFD}" type="presParOf" srcId="{DC23C759-01AD-47C8-BC2F-972B98F5672F}" destId="{BC98C42D-D2E9-42BF-B8BA-005F8BABED57}" srcOrd="7" destOrd="0" presId="urn:microsoft.com/office/officeart/2008/layout/VerticalAccentList"/>
    <dgm:cxn modelId="{64B2704D-46AB-4CDB-A7D2-8AFF1DE81F5C}" type="presParOf" srcId="{09B50312-07AB-48E2-91D4-512D1FE468DB}" destId="{3ED2CC86-FD04-406C-8B15-A72A593E834F}" srcOrd="2" destOrd="0" presId="urn:microsoft.com/office/officeart/2008/layout/VerticalAccentList"/>
    <dgm:cxn modelId="{B07789D9-69A4-4316-A2C5-B958A0047690}" type="presParOf" srcId="{09B50312-07AB-48E2-91D4-512D1FE468DB}" destId="{988C33EF-1ED5-4D7A-9C52-FFD704F9D54F}" srcOrd="3" destOrd="0" presId="urn:microsoft.com/office/officeart/2008/layout/VerticalAccentList"/>
    <dgm:cxn modelId="{761646FC-0B71-4DB2-A720-42AF396D39C6}" type="presParOf" srcId="{988C33EF-1ED5-4D7A-9C52-FFD704F9D54F}" destId="{F10E0E52-8657-4E9D-9621-742A5A6C227C}" srcOrd="0" destOrd="0" presId="urn:microsoft.com/office/officeart/2008/layout/VerticalAccentList"/>
    <dgm:cxn modelId="{DC6DC92D-1AA9-48B7-86FE-74007D5C3B78}" type="presParOf" srcId="{09B50312-07AB-48E2-91D4-512D1FE468DB}" destId="{DF775C0E-BAB2-44A7-9128-25EBFCC84E04}" srcOrd="4" destOrd="0" presId="urn:microsoft.com/office/officeart/2008/layout/VerticalAccentList"/>
    <dgm:cxn modelId="{47D676AC-42A5-4EFB-84C7-D22CB0B43B12}" type="presParOf" srcId="{DF775C0E-BAB2-44A7-9128-25EBFCC84E04}" destId="{69E0D788-1461-4B78-A5EB-B4BFC8F17589}" srcOrd="0" destOrd="0" presId="urn:microsoft.com/office/officeart/2008/layout/VerticalAccentList"/>
    <dgm:cxn modelId="{90EFA7DC-E7E9-40F0-8DBF-013B629D4D8B}" type="presParOf" srcId="{DF775C0E-BAB2-44A7-9128-25EBFCC84E04}" destId="{A78C9439-0C5E-4642-BB9B-570A04E6BFCB}" srcOrd="1" destOrd="0" presId="urn:microsoft.com/office/officeart/2008/layout/VerticalAccentList"/>
    <dgm:cxn modelId="{09D132E7-CCD7-4C48-85B2-E66077025429}" type="presParOf" srcId="{DF775C0E-BAB2-44A7-9128-25EBFCC84E04}" destId="{F91BA007-BFF5-47AD-AF94-3751345B2E29}" srcOrd="2" destOrd="0" presId="urn:microsoft.com/office/officeart/2008/layout/VerticalAccentList"/>
    <dgm:cxn modelId="{436CABEF-0CAF-4B20-B398-2BF4CFB18D72}" type="presParOf" srcId="{DF775C0E-BAB2-44A7-9128-25EBFCC84E04}" destId="{9E0915FC-2BD1-45D9-85BA-59074B607282}" srcOrd="3" destOrd="0" presId="urn:microsoft.com/office/officeart/2008/layout/VerticalAccentList"/>
    <dgm:cxn modelId="{C3D947D0-7B9F-497D-A870-62384A5BB5DB}" type="presParOf" srcId="{DF775C0E-BAB2-44A7-9128-25EBFCC84E04}" destId="{2439BB3A-4E1F-43DF-BB3D-310EA51D3CA3}" srcOrd="4" destOrd="0" presId="urn:microsoft.com/office/officeart/2008/layout/VerticalAccentList"/>
    <dgm:cxn modelId="{4AD82387-8D5F-49A2-8E98-FF3D86ACCA8C}" type="presParOf" srcId="{DF775C0E-BAB2-44A7-9128-25EBFCC84E04}" destId="{81C43CB7-DF6F-44D8-BFE6-43CBDF6799AB}" srcOrd="5" destOrd="0" presId="urn:microsoft.com/office/officeart/2008/layout/VerticalAccentList"/>
    <dgm:cxn modelId="{C5704432-8AA5-4677-AC50-6C6C18774A31}" type="presParOf" srcId="{DF775C0E-BAB2-44A7-9128-25EBFCC84E04}" destId="{B0A166CB-CE64-4444-95A5-8207DDD9D74B}" srcOrd="6" destOrd="0" presId="urn:microsoft.com/office/officeart/2008/layout/VerticalAccentList"/>
    <dgm:cxn modelId="{33A6823F-DB1F-4F1F-8216-AEFC456BE625}" type="presParOf" srcId="{DF775C0E-BAB2-44A7-9128-25EBFCC84E04}" destId="{4BC0446A-6A8E-4C0F-B2B0-B727933719A5}" srcOrd="7" destOrd="0" presId="urn:microsoft.com/office/officeart/2008/layout/VerticalAccentList"/>
    <dgm:cxn modelId="{64DA573B-6F57-40A7-8C0E-BEBE41710461}" type="presParOf" srcId="{09B50312-07AB-48E2-91D4-512D1FE468DB}" destId="{32CD66DF-6B9E-44A6-95ED-65715297D052}" srcOrd="5" destOrd="0" presId="urn:microsoft.com/office/officeart/2008/layout/VerticalAccentList"/>
    <dgm:cxn modelId="{90E91455-C5F9-4D70-906C-47780E973A35}" type="presParOf" srcId="{09B50312-07AB-48E2-91D4-512D1FE468DB}" destId="{DDFEBEF2-65F9-4E8E-A10D-E6914EAEE87E}" srcOrd="6" destOrd="0" presId="urn:microsoft.com/office/officeart/2008/layout/VerticalAccentList"/>
    <dgm:cxn modelId="{56895510-4940-4F77-A7B9-FE0A92A35385}" type="presParOf" srcId="{DDFEBEF2-65F9-4E8E-A10D-E6914EAEE87E}" destId="{A4B27FE1-598F-41E8-A4C6-539EC665C1CC}" srcOrd="0" destOrd="0" presId="urn:microsoft.com/office/officeart/2008/layout/VerticalAccentList"/>
    <dgm:cxn modelId="{564E6937-1869-432E-9FEE-1FA6D9F1580D}" type="presParOf" srcId="{09B50312-07AB-48E2-91D4-512D1FE468DB}" destId="{D17881CB-2746-4AB7-8D3E-05EB946483C8}" srcOrd="7" destOrd="0" presId="urn:microsoft.com/office/officeart/2008/layout/VerticalAccentList"/>
    <dgm:cxn modelId="{74CF16F5-B1A9-40AE-AC63-CCD0E5C9495B}" type="presParOf" srcId="{D17881CB-2746-4AB7-8D3E-05EB946483C8}" destId="{864B6A03-4950-44CC-B8A9-AD31C6D3969E}" srcOrd="0" destOrd="0" presId="urn:microsoft.com/office/officeart/2008/layout/VerticalAccentList"/>
    <dgm:cxn modelId="{07972305-C0C9-4246-9593-60ED82F4DA8A}" type="presParOf" srcId="{D17881CB-2746-4AB7-8D3E-05EB946483C8}" destId="{99256C63-A8F8-4EA9-B330-56518B53171F}" srcOrd="1" destOrd="0" presId="urn:microsoft.com/office/officeart/2008/layout/VerticalAccentList"/>
    <dgm:cxn modelId="{9D1DC971-DEBB-483D-B56B-C3F396A188A0}" type="presParOf" srcId="{D17881CB-2746-4AB7-8D3E-05EB946483C8}" destId="{ACDC1A42-1FE6-48B4-AAA2-ACAD170275EC}" srcOrd="2" destOrd="0" presId="urn:microsoft.com/office/officeart/2008/layout/VerticalAccentList"/>
    <dgm:cxn modelId="{D3872177-2463-44BE-A316-C5D0E6332341}" type="presParOf" srcId="{D17881CB-2746-4AB7-8D3E-05EB946483C8}" destId="{6CBF6670-2B5D-4A57-8586-10A13B9B6F35}" srcOrd="3" destOrd="0" presId="urn:microsoft.com/office/officeart/2008/layout/VerticalAccentList"/>
    <dgm:cxn modelId="{585E21E9-EA29-414C-8C3E-1C49E38E329C}" type="presParOf" srcId="{D17881CB-2746-4AB7-8D3E-05EB946483C8}" destId="{5713B5BA-7E96-4604-9DC3-3DC7CFA25F21}" srcOrd="4" destOrd="0" presId="urn:microsoft.com/office/officeart/2008/layout/VerticalAccentList"/>
    <dgm:cxn modelId="{882AB482-D432-44D7-8397-5A2E1CA3D272}" type="presParOf" srcId="{D17881CB-2746-4AB7-8D3E-05EB946483C8}" destId="{15F2E2C5-B9FD-446A-8B62-AEB78EFCB996}" srcOrd="5" destOrd="0" presId="urn:microsoft.com/office/officeart/2008/layout/VerticalAccentList"/>
    <dgm:cxn modelId="{4E3612A9-17B4-4D66-95ED-4D984431FCC2}" type="presParOf" srcId="{D17881CB-2746-4AB7-8D3E-05EB946483C8}" destId="{501BC822-5B06-478F-A6F0-20A77D4CF34D}" srcOrd="6" destOrd="0" presId="urn:microsoft.com/office/officeart/2008/layout/VerticalAccentList"/>
    <dgm:cxn modelId="{1B39AA1B-6E19-4854-8698-836612FE3913}" type="presParOf" srcId="{D17881CB-2746-4AB7-8D3E-05EB946483C8}" destId="{B6480E3F-8C2E-4B4B-92FC-F47BA0DC7F14}" srcOrd="7" destOrd="0" presId="urn:microsoft.com/office/officeart/2008/layout/VerticalAccentList"/>
    <dgm:cxn modelId="{274017FE-684F-463C-97B4-C34A112A2006}" type="presParOf" srcId="{09B50312-07AB-48E2-91D4-512D1FE468DB}" destId="{ACCAF254-9BC2-4E0D-8E7D-E74FE06B8130}" srcOrd="8" destOrd="0" presId="urn:microsoft.com/office/officeart/2008/layout/VerticalAccentList"/>
    <dgm:cxn modelId="{E1A44839-8A2C-43EA-A585-31BCB51237ED}" type="presParOf" srcId="{09B50312-07AB-48E2-91D4-512D1FE468DB}" destId="{93AEE37B-82BE-4B67-BB10-11E54DD59C88}" srcOrd="9" destOrd="0" presId="urn:microsoft.com/office/officeart/2008/layout/VerticalAccentList"/>
    <dgm:cxn modelId="{3E1E309E-455E-4A36-9DB6-9B47423B581A}" type="presParOf" srcId="{93AEE37B-82BE-4B67-BB10-11E54DD59C88}" destId="{32A01A97-7612-4D52-ADC1-6A906696CC00}" srcOrd="0" destOrd="0" presId="urn:microsoft.com/office/officeart/2008/layout/VerticalAccentList"/>
    <dgm:cxn modelId="{08FB9720-93D9-494D-A16E-FD674E9501AB}" type="presParOf" srcId="{09B50312-07AB-48E2-91D4-512D1FE468DB}" destId="{C3F63C3C-2F00-4757-B9AB-D76F5153556A}" srcOrd="10" destOrd="0" presId="urn:microsoft.com/office/officeart/2008/layout/VerticalAccentList"/>
    <dgm:cxn modelId="{A66A4EC8-1285-4E0D-B61B-6B09772DA0F6}" type="presParOf" srcId="{C3F63C3C-2F00-4757-B9AB-D76F5153556A}" destId="{7C2CC0E5-9F79-4F8B-A19D-3EE6B6E87DC0}" srcOrd="0" destOrd="0" presId="urn:microsoft.com/office/officeart/2008/layout/VerticalAccentList"/>
    <dgm:cxn modelId="{366C9237-9E59-429A-A1E0-1DC81D3AF675}" type="presParOf" srcId="{C3F63C3C-2F00-4757-B9AB-D76F5153556A}" destId="{EEDC981F-640E-4472-B828-4CF1268BB095}" srcOrd="1" destOrd="0" presId="urn:microsoft.com/office/officeart/2008/layout/VerticalAccentList"/>
    <dgm:cxn modelId="{5F728FDE-737E-4ACE-9543-E46A0D68C1D9}" type="presParOf" srcId="{C3F63C3C-2F00-4757-B9AB-D76F5153556A}" destId="{7C2501B2-0FE3-4791-9B5D-36404DC451AE}" srcOrd="2" destOrd="0" presId="urn:microsoft.com/office/officeart/2008/layout/VerticalAccentList"/>
    <dgm:cxn modelId="{3AF27B67-270C-4A13-8B86-C09A5FE0AB29}" type="presParOf" srcId="{C3F63C3C-2F00-4757-B9AB-D76F5153556A}" destId="{CB6AF425-4D33-466A-8547-DE21A25655C2}" srcOrd="3" destOrd="0" presId="urn:microsoft.com/office/officeart/2008/layout/VerticalAccentList"/>
    <dgm:cxn modelId="{7BE9127F-9A47-4988-96CB-02B0BE9CF70C}" type="presParOf" srcId="{C3F63C3C-2F00-4757-B9AB-D76F5153556A}" destId="{C61B665F-F157-4E72-9832-4F5FED22AE48}" srcOrd="4" destOrd="0" presId="urn:microsoft.com/office/officeart/2008/layout/VerticalAccentList"/>
    <dgm:cxn modelId="{3C49FA8A-9B14-4FFA-8DD1-249DC74B6587}" type="presParOf" srcId="{C3F63C3C-2F00-4757-B9AB-D76F5153556A}" destId="{4F923906-F1C4-40F1-B5D1-C89B830EF79B}" srcOrd="5" destOrd="0" presId="urn:microsoft.com/office/officeart/2008/layout/VerticalAccentList"/>
    <dgm:cxn modelId="{466C4CF6-54BD-4346-9BC2-E452CC85F9FD}" type="presParOf" srcId="{C3F63C3C-2F00-4757-B9AB-D76F5153556A}" destId="{D94AFD16-F35B-4EE7-859A-25D0B97B3F8F}" srcOrd="6" destOrd="0" presId="urn:microsoft.com/office/officeart/2008/layout/VerticalAccentList"/>
    <dgm:cxn modelId="{105C807C-296E-4F66-893A-8469C5904E9C}" type="presParOf" srcId="{C3F63C3C-2F00-4757-B9AB-D76F5153556A}" destId="{0BAEF852-8746-45C0-A89E-2C4855A24016}" srcOrd="7" destOrd="0" presId="urn:microsoft.com/office/officeart/2008/layout/Vertical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90EDA5-94F1-4033-9616-6373E58379FD}" type="datetime1">
              <a:rPr lang="es-EC" smtClean="0"/>
              <a:t>30/6/2021</a:t>
            </a:fld>
            <a:endParaRPr lang="es-EC"/>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80518A-C3EC-486F-833E-B8C8330EEB36}" type="slidenum">
              <a:rPr lang="es-EC" smtClean="0"/>
              <a:t>‹Nº›</a:t>
            </a:fld>
            <a:endParaRPr lang="es-EC"/>
          </a:p>
        </p:txBody>
      </p:sp>
    </p:spTree>
    <p:extLst>
      <p:ext uri="{BB962C8B-B14F-4D97-AF65-F5344CB8AC3E}">
        <p14:creationId xmlns:p14="http://schemas.microsoft.com/office/powerpoint/2010/main" val="19811961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E2FA6-7363-4FF5-B585-312DBAFB4ECC}" type="datetime1">
              <a:rPr lang="es-EC" smtClean="0"/>
              <a:t>30/6/2021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96BB72-21D3-45F1-BBAD-BC0DB98F9C29}" type="slidenum">
              <a:rPr lang="es-EC" smtClean="0"/>
              <a:t>‹Nº›</a:t>
            </a:fld>
            <a:endParaRPr lang="es-EC"/>
          </a:p>
        </p:txBody>
      </p:sp>
    </p:spTree>
    <p:extLst>
      <p:ext uri="{BB962C8B-B14F-4D97-AF65-F5344CB8AC3E}">
        <p14:creationId xmlns:p14="http://schemas.microsoft.com/office/powerpoint/2010/main" val="377802887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4696BB72-21D3-45F1-BBAD-BC0DB98F9C29}" type="slidenum">
              <a:rPr lang="es-EC" smtClean="0"/>
              <a:t>1</a:t>
            </a:fld>
            <a:endParaRPr lang="es-EC"/>
          </a:p>
        </p:txBody>
      </p:sp>
      <p:sp>
        <p:nvSpPr>
          <p:cNvPr id="5" name="Marcador de fecha 4"/>
          <p:cNvSpPr>
            <a:spLocks noGrp="1"/>
          </p:cNvSpPr>
          <p:nvPr>
            <p:ph type="dt" idx="11"/>
          </p:nvPr>
        </p:nvSpPr>
        <p:spPr/>
        <p:txBody>
          <a:bodyPr/>
          <a:lstStyle/>
          <a:p>
            <a:fld id="{660F0CAA-41B4-46F4-A7C4-15788CE1F7CE}" type="datetime1">
              <a:rPr lang="es-EC" smtClean="0"/>
              <a:t>30/6/2021</a:t>
            </a:fld>
            <a:endParaRPr lang="es-EC"/>
          </a:p>
        </p:txBody>
      </p:sp>
    </p:spTree>
    <p:extLst>
      <p:ext uri="{BB962C8B-B14F-4D97-AF65-F5344CB8AC3E}">
        <p14:creationId xmlns:p14="http://schemas.microsoft.com/office/powerpoint/2010/main" val="210576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11</a:t>
            </a:fld>
            <a:endParaRPr lang="es-EC"/>
          </a:p>
        </p:txBody>
      </p:sp>
    </p:spTree>
    <p:extLst>
      <p:ext uri="{BB962C8B-B14F-4D97-AF65-F5344CB8AC3E}">
        <p14:creationId xmlns:p14="http://schemas.microsoft.com/office/powerpoint/2010/main" val="2672575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12</a:t>
            </a:fld>
            <a:endParaRPr lang="es-EC"/>
          </a:p>
        </p:txBody>
      </p:sp>
    </p:spTree>
    <p:extLst>
      <p:ext uri="{BB962C8B-B14F-4D97-AF65-F5344CB8AC3E}">
        <p14:creationId xmlns:p14="http://schemas.microsoft.com/office/powerpoint/2010/main" val="1290471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13</a:t>
            </a:fld>
            <a:endParaRPr lang="es-EC"/>
          </a:p>
        </p:txBody>
      </p:sp>
    </p:spTree>
    <p:extLst>
      <p:ext uri="{BB962C8B-B14F-4D97-AF65-F5344CB8AC3E}">
        <p14:creationId xmlns:p14="http://schemas.microsoft.com/office/powerpoint/2010/main" val="169404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14</a:t>
            </a:fld>
            <a:endParaRPr lang="es-EC"/>
          </a:p>
        </p:txBody>
      </p:sp>
    </p:spTree>
    <p:extLst>
      <p:ext uri="{BB962C8B-B14F-4D97-AF65-F5344CB8AC3E}">
        <p14:creationId xmlns:p14="http://schemas.microsoft.com/office/powerpoint/2010/main" val="183707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15</a:t>
            </a:fld>
            <a:endParaRPr lang="es-EC"/>
          </a:p>
        </p:txBody>
      </p:sp>
    </p:spTree>
    <p:extLst>
      <p:ext uri="{BB962C8B-B14F-4D97-AF65-F5344CB8AC3E}">
        <p14:creationId xmlns:p14="http://schemas.microsoft.com/office/powerpoint/2010/main" val="103387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16</a:t>
            </a:fld>
            <a:endParaRPr lang="es-EC"/>
          </a:p>
        </p:txBody>
      </p:sp>
    </p:spTree>
    <p:extLst>
      <p:ext uri="{BB962C8B-B14F-4D97-AF65-F5344CB8AC3E}">
        <p14:creationId xmlns:p14="http://schemas.microsoft.com/office/powerpoint/2010/main" val="3542823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17</a:t>
            </a:fld>
            <a:endParaRPr lang="es-EC"/>
          </a:p>
        </p:txBody>
      </p:sp>
    </p:spTree>
    <p:extLst>
      <p:ext uri="{BB962C8B-B14F-4D97-AF65-F5344CB8AC3E}">
        <p14:creationId xmlns:p14="http://schemas.microsoft.com/office/powerpoint/2010/main" val="3772214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18</a:t>
            </a:fld>
            <a:endParaRPr lang="es-EC"/>
          </a:p>
        </p:txBody>
      </p:sp>
    </p:spTree>
    <p:extLst>
      <p:ext uri="{BB962C8B-B14F-4D97-AF65-F5344CB8AC3E}">
        <p14:creationId xmlns:p14="http://schemas.microsoft.com/office/powerpoint/2010/main" val="3925942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19</a:t>
            </a:fld>
            <a:endParaRPr lang="es-EC"/>
          </a:p>
        </p:txBody>
      </p:sp>
    </p:spTree>
    <p:extLst>
      <p:ext uri="{BB962C8B-B14F-4D97-AF65-F5344CB8AC3E}">
        <p14:creationId xmlns:p14="http://schemas.microsoft.com/office/powerpoint/2010/main" val="194998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20</a:t>
            </a:fld>
            <a:endParaRPr lang="es-EC"/>
          </a:p>
        </p:txBody>
      </p:sp>
    </p:spTree>
    <p:extLst>
      <p:ext uri="{BB962C8B-B14F-4D97-AF65-F5344CB8AC3E}">
        <p14:creationId xmlns:p14="http://schemas.microsoft.com/office/powerpoint/2010/main" val="333025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a:t>
            </a:fld>
            <a:endParaRPr lang="es-EC"/>
          </a:p>
        </p:txBody>
      </p:sp>
    </p:spTree>
    <p:extLst>
      <p:ext uri="{BB962C8B-B14F-4D97-AF65-F5344CB8AC3E}">
        <p14:creationId xmlns:p14="http://schemas.microsoft.com/office/powerpoint/2010/main" val="123341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21</a:t>
            </a:fld>
            <a:endParaRPr lang="es-EC"/>
          </a:p>
        </p:txBody>
      </p:sp>
    </p:spTree>
    <p:extLst>
      <p:ext uri="{BB962C8B-B14F-4D97-AF65-F5344CB8AC3E}">
        <p14:creationId xmlns:p14="http://schemas.microsoft.com/office/powerpoint/2010/main" val="575524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22</a:t>
            </a:fld>
            <a:endParaRPr lang="es-EC"/>
          </a:p>
        </p:txBody>
      </p:sp>
    </p:spTree>
    <p:extLst>
      <p:ext uri="{BB962C8B-B14F-4D97-AF65-F5344CB8AC3E}">
        <p14:creationId xmlns:p14="http://schemas.microsoft.com/office/powerpoint/2010/main" val="2237416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23</a:t>
            </a:fld>
            <a:endParaRPr lang="es-EC"/>
          </a:p>
        </p:txBody>
      </p:sp>
    </p:spTree>
    <p:extLst>
      <p:ext uri="{BB962C8B-B14F-4D97-AF65-F5344CB8AC3E}">
        <p14:creationId xmlns:p14="http://schemas.microsoft.com/office/powerpoint/2010/main" val="2573819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24</a:t>
            </a:fld>
            <a:endParaRPr lang="es-EC"/>
          </a:p>
        </p:txBody>
      </p:sp>
    </p:spTree>
    <p:extLst>
      <p:ext uri="{BB962C8B-B14F-4D97-AF65-F5344CB8AC3E}">
        <p14:creationId xmlns:p14="http://schemas.microsoft.com/office/powerpoint/2010/main" val="2412874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3</a:t>
            </a:fld>
            <a:endParaRPr lang="es-EC"/>
          </a:p>
        </p:txBody>
      </p:sp>
    </p:spTree>
    <p:extLst>
      <p:ext uri="{BB962C8B-B14F-4D97-AF65-F5344CB8AC3E}">
        <p14:creationId xmlns:p14="http://schemas.microsoft.com/office/powerpoint/2010/main" val="405527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4</a:t>
            </a:fld>
            <a:endParaRPr lang="es-EC"/>
          </a:p>
        </p:txBody>
      </p:sp>
    </p:spTree>
    <p:extLst>
      <p:ext uri="{BB962C8B-B14F-4D97-AF65-F5344CB8AC3E}">
        <p14:creationId xmlns:p14="http://schemas.microsoft.com/office/powerpoint/2010/main" val="349158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5</a:t>
            </a:fld>
            <a:endParaRPr lang="es-EC"/>
          </a:p>
        </p:txBody>
      </p:sp>
    </p:spTree>
    <p:extLst>
      <p:ext uri="{BB962C8B-B14F-4D97-AF65-F5344CB8AC3E}">
        <p14:creationId xmlns:p14="http://schemas.microsoft.com/office/powerpoint/2010/main" val="440092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6</a:t>
            </a:fld>
            <a:endParaRPr lang="es-EC"/>
          </a:p>
        </p:txBody>
      </p:sp>
    </p:spTree>
    <p:extLst>
      <p:ext uri="{BB962C8B-B14F-4D97-AF65-F5344CB8AC3E}">
        <p14:creationId xmlns:p14="http://schemas.microsoft.com/office/powerpoint/2010/main" val="389720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7</a:t>
            </a:fld>
            <a:endParaRPr lang="es-EC"/>
          </a:p>
        </p:txBody>
      </p:sp>
    </p:spTree>
    <p:extLst>
      <p:ext uri="{BB962C8B-B14F-4D97-AF65-F5344CB8AC3E}">
        <p14:creationId xmlns:p14="http://schemas.microsoft.com/office/powerpoint/2010/main" val="96416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9</a:t>
            </a:fld>
            <a:endParaRPr lang="es-EC"/>
          </a:p>
        </p:txBody>
      </p:sp>
    </p:spTree>
    <p:extLst>
      <p:ext uri="{BB962C8B-B14F-4D97-AF65-F5344CB8AC3E}">
        <p14:creationId xmlns:p14="http://schemas.microsoft.com/office/powerpoint/2010/main" val="2424086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fecha 3"/>
          <p:cNvSpPr>
            <a:spLocks noGrp="1"/>
          </p:cNvSpPr>
          <p:nvPr>
            <p:ph type="dt" idx="10"/>
          </p:nvPr>
        </p:nvSpPr>
        <p:spPr/>
        <p:txBody>
          <a:bodyPr/>
          <a:lstStyle/>
          <a:p>
            <a:fld id="{26A5E0F1-65DA-4D91-AD62-FA15052B1176}" type="datetime1">
              <a:rPr lang="es-EC" smtClean="0"/>
              <a:t>30/6/2021</a:t>
            </a:fld>
            <a:endParaRPr lang="es-EC"/>
          </a:p>
        </p:txBody>
      </p:sp>
      <p:sp>
        <p:nvSpPr>
          <p:cNvPr id="5" name="Marcador de número de diapositiva 4"/>
          <p:cNvSpPr>
            <a:spLocks noGrp="1"/>
          </p:cNvSpPr>
          <p:nvPr>
            <p:ph type="sldNum" sz="quarter" idx="11"/>
          </p:nvPr>
        </p:nvSpPr>
        <p:spPr/>
        <p:txBody>
          <a:bodyPr/>
          <a:lstStyle/>
          <a:p>
            <a:fld id="{4696BB72-21D3-45F1-BBAD-BC0DB98F9C29}" type="slidenum">
              <a:rPr lang="es-EC" smtClean="0"/>
              <a:t>10</a:t>
            </a:fld>
            <a:endParaRPr lang="es-EC"/>
          </a:p>
        </p:txBody>
      </p:sp>
    </p:spTree>
    <p:extLst>
      <p:ext uri="{BB962C8B-B14F-4D97-AF65-F5344CB8AC3E}">
        <p14:creationId xmlns:p14="http://schemas.microsoft.com/office/powerpoint/2010/main" val="2392980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C293B7A0-2710-444F-BF77-0D89CED7A9A3}" type="datetime1">
              <a:rPr lang="es-EC" smtClean="0"/>
              <a:t>30/6/2021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401603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C5FF4651-FF90-4F3C-B0F8-BF1D2C502873}" type="datetime1">
              <a:rPr lang="es-EC" smtClean="0"/>
              <a:t>30/6/2021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224906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E49FF644-7CC5-4FF8-937E-DDA5269E1D6F}" type="datetime1">
              <a:rPr lang="es-EC" smtClean="0"/>
              <a:t>30/6/2021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52979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1301A1A-8DF2-4E0D-8DA8-B96EBB4E3E10}" type="datetime1">
              <a:rPr lang="es-EC" smtClean="0"/>
              <a:t>30/6/2021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870934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5170950-2F84-4455-A543-140AACCD0536}" type="datetime1">
              <a:rPr lang="es-EC" smtClean="0"/>
              <a:t>30/6/2021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123988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8B081A81-5F6C-4999-8C58-2CBF17B119D9}" type="datetime1">
              <a:rPr lang="es-EC" smtClean="0"/>
              <a:t>30/6/2021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208806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72DA5CC7-8086-43EB-B49A-CA8742B6D0E7}" type="datetime1">
              <a:rPr lang="es-EC" smtClean="0"/>
              <a:t>30/6/2021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191567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D32623E1-3E3A-4E6E-9AA2-30C2D797BC6B}" type="datetime1">
              <a:rPr lang="es-EC" smtClean="0"/>
              <a:t>30/6/2021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205262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7E4966-95B0-4115-9641-19539AEFE124}" type="datetime1">
              <a:rPr lang="es-EC" smtClean="0"/>
              <a:t>30/6/2021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283602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DEDCBD2-5EDA-4ED6-B9D1-8B60570CF2FD}" type="datetime1">
              <a:rPr lang="es-EC" smtClean="0"/>
              <a:t>30/6/2021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264525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0EE99EA-8928-45E2-B3FB-7D94845EFE46}" type="datetime1">
              <a:rPr lang="es-EC" smtClean="0"/>
              <a:t>30/6/2021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E50CE5F3-06E8-46BC-85D7-F8C8B46DF5B1}" type="slidenum">
              <a:rPr lang="es-EC" smtClean="0"/>
              <a:t>‹Nº›</a:t>
            </a:fld>
            <a:endParaRPr lang="es-EC"/>
          </a:p>
        </p:txBody>
      </p:sp>
    </p:spTree>
    <p:extLst>
      <p:ext uri="{BB962C8B-B14F-4D97-AF65-F5344CB8AC3E}">
        <p14:creationId xmlns:p14="http://schemas.microsoft.com/office/powerpoint/2010/main" val="419642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7647B-3A59-49D8-B645-DA28C32FB2AB}" type="datetime1">
              <a:rPr lang="es-EC" smtClean="0"/>
              <a:t>30/6/2021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CE5F3-06E8-46BC-85D7-F8C8B46DF5B1}" type="slidenum">
              <a:rPr lang="es-EC" smtClean="0"/>
              <a:t>‹Nº›</a:t>
            </a:fld>
            <a:endParaRPr lang="es-EC"/>
          </a:p>
        </p:txBody>
      </p:sp>
    </p:spTree>
    <p:extLst>
      <p:ext uri="{BB962C8B-B14F-4D97-AF65-F5344CB8AC3E}">
        <p14:creationId xmlns:p14="http://schemas.microsoft.com/office/powerpoint/2010/main" val="321222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microsoft.com/office/2007/relationships/hdphoto" Target="../media/hdphoto2.wdp"/><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png"/><Relationship Id="rId7" Type="http://schemas.openxmlformats.org/officeDocument/2006/relationships/diagramQuickStyle" Target="../diagrams/quickStyle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microsoft.com/office/2007/relationships/hdphoto" Target="../media/hdphoto2.wdp"/><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2.png"/><Relationship Id="rId7" Type="http://schemas.openxmlformats.org/officeDocument/2006/relationships/diagramQuickStyle" Target="../diagrams/quickStyle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7.xml"/><Relationship Id="rId11" Type="http://schemas.openxmlformats.org/officeDocument/2006/relationships/image" Target="../media/image40.png"/><Relationship Id="rId5" Type="http://schemas.openxmlformats.org/officeDocument/2006/relationships/diagramData" Target="../diagrams/data7.xml"/><Relationship Id="rId10" Type="http://schemas.openxmlformats.org/officeDocument/2006/relationships/image" Target="../media/image30.png"/><Relationship Id="rId4" Type="http://schemas.microsoft.com/office/2007/relationships/hdphoto" Target="../media/hdphoto2.wdp"/><Relationship Id="rId9" Type="http://schemas.microsoft.com/office/2007/relationships/diagramDrawing" Target="../diagrams/drawing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tmp"/><Relationship Id="rId5" Type="http://schemas.openxmlformats.org/officeDocument/2006/relationships/image" Target="../media/image4.tmp"/><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2.png"/><Relationship Id="rId7" Type="http://schemas.openxmlformats.org/officeDocument/2006/relationships/diagramQuickStyle" Target="../diagrams/quickStyle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microsoft.com/office/2007/relationships/hdphoto" Target="../media/hdphoto2.wdp"/><Relationship Id="rId9" Type="http://schemas.microsoft.com/office/2007/relationships/diagramDrawing" Target="../diagrams/drawing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2.png"/><Relationship Id="rId7" Type="http://schemas.openxmlformats.org/officeDocument/2006/relationships/diagramQuickStyle" Target="../diagrams/quickStyle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microsoft.com/office/2007/relationships/hdphoto" Target="../media/hdphoto2.wdp"/><Relationship Id="rId9" Type="http://schemas.microsoft.com/office/2007/relationships/diagramDrawing" Target="../diagrams/drawing9.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2.png"/><Relationship Id="rId7" Type="http://schemas.openxmlformats.org/officeDocument/2006/relationships/diagramQuickStyle" Target="../diagrams/quickStyle1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microsoft.com/office/2007/relationships/hdphoto" Target="../media/hdphoto2.wdp"/><Relationship Id="rId9" Type="http://schemas.microsoft.com/office/2007/relationships/diagramDrawing" Target="../diagrams/drawing10.xml"/></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2.png"/><Relationship Id="rId7" Type="http://schemas.openxmlformats.org/officeDocument/2006/relationships/diagramQuickStyle" Target="../diagrams/quickStyle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microsoft.com/office/2007/relationships/hdphoto" Target="../media/hdphoto2.wdp"/><Relationship Id="rId9" Type="http://schemas.microsoft.com/office/2007/relationships/diagramDrawing" Target="../diagrams/drawing11.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Layout" Target="../diagrams/layout12.xml"/><Relationship Id="rId5" Type="http://schemas.openxmlformats.org/officeDocument/2006/relationships/diagramData" Target="../diagrams/data12.xml"/><Relationship Id="rId4" Type="http://schemas.microsoft.com/office/2007/relationships/hdphoto" Target="../media/hdphoto2.wdp"/><Relationship Id="rId9" Type="http://schemas.microsoft.com/office/2007/relationships/diagramDrawing" Target="../diagrams/drawing1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2.wdp"/><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1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2.xml"/><Relationship Id="rId12" Type="http://schemas.openxmlformats.org/officeDocument/2006/relationships/diagramQuickStyle" Target="../diagrams/quickStyle3.xml"/><Relationship Id="rId17" Type="http://schemas.openxmlformats.org/officeDocument/2006/relationships/diagramQuickStyle" Target="../diagrams/quickStyle4.xml"/><Relationship Id="rId2" Type="http://schemas.openxmlformats.org/officeDocument/2006/relationships/notesSlide" Target="../notesSlides/notesSlide8.xml"/><Relationship Id="rId16" Type="http://schemas.openxmlformats.org/officeDocument/2006/relationships/diagramLayout" Target="../diagrams/layout4.xml"/><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5" Type="http://schemas.openxmlformats.org/officeDocument/2006/relationships/diagramData" Target="../diagrams/data4.xml"/><Relationship Id="rId10" Type="http://schemas.openxmlformats.org/officeDocument/2006/relationships/diagramData" Target="../diagrams/data3.xml"/><Relationship Id="rId19" Type="http://schemas.microsoft.com/office/2007/relationships/diagramDrawing" Target="../diagrams/drawing4.xml"/><Relationship Id="rId4" Type="http://schemas.microsoft.com/office/2007/relationships/hdphoto" Target="../media/hdphoto2.wdp"/><Relationship Id="rId9" Type="http://schemas.microsoft.com/office/2007/relationships/diagramDrawing" Target="../diagrams/drawing2.xml"/><Relationship Id="rId14"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n 20"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479" l="0" r="99870">
                        <a14:foregroundMark x1="130" y1="521" x2="79009" y2="174"/>
                        <a14:foregroundMark x1="29857" y1="347" x2="30117" y2="13368"/>
                        <a14:foregroundMark x1="29987" y1="7292" x2="0" y2="7639"/>
                        <a14:foregroundMark x1="14863" y1="7813" x2="16558" y2="99132"/>
                        <a14:foregroundMark x1="26597" y1="49653" x2="23990" y2="49132"/>
                        <a14:foregroundMark x1="261" y1="25868" x2="14993" y2="25174"/>
                        <a14:foregroundMark x1="7301" y1="25868" x2="7562" y2="98785"/>
                        <a14:foregroundMark x1="7692" y1="25347" x2="0" y2="25521"/>
                        <a14:foregroundMark x1="14733" y1="7639" x2="14602" y2="25174"/>
                        <a14:foregroundMark x1="14472" y1="16493" x2="130" y2="15972"/>
                        <a14:foregroundMark x1="9518" y1="12500" x2="14733" y2="11979"/>
                        <a14:foregroundMark x1="9909" y1="13368" x2="9909" y2="16146"/>
                        <a14:foregroundMark x1="12386" y1="12847" x2="12386" y2="15799"/>
                        <a14:foregroundMark x1="12386" y1="15278" x2="12386" y2="18576"/>
                        <a14:foregroundMark x1="9909" y1="14410" x2="9909" y2="18229"/>
                        <a14:foregroundMark x1="10169" y1="15278" x2="14472" y2="15278"/>
                        <a14:foregroundMark x1="7301" y1="62153" x2="130" y2="62500"/>
                        <a14:foregroundMark x1="3520" y1="25347" x2="3390" y2="61979"/>
                        <a14:foregroundMark x1="1173" y1="26215" x2="1695" y2="62153"/>
                        <a14:foregroundMark x1="1695" y1="63542" x2="1695" y2="99826"/>
                        <a14:foregroundMark x1="14993" y1="15625" x2="29987" y2="15625"/>
                        <a14:foregroundMark x1="93220" y1="95833" x2="99870" y2="95833"/>
                        <a14:backgroundMark x1="10300" y1="15799" x2="88005" y2="15625"/>
                        <a14:backgroundMark x1="87875" y1="15625" x2="87875" y2="22396"/>
                        <a14:backgroundMark x1="48892" y1="16319" x2="50065" y2="90972"/>
                        <a14:backgroundMark x1="87614" y1="19097" x2="87744" y2="89583"/>
                        <a14:backgroundMark x1="15124" y1="16146" x2="16428" y2="77604"/>
                        <a14:backgroundMark x1="24250" y1="22049" x2="82008" y2="21354"/>
                        <a14:backgroundMark x1="24772" y1="16667" x2="25033" y2="22743"/>
                        <a14:backgroundMark x1="82399" y1="16146" x2="82269" y2="21354"/>
                        <a14:backgroundMark x1="29987" y1="22743" x2="31030" y2="89757"/>
                        <a14:backgroundMark x1="30378" y1="91319" x2="87744" y2="90972"/>
                        <a14:backgroundMark x1="81095" y1="868" x2="80965" y2="16146"/>
                        <a14:backgroundMark x1="87614" y1="15625" x2="99870" y2="15104"/>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CuadroTexto 1"/>
          <p:cNvSpPr txBox="1"/>
          <p:nvPr/>
        </p:nvSpPr>
        <p:spPr>
          <a:xfrm>
            <a:off x="1107584" y="911032"/>
            <a:ext cx="10612192" cy="5940088"/>
          </a:xfrm>
          <a:prstGeom prst="rect">
            <a:avLst/>
          </a:prstGeom>
          <a:noFill/>
        </p:spPr>
        <p:txBody>
          <a:bodyPr wrap="square" rtlCol="0">
            <a:spAutoFit/>
          </a:bodyPr>
          <a:lstStyle/>
          <a:p>
            <a:pPr algn="ctr"/>
            <a:r>
              <a:rPr lang="es-ES" sz="2000" b="1" i="1" dirty="0">
                <a:latin typeface="Bahnschrift Condensed" panose="020B0502040204020203" pitchFamily="34" charset="0"/>
              </a:rPr>
              <a:t>DEPARTAMENTO DE CIENCIAS ECONOMICAS ADMINISTRATIVAS Y </a:t>
            </a:r>
            <a:r>
              <a:rPr lang="es-ES" sz="2000" b="1" i="1" dirty="0" smtClean="0">
                <a:latin typeface="Bahnschrift Condensed" panose="020B0502040204020203" pitchFamily="34" charset="0"/>
              </a:rPr>
              <a:t>DEL COMERCIO</a:t>
            </a:r>
            <a:endParaRPr lang="es-ES" sz="2000" b="1" i="1" dirty="0">
              <a:latin typeface="Bahnschrift Condensed" panose="020B0502040204020203" pitchFamily="34" charset="0"/>
            </a:endParaRP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LICENCIATURA EN FINANZAS Y AUDITORIA</a:t>
            </a: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TRABAJO DE </a:t>
            </a:r>
            <a:r>
              <a:rPr lang="es-ES" sz="2000" b="1" i="1" dirty="0" smtClean="0">
                <a:latin typeface="Bahnschrift Condensed" panose="020B0502040204020203" pitchFamily="34" charset="0"/>
              </a:rPr>
              <a:t>TITULACIÓN PREVIO </a:t>
            </a:r>
            <a:r>
              <a:rPr lang="es-ES" sz="2000" b="1" i="1" dirty="0">
                <a:latin typeface="Bahnschrift Condensed" panose="020B0502040204020203" pitchFamily="34" charset="0"/>
              </a:rPr>
              <a:t>A LA OBTENCIÓN DEL TÍTULO DE LICENCIADA EN </a:t>
            </a:r>
            <a:r>
              <a:rPr lang="es-ES" sz="2000" b="1" i="1" dirty="0" smtClean="0">
                <a:latin typeface="Bahnschrift Condensed" panose="020B0502040204020203" pitchFamily="34" charset="0"/>
              </a:rPr>
              <a:t>FINANZAS, CONTADORA PÚBLICA – AUDITORA</a:t>
            </a:r>
          </a:p>
          <a:p>
            <a:pPr algn="ctr"/>
            <a:endParaRPr lang="es-ES" sz="2000" b="1" i="1" dirty="0" smtClean="0">
              <a:latin typeface="Bahnschrift Condensed" panose="020B0502040204020203" pitchFamily="34" charset="0"/>
            </a:endParaRPr>
          </a:p>
          <a:p>
            <a:pPr algn="ctr"/>
            <a:r>
              <a:rPr lang="es-ES" sz="2000" b="1" i="1" dirty="0" smtClean="0">
                <a:latin typeface="Bahnschrift Condensed" panose="020B0502040204020203" pitchFamily="34" charset="0"/>
              </a:rPr>
              <a:t>TEMA</a:t>
            </a:r>
            <a:r>
              <a:rPr lang="es-ES" sz="2000" b="1" i="1" dirty="0">
                <a:latin typeface="Bahnschrift Condensed" panose="020B0502040204020203" pitchFamily="34" charset="0"/>
              </a:rPr>
              <a:t>: </a:t>
            </a:r>
            <a:r>
              <a:rPr lang="es-EC" sz="2000" b="1" i="1" dirty="0">
                <a:latin typeface="Bahnschrift Condensed" panose="020B0502040204020203" pitchFamily="34" charset="0"/>
              </a:rPr>
              <a:t>DETERMINACIÓN DE VARIABLES INFLUYENTES EN EL FRACASO EMPRESARIAL DE ACTIVIDADES ECONÓMICAS DE LAS EMPRESAS EN ECUADOR, EVALUACIÓN DEL MODELO ALTMAN Z-SCORE CON MODELO LINEAL MIXTO Y DEL MODELO DE ECUACIONES DE ESTIMACIÓN GENERALIZADAS</a:t>
            </a: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AUTOR: </a:t>
            </a:r>
            <a:r>
              <a:rPr lang="es-ES" sz="2000" i="1" dirty="0">
                <a:latin typeface="Bahnschrift Condensed" panose="020B0502040204020203" pitchFamily="34" charset="0"/>
              </a:rPr>
              <a:t>POLETTE ALEXANDRA SÁNCHEZ DÍAZ</a:t>
            </a: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DIRECTOR: </a:t>
            </a:r>
            <a:r>
              <a:rPr lang="es-ES" sz="2000" i="1" dirty="0">
                <a:latin typeface="Bahnschrift Condensed" panose="020B0502040204020203" pitchFamily="34" charset="0"/>
              </a:rPr>
              <a:t>ECO. JUAN PALACIOS</a:t>
            </a: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SANGOLQUI</a:t>
            </a:r>
          </a:p>
          <a:p>
            <a:pPr algn="ctr"/>
            <a:endParaRPr lang="es-ES" sz="2000" b="1" i="1" dirty="0">
              <a:latin typeface="Bahnschrift Condensed" panose="020B0502040204020203" pitchFamily="34" charset="0"/>
            </a:endParaRPr>
          </a:p>
          <a:p>
            <a:pPr algn="ctr"/>
            <a:r>
              <a:rPr lang="es-ES" sz="2000" b="1" i="1" dirty="0">
                <a:latin typeface="Bahnschrift Condensed" panose="020B0502040204020203" pitchFamily="34" charset="0"/>
              </a:rPr>
              <a:t>2021</a:t>
            </a:r>
          </a:p>
          <a:p>
            <a:pPr algn="ctr"/>
            <a:endParaRPr lang="es-EC" sz="2000" i="1" dirty="0">
              <a:latin typeface="Bahnschrift Condensed" panose="020B0502040204020203" pitchFamily="34" charset="0"/>
            </a:endParaRPr>
          </a:p>
          <a:p>
            <a:pPr algn="ctr"/>
            <a:endParaRPr lang="es-EC" sz="2000" i="1" dirty="0">
              <a:latin typeface="Bahnschrift Condensed" panose="020B0502040204020203" pitchFamily="34" charset="0"/>
            </a:endParaRPr>
          </a:p>
        </p:txBody>
      </p:sp>
    </p:spTree>
    <p:extLst>
      <p:ext uri="{BB962C8B-B14F-4D97-AF65-F5344CB8AC3E}">
        <p14:creationId xmlns:p14="http://schemas.microsoft.com/office/powerpoint/2010/main" val="2026993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12879"/>
            <a:ext cx="12192000" cy="6858000"/>
          </a:xfrm>
          <a:prstGeom prst="rect">
            <a:avLst/>
          </a:prstGeom>
        </p:spPr>
      </p:pic>
      <p:sp>
        <p:nvSpPr>
          <p:cNvPr id="6" name="CuadroTexto 5"/>
          <p:cNvSpPr txBox="1"/>
          <p:nvPr/>
        </p:nvSpPr>
        <p:spPr>
          <a:xfrm>
            <a:off x="141666" y="154546"/>
            <a:ext cx="4853415" cy="523220"/>
          </a:xfrm>
          <a:prstGeom prst="rect">
            <a:avLst/>
          </a:prstGeom>
          <a:noFill/>
        </p:spPr>
        <p:txBody>
          <a:bodyPr wrap="square" rtlCol="0">
            <a:spAutoFit/>
          </a:bodyPr>
          <a:lstStyle/>
          <a:p>
            <a:r>
              <a:rPr lang="es-ES" sz="2800" i="1" dirty="0">
                <a:latin typeface="Bahnschrift Condensed" panose="020B0502040204020203" pitchFamily="34" charset="0"/>
              </a:rPr>
              <a:t>MARCO REFERENCIAL</a:t>
            </a:r>
            <a:endParaRPr lang="es-EC" sz="2800" i="1" dirty="0">
              <a:latin typeface="Bahnschrift Condensed" panose="020B0502040204020203" pitchFamily="34" charset="0"/>
            </a:endParaRPr>
          </a:p>
        </p:txBody>
      </p:sp>
      <p:graphicFrame>
        <p:nvGraphicFramePr>
          <p:cNvPr id="4" name="Diagrama 3"/>
          <p:cNvGraphicFramePr/>
          <p:nvPr>
            <p:extLst>
              <p:ext uri="{D42A27DB-BD31-4B8C-83A1-F6EECF244321}">
                <p14:modId xmlns:p14="http://schemas.microsoft.com/office/powerpoint/2010/main" val="2632035363"/>
              </p:ext>
            </p:extLst>
          </p:nvPr>
        </p:nvGraphicFramePr>
        <p:xfrm>
          <a:off x="141666" y="772733"/>
          <a:ext cx="9375819" cy="40954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91694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334851" y="206062"/>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METODOLOGIA</a:t>
            </a:r>
            <a:endParaRPr lang="es-EC" dirty="0"/>
          </a:p>
        </p:txBody>
      </p:sp>
      <p:graphicFrame>
        <p:nvGraphicFramePr>
          <p:cNvPr id="2" name="Diagrama 1"/>
          <p:cNvGraphicFramePr/>
          <p:nvPr>
            <p:extLst>
              <p:ext uri="{D42A27DB-BD31-4B8C-83A1-F6EECF244321}">
                <p14:modId xmlns:p14="http://schemas.microsoft.com/office/powerpoint/2010/main" val="448835890"/>
              </p:ext>
            </p:extLst>
          </p:nvPr>
        </p:nvGraphicFramePr>
        <p:xfrm>
          <a:off x="550929" y="706787"/>
          <a:ext cx="10937026"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CuadroTexto 5">
            <a:extLst>
              <a:ext uri="{FF2B5EF4-FFF2-40B4-BE49-F238E27FC236}">
                <a16:creationId xmlns:a16="http://schemas.microsoft.com/office/drawing/2014/main" xmlns="" id="{193977B6-9B7A-4220-91CF-24BF396EFD66}"/>
              </a:ext>
            </a:extLst>
          </p:cNvPr>
          <p:cNvSpPr txBox="1"/>
          <p:nvPr/>
        </p:nvSpPr>
        <p:spPr>
          <a:xfrm>
            <a:off x="4023381" y="236840"/>
            <a:ext cx="2072619" cy="369332"/>
          </a:xfrm>
          <a:prstGeom prst="rect">
            <a:avLst/>
          </a:prstGeom>
          <a:noFill/>
        </p:spPr>
        <p:txBody>
          <a:bodyPr wrap="none" rtlCol="0">
            <a:spAutoFit/>
          </a:bodyPr>
          <a:lstStyle/>
          <a:p>
            <a:r>
              <a:rPr lang="es-EC" dirty="0"/>
              <a:t>LISTADO Y EXPLICAR</a:t>
            </a:r>
          </a:p>
        </p:txBody>
      </p:sp>
    </p:spTree>
    <p:extLst>
      <p:ext uri="{BB962C8B-B14F-4D97-AF65-F5344CB8AC3E}">
        <p14:creationId xmlns:p14="http://schemas.microsoft.com/office/powerpoint/2010/main" val="75465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9" y="90152"/>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MUESTRA</a:t>
            </a:r>
            <a:endParaRPr lang="es-EC" dirty="0"/>
          </a:p>
        </p:txBody>
      </p:sp>
      <p:graphicFrame>
        <p:nvGraphicFramePr>
          <p:cNvPr id="2" name="Diagrama 1"/>
          <p:cNvGraphicFramePr/>
          <p:nvPr>
            <p:extLst>
              <p:ext uri="{D42A27DB-BD31-4B8C-83A1-F6EECF244321}">
                <p14:modId xmlns:p14="http://schemas.microsoft.com/office/powerpoint/2010/main" val="1325210458"/>
              </p:ext>
            </p:extLst>
          </p:nvPr>
        </p:nvGraphicFramePr>
        <p:xfrm>
          <a:off x="2042017" y="0"/>
          <a:ext cx="8128000" cy="61818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262297030"/>
              </p:ext>
            </p:extLst>
          </p:nvPr>
        </p:nvGraphicFramePr>
        <p:xfrm>
          <a:off x="283337" y="667334"/>
          <a:ext cx="4662151" cy="5250509"/>
        </p:xfrm>
        <a:graphic>
          <a:graphicData uri="http://schemas.openxmlformats.org/drawingml/2006/table">
            <a:tbl>
              <a:tblPr firstRow="1" firstCol="1" bandRow="1">
                <a:tableStyleId>{073A0DAA-6AF3-43AB-8588-CEC1D06C72B9}</a:tableStyleId>
              </a:tblPr>
              <a:tblGrid>
                <a:gridCol w="1530540">
                  <a:extLst>
                    <a:ext uri="{9D8B030D-6E8A-4147-A177-3AD203B41FA5}">
                      <a16:colId xmlns:a16="http://schemas.microsoft.com/office/drawing/2014/main" xmlns="" val="20000"/>
                    </a:ext>
                  </a:extLst>
                </a:gridCol>
                <a:gridCol w="1410636">
                  <a:extLst>
                    <a:ext uri="{9D8B030D-6E8A-4147-A177-3AD203B41FA5}">
                      <a16:colId xmlns:a16="http://schemas.microsoft.com/office/drawing/2014/main" xmlns="" val="20001"/>
                    </a:ext>
                  </a:extLst>
                </a:gridCol>
                <a:gridCol w="1720975">
                  <a:extLst>
                    <a:ext uri="{9D8B030D-6E8A-4147-A177-3AD203B41FA5}">
                      <a16:colId xmlns:a16="http://schemas.microsoft.com/office/drawing/2014/main" xmlns="" val="20002"/>
                    </a:ext>
                  </a:extLst>
                </a:gridCol>
              </a:tblGrid>
              <a:tr h="198054">
                <a:tc>
                  <a:txBody>
                    <a:bodyPr/>
                    <a:lstStyle/>
                    <a:p>
                      <a:pPr algn="ctr">
                        <a:lnSpc>
                          <a:spcPct val="107000"/>
                        </a:lnSpc>
                        <a:spcAft>
                          <a:spcPts val="0"/>
                        </a:spcAft>
                      </a:pPr>
                      <a:r>
                        <a:rPr lang="es-EC" sz="1400" dirty="0">
                          <a:effectLst/>
                        </a:rPr>
                        <a:t>ACTIVIDAD</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ctr">
                        <a:lnSpc>
                          <a:spcPct val="107000"/>
                        </a:lnSpc>
                        <a:spcAft>
                          <a:spcPts val="0"/>
                        </a:spcAft>
                      </a:pPr>
                      <a:r>
                        <a:rPr lang="es-EC" sz="1400">
                          <a:effectLst/>
                        </a:rPr>
                        <a:t>NÚMERO </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ctr">
                        <a:lnSpc>
                          <a:spcPct val="107000"/>
                        </a:lnSpc>
                        <a:spcAft>
                          <a:spcPts val="0"/>
                        </a:spcAft>
                      </a:pPr>
                      <a:r>
                        <a:rPr lang="es-EC" sz="1400">
                          <a:effectLst/>
                        </a:rPr>
                        <a:t>PORCENTAJE</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0"/>
                  </a:ext>
                </a:extLst>
              </a:tr>
              <a:tr h="198054">
                <a:tc>
                  <a:txBody>
                    <a:bodyPr/>
                    <a:lstStyle/>
                    <a:p>
                      <a:pPr algn="ctr">
                        <a:lnSpc>
                          <a:spcPct val="107000"/>
                        </a:lnSpc>
                        <a:spcAft>
                          <a:spcPts val="0"/>
                        </a:spcAft>
                      </a:pPr>
                      <a:r>
                        <a:rPr lang="es-EC" sz="1400">
                          <a:effectLst/>
                        </a:rPr>
                        <a:t>A </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dirty="0">
                          <a:effectLst/>
                        </a:rPr>
                        <a:t>6,92%</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1"/>
                  </a:ext>
                </a:extLst>
              </a:tr>
              <a:tr h="198054">
                <a:tc>
                  <a:txBody>
                    <a:bodyPr/>
                    <a:lstStyle/>
                    <a:p>
                      <a:pPr algn="ctr">
                        <a:lnSpc>
                          <a:spcPct val="107000"/>
                        </a:lnSpc>
                        <a:spcAft>
                          <a:spcPts val="0"/>
                        </a:spcAft>
                      </a:pPr>
                      <a:r>
                        <a:rPr lang="es-EC" sz="1400">
                          <a:effectLst/>
                        </a:rPr>
                        <a:t>B</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2"/>
                  </a:ext>
                </a:extLst>
              </a:tr>
              <a:tr h="198054">
                <a:tc>
                  <a:txBody>
                    <a:bodyPr/>
                    <a:lstStyle/>
                    <a:p>
                      <a:pPr algn="ctr">
                        <a:lnSpc>
                          <a:spcPct val="107000"/>
                        </a:lnSpc>
                        <a:spcAft>
                          <a:spcPts val="0"/>
                        </a:spcAft>
                      </a:pPr>
                      <a:r>
                        <a:rPr lang="es-EC" sz="1400">
                          <a:effectLst/>
                        </a:rPr>
                        <a:t>C</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6,92%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3"/>
                  </a:ext>
                </a:extLst>
              </a:tr>
              <a:tr h="198054">
                <a:tc>
                  <a:txBody>
                    <a:bodyPr/>
                    <a:lstStyle/>
                    <a:p>
                      <a:pPr algn="ctr">
                        <a:lnSpc>
                          <a:spcPct val="107000"/>
                        </a:lnSpc>
                        <a:spcAft>
                          <a:spcPts val="0"/>
                        </a:spcAft>
                      </a:pPr>
                      <a:r>
                        <a:rPr lang="es-EC" sz="1400">
                          <a:effectLst/>
                        </a:rPr>
                        <a:t>D</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1,54%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4"/>
                  </a:ext>
                </a:extLst>
              </a:tr>
              <a:tr h="198054">
                <a:tc>
                  <a:txBody>
                    <a:bodyPr/>
                    <a:lstStyle/>
                    <a:p>
                      <a:pPr algn="ctr">
                        <a:lnSpc>
                          <a:spcPct val="107000"/>
                        </a:lnSpc>
                        <a:spcAft>
                          <a:spcPts val="0"/>
                        </a:spcAft>
                      </a:pPr>
                      <a:r>
                        <a:rPr lang="es-EC" sz="1400">
                          <a:effectLst/>
                        </a:rPr>
                        <a:t>E</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0,00%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5"/>
                  </a:ext>
                </a:extLst>
              </a:tr>
              <a:tr h="198054">
                <a:tc>
                  <a:txBody>
                    <a:bodyPr/>
                    <a:lstStyle/>
                    <a:p>
                      <a:pPr algn="ctr">
                        <a:lnSpc>
                          <a:spcPct val="107000"/>
                        </a:lnSpc>
                        <a:spcAft>
                          <a:spcPts val="0"/>
                        </a:spcAft>
                      </a:pPr>
                      <a:r>
                        <a:rPr lang="es-EC" sz="1400">
                          <a:effectLst/>
                        </a:rPr>
                        <a:t>F</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6,15%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6"/>
                  </a:ext>
                </a:extLst>
              </a:tr>
              <a:tr h="198054">
                <a:tc>
                  <a:txBody>
                    <a:bodyPr/>
                    <a:lstStyle/>
                    <a:p>
                      <a:pPr algn="ctr">
                        <a:lnSpc>
                          <a:spcPct val="107000"/>
                        </a:lnSpc>
                        <a:spcAft>
                          <a:spcPts val="0"/>
                        </a:spcAft>
                      </a:pPr>
                      <a:r>
                        <a:rPr lang="es-EC" sz="1400">
                          <a:effectLst/>
                        </a:rPr>
                        <a:t>G</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40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30,77%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7"/>
                  </a:ext>
                </a:extLst>
              </a:tr>
              <a:tr h="198054">
                <a:tc>
                  <a:txBody>
                    <a:bodyPr/>
                    <a:lstStyle/>
                    <a:p>
                      <a:pPr algn="ctr">
                        <a:lnSpc>
                          <a:spcPct val="107000"/>
                        </a:lnSpc>
                        <a:spcAft>
                          <a:spcPts val="0"/>
                        </a:spcAft>
                      </a:pPr>
                      <a:r>
                        <a:rPr lang="es-EC" sz="1400">
                          <a:effectLst/>
                        </a:rPr>
                        <a:t>H</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6,15%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8"/>
                  </a:ext>
                </a:extLst>
              </a:tr>
              <a:tr h="198054">
                <a:tc>
                  <a:txBody>
                    <a:bodyPr/>
                    <a:lstStyle/>
                    <a:p>
                      <a:pPr algn="ctr">
                        <a:lnSpc>
                          <a:spcPct val="107000"/>
                        </a:lnSpc>
                        <a:spcAft>
                          <a:spcPts val="0"/>
                        </a:spcAft>
                      </a:pPr>
                      <a:r>
                        <a:rPr lang="es-EC" sz="1400">
                          <a:effectLst/>
                        </a:rPr>
                        <a:t>I</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09"/>
                  </a:ext>
                </a:extLst>
              </a:tr>
              <a:tr h="198054">
                <a:tc>
                  <a:txBody>
                    <a:bodyPr/>
                    <a:lstStyle/>
                    <a:p>
                      <a:pPr algn="ctr">
                        <a:lnSpc>
                          <a:spcPct val="107000"/>
                        </a:lnSpc>
                        <a:spcAft>
                          <a:spcPts val="0"/>
                        </a:spcAft>
                      </a:pPr>
                      <a:r>
                        <a:rPr lang="es-EC" sz="1400">
                          <a:effectLst/>
                        </a:rPr>
                        <a:t>J</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0"/>
                  </a:ext>
                </a:extLst>
              </a:tr>
              <a:tr h="198054">
                <a:tc>
                  <a:txBody>
                    <a:bodyPr/>
                    <a:lstStyle/>
                    <a:p>
                      <a:pPr algn="ctr">
                        <a:lnSpc>
                          <a:spcPct val="107000"/>
                        </a:lnSpc>
                        <a:spcAft>
                          <a:spcPts val="0"/>
                        </a:spcAft>
                      </a:pPr>
                      <a:r>
                        <a:rPr lang="es-EC" sz="1400">
                          <a:effectLst/>
                        </a:rPr>
                        <a:t>K</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1"/>
                  </a:ext>
                </a:extLst>
              </a:tr>
              <a:tr h="198054">
                <a:tc>
                  <a:txBody>
                    <a:bodyPr/>
                    <a:lstStyle/>
                    <a:p>
                      <a:pPr algn="ctr">
                        <a:lnSpc>
                          <a:spcPct val="107000"/>
                        </a:lnSpc>
                        <a:spcAft>
                          <a:spcPts val="0"/>
                        </a:spcAft>
                      </a:pPr>
                      <a:r>
                        <a:rPr lang="es-EC" sz="1400">
                          <a:effectLst/>
                        </a:rPr>
                        <a:t>L</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25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19,23%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2"/>
                  </a:ext>
                </a:extLst>
              </a:tr>
              <a:tr h="198054">
                <a:tc>
                  <a:txBody>
                    <a:bodyPr/>
                    <a:lstStyle/>
                    <a:p>
                      <a:pPr algn="ctr">
                        <a:lnSpc>
                          <a:spcPct val="107000"/>
                        </a:lnSpc>
                        <a:spcAft>
                          <a:spcPts val="0"/>
                        </a:spcAft>
                      </a:pPr>
                      <a:r>
                        <a:rPr lang="es-EC" sz="1400">
                          <a:effectLst/>
                        </a:rPr>
                        <a:t>M</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9,23%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3"/>
                  </a:ext>
                </a:extLst>
              </a:tr>
              <a:tr h="198054">
                <a:tc>
                  <a:txBody>
                    <a:bodyPr/>
                    <a:lstStyle/>
                    <a:p>
                      <a:pPr algn="ctr">
                        <a:lnSpc>
                          <a:spcPct val="107000"/>
                        </a:lnSpc>
                        <a:spcAft>
                          <a:spcPts val="0"/>
                        </a:spcAft>
                      </a:pPr>
                      <a:r>
                        <a:rPr lang="es-EC" sz="1400">
                          <a:effectLst/>
                        </a:rPr>
                        <a:t>N</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7,69%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4"/>
                  </a:ext>
                </a:extLst>
              </a:tr>
              <a:tr h="198054">
                <a:tc>
                  <a:txBody>
                    <a:bodyPr/>
                    <a:lstStyle/>
                    <a:p>
                      <a:pPr algn="ctr">
                        <a:lnSpc>
                          <a:spcPct val="107000"/>
                        </a:lnSpc>
                        <a:spcAft>
                          <a:spcPts val="0"/>
                        </a:spcAft>
                      </a:pPr>
                      <a:r>
                        <a:rPr lang="es-EC" sz="1400">
                          <a:effectLst/>
                        </a:rPr>
                        <a:t>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0,00%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5"/>
                  </a:ext>
                </a:extLst>
              </a:tr>
              <a:tr h="198054">
                <a:tc>
                  <a:txBody>
                    <a:bodyPr/>
                    <a:lstStyle/>
                    <a:p>
                      <a:pPr algn="ctr">
                        <a:lnSpc>
                          <a:spcPct val="107000"/>
                        </a:lnSpc>
                        <a:spcAft>
                          <a:spcPts val="0"/>
                        </a:spcAft>
                      </a:pPr>
                      <a:r>
                        <a:rPr lang="es-EC" sz="1400">
                          <a:effectLst/>
                        </a:rPr>
                        <a:t>P</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0,00%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6"/>
                  </a:ext>
                </a:extLst>
              </a:tr>
              <a:tr h="198054">
                <a:tc>
                  <a:txBody>
                    <a:bodyPr/>
                    <a:lstStyle/>
                    <a:p>
                      <a:pPr algn="ctr">
                        <a:lnSpc>
                          <a:spcPct val="107000"/>
                        </a:lnSpc>
                        <a:spcAft>
                          <a:spcPts val="0"/>
                        </a:spcAft>
                      </a:pPr>
                      <a:r>
                        <a:rPr lang="es-EC" sz="1400">
                          <a:effectLst/>
                        </a:rPr>
                        <a:t>Q</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7"/>
                  </a:ext>
                </a:extLst>
              </a:tr>
              <a:tr h="198054">
                <a:tc>
                  <a:txBody>
                    <a:bodyPr/>
                    <a:lstStyle/>
                    <a:p>
                      <a:pPr algn="ctr">
                        <a:lnSpc>
                          <a:spcPct val="107000"/>
                        </a:lnSpc>
                        <a:spcAft>
                          <a:spcPts val="0"/>
                        </a:spcAft>
                      </a:pPr>
                      <a:r>
                        <a:rPr lang="es-EC" sz="1400">
                          <a:effectLst/>
                        </a:rPr>
                        <a:t>R</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8"/>
                  </a:ext>
                </a:extLst>
              </a:tr>
              <a:tr h="198054">
                <a:tc>
                  <a:txBody>
                    <a:bodyPr/>
                    <a:lstStyle/>
                    <a:p>
                      <a:pPr algn="ctr">
                        <a:lnSpc>
                          <a:spcPct val="107000"/>
                        </a:lnSpc>
                        <a:spcAft>
                          <a:spcPts val="0"/>
                        </a:spcAft>
                      </a:pPr>
                      <a:r>
                        <a:rPr lang="es-EC" sz="1400">
                          <a:effectLst/>
                        </a:rPr>
                        <a:t>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0,77%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19"/>
                  </a:ext>
                </a:extLst>
              </a:tr>
              <a:tr h="198054">
                <a:tc>
                  <a:txBody>
                    <a:bodyPr/>
                    <a:lstStyle/>
                    <a:p>
                      <a:pPr algn="ctr">
                        <a:lnSpc>
                          <a:spcPct val="107000"/>
                        </a:lnSpc>
                        <a:spcAft>
                          <a:spcPts val="0"/>
                        </a:spcAft>
                      </a:pPr>
                      <a:r>
                        <a:rPr lang="es-EC" sz="1400">
                          <a:effectLst/>
                        </a:rPr>
                        <a:t>T</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0,00%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20"/>
                  </a:ext>
                </a:extLst>
              </a:tr>
              <a:tr h="198054">
                <a:tc>
                  <a:txBody>
                    <a:bodyPr/>
                    <a:lstStyle/>
                    <a:p>
                      <a:pPr algn="ctr">
                        <a:lnSpc>
                          <a:spcPct val="107000"/>
                        </a:lnSpc>
                        <a:spcAft>
                          <a:spcPts val="0"/>
                        </a:spcAft>
                      </a:pPr>
                      <a:r>
                        <a:rPr lang="es-EC" sz="1400">
                          <a:effectLst/>
                        </a:rPr>
                        <a:t>U</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0,00%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21"/>
                  </a:ext>
                </a:extLst>
              </a:tr>
              <a:tr h="198054">
                <a:tc>
                  <a:txBody>
                    <a:bodyPr/>
                    <a:lstStyle/>
                    <a:p>
                      <a:pPr algn="ctr">
                        <a:lnSpc>
                          <a:spcPct val="107000"/>
                        </a:lnSpc>
                        <a:spcAft>
                          <a:spcPts val="0"/>
                        </a:spcAft>
                      </a:pPr>
                      <a:r>
                        <a:rPr lang="es-EC" sz="1400">
                          <a:effectLst/>
                        </a:rPr>
                        <a:t>TOTAL</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a:effectLst/>
                        </a:rPr>
                        <a:t>130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tc>
                  <a:txBody>
                    <a:bodyPr/>
                    <a:lstStyle/>
                    <a:p>
                      <a:pPr algn="r">
                        <a:lnSpc>
                          <a:spcPct val="107000"/>
                        </a:lnSpc>
                        <a:spcAft>
                          <a:spcPts val="0"/>
                        </a:spcAft>
                      </a:pPr>
                      <a:r>
                        <a:rPr lang="es-EC" sz="1400" dirty="0">
                          <a:effectLst/>
                        </a:rPr>
                        <a:t>100%</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9" marR="65589" marT="0" marB="0"/>
                </a:tc>
                <a:extLst>
                  <a:ext uri="{0D108BD9-81ED-4DB2-BD59-A6C34878D82A}">
                    <a16:rowId xmlns:a16="http://schemas.microsoft.com/office/drawing/2014/main" xmlns="" val="10022"/>
                  </a:ext>
                </a:extLst>
              </a:tr>
            </a:tbl>
          </a:graphicData>
        </a:graphic>
      </p:graphicFrame>
      <mc:AlternateContent xmlns:mc="http://schemas.openxmlformats.org/markup-compatibility/2006" xmlns:a14="http://schemas.microsoft.com/office/drawing/2010/main">
        <mc:Choice Requires="a14">
          <p:sp>
            <p:nvSpPr>
              <p:cNvPr id="6" name="Rectángulo 5"/>
              <p:cNvSpPr/>
              <p:nvPr/>
            </p:nvSpPr>
            <p:spPr>
              <a:xfrm>
                <a:off x="6604710" y="956583"/>
                <a:ext cx="3129575" cy="6948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rPr>
                        <m:t>𝑛</m:t>
                      </m:r>
                      <m:r>
                        <a:rPr lang="es-EC" i="0">
                          <a:latin typeface="Cambria Math" panose="02040503050406030204" pitchFamily="18" charset="0"/>
                        </a:rPr>
                        <m:t>=</m:t>
                      </m:r>
                      <m:f>
                        <m:fPr>
                          <m:ctrlPr>
                            <a:rPr lang="es-EC" i="1">
                              <a:latin typeface="Cambria Math" panose="02040503050406030204" pitchFamily="18" charset="0"/>
                            </a:rPr>
                          </m:ctrlPr>
                        </m:fPr>
                        <m:num>
                          <m:r>
                            <a:rPr lang="es-EC" i="1">
                              <a:latin typeface="Cambria Math" panose="02040503050406030204" pitchFamily="18" charset="0"/>
                            </a:rPr>
                            <m:t>𝑁</m:t>
                          </m:r>
                          <m:r>
                            <a:rPr lang="es-EC" i="0">
                              <a:latin typeface="Cambria Math" panose="02040503050406030204" pitchFamily="18" charset="0"/>
                            </a:rPr>
                            <m:t>∗</m:t>
                          </m:r>
                          <m:sSup>
                            <m:sSupPr>
                              <m:ctrlPr>
                                <a:rPr lang="es-EC" i="1">
                                  <a:latin typeface="Cambria Math" panose="02040503050406030204" pitchFamily="18" charset="0"/>
                                </a:rPr>
                              </m:ctrlPr>
                            </m:sSupPr>
                            <m:e>
                              <m:r>
                                <a:rPr lang="es-EC" i="1">
                                  <a:latin typeface="Cambria Math" panose="02040503050406030204" pitchFamily="18" charset="0"/>
                                </a:rPr>
                                <m:t>𝑍</m:t>
                              </m:r>
                            </m:e>
                            <m:sup>
                              <m:r>
                                <a:rPr lang="es-EC" i="0">
                                  <a:latin typeface="Cambria Math" panose="02040503050406030204" pitchFamily="18" charset="0"/>
                                </a:rPr>
                                <m:t>2</m:t>
                              </m:r>
                            </m:sup>
                          </m:sSup>
                          <m:r>
                            <a:rPr lang="es-EC" i="0">
                              <a:latin typeface="Cambria Math" panose="02040503050406030204" pitchFamily="18" charset="0"/>
                            </a:rPr>
                            <m:t>∗</m:t>
                          </m:r>
                          <m:r>
                            <a:rPr lang="es-EC" i="1">
                              <a:latin typeface="Cambria Math" panose="02040503050406030204" pitchFamily="18" charset="0"/>
                            </a:rPr>
                            <m:t>𝑝</m:t>
                          </m:r>
                          <m:r>
                            <a:rPr lang="es-EC" i="0">
                              <a:latin typeface="Cambria Math" panose="02040503050406030204" pitchFamily="18" charset="0"/>
                            </a:rPr>
                            <m:t>∗</m:t>
                          </m:r>
                          <m:r>
                            <a:rPr lang="es-EC" i="1">
                              <a:latin typeface="Cambria Math" panose="02040503050406030204" pitchFamily="18" charset="0"/>
                            </a:rPr>
                            <m:t>𝑞</m:t>
                          </m:r>
                        </m:num>
                        <m:den>
                          <m:sSup>
                            <m:sSupPr>
                              <m:ctrlPr>
                                <a:rPr lang="es-EC" i="1">
                                  <a:latin typeface="Cambria Math" panose="02040503050406030204" pitchFamily="18" charset="0"/>
                                </a:rPr>
                              </m:ctrlPr>
                            </m:sSupPr>
                            <m:e>
                              <m:r>
                                <a:rPr lang="es-EC" i="1">
                                  <a:latin typeface="Cambria Math" panose="02040503050406030204" pitchFamily="18" charset="0"/>
                                </a:rPr>
                                <m:t>𝑑</m:t>
                              </m:r>
                            </m:e>
                            <m:sup>
                              <m:r>
                                <a:rPr lang="es-EC" i="0">
                                  <a:latin typeface="Cambria Math" panose="02040503050406030204" pitchFamily="18" charset="0"/>
                                </a:rPr>
                                <m:t>2</m:t>
                              </m:r>
                            </m:sup>
                          </m:sSup>
                          <m:r>
                            <a:rPr lang="es-EC" i="0">
                              <a:latin typeface="Cambria Math" panose="02040503050406030204" pitchFamily="18" charset="0"/>
                            </a:rPr>
                            <m:t>∗</m:t>
                          </m:r>
                          <m:d>
                            <m:dPr>
                              <m:ctrlPr>
                                <a:rPr lang="es-EC" i="1">
                                  <a:latin typeface="Cambria Math" panose="02040503050406030204" pitchFamily="18" charset="0"/>
                                </a:rPr>
                              </m:ctrlPr>
                            </m:dPr>
                            <m:e>
                              <m:r>
                                <a:rPr lang="es-EC" i="1">
                                  <a:latin typeface="Cambria Math" panose="02040503050406030204" pitchFamily="18" charset="0"/>
                                </a:rPr>
                                <m:t>𝑁</m:t>
                              </m:r>
                              <m:r>
                                <a:rPr lang="es-EC" i="0">
                                  <a:latin typeface="Cambria Math" panose="02040503050406030204" pitchFamily="18" charset="0"/>
                                </a:rPr>
                                <m:t>−1</m:t>
                              </m:r>
                            </m:e>
                          </m:d>
                          <m:r>
                            <a:rPr lang="es-EC" i="0">
                              <a:latin typeface="Cambria Math" panose="02040503050406030204" pitchFamily="18" charset="0"/>
                            </a:rPr>
                            <m:t>+</m:t>
                          </m:r>
                          <m:sSup>
                            <m:sSupPr>
                              <m:ctrlPr>
                                <a:rPr lang="es-EC" i="1">
                                  <a:latin typeface="Cambria Math" panose="02040503050406030204" pitchFamily="18" charset="0"/>
                                </a:rPr>
                              </m:ctrlPr>
                            </m:sSupPr>
                            <m:e>
                              <m:r>
                                <a:rPr lang="es-EC" i="1">
                                  <a:latin typeface="Cambria Math" panose="02040503050406030204" pitchFamily="18" charset="0"/>
                                </a:rPr>
                                <m:t>𝑍</m:t>
                              </m:r>
                            </m:e>
                            <m:sup>
                              <m:r>
                                <a:rPr lang="es-EC" i="0">
                                  <a:latin typeface="Cambria Math" panose="02040503050406030204" pitchFamily="18" charset="0"/>
                                </a:rPr>
                                <m:t>2</m:t>
                              </m:r>
                            </m:sup>
                          </m:sSup>
                          <m:r>
                            <a:rPr lang="es-EC" i="0">
                              <a:latin typeface="Cambria Math" panose="02040503050406030204" pitchFamily="18" charset="0"/>
                            </a:rPr>
                            <m:t>∗</m:t>
                          </m:r>
                          <m:r>
                            <a:rPr lang="es-EC" i="1">
                              <a:latin typeface="Cambria Math" panose="02040503050406030204" pitchFamily="18" charset="0"/>
                            </a:rPr>
                            <m:t>𝑝</m:t>
                          </m:r>
                          <m:r>
                            <a:rPr lang="es-EC" i="0">
                              <a:latin typeface="Cambria Math" panose="02040503050406030204" pitchFamily="18" charset="0"/>
                            </a:rPr>
                            <m:t>∗</m:t>
                          </m:r>
                          <m:r>
                            <a:rPr lang="es-EC" i="1">
                              <a:latin typeface="Cambria Math" panose="02040503050406030204" pitchFamily="18" charset="0"/>
                            </a:rPr>
                            <m:t>𝑞</m:t>
                          </m:r>
                        </m:den>
                      </m:f>
                    </m:oMath>
                  </m:oMathPara>
                </a14:m>
                <a:endParaRPr lang="es-EC" dirty="0"/>
              </a:p>
            </p:txBody>
          </p:sp>
        </mc:Choice>
        <mc:Fallback xmlns="">
          <p:sp>
            <p:nvSpPr>
              <p:cNvPr id="6" name="Rectángulo 5"/>
              <p:cNvSpPr>
                <a:spLocks noRot="1" noChangeAspect="1" noMove="1" noResize="1" noEditPoints="1" noAdjustHandles="1" noChangeArrowheads="1" noChangeShapeType="1" noTextEdit="1"/>
              </p:cNvSpPr>
              <p:nvPr/>
            </p:nvSpPr>
            <p:spPr>
              <a:xfrm>
                <a:off x="6604710" y="956583"/>
                <a:ext cx="3129575" cy="694806"/>
              </a:xfrm>
              <a:prstGeom prst="rect">
                <a:avLst/>
              </a:prstGeom>
              <a:blipFill rotWithShape="0">
                <a:blip r:embed="rId10"/>
                <a:stretch>
                  <a:fillRect/>
                </a:stretch>
              </a:blipFill>
            </p:spPr>
            <p:txBody>
              <a:bodyPr/>
              <a:lstStyle/>
              <a:p>
                <a:r>
                  <a:rPr lang="es-EC">
                    <a:noFill/>
                  </a:rPr>
                  <a:t> </a:t>
                </a:r>
              </a:p>
            </p:txBody>
          </p:sp>
        </mc:Fallback>
      </mc:AlternateContent>
      <p:sp>
        <p:nvSpPr>
          <p:cNvPr id="7" name="Rectángulo 6"/>
          <p:cNvSpPr/>
          <p:nvPr/>
        </p:nvSpPr>
        <p:spPr>
          <a:xfrm>
            <a:off x="5203065" y="2131305"/>
            <a:ext cx="6593983" cy="2595390"/>
          </a:xfrm>
          <a:prstGeom prst="rect">
            <a:avLst/>
          </a:prstGeom>
        </p:spPr>
        <p:txBody>
          <a:bodyPr wrap="square">
            <a:spAutoFit/>
          </a:bodyPr>
          <a:lstStyle/>
          <a:p>
            <a:pPr indent="450215" algn="just">
              <a:lnSpc>
                <a:spcPct val="200000"/>
              </a:lnSpc>
              <a:spcAft>
                <a:spcPts val="800"/>
              </a:spcAft>
            </a:pPr>
            <a:r>
              <a:rPr lang="es-E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 = Total de la población</a:t>
            </a:r>
            <a:endParaRPr lang="es-EC"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200000"/>
              </a:lnSpc>
              <a:spcAft>
                <a:spcPts val="800"/>
              </a:spcAft>
            </a:pPr>
            <a:r>
              <a:rPr lang="es-E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 = 1.96, ya que se quiere tener una seguridad del 95%</a:t>
            </a:r>
            <a:endParaRPr lang="es-EC"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200000"/>
              </a:lnSpc>
              <a:spcAft>
                <a:spcPts val="800"/>
              </a:spcAft>
            </a:pPr>
            <a:r>
              <a:rPr lang="es-E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 = Proporción esperada (ya que se tiene 95% sería un 5%)</a:t>
            </a:r>
            <a:endParaRPr lang="es-EC"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200000"/>
              </a:lnSpc>
              <a:spcAft>
                <a:spcPts val="800"/>
              </a:spcAft>
            </a:pPr>
            <a:r>
              <a:rPr lang="es-E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q = 1-p</a:t>
            </a:r>
            <a:endParaRPr lang="es-EC"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200000"/>
              </a:lnSpc>
              <a:spcAft>
                <a:spcPts val="800"/>
              </a:spcAft>
            </a:pPr>
            <a:r>
              <a:rPr lang="es-ES"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 = Precisión de la investigación que en este caso será un 5%</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Rectángulo 7"/>
              <p:cNvSpPr/>
              <p:nvPr/>
            </p:nvSpPr>
            <p:spPr>
              <a:xfrm>
                <a:off x="7494871" y="4973818"/>
                <a:ext cx="1906707" cy="748923"/>
              </a:xfrm>
              <a:prstGeom prst="rect">
                <a:avLst/>
              </a:prstGeom>
              <a:solidFill>
                <a:schemeClr val="accent4">
                  <a:lumMod val="40000"/>
                  <a:lumOff val="60000"/>
                </a:schemeClr>
              </a:solidFill>
            </p:spPr>
            <p:txBody>
              <a:bodyPr wrap="square">
                <a:spAutoFit/>
              </a:bodyPr>
              <a:lstStyle/>
              <a:p>
                <a:pPr indent="450215" algn="just">
                  <a:lnSpc>
                    <a:spcPct val="200000"/>
                  </a:lnSpc>
                  <a:spcAft>
                    <a:spcPts val="800"/>
                  </a:spcAft>
                </a:pPr>
                <a14:m>
                  <m:oMathPara xmlns:m="http://schemas.openxmlformats.org/officeDocument/2006/math">
                    <m:oMathParaPr>
                      <m:jc m:val="centerGroup"/>
                    </m:oMathParaPr>
                    <m:oMath xmlns:m="http://schemas.openxmlformats.org/officeDocument/2006/math">
                      <m:r>
                        <a:rPr lang="es-ES" i="1">
                          <a:solidFill>
                            <a:srgbClr val="000000"/>
                          </a:solidFill>
                          <a:latin typeface="Cambria Math" panose="02040503050406030204" pitchFamily="18" charset="0"/>
                          <a:ea typeface="Calibri" panose="020F0502020204030204" pitchFamily="34" charset="0"/>
                          <a:cs typeface="Arial" panose="020B0604020202020204" pitchFamily="34" charset="0"/>
                        </a:rPr>
                        <m:t>𝑛</m:t>
                      </m:r>
                      <m:r>
                        <a:rPr lang="es-ES" i="1">
                          <a:solidFill>
                            <a:srgbClr val="000000"/>
                          </a:solidFill>
                          <a:latin typeface="Cambria Math" panose="02040503050406030204" pitchFamily="18" charset="0"/>
                          <a:ea typeface="Calibri" panose="020F0502020204030204" pitchFamily="34" charset="0"/>
                          <a:cs typeface="Arial" panose="020B0604020202020204" pitchFamily="34" charset="0"/>
                        </a:rPr>
                        <m:t>=46.97</m:t>
                      </m:r>
                    </m:oMath>
                  </m:oMathPara>
                </a14:m>
                <a:endParaRPr lang="es-EC" dirty="0">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7494871" y="4973818"/>
                <a:ext cx="1906707" cy="748923"/>
              </a:xfrm>
              <a:prstGeom prst="rect">
                <a:avLst/>
              </a:prstGeom>
              <a:blipFill rotWithShape="0">
                <a:blip r:embed="rId11"/>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2728495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283334" y="167425"/>
            <a:ext cx="3142446" cy="707886"/>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BASE DATOS EXCEL O SISTEMA ESTADISTICO UTILIZADO</a:t>
            </a:r>
            <a:endParaRPr lang="es-EC" dirty="0"/>
          </a:p>
        </p:txBody>
      </p:sp>
      <p:pic>
        <p:nvPicPr>
          <p:cNvPr id="2" name="Imagen 1" descr="MUESTRA (Autoguardado) - Excel"/>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10" y="873838"/>
            <a:ext cx="6424939" cy="3458867"/>
          </a:xfrm>
          <a:prstGeom prst="rect">
            <a:avLst/>
          </a:prstGeom>
        </p:spPr>
      </p:pic>
      <p:pic>
        <p:nvPicPr>
          <p:cNvPr id="8" name="Imagen 7" descr="ECUACIONES DE EST GEN.sav [ConjuntoDatos1] - IBM SPSS Statistics Editor de dato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0787" y="2046327"/>
            <a:ext cx="6468081" cy="3639184"/>
          </a:xfrm>
          <a:prstGeom prst="rect">
            <a:avLst/>
          </a:prstGeom>
        </p:spPr>
      </p:pic>
    </p:spTree>
    <p:extLst>
      <p:ext uri="{BB962C8B-B14F-4D97-AF65-F5344CB8AC3E}">
        <p14:creationId xmlns:p14="http://schemas.microsoft.com/office/powerpoint/2010/main" val="1590477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graphicFrame>
        <p:nvGraphicFramePr>
          <p:cNvPr id="2" name="Tabla 1"/>
          <p:cNvGraphicFramePr>
            <a:graphicFrameLocks noGrp="1"/>
          </p:cNvGraphicFramePr>
          <p:nvPr>
            <p:extLst>
              <p:ext uri="{D42A27DB-BD31-4B8C-83A1-F6EECF244321}">
                <p14:modId xmlns:p14="http://schemas.microsoft.com/office/powerpoint/2010/main" val="3719533800"/>
              </p:ext>
            </p:extLst>
          </p:nvPr>
        </p:nvGraphicFramePr>
        <p:xfrm>
          <a:off x="296216" y="636950"/>
          <a:ext cx="8886421" cy="5266923"/>
        </p:xfrm>
        <a:graphic>
          <a:graphicData uri="http://schemas.openxmlformats.org/drawingml/2006/table">
            <a:tbl>
              <a:tblPr firstRow="1" firstCol="1" bandRow="1">
                <a:tableStyleId>{073A0DAA-6AF3-43AB-8588-CEC1D06C72B9}</a:tableStyleId>
              </a:tblPr>
              <a:tblGrid>
                <a:gridCol w="1635615">
                  <a:extLst>
                    <a:ext uri="{9D8B030D-6E8A-4147-A177-3AD203B41FA5}">
                      <a16:colId xmlns:a16="http://schemas.microsoft.com/office/drawing/2014/main" xmlns="" val="20000"/>
                    </a:ext>
                  </a:extLst>
                </a:gridCol>
                <a:gridCol w="721217">
                  <a:extLst>
                    <a:ext uri="{9D8B030D-6E8A-4147-A177-3AD203B41FA5}">
                      <a16:colId xmlns:a16="http://schemas.microsoft.com/office/drawing/2014/main" xmlns="" val="20001"/>
                    </a:ext>
                  </a:extLst>
                </a:gridCol>
                <a:gridCol w="772733">
                  <a:extLst>
                    <a:ext uri="{9D8B030D-6E8A-4147-A177-3AD203B41FA5}">
                      <a16:colId xmlns:a16="http://schemas.microsoft.com/office/drawing/2014/main" xmlns="" val="20002"/>
                    </a:ext>
                  </a:extLst>
                </a:gridCol>
                <a:gridCol w="772732">
                  <a:extLst>
                    <a:ext uri="{9D8B030D-6E8A-4147-A177-3AD203B41FA5}">
                      <a16:colId xmlns:a16="http://schemas.microsoft.com/office/drawing/2014/main" xmlns="" val="20003"/>
                    </a:ext>
                  </a:extLst>
                </a:gridCol>
                <a:gridCol w="734096">
                  <a:extLst>
                    <a:ext uri="{9D8B030D-6E8A-4147-A177-3AD203B41FA5}">
                      <a16:colId xmlns:a16="http://schemas.microsoft.com/office/drawing/2014/main" xmlns="" val="20004"/>
                    </a:ext>
                  </a:extLst>
                </a:gridCol>
                <a:gridCol w="785611">
                  <a:extLst>
                    <a:ext uri="{9D8B030D-6E8A-4147-A177-3AD203B41FA5}">
                      <a16:colId xmlns:a16="http://schemas.microsoft.com/office/drawing/2014/main" xmlns="" val="20005"/>
                    </a:ext>
                  </a:extLst>
                </a:gridCol>
                <a:gridCol w="811369">
                  <a:extLst>
                    <a:ext uri="{9D8B030D-6E8A-4147-A177-3AD203B41FA5}">
                      <a16:colId xmlns:a16="http://schemas.microsoft.com/office/drawing/2014/main" xmlns="" val="20006"/>
                    </a:ext>
                  </a:extLst>
                </a:gridCol>
                <a:gridCol w="875763">
                  <a:extLst>
                    <a:ext uri="{9D8B030D-6E8A-4147-A177-3AD203B41FA5}">
                      <a16:colId xmlns:a16="http://schemas.microsoft.com/office/drawing/2014/main" xmlns="" val="20007"/>
                    </a:ext>
                  </a:extLst>
                </a:gridCol>
                <a:gridCol w="940158">
                  <a:extLst>
                    <a:ext uri="{9D8B030D-6E8A-4147-A177-3AD203B41FA5}">
                      <a16:colId xmlns:a16="http://schemas.microsoft.com/office/drawing/2014/main" xmlns="" val="20008"/>
                    </a:ext>
                  </a:extLst>
                </a:gridCol>
                <a:gridCol w="837127">
                  <a:extLst>
                    <a:ext uri="{9D8B030D-6E8A-4147-A177-3AD203B41FA5}">
                      <a16:colId xmlns:a16="http://schemas.microsoft.com/office/drawing/2014/main" xmlns="" val="20009"/>
                    </a:ext>
                  </a:extLst>
                </a:gridCol>
              </a:tblGrid>
              <a:tr h="161914">
                <a:tc>
                  <a:txBody>
                    <a:bodyPr/>
                    <a:lstStyle/>
                    <a:p>
                      <a:endParaRPr lang="es-EC" sz="1000">
                        <a:solidFill>
                          <a:srgbClr val="000000"/>
                        </a:solidFill>
                        <a:effectLst/>
                        <a:latin typeface="Calibri" panose="020F0502020204030204" pitchFamily="34" charset="0"/>
                        <a:cs typeface="Times New Roman" panose="02020603050405020304" pitchFamily="18" charset="0"/>
                      </a:endParaRPr>
                    </a:p>
                  </a:txBody>
                  <a:tcPr marL="50627" marR="50627" marT="0" marB="0" anchor="ctr"/>
                </a:tc>
                <a:tc gridSpan="5">
                  <a:txBody>
                    <a:bodyPr/>
                    <a:lstStyle/>
                    <a:p>
                      <a:pPr algn="ctr">
                        <a:lnSpc>
                          <a:spcPct val="107000"/>
                        </a:lnSpc>
                        <a:spcAft>
                          <a:spcPts val="0"/>
                        </a:spcAft>
                      </a:pPr>
                      <a:r>
                        <a:rPr lang="es-EC" sz="1200" dirty="0">
                          <a:effectLst/>
                        </a:rPr>
                        <a:t>INDICE ALTMAN (Z)</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endParaRPr lang="es-EC" sz="1200">
                        <a:solidFill>
                          <a:srgbClr val="000000"/>
                        </a:solidFill>
                        <a:effectLst/>
                        <a:latin typeface="Calibri" panose="020F0502020204030204" pitchFamily="34" charset="0"/>
                        <a:cs typeface="Times New Roman" panose="02020603050405020304" pitchFamily="18" charset="0"/>
                      </a:endParaRPr>
                    </a:p>
                  </a:txBody>
                  <a:tcPr marL="50627" marR="50627" marT="0" marB="0" anchor="ctr"/>
                </a:tc>
                <a:tc>
                  <a:txBody>
                    <a:bodyPr/>
                    <a:lstStyle/>
                    <a:p>
                      <a:endParaRPr lang="es-EC" sz="1200">
                        <a:solidFill>
                          <a:srgbClr val="000000"/>
                        </a:solidFill>
                        <a:effectLst/>
                        <a:latin typeface="Calibri" panose="020F0502020204030204" pitchFamily="34" charset="0"/>
                        <a:cs typeface="Times New Roman" panose="02020603050405020304" pitchFamily="18" charset="0"/>
                      </a:endParaRPr>
                    </a:p>
                  </a:txBody>
                  <a:tcPr marL="50627" marR="50627" marT="0" marB="0" anchor="ctr"/>
                </a:tc>
                <a:tc>
                  <a:txBody>
                    <a:bodyPr/>
                    <a:lstStyle/>
                    <a:p>
                      <a:endParaRPr lang="es-EC" sz="1200">
                        <a:solidFill>
                          <a:srgbClr val="000000"/>
                        </a:solidFill>
                        <a:effectLst/>
                        <a:latin typeface="Calibri" panose="020F0502020204030204" pitchFamily="34" charset="0"/>
                        <a:cs typeface="Times New Roman" panose="02020603050405020304" pitchFamily="18" charset="0"/>
                      </a:endParaRPr>
                    </a:p>
                  </a:txBody>
                  <a:tcPr marL="50627" marR="50627" marT="0" marB="0" anchor="ctr"/>
                </a:tc>
                <a:tc>
                  <a:txBody>
                    <a:bodyPr/>
                    <a:lstStyle/>
                    <a:p>
                      <a:endParaRPr lang="es-EC" sz="1200">
                        <a:solidFill>
                          <a:srgbClr val="000000"/>
                        </a:solidFill>
                        <a:effectLst/>
                        <a:latin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0"/>
                  </a:ext>
                </a:extLst>
              </a:tr>
              <a:tr h="304938">
                <a:tc>
                  <a:txBody>
                    <a:bodyPr/>
                    <a:lstStyle/>
                    <a:p>
                      <a:pPr algn="ctr">
                        <a:lnSpc>
                          <a:spcPct val="107000"/>
                        </a:lnSpc>
                        <a:spcAft>
                          <a:spcPts val="0"/>
                        </a:spcAft>
                      </a:pPr>
                      <a:r>
                        <a:rPr lang="es-EC" sz="1100" dirty="0">
                          <a:effectLst/>
                        </a:rPr>
                        <a:t>SECTOR</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2014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2015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2016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2017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2018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Prom.</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min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MAX</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σ</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1"/>
                  </a:ext>
                </a:extLst>
              </a:tr>
              <a:tr h="469550">
                <a:tc>
                  <a:txBody>
                    <a:bodyPr/>
                    <a:lstStyle/>
                    <a:p>
                      <a:pPr algn="ctr">
                        <a:lnSpc>
                          <a:spcPct val="107000"/>
                        </a:lnSpc>
                        <a:spcAft>
                          <a:spcPts val="0"/>
                        </a:spcAft>
                      </a:pPr>
                      <a:r>
                        <a:rPr lang="es-EC" sz="1100" dirty="0">
                          <a:effectLst/>
                        </a:rPr>
                        <a:t>SECTOR A:Agricultura, ganadería, silvicultura y pesca</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2.06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1.87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0.64</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2.48</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2.36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1.88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0.64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2.48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0.73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2"/>
                  </a:ext>
                </a:extLst>
              </a:tr>
              <a:tr h="469550">
                <a:tc>
                  <a:txBody>
                    <a:bodyPr/>
                    <a:lstStyle/>
                    <a:p>
                      <a:pPr algn="ctr">
                        <a:lnSpc>
                          <a:spcPct val="107000"/>
                        </a:lnSpc>
                        <a:spcAft>
                          <a:spcPts val="0"/>
                        </a:spcAft>
                      </a:pPr>
                      <a:r>
                        <a:rPr lang="es-EC" sz="1100">
                          <a:effectLst/>
                        </a:rPr>
                        <a:t>SECTOR C: Industrias manufactureras</a:t>
                      </a:r>
                      <a:endParaRPr lang="es-EC"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1.42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1.27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1.30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1.75</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1.90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1.53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1.27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1.90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0.28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3"/>
                  </a:ext>
                </a:extLst>
              </a:tr>
              <a:tr h="469550">
                <a:tc>
                  <a:txBody>
                    <a:bodyPr/>
                    <a:lstStyle/>
                    <a:p>
                      <a:pPr algn="ctr">
                        <a:lnSpc>
                          <a:spcPct val="107000"/>
                        </a:lnSpc>
                        <a:spcAft>
                          <a:spcPts val="0"/>
                        </a:spcAft>
                      </a:pPr>
                      <a:r>
                        <a:rPr lang="es-EC" sz="1100" dirty="0">
                          <a:effectLst/>
                        </a:rPr>
                        <a:t>SECTOR F: Construcción</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0.10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0.11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0.80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0.21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0.80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0.33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4"/>
                  </a:ext>
                </a:extLst>
              </a:tr>
              <a:tr h="762344">
                <a:tc>
                  <a:txBody>
                    <a:bodyPr/>
                    <a:lstStyle/>
                    <a:p>
                      <a:pPr algn="ctr">
                        <a:lnSpc>
                          <a:spcPct val="107000"/>
                        </a:lnSpc>
                        <a:spcAft>
                          <a:spcPts val="0"/>
                        </a:spcAft>
                      </a:pPr>
                      <a:r>
                        <a:rPr lang="es-EC" sz="1100" dirty="0">
                          <a:effectLst/>
                        </a:rPr>
                        <a:t>SECTOR G: Comercio al por mayor y al por menor, reparación de vehículos automotores y motocicletas</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1.65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1.22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0.27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0.23</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0.79</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0.23</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1.65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0.62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5"/>
                  </a:ext>
                </a:extLst>
              </a:tr>
              <a:tr h="469550">
                <a:tc>
                  <a:txBody>
                    <a:bodyPr/>
                    <a:lstStyle/>
                    <a:p>
                      <a:pPr algn="ctr">
                        <a:lnSpc>
                          <a:spcPct val="107000"/>
                        </a:lnSpc>
                        <a:spcAft>
                          <a:spcPts val="0"/>
                        </a:spcAft>
                      </a:pPr>
                      <a:r>
                        <a:rPr lang="es-EC" sz="1100" dirty="0">
                          <a:effectLst/>
                        </a:rPr>
                        <a:t>SECTOR H: Transporte y almacenamiento</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0.82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0.37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0.27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0.30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0.00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0.82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0.32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6"/>
                  </a:ext>
                </a:extLst>
              </a:tr>
              <a:tr h="469550">
                <a:tc>
                  <a:txBody>
                    <a:bodyPr/>
                    <a:lstStyle/>
                    <a:p>
                      <a:pPr algn="ctr">
                        <a:lnSpc>
                          <a:spcPct val="107000"/>
                        </a:lnSpc>
                        <a:spcAft>
                          <a:spcPts val="0"/>
                        </a:spcAft>
                      </a:pPr>
                      <a:r>
                        <a:rPr lang="es-EC" sz="1100" dirty="0">
                          <a:effectLst/>
                        </a:rPr>
                        <a:t>SECTOR L: Actividades Inmobiliarias</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-0.18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0.13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0.10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0.14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-0.18</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0.27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7"/>
                  </a:ext>
                </a:extLst>
              </a:tr>
              <a:tr h="518124">
                <a:tc>
                  <a:txBody>
                    <a:bodyPr/>
                    <a:lstStyle/>
                    <a:p>
                      <a:pPr algn="ctr">
                        <a:lnSpc>
                          <a:spcPct val="107000"/>
                        </a:lnSpc>
                        <a:spcAft>
                          <a:spcPts val="0"/>
                        </a:spcAft>
                      </a:pPr>
                      <a:r>
                        <a:rPr lang="es-EC" sz="1100" dirty="0">
                          <a:effectLst/>
                        </a:rPr>
                        <a:t>SECTOR M: Actividades profesionales, científicas y técnicas</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0.71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0.61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0.59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0.54</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0.71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0.07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8"/>
                  </a:ext>
                </a:extLst>
              </a:tr>
              <a:tr h="609876">
                <a:tc>
                  <a:txBody>
                    <a:bodyPr/>
                    <a:lstStyle/>
                    <a:p>
                      <a:pPr algn="ctr">
                        <a:lnSpc>
                          <a:spcPct val="107000"/>
                        </a:lnSpc>
                        <a:spcAft>
                          <a:spcPts val="0"/>
                        </a:spcAft>
                      </a:pPr>
                      <a:r>
                        <a:rPr lang="es-EC" sz="1100" dirty="0">
                          <a:effectLst/>
                        </a:rPr>
                        <a:t>SECTOR N: Actividades de servicios administrativos y de apoyo</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4.30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3.28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2.82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1.20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1.04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2.53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1.04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4.30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1.39</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09"/>
                  </a:ext>
                </a:extLst>
              </a:tr>
              <a:tr h="304938">
                <a:tc>
                  <a:txBody>
                    <a:bodyPr/>
                    <a:lstStyle/>
                    <a:p>
                      <a:pPr algn="ctr">
                        <a:lnSpc>
                          <a:spcPct val="107000"/>
                        </a:lnSpc>
                        <a:spcAft>
                          <a:spcPts val="0"/>
                        </a:spcAft>
                      </a:pPr>
                      <a:r>
                        <a:rPr lang="es-EC" sz="1100" dirty="0">
                          <a:effectLst/>
                        </a:rPr>
                        <a:t>POMEDIO TOTAL</a:t>
                      </a:r>
                      <a:endParaRPr lang="es-EC"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1.43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0.88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0.90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0.78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0.44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a:effectLst/>
                        </a:rPr>
                        <a:t>1.65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tc>
                  <a:txBody>
                    <a:bodyPr/>
                    <a:lstStyle/>
                    <a:p>
                      <a:pPr algn="ctr">
                        <a:lnSpc>
                          <a:spcPct val="107000"/>
                        </a:lnSpc>
                        <a:spcAft>
                          <a:spcPts val="0"/>
                        </a:spcAft>
                      </a:pPr>
                      <a:r>
                        <a:rPr lang="es-EC" sz="1200" dirty="0">
                          <a:effectLst/>
                        </a:rPr>
                        <a:t>0.50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627" marR="50627" marT="0" marB="0" anchor="ctr"/>
                </a:tc>
                <a:extLst>
                  <a:ext uri="{0D108BD9-81ED-4DB2-BD59-A6C34878D82A}">
                    <a16:rowId xmlns:a16="http://schemas.microsoft.com/office/drawing/2014/main" xmlns="" val="10010"/>
                  </a:ext>
                </a:extLst>
              </a:tr>
            </a:tbl>
          </a:graphicData>
        </a:graphic>
      </p:graphicFrame>
      <p:sp>
        <p:nvSpPr>
          <p:cNvPr id="4" name="CuadroTexto 3"/>
          <p:cNvSpPr txBox="1"/>
          <p:nvPr/>
        </p:nvSpPr>
        <p:spPr>
          <a:xfrm>
            <a:off x="4911144" y="133809"/>
            <a:ext cx="1880315" cy="369332"/>
          </a:xfrm>
          <a:prstGeom prst="rect">
            <a:avLst/>
          </a:prstGeom>
          <a:solidFill>
            <a:schemeClr val="accent4">
              <a:lumMod val="40000"/>
              <a:lumOff val="60000"/>
            </a:schemeClr>
          </a:solidFill>
        </p:spPr>
        <p:txBody>
          <a:bodyPr wrap="square" rtlCol="0">
            <a:spAutoFit/>
          </a:bodyPr>
          <a:lstStyle/>
          <a:p>
            <a:r>
              <a:rPr lang="es-ES" dirty="0"/>
              <a:t>ALTMAN Z-SCORE</a:t>
            </a:r>
            <a:endParaRPr lang="es-EC" dirty="0"/>
          </a:p>
        </p:txBody>
      </p:sp>
      <p:sp>
        <p:nvSpPr>
          <p:cNvPr id="6" name="Rectángulo: esquinas redondeadas 5">
            <a:extLst>
              <a:ext uri="{FF2B5EF4-FFF2-40B4-BE49-F238E27FC236}">
                <a16:creationId xmlns:a16="http://schemas.microsoft.com/office/drawing/2014/main" xmlns="" id="{6BC0B0BA-6855-4799-B563-DA42D1D8CA34}"/>
              </a:ext>
            </a:extLst>
          </p:cNvPr>
          <p:cNvSpPr/>
          <p:nvPr/>
        </p:nvSpPr>
        <p:spPr>
          <a:xfrm>
            <a:off x="1983604" y="2176817"/>
            <a:ext cx="7031607" cy="2959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7" name="Imagen 6">
            <a:extLst>
              <a:ext uri="{FF2B5EF4-FFF2-40B4-BE49-F238E27FC236}">
                <a16:creationId xmlns:a16="http://schemas.microsoft.com/office/drawing/2014/main" xmlns="" id="{0D94CB4D-1D4B-4B5F-BC4A-8A483BF5BC0C}"/>
              </a:ext>
            </a:extLst>
          </p:cNvPr>
          <p:cNvPicPr>
            <a:picLocks noChangeAspect="1"/>
          </p:cNvPicPr>
          <p:nvPr/>
        </p:nvPicPr>
        <p:blipFill>
          <a:blip r:embed="rId5"/>
          <a:stretch>
            <a:fillRect/>
          </a:stretch>
        </p:blipFill>
        <p:spPr>
          <a:xfrm>
            <a:off x="9234152" y="722178"/>
            <a:ext cx="2957848" cy="875763"/>
          </a:xfrm>
          <a:prstGeom prst="rect">
            <a:avLst/>
          </a:prstGeom>
        </p:spPr>
      </p:pic>
      <p:sp>
        <p:nvSpPr>
          <p:cNvPr id="8" name="Rectángulo: esquinas redondeadas 5">
            <a:extLst>
              <a:ext uri="{FF2B5EF4-FFF2-40B4-BE49-F238E27FC236}">
                <a16:creationId xmlns:a16="http://schemas.microsoft.com/office/drawing/2014/main" xmlns="" id="{6BC0B0BA-6855-4799-B563-DA42D1D8CA34}"/>
              </a:ext>
            </a:extLst>
          </p:cNvPr>
          <p:cNvSpPr/>
          <p:nvPr/>
        </p:nvSpPr>
        <p:spPr>
          <a:xfrm>
            <a:off x="1983604" y="5085296"/>
            <a:ext cx="7031607" cy="2959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45429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4911144" y="133809"/>
            <a:ext cx="1880315" cy="369332"/>
          </a:xfrm>
          <a:prstGeom prst="rect">
            <a:avLst/>
          </a:prstGeom>
          <a:solidFill>
            <a:schemeClr val="accent4">
              <a:lumMod val="40000"/>
              <a:lumOff val="60000"/>
            </a:schemeClr>
          </a:solidFill>
        </p:spPr>
        <p:txBody>
          <a:bodyPr wrap="square" rtlCol="0">
            <a:spAutoFit/>
          </a:bodyPr>
          <a:lstStyle/>
          <a:p>
            <a:r>
              <a:rPr lang="es-ES" dirty="0"/>
              <a:t>ALTMAN Z-SCORE</a:t>
            </a:r>
            <a:endParaRPr lang="es-EC" dirty="0"/>
          </a:p>
        </p:txBody>
      </p:sp>
      <p:graphicFrame>
        <p:nvGraphicFramePr>
          <p:cNvPr id="6" name="Gráfico 5">
            <a:extLst>
              <a:ext uri="{FF2B5EF4-FFF2-40B4-BE49-F238E27FC236}">
                <a16:creationId xmlns:a16="http://schemas.microsoft.com/office/drawing/2014/main" xmlns="" id="{00000000-0008-0000-0300-000002000000}"/>
              </a:ext>
            </a:extLst>
          </p:cNvPr>
          <p:cNvGraphicFramePr/>
          <p:nvPr>
            <p:extLst>
              <p:ext uri="{D42A27DB-BD31-4B8C-83A1-F6EECF244321}">
                <p14:modId xmlns:p14="http://schemas.microsoft.com/office/powerpoint/2010/main" val="3065170848"/>
              </p:ext>
            </p:extLst>
          </p:nvPr>
        </p:nvGraphicFramePr>
        <p:xfrm>
          <a:off x="2034862" y="639717"/>
          <a:ext cx="8242479" cy="5400475"/>
        </p:xfrm>
        <a:graphic>
          <a:graphicData uri="http://schemas.openxmlformats.org/drawingml/2006/chart">
            <c:chart xmlns:c="http://schemas.openxmlformats.org/drawingml/2006/chart" xmlns:r="http://schemas.openxmlformats.org/officeDocument/2006/relationships" r:id="rId5"/>
          </a:graphicData>
        </a:graphic>
      </p:graphicFrame>
      <p:sp>
        <p:nvSpPr>
          <p:cNvPr id="2" name="CuadroTexto 1">
            <a:extLst>
              <a:ext uri="{FF2B5EF4-FFF2-40B4-BE49-F238E27FC236}">
                <a16:creationId xmlns:a16="http://schemas.microsoft.com/office/drawing/2014/main" xmlns="" id="{24571DEA-B38E-41EE-B0AB-4D7B57D99987}"/>
              </a:ext>
            </a:extLst>
          </p:cNvPr>
          <p:cNvSpPr txBox="1"/>
          <p:nvPr/>
        </p:nvSpPr>
        <p:spPr>
          <a:xfrm>
            <a:off x="9561010" y="1360406"/>
            <a:ext cx="939168" cy="276999"/>
          </a:xfrm>
          <a:prstGeom prst="rect">
            <a:avLst/>
          </a:prstGeom>
          <a:solidFill>
            <a:schemeClr val="accent6">
              <a:lumMod val="40000"/>
              <a:lumOff val="60000"/>
            </a:schemeClr>
          </a:solidFill>
        </p:spPr>
        <p:txBody>
          <a:bodyPr wrap="none" rtlCol="0">
            <a:spAutoFit/>
          </a:bodyPr>
          <a:lstStyle/>
          <a:p>
            <a:r>
              <a:rPr lang="es-EC" sz="1200" dirty="0"/>
              <a:t>Zona segura</a:t>
            </a:r>
          </a:p>
        </p:txBody>
      </p:sp>
      <p:sp>
        <p:nvSpPr>
          <p:cNvPr id="7" name="CuadroTexto 6">
            <a:extLst>
              <a:ext uri="{FF2B5EF4-FFF2-40B4-BE49-F238E27FC236}">
                <a16:creationId xmlns:a16="http://schemas.microsoft.com/office/drawing/2014/main" xmlns="" id="{FBC61204-8709-4FB6-9ABD-A2EB0D22CBCC}"/>
              </a:ext>
            </a:extLst>
          </p:cNvPr>
          <p:cNvSpPr txBox="1"/>
          <p:nvPr/>
        </p:nvSpPr>
        <p:spPr>
          <a:xfrm>
            <a:off x="9561010" y="2089770"/>
            <a:ext cx="732445" cy="276999"/>
          </a:xfrm>
          <a:prstGeom prst="rect">
            <a:avLst/>
          </a:prstGeom>
          <a:solidFill>
            <a:schemeClr val="accent6">
              <a:lumMod val="40000"/>
              <a:lumOff val="60000"/>
            </a:schemeClr>
          </a:solidFill>
        </p:spPr>
        <p:txBody>
          <a:bodyPr wrap="none" rtlCol="0">
            <a:spAutoFit/>
          </a:bodyPr>
          <a:lstStyle/>
          <a:p>
            <a:r>
              <a:rPr lang="es-EC" sz="1200" dirty="0" smtClean="0"/>
              <a:t>Área </a:t>
            </a:r>
            <a:r>
              <a:rPr lang="es-EC" sz="1200" dirty="0"/>
              <a:t>gris</a:t>
            </a:r>
          </a:p>
        </p:txBody>
      </p:sp>
      <p:sp>
        <p:nvSpPr>
          <p:cNvPr id="8" name="CuadroTexto 7">
            <a:extLst>
              <a:ext uri="{FF2B5EF4-FFF2-40B4-BE49-F238E27FC236}">
                <a16:creationId xmlns:a16="http://schemas.microsoft.com/office/drawing/2014/main" xmlns="" id="{70D26D00-CC3B-4252-8797-0E132B96E302}"/>
              </a:ext>
            </a:extLst>
          </p:cNvPr>
          <p:cNvSpPr txBox="1"/>
          <p:nvPr/>
        </p:nvSpPr>
        <p:spPr>
          <a:xfrm>
            <a:off x="9561010" y="2840613"/>
            <a:ext cx="1194045" cy="276999"/>
          </a:xfrm>
          <a:prstGeom prst="rect">
            <a:avLst/>
          </a:prstGeom>
          <a:solidFill>
            <a:schemeClr val="accent6">
              <a:lumMod val="40000"/>
              <a:lumOff val="60000"/>
            </a:schemeClr>
          </a:solidFill>
        </p:spPr>
        <p:txBody>
          <a:bodyPr wrap="none" rtlCol="0">
            <a:spAutoFit/>
          </a:bodyPr>
          <a:lstStyle/>
          <a:p>
            <a:r>
              <a:rPr lang="es-EC" sz="1200" dirty="0"/>
              <a:t>Zona de quiebra</a:t>
            </a:r>
          </a:p>
        </p:txBody>
      </p:sp>
    </p:spTree>
    <p:extLst>
      <p:ext uri="{BB962C8B-B14F-4D97-AF65-F5344CB8AC3E}">
        <p14:creationId xmlns:p14="http://schemas.microsoft.com/office/powerpoint/2010/main" val="3811913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4911144" y="133809"/>
            <a:ext cx="1880315" cy="369332"/>
          </a:xfrm>
          <a:prstGeom prst="rect">
            <a:avLst/>
          </a:prstGeom>
          <a:solidFill>
            <a:schemeClr val="accent4">
              <a:lumMod val="40000"/>
              <a:lumOff val="60000"/>
            </a:schemeClr>
          </a:solidFill>
        </p:spPr>
        <p:txBody>
          <a:bodyPr wrap="square" rtlCol="0">
            <a:spAutoFit/>
          </a:bodyPr>
          <a:lstStyle/>
          <a:p>
            <a:r>
              <a:rPr lang="es-ES" dirty="0"/>
              <a:t>ALTMAN Z-SCORE</a:t>
            </a:r>
            <a:endParaRPr lang="es-EC" dirty="0"/>
          </a:p>
        </p:txBody>
      </p:sp>
      <p:graphicFrame>
        <p:nvGraphicFramePr>
          <p:cNvPr id="2" name="Tabla 1"/>
          <p:cNvGraphicFramePr>
            <a:graphicFrameLocks noGrp="1"/>
          </p:cNvGraphicFramePr>
          <p:nvPr>
            <p:extLst>
              <p:ext uri="{D42A27DB-BD31-4B8C-83A1-F6EECF244321}">
                <p14:modId xmlns:p14="http://schemas.microsoft.com/office/powerpoint/2010/main" val="1109651296"/>
              </p:ext>
            </p:extLst>
          </p:nvPr>
        </p:nvGraphicFramePr>
        <p:xfrm>
          <a:off x="1336135" y="1117374"/>
          <a:ext cx="6658378" cy="4443219"/>
        </p:xfrm>
        <a:graphic>
          <a:graphicData uri="http://schemas.openxmlformats.org/drawingml/2006/table">
            <a:tbl>
              <a:tblPr firstRow="1" firstCol="1" bandRow="1">
                <a:tableStyleId>{073A0DAA-6AF3-43AB-8588-CEC1D06C72B9}</a:tableStyleId>
              </a:tblPr>
              <a:tblGrid>
                <a:gridCol w="1526645">
                  <a:extLst>
                    <a:ext uri="{9D8B030D-6E8A-4147-A177-3AD203B41FA5}">
                      <a16:colId xmlns:a16="http://schemas.microsoft.com/office/drawing/2014/main" xmlns="" val="20000"/>
                    </a:ext>
                  </a:extLst>
                </a:gridCol>
                <a:gridCol w="1526645">
                  <a:extLst>
                    <a:ext uri="{9D8B030D-6E8A-4147-A177-3AD203B41FA5}">
                      <a16:colId xmlns:a16="http://schemas.microsoft.com/office/drawing/2014/main" xmlns="" val="20001"/>
                    </a:ext>
                  </a:extLst>
                </a:gridCol>
                <a:gridCol w="1305925">
                  <a:extLst>
                    <a:ext uri="{9D8B030D-6E8A-4147-A177-3AD203B41FA5}">
                      <a16:colId xmlns:a16="http://schemas.microsoft.com/office/drawing/2014/main" xmlns="" val="20002"/>
                    </a:ext>
                  </a:extLst>
                </a:gridCol>
                <a:gridCol w="1195564">
                  <a:extLst>
                    <a:ext uri="{9D8B030D-6E8A-4147-A177-3AD203B41FA5}">
                      <a16:colId xmlns:a16="http://schemas.microsoft.com/office/drawing/2014/main" xmlns="" val="20003"/>
                    </a:ext>
                  </a:extLst>
                </a:gridCol>
                <a:gridCol w="1103599">
                  <a:extLst>
                    <a:ext uri="{9D8B030D-6E8A-4147-A177-3AD203B41FA5}">
                      <a16:colId xmlns:a16="http://schemas.microsoft.com/office/drawing/2014/main" xmlns="" val="20004"/>
                    </a:ext>
                  </a:extLst>
                </a:gridCol>
              </a:tblGrid>
              <a:tr h="485874">
                <a:tc>
                  <a:txBody>
                    <a:bodyPr/>
                    <a:lstStyle/>
                    <a:p>
                      <a:pPr algn="ctr">
                        <a:lnSpc>
                          <a:spcPct val="107000"/>
                        </a:lnSpc>
                        <a:spcAft>
                          <a:spcPts val="0"/>
                        </a:spcAft>
                      </a:pPr>
                      <a:r>
                        <a:rPr lang="es-EC" sz="1400">
                          <a:effectLst/>
                        </a:rPr>
                        <a:t>AÑO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DENOMINACION</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NO EMPRESAS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PORCENTAJE</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PROMEDIO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63823">
                <a:tc rowSpan="3">
                  <a:txBody>
                    <a:bodyPr/>
                    <a:lstStyle/>
                    <a:p>
                      <a:pPr algn="ctr">
                        <a:lnSpc>
                          <a:spcPct val="107000"/>
                        </a:lnSpc>
                        <a:spcAft>
                          <a:spcPts val="0"/>
                        </a:spcAft>
                      </a:pPr>
                      <a:r>
                        <a:rPr lang="es-EC" sz="1400">
                          <a:effectLst/>
                        </a:rPr>
                        <a:t>2014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15,22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5,69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63823">
                <a:tc vMerge="1">
                  <a:txBody>
                    <a:bodyPr/>
                    <a:lstStyle/>
                    <a:p>
                      <a:endParaRPr lang="es-EC"/>
                    </a:p>
                  </a:txBody>
                  <a:tcPr/>
                </a:tc>
                <a:tc>
                  <a:txBody>
                    <a:bodyPr/>
                    <a:lstStyle/>
                    <a:p>
                      <a:pPr algn="ctr">
                        <a:lnSpc>
                          <a:spcPct val="107000"/>
                        </a:lnSpc>
                        <a:spcAft>
                          <a:spcPts val="0"/>
                        </a:spcAft>
                      </a:pPr>
                      <a:r>
                        <a:rPr lang="es-EC" sz="1400">
                          <a:effectLst/>
                        </a:rPr>
                        <a:t>AREA GRIS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8,70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2,14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63823">
                <a:tc vMerge="1">
                  <a:txBody>
                    <a:bodyPr/>
                    <a:lstStyle/>
                    <a:p>
                      <a:endParaRPr lang="es-EC"/>
                    </a:p>
                  </a:txBody>
                  <a:tcPr/>
                </a:tc>
                <a:tc>
                  <a:txBody>
                    <a:bodyPr/>
                    <a:lstStyle/>
                    <a:p>
                      <a:pPr algn="ctr">
                        <a:lnSpc>
                          <a:spcPct val="107000"/>
                        </a:lnSpc>
                        <a:spcAft>
                          <a:spcPts val="0"/>
                        </a:spcAft>
                      </a:pPr>
                      <a:r>
                        <a:rPr lang="es-EC" sz="1400">
                          <a:effectLst/>
                        </a:rPr>
                        <a:t>INSOLVENCIA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35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76,09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0,47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63823">
                <a:tc rowSpan="3">
                  <a:txBody>
                    <a:bodyPr/>
                    <a:lstStyle/>
                    <a:p>
                      <a:pPr algn="ctr">
                        <a:lnSpc>
                          <a:spcPct val="107000"/>
                        </a:lnSpc>
                        <a:spcAft>
                          <a:spcPts val="0"/>
                        </a:spcAft>
                      </a:pPr>
                      <a:r>
                        <a:rPr lang="es-EC" sz="1400">
                          <a:effectLst/>
                        </a:rPr>
                        <a:t>2015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8,70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5,09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63823">
                <a:tc vMerge="1">
                  <a:txBody>
                    <a:bodyPr/>
                    <a:lstStyle/>
                    <a:p>
                      <a:endParaRPr lang="es-EC"/>
                    </a:p>
                  </a:txBody>
                  <a:tcPr/>
                </a:tc>
                <a:tc>
                  <a:txBody>
                    <a:bodyPr/>
                    <a:lstStyle/>
                    <a:p>
                      <a:pPr algn="ctr">
                        <a:lnSpc>
                          <a:spcPct val="107000"/>
                        </a:lnSpc>
                        <a:spcAft>
                          <a:spcPts val="0"/>
                        </a:spcAft>
                      </a:pPr>
                      <a:r>
                        <a:rPr lang="es-EC" sz="1400">
                          <a:effectLst/>
                        </a:rPr>
                        <a:t>AREA GRIS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dirty="0">
                          <a:effectLst/>
                        </a:rPr>
                        <a:t>4,35</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2,32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263823">
                <a:tc vMerge="1">
                  <a:txBody>
                    <a:bodyPr/>
                    <a:lstStyle/>
                    <a:p>
                      <a:endParaRPr lang="es-EC"/>
                    </a:p>
                  </a:txBody>
                  <a:tcPr/>
                </a:tc>
                <a:tc>
                  <a:txBody>
                    <a:bodyPr/>
                    <a:lstStyle/>
                    <a:p>
                      <a:pPr algn="ctr">
                        <a:lnSpc>
                          <a:spcPct val="107000"/>
                        </a:lnSpc>
                        <a:spcAft>
                          <a:spcPts val="0"/>
                        </a:spcAft>
                      </a:pPr>
                      <a:r>
                        <a:rPr lang="es-EC" sz="1400">
                          <a:effectLst/>
                        </a:rPr>
                        <a:t>INSOLVENCIA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86,96</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0,31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263823">
                <a:tc rowSpan="3">
                  <a:txBody>
                    <a:bodyPr/>
                    <a:lstStyle/>
                    <a:p>
                      <a:pPr algn="ctr">
                        <a:lnSpc>
                          <a:spcPct val="107000"/>
                        </a:lnSpc>
                        <a:spcAft>
                          <a:spcPts val="0"/>
                        </a:spcAft>
                      </a:pPr>
                      <a:r>
                        <a:rPr lang="es-EC" sz="1400">
                          <a:effectLst/>
                        </a:rPr>
                        <a:t>2016</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6</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13,04</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5,43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263823">
                <a:tc vMerge="1">
                  <a:txBody>
                    <a:bodyPr/>
                    <a:lstStyle/>
                    <a:p>
                      <a:endParaRPr lang="es-EC"/>
                    </a:p>
                  </a:txBody>
                  <a:tcPr/>
                </a:tc>
                <a:tc>
                  <a:txBody>
                    <a:bodyPr/>
                    <a:lstStyle/>
                    <a:p>
                      <a:pPr algn="ctr">
                        <a:lnSpc>
                          <a:spcPct val="107000"/>
                        </a:lnSpc>
                        <a:spcAft>
                          <a:spcPts val="0"/>
                        </a:spcAft>
                      </a:pPr>
                      <a:r>
                        <a:rPr lang="es-EC" sz="1400">
                          <a:effectLst/>
                        </a:rPr>
                        <a:t>AREA GRIS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4,35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2,38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263823">
                <a:tc vMerge="1">
                  <a:txBody>
                    <a:bodyPr/>
                    <a:lstStyle/>
                    <a:p>
                      <a:endParaRPr lang="es-EC"/>
                    </a:p>
                  </a:txBody>
                  <a:tcPr/>
                </a:tc>
                <a:tc>
                  <a:txBody>
                    <a:bodyPr/>
                    <a:lstStyle/>
                    <a:p>
                      <a:pPr algn="ctr">
                        <a:lnSpc>
                          <a:spcPct val="107000"/>
                        </a:lnSpc>
                        <a:spcAft>
                          <a:spcPts val="0"/>
                        </a:spcAft>
                      </a:pPr>
                      <a:r>
                        <a:rPr lang="es-EC" sz="1400">
                          <a:effectLst/>
                        </a:rPr>
                        <a:t>INSOLVENCIA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38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82,61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0,25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9"/>
                  </a:ext>
                </a:extLst>
              </a:tr>
              <a:tr h="263823">
                <a:tc rowSpan="3">
                  <a:txBody>
                    <a:bodyPr/>
                    <a:lstStyle/>
                    <a:p>
                      <a:pPr algn="ctr">
                        <a:lnSpc>
                          <a:spcPct val="107000"/>
                        </a:lnSpc>
                        <a:spcAft>
                          <a:spcPts val="0"/>
                        </a:spcAft>
                      </a:pPr>
                      <a:r>
                        <a:rPr lang="es-EC" sz="1400">
                          <a:effectLst/>
                        </a:rPr>
                        <a:t>2017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6,52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6,47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0"/>
                  </a:ext>
                </a:extLst>
              </a:tr>
              <a:tr h="263823">
                <a:tc vMerge="1">
                  <a:txBody>
                    <a:bodyPr/>
                    <a:lstStyle/>
                    <a:p>
                      <a:endParaRPr lang="es-EC"/>
                    </a:p>
                  </a:txBody>
                  <a:tcPr/>
                </a:tc>
                <a:tc>
                  <a:txBody>
                    <a:bodyPr/>
                    <a:lstStyle/>
                    <a:p>
                      <a:pPr algn="ctr">
                        <a:lnSpc>
                          <a:spcPct val="107000"/>
                        </a:lnSpc>
                        <a:spcAft>
                          <a:spcPts val="0"/>
                        </a:spcAft>
                      </a:pPr>
                      <a:r>
                        <a:rPr lang="es-EC" sz="1400">
                          <a:effectLst/>
                        </a:rPr>
                        <a:t>AREA GRIS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4,35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2,39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1"/>
                  </a:ext>
                </a:extLst>
              </a:tr>
              <a:tr h="263823">
                <a:tc vMerge="1">
                  <a:txBody>
                    <a:bodyPr/>
                    <a:lstStyle/>
                    <a:p>
                      <a:endParaRPr lang="es-EC"/>
                    </a:p>
                  </a:txBody>
                  <a:tcPr/>
                </a:tc>
                <a:tc>
                  <a:txBody>
                    <a:bodyPr/>
                    <a:lstStyle/>
                    <a:p>
                      <a:pPr algn="ctr">
                        <a:lnSpc>
                          <a:spcPct val="107000"/>
                        </a:lnSpc>
                        <a:spcAft>
                          <a:spcPts val="0"/>
                        </a:spcAft>
                      </a:pPr>
                      <a:r>
                        <a:rPr lang="es-EC" sz="1400">
                          <a:effectLst/>
                        </a:rPr>
                        <a:t>INSOLVENCIA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89,13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0,18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2"/>
                  </a:ext>
                </a:extLst>
              </a:tr>
              <a:tr h="263823">
                <a:tc rowSpan="3">
                  <a:txBody>
                    <a:bodyPr/>
                    <a:lstStyle/>
                    <a:p>
                      <a:pPr algn="ctr">
                        <a:lnSpc>
                          <a:spcPct val="107000"/>
                        </a:lnSpc>
                        <a:spcAft>
                          <a:spcPts val="0"/>
                        </a:spcAft>
                      </a:pPr>
                      <a:r>
                        <a:rPr lang="es-EC" sz="1400">
                          <a:effectLst/>
                        </a:rPr>
                        <a:t>2018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4,35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7,99</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3"/>
                  </a:ext>
                </a:extLst>
              </a:tr>
              <a:tr h="263823">
                <a:tc vMerge="1">
                  <a:txBody>
                    <a:bodyPr/>
                    <a:lstStyle/>
                    <a:p>
                      <a:endParaRPr lang="es-EC"/>
                    </a:p>
                  </a:txBody>
                  <a:tcPr/>
                </a:tc>
                <a:tc>
                  <a:txBody>
                    <a:bodyPr/>
                    <a:lstStyle/>
                    <a:p>
                      <a:pPr algn="ctr">
                        <a:lnSpc>
                          <a:spcPct val="107000"/>
                        </a:lnSpc>
                        <a:spcAft>
                          <a:spcPts val="0"/>
                        </a:spcAft>
                      </a:pPr>
                      <a:r>
                        <a:rPr lang="es-EC" sz="1400">
                          <a:effectLst/>
                        </a:rPr>
                        <a:t>AREA GRIS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4,35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2,75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4"/>
                  </a:ext>
                </a:extLst>
              </a:tr>
              <a:tr h="263823">
                <a:tc vMerge="1">
                  <a:txBody>
                    <a:bodyPr/>
                    <a:lstStyle/>
                    <a:p>
                      <a:endParaRPr lang="es-EC"/>
                    </a:p>
                  </a:txBody>
                  <a:tcPr/>
                </a:tc>
                <a:tc>
                  <a:txBody>
                    <a:bodyPr/>
                    <a:lstStyle/>
                    <a:p>
                      <a:pPr algn="ctr">
                        <a:lnSpc>
                          <a:spcPct val="107000"/>
                        </a:lnSpc>
                        <a:spcAft>
                          <a:spcPts val="0"/>
                        </a:spcAft>
                      </a:pPr>
                      <a:r>
                        <a:rPr lang="es-EC" sz="1400">
                          <a:effectLst/>
                        </a:rPr>
                        <a:t>INSOLVENCIA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42</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91,30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dirty="0">
                          <a:effectLst/>
                        </a:rPr>
                        <a:t>0,16</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5"/>
                  </a:ext>
                </a:extLst>
              </a:tr>
            </a:tbl>
          </a:graphicData>
        </a:graphic>
      </p:graphicFrame>
      <p:sp>
        <p:nvSpPr>
          <p:cNvPr id="6" name="CuadroTexto 5">
            <a:extLst>
              <a:ext uri="{FF2B5EF4-FFF2-40B4-BE49-F238E27FC236}">
                <a16:creationId xmlns:a16="http://schemas.microsoft.com/office/drawing/2014/main" xmlns="" id="{C121579E-9823-4CEE-A84C-F107FAD68EA7}"/>
              </a:ext>
            </a:extLst>
          </p:cNvPr>
          <p:cNvSpPr txBox="1"/>
          <p:nvPr/>
        </p:nvSpPr>
        <p:spPr>
          <a:xfrm>
            <a:off x="8656589" y="2872821"/>
            <a:ext cx="2135907" cy="646331"/>
          </a:xfrm>
          <a:prstGeom prst="rect">
            <a:avLst/>
          </a:prstGeom>
          <a:solidFill>
            <a:schemeClr val="accent4">
              <a:lumMod val="40000"/>
              <a:lumOff val="60000"/>
            </a:schemeClr>
          </a:solidFill>
        </p:spPr>
        <p:txBody>
          <a:bodyPr wrap="square" rtlCol="0">
            <a:spAutoFit/>
          </a:bodyPr>
          <a:lstStyle/>
          <a:p>
            <a:pPr algn="ctr"/>
            <a:r>
              <a:rPr lang="es-EC" dirty="0"/>
              <a:t>Se cumple la hipótesis alternativa</a:t>
            </a:r>
          </a:p>
        </p:txBody>
      </p:sp>
    </p:spTree>
    <p:extLst>
      <p:ext uri="{BB962C8B-B14F-4D97-AF65-F5344CB8AC3E}">
        <p14:creationId xmlns:p14="http://schemas.microsoft.com/office/powerpoint/2010/main" val="4015980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4911144" y="133809"/>
            <a:ext cx="2404056" cy="369332"/>
          </a:xfrm>
          <a:prstGeom prst="rect">
            <a:avLst/>
          </a:prstGeom>
          <a:solidFill>
            <a:schemeClr val="accent4">
              <a:lumMod val="40000"/>
              <a:lumOff val="60000"/>
            </a:schemeClr>
          </a:solidFill>
        </p:spPr>
        <p:txBody>
          <a:bodyPr wrap="square" rtlCol="0">
            <a:spAutoFit/>
          </a:bodyPr>
          <a:lstStyle/>
          <a:p>
            <a:r>
              <a:rPr lang="es-ES" dirty="0"/>
              <a:t>MODELO LINEAL MIXTO</a:t>
            </a:r>
            <a:endParaRPr lang="es-EC" dirty="0"/>
          </a:p>
        </p:txBody>
      </p:sp>
      <p:sp>
        <p:nvSpPr>
          <p:cNvPr id="6" name="Rectángulo 5"/>
          <p:cNvSpPr/>
          <p:nvPr/>
        </p:nvSpPr>
        <p:spPr>
          <a:xfrm>
            <a:off x="128788" y="606172"/>
            <a:ext cx="4048259" cy="2358018"/>
          </a:xfrm>
          <a:prstGeom prst="rect">
            <a:avLst/>
          </a:prstGeom>
        </p:spPr>
        <p:txBody>
          <a:bodyPr wrap="square">
            <a:spAutoFit/>
          </a:bodyPr>
          <a:lstStyle/>
          <a:p>
            <a:pPr indent="457200">
              <a:lnSpc>
                <a:spcPct val="200000"/>
              </a:lnSpc>
              <a:spcAft>
                <a:spcPts val="800"/>
              </a:spcAft>
            </a:pPr>
            <a:r>
              <a:rPr lang="es-EC" sz="1200" dirty="0">
                <a:latin typeface="Arial" panose="020B0604020202020204" pitchFamily="34" charset="0"/>
                <a:ea typeface="Calibri" panose="020F0502020204030204" pitchFamily="34" charset="0"/>
                <a:cs typeface="Times New Roman" panose="02020603050405020304" pitchFamily="18" charset="0"/>
              </a:rPr>
              <a:t>Hipótesis nula (H0): Se muestran bajos niveles de variación para los diferentes sectores con el índice </a:t>
            </a:r>
            <a:r>
              <a:rPr lang="es-EC" sz="1200" dirty="0" err="1">
                <a:latin typeface="Arial" panose="020B0604020202020204" pitchFamily="34" charset="0"/>
                <a:ea typeface="Calibri" panose="020F0502020204030204" pitchFamily="34" charset="0"/>
                <a:cs typeface="Times New Roman" panose="02020603050405020304" pitchFamily="18" charset="0"/>
              </a:rPr>
              <a:t>Altman</a:t>
            </a:r>
            <a:r>
              <a:rPr lang="es-EC" sz="1200" dirty="0">
                <a:latin typeface="Arial" panose="020B0604020202020204" pitchFamily="34" charset="0"/>
                <a:ea typeface="Calibri" panose="020F0502020204030204" pitchFamily="34" charset="0"/>
                <a:cs typeface="Times New Roman" panose="02020603050405020304" pitchFamily="18" charset="0"/>
              </a:rPr>
              <a:t> Z-Score.</a:t>
            </a:r>
            <a:endParaRPr lang="es-EC" sz="1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200000"/>
              </a:lnSpc>
              <a:spcAft>
                <a:spcPts val="800"/>
              </a:spcAft>
            </a:pPr>
            <a:r>
              <a:rPr lang="es-EC" sz="1200" dirty="0">
                <a:latin typeface="Arial" panose="020B0604020202020204" pitchFamily="34" charset="0"/>
                <a:ea typeface="Calibri" panose="020F0502020204030204" pitchFamily="34" charset="0"/>
                <a:cs typeface="Times New Roman" panose="02020603050405020304" pitchFamily="18" charset="0"/>
              </a:rPr>
              <a:t>Hipótesis alternativa (H1): Se muestran altas variaciones para los diferentes sectores con el índice </a:t>
            </a:r>
            <a:r>
              <a:rPr lang="es-EC" sz="1200" dirty="0" err="1">
                <a:latin typeface="Arial" panose="020B0604020202020204" pitchFamily="34" charset="0"/>
                <a:ea typeface="Calibri" panose="020F0502020204030204" pitchFamily="34" charset="0"/>
                <a:cs typeface="Times New Roman" panose="02020603050405020304" pitchFamily="18" charset="0"/>
              </a:rPr>
              <a:t>Altman</a:t>
            </a:r>
            <a:r>
              <a:rPr lang="es-EC" sz="1200" dirty="0">
                <a:latin typeface="Arial" panose="020B0604020202020204" pitchFamily="34" charset="0"/>
                <a:ea typeface="Calibri" panose="020F0502020204030204" pitchFamily="34" charset="0"/>
                <a:cs typeface="Times New Roman" panose="02020603050405020304" pitchFamily="18" charset="0"/>
              </a:rPr>
              <a:t> Z-Score.</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p:cNvGraphicFramePr>
            <a:graphicFrameLocks noGrp="1"/>
          </p:cNvGraphicFramePr>
          <p:nvPr>
            <p:extLst>
              <p:ext uri="{D42A27DB-BD31-4B8C-83A1-F6EECF244321}">
                <p14:modId xmlns:p14="http://schemas.microsoft.com/office/powerpoint/2010/main" val="3495839473"/>
              </p:ext>
            </p:extLst>
          </p:nvPr>
        </p:nvGraphicFramePr>
        <p:xfrm>
          <a:off x="5516451" y="750782"/>
          <a:ext cx="5636653" cy="2289652"/>
        </p:xfrm>
        <a:graphic>
          <a:graphicData uri="http://schemas.openxmlformats.org/drawingml/2006/table">
            <a:tbl>
              <a:tblPr>
                <a:tableStyleId>{5940675A-B579-460E-94D1-54222C63F5DA}</a:tableStyleId>
              </a:tblPr>
              <a:tblGrid>
                <a:gridCol w="2312015">
                  <a:extLst>
                    <a:ext uri="{9D8B030D-6E8A-4147-A177-3AD203B41FA5}">
                      <a16:colId xmlns:a16="http://schemas.microsoft.com/office/drawing/2014/main" xmlns="" val="20000"/>
                    </a:ext>
                  </a:extLst>
                </a:gridCol>
                <a:gridCol w="968432">
                  <a:extLst>
                    <a:ext uri="{9D8B030D-6E8A-4147-A177-3AD203B41FA5}">
                      <a16:colId xmlns:a16="http://schemas.microsoft.com/office/drawing/2014/main" xmlns="" val="20001"/>
                    </a:ext>
                  </a:extLst>
                </a:gridCol>
                <a:gridCol w="968432">
                  <a:extLst>
                    <a:ext uri="{9D8B030D-6E8A-4147-A177-3AD203B41FA5}">
                      <a16:colId xmlns:a16="http://schemas.microsoft.com/office/drawing/2014/main" xmlns="" val="20002"/>
                    </a:ext>
                  </a:extLst>
                </a:gridCol>
                <a:gridCol w="1387774">
                  <a:extLst>
                    <a:ext uri="{9D8B030D-6E8A-4147-A177-3AD203B41FA5}">
                      <a16:colId xmlns:a16="http://schemas.microsoft.com/office/drawing/2014/main" xmlns="" val="20003"/>
                    </a:ext>
                  </a:extLst>
                </a:gridCol>
              </a:tblGrid>
              <a:tr h="242830">
                <a:tc gridSpan="4">
                  <a:txBody>
                    <a:bodyPr/>
                    <a:lstStyle/>
                    <a:p>
                      <a:pPr marL="38100" marR="38100" algn="ctr">
                        <a:lnSpc>
                          <a:spcPts val="1600"/>
                        </a:lnSpc>
                        <a:spcAft>
                          <a:spcPts val="0"/>
                        </a:spcAft>
                      </a:pPr>
                      <a:r>
                        <a:rPr lang="es-EC" sz="1800" dirty="0">
                          <a:effectLst/>
                        </a:rPr>
                        <a:t>Pruebas de </a:t>
                      </a:r>
                      <a:r>
                        <a:rPr lang="es-EC" sz="1800" dirty="0" err="1">
                          <a:effectLst/>
                        </a:rPr>
                        <a:t>chi</a:t>
                      </a:r>
                      <a:r>
                        <a:rPr lang="es-EC" sz="1800" dirty="0">
                          <a:effectLst/>
                        </a:rPr>
                        <a:t>-cuadrado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764167">
                <a:tc>
                  <a:txBody>
                    <a:bodyPr/>
                    <a:lstStyle/>
                    <a:p>
                      <a:pPr algn="ctr">
                        <a:lnSpc>
                          <a:spcPct val="107000"/>
                        </a:lnSpc>
                        <a:spcAft>
                          <a:spcPts val="0"/>
                        </a:spcAft>
                      </a:pPr>
                      <a:r>
                        <a:rPr lang="es-EC" sz="1800">
                          <a:effectLst/>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Valor</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df</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dirty="0">
                          <a:effectLst/>
                        </a:rPr>
                        <a:t>Significación asintótica (bilateral)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42830">
                <a:tc>
                  <a:txBody>
                    <a:bodyPr/>
                    <a:lstStyle/>
                    <a:p>
                      <a:pPr marL="38100" marR="38100" algn="ctr">
                        <a:lnSpc>
                          <a:spcPts val="1600"/>
                        </a:lnSpc>
                        <a:spcAft>
                          <a:spcPts val="0"/>
                        </a:spcAft>
                      </a:pPr>
                      <a:r>
                        <a:rPr lang="es-EC" sz="1800">
                          <a:effectLst/>
                        </a:rPr>
                        <a:t>Chi-cuad. Pearson</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dirty="0">
                          <a:effectLst/>
                        </a:rPr>
                        <a:t>15,000</a:t>
                      </a:r>
                      <a:r>
                        <a:rPr lang="es-EC" sz="1800" baseline="30000" dirty="0">
                          <a:effectLst/>
                        </a:rPr>
                        <a: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12</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dirty="0">
                          <a:effectLst/>
                        </a:rPr>
                        <a:t>,241</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42830">
                <a:tc>
                  <a:txBody>
                    <a:bodyPr/>
                    <a:lstStyle/>
                    <a:p>
                      <a:pPr marL="38100" marR="38100" algn="ctr">
                        <a:lnSpc>
                          <a:spcPts val="1600"/>
                        </a:lnSpc>
                        <a:spcAft>
                          <a:spcPts val="0"/>
                        </a:spcAft>
                      </a:pPr>
                      <a:r>
                        <a:rPr lang="es-EC" sz="1800">
                          <a:effectLst/>
                        </a:rPr>
                        <a:t>R. de verosimilitud</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13,322</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12</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dirty="0">
                          <a:effectLst/>
                        </a:rPr>
                        <a:t>,346</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42830">
                <a:tc>
                  <a:txBody>
                    <a:bodyPr/>
                    <a:lstStyle/>
                    <a:p>
                      <a:pPr marL="38100" marR="38100" algn="ctr">
                        <a:lnSpc>
                          <a:spcPts val="1600"/>
                        </a:lnSpc>
                        <a:spcAft>
                          <a:spcPts val="0"/>
                        </a:spcAft>
                      </a:pPr>
                      <a:r>
                        <a:rPr lang="es-EC" sz="1800" dirty="0">
                          <a:effectLst/>
                        </a:rPr>
                        <a:t>Casos válidos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800">
                          <a:effectLst/>
                        </a:rPr>
                        <a:t>5</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800">
                          <a:effectLst/>
                        </a:rPr>
                        <a:t> </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800" dirty="0">
                          <a:effectLst/>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r h="503498">
                <a:tc gridSpan="4">
                  <a:txBody>
                    <a:bodyPr/>
                    <a:lstStyle/>
                    <a:p>
                      <a:pPr marL="38100" marR="38100" algn="ctr">
                        <a:lnSpc>
                          <a:spcPts val="1600"/>
                        </a:lnSpc>
                        <a:spcAft>
                          <a:spcPts val="0"/>
                        </a:spcAft>
                      </a:pPr>
                      <a:r>
                        <a:rPr lang="es-EC" sz="1800" dirty="0">
                          <a:effectLst/>
                        </a:rPr>
                        <a:t>a. 20 cas. (100%) se ha esperado el recuento &lt; que 5. El </a:t>
                      </a:r>
                      <a:r>
                        <a:rPr lang="es-EC" sz="1800" dirty="0" err="1">
                          <a:effectLst/>
                        </a:rPr>
                        <a:t>rec.</a:t>
                      </a:r>
                      <a:r>
                        <a:rPr lang="es-EC" sz="1800" dirty="0">
                          <a:effectLst/>
                        </a:rPr>
                        <a:t> Mín. esperado es 0,20.</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6"/>
                  </a:ext>
                </a:extLst>
              </a:tr>
            </a:tbl>
          </a:graphicData>
        </a:graphic>
      </p:graphicFrame>
      <p:graphicFrame>
        <p:nvGraphicFramePr>
          <p:cNvPr id="2" name="Diagrama 1"/>
          <p:cNvGraphicFramePr/>
          <p:nvPr>
            <p:extLst>
              <p:ext uri="{D42A27DB-BD31-4B8C-83A1-F6EECF244321}">
                <p14:modId xmlns:p14="http://schemas.microsoft.com/office/powerpoint/2010/main" val="958341090"/>
              </p:ext>
            </p:extLst>
          </p:nvPr>
        </p:nvGraphicFramePr>
        <p:xfrm>
          <a:off x="114476" y="3200254"/>
          <a:ext cx="4487575" cy="258236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CuadroTexto 7"/>
          <p:cNvSpPr txBox="1"/>
          <p:nvPr/>
        </p:nvSpPr>
        <p:spPr>
          <a:xfrm>
            <a:off x="4911144" y="3429000"/>
            <a:ext cx="3331335" cy="369332"/>
          </a:xfrm>
          <a:prstGeom prst="rect">
            <a:avLst/>
          </a:prstGeom>
          <a:solidFill>
            <a:schemeClr val="accent1">
              <a:lumMod val="40000"/>
              <a:lumOff val="60000"/>
            </a:schemeClr>
          </a:solidFill>
        </p:spPr>
        <p:txBody>
          <a:bodyPr wrap="square" rtlCol="0">
            <a:spAutoFit/>
          </a:bodyPr>
          <a:lstStyle/>
          <a:p>
            <a:r>
              <a:rPr lang="es-ES" dirty="0" smtClean="0"/>
              <a:t>Chi cuadrado (</a:t>
            </a:r>
            <a:r>
              <a:rPr lang="es-ES" dirty="0" err="1" smtClean="0"/>
              <a:t>mín</a:t>
            </a:r>
            <a:r>
              <a:rPr lang="es-ES" dirty="0" smtClean="0"/>
              <a:t> esperado 0,20)</a:t>
            </a:r>
            <a:endParaRPr lang="es-EC" dirty="0"/>
          </a:p>
        </p:txBody>
      </p:sp>
      <p:sp>
        <p:nvSpPr>
          <p:cNvPr id="9" name="CuadroTexto 8"/>
          <p:cNvSpPr txBox="1"/>
          <p:nvPr/>
        </p:nvSpPr>
        <p:spPr>
          <a:xfrm>
            <a:off x="5482107" y="3932141"/>
            <a:ext cx="3481589" cy="646331"/>
          </a:xfrm>
          <a:prstGeom prst="rect">
            <a:avLst/>
          </a:prstGeom>
          <a:solidFill>
            <a:schemeClr val="accent6">
              <a:lumMod val="60000"/>
              <a:lumOff val="40000"/>
            </a:schemeClr>
          </a:solidFill>
        </p:spPr>
        <p:txBody>
          <a:bodyPr wrap="square" rtlCol="0">
            <a:spAutoFit/>
          </a:bodyPr>
          <a:lstStyle/>
          <a:p>
            <a:r>
              <a:rPr lang="es-ES" dirty="0" smtClean="0"/>
              <a:t>Significancia &lt; 0,05 las variables están relacionadas</a:t>
            </a:r>
            <a:endParaRPr lang="es-EC" dirty="0"/>
          </a:p>
        </p:txBody>
      </p:sp>
      <p:sp>
        <p:nvSpPr>
          <p:cNvPr id="10" name="CuadroTexto 9"/>
          <p:cNvSpPr txBox="1"/>
          <p:nvPr/>
        </p:nvSpPr>
        <p:spPr>
          <a:xfrm>
            <a:off x="7222901" y="4712281"/>
            <a:ext cx="2962141" cy="369332"/>
          </a:xfrm>
          <a:prstGeom prst="rect">
            <a:avLst/>
          </a:prstGeom>
          <a:solidFill>
            <a:schemeClr val="accent4">
              <a:lumMod val="40000"/>
              <a:lumOff val="60000"/>
            </a:schemeClr>
          </a:solidFill>
        </p:spPr>
        <p:txBody>
          <a:bodyPr wrap="square" rtlCol="0">
            <a:spAutoFit/>
          </a:bodyPr>
          <a:lstStyle/>
          <a:p>
            <a:r>
              <a:rPr lang="es-ES" dirty="0" smtClean="0"/>
              <a:t>Validez de cruce de variables</a:t>
            </a:r>
            <a:endParaRPr lang="es-EC" dirty="0"/>
          </a:p>
        </p:txBody>
      </p:sp>
    </p:spTree>
    <p:extLst>
      <p:ext uri="{BB962C8B-B14F-4D97-AF65-F5344CB8AC3E}">
        <p14:creationId xmlns:p14="http://schemas.microsoft.com/office/powerpoint/2010/main" val="1654742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1723237" y="107499"/>
            <a:ext cx="6008380" cy="369332"/>
          </a:xfrm>
          <a:prstGeom prst="rect">
            <a:avLst/>
          </a:prstGeom>
          <a:solidFill>
            <a:schemeClr val="accent4">
              <a:lumMod val="40000"/>
              <a:lumOff val="60000"/>
            </a:schemeClr>
          </a:solidFill>
        </p:spPr>
        <p:txBody>
          <a:bodyPr wrap="square" rtlCol="0">
            <a:spAutoFit/>
          </a:bodyPr>
          <a:lstStyle/>
          <a:p>
            <a:r>
              <a:rPr lang="es-ES" dirty="0"/>
              <a:t>MODELO DE ECUACIONES DE ESTIMACIÓN GENERALIZADAS</a:t>
            </a:r>
            <a:endParaRPr lang="es-EC" dirty="0"/>
          </a:p>
        </p:txBody>
      </p:sp>
      <p:graphicFrame>
        <p:nvGraphicFramePr>
          <p:cNvPr id="6" name="Tabla 5"/>
          <p:cNvGraphicFramePr>
            <a:graphicFrameLocks noGrp="1"/>
          </p:cNvGraphicFramePr>
          <p:nvPr>
            <p:extLst>
              <p:ext uri="{D42A27DB-BD31-4B8C-83A1-F6EECF244321}">
                <p14:modId xmlns:p14="http://schemas.microsoft.com/office/powerpoint/2010/main" val="2266885198"/>
              </p:ext>
            </p:extLst>
          </p:nvPr>
        </p:nvGraphicFramePr>
        <p:xfrm>
          <a:off x="2137889" y="1006282"/>
          <a:ext cx="8126572" cy="5082331"/>
        </p:xfrm>
        <a:graphic>
          <a:graphicData uri="http://schemas.openxmlformats.org/drawingml/2006/table">
            <a:tbl>
              <a:tblPr firstRow="1" firstCol="1" bandRow="1">
                <a:tableStyleId>{073A0DAA-6AF3-43AB-8588-CEC1D06C72B9}</a:tableStyleId>
              </a:tblPr>
              <a:tblGrid>
                <a:gridCol w="2266685">
                  <a:extLst>
                    <a:ext uri="{9D8B030D-6E8A-4147-A177-3AD203B41FA5}">
                      <a16:colId xmlns:a16="http://schemas.microsoft.com/office/drawing/2014/main" xmlns="" val="20000"/>
                    </a:ext>
                  </a:extLst>
                </a:gridCol>
                <a:gridCol w="592428">
                  <a:extLst>
                    <a:ext uri="{9D8B030D-6E8A-4147-A177-3AD203B41FA5}">
                      <a16:colId xmlns:a16="http://schemas.microsoft.com/office/drawing/2014/main" xmlns="" val="20001"/>
                    </a:ext>
                  </a:extLst>
                </a:gridCol>
                <a:gridCol w="695459">
                  <a:extLst>
                    <a:ext uri="{9D8B030D-6E8A-4147-A177-3AD203B41FA5}">
                      <a16:colId xmlns:a16="http://schemas.microsoft.com/office/drawing/2014/main" xmlns="" val="20002"/>
                    </a:ext>
                  </a:extLst>
                </a:gridCol>
                <a:gridCol w="746975">
                  <a:extLst>
                    <a:ext uri="{9D8B030D-6E8A-4147-A177-3AD203B41FA5}">
                      <a16:colId xmlns:a16="http://schemas.microsoft.com/office/drawing/2014/main" xmlns="" val="20003"/>
                    </a:ext>
                  </a:extLst>
                </a:gridCol>
                <a:gridCol w="798490">
                  <a:extLst>
                    <a:ext uri="{9D8B030D-6E8A-4147-A177-3AD203B41FA5}">
                      <a16:colId xmlns:a16="http://schemas.microsoft.com/office/drawing/2014/main" xmlns="" val="20004"/>
                    </a:ext>
                  </a:extLst>
                </a:gridCol>
                <a:gridCol w="721217">
                  <a:extLst>
                    <a:ext uri="{9D8B030D-6E8A-4147-A177-3AD203B41FA5}">
                      <a16:colId xmlns:a16="http://schemas.microsoft.com/office/drawing/2014/main" xmlns="" val="20005"/>
                    </a:ext>
                  </a:extLst>
                </a:gridCol>
                <a:gridCol w="721217">
                  <a:extLst>
                    <a:ext uri="{9D8B030D-6E8A-4147-A177-3AD203B41FA5}">
                      <a16:colId xmlns:a16="http://schemas.microsoft.com/office/drawing/2014/main" xmlns="" val="20006"/>
                    </a:ext>
                  </a:extLst>
                </a:gridCol>
                <a:gridCol w="837127">
                  <a:extLst>
                    <a:ext uri="{9D8B030D-6E8A-4147-A177-3AD203B41FA5}">
                      <a16:colId xmlns:a16="http://schemas.microsoft.com/office/drawing/2014/main" xmlns="" val="20007"/>
                    </a:ext>
                  </a:extLst>
                </a:gridCol>
                <a:gridCol w="746974">
                  <a:extLst>
                    <a:ext uri="{9D8B030D-6E8A-4147-A177-3AD203B41FA5}">
                      <a16:colId xmlns:a16="http://schemas.microsoft.com/office/drawing/2014/main" xmlns="" val="20008"/>
                    </a:ext>
                  </a:extLst>
                </a:gridCol>
              </a:tblGrid>
              <a:tr h="242501">
                <a:tc>
                  <a:txBody>
                    <a:bodyPr/>
                    <a:lstStyle/>
                    <a:p>
                      <a:pPr algn="ctr">
                        <a:lnSpc>
                          <a:spcPct val="107000"/>
                        </a:lnSpc>
                        <a:spcAft>
                          <a:spcPts val="0"/>
                        </a:spcAft>
                      </a:pPr>
                      <a:r>
                        <a:rPr lang="es-EC" sz="1400" dirty="0">
                          <a:effectLst/>
                        </a:rPr>
                        <a:t>SECTOR</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X1</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X8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0"/>
                  </a:ext>
                </a:extLst>
              </a:tr>
              <a:tr h="640432">
                <a:tc>
                  <a:txBody>
                    <a:bodyPr/>
                    <a:lstStyle/>
                    <a:p>
                      <a:pPr algn="ctr">
                        <a:lnSpc>
                          <a:spcPct val="107000"/>
                        </a:lnSpc>
                        <a:spcAft>
                          <a:spcPts val="0"/>
                        </a:spcAft>
                      </a:pPr>
                      <a:r>
                        <a:rPr lang="es-EC" sz="1400">
                          <a:effectLst/>
                        </a:rPr>
                        <a:t>SECTOR A:Agricultura, ganadería, silvicultura y pesca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0,57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4,93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10,44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1,54</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0,53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1,05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1"/>
                  </a:ext>
                </a:extLst>
              </a:tr>
              <a:tr h="512344">
                <a:tc>
                  <a:txBody>
                    <a:bodyPr/>
                    <a:lstStyle/>
                    <a:p>
                      <a:pPr algn="ctr">
                        <a:lnSpc>
                          <a:spcPct val="107000"/>
                        </a:lnSpc>
                        <a:spcAft>
                          <a:spcPts val="0"/>
                        </a:spcAft>
                      </a:pPr>
                      <a:r>
                        <a:rPr lang="es-EC" sz="1400">
                          <a:effectLst/>
                        </a:rPr>
                        <a:t>SECTOR C: Industrias manufactureras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0,66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3,6</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-0,24</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-0,23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2"/>
                  </a:ext>
                </a:extLst>
              </a:tr>
              <a:tr h="256171">
                <a:tc>
                  <a:txBody>
                    <a:bodyPr/>
                    <a:lstStyle/>
                    <a:p>
                      <a:pPr algn="ctr">
                        <a:lnSpc>
                          <a:spcPct val="107000"/>
                        </a:lnSpc>
                        <a:spcAft>
                          <a:spcPts val="0"/>
                        </a:spcAft>
                      </a:pPr>
                      <a:r>
                        <a:rPr lang="es-EC" sz="1400">
                          <a:effectLst/>
                        </a:rPr>
                        <a:t>SECTOR F: Construcción</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0,79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18,39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-3,62</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-3,94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-4,59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-3,95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3"/>
                  </a:ext>
                </a:extLst>
              </a:tr>
              <a:tr h="1024690">
                <a:tc>
                  <a:txBody>
                    <a:bodyPr/>
                    <a:lstStyle/>
                    <a:p>
                      <a:pPr algn="ctr">
                        <a:lnSpc>
                          <a:spcPct val="107000"/>
                        </a:lnSpc>
                        <a:spcAft>
                          <a:spcPts val="0"/>
                        </a:spcAft>
                      </a:pPr>
                      <a:r>
                        <a:rPr lang="es-EC" sz="1400">
                          <a:effectLst/>
                        </a:rPr>
                        <a:t>SECTOR G: Comercio al por mayor y al por menor, reparación de vehículos automotores y motocicletas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4,61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39,12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1,12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-16,9</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-0,01</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-40,02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-3,42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4"/>
                  </a:ext>
                </a:extLst>
              </a:tr>
              <a:tr h="512344">
                <a:tc>
                  <a:txBody>
                    <a:bodyPr/>
                    <a:lstStyle/>
                    <a:p>
                      <a:pPr algn="ctr">
                        <a:lnSpc>
                          <a:spcPct val="107000"/>
                        </a:lnSpc>
                        <a:spcAft>
                          <a:spcPts val="0"/>
                        </a:spcAft>
                      </a:pPr>
                      <a:r>
                        <a:rPr lang="es-EC" sz="1400">
                          <a:effectLst/>
                        </a:rPr>
                        <a:t>SECTOR H: Transporte y almacenamiento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0,61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0,94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53,34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-0,33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0,39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0,04</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0,36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5"/>
                  </a:ext>
                </a:extLst>
              </a:tr>
              <a:tr h="384259">
                <a:tc>
                  <a:txBody>
                    <a:bodyPr/>
                    <a:lstStyle/>
                    <a:p>
                      <a:pPr algn="ctr">
                        <a:lnSpc>
                          <a:spcPct val="107000"/>
                        </a:lnSpc>
                        <a:spcAft>
                          <a:spcPts val="0"/>
                        </a:spcAft>
                      </a:pPr>
                      <a:r>
                        <a:rPr lang="es-EC" sz="1400">
                          <a:effectLst/>
                        </a:rPr>
                        <a:t>SECTOR L: Actividades Inmobiliarias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3,48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53,82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-2,2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-15,19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-14,69</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-2,17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6"/>
                  </a:ext>
                </a:extLst>
              </a:tr>
              <a:tr h="640432">
                <a:tc>
                  <a:txBody>
                    <a:bodyPr/>
                    <a:lstStyle/>
                    <a:p>
                      <a:pPr algn="ctr">
                        <a:lnSpc>
                          <a:spcPct val="107000"/>
                        </a:lnSpc>
                        <a:spcAft>
                          <a:spcPts val="0"/>
                        </a:spcAft>
                      </a:pPr>
                      <a:r>
                        <a:rPr lang="es-EC" sz="1400">
                          <a:effectLst/>
                        </a:rPr>
                        <a:t>SECTOR M: Actividades profesionales, científicas y técnicas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1,09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3,52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-9,34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-8,07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-0,02</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-0,07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7"/>
                  </a:ext>
                </a:extLst>
              </a:tr>
              <a:tr h="640432">
                <a:tc>
                  <a:txBody>
                    <a:bodyPr/>
                    <a:lstStyle/>
                    <a:p>
                      <a:pPr algn="ctr">
                        <a:lnSpc>
                          <a:spcPct val="107000"/>
                        </a:lnSpc>
                        <a:spcAft>
                          <a:spcPts val="0"/>
                        </a:spcAft>
                      </a:pPr>
                      <a:r>
                        <a:rPr lang="es-EC" sz="1400" dirty="0">
                          <a:effectLst/>
                        </a:rPr>
                        <a:t>SECTOR N: Actividades de servicios administrativos y de apoyo</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1,42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0,87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0,75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-2,61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-0,01</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a:effectLst/>
                        </a:rPr>
                        <a:t>-5,86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-0,03</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tc>
                  <a:txBody>
                    <a:bodyPr/>
                    <a:lstStyle/>
                    <a:p>
                      <a:pPr algn="ctr">
                        <a:lnSpc>
                          <a:spcPct val="107000"/>
                        </a:lnSpc>
                        <a:spcAft>
                          <a:spcPts val="0"/>
                        </a:spcAft>
                      </a:pPr>
                      <a:r>
                        <a:rPr lang="es-EC" sz="1600" dirty="0">
                          <a:effectLst/>
                        </a:rPr>
                        <a:t>-0,16</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5" marR="44885" marT="0" marB="0" anchor="ctr"/>
                </a:tc>
                <a:extLst>
                  <a:ext uri="{0D108BD9-81ED-4DB2-BD59-A6C34878D82A}">
                    <a16:rowId xmlns:a16="http://schemas.microsoft.com/office/drawing/2014/main" xmlns="" val="10008"/>
                  </a:ext>
                </a:extLst>
              </a:tr>
            </a:tbl>
          </a:graphicData>
        </a:graphic>
      </p:graphicFrame>
      <p:sp>
        <p:nvSpPr>
          <p:cNvPr id="7" name="CuadroTexto 6">
            <a:extLst>
              <a:ext uri="{FF2B5EF4-FFF2-40B4-BE49-F238E27FC236}">
                <a16:creationId xmlns:a16="http://schemas.microsoft.com/office/drawing/2014/main" xmlns="" id="{A1E81B62-A147-4858-8571-190DE6DD6AFC}"/>
              </a:ext>
            </a:extLst>
          </p:cNvPr>
          <p:cNvSpPr txBox="1"/>
          <p:nvPr/>
        </p:nvSpPr>
        <p:spPr>
          <a:xfrm>
            <a:off x="4727427" y="636950"/>
            <a:ext cx="3200684" cy="369332"/>
          </a:xfrm>
          <a:prstGeom prst="rect">
            <a:avLst/>
          </a:prstGeom>
          <a:noFill/>
        </p:spPr>
        <p:txBody>
          <a:bodyPr wrap="none" rtlCol="0">
            <a:spAutoFit/>
          </a:bodyPr>
          <a:lstStyle/>
          <a:p>
            <a:r>
              <a:rPr lang="es-EC" dirty="0"/>
              <a:t>VARIABLES MICROECONOMICAS</a:t>
            </a:r>
          </a:p>
        </p:txBody>
      </p:sp>
    </p:spTree>
    <p:extLst>
      <p:ext uri="{BB962C8B-B14F-4D97-AF65-F5344CB8AC3E}">
        <p14:creationId xmlns:p14="http://schemas.microsoft.com/office/powerpoint/2010/main" val="702530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191069"/>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3271234" y="421902"/>
            <a:ext cx="5720270" cy="369332"/>
          </a:xfrm>
          <a:prstGeom prst="rect">
            <a:avLst/>
          </a:prstGeom>
          <a:solidFill>
            <a:schemeClr val="accent4">
              <a:lumMod val="40000"/>
              <a:lumOff val="60000"/>
            </a:schemeClr>
          </a:solidFill>
        </p:spPr>
        <p:txBody>
          <a:bodyPr wrap="square" rtlCol="0">
            <a:spAutoFit/>
          </a:bodyPr>
          <a:lstStyle/>
          <a:p>
            <a:r>
              <a:rPr lang="es-ES" dirty="0"/>
              <a:t>MODELO ECUACIONES DE ESTIMACIÓN GENERALIZADAS</a:t>
            </a:r>
            <a:endParaRPr lang="es-EC" dirty="0"/>
          </a:p>
        </p:txBody>
      </p:sp>
      <p:graphicFrame>
        <p:nvGraphicFramePr>
          <p:cNvPr id="2" name="Tabla 1"/>
          <p:cNvGraphicFramePr>
            <a:graphicFrameLocks noGrp="1"/>
          </p:cNvGraphicFramePr>
          <p:nvPr>
            <p:extLst>
              <p:ext uri="{D42A27DB-BD31-4B8C-83A1-F6EECF244321}">
                <p14:modId xmlns:p14="http://schemas.microsoft.com/office/powerpoint/2010/main" val="4157939727"/>
              </p:ext>
            </p:extLst>
          </p:nvPr>
        </p:nvGraphicFramePr>
        <p:xfrm>
          <a:off x="219147" y="1283036"/>
          <a:ext cx="8250651" cy="2240220"/>
        </p:xfrm>
        <a:graphic>
          <a:graphicData uri="http://schemas.openxmlformats.org/drawingml/2006/table">
            <a:tbl>
              <a:tblPr firstRow="1" firstCol="1" bandRow="1">
                <a:tableStyleId>{073A0DAA-6AF3-43AB-8588-CEC1D06C72B9}</a:tableStyleId>
              </a:tblPr>
              <a:tblGrid>
                <a:gridCol w="3558961">
                  <a:extLst>
                    <a:ext uri="{9D8B030D-6E8A-4147-A177-3AD203B41FA5}">
                      <a16:colId xmlns:a16="http://schemas.microsoft.com/office/drawing/2014/main" xmlns="" val="20000"/>
                    </a:ext>
                  </a:extLst>
                </a:gridCol>
                <a:gridCol w="938338">
                  <a:extLst>
                    <a:ext uri="{9D8B030D-6E8A-4147-A177-3AD203B41FA5}">
                      <a16:colId xmlns:a16="http://schemas.microsoft.com/office/drawing/2014/main" xmlns="" val="20001"/>
                    </a:ext>
                  </a:extLst>
                </a:gridCol>
                <a:gridCol w="938338">
                  <a:extLst>
                    <a:ext uri="{9D8B030D-6E8A-4147-A177-3AD203B41FA5}">
                      <a16:colId xmlns:a16="http://schemas.microsoft.com/office/drawing/2014/main" xmlns="" val="20002"/>
                    </a:ext>
                  </a:extLst>
                </a:gridCol>
                <a:gridCol w="938338">
                  <a:extLst>
                    <a:ext uri="{9D8B030D-6E8A-4147-A177-3AD203B41FA5}">
                      <a16:colId xmlns:a16="http://schemas.microsoft.com/office/drawing/2014/main" xmlns="" val="20003"/>
                    </a:ext>
                  </a:extLst>
                </a:gridCol>
                <a:gridCol w="938338">
                  <a:extLst>
                    <a:ext uri="{9D8B030D-6E8A-4147-A177-3AD203B41FA5}">
                      <a16:colId xmlns:a16="http://schemas.microsoft.com/office/drawing/2014/main" xmlns="" val="20004"/>
                    </a:ext>
                  </a:extLst>
                </a:gridCol>
                <a:gridCol w="938338">
                  <a:extLst>
                    <a:ext uri="{9D8B030D-6E8A-4147-A177-3AD203B41FA5}">
                      <a16:colId xmlns:a16="http://schemas.microsoft.com/office/drawing/2014/main" xmlns="" val="20005"/>
                    </a:ext>
                  </a:extLst>
                </a:gridCol>
              </a:tblGrid>
              <a:tr h="373370">
                <a:tc>
                  <a:txBody>
                    <a:bodyPr/>
                    <a:lstStyle/>
                    <a:p>
                      <a:pPr algn="ctr">
                        <a:lnSpc>
                          <a:spcPct val="107000"/>
                        </a:lnSpc>
                        <a:spcAft>
                          <a:spcPts val="0"/>
                        </a:spcAft>
                      </a:pPr>
                      <a:r>
                        <a:rPr lang="es-EC" sz="1600" dirty="0">
                          <a:effectLst/>
                        </a:rPr>
                        <a:t>INDICADORES MACROECONOMICOS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dirty="0">
                          <a:effectLst/>
                        </a:rPr>
                        <a:t>2014</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2016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2017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2018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373370">
                <a:tc>
                  <a:txBody>
                    <a:bodyPr/>
                    <a:lstStyle/>
                    <a:p>
                      <a:pPr algn="ctr">
                        <a:lnSpc>
                          <a:spcPct val="107000"/>
                        </a:lnSpc>
                        <a:spcAft>
                          <a:spcPts val="0"/>
                        </a:spcAft>
                      </a:pPr>
                      <a:r>
                        <a:rPr lang="es-EC" sz="1600">
                          <a:effectLst/>
                        </a:rPr>
                        <a:t>PIB</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3,70%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0,20%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2,40%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1,30%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373370">
                <a:tc>
                  <a:txBody>
                    <a:bodyPr/>
                    <a:lstStyle/>
                    <a:p>
                      <a:pPr algn="ctr">
                        <a:lnSpc>
                          <a:spcPct val="107000"/>
                        </a:lnSpc>
                        <a:spcAft>
                          <a:spcPts val="0"/>
                        </a:spcAft>
                      </a:pPr>
                      <a:r>
                        <a:rPr lang="es-EC" sz="1600">
                          <a:effectLst/>
                        </a:rPr>
                        <a:t>INFLACION</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3,67%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3,38%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-0,20%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0,27%</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73370">
                <a:tc>
                  <a:txBody>
                    <a:bodyPr/>
                    <a:lstStyle/>
                    <a:p>
                      <a:pPr algn="ctr">
                        <a:lnSpc>
                          <a:spcPct val="107000"/>
                        </a:lnSpc>
                        <a:spcAft>
                          <a:spcPts val="0"/>
                        </a:spcAft>
                      </a:pPr>
                      <a:r>
                        <a:rPr lang="es-EC" sz="1600">
                          <a:effectLst/>
                        </a:rPr>
                        <a:t>TASA DE DESEMPLEO</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4,54%</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5,48%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6,68%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5,82%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4,80%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73370">
                <a:tc>
                  <a:txBody>
                    <a:bodyPr/>
                    <a:lstStyle/>
                    <a:p>
                      <a:pPr algn="ctr">
                        <a:lnSpc>
                          <a:spcPct val="107000"/>
                        </a:lnSpc>
                        <a:spcAft>
                          <a:spcPts val="0"/>
                        </a:spcAft>
                      </a:pPr>
                      <a:r>
                        <a:rPr lang="es-EC" sz="1600" dirty="0">
                          <a:effectLst/>
                        </a:rPr>
                        <a:t>EMPLEO INADECUADO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43,78%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39,42%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47,48%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50,36%</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49,28%</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73370">
                <a:tc>
                  <a:txBody>
                    <a:bodyPr/>
                    <a:lstStyle/>
                    <a:p>
                      <a:pPr algn="ctr">
                        <a:lnSpc>
                          <a:spcPct val="107000"/>
                        </a:lnSpc>
                        <a:spcAft>
                          <a:spcPts val="0"/>
                        </a:spcAft>
                      </a:pPr>
                      <a:r>
                        <a:rPr lang="es-EC" sz="1600">
                          <a:effectLst/>
                        </a:rPr>
                        <a:t>Variación (t/t-12) exp. acum en barriles</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-5,15%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dirty="0">
                          <a:effectLst/>
                        </a:rPr>
                        <a:t>-5,57%</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dirty="0">
                          <a:effectLst/>
                        </a:rPr>
                        <a:t>-5,18%</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bl>
          </a:graphicData>
        </a:graphic>
      </p:graphicFrame>
      <p:sp>
        <p:nvSpPr>
          <p:cNvPr id="6" name="CuadroTexto 5">
            <a:extLst>
              <a:ext uri="{FF2B5EF4-FFF2-40B4-BE49-F238E27FC236}">
                <a16:creationId xmlns:a16="http://schemas.microsoft.com/office/drawing/2014/main" xmlns="" id="{F5BFA9E3-7FC3-4D2C-B2E0-9EAABD1C2858}"/>
              </a:ext>
            </a:extLst>
          </p:cNvPr>
          <p:cNvSpPr txBox="1"/>
          <p:nvPr/>
        </p:nvSpPr>
        <p:spPr>
          <a:xfrm>
            <a:off x="128788" y="903251"/>
            <a:ext cx="3274358" cy="369332"/>
          </a:xfrm>
          <a:prstGeom prst="rect">
            <a:avLst/>
          </a:prstGeom>
          <a:noFill/>
        </p:spPr>
        <p:txBody>
          <a:bodyPr wrap="none" rtlCol="0">
            <a:spAutoFit/>
          </a:bodyPr>
          <a:lstStyle/>
          <a:p>
            <a:r>
              <a:rPr lang="es-EC" dirty="0"/>
              <a:t>VARIABLES MACROECONOMICAS</a:t>
            </a:r>
          </a:p>
        </p:txBody>
      </p:sp>
      <p:graphicFrame>
        <p:nvGraphicFramePr>
          <p:cNvPr id="7" name="Tabla 6">
            <a:extLst>
              <a:ext uri="{FF2B5EF4-FFF2-40B4-BE49-F238E27FC236}">
                <a16:creationId xmlns:a16="http://schemas.microsoft.com/office/drawing/2014/main" xmlns="" id="{87C40738-AEA0-438B-A3D2-ABDC0ED456DA}"/>
              </a:ext>
            </a:extLst>
          </p:cNvPr>
          <p:cNvGraphicFramePr>
            <a:graphicFrameLocks noGrp="1"/>
          </p:cNvGraphicFramePr>
          <p:nvPr>
            <p:extLst>
              <p:ext uri="{D42A27DB-BD31-4B8C-83A1-F6EECF244321}">
                <p14:modId xmlns:p14="http://schemas.microsoft.com/office/powerpoint/2010/main" val="1993537967"/>
              </p:ext>
            </p:extLst>
          </p:nvPr>
        </p:nvGraphicFramePr>
        <p:xfrm>
          <a:off x="258651" y="3939409"/>
          <a:ext cx="10515600" cy="1826454"/>
        </p:xfrm>
        <a:graphic>
          <a:graphicData uri="http://schemas.openxmlformats.org/drawingml/2006/table">
            <a:tbl>
              <a:tblPr firstRow="1" firstCol="1" bandRow="1">
                <a:tableStyleId>{073A0DAA-6AF3-43AB-8588-CEC1D06C72B9}</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190500">
                <a:tc>
                  <a:txBody>
                    <a:bodyPr/>
                    <a:lstStyle/>
                    <a:p>
                      <a:pPr algn="ctr">
                        <a:lnSpc>
                          <a:spcPct val="107000"/>
                        </a:lnSpc>
                        <a:spcAft>
                          <a:spcPts val="0"/>
                        </a:spcAft>
                      </a:pPr>
                      <a:r>
                        <a:rPr lang="es-EC" sz="1600">
                          <a:effectLst/>
                        </a:rPr>
                        <a:t>AÑO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X8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90500">
                <a:tc>
                  <a:txBody>
                    <a:bodyPr/>
                    <a:lstStyle/>
                    <a:p>
                      <a:pPr algn="ctr">
                        <a:lnSpc>
                          <a:spcPct val="107000"/>
                        </a:lnSpc>
                        <a:spcAft>
                          <a:spcPts val="0"/>
                        </a:spcAft>
                      </a:pPr>
                      <a:r>
                        <a:rPr lang="es-EC" sz="1600">
                          <a:effectLst/>
                        </a:rPr>
                        <a:t>2014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2,809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12,990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11,162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-6,678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-0,606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-5,873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-0,606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-0,152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90500">
                <a:tc>
                  <a:txBody>
                    <a:bodyPr/>
                    <a:lstStyle/>
                    <a:p>
                      <a:pPr algn="ctr">
                        <a:lnSpc>
                          <a:spcPct val="107000"/>
                        </a:lnSpc>
                        <a:spcAft>
                          <a:spcPts val="0"/>
                        </a:spcAft>
                      </a:pPr>
                      <a:r>
                        <a:rPr lang="es-EC" sz="1600">
                          <a:effectLst/>
                        </a:rPr>
                        <a:t>2015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1,648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28,202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0,474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-11,847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-0,117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-11,879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-0,112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-2,014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190500">
                <a:tc>
                  <a:txBody>
                    <a:bodyPr/>
                    <a:lstStyle/>
                    <a:p>
                      <a:pPr algn="ctr">
                        <a:lnSpc>
                          <a:spcPct val="107000"/>
                        </a:lnSpc>
                        <a:spcAft>
                          <a:spcPts val="0"/>
                        </a:spcAft>
                      </a:pPr>
                      <a:r>
                        <a:rPr lang="es-EC" sz="1600">
                          <a:effectLst/>
                        </a:rPr>
                        <a:t>2016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5,067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9,329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0,606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-0,534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-0,538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0,892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-0,622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-4,138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190500">
                <a:tc>
                  <a:txBody>
                    <a:bodyPr/>
                    <a:lstStyle/>
                    <a:p>
                      <a:pPr algn="ctr">
                        <a:lnSpc>
                          <a:spcPct val="107000"/>
                        </a:lnSpc>
                        <a:spcAft>
                          <a:spcPts val="0"/>
                        </a:spcAft>
                      </a:pPr>
                      <a:r>
                        <a:rPr lang="es-EC" sz="1600">
                          <a:effectLst/>
                        </a:rPr>
                        <a:t>2017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1,184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27,683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1,609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-25,761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0,765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-24,631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0,522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-0,972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190500">
                <a:tc>
                  <a:txBody>
                    <a:bodyPr/>
                    <a:lstStyle/>
                    <a:p>
                      <a:pPr algn="ctr">
                        <a:lnSpc>
                          <a:spcPct val="107000"/>
                        </a:lnSpc>
                        <a:spcAft>
                          <a:spcPts val="0"/>
                        </a:spcAft>
                      </a:pPr>
                      <a:r>
                        <a:rPr lang="es-EC" sz="1600">
                          <a:effectLst/>
                        </a:rPr>
                        <a:t>2018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2,000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39,412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15,441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-3,398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0,087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-42,074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0,090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-0,168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190500">
                <a:tc>
                  <a:txBody>
                    <a:bodyPr/>
                    <a:lstStyle/>
                    <a:p>
                      <a:pPr algn="ctr">
                        <a:lnSpc>
                          <a:spcPct val="107000"/>
                        </a:lnSpc>
                        <a:spcAft>
                          <a:spcPts val="0"/>
                        </a:spcAft>
                      </a:pPr>
                      <a:r>
                        <a:rPr lang="es-EC" sz="1600">
                          <a:effectLst/>
                        </a:rPr>
                        <a:t>PROMEDIO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2,541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23,523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5,858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-9,643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-0,082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-16,713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a:effectLst/>
                        </a:rPr>
                        <a:t>-0,146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600" dirty="0">
                          <a:effectLst/>
                        </a:rPr>
                        <a:t>-1,489</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bl>
          </a:graphicData>
        </a:graphic>
      </p:graphicFrame>
      <p:sp>
        <p:nvSpPr>
          <p:cNvPr id="8" name="CuadroTexto 7">
            <a:extLst>
              <a:ext uri="{FF2B5EF4-FFF2-40B4-BE49-F238E27FC236}">
                <a16:creationId xmlns:a16="http://schemas.microsoft.com/office/drawing/2014/main" xmlns="" id="{F3A48988-6AE1-4ADB-9A63-56B0283EBED2}"/>
              </a:ext>
            </a:extLst>
          </p:cNvPr>
          <p:cNvSpPr txBox="1"/>
          <p:nvPr/>
        </p:nvSpPr>
        <p:spPr>
          <a:xfrm>
            <a:off x="202462" y="3585036"/>
            <a:ext cx="3200684" cy="369332"/>
          </a:xfrm>
          <a:prstGeom prst="rect">
            <a:avLst/>
          </a:prstGeom>
          <a:noFill/>
        </p:spPr>
        <p:txBody>
          <a:bodyPr wrap="none" rtlCol="0">
            <a:spAutoFit/>
          </a:bodyPr>
          <a:lstStyle/>
          <a:p>
            <a:r>
              <a:rPr lang="es-EC" dirty="0"/>
              <a:t>VARIABLES MICROECONOMICAS</a:t>
            </a:r>
          </a:p>
        </p:txBody>
      </p:sp>
    </p:spTree>
    <p:extLst>
      <p:ext uri="{BB962C8B-B14F-4D97-AF65-F5344CB8AC3E}">
        <p14:creationId xmlns:p14="http://schemas.microsoft.com/office/powerpoint/2010/main" val="4138167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11881"/>
            <a:ext cx="12192000" cy="6858000"/>
          </a:xfrm>
          <a:prstGeom prst="rect">
            <a:avLst/>
          </a:prstGeom>
        </p:spPr>
      </p:pic>
      <p:sp>
        <p:nvSpPr>
          <p:cNvPr id="6" name="CuadroTexto 5"/>
          <p:cNvSpPr txBox="1"/>
          <p:nvPr/>
        </p:nvSpPr>
        <p:spPr>
          <a:xfrm>
            <a:off x="437882" y="283335"/>
            <a:ext cx="3142446" cy="400110"/>
          </a:xfrm>
          <a:prstGeom prst="rect">
            <a:avLst/>
          </a:prstGeom>
          <a:noFill/>
        </p:spPr>
        <p:txBody>
          <a:bodyPr wrap="square" rtlCol="0">
            <a:spAutoFit/>
          </a:bodyPr>
          <a:lstStyle/>
          <a:p>
            <a:r>
              <a:rPr lang="es-ES" sz="2000" i="1" dirty="0">
                <a:latin typeface="Bahnschrift Condensed" panose="020B0502040204020203" pitchFamily="34" charset="0"/>
              </a:rPr>
              <a:t>PROBLEMA DE INVESTIGACIÓN</a:t>
            </a:r>
            <a:endParaRPr lang="es-EC" sz="2000" i="1" dirty="0">
              <a:latin typeface="Bahnschrift Condensed" panose="020B0502040204020203" pitchFamily="34" charset="0"/>
            </a:endParaRPr>
          </a:p>
        </p:txBody>
      </p:sp>
      <p:sp>
        <p:nvSpPr>
          <p:cNvPr id="7" name="CuadroTexto 6"/>
          <p:cNvSpPr txBox="1"/>
          <p:nvPr/>
        </p:nvSpPr>
        <p:spPr>
          <a:xfrm>
            <a:off x="711010" y="1049904"/>
            <a:ext cx="10831132" cy="3970318"/>
          </a:xfrm>
          <a:prstGeom prst="rect">
            <a:avLst/>
          </a:prstGeom>
          <a:noFill/>
        </p:spPr>
        <p:txBody>
          <a:bodyPr wrap="square" rtlCol="0">
            <a:spAutoFit/>
          </a:bodyPr>
          <a:lstStyle/>
          <a:p>
            <a:r>
              <a:rPr lang="es-ES" sz="2800" dirty="0"/>
              <a:t>Las empresas son un pilar fundamental para el movimiento y funcionamiento de la economía, siempre se ha evidenciado que uno de los retos principales es hacer que las empresas sean sostenibles en el tiempo y se puedan mantener a pesar de los cambios de entorno, siendo necesario encontrar estrategias para identificar problemas a tiempo que permitan tomar medidas preventivas, se han desarrollado en el tiempo varias investigaciones relacionadas a la quiebra empresarial pero no se han tomado muy en cuenta, es necesario plantear una investigación que identifique predictores aplicables a las empresas ecuatorianas.</a:t>
            </a:r>
            <a:endParaRPr lang="es-EC" sz="2800" dirty="0"/>
          </a:p>
        </p:txBody>
      </p:sp>
    </p:spTree>
    <p:extLst>
      <p:ext uri="{BB962C8B-B14F-4D97-AF65-F5344CB8AC3E}">
        <p14:creationId xmlns:p14="http://schemas.microsoft.com/office/powerpoint/2010/main" val="1462185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3301313" y="688340"/>
            <a:ext cx="5589374" cy="369332"/>
          </a:xfrm>
          <a:prstGeom prst="rect">
            <a:avLst/>
          </a:prstGeom>
          <a:solidFill>
            <a:schemeClr val="accent4">
              <a:lumMod val="40000"/>
              <a:lumOff val="60000"/>
            </a:schemeClr>
          </a:solidFill>
        </p:spPr>
        <p:txBody>
          <a:bodyPr wrap="square" rtlCol="0">
            <a:spAutoFit/>
          </a:bodyPr>
          <a:lstStyle/>
          <a:p>
            <a:r>
              <a:rPr lang="es-ES" dirty="0" smtClean="0"/>
              <a:t>MODELO ECUACIONES </a:t>
            </a:r>
            <a:r>
              <a:rPr lang="es-ES" dirty="0"/>
              <a:t>DE ESTIMACIÓN GENERALIZADAS</a:t>
            </a:r>
            <a:endParaRPr lang="es-EC" dirty="0"/>
          </a:p>
        </p:txBody>
      </p:sp>
      <p:graphicFrame>
        <p:nvGraphicFramePr>
          <p:cNvPr id="7" name="Tabla 6"/>
          <p:cNvGraphicFramePr>
            <a:graphicFrameLocks noGrp="1"/>
          </p:cNvGraphicFramePr>
          <p:nvPr>
            <p:extLst>
              <p:ext uri="{D42A27DB-BD31-4B8C-83A1-F6EECF244321}">
                <p14:modId xmlns:p14="http://schemas.microsoft.com/office/powerpoint/2010/main" val="3546653847"/>
              </p:ext>
            </p:extLst>
          </p:nvPr>
        </p:nvGraphicFramePr>
        <p:xfrm>
          <a:off x="2409306" y="1254603"/>
          <a:ext cx="5573923" cy="3160064"/>
        </p:xfrm>
        <a:graphic>
          <a:graphicData uri="http://schemas.openxmlformats.org/drawingml/2006/table">
            <a:tbl>
              <a:tblPr firstRow="1" firstCol="1" bandRow="1">
                <a:tableStyleId>{073A0DAA-6AF3-43AB-8588-CEC1D06C72B9}</a:tableStyleId>
              </a:tblPr>
              <a:tblGrid>
                <a:gridCol w="3851796">
                  <a:extLst>
                    <a:ext uri="{9D8B030D-6E8A-4147-A177-3AD203B41FA5}">
                      <a16:colId xmlns:a16="http://schemas.microsoft.com/office/drawing/2014/main" xmlns="" val="20000"/>
                    </a:ext>
                  </a:extLst>
                </a:gridCol>
                <a:gridCol w="1722127">
                  <a:extLst>
                    <a:ext uri="{9D8B030D-6E8A-4147-A177-3AD203B41FA5}">
                      <a16:colId xmlns:a16="http://schemas.microsoft.com/office/drawing/2014/main" xmlns="" val="20001"/>
                    </a:ext>
                  </a:extLst>
                </a:gridCol>
              </a:tblGrid>
              <a:tr h="430752">
                <a:tc>
                  <a:txBody>
                    <a:bodyPr/>
                    <a:lstStyle/>
                    <a:p>
                      <a:pPr algn="ctr">
                        <a:lnSpc>
                          <a:spcPct val="107000"/>
                        </a:lnSpc>
                        <a:spcAft>
                          <a:spcPts val="0"/>
                        </a:spcAft>
                      </a:pPr>
                      <a:r>
                        <a:rPr lang="es-EC" sz="1400" dirty="0">
                          <a:effectLst/>
                        </a:rPr>
                        <a:t>INDICADORES</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VALORES</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48684">
                <a:tc>
                  <a:txBody>
                    <a:bodyPr/>
                    <a:lstStyle/>
                    <a:p>
                      <a:pPr algn="ctr">
                        <a:lnSpc>
                          <a:spcPct val="107000"/>
                        </a:lnSpc>
                        <a:spcAft>
                          <a:spcPts val="0"/>
                        </a:spcAft>
                      </a:pPr>
                      <a:r>
                        <a:rPr lang="es-EC" sz="1400">
                          <a:effectLst/>
                        </a:rPr>
                        <a:t>SIGNIFICA X</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0,481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396652">
                <a:tc>
                  <a:txBody>
                    <a:bodyPr/>
                    <a:lstStyle/>
                    <a:p>
                      <a:pPr algn="ctr">
                        <a:lnSpc>
                          <a:spcPct val="107000"/>
                        </a:lnSpc>
                        <a:spcAft>
                          <a:spcPts val="0"/>
                        </a:spcAft>
                      </a:pPr>
                      <a:r>
                        <a:rPr lang="es-EC" sz="1400">
                          <a:effectLst/>
                        </a:rPr>
                        <a:t>St Dev [desviación estándar] (X)</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11,40933307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48684">
                <a:tc>
                  <a:txBody>
                    <a:bodyPr/>
                    <a:lstStyle/>
                    <a:p>
                      <a:pPr algn="ctr">
                        <a:lnSpc>
                          <a:spcPct val="107000"/>
                        </a:lnSpc>
                        <a:spcAft>
                          <a:spcPts val="0"/>
                        </a:spcAft>
                      </a:pPr>
                      <a:r>
                        <a:rPr lang="es-EC" sz="1400">
                          <a:effectLst/>
                        </a:rPr>
                        <a:t>Significa (Y)</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0,107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96652">
                <a:tc>
                  <a:txBody>
                    <a:bodyPr/>
                    <a:lstStyle/>
                    <a:p>
                      <a:pPr algn="ctr">
                        <a:lnSpc>
                          <a:spcPct val="107000"/>
                        </a:lnSpc>
                        <a:spcAft>
                          <a:spcPts val="0"/>
                        </a:spcAft>
                      </a:pPr>
                      <a:r>
                        <a:rPr lang="es-EC" sz="1400">
                          <a:effectLst/>
                        </a:rPr>
                        <a:t>St Dev [desviación estándar] (Y)</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0,000895921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96652">
                <a:tc>
                  <a:txBody>
                    <a:bodyPr/>
                    <a:lstStyle/>
                    <a:p>
                      <a:pPr algn="ctr">
                        <a:lnSpc>
                          <a:spcPct val="107000"/>
                        </a:lnSpc>
                        <a:spcAft>
                          <a:spcPts val="0"/>
                        </a:spcAft>
                      </a:pPr>
                      <a:r>
                        <a:rPr lang="es-EC" sz="1400">
                          <a:effectLst/>
                        </a:rPr>
                        <a:t>Covarianza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0,004292307</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248684">
                <a:tc>
                  <a:txBody>
                    <a:bodyPr/>
                    <a:lstStyle/>
                    <a:p>
                      <a:pPr algn="ctr">
                        <a:lnSpc>
                          <a:spcPct val="107000"/>
                        </a:lnSpc>
                        <a:spcAft>
                          <a:spcPts val="0"/>
                        </a:spcAft>
                      </a:pPr>
                      <a:r>
                        <a:rPr lang="es-EC" sz="1400">
                          <a:effectLst/>
                        </a:rPr>
                        <a:t>B</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3,29739E-05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396652">
                <a:tc>
                  <a:txBody>
                    <a:bodyPr/>
                    <a:lstStyle/>
                    <a:p>
                      <a:pPr algn="ctr">
                        <a:lnSpc>
                          <a:spcPct val="107000"/>
                        </a:lnSpc>
                        <a:spcAft>
                          <a:spcPts val="0"/>
                        </a:spcAft>
                      </a:pPr>
                      <a:r>
                        <a:rPr lang="es-EC" sz="1400">
                          <a:effectLst/>
                        </a:rPr>
                        <a:t>A</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a:effectLst/>
                        </a:rPr>
                        <a:t>0,107416131</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396652">
                <a:tc>
                  <a:txBody>
                    <a:bodyPr/>
                    <a:lstStyle/>
                    <a:p>
                      <a:pPr algn="ctr">
                        <a:lnSpc>
                          <a:spcPct val="107000"/>
                        </a:lnSpc>
                        <a:spcAft>
                          <a:spcPts val="0"/>
                        </a:spcAft>
                      </a:pPr>
                      <a:r>
                        <a:rPr lang="es-EC" sz="1400">
                          <a:effectLst/>
                        </a:rPr>
                        <a:t>DESVIACION RESIDUAL</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C" sz="1400" dirty="0">
                          <a:effectLst/>
                        </a:rPr>
                        <a:t>0,000298173</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bl>
          </a:graphicData>
        </a:graphic>
      </p:graphicFrame>
      <p:sp>
        <p:nvSpPr>
          <p:cNvPr id="8" name="CuadroTexto 7"/>
          <p:cNvSpPr txBox="1"/>
          <p:nvPr/>
        </p:nvSpPr>
        <p:spPr>
          <a:xfrm>
            <a:off x="622535" y="1254603"/>
            <a:ext cx="1493950" cy="646331"/>
          </a:xfrm>
          <a:prstGeom prst="rect">
            <a:avLst/>
          </a:prstGeom>
          <a:solidFill>
            <a:schemeClr val="accent2">
              <a:lumMod val="40000"/>
              <a:lumOff val="60000"/>
            </a:schemeClr>
          </a:solidFill>
        </p:spPr>
        <p:txBody>
          <a:bodyPr wrap="square" rtlCol="0">
            <a:spAutoFit/>
          </a:bodyPr>
          <a:lstStyle/>
          <a:p>
            <a:pPr algn="ctr"/>
            <a:r>
              <a:rPr lang="es-ES" dirty="0"/>
              <a:t>Desviación residual</a:t>
            </a:r>
            <a:endParaRPr lang="es-EC" dirty="0"/>
          </a:p>
        </p:txBody>
      </p:sp>
      <p:graphicFrame>
        <p:nvGraphicFramePr>
          <p:cNvPr id="2" name="Diagrama 1"/>
          <p:cNvGraphicFramePr/>
          <p:nvPr>
            <p:extLst>
              <p:ext uri="{D42A27DB-BD31-4B8C-83A1-F6EECF244321}">
                <p14:modId xmlns:p14="http://schemas.microsoft.com/office/powerpoint/2010/main" val="926787217"/>
              </p:ext>
            </p:extLst>
          </p:nvPr>
        </p:nvGraphicFramePr>
        <p:xfrm>
          <a:off x="7260822" y="1057672"/>
          <a:ext cx="5811234" cy="431597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CuadroTexto 5"/>
          <p:cNvSpPr txBox="1"/>
          <p:nvPr/>
        </p:nvSpPr>
        <p:spPr>
          <a:xfrm>
            <a:off x="622535" y="4752304"/>
            <a:ext cx="3245476" cy="646331"/>
          </a:xfrm>
          <a:prstGeom prst="rect">
            <a:avLst/>
          </a:prstGeom>
          <a:solidFill>
            <a:schemeClr val="accent3">
              <a:lumMod val="40000"/>
              <a:lumOff val="60000"/>
            </a:schemeClr>
          </a:solidFill>
        </p:spPr>
        <p:txBody>
          <a:bodyPr wrap="square" rtlCol="0">
            <a:spAutoFit/>
          </a:bodyPr>
          <a:lstStyle/>
          <a:p>
            <a:r>
              <a:rPr lang="es-ES" dirty="0" smtClean="0"/>
              <a:t>Valor de </a:t>
            </a:r>
            <a:r>
              <a:rPr lang="es-ES" dirty="0" err="1"/>
              <a:t>D</a:t>
            </a:r>
            <a:r>
              <a:rPr lang="es-ES" dirty="0" err="1" smtClean="0"/>
              <a:t>esv</a:t>
            </a:r>
            <a:r>
              <a:rPr lang="es-ES" dirty="0" smtClean="0"/>
              <a:t>. Residual en cero invalida la prueba</a:t>
            </a:r>
            <a:endParaRPr lang="es-EC" dirty="0"/>
          </a:p>
        </p:txBody>
      </p:sp>
    </p:spTree>
    <p:extLst>
      <p:ext uri="{BB962C8B-B14F-4D97-AF65-F5344CB8AC3E}">
        <p14:creationId xmlns:p14="http://schemas.microsoft.com/office/powerpoint/2010/main" val="255367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3284111" y="103031"/>
            <a:ext cx="5741135" cy="369332"/>
          </a:xfrm>
          <a:prstGeom prst="rect">
            <a:avLst/>
          </a:prstGeom>
          <a:solidFill>
            <a:schemeClr val="accent4">
              <a:lumMod val="40000"/>
              <a:lumOff val="60000"/>
            </a:schemeClr>
          </a:solidFill>
        </p:spPr>
        <p:txBody>
          <a:bodyPr wrap="square" rtlCol="0">
            <a:spAutoFit/>
          </a:bodyPr>
          <a:lstStyle/>
          <a:p>
            <a:r>
              <a:rPr lang="es-ES" dirty="0"/>
              <a:t>MODELO DE ECUACIONES DE ESTIMACIÓN GENERALIZADAS</a:t>
            </a:r>
            <a:endParaRPr lang="es-EC" dirty="0"/>
          </a:p>
        </p:txBody>
      </p:sp>
      <p:sp>
        <p:nvSpPr>
          <p:cNvPr id="2" name="Rectángulo 1"/>
          <p:cNvSpPr/>
          <p:nvPr/>
        </p:nvSpPr>
        <p:spPr>
          <a:xfrm>
            <a:off x="291921" y="1068095"/>
            <a:ext cx="4093335" cy="1887696"/>
          </a:xfrm>
          <a:prstGeom prst="rect">
            <a:avLst/>
          </a:prstGeom>
        </p:spPr>
        <p:txBody>
          <a:bodyPr wrap="square">
            <a:spAutoFit/>
          </a:bodyPr>
          <a:lstStyle/>
          <a:p>
            <a:pPr indent="457200">
              <a:lnSpc>
                <a:spcPct val="200000"/>
              </a:lnSpc>
              <a:spcAft>
                <a:spcPts val="800"/>
              </a:spcAft>
            </a:pPr>
            <a:r>
              <a:rPr lang="es-EC" sz="1100" dirty="0">
                <a:latin typeface="Arial" panose="020B0604020202020204" pitchFamily="34" charset="0"/>
                <a:ea typeface="Calibri" panose="020F0502020204030204" pitchFamily="34" charset="0"/>
                <a:cs typeface="Times New Roman" panose="02020603050405020304" pitchFamily="18" charset="0"/>
              </a:rPr>
              <a:t>H0: El modelo no se ajusta a las variables estimadas por lo que no tienen relación a la variable respuesta.</a:t>
            </a:r>
            <a:endParaRPr lang="es-EC" sz="1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200000"/>
              </a:lnSpc>
              <a:spcAft>
                <a:spcPts val="800"/>
              </a:spcAft>
            </a:pPr>
            <a:r>
              <a:rPr lang="es-EC" sz="1100" dirty="0">
                <a:latin typeface="Arial" panose="020B0604020202020204" pitchFamily="34" charset="0"/>
                <a:ea typeface="Calibri" panose="020F0502020204030204" pitchFamily="34" charset="0"/>
                <a:cs typeface="Times New Roman" panose="02020603050405020304" pitchFamily="18" charset="0"/>
              </a:rPr>
              <a:t>H1: El modelo y los parámetros se ajustan a las variables estimadas por lo que se arroja una respuesta acertada y prueba la eficacia del modelo sobre las variables.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932776246"/>
              </p:ext>
            </p:extLst>
          </p:nvPr>
        </p:nvGraphicFramePr>
        <p:xfrm>
          <a:off x="4491010" y="666669"/>
          <a:ext cx="3815863" cy="2438400"/>
        </p:xfrm>
        <a:graphic>
          <a:graphicData uri="http://schemas.openxmlformats.org/drawingml/2006/table">
            <a:tbl>
              <a:tblPr>
                <a:tableStyleId>{616DA210-FB5B-4158-B5E0-FEB733F419BA}</a:tableStyleId>
              </a:tblPr>
              <a:tblGrid>
                <a:gridCol w="1742878">
                  <a:extLst>
                    <a:ext uri="{9D8B030D-6E8A-4147-A177-3AD203B41FA5}">
                      <a16:colId xmlns:a16="http://schemas.microsoft.com/office/drawing/2014/main" xmlns="" val="20000"/>
                    </a:ext>
                  </a:extLst>
                </a:gridCol>
                <a:gridCol w="981859">
                  <a:extLst>
                    <a:ext uri="{9D8B030D-6E8A-4147-A177-3AD203B41FA5}">
                      <a16:colId xmlns:a16="http://schemas.microsoft.com/office/drawing/2014/main" xmlns="" val="20001"/>
                    </a:ext>
                  </a:extLst>
                </a:gridCol>
                <a:gridCol w="1091126">
                  <a:extLst>
                    <a:ext uri="{9D8B030D-6E8A-4147-A177-3AD203B41FA5}">
                      <a16:colId xmlns:a16="http://schemas.microsoft.com/office/drawing/2014/main" xmlns="" val="20002"/>
                    </a:ext>
                  </a:extLst>
                </a:gridCol>
              </a:tblGrid>
              <a:tr h="189264">
                <a:tc gridSpan="3">
                  <a:txBody>
                    <a:bodyPr/>
                    <a:lstStyle/>
                    <a:p>
                      <a:pPr marL="38100" marR="38100" algn="ctr">
                        <a:lnSpc>
                          <a:spcPts val="1600"/>
                        </a:lnSpc>
                        <a:spcAft>
                          <a:spcPts val="0"/>
                        </a:spcAft>
                      </a:pPr>
                      <a:r>
                        <a:rPr lang="es-EC" sz="1800" dirty="0">
                          <a:effectLst/>
                        </a:rPr>
                        <a:t>Prueba </a:t>
                      </a:r>
                      <a:r>
                        <a:rPr lang="es-EC" sz="1800" dirty="0" err="1">
                          <a:effectLst/>
                        </a:rPr>
                        <a:t>ómnibus</a:t>
                      </a:r>
                      <a:r>
                        <a:rPr lang="es-EC" sz="1800" baseline="30000" dirty="0" err="1">
                          <a:effectLst/>
                        </a:rPr>
                        <a:t>a</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550844">
                <a:tc>
                  <a:txBody>
                    <a:bodyPr/>
                    <a:lstStyle/>
                    <a:p>
                      <a:pPr marL="38100" marR="38100" algn="ctr">
                        <a:lnSpc>
                          <a:spcPts val="1600"/>
                        </a:lnSpc>
                        <a:spcAft>
                          <a:spcPts val="0"/>
                        </a:spcAft>
                      </a:pPr>
                      <a:r>
                        <a:rPr lang="es-EC" sz="1800">
                          <a:effectLst/>
                        </a:rPr>
                        <a:t>Chi-cuadrado de razón de verosimilitud</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es-EC" sz="1800">
                          <a:effectLst/>
                        </a:rPr>
                        <a:t>gl</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es-EC" sz="1800" dirty="0">
                          <a:effectLst/>
                        </a:rPr>
                        <a:t>Sig.</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89264">
                <a:tc>
                  <a:txBody>
                    <a:bodyPr/>
                    <a:lstStyle/>
                    <a:p>
                      <a:pPr marL="38100" marR="38100" algn="ctr">
                        <a:lnSpc>
                          <a:spcPts val="1600"/>
                        </a:lnSpc>
                        <a:spcAft>
                          <a:spcPts val="0"/>
                        </a:spcAft>
                      </a:pPr>
                      <a:r>
                        <a:rPr lang="es-EC" sz="1800">
                          <a:effectLst/>
                        </a:rPr>
                        <a:t>,001</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es-EC" sz="1800">
                          <a:effectLst/>
                        </a:rPr>
                        <a:t>4</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es-EC" sz="1800">
                          <a:effectLst/>
                        </a:rPr>
                        <a:t>1,000</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912423">
                <a:tc gridSpan="3">
                  <a:txBody>
                    <a:bodyPr/>
                    <a:lstStyle/>
                    <a:p>
                      <a:pPr marL="38100" marR="38100" algn="ctr">
                        <a:lnSpc>
                          <a:spcPts val="1600"/>
                        </a:lnSpc>
                        <a:spcAft>
                          <a:spcPts val="0"/>
                        </a:spcAft>
                      </a:pPr>
                      <a:r>
                        <a:rPr lang="es-EC" sz="1800" dirty="0">
                          <a:effectLst/>
                        </a:rPr>
                        <a:t>Variable dependiente: Y</a:t>
                      </a:r>
                    </a:p>
                    <a:p>
                      <a:pPr marL="38100" marR="38100" algn="ctr">
                        <a:lnSpc>
                          <a:spcPts val="1600"/>
                        </a:lnSpc>
                        <a:spcAft>
                          <a:spcPts val="0"/>
                        </a:spcAft>
                      </a:pPr>
                      <a:r>
                        <a:rPr lang="es-EC" sz="1800" dirty="0">
                          <a:effectLst/>
                        </a:rPr>
                        <a:t>Modelo: (Intersección), DESVMICRO, DESVMACRO, X1, X2, X3, X4, X5, X6, X7, X8, PIB, INFLACION, TASDESEM, EMPINADEC, VAREXPPET</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3"/>
                  </a:ext>
                </a:extLst>
              </a:tr>
              <a:tr h="370054">
                <a:tc gridSpan="3">
                  <a:txBody>
                    <a:bodyPr/>
                    <a:lstStyle/>
                    <a:p>
                      <a:pPr marL="38100" marR="38100" algn="ctr">
                        <a:lnSpc>
                          <a:spcPts val="1600"/>
                        </a:lnSpc>
                        <a:spcAft>
                          <a:spcPts val="0"/>
                        </a:spcAft>
                      </a:pPr>
                      <a:r>
                        <a:rPr lang="es-EC" sz="1800" dirty="0">
                          <a:effectLst/>
                        </a:rPr>
                        <a:t>a. Compara el modelo ajustado con el modelo de sólo intersección.</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4"/>
                  </a:ext>
                </a:extLst>
              </a:tr>
            </a:tbl>
          </a:graphicData>
        </a:graphic>
      </p:graphicFrame>
      <p:sp>
        <p:nvSpPr>
          <p:cNvPr id="6" name="CuadroTexto 5"/>
          <p:cNvSpPr txBox="1"/>
          <p:nvPr/>
        </p:nvSpPr>
        <p:spPr>
          <a:xfrm>
            <a:off x="8577329" y="1068095"/>
            <a:ext cx="3142445" cy="1477328"/>
          </a:xfrm>
          <a:prstGeom prst="rect">
            <a:avLst/>
          </a:prstGeom>
          <a:solidFill>
            <a:schemeClr val="accent3">
              <a:lumMod val="40000"/>
              <a:lumOff val="60000"/>
            </a:schemeClr>
          </a:solidFill>
        </p:spPr>
        <p:txBody>
          <a:bodyPr wrap="square" rtlCol="0">
            <a:spAutoFit/>
          </a:bodyPr>
          <a:lstStyle/>
          <a:p>
            <a:pPr algn="ctr"/>
            <a:r>
              <a:rPr lang="es-ES" dirty="0" smtClean="0"/>
              <a:t>Razón de verosimilitud de interceptación entre modelo actual y nulo</a:t>
            </a:r>
          </a:p>
          <a:p>
            <a:pPr algn="ctr"/>
            <a:r>
              <a:rPr lang="es-ES" dirty="0" smtClean="0"/>
              <a:t>&lt; 0,05 se aprueba</a:t>
            </a:r>
            <a:endParaRPr lang="es-EC" dirty="0" smtClean="0"/>
          </a:p>
          <a:p>
            <a:pPr algn="ctr"/>
            <a:r>
              <a:rPr lang="es-ES" dirty="0" smtClean="0"/>
              <a:t>&gt; 1 indica </a:t>
            </a:r>
            <a:r>
              <a:rPr lang="es-ES" dirty="0" err="1" smtClean="0"/>
              <a:t>sobredispresión</a:t>
            </a:r>
            <a:endParaRPr lang="es-ES" dirty="0" smtClean="0"/>
          </a:p>
        </p:txBody>
      </p:sp>
      <p:graphicFrame>
        <p:nvGraphicFramePr>
          <p:cNvPr id="9" name="Tabla 8"/>
          <p:cNvGraphicFramePr>
            <a:graphicFrameLocks noGrp="1"/>
          </p:cNvGraphicFramePr>
          <p:nvPr>
            <p:extLst>
              <p:ext uri="{D42A27DB-BD31-4B8C-83A1-F6EECF244321}">
                <p14:modId xmlns:p14="http://schemas.microsoft.com/office/powerpoint/2010/main" val="3439049023"/>
              </p:ext>
            </p:extLst>
          </p:nvPr>
        </p:nvGraphicFramePr>
        <p:xfrm>
          <a:off x="128788" y="3271493"/>
          <a:ext cx="5471643" cy="2936484"/>
        </p:xfrm>
        <a:graphic>
          <a:graphicData uri="http://schemas.openxmlformats.org/drawingml/2006/table">
            <a:tbl>
              <a:tblPr>
                <a:tableStyleId>{5940675A-B579-460E-94D1-54222C63F5DA}</a:tableStyleId>
              </a:tblPr>
              <a:tblGrid>
                <a:gridCol w="2907708">
                  <a:extLst>
                    <a:ext uri="{9D8B030D-6E8A-4147-A177-3AD203B41FA5}">
                      <a16:colId xmlns:a16="http://schemas.microsoft.com/office/drawing/2014/main" xmlns="" val="20000"/>
                    </a:ext>
                  </a:extLst>
                </a:gridCol>
                <a:gridCol w="935323">
                  <a:extLst>
                    <a:ext uri="{9D8B030D-6E8A-4147-A177-3AD203B41FA5}">
                      <a16:colId xmlns:a16="http://schemas.microsoft.com/office/drawing/2014/main" xmlns="" val="20001"/>
                    </a:ext>
                  </a:extLst>
                </a:gridCol>
                <a:gridCol w="581706">
                  <a:extLst>
                    <a:ext uri="{9D8B030D-6E8A-4147-A177-3AD203B41FA5}">
                      <a16:colId xmlns:a16="http://schemas.microsoft.com/office/drawing/2014/main" xmlns="" val="20002"/>
                    </a:ext>
                  </a:extLst>
                </a:gridCol>
                <a:gridCol w="1046906">
                  <a:extLst>
                    <a:ext uri="{9D8B030D-6E8A-4147-A177-3AD203B41FA5}">
                      <a16:colId xmlns:a16="http://schemas.microsoft.com/office/drawing/2014/main" xmlns="" val="20003"/>
                    </a:ext>
                  </a:extLst>
                </a:gridCol>
              </a:tblGrid>
              <a:tr h="169352">
                <a:tc gridSpan="4">
                  <a:txBody>
                    <a:bodyPr/>
                    <a:lstStyle/>
                    <a:p>
                      <a:pPr marL="38100" marR="38100" algn="ctr">
                        <a:lnSpc>
                          <a:spcPts val="1600"/>
                        </a:lnSpc>
                        <a:spcAft>
                          <a:spcPts val="0"/>
                        </a:spcAft>
                      </a:pPr>
                      <a:r>
                        <a:rPr lang="es-EC" sz="1600" dirty="0">
                          <a:effectLst/>
                        </a:rPr>
                        <a:t>Bondad de </a:t>
                      </a:r>
                      <a:r>
                        <a:rPr lang="es-EC" sz="1600" dirty="0" err="1">
                          <a:effectLst/>
                        </a:rPr>
                        <a:t>ajuste</a:t>
                      </a:r>
                      <a:r>
                        <a:rPr lang="es-EC" sz="1600" baseline="30000" dirty="0" err="1">
                          <a:effectLst/>
                        </a:rPr>
                        <a:t>a</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217460">
                <a:tc>
                  <a:txBody>
                    <a:bodyPr/>
                    <a:lstStyle/>
                    <a:p>
                      <a:pPr algn="ctr">
                        <a:lnSpc>
                          <a:spcPct val="107000"/>
                        </a:lnSpc>
                        <a:spcAft>
                          <a:spcPts val="0"/>
                        </a:spcAft>
                      </a:pPr>
                      <a:r>
                        <a:rPr lang="es-EC" sz="1600">
                          <a:effectLst/>
                        </a:rPr>
                        <a:t>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Valor</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gl</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Valor/gl</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69352">
                <a:tc>
                  <a:txBody>
                    <a:bodyPr/>
                    <a:lstStyle/>
                    <a:p>
                      <a:pPr marL="38100" marR="38100" algn="ctr">
                        <a:lnSpc>
                          <a:spcPts val="1600"/>
                        </a:lnSpc>
                        <a:spcAft>
                          <a:spcPts val="0"/>
                        </a:spcAft>
                      </a:pPr>
                      <a:r>
                        <a:rPr lang="es-EC" sz="1600">
                          <a:effectLst/>
                        </a:rPr>
                        <a:t>Desvianza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,001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,000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69352">
                <a:tc>
                  <a:txBody>
                    <a:bodyPr/>
                    <a:lstStyle/>
                    <a:p>
                      <a:pPr marL="38100" marR="38100" algn="ctr">
                        <a:lnSpc>
                          <a:spcPts val="1600"/>
                        </a:lnSpc>
                        <a:spcAft>
                          <a:spcPts val="0"/>
                        </a:spcAft>
                      </a:pPr>
                      <a:r>
                        <a:rPr lang="es-EC" sz="1600" dirty="0">
                          <a:effectLst/>
                        </a:rPr>
                        <a:t>Chi-cuadrado de Pearson</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dirty="0">
                          <a:effectLst/>
                        </a:rPr>
                        <a:t>,001</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dirty="0">
                          <a:effectLst/>
                        </a:rPr>
                        <a:t>4</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a:effectLst/>
                        </a:rPr>
                        <a:t>,000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38705">
                <a:tc>
                  <a:txBody>
                    <a:bodyPr/>
                    <a:lstStyle/>
                    <a:p>
                      <a:pPr marL="38100" marR="38100" algn="ctr">
                        <a:lnSpc>
                          <a:spcPts val="1600"/>
                        </a:lnSpc>
                        <a:spcAft>
                          <a:spcPts val="0"/>
                        </a:spcAft>
                      </a:pPr>
                      <a:r>
                        <a:rPr lang="es-EC" sz="1600" dirty="0">
                          <a:effectLst/>
                        </a:rPr>
                        <a:t>Logaritmo de </a:t>
                      </a:r>
                      <a:r>
                        <a:rPr lang="es-EC" sz="1600" dirty="0" err="1">
                          <a:effectLst/>
                        </a:rPr>
                        <a:t>verosimilitud</a:t>
                      </a:r>
                      <a:r>
                        <a:rPr lang="es-EC" sz="1600" baseline="30000" dirty="0" err="1">
                          <a:effectLst/>
                        </a:rPr>
                        <a:t>b</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dirty="0">
                          <a:effectLst/>
                        </a:rPr>
                        <a:t>14,462</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600">
                          <a:effectLst/>
                        </a:rPr>
                        <a:t>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600" dirty="0">
                          <a:effectLst/>
                        </a:rPr>
                        <a:t> </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338705">
                <a:tc>
                  <a:txBody>
                    <a:bodyPr/>
                    <a:lstStyle/>
                    <a:p>
                      <a:pPr marL="38100" marR="38100" algn="ctr">
                        <a:lnSpc>
                          <a:spcPts val="1600"/>
                        </a:lnSpc>
                        <a:spcAft>
                          <a:spcPts val="0"/>
                        </a:spcAft>
                      </a:pPr>
                      <a:r>
                        <a:rPr lang="es-EC" sz="1600" dirty="0">
                          <a:effectLst/>
                        </a:rPr>
                        <a:t>Criterio de información </a:t>
                      </a:r>
                      <a:r>
                        <a:rPr lang="es-EC" sz="1600" dirty="0" err="1">
                          <a:effectLst/>
                        </a:rPr>
                        <a:t>Akaike</a:t>
                      </a:r>
                      <a:r>
                        <a:rPr lang="es-EC" sz="1600" dirty="0">
                          <a:effectLst/>
                        </a:rPr>
                        <a:t> (AIC)</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es-EC" sz="1600" dirty="0">
                          <a:effectLst/>
                        </a:rPr>
                        <a:t>-24,923</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600" dirty="0">
                          <a:effectLst/>
                        </a:rPr>
                        <a:t> </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600">
                          <a:effectLst/>
                        </a:rPr>
                        <a:t>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338705">
                <a:tc gridSpan="4">
                  <a:txBody>
                    <a:bodyPr/>
                    <a:lstStyle/>
                    <a:p>
                      <a:pPr marL="38100" marR="38100" algn="ctr">
                        <a:lnSpc>
                          <a:spcPts val="1600"/>
                        </a:lnSpc>
                        <a:spcAft>
                          <a:spcPts val="0"/>
                        </a:spcAft>
                      </a:pPr>
                      <a:r>
                        <a:rPr lang="es-EC" sz="1600" dirty="0">
                          <a:effectLst/>
                        </a:rPr>
                        <a:t>Variable dependiente: Y</a:t>
                      </a:r>
                    </a:p>
                    <a:p>
                      <a:pPr marL="38100" marR="38100" algn="ctr">
                        <a:lnSpc>
                          <a:spcPts val="1600"/>
                        </a:lnSpc>
                        <a:spcAft>
                          <a:spcPts val="0"/>
                        </a:spcAft>
                      </a:pPr>
                      <a:r>
                        <a:rPr lang="es-EC" sz="1600" dirty="0">
                          <a:effectLst/>
                        </a:rPr>
                        <a:t>Modelo: (Intersección)</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1"/>
                  </a:ext>
                </a:extLst>
              </a:tr>
              <a:tr h="338705">
                <a:tc gridSpan="4">
                  <a:txBody>
                    <a:bodyPr/>
                    <a:lstStyle/>
                    <a:p>
                      <a:pPr marL="38100" marR="38100" algn="ctr">
                        <a:lnSpc>
                          <a:spcPts val="1600"/>
                        </a:lnSpc>
                        <a:spcAft>
                          <a:spcPts val="0"/>
                        </a:spcAft>
                      </a:pPr>
                      <a:r>
                        <a:rPr lang="es-EC" sz="1600">
                          <a:effectLst/>
                        </a:rPr>
                        <a:t>a. Los criterios de información están en un formato de cuanto más pequeño mejor.</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2"/>
                  </a:ext>
                </a:extLst>
              </a:tr>
              <a:tr h="508057">
                <a:tc gridSpan="4">
                  <a:txBody>
                    <a:bodyPr/>
                    <a:lstStyle/>
                    <a:p>
                      <a:pPr marL="38100" marR="38100" algn="ctr">
                        <a:lnSpc>
                          <a:spcPts val="1600"/>
                        </a:lnSpc>
                        <a:spcAft>
                          <a:spcPts val="0"/>
                        </a:spcAft>
                      </a:pPr>
                      <a:r>
                        <a:rPr lang="es-EC" sz="1600" dirty="0">
                          <a:effectLst/>
                        </a:rPr>
                        <a:t>b. La función de logaritmo de la verosimilitud completa se visualiza y utiliza en el cálculo de los criterios de información.</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3"/>
                  </a:ext>
                </a:extLst>
              </a:tr>
            </a:tbl>
          </a:graphicData>
        </a:graphic>
      </p:graphicFrame>
      <p:sp>
        <p:nvSpPr>
          <p:cNvPr id="10" name="CuadroTexto 9"/>
          <p:cNvSpPr txBox="1"/>
          <p:nvPr/>
        </p:nvSpPr>
        <p:spPr>
          <a:xfrm>
            <a:off x="5743977" y="3376633"/>
            <a:ext cx="3618964" cy="923330"/>
          </a:xfrm>
          <a:prstGeom prst="rect">
            <a:avLst/>
          </a:prstGeom>
          <a:noFill/>
        </p:spPr>
        <p:txBody>
          <a:bodyPr wrap="square" rtlCol="0">
            <a:spAutoFit/>
          </a:bodyPr>
          <a:lstStyle/>
          <a:p>
            <a:r>
              <a:rPr lang="es-ES" dirty="0" smtClean="0"/>
              <a:t>Desviación (diferencia entre valor observado y verdadero) resultado 0 o nulo</a:t>
            </a:r>
            <a:endParaRPr lang="es-EC" dirty="0"/>
          </a:p>
        </p:txBody>
      </p:sp>
      <p:sp>
        <p:nvSpPr>
          <p:cNvPr id="11" name="CuadroTexto 10"/>
          <p:cNvSpPr txBox="1"/>
          <p:nvPr/>
        </p:nvSpPr>
        <p:spPr>
          <a:xfrm>
            <a:off x="5743977" y="4299963"/>
            <a:ext cx="3618964" cy="646331"/>
          </a:xfrm>
          <a:prstGeom prst="rect">
            <a:avLst/>
          </a:prstGeom>
          <a:noFill/>
        </p:spPr>
        <p:txBody>
          <a:bodyPr wrap="square" rtlCol="0">
            <a:spAutoFit/>
          </a:bodyPr>
          <a:lstStyle/>
          <a:p>
            <a:r>
              <a:rPr lang="es-ES" dirty="0" smtClean="0"/>
              <a:t>Log. Verosimilitud muestra el valor optimo de coeficiente estimado</a:t>
            </a:r>
            <a:endParaRPr lang="es-EC" dirty="0"/>
          </a:p>
        </p:txBody>
      </p:sp>
      <p:sp>
        <p:nvSpPr>
          <p:cNvPr id="12" name="CuadroTexto 11"/>
          <p:cNvSpPr txBox="1"/>
          <p:nvPr/>
        </p:nvSpPr>
        <p:spPr>
          <a:xfrm>
            <a:off x="5743977" y="4988028"/>
            <a:ext cx="3618964" cy="923330"/>
          </a:xfrm>
          <a:prstGeom prst="rect">
            <a:avLst/>
          </a:prstGeom>
          <a:noFill/>
        </p:spPr>
        <p:txBody>
          <a:bodyPr wrap="square" rtlCol="0">
            <a:spAutoFit/>
          </a:bodyPr>
          <a:lstStyle/>
          <a:p>
            <a:r>
              <a:rPr lang="es-ES" dirty="0" smtClean="0"/>
              <a:t>AIC función perdida que al ser minimizada permita obtener el modelo que mejor se ajuste </a:t>
            </a:r>
            <a:endParaRPr lang="es-EC" dirty="0"/>
          </a:p>
        </p:txBody>
      </p:sp>
    </p:spTree>
    <p:extLst>
      <p:ext uri="{BB962C8B-B14F-4D97-AF65-F5344CB8AC3E}">
        <p14:creationId xmlns:p14="http://schemas.microsoft.com/office/powerpoint/2010/main" val="4074483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128788" y="103031"/>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RESULTADOS</a:t>
            </a:r>
            <a:endParaRPr lang="es-EC" dirty="0"/>
          </a:p>
        </p:txBody>
      </p:sp>
      <p:sp>
        <p:nvSpPr>
          <p:cNvPr id="4" name="CuadroTexto 3"/>
          <p:cNvSpPr txBox="1"/>
          <p:nvPr/>
        </p:nvSpPr>
        <p:spPr>
          <a:xfrm>
            <a:off x="3284112" y="103031"/>
            <a:ext cx="4662152" cy="369332"/>
          </a:xfrm>
          <a:prstGeom prst="rect">
            <a:avLst/>
          </a:prstGeom>
          <a:solidFill>
            <a:schemeClr val="accent4">
              <a:lumMod val="40000"/>
              <a:lumOff val="60000"/>
            </a:schemeClr>
          </a:solidFill>
        </p:spPr>
        <p:txBody>
          <a:bodyPr wrap="square" rtlCol="0">
            <a:spAutoFit/>
          </a:bodyPr>
          <a:lstStyle/>
          <a:p>
            <a:r>
              <a:rPr lang="es-ES" dirty="0"/>
              <a:t>ECUACIONES DE ESTIMACIÓN GENERALIZADAS</a:t>
            </a:r>
            <a:endParaRPr lang="es-EC" dirty="0"/>
          </a:p>
        </p:txBody>
      </p:sp>
      <p:graphicFrame>
        <p:nvGraphicFramePr>
          <p:cNvPr id="2" name="Tabla 1"/>
          <p:cNvGraphicFramePr>
            <a:graphicFrameLocks noGrp="1"/>
          </p:cNvGraphicFramePr>
          <p:nvPr>
            <p:extLst>
              <p:ext uri="{D42A27DB-BD31-4B8C-83A1-F6EECF244321}">
                <p14:modId xmlns:p14="http://schemas.microsoft.com/office/powerpoint/2010/main" val="3031459637"/>
              </p:ext>
            </p:extLst>
          </p:nvPr>
        </p:nvGraphicFramePr>
        <p:xfrm>
          <a:off x="1480933" y="742941"/>
          <a:ext cx="8809286" cy="2048986"/>
        </p:xfrm>
        <a:graphic>
          <a:graphicData uri="http://schemas.openxmlformats.org/drawingml/2006/table">
            <a:tbl>
              <a:tblPr>
                <a:tableStyleId>{5940675A-B579-460E-94D1-54222C63F5DA}</a:tableStyleId>
              </a:tblPr>
              <a:tblGrid>
                <a:gridCol w="1272069">
                  <a:extLst>
                    <a:ext uri="{9D8B030D-6E8A-4147-A177-3AD203B41FA5}">
                      <a16:colId xmlns:a16="http://schemas.microsoft.com/office/drawing/2014/main" xmlns="" val="20000"/>
                    </a:ext>
                  </a:extLst>
                </a:gridCol>
                <a:gridCol w="887078">
                  <a:extLst>
                    <a:ext uri="{9D8B030D-6E8A-4147-A177-3AD203B41FA5}">
                      <a16:colId xmlns:a16="http://schemas.microsoft.com/office/drawing/2014/main" xmlns="" val="20001"/>
                    </a:ext>
                  </a:extLst>
                </a:gridCol>
                <a:gridCol w="1059776">
                  <a:extLst>
                    <a:ext uri="{9D8B030D-6E8A-4147-A177-3AD203B41FA5}">
                      <a16:colId xmlns:a16="http://schemas.microsoft.com/office/drawing/2014/main" xmlns="" val="20002"/>
                    </a:ext>
                  </a:extLst>
                </a:gridCol>
                <a:gridCol w="1272069">
                  <a:extLst>
                    <a:ext uri="{9D8B030D-6E8A-4147-A177-3AD203B41FA5}">
                      <a16:colId xmlns:a16="http://schemas.microsoft.com/office/drawing/2014/main" xmlns="" val="20003"/>
                    </a:ext>
                  </a:extLst>
                </a:gridCol>
                <a:gridCol w="1272069">
                  <a:extLst>
                    <a:ext uri="{9D8B030D-6E8A-4147-A177-3AD203B41FA5}">
                      <a16:colId xmlns:a16="http://schemas.microsoft.com/office/drawing/2014/main" xmlns="" val="20004"/>
                    </a:ext>
                  </a:extLst>
                </a:gridCol>
                <a:gridCol w="1272069">
                  <a:extLst>
                    <a:ext uri="{9D8B030D-6E8A-4147-A177-3AD203B41FA5}">
                      <a16:colId xmlns:a16="http://schemas.microsoft.com/office/drawing/2014/main" xmlns="" val="20005"/>
                    </a:ext>
                  </a:extLst>
                </a:gridCol>
                <a:gridCol w="887078">
                  <a:extLst>
                    <a:ext uri="{9D8B030D-6E8A-4147-A177-3AD203B41FA5}">
                      <a16:colId xmlns:a16="http://schemas.microsoft.com/office/drawing/2014/main" xmlns="" val="20006"/>
                    </a:ext>
                  </a:extLst>
                </a:gridCol>
                <a:gridCol w="887078">
                  <a:extLst>
                    <a:ext uri="{9D8B030D-6E8A-4147-A177-3AD203B41FA5}">
                      <a16:colId xmlns:a16="http://schemas.microsoft.com/office/drawing/2014/main" xmlns="" val="20007"/>
                    </a:ext>
                  </a:extLst>
                </a:gridCol>
              </a:tblGrid>
              <a:tr h="219477">
                <a:tc gridSpan="8">
                  <a:txBody>
                    <a:bodyPr/>
                    <a:lstStyle/>
                    <a:p>
                      <a:pPr marL="38100" marR="38100" algn="ctr">
                        <a:lnSpc>
                          <a:spcPts val="1600"/>
                        </a:lnSpc>
                        <a:spcAft>
                          <a:spcPts val="0"/>
                        </a:spcAft>
                      </a:pPr>
                      <a:r>
                        <a:rPr lang="es-EC" sz="1600" dirty="0">
                          <a:effectLst/>
                        </a:rPr>
                        <a:t>Estimaciones de parámetro de estimación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219477">
                <a:tc rowSpan="2">
                  <a:txBody>
                    <a:bodyPr/>
                    <a:lstStyle/>
                    <a:p>
                      <a:pPr marL="38100" marR="38100" algn="ctr">
                        <a:lnSpc>
                          <a:spcPts val="1600"/>
                        </a:lnSpc>
                        <a:spcAft>
                          <a:spcPts val="0"/>
                        </a:spcAft>
                      </a:pPr>
                      <a:r>
                        <a:rPr lang="es-EC" sz="1600">
                          <a:effectLst/>
                        </a:rPr>
                        <a:t>Par</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2">
                  <a:txBody>
                    <a:bodyPr/>
                    <a:lstStyle/>
                    <a:p>
                      <a:pPr marL="38100" marR="38100" algn="ctr">
                        <a:lnSpc>
                          <a:spcPts val="1600"/>
                        </a:lnSpc>
                        <a:spcAft>
                          <a:spcPts val="0"/>
                        </a:spcAft>
                      </a:pPr>
                      <a:r>
                        <a:rPr lang="es-EC" sz="1600">
                          <a:effectLst/>
                        </a:rPr>
                        <a:t>B</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rowSpan="2">
                  <a:txBody>
                    <a:bodyPr/>
                    <a:lstStyle/>
                    <a:p>
                      <a:pPr marL="38100" marR="38100" algn="ctr">
                        <a:lnSpc>
                          <a:spcPts val="1600"/>
                        </a:lnSpc>
                        <a:spcAft>
                          <a:spcPts val="0"/>
                        </a:spcAft>
                      </a:pPr>
                      <a:r>
                        <a:rPr lang="es-EC" sz="1600">
                          <a:effectLst/>
                        </a:rPr>
                        <a:t>Desv. Err</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gridSpan="2">
                  <a:txBody>
                    <a:bodyPr/>
                    <a:lstStyle/>
                    <a:p>
                      <a:pPr marL="38100" marR="38100" algn="ctr">
                        <a:lnSpc>
                          <a:spcPts val="1600"/>
                        </a:lnSpc>
                        <a:spcAft>
                          <a:spcPts val="0"/>
                        </a:spcAft>
                      </a:pPr>
                      <a:r>
                        <a:rPr lang="es-EC" sz="1600">
                          <a:effectLst/>
                        </a:rPr>
                        <a:t>95% de int de conf de Wald</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gridSpan="3">
                  <a:txBody>
                    <a:bodyPr/>
                    <a:lstStyle/>
                    <a:p>
                      <a:pPr marL="38100" marR="38100" algn="ctr">
                        <a:lnSpc>
                          <a:spcPts val="1600"/>
                        </a:lnSpc>
                        <a:spcAft>
                          <a:spcPts val="0"/>
                        </a:spcAft>
                      </a:pPr>
                      <a:r>
                        <a:rPr lang="es-EC" sz="1600">
                          <a:effectLst/>
                        </a:rPr>
                        <a:t>Cont de hipótesis</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1"/>
                  </a:ext>
                </a:extLst>
              </a:tr>
              <a:tr h="455078">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marL="38100" marR="38100" algn="ctr">
                        <a:lnSpc>
                          <a:spcPts val="1600"/>
                        </a:lnSpc>
                        <a:spcAft>
                          <a:spcPts val="0"/>
                        </a:spcAft>
                      </a:pPr>
                      <a:r>
                        <a:rPr lang="es-EC" sz="1600">
                          <a:effectLst/>
                        </a:rPr>
                        <a:t>Inf</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Sup</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dirty="0">
                          <a:effectLst/>
                        </a:rPr>
                        <a:t>Chi-cuadrado de </a:t>
                      </a:r>
                      <a:r>
                        <a:rPr lang="es-EC" sz="1600" dirty="0" err="1">
                          <a:effectLst/>
                        </a:rPr>
                        <a:t>Wald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gl</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Sig.</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19477">
                <a:tc>
                  <a:txBody>
                    <a:bodyPr/>
                    <a:lstStyle/>
                    <a:p>
                      <a:pPr marL="38100" marR="38100" algn="ctr">
                        <a:lnSpc>
                          <a:spcPts val="1600"/>
                        </a:lnSpc>
                        <a:spcAft>
                          <a:spcPts val="0"/>
                        </a:spcAft>
                      </a:pPr>
                      <a:r>
                        <a:rPr lang="es-EC" sz="1600">
                          <a:effectLst/>
                        </a:rPr>
                        <a:t>(Inter)</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,0060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-,012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,012</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1,000</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37952">
                <a:tc>
                  <a:txBody>
                    <a:bodyPr/>
                    <a:lstStyle/>
                    <a:p>
                      <a:pPr marL="38100" marR="38100" algn="ctr">
                        <a:lnSpc>
                          <a:spcPts val="1600"/>
                        </a:lnSpc>
                        <a:spcAft>
                          <a:spcPts val="0"/>
                        </a:spcAft>
                      </a:pPr>
                      <a:r>
                        <a:rPr lang="es-EC" sz="1600" dirty="0">
                          <a:effectLst/>
                        </a:rPr>
                        <a:t>(</a:t>
                      </a:r>
                      <a:r>
                        <a:rPr lang="es-EC" sz="1600" dirty="0" err="1">
                          <a:effectLst/>
                        </a:rPr>
                        <a:t>Esc</a:t>
                      </a:r>
                      <a:r>
                        <a:rPr lang="es-EC" sz="1600" dirty="0">
                          <a:effectLst/>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,000</a:t>
                      </a:r>
                      <a:r>
                        <a:rPr lang="es-EC" sz="1600" baseline="30000">
                          <a:effectLst/>
                        </a:rPr>
                        <a:t>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5,211E-5</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600">
                          <a:effectLst/>
                        </a:rPr>
                        <a:t>,001</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600">
                          <a:effectLst/>
                        </a:rPr>
                        <a:t>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600">
                          <a:effectLst/>
                        </a:rPr>
                        <a:t>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600">
                          <a:effectLst/>
                        </a:rPr>
                        <a:t>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455078">
                <a:tc gridSpan="8">
                  <a:txBody>
                    <a:bodyPr/>
                    <a:lstStyle/>
                    <a:p>
                      <a:pPr marL="38100" marR="38100" algn="ctr">
                        <a:lnSpc>
                          <a:spcPts val="1600"/>
                        </a:lnSpc>
                        <a:spcAft>
                          <a:spcPts val="0"/>
                        </a:spcAft>
                      </a:pPr>
                      <a:r>
                        <a:rPr lang="es-EC" sz="1600">
                          <a:effectLst/>
                        </a:rPr>
                        <a:t>Variable dependiente: Y</a:t>
                      </a:r>
                    </a:p>
                    <a:p>
                      <a:pPr marL="38100" marR="38100" algn="ctr">
                        <a:lnSpc>
                          <a:spcPts val="1600"/>
                        </a:lnSpc>
                        <a:spcAft>
                          <a:spcPts val="0"/>
                        </a:spcAft>
                      </a:pPr>
                      <a:r>
                        <a:rPr lang="es-EC" sz="1600">
                          <a:effectLst/>
                        </a:rPr>
                        <a:t>Modelo: (Intersección)</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5"/>
                  </a:ext>
                </a:extLst>
              </a:tr>
              <a:tr h="219477">
                <a:tc gridSpan="8">
                  <a:txBody>
                    <a:bodyPr/>
                    <a:lstStyle/>
                    <a:p>
                      <a:pPr marR="38100" algn="ctr">
                        <a:lnSpc>
                          <a:spcPts val="1600"/>
                        </a:lnSpc>
                        <a:spcAft>
                          <a:spcPts val="0"/>
                        </a:spcAft>
                      </a:pPr>
                      <a:r>
                        <a:rPr lang="es-EC" sz="1600" dirty="0">
                          <a:effectLst/>
                        </a:rPr>
                        <a:t>a. Estimación de máxima verosimilitud.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6"/>
                  </a:ext>
                </a:extLst>
              </a:tr>
            </a:tbl>
          </a:graphicData>
        </a:graphic>
      </p:graphicFrame>
      <p:graphicFrame>
        <p:nvGraphicFramePr>
          <p:cNvPr id="6" name="Diagrama 5"/>
          <p:cNvGraphicFramePr/>
          <p:nvPr>
            <p:extLst>
              <p:ext uri="{D42A27DB-BD31-4B8C-83A1-F6EECF244321}">
                <p14:modId xmlns:p14="http://schemas.microsoft.com/office/powerpoint/2010/main" val="422693280"/>
              </p:ext>
            </p:extLst>
          </p:nvPr>
        </p:nvGraphicFramePr>
        <p:xfrm>
          <a:off x="3551705" y="3231048"/>
          <a:ext cx="5592294" cy="26803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09298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0" y="0"/>
            <a:ext cx="3142446" cy="707886"/>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CONCLUSIONES Y RECOMENDACIONES</a:t>
            </a:r>
            <a:endParaRPr lang="es-EC" dirty="0"/>
          </a:p>
        </p:txBody>
      </p:sp>
      <p:graphicFrame>
        <p:nvGraphicFramePr>
          <p:cNvPr id="2" name="Diagrama 1"/>
          <p:cNvGraphicFramePr/>
          <p:nvPr>
            <p:extLst>
              <p:ext uri="{D42A27DB-BD31-4B8C-83A1-F6EECF244321}">
                <p14:modId xmlns:p14="http://schemas.microsoft.com/office/powerpoint/2010/main" val="87855125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85297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0" y="0"/>
            <a:ext cx="3142446" cy="707886"/>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CONCLUSIONES Y RECOMENDACIONES</a:t>
            </a:r>
            <a:endParaRPr lang="es-EC" dirty="0"/>
          </a:p>
        </p:txBody>
      </p:sp>
      <p:graphicFrame>
        <p:nvGraphicFramePr>
          <p:cNvPr id="2" name="Diagrama 1"/>
          <p:cNvGraphicFramePr/>
          <p:nvPr>
            <p:extLst>
              <p:ext uri="{D42A27DB-BD31-4B8C-83A1-F6EECF244321}">
                <p14:modId xmlns:p14="http://schemas.microsoft.com/office/powerpoint/2010/main" val="282950167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59273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grade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386366" y="193184"/>
            <a:ext cx="3142446" cy="400110"/>
          </a:xfrm>
          <a:prstGeom prst="rect">
            <a:avLst/>
          </a:prstGeom>
          <a:noFill/>
        </p:spPr>
        <p:txBody>
          <a:bodyPr wrap="square" rtlCol="0">
            <a:spAutoFit/>
          </a:bodyPr>
          <a:lstStyle/>
          <a:p>
            <a:r>
              <a:rPr lang="es-ES" sz="2000" i="1" dirty="0">
                <a:latin typeface="Bahnschrift Condensed" panose="020B0502040204020203" pitchFamily="34" charset="0"/>
              </a:rPr>
              <a:t>VARIABLES</a:t>
            </a:r>
            <a:endParaRPr lang="es-EC" sz="2000" i="1" dirty="0">
              <a:latin typeface="Bahnschrift Condensed" panose="020B0502040204020203" pitchFamily="34" charset="0"/>
            </a:endParaRPr>
          </a:p>
        </p:txBody>
      </p:sp>
      <p:sp>
        <p:nvSpPr>
          <p:cNvPr id="2" name="CuadroTexto 1"/>
          <p:cNvSpPr txBox="1"/>
          <p:nvPr/>
        </p:nvSpPr>
        <p:spPr>
          <a:xfrm>
            <a:off x="3670479" y="617739"/>
            <a:ext cx="4082603" cy="369332"/>
          </a:xfrm>
          <a:prstGeom prst="rect">
            <a:avLst/>
          </a:prstGeom>
          <a:solidFill>
            <a:schemeClr val="accent2">
              <a:lumMod val="40000"/>
              <a:lumOff val="60000"/>
            </a:schemeClr>
          </a:solidFill>
        </p:spPr>
        <p:txBody>
          <a:bodyPr wrap="square" rtlCol="0">
            <a:spAutoFit/>
          </a:bodyPr>
          <a:lstStyle/>
          <a:p>
            <a:pPr algn="ctr"/>
            <a:r>
              <a:rPr lang="es-ES" b="1" dirty="0"/>
              <a:t>MODELO ALTMAN Z-SCORE</a:t>
            </a:r>
            <a:endParaRPr lang="es-EC" b="1" dirty="0"/>
          </a:p>
        </p:txBody>
      </p:sp>
      <p:sp>
        <p:nvSpPr>
          <p:cNvPr id="4" name="Rectángulo 3"/>
          <p:cNvSpPr/>
          <p:nvPr/>
        </p:nvSpPr>
        <p:spPr>
          <a:xfrm>
            <a:off x="2528552" y="1229496"/>
            <a:ext cx="6885904" cy="646331"/>
          </a:xfrm>
          <a:prstGeom prst="rect">
            <a:avLst/>
          </a:prstGeom>
          <a:solidFill>
            <a:schemeClr val="accent2">
              <a:lumMod val="40000"/>
              <a:lumOff val="60000"/>
            </a:schemeClr>
          </a:solidFill>
        </p:spPr>
        <p:txBody>
          <a:bodyPr wrap="square">
            <a:spAutoFit/>
          </a:bodyPr>
          <a:lstStyle/>
          <a:p>
            <a:pPr algn="ctr">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Z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1</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0,012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2</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0,014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3</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0,033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4</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0,006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5</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0,999</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386366" y="1875827"/>
            <a:ext cx="9028090" cy="3929281"/>
          </a:xfrm>
          <a:prstGeom prst="rect">
            <a:avLst/>
          </a:prstGeom>
        </p:spPr>
        <p:txBody>
          <a:bodyPr wrap="square">
            <a:spAutoFit/>
          </a:bodyPr>
          <a:lstStyle/>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1</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 (Valor de capital de trabajo) / (Valor total del activo)</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2</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 (Total ganancias retenidas) / (Valor total del activo)</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3</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 (Valor de ganancias antes de impuestos) / (Valor total del activo)</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4</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 (Valor de </a:t>
            </a:r>
            <a:r>
              <a:rPr lang="es-EC"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patrimonio) </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(Valor contable de la deuda total)</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5</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 (Valor de ventas netas) / (Valor total del activo)</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Z  = Valor del índice general</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0425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386366" y="193184"/>
            <a:ext cx="3142446" cy="400110"/>
          </a:xfrm>
          <a:prstGeom prst="rect">
            <a:avLst/>
          </a:prstGeom>
          <a:noFill/>
        </p:spPr>
        <p:txBody>
          <a:bodyPr wrap="square" rtlCol="0">
            <a:spAutoFit/>
          </a:bodyPr>
          <a:lstStyle/>
          <a:p>
            <a:r>
              <a:rPr lang="es-ES" sz="2000" i="1" dirty="0">
                <a:latin typeface="Bahnschrift Condensed" panose="020B0502040204020203" pitchFamily="34" charset="0"/>
              </a:rPr>
              <a:t>VARIABLES</a:t>
            </a:r>
            <a:endParaRPr lang="es-EC" sz="2000" i="1" dirty="0">
              <a:latin typeface="Bahnschrift Condensed" panose="020B0502040204020203" pitchFamily="34" charset="0"/>
            </a:endParaRPr>
          </a:p>
        </p:txBody>
      </p:sp>
      <p:sp>
        <p:nvSpPr>
          <p:cNvPr id="2" name="CuadroTexto 1"/>
          <p:cNvSpPr txBox="1"/>
          <p:nvPr/>
        </p:nvSpPr>
        <p:spPr>
          <a:xfrm>
            <a:off x="3670479" y="617739"/>
            <a:ext cx="4082603" cy="646331"/>
          </a:xfrm>
          <a:prstGeom prst="rect">
            <a:avLst/>
          </a:prstGeom>
          <a:solidFill>
            <a:schemeClr val="accent2">
              <a:lumMod val="40000"/>
              <a:lumOff val="60000"/>
            </a:schemeClr>
          </a:solidFill>
        </p:spPr>
        <p:txBody>
          <a:bodyPr wrap="square" rtlCol="0">
            <a:spAutoFit/>
          </a:bodyPr>
          <a:lstStyle/>
          <a:p>
            <a:pPr algn="ctr"/>
            <a:r>
              <a:rPr lang="es-ES" b="1" dirty="0"/>
              <a:t>MODELO ECUACIONES DE ESTIMACION GENERALIZADA</a:t>
            </a:r>
            <a:endParaRPr lang="es-EC" b="1" dirty="0"/>
          </a:p>
        </p:txBody>
      </p:sp>
      <p:graphicFrame>
        <p:nvGraphicFramePr>
          <p:cNvPr id="7" name="Tabla 6"/>
          <p:cNvGraphicFramePr>
            <a:graphicFrameLocks noGrp="1"/>
          </p:cNvGraphicFramePr>
          <p:nvPr>
            <p:extLst>
              <p:ext uri="{D42A27DB-BD31-4B8C-83A1-F6EECF244321}">
                <p14:modId xmlns:p14="http://schemas.microsoft.com/office/powerpoint/2010/main" val="1362097788"/>
              </p:ext>
            </p:extLst>
          </p:nvPr>
        </p:nvGraphicFramePr>
        <p:xfrm>
          <a:off x="540913" y="1429555"/>
          <a:ext cx="5975797" cy="4389120"/>
        </p:xfrm>
        <a:graphic>
          <a:graphicData uri="http://schemas.openxmlformats.org/drawingml/2006/table">
            <a:tbl>
              <a:tblPr firstRow="1" firstCol="1" bandRow="1">
                <a:tableStyleId>{073A0DAA-6AF3-43AB-8588-CEC1D06C72B9}</a:tableStyleId>
              </a:tblPr>
              <a:tblGrid>
                <a:gridCol w="1004552">
                  <a:extLst>
                    <a:ext uri="{9D8B030D-6E8A-4147-A177-3AD203B41FA5}">
                      <a16:colId xmlns:a16="http://schemas.microsoft.com/office/drawing/2014/main" xmlns="" val="20000"/>
                    </a:ext>
                  </a:extLst>
                </a:gridCol>
                <a:gridCol w="3361386">
                  <a:extLst>
                    <a:ext uri="{9D8B030D-6E8A-4147-A177-3AD203B41FA5}">
                      <a16:colId xmlns:a16="http://schemas.microsoft.com/office/drawing/2014/main" xmlns="" val="20001"/>
                    </a:ext>
                  </a:extLst>
                </a:gridCol>
                <a:gridCol w="1609859">
                  <a:extLst>
                    <a:ext uri="{9D8B030D-6E8A-4147-A177-3AD203B41FA5}">
                      <a16:colId xmlns:a16="http://schemas.microsoft.com/office/drawing/2014/main" xmlns="" val="20002"/>
                    </a:ext>
                  </a:extLst>
                </a:gridCol>
              </a:tblGrid>
              <a:tr h="433589">
                <a:tc>
                  <a:txBody>
                    <a:bodyPr/>
                    <a:lstStyle/>
                    <a:p>
                      <a:pPr algn="ctr">
                        <a:lnSpc>
                          <a:spcPct val="200000"/>
                        </a:lnSpc>
                        <a:spcAft>
                          <a:spcPts val="0"/>
                        </a:spcAft>
                      </a:pPr>
                      <a:r>
                        <a:rPr lang="es-EC" sz="1600" dirty="0">
                          <a:effectLst/>
                        </a:rPr>
                        <a:t>Indicador</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dirty="0">
                          <a:effectLst/>
                        </a:rPr>
                        <a:t>Variables Microeconómicas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Factores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433589">
                <a:tc>
                  <a:txBody>
                    <a:bodyPr/>
                    <a:lstStyle/>
                    <a:p>
                      <a:pPr algn="ctr">
                        <a:lnSpc>
                          <a:spcPct val="200000"/>
                        </a:lnSpc>
                        <a:spcAft>
                          <a:spcPts val="0"/>
                        </a:spcAft>
                      </a:pPr>
                      <a:r>
                        <a:rPr lang="es-EC" sz="1600">
                          <a:effectLst/>
                        </a:rPr>
                        <a:t>X1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(Activo circulante)/ (total del pasivo)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Liquidez</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33589">
                <a:tc>
                  <a:txBody>
                    <a:bodyPr/>
                    <a:lstStyle/>
                    <a:p>
                      <a:pPr algn="ctr">
                        <a:lnSpc>
                          <a:spcPct val="200000"/>
                        </a:lnSpc>
                        <a:spcAft>
                          <a:spcPts val="0"/>
                        </a:spcAft>
                      </a:pPr>
                      <a:r>
                        <a:rPr lang="es-EC" sz="1600" dirty="0">
                          <a:effectLst/>
                        </a:rPr>
                        <a:t>X2</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(Total pasivo)/ (total activo)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Endeudamiento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33589">
                <a:tc>
                  <a:txBody>
                    <a:bodyPr/>
                    <a:lstStyle/>
                    <a:p>
                      <a:pPr algn="ctr">
                        <a:lnSpc>
                          <a:spcPct val="200000"/>
                        </a:lnSpc>
                        <a:spcAft>
                          <a:spcPts val="0"/>
                        </a:spcAft>
                      </a:pPr>
                      <a:r>
                        <a:rPr lang="es-EC" sz="1600">
                          <a:effectLst/>
                        </a:rPr>
                        <a:t>X3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(Total pasivo)/ (total capital contable)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Endeudamiento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433589">
                <a:tc>
                  <a:txBody>
                    <a:bodyPr/>
                    <a:lstStyle/>
                    <a:p>
                      <a:pPr algn="ctr">
                        <a:lnSpc>
                          <a:spcPct val="200000"/>
                        </a:lnSpc>
                        <a:spcAft>
                          <a:spcPts val="0"/>
                        </a:spcAft>
                      </a:pPr>
                      <a:r>
                        <a:rPr lang="es-EC" sz="1600">
                          <a:effectLst/>
                        </a:rPr>
                        <a:t>X4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(EBIT)/ (Ingresos)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Rentabilidad</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433589">
                <a:tc>
                  <a:txBody>
                    <a:bodyPr/>
                    <a:lstStyle/>
                    <a:p>
                      <a:pPr algn="ctr">
                        <a:lnSpc>
                          <a:spcPct val="200000"/>
                        </a:lnSpc>
                        <a:spcAft>
                          <a:spcPts val="0"/>
                        </a:spcAft>
                      </a:pPr>
                      <a:r>
                        <a:rPr lang="es-EC" sz="1600">
                          <a:effectLst/>
                        </a:rPr>
                        <a:t>X5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(EBIT)/ (Capital contable)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Rentabilidad</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433589">
                <a:tc>
                  <a:txBody>
                    <a:bodyPr/>
                    <a:lstStyle/>
                    <a:p>
                      <a:pPr algn="ctr">
                        <a:lnSpc>
                          <a:spcPct val="200000"/>
                        </a:lnSpc>
                        <a:spcAft>
                          <a:spcPts val="0"/>
                        </a:spcAft>
                      </a:pPr>
                      <a:r>
                        <a:rPr lang="es-EC" sz="1600">
                          <a:effectLst/>
                        </a:rPr>
                        <a:t>X6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(Utilidad neta)/ (ingresos netos)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Rentabilidad</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433589">
                <a:tc>
                  <a:txBody>
                    <a:bodyPr/>
                    <a:lstStyle/>
                    <a:p>
                      <a:pPr algn="ctr">
                        <a:lnSpc>
                          <a:spcPct val="200000"/>
                        </a:lnSpc>
                        <a:spcAft>
                          <a:spcPts val="0"/>
                        </a:spcAft>
                      </a:pPr>
                      <a:r>
                        <a:rPr lang="es-EC" sz="1600">
                          <a:effectLst/>
                        </a:rPr>
                        <a:t>X7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(Utilidad neta)/ (Total capital contable)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Rentabilidad</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433589">
                <a:tc>
                  <a:txBody>
                    <a:bodyPr/>
                    <a:lstStyle/>
                    <a:p>
                      <a:pPr algn="ctr">
                        <a:lnSpc>
                          <a:spcPct val="200000"/>
                        </a:lnSpc>
                        <a:spcAft>
                          <a:spcPts val="0"/>
                        </a:spcAft>
                      </a:pPr>
                      <a:r>
                        <a:rPr lang="es-EC" sz="1600">
                          <a:effectLst/>
                        </a:rPr>
                        <a:t>X8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a:effectLst/>
                        </a:rPr>
                        <a:t>(Utilidad neta)/ (total activos)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00000"/>
                        </a:lnSpc>
                        <a:spcAft>
                          <a:spcPts val="0"/>
                        </a:spcAft>
                      </a:pPr>
                      <a:r>
                        <a:rPr lang="es-EC" sz="1600" dirty="0">
                          <a:effectLst/>
                        </a:rPr>
                        <a:t>Rentabilidad</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bl>
          </a:graphicData>
        </a:graphic>
      </p:graphicFrame>
      <p:graphicFrame>
        <p:nvGraphicFramePr>
          <p:cNvPr id="6" name="Tabla 5">
            <a:extLst>
              <a:ext uri="{FF2B5EF4-FFF2-40B4-BE49-F238E27FC236}">
                <a16:creationId xmlns:a16="http://schemas.microsoft.com/office/drawing/2014/main" xmlns="" id="{9A621999-6488-4D9D-813A-340069CCDA3D}"/>
              </a:ext>
            </a:extLst>
          </p:cNvPr>
          <p:cNvGraphicFramePr>
            <a:graphicFrameLocks noGrp="1"/>
          </p:cNvGraphicFramePr>
          <p:nvPr>
            <p:extLst>
              <p:ext uri="{D42A27DB-BD31-4B8C-83A1-F6EECF244321}">
                <p14:modId xmlns:p14="http://schemas.microsoft.com/office/powerpoint/2010/main" val="4040452781"/>
              </p:ext>
            </p:extLst>
          </p:nvPr>
        </p:nvGraphicFramePr>
        <p:xfrm>
          <a:off x="7405351" y="1636361"/>
          <a:ext cx="3670479" cy="3927312"/>
        </p:xfrm>
        <a:graphic>
          <a:graphicData uri="http://schemas.openxmlformats.org/drawingml/2006/table">
            <a:tbl>
              <a:tblPr firstRow="1" firstCol="1" bandRow="1">
                <a:tableStyleId>{073A0DAA-6AF3-43AB-8588-CEC1D06C72B9}</a:tableStyleId>
              </a:tblPr>
              <a:tblGrid>
                <a:gridCol w="3670479">
                  <a:extLst>
                    <a:ext uri="{9D8B030D-6E8A-4147-A177-3AD203B41FA5}">
                      <a16:colId xmlns:a16="http://schemas.microsoft.com/office/drawing/2014/main" xmlns="" val="20000"/>
                    </a:ext>
                  </a:extLst>
                </a:gridCol>
              </a:tblGrid>
              <a:tr h="654552">
                <a:tc>
                  <a:txBody>
                    <a:bodyPr/>
                    <a:lstStyle/>
                    <a:p>
                      <a:pPr algn="ctr">
                        <a:lnSpc>
                          <a:spcPct val="107000"/>
                        </a:lnSpc>
                        <a:spcAft>
                          <a:spcPts val="0"/>
                        </a:spcAft>
                      </a:pPr>
                      <a:r>
                        <a:rPr lang="es-EC" sz="1800" dirty="0">
                          <a:effectLst/>
                        </a:rPr>
                        <a:t>INDICADORES MACROECONOMICOS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654552">
                <a:tc>
                  <a:txBody>
                    <a:bodyPr/>
                    <a:lstStyle/>
                    <a:p>
                      <a:pPr algn="ctr">
                        <a:lnSpc>
                          <a:spcPct val="107000"/>
                        </a:lnSpc>
                        <a:spcAft>
                          <a:spcPts val="0"/>
                        </a:spcAft>
                      </a:pPr>
                      <a:r>
                        <a:rPr lang="es-EC" sz="1800" dirty="0">
                          <a:effectLst/>
                        </a:rPr>
                        <a:t>PIB</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654552">
                <a:tc>
                  <a:txBody>
                    <a:bodyPr/>
                    <a:lstStyle/>
                    <a:p>
                      <a:pPr algn="ctr">
                        <a:lnSpc>
                          <a:spcPct val="107000"/>
                        </a:lnSpc>
                        <a:spcAft>
                          <a:spcPts val="0"/>
                        </a:spcAft>
                      </a:pPr>
                      <a:r>
                        <a:rPr lang="es-EC" sz="1800">
                          <a:effectLst/>
                        </a:rPr>
                        <a:t>INFLACION</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654552">
                <a:tc>
                  <a:txBody>
                    <a:bodyPr/>
                    <a:lstStyle/>
                    <a:p>
                      <a:pPr algn="ctr">
                        <a:lnSpc>
                          <a:spcPct val="107000"/>
                        </a:lnSpc>
                        <a:spcAft>
                          <a:spcPts val="0"/>
                        </a:spcAft>
                      </a:pPr>
                      <a:r>
                        <a:rPr lang="es-EC" sz="1800">
                          <a:effectLst/>
                        </a:rPr>
                        <a:t>TASA DE DESEMPLEO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654552">
                <a:tc>
                  <a:txBody>
                    <a:bodyPr/>
                    <a:lstStyle/>
                    <a:p>
                      <a:pPr algn="ctr">
                        <a:lnSpc>
                          <a:spcPct val="107000"/>
                        </a:lnSpc>
                        <a:spcAft>
                          <a:spcPts val="0"/>
                        </a:spcAft>
                      </a:pPr>
                      <a:r>
                        <a:rPr lang="es-EC" sz="1800">
                          <a:effectLst/>
                        </a:rPr>
                        <a:t>EMPLEO INADECUADO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654552">
                <a:tc>
                  <a:txBody>
                    <a:bodyPr/>
                    <a:lstStyle/>
                    <a:p>
                      <a:pPr algn="ctr">
                        <a:lnSpc>
                          <a:spcPct val="107000"/>
                        </a:lnSpc>
                        <a:spcAft>
                          <a:spcPts val="0"/>
                        </a:spcAft>
                      </a:pPr>
                      <a:r>
                        <a:rPr lang="es-EC" sz="1800" dirty="0">
                          <a:effectLst/>
                        </a:rPr>
                        <a:t>Variación (t/t-12) </a:t>
                      </a:r>
                      <a:r>
                        <a:rPr lang="es-EC" sz="1800" dirty="0" err="1">
                          <a:effectLst/>
                        </a:rPr>
                        <a:t>exp</a:t>
                      </a:r>
                      <a:r>
                        <a:rPr lang="es-EC" sz="1800" dirty="0">
                          <a:effectLst/>
                        </a:rPr>
                        <a:t>. </a:t>
                      </a:r>
                      <a:r>
                        <a:rPr lang="es-EC" sz="1800" dirty="0" err="1">
                          <a:effectLst/>
                        </a:rPr>
                        <a:t>acum</a:t>
                      </a:r>
                      <a:r>
                        <a:rPr lang="es-EC" sz="1800" dirty="0">
                          <a:effectLst/>
                        </a:rPr>
                        <a:t> en barriles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51626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p:cNvSpPr txBox="1"/>
          <p:nvPr/>
        </p:nvSpPr>
        <p:spPr>
          <a:xfrm>
            <a:off x="206062" y="257578"/>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OBJETIVOS</a:t>
            </a:r>
            <a:endParaRPr lang="es-EC" dirty="0"/>
          </a:p>
        </p:txBody>
      </p:sp>
      <p:sp>
        <p:nvSpPr>
          <p:cNvPr id="3" name="Rectángulo 2"/>
          <p:cNvSpPr/>
          <p:nvPr/>
        </p:nvSpPr>
        <p:spPr>
          <a:xfrm>
            <a:off x="206062" y="703197"/>
            <a:ext cx="10612192" cy="5268109"/>
          </a:xfrm>
          <a:prstGeom prst="rect">
            <a:avLst/>
          </a:prstGeom>
        </p:spPr>
        <p:txBody>
          <a:bodyPr wrap="square">
            <a:spAutoFit/>
          </a:bodyPr>
          <a:lstStyle/>
          <a:p>
            <a:pPr>
              <a:lnSpc>
                <a:spcPct val="200000"/>
              </a:lnSpc>
              <a:spcBef>
                <a:spcPts val="200"/>
              </a:spcBef>
              <a:spcAft>
                <a:spcPts val="0"/>
              </a:spcAft>
            </a:pPr>
            <a:r>
              <a:rPr lang="es-EC" sz="1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Objetivo General</a:t>
            </a:r>
            <a:endParaRPr lang="es-EC"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lnSpc>
                <a:spcPct val="200000"/>
              </a:lnSpc>
              <a:spcAft>
                <a:spcPts val="800"/>
              </a:spcAft>
            </a:pP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Evaluar la aplicabilidad del modelo </a:t>
            </a:r>
            <a:r>
              <a:rPr lang="es-ES" sz="1600"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Altman</a:t>
            </a: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Z-Score con modelo lineal mixto y del modelo de ecuaciones de estimación generalizadas en la predicción de fracaso de las empresas ecuatorianas durante el periodo </a:t>
            </a:r>
            <a:r>
              <a:rPr lang="es-ES"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2014-2018</a:t>
            </a: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determinando las variables influyentes.</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200"/>
              </a:spcBef>
              <a:spcAft>
                <a:spcPts val="0"/>
              </a:spcAft>
            </a:pPr>
            <a:r>
              <a:rPr lang="es-EC" sz="1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Objetivos específicos</a:t>
            </a:r>
            <a:endParaRPr lang="es-EC"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Identificar la metodología de los modelos de predicción de quiebra empresarial y sus componentes.</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Realizar un análisis y tratamiento de la información para la identificación de las variables dependientes e independientes a utilizar para la aplicabilidad de los modelos.</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800"/>
              </a:spcAft>
              <a:buFont typeface="Symbol" panose="05050102010706020507" pitchFamily="18" charset="2"/>
              <a:buChar char=""/>
            </a:pPr>
            <a:r>
              <a:rPr lang="es-ES"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Evaluar los modelos y verificar su aplicabilidad para las empresas ecuatorianas, en su capacidad de predicción de fracaso de empresas ecuatorianas, determinando las variables influyentes.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948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21603"/>
            <a:ext cx="12192000" cy="6858000"/>
          </a:xfrm>
          <a:prstGeom prst="rect">
            <a:avLst/>
          </a:prstGeom>
        </p:spPr>
      </p:pic>
      <p:sp>
        <p:nvSpPr>
          <p:cNvPr id="3" name="CuadroTexto 2"/>
          <p:cNvSpPr txBox="1"/>
          <p:nvPr/>
        </p:nvSpPr>
        <p:spPr>
          <a:xfrm>
            <a:off x="193183" y="180305"/>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HIPOTESIS</a:t>
            </a:r>
            <a:endParaRPr lang="es-EC" dirty="0"/>
          </a:p>
        </p:txBody>
      </p:sp>
      <p:sp>
        <p:nvSpPr>
          <p:cNvPr id="2" name="Rectángulo 1"/>
          <p:cNvSpPr/>
          <p:nvPr/>
        </p:nvSpPr>
        <p:spPr>
          <a:xfrm>
            <a:off x="193182" y="739117"/>
            <a:ext cx="11333409" cy="3544560"/>
          </a:xfrm>
          <a:prstGeom prst="rect">
            <a:avLst/>
          </a:prstGeom>
        </p:spPr>
        <p:txBody>
          <a:bodyPr wrap="square">
            <a:spAutoFit/>
          </a:bodyPr>
          <a:lstStyle/>
          <a:p>
            <a:pPr>
              <a:lnSpc>
                <a:spcPct val="200000"/>
              </a:lnSpc>
              <a:spcBef>
                <a:spcPts val="200"/>
              </a:spcBef>
              <a:spcAft>
                <a:spcPts val="0"/>
              </a:spcAft>
            </a:pP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Hipótesis nula</a:t>
            </a:r>
            <a:endParaRPr lang="es-EC"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lnSpc>
                <a:spcPct val="200000"/>
              </a:lnSpc>
              <a:spcAft>
                <a:spcPts val="800"/>
              </a:spcAft>
            </a:pPr>
            <a:r>
              <a:rPr lang="es-ES" dirty="0">
                <a:solidFill>
                  <a:srgbClr val="000000"/>
                </a:solidFill>
                <a:latin typeface="Arial" panose="020B0604020202020204" pitchFamily="34" charset="0"/>
                <a:ea typeface="Calibri" panose="020F0502020204030204" pitchFamily="34" charset="0"/>
                <a:cs typeface="Times New Roman" panose="02020603050405020304" pitchFamily="18" charset="0"/>
              </a:rPr>
              <a:t>Los modelos de quiebra empresarial no muestran conclusiones concretas por lo que no son aplicables para las empresas ecuatorianas.</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200"/>
              </a:spcBef>
              <a:spcAft>
                <a:spcPts val="0"/>
              </a:spcAft>
            </a:pP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Hipótesis alternativa</a:t>
            </a:r>
            <a:endParaRPr lang="es-EC"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lnSpc>
                <a:spcPct val="200000"/>
              </a:lnSpc>
              <a:spcAft>
                <a:spcPts val="800"/>
              </a:spcAft>
            </a:pPr>
            <a:r>
              <a:rPr lang="es-ES" dirty="0">
                <a:solidFill>
                  <a:srgbClr val="000000"/>
                </a:solidFill>
                <a:latin typeface="Arial" panose="020B0604020202020204" pitchFamily="34" charset="0"/>
                <a:ea typeface="Calibri" panose="020F0502020204030204" pitchFamily="34" charset="0"/>
                <a:cs typeface="Times New Roman" panose="02020603050405020304" pitchFamily="18" charset="0"/>
              </a:rPr>
              <a:t>Ambos modelos se adaptan a la realidad económica del Ecuador por lo que ambos resultan buenos predictores de quiebra empresarial.</a:t>
            </a:r>
            <a:endParaRPr lang="es-EC"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577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231819" y="180305"/>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MARCO TEORICO</a:t>
            </a:r>
            <a:endParaRPr lang="es-EC" dirty="0"/>
          </a:p>
        </p:txBody>
      </p:sp>
      <p:graphicFrame>
        <p:nvGraphicFramePr>
          <p:cNvPr id="2" name="Diagrama 1"/>
          <p:cNvGraphicFramePr/>
          <p:nvPr>
            <p:extLst>
              <p:ext uri="{D42A27DB-BD31-4B8C-83A1-F6EECF244321}">
                <p14:modId xmlns:p14="http://schemas.microsoft.com/office/powerpoint/2010/main" val="3699967033"/>
              </p:ext>
            </p:extLst>
          </p:nvPr>
        </p:nvGraphicFramePr>
        <p:xfrm>
          <a:off x="689737" y="580415"/>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82209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AB48C760-00A0-4D4F-A1AB-82FADF512077}"/>
              </a:ext>
            </a:extLst>
          </p:cNvPr>
          <p:cNvSpPr/>
          <p:nvPr/>
        </p:nvSpPr>
        <p:spPr>
          <a:xfrm>
            <a:off x="2315759" y="1320245"/>
            <a:ext cx="7067363" cy="560410"/>
          </a:xfrm>
          <a:prstGeom prst="rect">
            <a:avLst/>
          </a:prstGeom>
          <a:solidFill>
            <a:schemeClr val="accent2">
              <a:lumMod val="40000"/>
              <a:lumOff val="60000"/>
            </a:schemeClr>
          </a:solidFill>
        </p:spPr>
        <p:txBody>
          <a:bodyPr wrap="square">
            <a:spAutoFit/>
          </a:bodyPr>
          <a:lstStyle/>
          <a:p>
            <a:pPr algn="ctr">
              <a:lnSpc>
                <a:spcPct val="200000"/>
              </a:lnSpc>
              <a:spcAft>
                <a:spcPts val="800"/>
              </a:spcAft>
            </a:pP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Z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1</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0,012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2</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0,014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3</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0,033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4</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0,006 + (X</a:t>
            </a:r>
            <a:r>
              <a:rPr lang="es-EC" baseline="-25000" dirty="0">
                <a:solidFill>
                  <a:srgbClr val="000000"/>
                </a:solidFill>
                <a:latin typeface="Arial" panose="020B0604020202020204" pitchFamily="34" charset="0"/>
                <a:ea typeface="Calibri" panose="020F0502020204030204" pitchFamily="34" charset="0"/>
                <a:cs typeface="Times New Roman" panose="02020603050405020304" pitchFamily="18" charset="0"/>
              </a:rPr>
              <a:t>5</a:t>
            </a:r>
            <a:r>
              <a:rPr lang="es-EC" dirty="0">
                <a:solidFill>
                  <a:srgbClr val="000000"/>
                </a:solidFill>
                <a:latin typeface="Arial" panose="020B0604020202020204" pitchFamily="34" charset="0"/>
                <a:ea typeface="Calibri" panose="020F0502020204030204" pitchFamily="34" charset="0"/>
                <a:cs typeface="Times New Roman" panose="02020603050405020304" pitchFamily="18" charset="0"/>
              </a:rPr>
              <a:t>) 0,999</a:t>
            </a:r>
          </a:p>
        </p:txBody>
      </p:sp>
      <p:sp>
        <p:nvSpPr>
          <p:cNvPr id="3" name="CuadroTexto 2">
            <a:extLst>
              <a:ext uri="{FF2B5EF4-FFF2-40B4-BE49-F238E27FC236}">
                <a16:creationId xmlns:a16="http://schemas.microsoft.com/office/drawing/2014/main" xmlns="" id="{C4AE6353-8CD1-4E4C-9CAA-0BE1B6CD37EF}"/>
              </a:ext>
            </a:extLst>
          </p:cNvPr>
          <p:cNvSpPr txBox="1"/>
          <p:nvPr/>
        </p:nvSpPr>
        <p:spPr>
          <a:xfrm>
            <a:off x="545910" y="491319"/>
            <a:ext cx="2732223" cy="369332"/>
          </a:xfrm>
          <a:prstGeom prst="rect">
            <a:avLst/>
          </a:prstGeom>
          <a:noFill/>
        </p:spPr>
        <p:txBody>
          <a:bodyPr wrap="none" rtlCol="0">
            <a:spAutoFit/>
          </a:bodyPr>
          <a:lstStyle/>
          <a:p>
            <a:r>
              <a:rPr lang="es-EC" dirty="0"/>
              <a:t>MODELO ALTMAN </a:t>
            </a:r>
            <a:r>
              <a:rPr lang="es-EC" dirty="0" smtClean="0"/>
              <a:t>Z’SCORE</a:t>
            </a:r>
            <a:endParaRPr lang="es-EC" dirty="0"/>
          </a:p>
        </p:txBody>
      </p:sp>
      <p:pic>
        <p:nvPicPr>
          <p:cNvPr id="7" name="Imagen 6">
            <a:extLst>
              <a:ext uri="{FF2B5EF4-FFF2-40B4-BE49-F238E27FC236}">
                <a16:creationId xmlns:a16="http://schemas.microsoft.com/office/drawing/2014/main" xmlns="" id="{60030C6E-0FC3-406D-B39C-414B9062A33B}"/>
              </a:ext>
            </a:extLst>
          </p:cNvPr>
          <p:cNvPicPr>
            <a:picLocks noChangeAspect="1"/>
          </p:cNvPicPr>
          <p:nvPr/>
        </p:nvPicPr>
        <p:blipFill>
          <a:blip r:embed="rId2"/>
          <a:stretch>
            <a:fillRect/>
          </a:stretch>
        </p:blipFill>
        <p:spPr>
          <a:xfrm>
            <a:off x="3570007" y="4714939"/>
            <a:ext cx="4558864" cy="1069501"/>
          </a:xfrm>
          <a:prstGeom prst="rect">
            <a:avLst/>
          </a:prstGeom>
        </p:spPr>
      </p:pic>
      <p:sp>
        <p:nvSpPr>
          <p:cNvPr id="4" name="Rectángulo 3"/>
          <p:cNvSpPr/>
          <p:nvPr/>
        </p:nvSpPr>
        <p:spPr>
          <a:xfrm>
            <a:off x="2530983" y="2216986"/>
            <a:ext cx="6636913" cy="1754326"/>
          </a:xfrm>
          <a:prstGeom prst="rect">
            <a:avLst/>
          </a:prstGeom>
        </p:spPr>
        <p:txBody>
          <a:bodyPr wrap="square">
            <a:spAutoFit/>
          </a:bodyPr>
          <a:lstStyle/>
          <a:p>
            <a:r>
              <a:rPr lang="es-ES" dirty="0"/>
              <a:t>Z = Valor del índice </a:t>
            </a:r>
            <a:r>
              <a:rPr lang="es-ES" dirty="0" smtClean="0"/>
              <a:t>general</a:t>
            </a:r>
          </a:p>
          <a:p>
            <a:r>
              <a:rPr lang="es-ES" dirty="0" smtClean="0"/>
              <a:t>X1 </a:t>
            </a:r>
            <a:r>
              <a:rPr lang="es-ES" dirty="0"/>
              <a:t>= (Valor de capital de trabajo) / (Valor total del activo) </a:t>
            </a:r>
            <a:endParaRPr lang="es-ES" dirty="0" smtClean="0"/>
          </a:p>
          <a:p>
            <a:r>
              <a:rPr lang="es-ES" dirty="0" smtClean="0"/>
              <a:t>X2 </a:t>
            </a:r>
            <a:r>
              <a:rPr lang="es-ES" dirty="0"/>
              <a:t>= (Total ganancias retenidas) / (Valor total del activo) </a:t>
            </a:r>
            <a:endParaRPr lang="es-ES" dirty="0" smtClean="0"/>
          </a:p>
          <a:p>
            <a:r>
              <a:rPr lang="es-ES" dirty="0" smtClean="0"/>
              <a:t>X3 </a:t>
            </a:r>
            <a:r>
              <a:rPr lang="es-ES" dirty="0"/>
              <a:t>= (Valor de ganancias antes de impuestos) / (Valor total del activo) </a:t>
            </a:r>
            <a:endParaRPr lang="es-ES" dirty="0" smtClean="0"/>
          </a:p>
          <a:p>
            <a:r>
              <a:rPr lang="es-ES" dirty="0" smtClean="0"/>
              <a:t>X4 </a:t>
            </a:r>
            <a:r>
              <a:rPr lang="es-ES" dirty="0"/>
              <a:t>= (Valor de </a:t>
            </a:r>
            <a:r>
              <a:rPr lang="es-ES" dirty="0" smtClean="0"/>
              <a:t>patrimonio) </a:t>
            </a:r>
            <a:r>
              <a:rPr lang="es-ES" dirty="0"/>
              <a:t>/ (Valor contable de la deuda total) </a:t>
            </a:r>
            <a:endParaRPr lang="es-ES" dirty="0" smtClean="0"/>
          </a:p>
          <a:p>
            <a:r>
              <a:rPr lang="es-ES" dirty="0" smtClean="0"/>
              <a:t>X5 </a:t>
            </a:r>
            <a:r>
              <a:rPr lang="es-ES" dirty="0"/>
              <a:t>= (Valor de ventas netas) / (Valor total del activo) </a:t>
            </a:r>
            <a:endParaRPr lang="es-ES" dirty="0" smtClean="0"/>
          </a:p>
        </p:txBody>
      </p:sp>
    </p:spTree>
    <p:extLst>
      <p:ext uri="{BB962C8B-B14F-4D97-AF65-F5344CB8AC3E}">
        <p14:creationId xmlns:p14="http://schemas.microsoft.com/office/powerpoint/2010/main" val="258120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corte de pantalla"/>
          <p:cNvPicPr>
            <a:picLocks noChangeAspect="1"/>
          </p:cNvPicPr>
          <p:nvPr/>
        </p:nvPicPr>
        <p:blipFill>
          <a:blip r:embed="rId3">
            <a:extLst>
              <a:ext uri="{BEBA8EAE-BF5A-486C-A8C5-ECC9F3942E4B}">
                <a14:imgProps xmlns:a14="http://schemas.microsoft.com/office/drawing/2010/main">
                  <a14:imgLayer r:embed="rId4">
                    <a14:imgEffect>
                      <a14:backgroundRemoval t="0" b="99257" l="0" r="99861">
                        <a14:foregroundMark x1="278" y1="86059" x2="99306" y2="81041"/>
                        <a14:foregroundMark x1="0" y1="98699" x2="99583" y2="98141"/>
                        <a14:foregroundMark x1="278" y1="88848" x2="56111" y2="90520"/>
                        <a14:foregroundMark x1="56111" y1="90520" x2="56111" y2="99442"/>
                        <a14:foregroundMark x1="8194" y1="89219" x2="7778" y2="99442"/>
                        <a14:foregroundMark x1="54444" y1="90335" x2="54444" y2="98141"/>
                        <a14:foregroundMark x1="42639" y1="89777" x2="42361" y2="98327"/>
                        <a14:foregroundMark x1="27917" y1="90149" x2="27639" y2="99814"/>
                        <a14:foregroundMark x1="15139" y1="1115" x2="14722" y2="13569"/>
                        <a14:foregroundMark x1="20000" y1="10223" x2="49583" y2="9480"/>
                        <a14:foregroundMark x1="49583" y1="9480" x2="49583" y2="0"/>
                        <a14:foregroundMark x1="49306" y1="9480" x2="99861" y2="9851"/>
                        <a14:foregroundMark x1="43889" y1="10037" x2="43472" y2="0"/>
                        <a14:foregroundMark x1="67222" y1="9294" x2="67222" y2="0"/>
                        <a14:foregroundMark x1="57639" y1="9480" x2="57222" y2="186"/>
                        <a14:foregroundMark x1="80139" y1="9851" x2="80000" y2="0"/>
                        <a14:foregroundMark x1="72083" y1="9851" x2="72083" y2="0"/>
                        <a14:foregroundMark x1="62222" y1="9480" x2="62222" y2="0"/>
                        <a14:foregroundMark x1="88333" y1="9480" x2="88333" y2="0"/>
                        <a14:foregroundMark x1="95278" y1="9480" x2="95417" y2="0"/>
                        <a14:foregroundMark x1="99306" y1="9851" x2="99861" y2="9851"/>
                        <a14:foregroundMark x1="97778" y1="9480" x2="98056" y2="0"/>
                        <a14:backgroundMark x1="20139" y1="32156" x2="87083" y2="33643"/>
                        <a14:backgroundMark x1="87083" y1="33643" x2="87500" y2="49628"/>
                        <a14:backgroundMark x1="87500" y1="49628" x2="18472" y2="49628"/>
                        <a14:backgroundMark x1="19722" y1="32528" x2="18750" y2="49257"/>
                      </a14:backgroundRemoval>
                    </a14:imgEffect>
                  </a14:imgLayer>
                </a14:imgProps>
              </a:ext>
              <a:ext uri="{28A0092B-C50C-407E-A947-70E740481C1C}">
                <a14:useLocalDpi xmlns:a14="http://schemas.microsoft.com/office/drawing/2010/main" val="0"/>
              </a:ext>
            </a:extLst>
          </a:blip>
          <a:stretch>
            <a:fillRect/>
          </a:stretch>
        </p:blipFill>
        <p:spPr>
          <a:xfrm>
            <a:off x="0" y="0"/>
            <a:ext cx="12333667" cy="6858000"/>
          </a:xfrm>
          <a:prstGeom prst="rect">
            <a:avLst/>
          </a:prstGeom>
        </p:spPr>
      </p:pic>
      <p:sp>
        <p:nvSpPr>
          <p:cNvPr id="7" name="CuadroTexto 6"/>
          <p:cNvSpPr txBox="1"/>
          <p:nvPr/>
        </p:nvSpPr>
        <p:spPr>
          <a:xfrm>
            <a:off x="188890" y="154547"/>
            <a:ext cx="3142446" cy="400110"/>
          </a:xfrm>
          <a:prstGeom prst="rect">
            <a:avLst/>
          </a:prstGeom>
          <a:noFill/>
        </p:spPr>
        <p:txBody>
          <a:bodyPr wrap="square" rtlCol="0">
            <a:spAutoFit/>
          </a:bodyPr>
          <a:lstStyle>
            <a:defPPr>
              <a:defRPr lang="es-EC"/>
            </a:defPPr>
            <a:lvl1pPr>
              <a:defRPr sz="2000" i="1">
                <a:latin typeface="Bahnschrift Condensed" panose="020B0502040204020203" pitchFamily="34" charset="0"/>
              </a:defRPr>
            </a:lvl1pPr>
          </a:lstStyle>
          <a:p>
            <a:r>
              <a:rPr lang="es-ES" dirty="0"/>
              <a:t>MARCO TEORICO</a:t>
            </a:r>
            <a:endParaRPr lang="es-EC" dirty="0"/>
          </a:p>
        </p:txBody>
      </p:sp>
      <p:sp>
        <p:nvSpPr>
          <p:cNvPr id="6" name="CuadroTexto 5"/>
          <p:cNvSpPr txBox="1"/>
          <p:nvPr/>
        </p:nvSpPr>
        <p:spPr>
          <a:xfrm>
            <a:off x="188890" y="709204"/>
            <a:ext cx="4653566" cy="369332"/>
          </a:xfrm>
          <a:prstGeom prst="rect">
            <a:avLst/>
          </a:prstGeom>
          <a:solidFill>
            <a:srgbClr val="9999FF"/>
          </a:solidFill>
        </p:spPr>
        <p:txBody>
          <a:bodyPr wrap="square" rtlCol="0">
            <a:spAutoFit/>
          </a:bodyPr>
          <a:lstStyle/>
          <a:p>
            <a:r>
              <a:rPr lang="es-ES" dirty="0"/>
              <a:t>ECUACIONES DE ESTIMACION GENERALIZADAS</a:t>
            </a:r>
            <a:endParaRPr lang="es-EC" dirty="0"/>
          </a:p>
        </p:txBody>
      </p:sp>
      <p:graphicFrame>
        <p:nvGraphicFramePr>
          <p:cNvPr id="8" name="Diagrama 7"/>
          <p:cNvGraphicFramePr/>
          <p:nvPr>
            <p:extLst>
              <p:ext uri="{D42A27DB-BD31-4B8C-83A1-F6EECF244321}">
                <p14:modId xmlns:p14="http://schemas.microsoft.com/office/powerpoint/2010/main" val="4182246426"/>
              </p:ext>
            </p:extLst>
          </p:nvPr>
        </p:nvGraphicFramePr>
        <p:xfrm>
          <a:off x="188890" y="1171978"/>
          <a:ext cx="4636393" cy="46235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CuadroTexto 8"/>
          <p:cNvSpPr txBox="1"/>
          <p:nvPr/>
        </p:nvSpPr>
        <p:spPr>
          <a:xfrm>
            <a:off x="6420118" y="709204"/>
            <a:ext cx="4653566" cy="369332"/>
          </a:xfrm>
          <a:prstGeom prst="rect">
            <a:avLst/>
          </a:prstGeom>
          <a:solidFill>
            <a:srgbClr val="9999FF"/>
          </a:solidFill>
        </p:spPr>
        <p:txBody>
          <a:bodyPr wrap="square" rtlCol="0">
            <a:spAutoFit/>
          </a:bodyPr>
          <a:lstStyle/>
          <a:p>
            <a:r>
              <a:rPr lang="es-ES" dirty="0"/>
              <a:t>ANALISIS FINANCIERO CON RATIOS</a:t>
            </a:r>
            <a:endParaRPr lang="es-EC" dirty="0"/>
          </a:p>
        </p:txBody>
      </p:sp>
      <p:graphicFrame>
        <p:nvGraphicFramePr>
          <p:cNvPr id="10" name="Diagrama 9"/>
          <p:cNvGraphicFramePr/>
          <p:nvPr>
            <p:extLst>
              <p:ext uri="{D42A27DB-BD31-4B8C-83A1-F6EECF244321}">
                <p14:modId xmlns:p14="http://schemas.microsoft.com/office/powerpoint/2010/main" val="210362278"/>
              </p:ext>
            </p:extLst>
          </p:nvPr>
        </p:nvGraphicFramePr>
        <p:xfrm>
          <a:off x="6420118" y="2215166"/>
          <a:ext cx="3752045" cy="222804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1" name="Diagrama 10"/>
          <p:cNvGraphicFramePr/>
          <p:nvPr>
            <p:extLst>
              <p:ext uri="{D42A27DB-BD31-4B8C-83A1-F6EECF244321}">
                <p14:modId xmlns:p14="http://schemas.microsoft.com/office/powerpoint/2010/main" val="2432753914"/>
              </p:ext>
            </p:extLst>
          </p:nvPr>
        </p:nvGraphicFramePr>
        <p:xfrm>
          <a:off x="10155706" y="1508561"/>
          <a:ext cx="1835956" cy="401647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404543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9145</TotalTime>
  <Words>2550</Words>
  <Application>Microsoft Office PowerPoint</Application>
  <PresentationFormat>Panorámica</PresentationFormat>
  <Paragraphs>767</Paragraphs>
  <Slides>25</Slides>
  <Notes>23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Arial</vt:lpstr>
      <vt:lpstr>Bahnschrift Condensed</vt:lpstr>
      <vt:lpstr>Calibri</vt:lpstr>
      <vt:lpstr>Calibri Light</vt:lpstr>
      <vt:lpstr>Cambria Math</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alexandra sanchez</dc:creator>
  <cp:lastModifiedBy>David Calderón</cp:lastModifiedBy>
  <cp:revision>74</cp:revision>
  <dcterms:created xsi:type="dcterms:W3CDTF">2021-03-30T02:52:36Z</dcterms:created>
  <dcterms:modified xsi:type="dcterms:W3CDTF">2021-06-30T13:37:14Z</dcterms:modified>
</cp:coreProperties>
</file>