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60" r:id="rId2"/>
    <p:sldId id="459" r:id="rId3"/>
    <p:sldId id="300" r:id="rId4"/>
    <p:sldId id="373" r:id="rId5"/>
    <p:sldId id="430" r:id="rId6"/>
    <p:sldId id="304" r:id="rId7"/>
    <p:sldId id="320" r:id="rId8"/>
    <p:sldId id="396" r:id="rId9"/>
    <p:sldId id="456" r:id="rId10"/>
    <p:sldId id="432" r:id="rId11"/>
    <p:sldId id="433" r:id="rId12"/>
    <p:sldId id="455" r:id="rId13"/>
    <p:sldId id="434" r:id="rId14"/>
    <p:sldId id="435" r:id="rId15"/>
    <p:sldId id="436" r:id="rId16"/>
    <p:sldId id="437" r:id="rId17"/>
    <p:sldId id="438" r:id="rId18"/>
    <p:sldId id="454" r:id="rId19"/>
    <p:sldId id="446" r:id="rId20"/>
    <p:sldId id="447" r:id="rId21"/>
    <p:sldId id="448" r:id="rId22"/>
    <p:sldId id="449" r:id="rId23"/>
    <p:sldId id="440" r:id="rId24"/>
    <p:sldId id="441" r:id="rId25"/>
    <p:sldId id="458" r:id="rId26"/>
    <p:sldId id="457" r:id="rId27"/>
    <p:sldId id="444" r:id="rId28"/>
    <p:sldId id="450" r:id="rId29"/>
    <p:sldId id="451" r:id="rId30"/>
    <p:sldId id="452" r:id="rId31"/>
    <p:sldId id="453" r:id="rId32"/>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a:srgbClr val="BBE3BF"/>
    <a:srgbClr val="FF9966"/>
    <a:srgbClr val="FF9900"/>
    <a:srgbClr val="66FF66"/>
    <a:srgbClr val="CC00FF"/>
    <a:srgbClr val="CC0066"/>
    <a:srgbClr val="FFCC00"/>
    <a:srgbClr val="00006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21B20C-DB55-47D6-AB18-68C38E8655F7}" v="167" dt="2021-06-19T07:10:45.085"/>
    <p1510:client id="{9326BBED-534A-4977-A80F-0DF70E9B34F0}" v="11" dt="2021-06-19T03:18:21.146"/>
    <p1510:client id="{F9494C1D-BEE6-4F2B-8DD0-7402F45A2BA0}" v="64" dt="2021-06-19T03:14:35.154"/>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4660"/>
  </p:normalViewPr>
  <p:slideViewPr>
    <p:cSldViewPr snapToGrid="0">
      <p:cViewPr varScale="1">
        <p:scale>
          <a:sx n="69" d="100"/>
          <a:sy n="69" d="100"/>
        </p:scale>
        <p:origin x="1416" y="7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an Andrés Ruales" userId="281f0fe3cc0d7189" providerId="Windows Live" clId="Web-{3A21B20C-DB55-47D6-AB18-68C38E8655F7}"/>
    <pc:docChg chg="modSld">
      <pc:chgData name="Christian Andrés Ruales" userId="281f0fe3cc0d7189" providerId="Windows Live" clId="Web-{3A21B20C-DB55-47D6-AB18-68C38E8655F7}" dt="2021-06-19T07:10:45.085" v="106" actId="1076"/>
      <pc:docMkLst>
        <pc:docMk/>
      </pc:docMkLst>
      <pc:sldChg chg="addSp delSp modSp">
        <pc:chgData name="Christian Andrés Ruales" userId="281f0fe3cc0d7189" providerId="Windows Live" clId="Web-{3A21B20C-DB55-47D6-AB18-68C38E8655F7}" dt="2021-06-19T07:10:45.085" v="106" actId="1076"/>
        <pc:sldMkLst>
          <pc:docMk/>
          <pc:sldMk cId="1321884465" sldId="430"/>
        </pc:sldMkLst>
        <pc:spChg chg="del mod">
          <ac:chgData name="Christian Andrés Ruales" userId="281f0fe3cc0d7189" providerId="Windows Live" clId="Web-{3A21B20C-DB55-47D6-AB18-68C38E8655F7}" dt="2021-06-19T07:07:58.718" v="93"/>
          <ac:spMkLst>
            <pc:docMk/>
            <pc:sldMk cId="1321884465" sldId="430"/>
            <ac:spMk id="22" creationId="{00000000-0000-0000-0000-000000000000}"/>
          </ac:spMkLst>
        </pc:spChg>
        <pc:picChg chg="mod">
          <ac:chgData name="Christian Andrés Ruales" userId="281f0fe3cc0d7189" providerId="Windows Live" clId="Web-{3A21B20C-DB55-47D6-AB18-68C38E8655F7}" dt="2021-06-19T07:09:16.754" v="100" actId="1076"/>
          <ac:picMkLst>
            <pc:docMk/>
            <pc:sldMk cId="1321884465" sldId="430"/>
            <ac:picMk id="2" creationId="{31B2C529-5E07-401E-8DE4-8A737FB35D66}"/>
          </ac:picMkLst>
        </pc:picChg>
        <pc:picChg chg="add mod">
          <ac:chgData name="Christian Andrés Ruales" userId="281f0fe3cc0d7189" providerId="Windows Live" clId="Web-{3A21B20C-DB55-47D6-AB18-68C38E8655F7}" dt="2021-06-19T07:10:45.085" v="106" actId="1076"/>
          <ac:picMkLst>
            <pc:docMk/>
            <pc:sldMk cId="1321884465" sldId="430"/>
            <ac:picMk id="3" creationId="{872FE28F-DE49-4727-B283-5360CDC323A1}"/>
          </ac:picMkLst>
        </pc:picChg>
        <pc:picChg chg="add mod">
          <ac:chgData name="Christian Andrés Ruales" userId="281f0fe3cc0d7189" providerId="Windows Live" clId="Web-{3A21B20C-DB55-47D6-AB18-68C38E8655F7}" dt="2021-06-19T07:10:37.960" v="104" actId="14100"/>
          <ac:picMkLst>
            <pc:docMk/>
            <pc:sldMk cId="1321884465" sldId="430"/>
            <ac:picMk id="4" creationId="{22ECF286-B7CC-4692-90BB-1AD805CE63A9}"/>
          </ac:picMkLst>
        </pc:picChg>
      </pc:sldChg>
      <pc:sldChg chg="addSp delSp modSp">
        <pc:chgData name="Christian Andrés Ruales" userId="281f0fe3cc0d7189" providerId="Windows Live" clId="Web-{3A21B20C-DB55-47D6-AB18-68C38E8655F7}" dt="2021-06-19T06:59:50.139" v="81" actId="1076"/>
        <pc:sldMkLst>
          <pc:docMk/>
          <pc:sldMk cId="2471148788" sldId="438"/>
        </pc:sldMkLst>
        <pc:spChg chg="mod">
          <ac:chgData name="Christian Andrés Ruales" userId="281f0fe3cc0d7189" providerId="Windows Live" clId="Web-{3A21B20C-DB55-47D6-AB18-68C38E8655F7}" dt="2021-06-19T06:57:50.382" v="14" actId="1076"/>
          <ac:spMkLst>
            <pc:docMk/>
            <pc:sldMk cId="2471148788" sldId="438"/>
            <ac:spMk id="3" creationId="{00000000-0000-0000-0000-000000000000}"/>
          </ac:spMkLst>
        </pc:spChg>
        <pc:spChg chg="add mod">
          <ac:chgData name="Christian Andrés Ruales" userId="281f0fe3cc0d7189" providerId="Windows Live" clId="Web-{3A21B20C-DB55-47D6-AB18-68C38E8655F7}" dt="2021-06-19T06:59:43.029" v="79" actId="20577"/>
          <ac:spMkLst>
            <pc:docMk/>
            <pc:sldMk cId="2471148788" sldId="438"/>
            <ac:spMk id="13" creationId="{3062DE28-1FFB-4AED-86FF-4F4DA77DDE2B}"/>
          </ac:spMkLst>
        </pc:spChg>
        <pc:spChg chg="del">
          <ac:chgData name="Christian Andrés Ruales" userId="281f0fe3cc0d7189" providerId="Windows Live" clId="Web-{3A21B20C-DB55-47D6-AB18-68C38E8655F7}" dt="2021-06-19T06:56:36.692" v="1"/>
          <ac:spMkLst>
            <pc:docMk/>
            <pc:sldMk cId="2471148788" sldId="438"/>
            <ac:spMk id="19" creationId="{00000000-0000-0000-0000-000000000000}"/>
          </ac:spMkLst>
        </pc:spChg>
        <pc:spChg chg="mod">
          <ac:chgData name="Christian Andrés Ruales" userId="281f0fe3cc0d7189" providerId="Windows Live" clId="Web-{3A21B20C-DB55-47D6-AB18-68C38E8655F7}" dt="2021-06-19T06:59:18.294" v="59" actId="1076"/>
          <ac:spMkLst>
            <pc:docMk/>
            <pc:sldMk cId="2471148788" sldId="438"/>
            <ac:spMk id="20" creationId="{00000000-0000-0000-0000-000000000000}"/>
          </ac:spMkLst>
        </pc:spChg>
        <pc:picChg chg="add mod">
          <ac:chgData name="Christian Andrés Ruales" userId="281f0fe3cc0d7189" providerId="Windows Live" clId="Web-{3A21B20C-DB55-47D6-AB18-68C38E8655F7}" dt="2021-06-19T06:59:50.139" v="81" actId="1076"/>
          <ac:picMkLst>
            <pc:docMk/>
            <pc:sldMk cId="2471148788" sldId="438"/>
            <ac:picMk id="2" creationId="{41C76180-9567-4A4A-8345-5486C04D5E31}"/>
          </ac:picMkLst>
        </pc:picChg>
        <pc:picChg chg="add mod">
          <ac:chgData name="Christian Andrés Ruales" userId="281f0fe3cc0d7189" providerId="Windows Live" clId="Web-{3A21B20C-DB55-47D6-AB18-68C38E8655F7}" dt="2021-06-19T06:59:20.482" v="60" actId="1076"/>
          <ac:picMkLst>
            <pc:docMk/>
            <pc:sldMk cId="2471148788" sldId="438"/>
            <ac:picMk id="4" creationId="{58D17FCD-46A3-4D26-9E0E-B85EBB3D822A}"/>
          </ac:picMkLst>
        </pc:picChg>
        <pc:picChg chg="del">
          <ac:chgData name="Christian Andrés Ruales" userId="281f0fe3cc0d7189" providerId="Windows Live" clId="Web-{3A21B20C-DB55-47D6-AB18-68C38E8655F7}" dt="2021-06-19T06:56:36.692" v="2"/>
          <ac:picMkLst>
            <pc:docMk/>
            <pc:sldMk cId="2471148788" sldId="438"/>
            <ac:picMk id="11" creationId="{00000000-0000-0000-0000-000000000000}"/>
          </ac:picMkLst>
        </pc:picChg>
        <pc:picChg chg="del">
          <ac:chgData name="Christian Andrés Ruales" userId="281f0fe3cc0d7189" providerId="Windows Live" clId="Web-{3A21B20C-DB55-47D6-AB18-68C38E8655F7}" dt="2021-06-19T06:56:31.411" v="0"/>
          <ac:picMkLst>
            <pc:docMk/>
            <pc:sldMk cId="2471148788" sldId="438"/>
            <ac:picMk id="12" creationId="{00000000-0000-0000-0000-000000000000}"/>
          </ac:picMkLst>
        </pc:picChg>
        <pc:picChg chg="mod">
          <ac:chgData name="Christian Andrés Ruales" userId="281f0fe3cc0d7189" providerId="Windows Live" clId="Web-{3A21B20C-DB55-47D6-AB18-68C38E8655F7}" dt="2021-06-19T06:57:46.366" v="13" actId="14100"/>
          <ac:picMkLst>
            <pc:docMk/>
            <pc:sldMk cId="2471148788" sldId="438"/>
            <ac:picMk id="18" creationId="{00000000-0000-0000-0000-000000000000}"/>
          </ac:picMkLst>
        </pc:picChg>
      </pc:sldChg>
      <pc:sldChg chg="addSp modSp">
        <pc:chgData name="Christian Andrés Ruales" userId="281f0fe3cc0d7189" providerId="Windows Live" clId="Web-{3A21B20C-DB55-47D6-AB18-68C38E8655F7}" dt="2021-06-19T07:06:09.809" v="90" actId="1076"/>
        <pc:sldMkLst>
          <pc:docMk/>
          <pc:sldMk cId="799644245" sldId="454"/>
        </pc:sldMkLst>
        <pc:spChg chg="add mod">
          <ac:chgData name="Christian Andrés Ruales" userId="281f0fe3cc0d7189" providerId="Windows Live" clId="Web-{3A21B20C-DB55-47D6-AB18-68C38E8655F7}" dt="2021-06-19T06:56:41.067" v="5" actId="1076"/>
          <ac:spMkLst>
            <pc:docMk/>
            <pc:sldMk cId="799644245" sldId="454"/>
            <ac:spMk id="10" creationId="{8092157F-3715-4839-B1FA-23D87C8BBF36}"/>
          </ac:spMkLst>
        </pc:spChg>
        <pc:spChg chg="add mod">
          <ac:chgData name="Christian Andrés Ruales" userId="281f0fe3cc0d7189" providerId="Windows Live" clId="Web-{3A21B20C-DB55-47D6-AB18-68C38E8655F7}" dt="2021-06-19T07:06:09.809" v="90" actId="1076"/>
          <ac:spMkLst>
            <pc:docMk/>
            <pc:sldMk cId="799644245" sldId="454"/>
            <ac:spMk id="11" creationId="{4E92E49F-EC2E-4D19-BBFD-F0D5CF81A233}"/>
          </ac:spMkLst>
        </pc:spChg>
        <pc:picChg chg="mod">
          <ac:chgData name="Christian Andrés Ruales" userId="281f0fe3cc0d7189" providerId="Windows Live" clId="Web-{3A21B20C-DB55-47D6-AB18-68C38E8655F7}" dt="2021-06-19T06:56:45.036" v="6" actId="1076"/>
          <ac:picMkLst>
            <pc:docMk/>
            <pc:sldMk cId="799644245" sldId="454"/>
            <ac:picMk id="2" creationId="{992B9607-125D-46D3-A416-5DBB5262C57E}"/>
          </ac:picMkLst>
        </pc:picChg>
        <pc:picChg chg="add mod">
          <ac:chgData name="Christian Andrés Ruales" userId="281f0fe3cc0d7189" providerId="Windows Live" clId="Web-{3A21B20C-DB55-47D6-AB18-68C38E8655F7}" dt="2021-06-19T06:56:41.051" v="4" actId="1076"/>
          <ac:picMkLst>
            <pc:docMk/>
            <pc:sldMk cId="799644245" sldId="454"/>
            <ac:picMk id="8" creationId="{DA20C0C3-6ABC-43F6-B7EA-179BBB503947}"/>
          </ac:picMkLst>
        </pc:picChg>
      </pc:sldChg>
    </pc:docChg>
  </pc:docChgLst>
  <pc:docChgLst>
    <pc:chgData name="Alexis Ramírez" userId="4ef7a88d03d01a22" providerId="Windows Live" clId="Web-{9326BBED-534A-4977-A80F-0DF70E9B34F0}"/>
    <pc:docChg chg="addSld delSld modSld">
      <pc:chgData name="Alexis Ramírez" userId="4ef7a88d03d01a22" providerId="Windows Live" clId="Web-{9326BBED-534A-4977-A80F-0DF70E9B34F0}" dt="2021-06-19T03:18:21.146" v="9"/>
      <pc:docMkLst>
        <pc:docMk/>
      </pc:docMkLst>
      <pc:sldChg chg="delSp">
        <pc:chgData name="Alexis Ramírez" userId="4ef7a88d03d01a22" providerId="Windows Live" clId="Web-{9326BBED-534A-4977-A80F-0DF70E9B34F0}" dt="2021-06-19T03:18:21.146" v="9"/>
        <pc:sldMkLst>
          <pc:docMk/>
          <pc:sldMk cId="2697939506" sldId="448"/>
        </pc:sldMkLst>
        <pc:spChg chg="del">
          <ac:chgData name="Alexis Ramírez" userId="4ef7a88d03d01a22" providerId="Windows Live" clId="Web-{9326BBED-534A-4977-A80F-0DF70E9B34F0}" dt="2021-06-19T03:18:21.146" v="9"/>
          <ac:spMkLst>
            <pc:docMk/>
            <pc:sldMk cId="2697939506" sldId="448"/>
            <ac:spMk id="19" creationId="{00000000-0000-0000-0000-000000000000}"/>
          </ac:spMkLst>
        </pc:spChg>
      </pc:sldChg>
      <pc:sldChg chg="addSp delSp modSp add replId">
        <pc:chgData name="Alexis Ramírez" userId="4ef7a88d03d01a22" providerId="Windows Live" clId="Web-{9326BBED-534A-4977-A80F-0DF70E9B34F0}" dt="2021-06-19T03:17:52.489" v="8" actId="1076"/>
        <pc:sldMkLst>
          <pc:docMk/>
          <pc:sldMk cId="799644245" sldId="454"/>
        </pc:sldMkLst>
        <pc:spChg chg="del">
          <ac:chgData name="Alexis Ramírez" userId="4ef7a88d03d01a22" providerId="Windows Live" clId="Web-{9326BBED-534A-4977-A80F-0DF70E9B34F0}" dt="2021-06-19T03:17:36.988" v="4"/>
          <ac:spMkLst>
            <pc:docMk/>
            <pc:sldMk cId="799644245" sldId="454"/>
            <ac:spMk id="3" creationId="{00000000-0000-0000-0000-000000000000}"/>
          </ac:spMkLst>
        </pc:spChg>
        <pc:spChg chg="del">
          <ac:chgData name="Alexis Ramírez" userId="4ef7a88d03d01a22" providerId="Windows Live" clId="Web-{9326BBED-534A-4977-A80F-0DF70E9B34F0}" dt="2021-06-19T03:17:35.160" v="2"/>
          <ac:spMkLst>
            <pc:docMk/>
            <pc:sldMk cId="799644245" sldId="454"/>
            <ac:spMk id="19" creationId="{00000000-0000-0000-0000-000000000000}"/>
          </ac:spMkLst>
        </pc:spChg>
        <pc:picChg chg="add mod">
          <ac:chgData name="Alexis Ramírez" userId="4ef7a88d03d01a22" providerId="Windows Live" clId="Web-{9326BBED-534A-4977-A80F-0DF70E9B34F0}" dt="2021-06-19T03:17:52.489" v="8" actId="1076"/>
          <ac:picMkLst>
            <pc:docMk/>
            <pc:sldMk cId="799644245" sldId="454"/>
            <ac:picMk id="2" creationId="{992B9607-125D-46D3-A416-5DBB5262C57E}"/>
          </ac:picMkLst>
        </pc:picChg>
        <pc:picChg chg="del">
          <ac:chgData name="Alexis Ramírez" userId="4ef7a88d03d01a22" providerId="Windows Live" clId="Web-{9326BBED-534A-4977-A80F-0DF70E9B34F0}" dt="2021-06-19T03:17:33.895" v="1"/>
          <ac:picMkLst>
            <pc:docMk/>
            <pc:sldMk cId="799644245" sldId="454"/>
            <ac:picMk id="11" creationId="{00000000-0000-0000-0000-000000000000}"/>
          </ac:picMkLst>
        </pc:picChg>
        <pc:picChg chg="del">
          <ac:chgData name="Alexis Ramírez" userId="4ef7a88d03d01a22" providerId="Windows Live" clId="Web-{9326BBED-534A-4977-A80F-0DF70E9B34F0}" dt="2021-06-19T03:17:35.176" v="3"/>
          <ac:picMkLst>
            <pc:docMk/>
            <pc:sldMk cId="799644245" sldId="454"/>
            <ac:picMk id="18" creationId="{00000000-0000-0000-0000-000000000000}"/>
          </ac:picMkLst>
        </pc:picChg>
      </pc:sldChg>
      <pc:sldChg chg="add del replId">
        <pc:chgData name="Alexis Ramírez" userId="4ef7a88d03d01a22" providerId="Windows Live" clId="Web-{9326BBED-534A-4977-A80F-0DF70E9B34F0}" dt="2021-06-19T03:17:41.223" v="6"/>
        <pc:sldMkLst>
          <pc:docMk/>
          <pc:sldMk cId="3031400870" sldId="455"/>
        </pc:sldMkLst>
      </pc:sldChg>
    </pc:docChg>
  </pc:docChgLst>
  <pc:docChgLst>
    <pc:chgData name="Christian Andrés Ruales" userId="281f0fe3cc0d7189" providerId="Windows Live" clId="Web-{F9494C1D-BEE6-4F2B-8DD0-7402F45A2BA0}"/>
    <pc:docChg chg="modSld">
      <pc:chgData name="Christian Andrés Ruales" userId="281f0fe3cc0d7189" providerId="Windows Live" clId="Web-{F9494C1D-BEE6-4F2B-8DD0-7402F45A2BA0}" dt="2021-06-19T03:14:32.451" v="30" actId="20577"/>
      <pc:docMkLst>
        <pc:docMk/>
      </pc:docMkLst>
      <pc:sldChg chg="delSp modSp">
        <pc:chgData name="Christian Andrés Ruales" userId="281f0fe3cc0d7189" providerId="Windows Live" clId="Web-{F9494C1D-BEE6-4F2B-8DD0-7402F45A2BA0}" dt="2021-06-19T03:14:32.451" v="30" actId="20577"/>
        <pc:sldMkLst>
          <pc:docMk/>
          <pc:sldMk cId="1321884465" sldId="430"/>
        </pc:sldMkLst>
        <pc:spChg chg="del mod">
          <ac:chgData name="Christian Andrés Ruales" userId="281f0fe3cc0d7189" providerId="Windows Live" clId="Web-{F9494C1D-BEE6-4F2B-8DD0-7402F45A2BA0}" dt="2021-06-19T03:14:03.950" v="1"/>
          <ac:spMkLst>
            <pc:docMk/>
            <pc:sldMk cId="1321884465" sldId="430"/>
            <ac:spMk id="3" creationId="{00000000-0000-0000-0000-000000000000}"/>
          </ac:spMkLst>
        </pc:spChg>
        <pc:spChg chg="mod">
          <ac:chgData name="Christian Andrés Ruales" userId="281f0fe3cc0d7189" providerId="Windows Live" clId="Web-{F9494C1D-BEE6-4F2B-8DD0-7402F45A2BA0}" dt="2021-06-19T03:14:32.451" v="30" actId="20577"/>
          <ac:spMkLst>
            <pc:docMk/>
            <pc:sldMk cId="1321884465" sldId="430"/>
            <ac:spMk id="22"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B6FA0F-7101-4A99-BBA3-0FEC8E239276}" type="doc">
      <dgm:prSet loTypeId="urn:microsoft.com/office/officeart/2008/layout/VerticalCurvedList" loCatId="list" qsTypeId="urn:microsoft.com/office/officeart/2005/8/quickstyle/simple1" qsCatId="simple" csTypeId="urn:microsoft.com/office/officeart/2005/8/colors/accent6_1" csCatId="accent6" phldr="1"/>
      <dgm:spPr/>
      <dgm:t>
        <a:bodyPr/>
        <a:lstStyle/>
        <a:p>
          <a:endParaRPr lang="es-EC"/>
        </a:p>
      </dgm:t>
    </dgm:pt>
    <dgm:pt modelId="{05450837-240E-4FFA-95F2-1A8EF6BE5AF3}">
      <dgm:prSet phldrT="[Texto]" custT="1"/>
      <dgm:spPr>
        <a:ln>
          <a:solidFill>
            <a:srgbClr val="00B050"/>
          </a:solidFill>
        </a:ln>
      </dgm:spPr>
      <dgm:t>
        <a:bodyPr/>
        <a:lstStyle/>
        <a:p>
          <a:r>
            <a:rPr lang="es-EC" sz="1700">
              <a:latin typeface="Georgia" panose="02040502050405020303" pitchFamily="18" charset="0"/>
            </a:rPr>
            <a:t>1.- INTRODUCCIÓN</a:t>
          </a:r>
        </a:p>
      </dgm:t>
    </dgm:pt>
    <dgm:pt modelId="{11CF7E89-1DC9-4E5F-A926-487080FAE350}" type="parTrans" cxnId="{17FEA757-92AC-4E80-B287-5C9508432AB8}">
      <dgm:prSet/>
      <dgm:spPr/>
      <dgm:t>
        <a:bodyPr/>
        <a:lstStyle/>
        <a:p>
          <a:endParaRPr lang="es-EC" sz="1700">
            <a:latin typeface="Georgia" panose="02040502050405020303" pitchFamily="18" charset="0"/>
          </a:endParaRPr>
        </a:p>
      </dgm:t>
    </dgm:pt>
    <dgm:pt modelId="{578AEC27-F882-4355-B379-D1A32A3C8D05}" type="sibTrans" cxnId="{17FEA757-92AC-4E80-B287-5C9508432AB8}">
      <dgm:prSet/>
      <dgm:spPr/>
      <dgm:t>
        <a:bodyPr/>
        <a:lstStyle/>
        <a:p>
          <a:endParaRPr lang="es-EC" sz="1700">
            <a:latin typeface="Georgia" panose="02040502050405020303" pitchFamily="18" charset="0"/>
          </a:endParaRPr>
        </a:p>
      </dgm:t>
    </dgm:pt>
    <dgm:pt modelId="{1DF938E1-278A-4FD6-A1CA-DE06BCD4899A}">
      <dgm:prSet phldrT="[Texto]" custT="1"/>
      <dgm:spPr>
        <a:ln>
          <a:solidFill>
            <a:srgbClr val="00B050"/>
          </a:solidFill>
        </a:ln>
      </dgm:spPr>
      <dgm:t>
        <a:bodyPr/>
        <a:lstStyle/>
        <a:p>
          <a:r>
            <a:rPr lang="es-EC" sz="1700">
              <a:latin typeface="Georgia" panose="02040502050405020303" pitchFamily="18" charset="0"/>
            </a:rPr>
            <a:t>2.- OBJETIVOS</a:t>
          </a:r>
        </a:p>
      </dgm:t>
    </dgm:pt>
    <dgm:pt modelId="{F4555CFF-EE8E-4C79-99F7-BBF0153CFD4E}" type="parTrans" cxnId="{A61C54B1-727C-4B91-A03B-66F4069026DC}">
      <dgm:prSet/>
      <dgm:spPr/>
      <dgm:t>
        <a:bodyPr/>
        <a:lstStyle/>
        <a:p>
          <a:endParaRPr lang="es-EC" sz="1700">
            <a:latin typeface="Georgia" panose="02040502050405020303" pitchFamily="18" charset="0"/>
          </a:endParaRPr>
        </a:p>
      </dgm:t>
    </dgm:pt>
    <dgm:pt modelId="{33605C18-F691-4B41-A8FB-8494560D39C3}" type="sibTrans" cxnId="{A61C54B1-727C-4B91-A03B-66F4069026DC}">
      <dgm:prSet/>
      <dgm:spPr/>
      <dgm:t>
        <a:bodyPr/>
        <a:lstStyle/>
        <a:p>
          <a:endParaRPr lang="es-EC" sz="1700">
            <a:latin typeface="Georgia" panose="02040502050405020303" pitchFamily="18" charset="0"/>
          </a:endParaRPr>
        </a:p>
      </dgm:t>
    </dgm:pt>
    <dgm:pt modelId="{1971F5CF-9B81-4658-B315-D3D9C9642D3B}">
      <dgm:prSet phldrT="[Texto]" custT="1"/>
      <dgm:spPr>
        <a:ln>
          <a:solidFill>
            <a:srgbClr val="00B050"/>
          </a:solidFill>
        </a:ln>
      </dgm:spPr>
      <dgm:t>
        <a:bodyPr/>
        <a:lstStyle/>
        <a:p>
          <a:r>
            <a:rPr lang="es-EC" sz="1700">
              <a:latin typeface="Georgia" panose="02040502050405020303" pitchFamily="18" charset="0"/>
            </a:rPr>
            <a:t>3.- METODOLOGÍA</a:t>
          </a:r>
        </a:p>
      </dgm:t>
    </dgm:pt>
    <dgm:pt modelId="{CA8C8FEC-A89C-449A-B58B-485E965BAFC4}" type="parTrans" cxnId="{87ADD404-27FB-4221-AE17-5BE882E45526}">
      <dgm:prSet/>
      <dgm:spPr/>
      <dgm:t>
        <a:bodyPr/>
        <a:lstStyle/>
        <a:p>
          <a:endParaRPr lang="es-EC" sz="1700">
            <a:latin typeface="Georgia" panose="02040502050405020303" pitchFamily="18" charset="0"/>
          </a:endParaRPr>
        </a:p>
      </dgm:t>
    </dgm:pt>
    <dgm:pt modelId="{5977EB26-A2B4-413D-A60F-AE7970BD7830}" type="sibTrans" cxnId="{87ADD404-27FB-4221-AE17-5BE882E45526}">
      <dgm:prSet/>
      <dgm:spPr/>
      <dgm:t>
        <a:bodyPr/>
        <a:lstStyle/>
        <a:p>
          <a:endParaRPr lang="es-EC" sz="1700">
            <a:latin typeface="Georgia" panose="02040502050405020303" pitchFamily="18" charset="0"/>
          </a:endParaRPr>
        </a:p>
      </dgm:t>
    </dgm:pt>
    <dgm:pt modelId="{BE66DF20-BF52-443D-A790-6773382F5A11}">
      <dgm:prSet phldrT="[Texto]" custT="1"/>
      <dgm:spPr>
        <a:ln>
          <a:solidFill>
            <a:srgbClr val="00B050"/>
          </a:solidFill>
        </a:ln>
      </dgm:spPr>
      <dgm:t>
        <a:bodyPr/>
        <a:lstStyle/>
        <a:p>
          <a:r>
            <a:rPr lang="es-EC" sz="1700">
              <a:latin typeface="Georgia" panose="02040502050405020303" pitchFamily="18" charset="0"/>
            </a:rPr>
            <a:t>4.- DESARROLLO</a:t>
          </a:r>
        </a:p>
      </dgm:t>
    </dgm:pt>
    <dgm:pt modelId="{F6E97B9A-5E44-4197-BF9F-1099D44E1C08}" type="parTrans" cxnId="{7B8DE10A-634C-40F3-9926-D9D30E5B8030}">
      <dgm:prSet/>
      <dgm:spPr/>
      <dgm:t>
        <a:bodyPr/>
        <a:lstStyle/>
        <a:p>
          <a:endParaRPr lang="es-EC" sz="1700">
            <a:latin typeface="Georgia" panose="02040502050405020303" pitchFamily="18" charset="0"/>
          </a:endParaRPr>
        </a:p>
      </dgm:t>
    </dgm:pt>
    <dgm:pt modelId="{B413F0A3-657E-4361-9E5E-0B5C240964A9}" type="sibTrans" cxnId="{7B8DE10A-634C-40F3-9926-D9D30E5B8030}">
      <dgm:prSet/>
      <dgm:spPr/>
      <dgm:t>
        <a:bodyPr/>
        <a:lstStyle/>
        <a:p>
          <a:endParaRPr lang="es-EC" sz="1700">
            <a:latin typeface="Georgia" panose="02040502050405020303" pitchFamily="18" charset="0"/>
          </a:endParaRPr>
        </a:p>
      </dgm:t>
    </dgm:pt>
    <dgm:pt modelId="{878948C5-E3F1-437D-9D76-6AB40DE20D17}">
      <dgm:prSet phldrT="[Texto]" custT="1"/>
      <dgm:spPr>
        <a:ln>
          <a:solidFill>
            <a:srgbClr val="00B050"/>
          </a:solidFill>
        </a:ln>
      </dgm:spPr>
      <dgm:t>
        <a:bodyPr/>
        <a:lstStyle/>
        <a:p>
          <a:r>
            <a:rPr lang="es-EC" sz="1700">
              <a:latin typeface="Georgia" panose="02040502050405020303" pitchFamily="18" charset="0"/>
            </a:rPr>
            <a:t>5.- RESULTADOS</a:t>
          </a:r>
        </a:p>
      </dgm:t>
    </dgm:pt>
    <dgm:pt modelId="{71098E17-9EFD-4B84-AC02-D7F122B59118}" type="parTrans" cxnId="{E6166C27-20E1-4E5C-8F25-5BA406EF5507}">
      <dgm:prSet/>
      <dgm:spPr/>
      <dgm:t>
        <a:bodyPr/>
        <a:lstStyle/>
        <a:p>
          <a:endParaRPr lang="es-EC" sz="1700">
            <a:latin typeface="Georgia" panose="02040502050405020303" pitchFamily="18" charset="0"/>
          </a:endParaRPr>
        </a:p>
      </dgm:t>
    </dgm:pt>
    <dgm:pt modelId="{A2ED155D-7D5B-47DB-94C5-8B6B2F4AA6BA}" type="sibTrans" cxnId="{E6166C27-20E1-4E5C-8F25-5BA406EF5507}">
      <dgm:prSet/>
      <dgm:spPr/>
      <dgm:t>
        <a:bodyPr/>
        <a:lstStyle/>
        <a:p>
          <a:endParaRPr lang="es-EC" sz="1700">
            <a:latin typeface="Georgia" panose="02040502050405020303" pitchFamily="18" charset="0"/>
          </a:endParaRPr>
        </a:p>
      </dgm:t>
    </dgm:pt>
    <dgm:pt modelId="{CB92D689-F92A-41D7-89B1-D94EB458A1A9}">
      <dgm:prSet phldrT="[Texto]" custT="1"/>
      <dgm:spPr>
        <a:ln>
          <a:solidFill>
            <a:srgbClr val="00B050"/>
          </a:solidFill>
        </a:ln>
      </dgm:spPr>
      <dgm:t>
        <a:bodyPr/>
        <a:lstStyle/>
        <a:p>
          <a:r>
            <a:rPr lang="es-EC" sz="1700">
              <a:latin typeface="Georgia" panose="02040502050405020303" pitchFamily="18" charset="0"/>
            </a:rPr>
            <a:t>6.- CONCLUSIONES Y TRABAJOS FUTUROS </a:t>
          </a:r>
        </a:p>
      </dgm:t>
    </dgm:pt>
    <dgm:pt modelId="{7B2F8113-380A-4265-A4F8-2E67161A700D}" type="parTrans" cxnId="{8D869A05-E609-477E-9D91-045918FC135D}">
      <dgm:prSet/>
      <dgm:spPr/>
      <dgm:t>
        <a:bodyPr/>
        <a:lstStyle/>
        <a:p>
          <a:endParaRPr lang="es-ES"/>
        </a:p>
      </dgm:t>
    </dgm:pt>
    <dgm:pt modelId="{6ABF0AE7-A3E7-41C0-A94F-0ACD49BEC450}" type="sibTrans" cxnId="{8D869A05-E609-477E-9D91-045918FC135D}">
      <dgm:prSet/>
      <dgm:spPr/>
      <dgm:t>
        <a:bodyPr/>
        <a:lstStyle/>
        <a:p>
          <a:endParaRPr lang="es-ES"/>
        </a:p>
      </dgm:t>
    </dgm:pt>
    <dgm:pt modelId="{529ECAC0-007E-4783-865E-43A883F1E9AB}" type="pres">
      <dgm:prSet presAssocID="{87B6FA0F-7101-4A99-BBA3-0FEC8E239276}" presName="Name0" presStyleCnt="0">
        <dgm:presLayoutVars>
          <dgm:chMax val="7"/>
          <dgm:chPref val="7"/>
          <dgm:dir/>
        </dgm:presLayoutVars>
      </dgm:prSet>
      <dgm:spPr/>
      <dgm:t>
        <a:bodyPr/>
        <a:lstStyle/>
        <a:p>
          <a:endParaRPr lang="es-ES"/>
        </a:p>
      </dgm:t>
    </dgm:pt>
    <dgm:pt modelId="{A1C334B8-2AB1-4DB3-B7EE-6C66AF4D25FE}" type="pres">
      <dgm:prSet presAssocID="{87B6FA0F-7101-4A99-BBA3-0FEC8E239276}" presName="Name1" presStyleCnt="0"/>
      <dgm:spPr/>
    </dgm:pt>
    <dgm:pt modelId="{F598F8BE-EB67-41EA-B6CC-A281E023158F}" type="pres">
      <dgm:prSet presAssocID="{87B6FA0F-7101-4A99-BBA3-0FEC8E239276}" presName="cycle" presStyleCnt="0"/>
      <dgm:spPr/>
    </dgm:pt>
    <dgm:pt modelId="{C586C594-44A9-4249-B2EF-681504A169B5}" type="pres">
      <dgm:prSet presAssocID="{87B6FA0F-7101-4A99-BBA3-0FEC8E239276}" presName="srcNode" presStyleLbl="node1" presStyleIdx="0" presStyleCnt="6"/>
      <dgm:spPr/>
    </dgm:pt>
    <dgm:pt modelId="{F8F0A8AF-4FD1-4698-A888-DCD17BAE2A6B}" type="pres">
      <dgm:prSet presAssocID="{87B6FA0F-7101-4A99-BBA3-0FEC8E239276}" presName="conn" presStyleLbl="parChTrans1D2" presStyleIdx="0" presStyleCnt="1"/>
      <dgm:spPr/>
      <dgm:t>
        <a:bodyPr/>
        <a:lstStyle/>
        <a:p>
          <a:endParaRPr lang="es-ES"/>
        </a:p>
      </dgm:t>
    </dgm:pt>
    <dgm:pt modelId="{F0FD2DC8-AAFB-44FD-A73D-1544D499A604}" type="pres">
      <dgm:prSet presAssocID="{87B6FA0F-7101-4A99-BBA3-0FEC8E239276}" presName="extraNode" presStyleLbl="node1" presStyleIdx="0" presStyleCnt="6"/>
      <dgm:spPr/>
    </dgm:pt>
    <dgm:pt modelId="{CA3D052D-D31A-4B4B-8C9F-7C6D97FCB059}" type="pres">
      <dgm:prSet presAssocID="{87B6FA0F-7101-4A99-BBA3-0FEC8E239276}" presName="dstNode" presStyleLbl="node1" presStyleIdx="0" presStyleCnt="6"/>
      <dgm:spPr/>
    </dgm:pt>
    <dgm:pt modelId="{8E705C3F-00C9-4958-9A28-F996E63BE9F4}" type="pres">
      <dgm:prSet presAssocID="{05450837-240E-4FFA-95F2-1A8EF6BE5AF3}" presName="text_1" presStyleLbl="node1" presStyleIdx="0" presStyleCnt="6">
        <dgm:presLayoutVars>
          <dgm:bulletEnabled val="1"/>
        </dgm:presLayoutVars>
      </dgm:prSet>
      <dgm:spPr/>
      <dgm:t>
        <a:bodyPr/>
        <a:lstStyle/>
        <a:p>
          <a:endParaRPr lang="es-ES"/>
        </a:p>
      </dgm:t>
    </dgm:pt>
    <dgm:pt modelId="{0DA6EFC1-C999-489F-80D6-E89B3548A6CE}" type="pres">
      <dgm:prSet presAssocID="{05450837-240E-4FFA-95F2-1A8EF6BE5AF3}" presName="accent_1" presStyleCnt="0"/>
      <dgm:spPr/>
    </dgm:pt>
    <dgm:pt modelId="{09009058-4714-4E62-8E3E-72D87B8E9DA6}" type="pres">
      <dgm:prSet presAssocID="{05450837-240E-4FFA-95F2-1A8EF6BE5AF3}" presName="accentRepeatNode" presStyleLbl="solidFgAcc1" presStyleIdx="0" presStyleCnt="6"/>
      <dgm:spPr>
        <a:ln>
          <a:solidFill>
            <a:srgbClr val="00B050"/>
          </a:solidFill>
        </a:ln>
      </dgm:spPr>
    </dgm:pt>
    <dgm:pt modelId="{49D932CB-DEB5-495F-B291-7661D8D46A94}" type="pres">
      <dgm:prSet presAssocID="{1DF938E1-278A-4FD6-A1CA-DE06BCD4899A}" presName="text_2" presStyleLbl="node1" presStyleIdx="1" presStyleCnt="6">
        <dgm:presLayoutVars>
          <dgm:bulletEnabled val="1"/>
        </dgm:presLayoutVars>
      </dgm:prSet>
      <dgm:spPr/>
      <dgm:t>
        <a:bodyPr/>
        <a:lstStyle/>
        <a:p>
          <a:endParaRPr lang="es-ES"/>
        </a:p>
      </dgm:t>
    </dgm:pt>
    <dgm:pt modelId="{5FF3131C-A9F4-4341-887C-AAC6F8E80D36}" type="pres">
      <dgm:prSet presAssocID="{1DF938E1-278A-4FD6-A1CA-DE06BCD4899A}" presName="accent_2" presStyleCnt="0"/>
      <dgm:spPr/>
    </dgm:pt>
    <dgm:pt modelId="{44F3FC4D-A5DB-4D1C-BC00-BF55B727CE30}" type="pres">
      <dgm:prSet presAssocID="{1DF938E1-278A-4FD6-A1CA-DE06BCD4899A}" presName="accentRepeatNode" presStyleLbl="solidFgAcc1" presStyleIdx="1" presStyleCnt="6"/>
      <dgm:spPr>
        <a:ln>
          <a:solidFill>
            <a:srgbClr val="00B050"/>
          </a:solidFill>
        </a:ln>
      </dgm:spPr>
    </dgm:pt>
    <dgm:pt modelId="{13CEBF92-9A1E-46D9-8C72-0E5DF27EF804}" type="pres">
      <dgm:prSet presAssocID="{1971F5CF-9B81-4658-B315-D3D9C9642D3B}" presName="text_3" presStyleLbl="node1" presStyleIdx="2" presStyleCnt="6">
        <dgm:presLayoutVars>
          <dgm:bulletEnabled val="1"/>
        </dgm:presLayoutVars>
      </dgm:prSet>
      <dgm:spPr/>
      <dgm:t>
        <a:bodyPr/>
        <a:lstStyle/>
        <a:p>
          <a:endParaRPr lang="es-ES"/>
        </a:p>
      </dgm:t>
    </dgm:pt>
    <dgm:pt modelId="{2DC20F88-AE35-48F4-AB52-CD347F57214F}" type="pres">
      <dgm:prSet presAssocID="{1971F5CF-9B81-4658-B315-D3D9C9642D3B}" presName="accent_3" presStyleCnt="0"/>
      <dgm:spPr/>
    </dgm:pt>
    <dgm:pt modelId="{6AEDB1B0-F5BC-4BC0-8DD8-5C81998B921E}" type="pres">
      <dgm:prSet presAssocID="{1971F5CF-9B81-4658-B315-D3D9C9642D3B}" presName="accentRepeatNode" presStyleLbl="solidFgAcc1" presStyleIdx="2" presStyleCnt="6"/>
      <dgm:spPr>
        <a:ln>
          <a:solidFill>
            <a:srgbClr val="00B050"/>
          </a:solidFill>
        </a:ln>
      </dgm:spPr>
    </dgm:pt>
    <dgm:pt modelId="{D4F2651C-8563-412B-8EF6-0D4AD3F0BB33}" type="pres">
      <dgm:prSet presAssocID="{BE66DF20-BF52-443D-A790-6773382F5A11}" presName="text_4" presStyleLbl="node1" presStyleIdx="3" presStyleCnt="6">
        <dgm:presLayoutVars>
          <dgm:bulletEnabled val="1"/>
        </dgm:presLayoutVars>
      </dgm:prSet>
      <dgm:spPr/>
      <dgm:t>
        <a:bodyPr/>
        <a:lstStyle/>
        <a:p>
          <a:endParaRPr lang="es-ES"/>
        </a:p>
      </dgm:t>
    </dgm:pt>
    <dgm:pt modelId="{057A1809-5088-4AE8-BA2E-94ACFBF3BF80}" type="pres">
      <dgm:prSet presAssocID="{BE66DF20-BF52-443D-A790-6773382F5A11}" presName="accent_4" presStyleCnt="0"/>
      <dgm:spPr/>
    </dgm:pt>
    <dgm:pt modelId="{DBC4BEF0-E382-4331-A94E-5D279B34041E}" type="pres">
      <dgm:prSet presAssocID="{BE66DF20-BF52-443D-A790-6773382F5A11}" presName="accentRepeatNode" presStyleLbl="solidFgAcc1" presStyleIdx="3" presStyleCnt="6"/>
      <dgm:spPr>
        <a:ln>
          <a:solidFill>
            <a:srgbClr val="00B050"/>
          </a:solidFill>
        </a:ln>
      </dgm:spPr>
    </dgm:pt>
    <dgm:pt modelId="{62B06A1C-68AD-46D9-8E6D-1B493169CD77}" type="pres">
      <dgm:prSet presAssocID="{878948C5-E3F1-437D-9D76-6AB40DE20D17}" presName="text_5" presStyleLbl="node1" presStyleIdx="4" presStyleCnt="6">
        <dgm:presLayoutVars>
          <dgm:bulletEnabled val="1"/>
        </dgm:presLayoutVars>
      </dgm:prSet>
      <dgm:spPr/>
      <dgm:t>
        <a:bodyPr/>
        <a:lstStyle/>
        <a:p>
          <a:endParaRPr lang="es-ES"/>
        </a:p>
      </dgm:t>
    </dgm:pt>
    <dgm:pt modelId="{E731F49D-E8DB-4413-BA40-F3533CF0CB1A}" type="pres">
      <dgm:prSet presAssocID="{878948C5-E3F1-437D-9D76-6AB40DE20D17}" presName="accent_5" presStyleCnt="0"/>
      <dgm:spPr/>
    </dgm:pt>
    <dgm:pt modelId="{26613157-4253-42DC-8C41-DCFF7D207CC7}" type="pres">
      <dgm:prSet presAssocID="{878948C5-E3F1-437D-9D76-6AB40DE20D17}" presName="accentRepeatNode" presStyleLbl="solidFgAcc1" presStyleIdx="4" presStyleCnt="6"/>
      <dgm:spPr>
        <a:ln>
          <a:solidFill>
            <a:srgbClr val="00B050"/>
          </a:solidFill>
        </a:ln>
      </dgm:spPr>
    </dgm:pt>
    <dgm:pt modelId="{B0D3B7FD-039D-415A-A39F-227517EC7FCC}" type="pres">
      <dgm:prSet presAssocID="{CB92D689-F92A-41D7-89B1-D94EB458A1A9}" presName="text_6" presStyleLbl="node1" presStyleIdx="5" presStyleCnt="6">
        <dgm:presLayoutVars>
          <dgm:bulletEnabled val="1"/>
        </dgm:presLayoutVars>
      </dgm:prSet>
      <dgm:spPr/>
      <dgm:t>
        <a:bodyPr/>
        <a:lstStyle/>
        <a:p>
          <a:endParaRPr lang="es-ES"/>
        </a:p>
      </dgm:t>
    </dgm:pt>
    <dgm:pt modelId="{B20738AC-3762-40BA-B79A-A2E999137A19}" type="pres">
      <dgm:prSet presAssocID="{CB92D689-F92A-41D7-89B1-D94EB458A1A9}" presName="accent_6" presStyleCnt="0"/>
      <dgm:spPr/>
    </dgm:pt>
    <dgm:pt modelId="{F330D402-CA86-4326-9D5A-50D06CAFA926}" type="pres">
      <dgm:prSet presAssocID="{CB92D689-F92A-41D7-89B1-D94EB458A1A9}" presName="accentRepeatNode" presStyleLbl="solidFgAcc1" presStyleIdx="5" presStyleCnt="6"/>
      <dgm:spPr>
        <a:ln>
          <a:solidFill>
            <a:srgbClr val="00B050"/>
          </a:solidFill>
        </a:ln>
      </dgm:spPr>
    </dgm:pt>
  </dgm:ptLst>
  <dgm:cxnLst>
    <dgm:cxn modelId="{7B8DE10A-634C-40F3-9926-D9D30E5B8030}" srcId="{87B6FA0F-7101-4A99-BBA3-0FEC8E239276}" destId="{BE66DF20-BF52-443D-A790-6773382F5A11}" srcOrd="3" destOrd="0" parTransId="{F6E97B9A-5E44-4197-BF9F-1099D44E1C08}" sibTransId="{B413F0A3-657E-4361-9E5E-0B5C240964A9}"/>
    <dgm:cxn modelId="{6F5166FF-2F7E-44F7-99A9-B03AD91269F8}" type="presOf" srcId="{CB92D689-F92A-41D7-89B1-D94EB458A1A9}" destId="{B0D3B7FD-039D-415A-A39F-227517EC7FCC}" srcOrd="0" destOrd="0" presId="urn:microsoft.com/office/officeart/2008/layout/VerticalCurvedList"/>
    <dgm:cxn modelId="{E6166C27-20E1-4E5C-8F25-5BA406EF5507}" srcId="{87B6FA0F-7101-4A99-BBA3-0FEC8E239276}" destId="{878948C5-E3F1-437D-9D76-6AB40DE20D17}" srcOrd="4" destOrd="0" parTransId="{71098E17-9EFD-4B84-AC02-D7F122B59118}" sibTransId="{A2ED155D-7D5B-47DB-94C5-8B6B2F4AA6BA}"/>
    <dgm:cxn modelId="{8D869A05-E609-477E-9D91-045918FC135D}" srcId="{87B6FA0F-7101-4A99-BBA3-0FEC8E239276}" destId="{CB92D689-F92A-41D7-89B1-D94EB458A1A9}" srcOrd="5" destOrd="0" parTransId="{7B2F8113-380A-4265-A4F8-2E67161A700D}" sibTransId="{6ABF0AE7-A3E7-41C0-A94F-0ACD49BEC450}"/>
    <dgm:cxn modelId="{065246A9-7770-4D48-B438-8E359977D5D7}" type="presOf" srcId="{1DF938E1-278A-4FD6-A1CA-DE06BCD4899A}" destId="{49D932CB-DEB5-495F-B291-7661D8D46A94}" srcOrd="0" destOrd="0" presId="urn:microsoft.com/office/officeart/2008/layout/VerticalCurvedList"/>
    <dgm:cxn modelId="{87ADD404-27FB-4221-AE17-5BE882E45526}" srcId="{87B6FA0F-7101-4A99-BBA3-0FEC8E239276}" destId="{1971F5CF-9B81-4658-B315-D3D9C9642D3B}" srcOrd="2" destOrd="0" parTransId="{CA8C8FEC-A89C-449A-B58B-485E965BAFC4}" sibTransId="{5977EB26-A2B4-413D-A60F-AE7970BD7830}"/>
    <dgm:cxn modelId="{B0377267-F33D-450E-AF93-3800EFDE72D5}" type="presOf" srcId="{05450837-240E-4FFA-95F2-1A8EF6BE5AF3}" destId="{8E705C3F-00C9-4958-9A28-F996E63BE9F4}" srcOrd="0" destOrd="0" presId="urn:microsoft.com/office/officeart/2008/layout/VerticalCurvedList"/>
    <dgm:cxn modelId="{1268DD16-2FA4-4689-9E96-7DA49AC25F5D}" type="presOf" srcId="{87B6FA0F-7101-4A99-BBA3-0FEC8E239276}" destId="{529ECAC0-007E-4783-865E-43A883F1E9AB}" srcOrd="0" destOrd="0" presId="urn:microsoft.com/office/officeart/2008/layout/VerticalCurvedList"/>
    <dgm:cxn modelId="{318FDFF8-E311-496C-B437-49EAEC2FE2FA}" type="presOf" srcId="{1971F5CF-9B81-4658-B315-D3D9C9642D3B}" destId="{13CEBF92-9A1E-46D9-8C72-0E5DF27EF804}" srcOrd="0" destOrd="0" presId="urn:microsoft.com/office/officeart/2008/layout/VerticalCurvedList"/>
    <dgm:cxn modelId="{17FEA757-92AC-4E80-B287-5C9508432AB8}" srcId="{87B6FA0F-7101-4A99-BBA3-0FEC8E239276}" destId="{05450837-240E-4FFA-95F2-1A8EF6BE5AF3}" srcOrd="0" destOrd="0" parTransId="{11CF7E89-1DC9-4E5F-A926-487080FAE350}" sibTransId="{578AEC27-F882-4355-B379-D1A32A3C8D05}"/>
    <dgm:cxn modelId="{4A122F54-CD58-485C-B3EE-9079FECE795D}" type="presOf" srcId="{BE66DF20-BF52-443D-A790-6773382F5A11}" destId="{D4F2651C-8563-412B-8EF6-0D4AD3F0BB33}" srcOrd="0" destOrd="0" presId="urn:microsoft.com/office/officeart/2008/layout/VerticalCurvedList"/>
    <dgm:cxn modelId="{723DF010-B430-4405-8925-AE234533E058}" type="presOf" srcId="{878948C5-E3F1-437D-9D76-6AB40DE20D17}" destId="{62B06A1C-68AD-46D9-8E6D-1B493169CD77}" srcOrd="0" destOrd="0" presId="urn:microsoft.com/office/officeart/2008/layout/VerticalCurvedList"/>
    <dgm:cxn modelId="{E7964658-D30D-4F5F-B0B3-BFD21EDEC2B6}" type="presOf" srcId="{578AEC27-F882-4355-B379-D1A32A3C8D05}" destId="{F8F0A8AF-4FD1-4698-A888-DCD17BAE2A6B}" srcOrd="0" destOrd="0" presId="urn:microsoft.com/office/officeart/2008/layout/VerticalCurvedList"/>
    <dgm:cxn modelId="{A61C54B1-727C-4B91-A03B-66F4069026DC}" srcId="{87B6FA0F-7101-4A99-BBA3-0FEC8E239276}" destId="{1DF938E1-278A-4FD6-A1CA-DE06BCD4899A}" srcOrd="1" destOrd="0" parTransId="{F4555CFF-EE8E-4C79-99F7-BBF0153CFD4E}" sibTransId="{33605C18-F691-4B41-A8FB-8494560D39C3}"/>
    <dgm:cxn modelId="{1895E49C-1A26-45ED-9F06-7CE18DB5A847}" type="presParOf" srcId="{529ECAC0-007E-4783-865E-43A883F1E9AB}" destId="{A1C334B8-2AB1-4DB3-B7EE-6C66AF4D25FE}" srcOrd="0" destOrd="0" presId="urn:microsoft.com/office/officeart/2008/layout/VerticalCurvedList"/>
    <dgm:cxn modelId="{1B68DC3C-36D4-4CC6-9174-B50A3AF4A22D}" type="presParOf" srcId="{A1C334B8-2AB1-4DB3-B7EE-6C66AF4D25FE}" destId="{F598F8BE-EB67-41EA-B6CC-A281E023158F}" srcOrd="0" destOrd="0" presId="urn:microsoft.com/office/officeart/2008/layout/VerticalCurvedList"/>
    <dgm:cxn modelId="{CC87EBA8-2C42-4888-A619-852945849EA0}" type="presParOf" srcId="{F598F8BE-EB67-41EA-B6CC-A281E023158F}" destId="{C586C594-44A9-4249-B2EF-681504A169B5}" srcOrd="0" destOrd="0" presId="urn:microsoft.com/office/officeart/2008/layout/VerticalCurvedList"/>
    <dgm:cxn modelId="{F03B601E-1747-4D7F-AD0C-AFE2A28EAE16}" type="presParOf" srcId="{F598F8BE-EB67-41EA-B6CC-A281E023158F}" destId="{F8F0A8AF-4FD1-4698-A888-DCD17BAE2A6B}" srcOrd="1" destOrd="0" presId="urn:microsoft.com/office/officeart/2008/layout/VerticalCurvedList"/>
    <dgm:cxn modelId="{F4EEB7F7-412F-45A6-BF53-45F56FC857C1}" type="presParOf" srcId="{F598F8BE-EB67-41EA-B6CC-A281E023158F}" destId="{F0FD2DC8-AAFB-44FD-A73D-1544D499A604}" srcOrd="2" destOrd="0" presId="urn:microsoft.com/office/officeart/2008/layout/VerticalCurvedList"/>
    <dgm:cxn modelId="{55CFAB2D-1CC6-4ADA-94A7-51D99BD23079}" type="presParOf" srcId="{F598F8BE-EB67-41EA-B6CC-A281E023158F}" destId="{CA3D052D-D31A-4B4B-8C9F-7C6D97FCB059}" srcOrd="3" destOrd="0" presId="urn:microsoft.com/office/officeart/2008/layout/VerticalCurvedList"/>
    <dgm:cxn modelId="{F2D4E9DC-EB0B-49DB-BC72-9420B20193E6}" type="presParOf" srcId="{A1C334B8-2AB1-4DB3-B7EE-6C66AF4D25FE}" destId="{8E705C3F-00C9-4958-9A28-F996E63BE9F4}" srcOrd="1" destOrd="0" presId="urn:microsoft.com/office/officeart/2008/layout/VerticalCurvedList"/>
    <dgm:cxn modelId="{CE4CD52F-2959-4AA4-B002-CCB9D85E27F1}" type="presParOf" srcId="{A1C334B8-2AB1-4DB3-B7EE-6C66AF4D25FE}" destId="{0DA6EFC1-C999-489F-80D6-E89B3548A6CE}" srcOrd="2" destOrd="0" presId="urn:microsoft.com/office/officeart/2008/layout/VerticalCurvedList"/>
    <dgm:cxn modelId="{C7A487B8-7AEC-4D00-8E2E-02DF9CBA26F6}" type="presParOf" srcId="{0DA6EFC1-C999-489F-80D6-E89B3548A6CE}" destId="{09009058-4714-4E62-8E3E-72D87B8E9DA6}" srcOrd="0" destOrd="0" presId="urn:microsoft.com/office/officeart/2008/layout/VerticalCurvedList"/>
    <dgm:cxn modelId="{74B3DD86-5712-422E-8E27-2F6AD0218C5E}" type="presParOf" srcId="{A1C334B8-2AB1-4DB3-B7EE-6C66AF4D25FE}" destId="{49D932CB-DEB5-495F-B291-7661D8D46A94}" srcOrd="3" destOrd="0" presId="urn:microsoft.com/office/officeart/2008/layout/VerticalCurvedList"/>
    <dgm:cxn modelId="{BC342DC8-3CB1-4C37-95DC-2E8D53730F21}" type="presParOf" srcId="{A1C334B8-2AB1-4DB3-B7EE-6C66AF4D25FE}" destId="{5FF3131C-A9F4-4341-887C-AAC6F8E80D36}" srcOrd="4" destOrd="0" presId="urn:microsoft.com/office/officeart/2008/layout/VerticalCurvedList"/>
    <dgm:cxn modelId="{29B419BD-5DA5-4FFC-AD99-73A41B29A010}" type="presParOf" srcId="{5FF3131C-A9F4-4341-887C-AAC6F8E80D36}" destId="{44F3FC4D-A5DB-4D1C-BC00-BF55B727CE30}" srcOrd="0" destOrd="0" presId="urn:microsoft.com/office/officeart/2008/layout/VerticalCurvedList"/>
    <dgm:cxn modelId="{9BC2FCC0-7E61-4D1C-98E2-CF918C341B17}" type="presParOf" srcId="{A1C334B8-2AB1-4DB3-B7EE-6C66AF4D25FE}" destId="{13CEBF92-9A1E-46D9-8C72-0E5DF27EF804}" srcOrd="5" destOrd="0" presId="urn:microsoft.com/office/officeart/2008/layout/VerticalCurvedList"/>
    <dgm:cxn modelId="{E2BE8184-66ED-4E06-8D62-CF312628509F}" type="presParOf" srcId="{A1C334B8-2AB1-4DB3-B7EE-6C66AF4D25FE}" destId="{2DC20F88-AE35-48F4-AB52-CD347F57214F}" srcOrd="6" destOrd="0" presId="urn:microsoft.com/office/officeart/2008/layout/VerticalCurvedList"/>
    <dgm:cxn modelId="{182A9369-7766-4A58-9D18-BB7CCB4C0B11}" type="presParOf" srcId="{2DC20F88-AE35-48F4-AB52-CD347F57214F}" destId="{6AEDB1B0-F5BC-4BC0-8DD8-5C81998B921E}" srcOrd="0" destOrd="0" presId="urn:microsoft.com/office/officeart/2008/layout/VerticalCurvedList"/>
    <dgm:cxn modelId="{C1904EB9-A55E-4310-92ED-7AACE7AE4179}" type="presParOf" srcId="{A1C334B8-2AB1-4DB3-B7EE-6C66AF4D25FE}" destId="{D4F2651C-8563-412B-8EF6-0D4AD3F0BB33}" srcOrd="7" destOrd="0" presId="urn:microsoft.com/office/officeart/2008/layout/VerticalCurvedList"/>
    <dgm:cxn modelId="{4ECF7386-157F-4027-9108-24F2B3993DA9}" type="presParOf" srcId="{A1C334B8-2AB1-4DB3-B7EE-6C66AF4D25FE}" destId="{057A1809-5088-4AE8-BA2E-94ACFBF3BF80}" srcOrd="8" destOrd="0" presId="urn:microsoft.com/office/officeart/2008/layout/VerticalCurvedList"/>
    <dgm:cxn modelId="{5F4F97D3-97A3-4993-A3F7-C37939729844}" type="presParOf" srcId="{057A1809-5088-4AE8-BA2E-94ACFBF3BF80}" destId="{DBC4BEF0-E382-4331-A94E-5D279B34041E}" srcOrd="0" destOrd="0" presId="urn:microsoft.com/office/officeart/2008/layout/VerticalCurvedList"/>
    <dgm:cxn modelId="{165D22BE-895E-4F72-A35D-F42941C2EBC2}" type="presParOf" srcId="{A1C334B8-2AB1-4DB3-B7EE-6C66AF4D25FE}" destId="{62B06A1C-68AD-46D9-8E6D-1B493169CD77}" srcOrd="9" destOrd="0" presId="urn:microsoft.com/office/officeart/2008/layout/VerticalCurvedList"/>
    <dgm:cxn modelId="{3475F936-CF3F-4FB5-BD97-3B25F871FAA5}" type="presParOf" srcId="{A1C334B8-2AB1-4DB3-B7EE-6C66AF4D25FE}" destId="{E731F49D-E8DB-4413-BA40-F3533CF0CB1A}" srcOrd="10" destOrd="0" presId="urn:microsoft.com/office/officeart/2008/layout/VerticalCurvedList"/>
    <dgm:cxn modelId="{A19D621F-80F5-4D79-A9E6-4988280E3864}" type="presParOf" srcId="{E731F49D-E8DB-4413-BA40-F3533CF0CB1A}" destId="{26613157-4253-42DC-8C41-DCFF7D207CC7}" srcOrd="0" destOrd="0" presId="urn:microsoft.com/office/officeart/2008/layout/VerticalCurvedList"/>
    <dgm:cxn modelId="{17B46560-2853-43CD-BD35-BAAB62283224}" type="presParOf" srcId="{A1C334B8-2AB1-4DB3-B7EE-6C66AF4D25FE}" destId="{B0D3B7FD-039D-415A-A39F-227517EC7FCC}" srcOrd="11" destOrd="0" presId="urn:microsoft.com/office/officeart/2008/layout/VerticalCurvedList"/>
    <dgm:cxn modelId="{A98C10F0-C335-47F3-8F8A-B8C455640C94}" type="presParOf" srcId="{A1C334B8-2AB1-4DB3-B7EE-6C66AF4D25FE}" destId="{B20738AC-3762-40BA-B79A-A2E999137A19}" srcOrd="12" destOrd="0" presId="urn:microsoft.com/office/officeart/2008/layout/VerticalCurvedList"/>
    <dgm:cxn modelId="{160733C3-B7FA-434A-814F-DF6D55E91B4B}" type="presParOf" srcId="{B20738AC-3762-40BA-B79A-A2E999137A19}" destId="{F330D402-CA86-4326-9D5A-50D06CAFA926}" srcOrd="0" destOrd="0" presId="urn:microsoft.com/office/officeart/2008/layout/VerticalCurvedList"/>
  </dgm:cxnLst>
  <dgm:bg/>
  <dgm:whole>
    <a:ln>
      <a:solidFill>
        <a:schemeClr val="accent3"/>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F0A8AF-4FD1-4698-A888-DCD17BAE2A6B}">
      <dsp:nvSpPr>
        <dsp:cNvPr id="0" name=""/>
        <dsp:cNvSpPr/>
      </dsp:nvSpPr>
      <dsp:spPr>
        <a:xfrm>
          <a:off x="-6034788" y="-923394"/>
          <a:ext cx="7183969" cy="7183969"/>
        </a:xfrm>
        <a:prstGeom prst="blockArc">
          <a:avLst>
            <a:gd name="adj1" fmla="val 18900000"/>
            <a:gd name="adj2" fmla="val 2700000"/>
            <a:gd name="adj3" fmla="val 301"/>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705C3F-00C9-4958-9A28-F996E63BE9F4}">
      <dsp:nvSpPr>
        <dsp:cNvPr id="0" name=""/>
        <dsp:cNvSpPr/>
      </dsp:nvSpPr>
      <dsp:spPr>
        <a:xfrm>
          <a:off x="428000" y="281055"/>
          <a:ext cx="7921639" cy="561898"/>
        </a:xfrm>
        <a:prstGeom prst="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6007" tIns="43180" rIns="43180" bIns="43180" numCol="1" spcCol="1270" anchor="ctr" anchorCtr="0">
          <a:noAutofit/>
        </a:bodyPr>
        <a:lstStyle/>
        <a:p>
          <a:pPr lvl="0" algn="l" defTabSz="755650">
            <a:lnSpc>
              <a:spcPct val="90000"/>
            </a:lnSpc>
            <a:spcBef>
              <a:spcPct val="0"/>
            </a:spcBef>
            <a:spcAft>
              <a:spcPct val="35000"/>
            </a:spcAft>
          </a:pPr>
          <a:r>
            <a:rPr lang="es-EC" sz="1700" kern="1200">
              <a:latin typeface="Georgia" panose="02040502050405020303" pitchFamily="18" charset="0"/>
            </a:rPr>
            <a:t>1.- INTRODUCCIÓN</a:t>
          </a:r>
        </a:p>
      </dsp:txBody>
      <dsp:txXfrm>
        <a:off x="428000" y="281055"/>
        <a:ext cx="7921639" cy="561898"/>
      </dsp:txXfrm>
    </dsp:sp>
    <dsp:sp modelId="{09009058-4714-4E62-8E3E-72D87B8E9DA6}">
      <dsp:nvSpPr>
        <dsp:cNvPr id="0" name=""/>
        <dsp:cNvSpPr/>
      </dsp:nvSpPr>
      <dsp:spPr>
        <a:xfrm>
          <a:off x="76814" y="210818"/>
          <a:ext cx="702372" cy="702372"/>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 modelId="{49D932CB-DEB5-495F-B291-7661D8D46A94}">
      <dsp:nvSpPr>
        <dsp:cNvPr id="0" name=""/>
        <dsp:cNvSpPr/>
      </dsp:nvSpPr>
      <dsp:spPr>
        <a:xfrm>
          <a:off x="890200" y="1123796"/>
          <a:ext cx="7459440" cy="561898"/>
        </a:xfrm>
        <a:prstGeom prst="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6007" tIns="43180" rIns="43180" bIns="43180" numCol="1" spcCol="1270" anchor="ctr" anchorCtr="0">
          <a:noAutofit/>
        </a:bodyPr>
        <a:lstStyle/>
        <a:p>
          <a:pPr lvl="0" algn="l" defTabSz="755650">
            <a:lnSpc>
              <a:spcPct val="90000"/>
            </a:lnSpc>
            <a:spcBef>
              <a:spcPct val="0"/>
            </a:spcBef>
            <a:spcAft>
              <a:spcPct val="35000"/>
            </a:spcAft>
          </a:pPr>
          <a:r>
            <a:rPr lang="es-EC" sz="1700" kern="1200">
              <a:latin typeface="Georgia" panose="02040502050405020303" pitchFamily="18" charset="0"/>
            </a:rPr>
            <a:t>2.- OBJETIVOS</a:t>
          </a:r>
        </a:p>
      </dsp:txBody>
      <dsp:txXfrm>
        <a:off x="890200" y="1123796"/>
        <a:ext cx="7459440" cy="561898"/>
      </dsp:txXfrm>
    </dsp:sp>
    <dsp:sp modelId="{44F3FC4D-A5DB-4D1C-BC00-BF55B727CE30}">
      <dsp:nvSpPr>
        <dsp:cNvPr id="0" name=""/>
        <dsp:cNvSpPr/>
      </dsp:nvSpPr>
      <dsp:spPr>
        <a:xfrm>
          <a:off x="539014" y="1053559"/>
          <a:ext cx="702372" cy="702372"/>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 modelId="{13CEBF92-9A1E-46D9-8C72-0E5DF27EF804}">
      <dsp:nvSpPr>
        <dsp:cNvPr id="0" name=""/>
        <dsp:cNvSpPr/>
      </dsp:nvSpPr>
      <dsp:spPr>
        <a:xfrm>
          <a:off x="1101553" y="1966537"/>
          <a:ext cx="7248087" cy="561898"/>
        </a:xfrm>
        <a:prstGeom prst="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6007" tIns="43180" rIns="43180" bIns="43180" numCol="1" spcCol="1270" anchor="ctr" anchorCtr="0">
          <a:noAutofit/>
        </a:bodyPr>
        <a:lstStyle/>
        <a:p>
          <a:pPr lvl="0" algn="l" defTabSz="755650">
            <a:lnSpc>
              <a:spcPct val="90000"/>
            </a:lnSpc>
            <a:spcBef>
              <a:spcPct val="0"/>
            </a:spcBef>
            <a:spcAft>
              <a:spcPct val="35000"/>
            </a:spcAft>
          </a:pPr>
          <a:r>
            <a:rPr lang="es-EC" sz="1700" kern="1200">
              <a:latin typeface="Georgia" panose="02040502050405020303" pitchFamily="18" charset="0"/>
            </a:rPr>
            <a:t>3.- METODOLOGÍA</a:t>
          </a:r>
        </a:p>
      </dsp:txBody>
      <dsp:txXfrm>
        <a:off x="1101553" y="1966537"/>
        <a:ext cx="7248087" cy="561898"/>
      </dsp:txXfrm>
    </dsp:sp>
    <dsp:sp modelId="{6AEDB1B0-F5BC-4BC0-8DD8-5C81998B921E}">
      <dsp:nvSpPr>
        <dsp:cNvPr id="0" name=""/>
        <dsp:cNvSpPr/>
      </dsp:nvSpPr>
      <dsp:spPr>
        <a:xfrm>
          <a:off x="750366" y="1896300"/>
          <a:ext cx="702372" cy="702372"/>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 modelId="{D4F2651C-8563-412B-8EF6-0D4AD3F0BB33}">
      <dsp:nvSpPr>
        <dsp:cNvPr id="0" name=""/>
        <dsp:cNvSpPr/>
      </dsp:nvSpPr>
      <dsp:spPr>
        <a:xfrm>
          <a:off x="1101553" y="2808744"/>
          <a:ext cx="7248087" cy="561898"/>
        </a:xfrm>
        <a:prstGeom prst="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6007" tIns="43180" rIns="43180" bIns="43180" numCol="1" spcCol="1270" anchor="ctr" anchorCtr="0">
          <a:noAutofit/>
        </a:bodyPr>
        <a:lstStyle/>
        <a:p>
          <a:pPr lvl="0" algn="l" defTabSz="755650">
            <a:lnSpc>
              <a:spcPct val="90000"/>
            </a:lnSpc>
            <a:spcBef>
              <a:spcPct val="0"/>
            </a:spcBef>
            <a:spcAft>
              <a:spcPct val="35000"/>
            </a:spcAft>
          </a:pPr>
          <a:r>
            <a:rPr lang="es-EC" sz="1700" kern="1200">
              <a:latin typeface="Georgia" panose="02040502050405020303" pitchFamily="18" charset="0"/>
            </a:rPr>
            <a:t>4.- DESARROLLO</a:t>
          </a:r>
        </a:p>
      </dsp:txBody>
      <dsp:txXfrm>
        <a:off x="1101553" y="2808744"/>
        <a:ext cx="7248087" cy="561898"/>
      </dsp:txXfrm>
    </dsp:sp>
    <dsp:sp modelId="{DBC4BEF0-E382-4331-A94E-5D279B34041E}">
      <dsp:nvSpPr>
        <dsp:cNvPr id="0" name=""/>
        <dsp:cNvSpPr/>
      </dsp:nvSpPr>
      <dsp:spPr>
        <a:xfrm>
          <a:off x="750366" y="2738507"/>
          <a:ext cx="702372" cy="702372"/>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 modelId="{62B06A1C-68AD-46D9-8E6D-1B493169CD77}">
      <dsp:nvSpPr>
        <dsp:cNvPr id="0" name=""/>
        <dsp:cNvSpPr/>
      </dsp:nvSpPr>
      <dsp:spPr>
        <a:xfrm>
          <a:off x="890200" y="3651485"/>
          <a:ext cx="7459440" cy="561898"/>
        </a:xfrm>
        <a:prstGeom prst="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6007" tIns="43180" rIns="43180" bIns="43180" numCol="1" spcCol="1270" anchor="ctr" anchorCtr="0">
          <a:noAutofit/>
        </a:bodyPr>
        <a:lstStyle/>
        <a:p>
          <a:pPr lvl="0" algn="l" defTabSz="755650">
            <a:lnSpc>
              <a:spcPct val="90000"/>
            </a:lnSpc>
            <a:spcBef>
              <a:spcPct val="0"/>
            </a:spcBef>
            <a:spcAft>
              <a:spcPct val="35000"/>
            </a:spcAft>
          </a:pPr>
          <a:r>
            <a:rPr lang="es-EC" sz="1700" kern="1200">
              <a:latin typeface="Georgia" panose="02040502050405020303" pitchFamily="18" charset="0"/>
            </a:rPr>
            <a:t>5.- RESULTADOS</a:t>
          </a:r>
        </a:p>
      </dsp:txBody>
      <dsp:txXfrm>
        <a:off x="890200" y="3651485"/>
        <a:ext cx="7459440" cy="561898"/>
      </dsp:txXfrm>
    </dsp:sp>
    <dsp:sp modelId="{26613157-4253-42DC-8C41-DCFF7D207CC7}">
      <dsp:nvSpPr>
        <dsp:cNvPr id="0" name=""/>
        <dsp:cNvSpPr/>
      </dsp:nvSpPr>
      <dsp:spPr>
        <a:xfrm>
          <a:off x="539014" y="3581247"/>
          <a:ext cx="702372" cy="702372"/>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 modelId="{B0D3B7FD-039D-415A-A39F-227517EC7FCC}">
      <dsp:nvSpPr>
        <dsp:cNvPr id="0" name=""/>
        <dsp:cNvSpPr/>
      </dsp:nvSpPr>
      <dsp:spPr>
        <a:xfrm>
          <a:off x="428000" y="4494225"/>
          <a:ext cx="7921639" cy="561898"/>
        </a:xfrm>
        <a:prstGeom prst="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6007" tIns="43180" rIns="43180" bIns="43180" numCol="1" spcCol="1270" anchor="ctr" anchorCtr="0">
          <a:noAutofit/>
        </a:bodyPr>
        <a:lstStyle/>
        <a:p>
          <a:pPr lvl="0" algn="l" defTabSz="755650">
            <a:lnSpc>
              <a:spcPct val="90000"/>
            </a:lnSpc>
            <a:spcBef>
              <a:spcPct val="0"/>
            </a:spcBef>
            <a:spcAft>
              <a:spcPct val="35000"/>
            </a:spcAft>
          </a:pPr>
          <a:r>
            <a:rPr lang="es-EC" sz="1700" kern="1200">
              <a:latin typeface="Georgia" panose="02040502050405020303" pitchFamily="18" charset="0"/>
            </a:rPr>
            <a:t>6.- CONCLUSIONES Y TRABAJOS FUTUROS </a:t>
          </a:r>
        </a:p>
      </dsp:txBody>
      <dsp:txXfrm>
        <a:off x="428000" y="4494225"/>
        <a:ext cx="7921639" cy="561898"/>
      </dsp:txXfrm>
    </dsp:sp>
    <dsp:sp modelId="{F330D402-CA86-4326-9D5A-50D06CAFA926}">
      <dsp:nvSpPr>
        <dsp:cNvPr id="0" name=""/>
        <dsp:cNvSpPr/>
      </dsp:nvSpPr>
      <dsp:spPr>
        <a:xfrm>
          <a:off x="76814" y="4423988"/>
          <a:ext cx="702372" cy="702372"/>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2948F3-A8F2-4611-A8EB-E6CBDB6CF0E8}" type="datetimeFigureOut">
              <a:rPr lang="es-ES" smtClean="0"/>
              <a:t>22/06/2021</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24C32B-DFBD-46E7-85DC-877CA91F65A9}" type="slidenum">
              <a:rPr lang="es-ES" smtClean="0"/>
              <a:t>‹Nº›</a:t>
            </a:fld>
            <a:endParaRPr lang="es-ES"/>
          </a:p>
        </p:txBody>
      </p:sp>
    </p:spTree>
    <p:extLst>
      <p:ext uri="{BB962C8B-B14F-4D97-AF65-F5344CB8AC3E}">
        <p14:creationId xmlns:p14="http://schemas.microsoft.com/office/powerpoint/2010/main" val="17721585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757EB9-B3BF-4635-8998-B082D25EFA99}" type="datetimeFigureOut">
              <a:rPr lang="es-EC" smtClean="0"/>
              <a:t>22/6/2021</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8265F6-9BB1-4E58-AF9C-D8DEB8C6AF81}" type="slidenum">
              <a:rPr lang="es-EC" smtClean="0"/>
              <a:t>‹Nº›</a:t>
            </a:fld>
            <a:endParaRPr lang="es-EC"/>
          </a:p>
        </p:txBody>
      </p:sp>
    </p:spTree>
    <p:extLst>
      <p:ext uri="{BB962C8B-B14F-4D97-AF65-F5344CB8AC3E}">
        <p14:creationId xmlns:p14="http://schemas.microsoft.com/office/powerpoint/2010/main" val="324998856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1F8265F6-9BB1-4E58-AF9C-D8DEB8C6AF81}" type="slidenum">
              <a:rPr lang="es-EC" smtClean="0"/>
              <a:t>3</a:t>
            </a:fld>
            <a:endParaRPr lang="es-EC"/>
          </a:p>
        </p:txBody>
      </p:sp>
    </p:spTree>
    <p:extLst>
      <p:ext uri="{BB962C8B-B14F-4D97-AF65-F5344CB8AC3E}">
        <p14:creationId xmlns:p14="http://schemas.microsoft.com/office/powerpoint/2010/main" val="3991317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1F8265F6-9BB1-4E58-AF9C-D8DEB8C6AF81}" type="slidenum">
              <a:rPr lang="es-EC" smtClean="0"/>
              <a:t>12</a:t>
            </a:fld>
            <a:endParaRPr lang="es-EC"/>
          </a:p>
        </p:txBody>
      </p:sp>
    </p:spTree>
    <p:extLst>
      <p:ext uri="{BB962C8B-B14F-4D97-AF65-F5344CB8AC3E}">
        <p14:creationId xmlns:p14="http://schemas.microsoft.com/office/powerpoint/2010/main" val="14212605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2104" name="CorelDRAW" r:id="rId3" imgW="7748626" imgH="4759452" progId="">
                  <p:embed/>
                </p:oleObj>
              </mc:Choice>
              <mc:Fallback>
                <p:oleObj name="CorelDRAW" r:id="rId3" imgW="7748626" imgH="4759452" progId="">
                  <p:embed/>
                  <p:pic>
                    <p:nvPicPr>
                      <p:cNvPr id="0" name="Picture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endParaRPr lang="es-ES" sz="1400"/>
          </a:p>
        </p:txBody>
      </p:sp>
      <p:sp>
        <p:nvSpPr>
          <p:cNvPr id="17433" name="Rectangle 25"/>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endParaRPr lang="es-ES" sz="1400"/>
          </a:p>
        </p:txBody>
      </p:sp>
      <p:sp>
        <p:nvSpPr>
          <p:cNvPr id="17434" name="Rectangle 26"/>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endParaRPr lang="es-ES" sz="1400"/>
          </a:p>
        </p:txBody>
      </p:sp>
      <p:sp>
        <p:nvSpPr>
          <p:cNvPr id="17435" name="Rectangle 27"/>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endParaRPr lang="es-ES" sz="1400"/>
          </a:p>
        </p:txBody>
      </p:sp>
      <p:pic>
        <p:nvPicPr>
          <p:cNvPr id="17456" name="Picture 48" descr="bannner 2"/>
          <p:cNvPicPr>
            <a:picLocks noChangeAspect="1" noChangeArrowheads="1"/>
          </p:cNvPicPr>
          <p:nvPr userDrawn="1"/>
        </p:nvPicPr>
        <p:blipFill>
          <a:blip r:embed="rId5" cstate="print"/>
          <a:srcRect/>
          <a:stretch>
            <a:fillRect/>
          </a:stretch>
        </p:blipFill>
        <p:spPr bwMode="auto">
          <a:xfrm>
            <a:off x="0" y="5722938"/>
            <a:ext cx="9144000" cy="1135062"/>
          </a:xfrm>
          <a:prstGeom prst="rect">
            <a:avLst/>
          </a:prstGeom>
          <a:noFill/>
        </p:spPr>
      </p:pic>
      <p:sp>
        <p:nvSpPr>
          <p:cNvPr id="17458" name="Oval 50"/>
          <p:cNvSpPr>
            <a:spLocks noChangeArrowheads="1"/>
          </p:cNvSpPr>
          <p:nvPr userDrawn="1"/>
        </p:nvSpPr>
        <p:spPr bwMode="auto">
          <a:xfrm>
            <a:off x="217488" y="260350"/>
            <a:ext cx="792162" cy="792163"/>
          </a:xfrm>
          <a:prstGeom prst="ellipse">
            <a:avLst/>
          </a:prstGeom>
          <a:solidFill>
            <a:schemeClr val="bg1"/>
          </a:solidFill>
          <a:ln w="9525">
            <a:noFill/>
            <a:round/>
            <a:headEnd/>
            <a:tailEnd/>
          </a:ln>
          <a:effectLst/>
        </p:spPr>
        <p:txBody>
          <a:bodyPr wrap="none" anchor="ctr"/>
          <a:lstStyle/>
          <a:p>
            <a:endParaRPr lang="es-ES"/>
          </a:p>
        </p:txBody>
      </p:sp>
      <p:pic>
        <p:nvPicPr>
          <p:cNvPr id="2" name="Imagen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4236" y="91278"/>
            <a:ext cx="2879874" cy="88979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a:p>
        </p:txBody>
      </p:sp>
      <p:sp>
        <p:nvSpPr>
          <p:cNvPr id="1045"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a:p>
        </p:txBody>
      </p:sp>
      <p:sp>
        <p:nvSpPr>
          <p:cNvPr id="1047" name="Line 23"/>
          <p:cNvSpPr>
            <a:spLocks noChangeShapeType="1"/>
          </p:cNvSpPr>
          <p:nvPr userDrawn="1"/>
        </p:nvSpPr>
        <p:spPr bwMode="auto">
          <a:xfrm rot="10800000" flipH="1">
            <a:off x="25400" y="6296025"/>
            <a:ext cx="6659563" cy="0"/>
          </a:xfrm>
          <a:prstGeom prst="line">
            <a:avLst/>
          </a:prstGeom>
          <a:noFill/>
          <a:ln w="38100">
            <a:solidFill>
              <a:srgbClr val="FF0000"/>
            </a:solidFill>
            <a:round/>
            <a:headEnd/>
            <a:tailEnd/>
          </a:ln>
          <a:effectLst/>
        </p:spPr>
        <p:txBody>
          <a:bodyPr/>
          <a:lstStyle/>
          <a:p>
            <a:endParaRPr lang="es-ES"/>
          </a:p>
        </p:txBody>
      </p:sp>
      <p:sp>
        <p:nvSpPr>
          <p:cNvPr id="1048" name="Line 24"/>
          <p:cNvSpPr>
            <a:spLocks noChangeShapeType="1"/>
          </p:cNvSpPr>
          <p:nvPr userDrawn="1"/>
        </p:nvSpPr>
        <p:spPr bwMode="auto">
          <a:xfrm rot="10800000" flipH="1">
            <a:off x="25400" y="6245225"/>
            <a:ext cx="6659563" cy="0"/>
          </a:xfrm>
          <a:prstGeom prst="line">
            <a:avLst/>
          </a:prstGeom>
          <a:noFill/>
          <a:ln w="38100">
            <a:solidFill>
              <a:srgbClr val="006600"/>
            </a:solidFill>
            <a:round/>
            <a:headEnd/>
            <a:tailEnd/>
          </a:ln>
          <a:effectLst/>
        </p:spPr>
        <p:txBody>
          <a:bodyPr/>
          <a:lstStyle/>
          <a:p>
            <a:endParaRPr lang="es-ES"/>
          </a:p>
        </p:txBody>
      </p:sp>
      <p:pic>
        <p:nvPicPr>
          <p:cNvPr id="7" name="Imagen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684963" y="5884292"/>
            <a:ext cx="2352675" cy="72690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fontAlgn="base">
        <a:spcBef>
          <a:spcPct val="20000"/>
        </a:spcBef>
        <a:spcAft>
          <a:spcPct val="0"/>
        </a:spcAft>
        <a:buChar char="•"/>
        <a:defRPr sz="2400">
          <a:solidFill>
            <a:schemeClr val="bg1"/>
          </a:solidFill>
          <a:latin typeface="+mn-lt"/>
          <a:ea typeface="+mn-ea"/>
          <a:cs typeface="+mn-cs"/>
        </a:defRPr>
      </a:lvl1pPr>
      <a:lvl2pPr marL="742950" indent="-285750" algn="l" rtl="0" fontAlgn="base">
        <a:spcBef>
          <a:spcPct val="20000"/>
        </a:spcBef>
        <a:spcAft>
          <a:spcPct val="0"/>
        </a:spcAft>
        <a:buChar char="–"/>
        <a:defRPr sz="24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400">
          <a:solidFill>
            <a:schemeClr val="bg1"/>
          </a:solidFill>
          <a:latin typeface="+mn-lt"/>
        </a:defRPr>
      </a:lvl4pPr>
      <a:lvl5pPr marL="2057400" indent="-228600" algn="l" rtl="0" fontAlgn="base">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stem.ubidots.com/app/dashboards/6070f91a1d84723281374d5c/"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87624" y="876060"/>
            <a:ext cx="8078418" cy="954107"/>
          </a:xfrm>
          <a:prstGeom prst="rect">
            <a:avLst/>
          </a:prstGeom>
          <a:noFill/>
        </p:spPr>
        <p:txBody>
          <a:bodyPr wrap="square">
            <a:spAutoFit/>
          </a:bodyPr>
          <a:lstStyle/>
          <a:p>
            <a:pPr algn="ctr">
              <a:defRPr/>
            </a:pPr>
            <a:r>
              <a:rPr lang="es-ES" sz="2800" b="1">
                <a:solidFill>
                  <a:srgbClr val="336600"/>
                </a:solidFill>
                <a:latin typeface="Times New Roman" panose="02020603050405020304" pitchFamily="18" charset="0"/>
                <a:cs typeface="Times New Roman" panose="02020603050405020304" pitchFamily="18" charset="0"/>
              </a:rPr>
              <a:t>DEPARTAMENTO DE ELÉCTRICA, ELECTRÓNICA Y TELECOMUNICACIONES</a:t>
            </a:r>
          </a:p>
        </p:txBody>
      </p:sp>
      <p:sp>
        <p:nvSpPr>
          <p:cNvPr id="3" name="2 CuadroTexto"/>
          <p:cNvSpPr txBox="1"/>
          <p:nvPr/>
        </p:nvSpPr>
        <p:spPr>
          <a:xfrm>
            <a:off x="1488016" y="4036854"/>
            <a:ext cx="6743722" cy="707886"/>
          </a:xfrm>
          <a:prstGeom prst="rect">
            <a:avLst/>
          </a:prstGeom>
          <a:noFill/>
        </p:spPr>
        <p:txBody>
          <a:bodyPr wrap="square">
            <a:spAutoFit/>
          </a:bodyPr>
          <a:lstStyle/>
          <a:p>
            <a:pPr algn="ctr">
              <a:defRPr/>
            </a:pPr>
            <a:r>
              <a:rPr lang="es-ES" sz="2000" b="1">
                <a:solidFill>
                  <a:srgbClr val="336600"/>
                </a:solidFill>
                <a:latin typeface="Times New Roman" panose="02020603050405020304" pitchFamily="18" charset="0"/>
                <a:cs typeface="Times New Roman" panose="02020603050405020304" pitchFamily="18" charset="0"/>
              </a:rPr>
              <a:t>Autores: </a:t>
            </a:r>
            <a:r>
              <a:rPr lang="es-ES" sz="2000" b="1">
                <a:latin typeface="Times New Roman" panose="02020603050405020304" pitchFamily="18" charset="0"/>
                <a:cs typeface="Times New Roman" panose="02020603050405020304" pitchFamily="18" charset="0"/>
              </a:rPr>
              <a:t>Alexis Orlando Ramírez Mosquera</a:t>
            </a:r>
          </a:p>
          <a:p>
            <a:pPr algn="ctr">
              <a:defRPr/>
            </a:pPr>
            <a:r>
              <a:rPr lang="es-ES" sz="2000" b="1">
                <a:latin typeface="Times New Roman" panose="02020603050405020304" pitchFamily="18" charset="0"/>
                <a:cs typeface="Times New Roman" panose="02020603050405020304" pitchFamily="18" charset="0"/>
              </a:rPr>
              <a:t>	Christian Andrés Ruales Galarza</a:t>
            </a:r>
          </a:p>
        </p:txBody>
      </p:sp>
      <p:sp>
        <p:nvSpPr>
          <p:cNvPr id="6" name="5 CuadroTexto"/>
          <p:cNvSpPr txBox="1"/>
          <p:nvPr/>
        </p:nvSpPr>
        <p:spPr>
          <a:xfrm>
            <a:off x="1835690" y="1911785"/>
            <a:ext cx="6048375" cy="830997"/>
          </a:xfrm>
          <a:prstGeom prst="rect">
            <a:avLst/>
          </a:prstGeom>
          <a:noFill/>
        </p:spPr>
        <p:txBody>
          <a:bodyPr>
            <a:spAutoFit/>
          </a:bodyPr>
          <a:lstStyle/>
          <a:p>
            <a:pPr algn="ctr">
              <a:defRPr/>
            </a:pPr>
            <a:r>
              <a:rPr lang="es-EC" sz="2400" b="1">
                <a:solidFill>
                  <a:srgbClr val="336600"/>
                </a:solidFill>
                <a:latin typeface="Times New Roman" panose="02020603050405020304" pitchFamily="18" charset="0"/>
                <a:cs typeface="Times New Roman" panose="02020603050405020304" pitchFamily="18" charset="0"/>
              </a:rPr>
              <a:t>Carrera de Ingeniería en Electrónica y Telecomunicaciones</a:t>
            </a:r>
            <a:endParaRPr lang="en-US" sz="2400" b="1">
              <a:solidFill>
                <a:srgbClr val="336600"/>
              </a:solidFill>
              <a:latin typeface="Times New Roman" panose="02020603050405020304" pitchFamily="18" charset="0"/>
              <a:cs typeface="Times New Roman" panose="02020603050405020304" pitchFamily="18" charset="0"/>
            </a:endParaRPr>
          </a:p>
        </p:txBody>
      </p:sp>
      <p:sp>
        <p:nvSpPr>
          <p:cNvPr id="7" name="2 CuadroTexto"/>
          <p:cNvSpPr txBox="1"/>
          <p:nvPr/>
        </p:nvSpPr>
        <p:spPr>
          <a:xfrm>
            <a:off x="1331640" y="4775052"/>
            <a:ext cx="6743722" cy="400110"/>
          </a:xfrm>
          <a:prstGeom prst="rect">
            <a:avLst/>
          </a:prstGeom>
          <a:noFill/>
        </p:spPr>
        <p:txBody>
          <a:bodyPr wrap="square">
            <a:spAutoFit/>
          </a:bodyPr>
          <a:lstStyle/>
          <a:p>
            <a:pPr algn="ctr">
              <a:defRPr/>
            </a:pPr>
            <a:r>
              <a:rPr lang="es-ES" sz="2000" b="1">
                <a:solidFill>
                  <a:srgbClr val="336600"/>
                </a:solidFill>
                <a:latin typeface="Times New Roman" panose="02020603050405020304" pitchFamily="18" charset="0"/>
                <a:cs typeface="Times New Roman" panose="02020603050405020304" pitchFamily="18" charset="0"/>
              </a:rPr>
              <a:t>Director: </a:t>
            </a:r>
            <a:r>
              <a:rPr lang="es-US" sz="2000" b="1">
                <a:latin typeface="Times New Roman" panose="02020603050405020304" pitchFamily="18" charset="0"/>
                <a:ea typeface="Ebrima" panose="02000000000000000000" pitchFamily="2" charset="0"/>
                <a:cs typeface="Times New Roman" panose="02020603050405020304" pitchFamily="18" charset="0"/>
              </a:rPr>
              <a:t>Ing. David Rivas PhD.</a:t>
            </a:r>
          </a:p>
        </p:txBody>
      </p:sp>
      <p:sp>
        <p:nvSpPr>
          <p:cNvPr id="4" name="CuadroTexto 3"/>
          <p:cNvSpPr txBox="1"/>
          <p:nvPr/>
        </p:nvSpPr>
        <p:spPr>
          <a:xfrm>
            <a:off x="730108" y="2457806"/>
            <a:ext cx="8431697" cy="1923604"/>
          </a:xfrm>
          <a:prstGeom prst="rect">
            <a:avLst/>
          </a:prstGeom>
          <a:noFill/>
        </p:spPr>
        <p:txBody>
          <a:bodyPr wrap="square" rtlCol="0">
            <a:spAutoFit/>
          </a:bodyPr>
          <a:lstStyle/>
          <a:p>
            <a:r>
              <a:rPr lang="es-EC" sz="2400" dirty="0">
                <a:solidFill>
                  <a:srgbClr val="FF0000"/>
                </a:solidFill>
              </a:rPr>
              <a:t> </a:t>
            </a:r>
            <a:endParaRPr lang="es-ES" sz="2800" dirty="0">
              <a:solidFill>
                <a:srgbClr val="FF0000"/>
              </a:solidFill>
              <a:latin typeface="Times New Roman" panose="02020603050405020304" pitchFamily="18" charset="0"/>
            </a:endParaRPr>
          </a:p>
          <a:p>
            <a:pPr algn="ctr"/>
            <a:r>
              <a:rPr lang="es-EC" sz="2400" b="1" dirty="0">
                <a:latin typeface="Times New Roman" panose="02020603050405020304" pitchFamily="18" charset="0"/>
                <a:ea typeface="Tahoma" panose="020B0604030504040204" pitchFamily="34" charset="0"/>
                <a:cs typeface="Times New Roman" panose="02020603050405020304" pitchFamily="18" charset="0"/>
              </a:rPr>
              <a:t>Análisis comparativo de las tecnologías de comunicación para IoT en la monitorización de zonas agrícolas de las provincias de Cotopaxi y Tungurahua</a:t>
            </a: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a:p>
            <a:r>
              <a:rPr lang="es-ES" sz="2300" dirty="0">
                <a:solidFill>
                  <a:srgbClr val="FF0000"/>
                </a:solidFill>
                <a:latin typeface="Times New Roman" panose="02020603050405020304" pitchFamily="18" charset="0"/>
              </a:rPr>
              <a:t>	</a:t>
            </a:r>
          </a:p>
        </p:txBody>
      </p:sp>
      <p:sp>
        <p:nvSpPr>
          <p:cNvPr id="8" name="2 CuadroTexto">
            <a:extLst>
              <a:ext uri="{FF2B5EF4-FFF2-40B4-BE49-F238E27FC236}">
                <a16:creationId xmlns:a16="http://schemas.microsoft.com/office/drawing/2014/main" id="{9748FC71-CBC4-478D-B2F5-3AB571B50BA2}"/>
              </a:ext>
            </a:extLst>
          </p:cNvPr>
          <p:cNvSpPr txBox="1"/>
          <p:nvPr/>
        </p:nvSpPr>
        <p:spPr>
          <a:xfrm>
            <a:off x="1574096" y="5205474"/>
            <a:ext cx="6743722" cy="400110"/>
          </a:xfrm>
          <a:prstGeom prst="rect">
            <a:avLst/>
          </a:prstGeom>
          <a:noFill/>
        </p:spPr>
        <p:txBody>
          <a:bodyPr wrap="square">
            <a:spAutoFit/>
          </a:bodyPr>
          <a:lstStyle/>
          <a:p>
            <a:pPr algn="ctr">
              <a:defRPr/>
            </a:pPr>
            <a:r>
              <a:rPr lang="es-EC" sz="2000" b="1">
                <a:latin typeface="Times New Roman" panose="02020603050405020304" pitchFamily="18" charset="0"/>
                <a:cs typeface="Times New Roman" panose="02020603050405020304" pitchFamily="18" charset="0"/>
              </a:rPr>
              <a:t>2021</a:t>
            </a:r>
            <a:endParaRPr lang="es-US" sz="2000" b="1">
              <a:latin typeface="Times New Roman" panose="02020603050405020304" pitchFamily="18" charset="0"/>
              <a:ea typeface="Ebrima" panose="02000000000000000000" pitchFamily="2"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Desarrollo y Pruebas</a:t>
            </a: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smtClean="0"/>
              <a:t>7</a:t>
            </a:r>
            <a:endParaRPr lang="en-BZ" dirty="0"/>
          </a:p>
        </p:txBody>
      </p:sp>
      <p:sp>
        <p:nvSpPr>
          <p:cNvPr id="9" name="Título 1"/>
          <p:cNvSpPr txBox="1">
            <a:spLocks/>
          </p:cNvSpPr>
          <p:nvPr/>
        </p:nvSpPr>
        <p:spPr>
          <a:xfrm>
            <a:off x="-3323" y="434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a:latin typeface="Palatino Linotype" panose="02040502050505030304" pitchFamily="18" charset="0"/>
              </a:rPr>
              <a:t>Análisis Bibliométrico</a:t>
            </a:r>
            <a:endParaRPr lang="en-US" sz="2800" dirty="0">
              <a:latin typeface="Palatino Linotype" panose="02040502050505030304" pitchFamily="18" charset="0"/>
            </a:endParaRPr>
          </a:p>
        </p:txBody>
      </p:sp>
      <p:pic>
        <p:nvPicPr>
          <p:cNvPr id="14" name="Imagen 13"/>
          <p:cNvPicPr/>
          <p:nvPr/>
        </p:nvPicPr>
        <p:blipFill rotWithShape="1">
          <a:blip r:embed="rId2">
            <a:extLst>
              <a:ext uri="{28A0092B-C50C-407E-A947-70E740481C1C}">
                <a14:useLocalDpi xmlns:a14="http://schemas.microsoft.com/office/drawing/2010/main" val="0"/>
              </a:ext>
            </a:extLst>
          </a:blip>
          <a:srcRect t="8613" r="4693" b="1350"/>
          <a:stretch/>
        </p:blipFill>
        <p:spPr bwMode="auto">
          <a:xfrm>
            <a:off x="1578643" y="831273"/>
            <a:ext cx="6151418" cy="4712783"/>
          </a:xfrm>
          <a:prstGeom prst="rect">
            <a:avLst/>
          </a:prstGeom>
          <a:ln>
            <a:noFill/>
          </a:ln>
          <a:extLst>
            <a:ext uri="{53640926-AAD7-44D8-BBD7-CCE9431645EC}">
              <a14:shadowObscured xmlns:a14="http://schemas.microsoft.com/office/drawing/2010/main"/>
            </a:ext>
          </a:extLst>
        </p:spPr>
      </p:pic>
      <p:sp>
        <p:nvSpPr>
          <p:cNvPr id="2" name="Rectángulo 1"/>
          <p:cNvSpPr/>
          <p:nvPr/>
        </p:nvSpPr>
        <p:spPr>
          <a:xfrm>
            <a:off x="1578643" y="5641038"/>
            <a:ext cx="2359620" cy="523220"/>
          </a:xfrm>
          <a:prstGeom prst="rect">
            <a:avLst/>
          </a:prstGeom>
        </p:spPr>
        <p:txBody>
          <a:bodyPr wrap="none">
            <a:spAutoFit/>
          </a:bodyPr>
          <a:lstStyle/>
          <a:p>
            <a:r>
              <a:rPr lang="es-EC" sz="1400" dirty="0">
                <a:latin typeface="+mj-lt"/>
                <a:ea typeface="Calibri" panose="020F0502020204030204" pitchFamily="34" charset="0"/>
                <a:cs typeface="Times New Roman" panose="02020603050405020304" pitchFamily="18" charset="0"/>
              </a:rPr>
              <a:t>Base de datos Scopus</a:t>
            </a:r>
          </a:p>
          <a:p>
            <a:r>
              <a:rPr lang="es-EC" sz="1400" dirty="0" smtClean="0">
                <a:latin typeface="+mj-lt"/>
                <a:ea typeface="Calibri" panose="020F0502020204030204" pitchFamily="34" charset="0"/>
                <a:cs typeface="Times New Roman" panose="02020603050405020304" pitchFamily="18" charset="0"/>
              </a:rPr>
              <a:t>IoT </a:t>
            </a:r>
            <a:r>
              <a:rPr lang="es-EC" sz="1400" dirty="0">
                <a:latin typeface="+mj-lt"/>
                <a:ea typeface="Calibri" panose="020F0502020204030204" pitchFamily="34" charset="0"/>
                <a:cs typeface="Times New Roman" panose="02020603050405020304" pitchFamily="18" charset="0"/>
              </a:rPr>
              <a:t>+ Agricultura + Ecuador</a:t>
            </a:r>
            <a:endParaRPr lang="en-US" sz="1400" dirty="0">
              <a:latin typeface="+mj-lt"/>
            </a:endParaRPr>
          </a:p>
        </p:txBody>
      </p:sp>
      <p:sp>
        <p:nvSpPr>
          <p:cNvPr id="7" name="Elipse 6"/>
          <p:cNvSpPr/>
          <p:nvPr/>
        </p:nvSpPr>
        <p:spPr>
          <a:xfrm>
            <a:off x="1440180" y="5801150"/>
            <a:ext cx="153105" cy="139174"/>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13119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Desarrollo y Pruebas</a:t>
            </a: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smtClean="0"/>
              <a:t>8</a:t>
            </a:r>
            <a:endParaRPr lang="en-BZ" dirty="0"/>
          </a:p>
        </p:txBody>
      </p:sp>
      <p:sp>
        <p:nvSpPr>
          <p:cNvPr id="9" name="Título 1"/>
          <p:cNvSpPr txBox="1">
            <a:spLocks/>
          </p:cNvSpPr>
          <p:nvPr/>
        </p:nvSpPr>
        <p:spPr>
          <a:xfrm>
            <a:off x="0" y="167823"/>
            <a:ext cx="8911687" cy="86531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200">
                <a:latin typeface="Palatino Linotype" panose="02040502050505030304" pitchFamily="18" charset="0"/>
              </a:rPr>
              <a:t>Comparación de características</a:t>
            </a:r>
            <a:r>
              <a:rPr lang="es-EC" sz="2800">
                <a:latin typeface="Palatino Linotype" panose="02040502050505030304" pitchFamily="18" charset="0"/>
              </a:rPr>
              <a:t/>
            </a:r>
            <a:br>
              <a:rPr lang="es-EC" sz="2800">
                <a:latin typeface="Palatino Linotype" panose="02040502050505030304" pitchFamily="18" charset="0"/>
              </a:rPr>
            </a:br>
            <a:endParaRPr lang="en-US" sz="2800">
              <a:latin typeface="Palatino Linotype" panose="02040502050505030304" pitchFamily="18" charset="0"/>
            </a:endParaRPr>
          </a:p>
        </p:txBody>
      </p:sp>
      <p:pic>
        <p:nvPicPr>
          <p:cNvPr id="7" name="Imagen 6"/>
          <p:cNvPicPr>
            <a:picLocks noChangeAspect="1"/>
          </p:cNvPicPr>
          <p:nvPr/>
        </p:nvPicPr>
        <p:blipFill>
          <a:blip r:embed="rId2"/>
          <a:stretch>
            <a:fillRect/>
          </a:stretch>
        </p:blipFill>
        <p:spPr>
          <a:xfrm>
            <a:off x="619125" y="1719262"/>
            <a:ext cx="7905750" cy="3419475"/>
          </a:xfrm>
          <a:prstGeom prst="rect">
            <a:avLst/>
          </a:prstGeom>
        </p:spPr>
      </p:pic>
    </p:spTree>
    <p:extLst>
      <p:ext uri="{BB962C8B-B14F-4D97-AF65-F5344CB8AC3E}">
        <p14:creationId xmlns:p14="http://schemas.microsoft.com/office/powerpoint/2010/main" val="2664536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Desarrollo y Pruebas</a:t>
            </a: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smtClean="0"/>
              <a:t>9</a:t>
            </a:r>
            <a:endParaRPr lang="en-BZ" dirty="0"/>
          </a:p>
        </p:txBody>
      </p:sp>
      <p:sp>
        <p:nvSpPr>
          <p:cNvPr id="9" name="Título 1"/>
          <p:cNvSpPr txBox="1">
            <a:spLocks/>
          </p:cNvSpPr>
          <p:nvPr/>
        </p:nvSpPr>
        <p:spPr>
          <a:xfrm>
            <a:off x="0" y="167823"/>
            <a:ext cx="8911687" cy="86531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200">
                <a:latin typeface="Palatino Linotype" panose="02040502050505030304" pitchFamily="18" charset="0"/>
              </a:rPr>
              <a:t>Comparación de características</a:t>
            </a:r>
            <a:r>
              <a:rPr lang="es-EC" sz="2800">
                <a:latin typeface="Palatino Linotype" panose="02040502050505030304" pitchFamily="18" charset="0"/>
              </a:rPr>
              <a:t/>
            </a:r>
            <a:br>
              <a:rPr lang="es-EC" sz="2800">
                <a:latin typeface="Palatino Linotype" panose="02040502050505030304" pitchFamily="18" charset="0"/>
              </a:rPr>
            </a:br>
            <a:endParaRPr lang="en-US" sz="2800">
              <a:latin typeface="Palatino Linotype" panose="02040502050505030304" pitchFamily="18" charset="0"/>
            </a:endParaRPr>
          </a:p>
        </p:txBody>
      </p:sp>
      <p:pic>
        <p:nvPicPr>
          <p:cNvPr id="7" name="Imagen 6"/>
          <p:cNvPicPr>
            <a:picLocks noChangeAspect="1"/>
          </p:cNvPicPr>
          <p:nvPr/>
        </p:nvPicPr>
        <p:blipFill>
          <a:blip r:embed="rId3"/>
          <a:stretch>
            <a:fillRect/>
          </a:stretch>
        </p:blipFill>
        <p:spPr>
          <a:xfrm>
            <a:off x="619125" y="1719262"/>
            <a:ext cx="7905750" cy="3419475"/>
          </a:xfrm>
          <a:prstGeom prst="rect">
            <a:avLst/>
          </a:prstGeom>
        </p:spPr>
      </p:pic>
      <p:sp>
        <p:nvSpPr>
          <p:cNvPr id="2" name="Rectángulo 1"/>
          <p:cNvSpPr/>
          <p:nvPr/>
        </p:nvSpPr>
        <p:spPr>
          <a:xfrm>
            <a:off x="705968" y="2715491"/>
            <a:ext cx="7551342" cy="221673"/>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1" name="Rectángulo 10">
            <a:extLst>
              <a:ext uri="{FF2B5EF4-FFF2-40B4-BE49-F238E27FC236}">
                <a16:creationId xmlns:a16="http://schemas.microsoft.com/office/drawing/2014/main" id="{0CD2EF9D-6E5D-4F3E-BB13-AA9471937004}"/>
              </a:ext>
            </a:extLst>
          </p:cNvPr>
          <p:cNvSpPr/>
          <p:nvPr/>
        </p:nvSpPr>
        <p:spPr>
          <a:xfrm>
            <a:off x="705967" y="4051105"/>
            <a:ext cx="7551342" cy="221673"/>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2" name="Rectángulo 11">
            <a:extLst>
              <a:ext uri="{FF2B5EF4-FFF2-40B4-BE49-F238E27FC236}">
                <a16:creationId xmlns:a16="http://schemas.microsoft.com/office/drawing/2014/main" id="{B9E1AC4A-B1A8-4DD7-8250-885F421A1F56}"/>
              </a:ext>
            </a:extLst>
          </p:cNvPr>
          <p:cNvSpPr/>
          <p:nvPr/>
        </p:nvSpPr>
        <p:spPr>
          <a:xfrm>
            <a:off x="705967" y="4287095"/>
            <a:ext cx="7551342" cy="221673"/>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5528635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Desarrollo y Pruebas</a:t>
            </a: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smtClean="0"/>
              <a:t>10</a:t>
            </a:r>
            <a:endParaRPr lang="en-BZ" dirty="0"/>
          </a:p>
        </p:txBody>
      </p:sp>
      <p:sp>
        <p:nvSpPr>
          <p:cNvPr id="9" name="Título 1"/>
          <p:cNvSpPr txBox="1">
            <a:spLocks/>
          </p:cNvSpPr>
          <p:nvPr/>
        </p:nvSpPr>
        <p:spPr>
          <a:xfrm>
            <a:off x="0" y="167823"/>
            <a:ext cx="8911687" cy="86531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200">
                <a:latin typeface="Palatino Linotype" panose="02040502050505030304" pitchFamily="18" charset="0"/>
              </a:rPr>
              <a:t>Simulaciones de Cobertura</a:t>
            </a:r>
            <a:r>
              <a:rPr lang="es-EC" sz="2800">
                <a:latin typeface="Palatino Linotype" panose="02040502050505030304" pitchFamily="18" charset="0"/>
              </a:rPr>
              <a:t/>
            </a:r>
            <a:br>
              <a:rPr lang="es-EC" sz="2800">
                <a:latin typeface="Palatino Linotype" panose="02040502050505030304" pitchFamily="18" charset="0"/>
              </a:rPr>
            </a:br>
            <a:endParaRPr lang="en-US" sz="2800">
              <a:latin typeface="Palatino Linotype" panose="02040502050505030304" pitchFamily="18" charset="0"/>
            </a:endParaRPr>
          </a:p>
        </p:txBody>
      </p:sp>
      <p:pic>
        <p:nvPicPr>
          <p:cNvPr id="4" name="Imagen 6" descr="Tabla&#10;&#10;Descripción generada automáticamente">
            <a:extLst>
              <a:ext uri="{FF2B5EF4-FFF2-40B4-BE49-F238E27FC236}">
                <a16:creationId xmlns:a16="http://schemas.microsoft.com/office/drawing/2014/main" id="{8278F976-AC5E-42D8-BC05-6D3CBD481494}"/>
              </a:ext>
            </a:extLst>
          </p:cNvPr>
          <p:cNvPicPr>
            <a:picLocks noChangeAspect="1"/>
          </p:cNvPicPr>
          <p:nvPr/>
        </p:nvPicPr>
        <p:blipFill>
          <a:blip r:embed="rId2"/>
          <a:stretch>
            <a:fillRect/>
          </a:stretch>
        </p:blipFill>
        <p:spPr>
          <a:xfrm>
            <a:off x="2882007" y="4149080"/>
            <a:ext cx="3544690" cy="1562644"/>
          </a:xfrm>
          <a:prstGeom prst="rect">
            <a:avLst/>
          </a:prstGeom>
        </p:spPr>
      </p:pic>
      <p:pic>
        <p:nvPicPr>
          <p:cNvPr id="7" name="Imagen 7" descr="Tabla&#10;&#10;Descripción generada automáticamente">
            <a:extLst>
              <a:ext uri="{FF2B5EF4-FFF2-40B4-BE49-F238E27FC236}">
                <a16:creationId xmlns:a16="http://schemas.microsoft.com/office/drawing/2014/main" id="{3CFCC3AF-6990-4342-8B31-FF3470B06567}"/>
              </a:ext>
            </a:extLst>
          </p:cNvPr>
          <p:cNvPicPr>
            <a:picLocks noChangeAspect="1"/>
          </p:cNvPicPr>
          <p:nvPr/>
        </p:nvPicPr>
        <p:blipFill>
          <a:blip r:embed="rId3"/>
          <a:stretch>
            <a:fillRect/>
          </a:stretch>
        </p:blipFill>
        <p:spPr>
          <a:xfrm>
            <a:off x="2116137" y="1019953"/>
            <a:ext cx="5076430" cy="2810369"/>
          </a:xfrm>
          <a:prstGeom prst="rect">
            <a:avLst/>
          </a:prstGeom>
        </p:spPr>
      </p:pic>
    </p:spTree>
    <p:extLst>
      <p:ext uri="{BB962C8B-B14F-4D97-AF65-F5344CB8AC3E}">
        <p14:creationId xmlns:p14="http://schemas.microsoft.com/office/powerpoint/2010/main" val="35330621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Desarrollo y Pruebas</a:t>
            </a: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smtClean="0"/>
              <a:t>11</a:t>
            </a:r>
            <a:endParaRPr lang="en-BZ" dirty="0"/>
          </a:p>
        </p:txBody>
      </p:sp>
      <p:sp>
        <p:nvSpPr>
          <p:cNvPr id="9" name="Título 1"/>
          <p:cNvSpPr txBox="1">
            <a:spLocks/>
          </p:cNvSpPr>
          <p:nvPr/>
        </p:nvSpPr>
        <p:spPr>
          <a:xfrm>
            <a:off x="0" y="167823"/>
            <a:ext cx="8911687" cy="86531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200" dirty="0">
                <a:latin typeface="Palatino Linotype" panose="02040502050505030304" pitchFamily="18" charset="0"/>
              </a:rPr>
              <a:t>Simulaciones de Cobertura</a:t>
            </a:r>
            <a:r>
              <a:rPr lang="es-EC" sz="2800" dirty="0">
                <a:latin typeface="Palatino Linotype" panose="02040502050505030304" pitchFamily="18" charset="0"/>
              </a:rPr>
              <a:t/>
            </a:r>
            <a:br>
              <a:rPr lang="es-EC" sz="2800" dirty="0">
                <a:latin typeface="Palatino Linotype" panose="02040502050505030304" pitchFamily="18" charset="0"/>
              </a:rPr>
            </a:br>
            <a:endParaRPr lang="en-US" sz="2800" dirty="0">
              <a:latin typeface="Palatino Linotype" panose="02040502050505030304" pitchFamily="18" charset="0"/>
            </a:endParaRPr>
          </a:p>
        </p:txBody>
      </p:sp>
      <p:pic>
        <p:nvPicPr>
          <p:cNvPr id="7" name="Imagen 6"/>
          <p:cNvPicPr/>
          <p:nvPr/>
        </p:nvPicPr>
        <p:blipFill rotWithShape="1">
          <a:blip r:embed="rId2"/>
          <a:srcRect b="353"/>
          <a:stretch/>
        </p:blipFill>
        <p:spPr bwMode="auto">
          <a:xfrm>
            <a:off x="196641" y="1729511"/>
            <a:ext cx="4236818" cy="3888432"/>
          </a:xfrm>
          <a:prstGeom prst="rect">
            <a:avLst/>
          </a:prstGeom>
          <a:ln>
            <a:noFill/>
          </a:ln>
          <a:extLst>
            <a:ext uri="{53640926-AAD7-44D8-BBD7-CCE9431645EC}">
              <a14:shadowObscured xmlns:a14="http://schemas.microsoft.com/office/drawing/2010/main"/>
            </a:ext>
          </a:extLst>
        </p:spPr>
      </p:pic>
      <p:sp>
        <p:nvSpPr>
          <p:cNvPr id="4" name="Rectángulo 3"/>
          <p:cNvSpPr/>
          <p:nvPr/>
        </p:nvSpPr>
        <p:spPr>
          <a:xfrm>
            <a:off x="-116157" y="1282889"/>
            <a:ext cx="4572000" cy="307777"/>
          </a:xfrm>
          <a:prstGeom prst="rect">
            <a:avLst/>
          </a:prstGeom>
        </p:spPr>
        <p:txBody>
          <a:bodyPr>
            <a:spAutoFit/>
          </a:bodyPr>
          <a:lstStyle/>
          <a:p>
            <a:pPr indent="457200">
              <a:spcAft>
                <a:spcPts val="0"/>
              </a:spcAft>
            </a:pPr>
            <a:r>
              <a:rPr lang="es-EC" sz="1400" dirty="0">
                <a:latin typeface="Arial" panose="020B0604020202020204" pitchFamily="34" charset="0"/>
                <a:ea typeface="Calibri" panose="020F0502020204030204" pitchFamily="34" charset="0"/>
                <a:cs typeface="Times New Roman" panose="02020603050405020304" pitchFamily="18" charset="0"/>
              </a:rPr>
              <a:t>Cobertura radioeléctrica de la tecnología LoRa</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0" name="Imagen 9"/>
          <p:cNvPicPr/>
          <p:nvPr/>
        </p:nvPicPr>
        <p:blipFill>
          <a:blip r:embed="rId3" cstate="print">
            <a:extLst>
              <a:ext uri="{28A0092B-C50C-407E-A947-70E740481C1C}">
                <a14:useLocalDpi xmlns:a14="http://schemas.microsoft.com/office/drawing/2010/main" val="0"/>
              </a:ext>
            </a:extLst>
          </a:blip>
          <a:stretch>
            <a:fillRect/>
          </a:stretch>
        </p:blipFill>
        <p:spPr>
          <a:xfrm>
            <a:off x="4654352" y="1729511"/>
            <a:ext cx="4257336" cy="3888432"/>
          </a:xfrm>
          <a:prstGeom prst="rect">
            <a:avLst/>
          </a:prstGeom>
        </p:spPr>
      </p:pic>
      <p:sp>
        <p:nvSpPr>
          <p:cNvPr id="11" name="Rectángulo 10"/>
          <p:cNvSpPr/>
          <p:nvPr/>
        </p:nvSpPr>
        <p:spPr>
          <a:xfrm>
            <a:off x="4436672" y="1269896"/>
            <a:ext cx="4572000" cy="307777"/>
          </a:xfrm>
          <a:prstGeom prst="rect">
            <a:avLst/>
          </a:prstGeom>
        </p:spPr>
        <p:txBody>
          <a:bodyPr>
            <a:spAutoFit/>
          </a:bodyPr>
          <a:lstStyle/>
          <a:p>
            <a:pPr indent="457200">
              <a:spcAft>
                <a:spcPts val="0"/>
              </a:spcAft>
            </a:pPr>
            <a:r>
              <a:rPr lang="es-EC" sz="1400" dirty="0">
                <a:latin typeface="Arial" panose="020B0604020202020204" pitchFamily="34" charset="0"/>
                <a:ea typeface="Calibri" panose="020F0502020204030204" pitchFamily="34" charset="0"/>
                <a:cs typeface="Times New Roman" panose="02020603050405020304" pitchFamily="18" charset="0"/>
              </a:rPr>
              <a:t>Cobertura radioeléctrica de la tecnología Sigfox</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2" name="Imagen 11" descr="C:\Users\Alexis\Downloads\norte (1).png"/>
          <p:cNvPicPr/>
          <p:nvPr/>
        </p:nvPicPr>
        <p:blipFill rotWithShape="1">
          <a:blip r:embed="rId4" cstate="print">
            <a:extLst>
              <a:ext uri="{28A0092B-C50C-407E-A947-70E740481C1C}">
                <a14:useLocalDpi xmlns:a14="http://schemas.microsoft.com/office/drawing/2010/main" val="0"/>
              </a:ext>
            </a:extLst>
          </a:blip>
          <a:srcRect l="16925" t="11857" r="17945" b="12667"/>
          <a:stretch/>
        </p:blipFill>
        <p:spPr bwMode="auto">
          <a:xfrm>
            <a:off x="3677008" y="2060847"/>
            <a:ext cx="470535" cy="484505"/>
          </a:xfrm>
          <a:prstGeom prst="rect">
            <a:avLst/>
          </a:prstGeom>
          <a:noFill/>
          <a:ln>
            <a:noFill/>
          </a:ln>
          <a:extLst>
            <a:ext uri="{53640926-AAD7-44D8-BBD7-CCE9431645EC}">
              <a14:shadowObscured xmlns:a14="http://schemas.microsoft.com/office/drawing/2010/main"/>
            </a:ext>
          </a:extLst>
        </p:spPr>
      </p:pic>
      <p:pic>
        <p:nvPicPr>
          <p:cNvPr id="13" name="Imagen 12" descr="C:\Users\Alexis\Downloads\norte (1).png"/>
          <p:cNvPicPr/>
          <p:nvPr/>
        </p:nvPicPr>
        <p:blipFill rotWithShape="1">
          <a:blip r:embed="rId4" cstate="print">
            <a:extLst>
              <a:ext uri="{28A0092B-C50C-407E-A947-70E740481C1C}">
                <a14:useLocalDpi xmlns:a14="http://schemas.microsoft.com/office/drawing/2010/main" val="0"/>
              </a:ext>
            </a:extLst>
          </a:blip>
          <a:srcRect l="16925" t="11857" r="17945" b="12667"/>
          <a:stretch/>
        </p:blipFill>
        <p:spPr bwMode="auto">
          <a:xfrm>
            <a:off x="8285787" y="2060848"/>
            <a:ext cx="470535" cy="484505"/>
          </a:xfrm>
          <a:prstGeom prst="rect">
            <a:avLst/>
          </a:prstGeom>
          <a:noFill/>
          <a:ln>
            <a:noFill/>
          </a:ln>
          <a:extLst>
            <a:ext uri="{53640926-AAD7-44D8-BBD7-CCE9431645EC}">
              <a14:shadowObscured xmlns:a14="http://schemas.microsoft.com/office/drawing/2010/main"/>
            </a:ext>
          </a:extLst>
        </p:spPr>
      </p:pic>
      <p:sp>
        <p:nvSpPr>
          <p:cNvPr id="14" name="Elipse 13"/>
          <p:cNvSpPr/>
          <p:nvPr/>
        </p:nvSpPr>
        <p:spPr>
          <a:xfrm>
            <a:off x="123996" y="1353838"/>
            <a:ext cx="153105" cy="139174"/>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5" name="Elipse 14"/>
          <p:cNvSpPr/>
          <p:nvPr/>
        </p:nvSpPr>
        <p:spPr>
          <a:xfrm>
            <a:off x="4682143" y="1353836"/>
            <a:ext cx="153105" cy="139174"/>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36576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Desarrollo y Pruebas</a:t>
            </a: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smtClean="0"/>
              <a:t>12</a:t>
            </a:r>
            <a:endParaRPr lang="en-BZ" dirty="0"/>
          </a:p>
        </p:txBody>
      </p:sp>
      <p:sp>
        <p:nvSpPr>
          <p:cNvPr id="9" name="Título 1"/>
          <p:cNvSpPr txBox="1">
            <a:spLocks/>
          </p:cNvSpPr>
          <p:nvPr/>
        </p:nvSpPr>
        <p:spPr>
          <a:xfrm>
            <a:off x="0" y="167823"/>
            <a:ext cx="8911687" cy="86531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200">
                <a:latin typeface="Palatino Linotype" panose="02040502050505030304" pitchFamily="18" charset="0"/>
              </a:rPr>
              <a:t>Simulaciones de Cobertura</a:t>
            </a:r>
            <a:r>
              <a:rPr lang="es-EC" sz="2800">
                <a:latin typeface="Palatino Linotype" panose="02040502050505030304" pitchFamily="18" charset="0"/>
              </a:rPr>
              <a:t/>
            </a:r>
            <a:br>
              <a:rPr lang="es-EC" sz="2800">
                <a:latin typeface="Palatino Linotype" panose="02040502050505030304" pitchFamily="18" charset="0"/>
              </a:rPr>
            </a:br>
            <a:endParaRPr lang="en-US" sz="2800">
              <a:latin typeface="Palatino Linotype" panose="02040502050505030304" pitchFamily="18" charset="0"/>
            </a:endParaRPr>
          </a:p>
        </p:txBody>
      </p:sp>
      <p:sp>
        <p:nvSpPr>
          <p:cNvPr id="11" name="Rectángulo 10"/>
          <p:cNvSpPr/>
          <p:nvPr/>
        </p:nvSpPr>
        <p:spPr>
          <a:xfrm>
            <a:off x="397017" y="1003046"/>
            <a:ext cx="4572000" cy="307777"/>
          </a:xfrm>
          <a:prstGeom prst="rect">
            <a:avLst/>
          </a:prstGeom>
        </p:spPr>
        <p:txBody>
          <a:bodyPr>
            <a:spAutoFit/>
          </a:bodyPr>
          <a:lstStyle/>
          <a:p>
            <a:pPr indent="457200">
              <a:spcAft>
                <a:spcPts val="0"/>
              </a:spcAft>
            </a:pPr>
            <a:r>
              <a:rPr lang="es-EC" sz="1400" dirty="0">
                <a:latin typeface="Arial" panose="020B0604020202020204" pitchFamily="34" charset="0"/>
                <a:ea typeface="Calibri" panose="020F0502020204030204" pitchFamily="34" charset="0"/>
                <a:cs typeface="Times New Roman" panose="02020603050405020304" pitchFamily="18" charset="0"/>
              </a:rPr>
              <a:t>Cobertura radioeléctrica de la tecnología Zigbee</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4" name="Imagen 13"/>
          <p:cNvPicPr/>
          <p:nvPr/>
        </p:nvPicPr>
        <p:blipFill>
          <a:blip r:embed="rId2">
            <a:extLst>
              <a:ext uri="{28A0092B-C50C-407E-A947-70E740481C1C}">
                <a14:useLocalDpi xmlns:a14="http://schemas.microsoft.com/office/drawing/2010/main" val="0"/>
              </a:ext>
            </a:extLst>
          </a:blip>
          <a:stretch>
            <a:fillRect/>
          </a:stretch>
        </p:blipFill>
        <p:spPr>
          <a:xfrm>
            <a:off x="2195736" y="1556792"/>
            <a:ext cx="4806628" cy="4330780"/>
          </a:xfrm>
          <a:prstGeom prst="rect">
            <a:avLst/>
          </a:prstGeom>
        </p:spPr>
      </p:pic>
      <p:pic>
        <p:nvPicPr>
          <p:cNvPr id="15" name="Imagen 14" descr="C:\Users\Alexis\Downloads\norte (1).png"/>
          <p:cNvPicPr/>
          <p:nvPr/>
        </p:nvPicPr>
        <p:blipFill rotWithShape="1">
          <a:blip r:embed="rId3" cstate="print">
            <a:extLst>
              <a:ext uri="{28A0092B-C50C-407E-A947-70E740481C1C}">
                <a14:useLocalDpi xmlns:a14="http://schemas.microsoft.com/office/drawing/2010/main" val="0"/>
              </a:ext>
            </a:extLst>
          </a:blip>
          <a:srcRect l="16925" t="11857" r="17945" b="12667"/>
          <a:stretch/>
        </p:blipFill>
        <p:spPr bwMode="auto">
          <a:xfrm>
            <a:off x="6300192" y="1844824"/>
            <a:ext cx="470535" cy="484505"/>
          </a:xfrm>
          <a:prstGeom prst="rect">
            <a:avLst/>
          </a:prstGeom>
          <a:noFill/>
          <a:ln>
            <a:noFill/>
          </a:ln>
          <a:extLst>
            <a:ext uri="{53640926-AAD7-44D8-BBD7-CCE9431645EC}">
              <a14:shadowObscured xmlns:a14="http://schemas.microsoft.com/office/drawing/2010/main"/>
            </a:ext>
          </a:extLst>
        </p:spPr>
      </p:pic>
      <p:sp>
        <p:nvSpPr>
          <p:cNvPr id="8" name="Elipse 7"/>
          <p:cNvSpPr/>
          <p:nvPr/>
        </p:nvSpPr>
        <p:spPr>
          <a:xfrm>
            <a:off x="692028" y="1090610"/>
            <a:ext cx="153105" cy="139174"/>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48420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Desarrollo y Pruebas</a:t>
            </a: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smtClean="0"/>
              <a:t>13</a:t>
            </a:r>
            <a:endParaRPr lang="en-BZ" dirty="0"/>
          </a:p>
        </p:txBody>
      </p:sp>
      <p:sp>
        <p:nvSpPr>
          <p:cNvPr id="9" name="Título 1"/>
          <p:cNvSpPr txBox="1">
            <a:spLocks/>
          </p:cNvSpPr>
          <p:nvPr/>
        </p:nvSpPr>
        <p:spPr>
          <a:xfrm>
            <a:off x="0" y="167823"/>
            <a:ext cx="8911687" cy="86531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200">
                <a:latin typeface="Palatino Linotype" panose="02040502050505030304" pitchFamily="18" charset="0"/>
              </a:rPr>
              <a:t>Simulaciones de Cobertura</a:t>
            </a:r>
            <a:r>
              <a:rPr lang="es-EC" sz="2800">
                <a:latin typeface="Palatino Linotype" panose="02040502050505030304" pitchFamily="18" charset="0"/>
              </a:rPr>
              <a:t/>
            </a:r>
            <a:br>
              <a:rPr lang="es-EC" sz="2800">
                <a:latin typeface="Palatino Linotype" panose="02040502050505030304" pitchFamily="18" charset="0"/>
              </a:rPr>
            </a:br>
            <a:endParaRPr lang="en-US" sz="2800">
              <a:latin typeface="Palatino Linotype" panose="02040502050505030304" pitchFamily="18" charset="0"/>
            </a:endParaRPr>
          </a:p>
        </p:txBody>
      </p:sp>
      <p:pic>
        <p:nvPicPr>
          <p:cNvPr id="13" name="Imagen 12" descr="C:\Users\Alexis\Downloads\norte (1).png"/>
          <p:cNvPicPr/>
          <p:nvPr/>
        </p:nvPicPr>
        <p:blipFill rotWithShape="1">
          <a:blip r:embed="rId2" cstate="print">
            <a:extLst>
              <a:ext uri="{28A0092B-C50C-407E-A947-70E740481C1C}">
                <a14:useLocalDpi xmlns:a14="http://schemas.microsoft.com/office/drawing/2010/main" val="0"/>
              </a:ext>
            </a:extLst>
          </a:blip>
          <a:srcRect l="16925" t="11857" r="17945" b="12667"/>
          <a:stretch/>
        </p:blipFill>
        <p:spPr bwMode="auto">
          <a:xfrm>
            <a:off x="8285787" y="2060848"/>
            <a:ext cx="470535" cy="484505"/>
          </a:xfrm>
          <a:prstGeom prst="rect">
            <a:avLst/>
          </a:prstGeom>
          <a:noFill/>
          <a:ln>
            <a:noFill/>
          </a:ln>
          <a:extLst>
            <a:ext uri="{53640926-AAD7-44D8-BBD7-CCE9431645EC}">
              <a14:shadowObscured xmlns:a14="http://schemas.microsoft.com/office/drawing/2010/main"/>
            </a:ext>
          </a:extLst>
        </p:spPr>
      </p:pic>
      <p:pic>
        <p:nvPicPr>
          <p:cNvPr id="14" name="Imagen 13"/>
          <p:cNvPicPr/>
          <p:nvPr/>
        </p:nvPicPr>
        <p:blipFill>
          <a:blip r:embed="rId3" cstate="print">
            <a:extLst>
              <a:ext uri="{28A0092B-C50C-407E-A947-70E740481C1C}">
                <a14:useLocalDpi xmlns:a14="http://schemas.microsoft.com/office/drawing/2010/main" val="0"/>
              </a:ext>
            </a:extLst>
          </a:blip>
          <a:stretch>
            <a:fillRect/>
          </a:stretch>
        </p:blipFill>
        <p:spPr>
          <a:xfrm>
            <a:off x="205474" y="1675589"/>
            <a:ext cx="4317822" cy="4268838"/>
          </a:xfrm>
          <a:prstGeom prst="rect">
            <a:avLst/>
          </a:prstGeom>
        </p:spPr>
      </p:pic>
      <p:sp>
        <p:nvSpPr>
          <p:cNvPr id="2" name="Rectángulo 1"/>
          <p:cNvSpPr/>
          <p:nvPr/>
        </p:nvSpPr>
        <p:spPr>
          <a:xfrm>
            <a:off x="355888" y="1101361"/>
            <a:ext cx="4217593" cy="523220"/>
          </a:xfrm>
          <a:prstGeom prst="rect">
            <a:avLst/>
          </a:prstGeom>
        </p:spPr>
        <p:txBody>
          <a:bodyPr wrap="square">
            <a:spAutoFit/>
          </a:bodyPr>
          <a:lstStyle/>
          <a:p>
            <a:r>
              <a:rPr lang="es-EC" sz="1400" dirty="0">
                <a:latin typeface="+mj-lt"/>
                <a:ea typeface="Calibri" panose="020F0502020204030204" pitchFamily="34" charset="0"/>
                <a:cs typeface="Times New Roman" panose="02020603050405020304" pitchFamily="18" charset="0"/>
              </a:rPr>
              <a:t>Cobertura radioeléctrica de la tecnología Sigfox desde el cerro Pilisurco</a:t>
            </a:r>
            <a:endParaRPr lang="en-US" sz="1400" dirty="0">
              <a:latin typeface="+mj-lt"/>
            </a:endParaRPr>
          </a:p>
        </p:txBody>
      </p:sp>
      <p:pic>
        <p:nvPicPr>
          <p:cNvPr id="15" name="Imagen 14"/>
          <p:cNvPicPr/>
          <p:nvPr/>
        </p:nvPicPr>
        <p:blipFill>
          <a:blip r:embed="rId4" cstate="print">
            <a:extLst>
              <a:ext uri="{28A0092B-C50C-407E-A947-70E740481C1C}">
                <a14:useLocalDpi xmlns:a14="http://schemas.microsoft.com/office/drawing/2010/main" val="0"/>
              </a:ext>
            </a:extLst>
          </a:blip>
          <a:stretch>
            <a:fillRect/>
          </a:stretch>
        </p:blipFill>
        <p:spPr>
          <a:xfrm>
            <a:off x="4784709" y="1675589"/>
            <a:ext cx="4126978" cy="4268838"/>
          </a:xfrm>
          <a:prstGeom prst="rect">
            <a:avLst/>
          </a:prstGeom>
        </p:spPr>
      </p:pic>
      <p:sp>
        <p:nvSpPr>
          <p:cNvPr id="16" name="Rectángulo 15"/>
          <p:cNvSpPr/>
          <p:nvPr/>
        </p:nvSpPr>
        <p:spPr>
          <a:xfrm>
            <a:off x="5087834" y="1116266"/>
            <a:ext cx="3906547" cy="523220"/>
          </a:xfrm>
          <a:prstGeom prst="rect">
            <a:avLst/>
          </a:prstGeom>
        </p:spPr>
        <p:txBody>
          <a:bodyPr wrap="square">
            <a:spAutoFit/>
          </a:bodyPr>
          <a:lstStyle/>
          <a:p>
            <a:r>
              <a:rPr lang="es-EC" sz="1400" dirty="0">
                <a:latin typeface="+mj-lt"/>
                <a:ea typeface="Calibri" panose="020F0502020204030204" pitchFamily="34" charset="0"/>
                <a:cs typeface="Times New Roman" panose="02020603050405020304" pitchFamily="18" charset="0"/>
              </a:rPr>
              <a:t>Cobertura radioeléctrica de la tecnología Sigfox desde el cerro Nitón</a:t>
            </a:r>
            <a:endParaRPr lang="en-US" sz="1400" dirty="0">
              <a:latin typeface="+mj-lt"/>
            </a:endParaRPr>
          </a:p>
        </p:txBody>
      </p:sp>
      <p:pic>
        <p:nvPicPr>
          <p:cNvPr id="10" name="Imagen 9" descr="C:\Users\Alexis\Downloads\norte (1).png"/>
          <p:cNvPicPr/>
          <p:nvPr/>
        </p:nvPicPr>
        <p:blipFill rotWithShape="1">
          <a:blip r:embed="rId2" cstate="print">
            <a:extLst>
              <a:ext uri="{28A0092B-C50C-407E-A947-70E740481C1C}">
                <a14:useLocalDpi xmlns:a14="http://schemas.microsoft.com/office/drawing/2010/main" val="0"/>
              </a:ext>
            </a:extLst>
          </a:blip>
          <a:srcRect l="16925" t="11857" r="17945" b="12667"/>
          <a:stretch/>
        </p:blipFill>
        <p:spPr bwMode="auto">
          <a:xfrm>
            <a:off x="3884373" y="1973405"/>
            <a:ext cx="470535" cy="484505"/>
          </a:xfrm>
          <a:prstGeom prst="rect">
            <a:avLst/>
          </a:prstGeom>
          <a:noFill/>
          <a:ln>
            <a:noFill/>
          </a:ln>
          <a:extLst>
            <a:ext uri="{53640926-AAD7-44D8-BBD7-CCE9431645EC}">
              <a14:shadowObscured xmlns:a14="http://schemas.microsoft.com/office/drawing/2010/main"/>
            </a:ext>
          </a:extLst>
        </p:spPr>
      </p:pic>
      <p:pic>
        <p:nvPicPr>
          <p:cNvPr id="11" name="Imagen 10" descr="C:\Users\Alexis\Downloads\norte (1).png"/>
          <p:cNvPicPr/>
          <p:nvPr/>
        </p:nvPicPr>
        <p:blipFill rotWithShape="1">
          <a:blip r:embed="rId2" cstate="print">
            <a:extLst>
              <a:ext uri="{28A0092B-C50C-407E-A947-70E740481C1C}">
                <a14:useLocalDpi xmlns:a14="http://schemas.microsoft.com/office/drawing/2010/main" val="0"/>
              </a:ext>
            </a:extLst>
          </a:blip>
          <a:srcRect l="16925" t="11857" r="17945" b="12667"/>
          <a:stretch/>
        </p:blipFill>
        <p:spPr bwMode="auto">
          <a:xfrm>
            <a:off x="8152028" y="1977715"/>
            <a:ext cx="470535" cy="484505"/>
          </a:xfrm>
          <a:prstGeom prst="rect">
            <a:avLst/>
          </a:prstGeom>
          <a:noFill/>
          <a:ln>
            <a:noFill/>
          </a:ln>
          <a:extLst>
            <a:ext uri="{53640926-AAD7-44D8-BBD7-CCE9431645EC}">
              <a14:shadowObscured xmlns:a14="http://schemas.microsoft.com/office/drawing/2010/main"/>
            </a:ext>
          </a:extLst>
        </p:spPr>
      </p:pic>
      <p:sp>
        <p:nvSpPr>
          <p:cNvPr id="12" name="Elipse 11"/>
          <p:cNvSpPr/>
          <p:nvPr/>
        </p:nvSpPr>
        <p:spPr>
          <a:xfrm>
            <a:off x="193271" y="1187591"/>
            <a:ext cx="153105" cy="139174"/>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8" name="Elipse 17"/>
          <p:cNvSpPr/>
          <p:nvPr/>
        </p:nvSpPr>
        <p:spPr>
          <a:xfrm>
            <a:off x="4903810" y="1201442"/>
            <a:ext cx="153105" cy="139174"/>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05457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Desarrollo y Pruebas</a:t>
            </a: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smtClean="0"/>
              <a:t>14</a:t>
            </a:r>
            <a:endParaRPr lang="en-BZ" dirty="0"/>
          </a:p>
        </p:txBody>
      </p:sp>
      <p:sp>
        <p:nvSpPr>
          <p:cNvPr id="9" name="Título 1"/>
          <p:cNvSpPr txBox="1">
            <a:spLocks/>
          </p:cNvSpPr>
          <p:nvPr/>
        </p:nvSpPr>
        <p:spPr>
          <a:xfrm>
            <a:off x="0" y="167823"/>
            <a:ext cx="8911687" cy="86531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200">
                <a:latin typeface="Palatino Linotype" panose="02040502050505030304" pitchFamily="18" charset="0"/>
              </a:rPr>
              <a:t>Diseño del Sistema</a:t>
            </a:r>
            <a:r>
              <a:rPr lang="es-EC" sz="2800">
                <a:latin typeface="Palatino Linotype" panose="02040502050505030304" pitchFamily="18" charset="0"/>
              </a:rPr>
              <a:t/>
            </a:r>
            <a:br>
              <a:rPr lang="es-EC" sz="2800">
                <a:latin typeface="Palatino Linotype" panose="02040502050505030304" pitchFamily="18" charset="0"/>
              </a:rPr>
            </a:br>
            <a:endParaRPr lang="en-US" sz="2800">
              <a:latin typeface="Palatino Linotype" panose="02040502050505030304" pitchFamily="18" charset="0"/>
            </a:endParaRPr>
          </a:p>
        </p:txBody>
      </p:sp>
      <p:pic>
        <p:nvPicPr>
          <p:cNvPr id="18" name="Imagen 17"/>
          <p:cNvPicPr/>
          <p:nvPr/>
        </p:nvPicPr>
        <p:blipFill>
          <a:blip r:embed="rId2">
            <a:extLst>
              <a:ext uri="{28A0092B-C50C-407E-A947-70E740481C1C}">
                <a14:useLocalDpi xmlns:a14="http://schemas.microsoft.com/office/drawing/2010/main" val="0"/>
              </a:ext>
            </a:extLst>
          </a:blip>
          <a:stretch>
            <a:fillRect/>
          </a:stretch>
        </p:blipFill>
        <p:spPr>
          <a:xfrm>
            <a:off x="290206" y="1032306"/>
            <a:ext cx="5894473" cy="2385268"/>
          </a:xfrm>
          <a:prstGeom prst="rect">
            <a:avLst/>
          </a:prstGeom>
        </p:spPr>
      </p:pic>
      <p:sp>
        <p:nvSpPr>
          <p:cNvPr id="3" name="Rectángulo 2"/>
          <p:cNvSpPr/>
          <p:nvPr/>
        </p:nvSpPr>
        <p:spPr>
          <a:xfrm>
            <a:off x="2110607" y="734070"/>
            <a:ext cx="3312367" cy="307777"/>
          </a:xfrm>
          <a:prstGeom prst="rect">
            <a:avLst/>
          </a:prstGeom>
        </p:spPr>
        <p:txBody>
          <a:bodyPr wrap="square">
            <a:spAutoFit/>
          </a:bodyPr>
          <a:lstStyle/>
          <a:p>
            <a:r>
              <a:rPr lang="es-EC" sz="1400" i="1">
                <a:latin typeface="+mj-lt"/>
                <a:ea typeface="Calibri" panose="020F0502020204030204" pitchFamily="34" charset="0"/>
                <a:cs typeface="Times New Roman" panose="02020603050405020304" pitchFamily="18" charset="0"/>
              </a:rPr>
              <a:t>Diagrama de bloques del sistema</a:t>
            </a:r>
            <a:endParaRPr lang="en-US" sz="1400">
              <a:latin typeface="+mj-lt"/>
            </a:endParaRPr>
          </a:p>
        </p:txBody>
      </p:sp>
      <p:sp>
        <p:nvSpPr>
          <p:cNvPr id="20" name="Rectángulo 19"/>
          <p:cNvSpPr/>
          <p:nvPr/>
        </p:nvSpPr>
        <p:spPr>
          <a:xfrm>
            <a:off x="6527261" y="739279"/>
            <a:ext cx="2527053" cy="307777"/>
          </a:xfrm>
          <a:prstGeom prst="rect">
            <a:avLst/>
          </a:prstGeom>
        </p:spPr>
        <p:txBody>
          <a:bodyPr wrap="square" lIns="91440" tIns="45720" rIns="91440" bIns="45720" anchor="t">
            <a:spAutoFit/>
          </a:bodyPr>
          <a:lstStyle/>
          <a:p>
            <a:r>
              <a:rPr lang="es-EC" sz="1400" i="1">
                <a:latin typeface="+mj-lt"/>
                <a:cs typeface="Times New Roman"/>
              </a:rPr>
              <a:t>Diagrama de flujo del sistema</a:t>
            </a:r>
            <a:endParaRPr lang="es-EC" sz="1400" i="1" dirty="0">
              <a:latin typeface="+mj-lt"/>
              <a:cs typeface="Times New Roman"/>
            </a:endParaRPr>
          </a:p>
        </p:txBody>
      </p:sp>
      <p:pic>
        <p:nvPicPr>
          <p:cNvPr id="2" name="Imagen 3" descr="Escala de tiempo&#10;&#10;Descripción generada automáticamente">
            <a:extLst>
              <a:ext uri="{FF2B5EF4-FFF2-40B4-BE49-F238E27FC236}">
                <a16:creationId xmlns:a16="http://schemas.microsoft.com/office/drawing/2014/main" id="{41C76180-9567-4A4A-8345-5486C04D5E31}"/>
              </a:ext>
            </a:extLst>
          </p:cNvPr>
          <p:cNvPicPr>
            <a:picLocks noChangeAspect="1"/>
          </p:cNvPicPr>
          <p:nvPr/>
        </p:nvPicPr>
        <p:blipFill>
          <a:blip r:embed="rId3"/>
          <a:stretch>
            <a:fillRect/>
          </a:stretch>
        </p:blipFill>
        <p:spPr>
          <a:xfrm>
            <a:off x="1719531" y="3891414"/>
            <a:ext cx="3059501" cy="2310078"/>
          </a:xfrm>
          <a:prstGeom prst="rect">
            <a:avLst/>
          </a:prstGeom>
        </p:spPr>
      </p:pic>
      <p:pic>
        <p:nvPicPr>
          <p:cNvPr id="4" name="Imagen 5" descr="Diagrama&#10;&#10;Descripción generada automáticamente">
            <a:extLst>
              <a:ext uri="{FF2B5EF4-FFF2-40B4-BE49-F238E27FC236}">
                <a16:creationId xmlns:a16="http://schemas.microsoft.com/office/drawing/2014/main" id="{58D17FCD-46A3-4D26-9E0E-B85EBB3D822A}"/>
              </a:ext>
            </a:extLst>
          </p:cNvPr>
          <p:cNvPicPr>
            <a:picLocks noChangeAspect="1"/>
          </p:cNvPicPr>
          <p:nvPr/>
        </p:nvPicPr>
        <p:blipFill rotWithShape="1">
          <a:blip r:embed="rId4"/>
          <a:srcRect t="3882" b="3400"/>
          <a:stretch/>
        </p:blipFill>
        <p:spPr>
          <a:xfrm>
            <a:off x="6787812" y="1171978"/>
            <a:ext cx="2005949" cy="4054279"/>
          </a:xfrm>
          <a:prstGeom prst="rect">
            <a:avLst/>
          </a:prstGeom>
        </p:spPr>
      </p:pic>
      <p:sp>
        <p:nvSpPr>
          <p:cNvPr id="13" name="Rectángulo 12">
            <a:extLst>
              <a:ext uri="{FF2B5EF4-FFF2-40B4-BE49-F238E27FC236}">
                <a16:creationId xmlns:a16="http://schemas.microsoft.com/office/drawing/2014/main" id="{3062DE28-1FFB-4AED-86FF-4F4DA77DDE2B}"/>
              </a:ext>
            </a:extLst>
          </p:cNvPr>
          <p:cNvSpPr/>
          <p:nvPr/>
        </p:nvSpPr>
        <p:spPr>
          <a:xfrm>
            <a:off x="2110606" y="3595164"/>
            <a:ext cx="3312367" cy="307777"/>
          </a:xfrm>
          <a:prstGeom prst="rect">
            <a:avLst/>
          </a:prstGeom>
        </p:spPr>
        <p:txBody>
          <a:bodyPr wrap="square" lIns="91440" tIns="45720" rIns="91440" bIns="45720" anchor="t">
            <a:spAutoFit/>
          </a:bodyPr>
          <a:lstStyle/>
          <a:p>
            <a:r>
              <a:rPr lang="es-EC" sz="1400" i="1" dirty="0">
                <a:latin typeface="+mj-lt"/>
                <a:cs typeface="Times New Roman"/>
              </a:rPr>
              <a:t>Estructura del Payload</a:t>
            </a:r>
            <a:endParaRPr lang="en-US" sz="1400" dirty="0">
              <a:latin typeface="+mj-lt"/>
            </a:endParaRPr>
          </a:p>
        </p:txBody>
      </p:sp>
      <p:sp>
        <p:nvSpPr>
          <p:cNvPr id="11" name="Elipse 10">
            <a:extLst>
              <a:ext uri="{FF2B5EF4-FFF2-40B4-BE49-F238E27FC236}">
                <a16:creationId xmlns:a16="http://schemas.microsoft.com/office/drawing/2014/main" id="{44A4EC8C-E7AB-40AF-9DD9-F1C42482F2E5}"/>
              </a:ext>
            </a:extLst>
          </p:cNvPr>
          <p:cNvSpPr/>
          <p:nvPr/>
        </p:nvSpPr>
        <p:spPr>
          <a:xfrm>
            <a:off x="1989825" y="827389"/>
            <a:ext cx="153105" cy="139174"/>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2" name="Elipse 11">
            <a:extLst>
              <a:ext uri="{FF2B5EF4-FFF2-40B4-BE49-F238E27FC236}">
                <a16:creationId xmlns:a16="http://schemas.microsoft.com/office/drawing/2014/main" id="{F4EC46E5-57C1-4E17-A52E-01D73DDCC50E}"/>
              </a:ext>
            </a:extLst>
          </p:cNvPr>
          <p:cNvSpPr/>
          <p:nvPr/>
        </p:nvSpPr>
        <p:spPr>
          <a:xfrm>
            <a:off x="1989825" y="3674488"/>
            <a:ext cx="153105" cy="139174"/>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4" name="Elipse 13">
            <a:extLst>
              <a:ext uri="{FF2B5EF4-FFF2-40B4-BE49-F238E27FC236}">
                <a16:creationId xmlns:a16="http://schemas.microsoft.com/office/drawing/2014/main" id="{4CEF2C13-506C-4B87-A594-C9028C5B444C}"/>
              </a:ext>
            </a:extLst>
          </p:cNvPr>
          <p:cNvSpPr/>
          <p:nvPr/>
        </p:nvSpPr>
        <p:spPr>
          <a:xfrm>
            <a:off x="6374156" y="823581"/>
            <a:ext cx="153105" cy="139174"/>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11487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Desarrollo y Pruebas</a:t>
            </a: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smtClean="0"/>
              <a:t>15</a:t>
            </a:r>
            <a:endParaRPr lang="en-BZ" dirty="0"/>
          </a:p>
        </p:txBody>
      </p:sp>
      <p:sp>
        <p:nvSpPr>
          <p:cNvPr id="9" name="Título 1"/>
          <p:cNvSpPr txBox="1">
            <a:spLocks/>
          </p:cNvSpPr>
          <p:nvPr/>
        </p:nvSpPr>
        <p:spPr>
          <a:xfrm>
            <a:off x="0" y="167823"/>
            <a:ext cx="8911687" cy="86531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200">
                <a:latin typeface="Palatino Linotype" panose="02040502050505030304" pitchFamily="18" charset="0"/>
              </a:rPr>
              <a:t>Diseño del Sistema</a:t>
            </a:r>
            <a:r>
              <a:rPr lang="es-EC" sz="2800">
                <a:latin typeface="Palatino Linotype" panose="02040502050505030304" pitchFamily="18" charset="0"/>
              </a:rPr>
              <a:t/>
            </a:r>
            <a:br>
              <a:rPr lang="es-EC" sz="2800">
                <a:latin typeface="Palatino Linotype" panose="02040502050505030304" pitchFamily="18" charset="0"/>
              </a:rPr>
            </a:br>
            <a:endParaRPr lang="en-US" sz="2800">
              <a:latin typeface="Palatino Linotype" panose="02040502050505030304" pitchFamily="18" charset="0"/>
            </a:endParaRPr>
          </a:p>
        </p:txBody>
      </p:sp>
      <p:pic>
        <p:nvPicPr>
          <p:cNvPr id="12" name="Imagen 11" descr="C:\Users\Alexis\Downloads\WhatsApp Image 2021-05-14 at 16.37.43.jpeg"/>
          <p:cNvPicPr/>
          <p:nvPr/>
        </p:nvPicPr>
        <p:blipFill rotWithShape="1">
          <a:blip r:embed="rId2" cstate="print">
            <a:extLst>
              <a:ext uri="{28A0092B-C50C-407E-A947-70E740481C1C}">
                <a14:useLocalDpi xmlns:a14="http://schemas.microsoft.com/office/drawing/2010/main" val="0"/>
              </a:ext>
            </a:extLst>
          </a:blip>
          <a:srcRect l="21018" t="17390" r="14468" b="22911"/>
          <a:stretch/>
        </p:blipFill>
        <p:spPr bwMode="auto">
          <a:xfrm>
            <a:off x="5940152" y="3785296"/>
            <a:ext cx="2623321" cy="1874133"/>
          </a:xfrm>
          <a:prstGeom prst="rect">
            <a:avLst/>
          </a:prstGeom>
          <a:noFill/>
          <a:ln>
            <a:noFill/>
          </a:ln>
          <a:extLst>
            <a:ext uri="{53640926-AAD7-44D8-BBD7-CCE9431645EC}">
              <a14:shadowObscured xmlns:a14="http://schemas.microsoft.com/office/drawing/2010/main"/>
            </a:ext>
          </a:extLst>
        </p:spPr>
      </p:pic>
      <p:sp>
        <p:nvSpPr>
          <p:cNvPr id="20" name="Rectángulo 19"/>
          <p:cNvSpPr/>
          <p:nvPr/>
        </p:nvSpPr>
        <p:spPr>
          <a:xfrm>
            <a:off x="6687721" y="3484890"/>
            <a:ext cx="1650035" cy="307777"/>
          </a:xfrm>
          <a:prstGeom prst="rect">
            <a:avLst/>
          </a:prstGeom>
        </p:spPr>
        <p:txBody>
          <a:bodyPr wrap="square">
            <a:spAutoFit/>
          </a:bodyPr>
          <a:lstStyle/>
          <a:p>
            <a:r>
              <a:rPr lang="es-EC" sz="1400" i="1">
                <a:latin typeface="+mj-lt"/>
                <a:ea typeface="Calibri" panose="020F0502020204030204" pitchFamily="34" charset="0"/>
                <a:cs typeface="Times New Roman" panose="02020603050405020304" pitchFamily="18" charset="0"/>
              </a:rPr>
              <a:t>Nodo sensor</a:t>
            </a:r>
            <a:endParaRPr lang="en-US" sz="1400">
              <a:latin typeface="+mj-lt"/>
            </a:endParaRPr>
          </a:p>
        </p:txBody>
      </p:sp>
      <p:pic>
        <p:nvPicPr>
          <p:cNvPr id="2" name="Imagen 3">
            <a:extLst>
              <a:ext uri="{FF2B5EF4-FFF2-40B4-BE49-F238E27FC236}">
                <a16:creationId xmlns:a16="http://schemas.microsoft.com/office/drawing/2014/main" id="{992B9607-125D-46D3-A416-5DBB5262C57E}"/>
              </a:ext>
            </a:extLst>
          </p:cNvPr>
          <p:cNvPicPr>
            <a:picLocks noChangeAspect="1"/>
          </p:cNvPicPr>
          <p:nvPr/>
        </p:nvPicPr>
        <p:blipFill>
          <a:blip r:embed="rId3"/>
          <a:stretch>
            <a:fillRect/>
          </a:stretch>
        </p:blipFill>
        <p:spPr>
          <a:xfrm>
            <a:off x="1115683" y="3725406"/>
            <a:ext cx="2743200" cy="1937602"/>
          </a:xfrm>
          <a:prstGeom prst="rect">
            <a:avLst/>
          </a:prstGeom>
        </p:spPr>
      </p:pic>
      <p:pic>
        <p:nvPicPr>
          <p:cNvPr id="8" name="Imagen 7">
            <a:extLst>
              <a:ext uri="{FF2B5EF4-FFF2-40B4-BE49-F238E27FC236}">
                <a16:creationId xmlns:a16="http://schemas.microsoft.com/office/drawing/2014/main" id="{DA20C0C3-6ABC-43F6-B7EA-179BBB50394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228845" y="1096728"/>
            <a:ext cx="3600400" cy="1874135"/>
          </a:xfrm>
          <a:prstGeom prst="rect">
            <a:avLst/>
          </a:prstGeom>
        </p:spPr>
      </p:pic>
      <p:sp>
        <p:nvSpPr>
          <p:cNvPr id="10" name="Rectángulo 9">
            <a:extLst>
              <a:ext uri="{FF2B5EF4-FFF2-40B4-BE49-F238E27FC236}">
                <a16:creationId xmlns:a16="http://schemas.microsoft.com/office/drawing/2014/main" id="{8092157F-3715-4839-B1FA-23D87C8BBF36}"/>
              </a:ext>
            </a:extLst>
          </p:cNvPr>
          <p:cNvSpPr/>
          <p:nvPr/>
        </p:nvSpPr>
        <p:spPr>
          <a:xfrm>
            <a:off x="3424470" y="772140"/>
            <a:ext cx="3312367" cy="307777"/>
          </a:xfrm>
          <a:prstGeom prst="rect">
            <a:avLst/>
          </a:prstGeom>
        </p:spPr>
        <p:txBody>
          <a:bodyPr wrap="square">
            <a:spAutoFit/>
          </a:bodyPr>
          <a:ls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s-EC" sz="1400" i="1">
                <a:latin typeface="+mj-lt"/>
                <a:ea typeface="Calibri" panose="020F0502020204030204" pitchFamily="34" charset="0"/>
                <a:cs typeface="Times New Roman" panose="02020603050405020304" pitchFamily="18" charset="0"/>
              </a:rPr>
              <a:t>Representación física del nodo sensor</a:t>
            </a:r>
            <a:endParaRPr lang="en-US" sz="1400">
              <a:latin typeface="+mj-lt"/>
            </a:endParaRPr>
          </a:p>
        </p:txBody>
      </p:sp>
      <p:sp>
        <p:nvSpPr>
          <p:cNvPr id="11" name="Rectángulo 10">
            <a:extLst>
              <a:ext uri="{FF2B5EF4-FFF2-40B4-BE49-F238E27FC236}">
                <a16:creationId xmlns:a16="http://schemas.microsoft.com/office/drawing/2014/main" id="{4E92E49F-EC2E-4D19-BBFD-F0D5CF81A233}"/>
              </a:ext>
            </a:extLst>
          </p:cNvPr>
          <p:cNvSpPr/>
          <p:nvPr/>
        </p:nvSpPr>
        <p:spPr>
          <a:xfrm>
            <a:off x="1569790" y="3431951"/>
            <a:ext cx="3312367" cy="307777"/>
          </a:xfrm>
          <a:prstGeom prst="rect">
            <a:avLst/>
          </a:prstGeom>
        </p:spPr>
        <p:txBody>
          <a:bodyPr wrap="square" lIns="91440" tIns="45720" rIns="91440" bIns="45720" anchor="t">
            <a:spAutoFit/>
          </a:bodyPr>
          <a:ls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s-EC" sz="1400" i="1">
                <a:latin typeface="+mj-lt"/>
                <a:ea typeface="Calibri" panose="020F0502020204030204" pitchFamily="34" charset="0"/>
                <a:cs typeface="Times New Roman"/>
              </a:rPr>
              <a:t>Montaje del nodo sensor</a:t>
            </a:r>
            <a:endParaRPr lang="en-US" sz="1400">
              <a:latin typeface="+mj-lt"/>
              <a:cs typeface="Times New Roman"/>
            </a:endParaRPr>
          </a:p>
        </p:txBody>
      </p:sp>
      <p:sp>
        <p:nvSpPr>
          <p:cNvPr id="13" name="Elipse 12">
            <a:extLst>
              <a:ext uri="{FF2B5EF4-FFF2-40B4-BE49-F238E27FC236}">
                <a16:creationId xmlns:a16="http://schemas.microsoft.com/office/drawing/2014/main" id="{5825469E-EF1B-42F9-9257-8E7EA6C8FF95}"/>
              </a:ext>
            </a:extLst>
          </p:cNvPr>
          <p:cNvSpPr/>
          <p:nvPr/>
        </p:nvSpPr>
        <p:spPr>
          <a:xfrm>
            <a:off x="3319259" y="856170"/>
            <a:ext cx="153105" cy="139174"/>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4" name="Elipse 13">
            <a:extLst>
              <a:ext uri="{FF2B5EF4-FFF2-40B4-BE49-F238E27FC236}">
                <a16:creationId xmlns:a16="http://schemas.microsoft.com/office/drawing/2014/main" id="{2AA04631-0434-40A4-85A3-14A3A39D3C5F}"/>
              </a:ext>
            </a:extLst>
          </p:cNvPr>
          <p:cNvSpPr/>
          <p:nvPr/>
        </p:nvSpPr>
        <p:spPr>
          <a:xfrm>
            <a:off x="1474575" y="3525583"/>
            <a:ext cx="153105" cy="139174"/>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5" name="Elipse 14">
            <a:extLst>
              <a:ext uri="{FF2B5EF4-FFF2-40B4-BE49-F238E27FC236}">
                <a16:creationId xmlns:a16="http://schemas.microsoft.com/office/drawing/2014/main" id="{1D856EFB-AFB1-458B-BEE0-02E01CC3DD30}"/>
              </a:ext>
            </a:extLst>
          </p:cNvPr>
          <p:cNvSpPr/>
          <p:nvPr/>
        </p:nvSpPr>
        <p:spPr>
          <a:xfrm>
            <a:off x="6583732" y="3576864"/>
            <a:ext cx="153105" cy="139174"/>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96442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Desarrollo y Pruebas</a:t>
            </a: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smtClean="0"/>
              <a:t>16</a:t>
            </a:r>
            <a:endParaRPr lang="en-BZ" dirty="0"/>
          </a:p>
        </p:txBody>
      </p:sp>
      <p:sp>
        <p:nvSpPr>
          <p:cNvPr id="9" name="Título 1"/>
          <p:cNvSpPr txBox="1">
            <a:spLocks/>
          </p:cNvSpPr>
          <p:nvPr/>
        </p:nvSpPr>
        <p:spPr>
          <a:xfrm>
            <a:off x="0" y="167823"/>
            <a:ext cx="8911687" cy="86531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200">
                <a:latin typeface="Palatino Linotype" panose="02040502050505030304" pitchFamily="18" charset="0"/>
              </a:rPr>
              <a:t>Mediciones de Variables</a:t>
            </a:r>
            <a:r>
              <a:rPr lang="es-EC" sz="2800">
                <a:latin typeface="Palatino Linotype" panose="02040502050505030304" pitchFamily="18" charset="0"/>
              </a:rPr>
              <a:t/>
            </a:r>
            <a:br>
              <a:rPr lang="es-EC" sz="2800">
                <a:latin typeface="Palatino Linotype" panose="02040502050505030304" pitchFamily="18" charset="0"/>
              </a:rPr>
            </a:br>
            <a:endParaRPr lang="en-US" sz="2800">
              <a:latin typeface="Palatino Linotype" panose="02040502050505030304" pitchFamily="18" charset="0"/>
            </a:endParaRPr>
          </a:p>
        </p:txBody>
      </p:sp>
      <p:pic>
        <p:nvPicPr>
          <p:cNvPr id="13" name="Imagen 12">
            <a:extLst>
              <a:ext uri="{FF2B5EF4-FFF2-40B4-BE49-F238E27FC236}">
                <a16:creationId xmlns:a16="http://schemas.microsoft.com/office/drawing/2014/main" id="{72E9D8A8-FCB9-4CAF-92A6-CCCBB1A4BF79}"/>
              </a:ext>
            </a:extLst>
          </p:cNvPr>
          <p:cNvPicPr/>
          <p:nvPr/>
        </p:nvPicPr>
        <p:blipFill rotWithShape="1">
          <a:blip r:embed="rId2" cstate="print">
            <a:extLst>
              <a:ext uri="{28A0092B-C50C-407E-A947-70E740481C1C}">
                <a14:useLocalDpi xmlns:a14="http://schemas.microsoft.com/office/drawing/2010/main" val="0"/>
              </a:ext>
            </a:extLst>
          </a:blip>
          <a:srcRect l="8866" r="8323"/>
          <a:stretch/>
        </p:blipFill>
        <p:spPr bwMode="auto">
          <a:xfrm>
            <a:off x="397017" y="908720"/>
            <a:ext cx="3885973" cy="2520280"/>
          </a:xfrm>
          <a:prstGeom prst="rect">
            <a:avLst/>
          </a:prstGeom>
          <a:noFill/>
          <a:ln>
            <a:noFill/>
          </a:ln>
          <a:extLst>
            <a:ext uri="{53640926-AAD7-44D8-BBD7-CCE9431645EC}">
              <a14:shadowObscured xmlns:a14="http://schemas.microsoft.com/office/drawing/2010/main"/>
            </a:ext>
          </a:extLst>
        </p:spPr>
      </p:pic>
      <p:pic>
        <p:nvPicPr>
          <p:cNvPr id="14" name="Imagen 13">
            <a:extLst>
              <a:ext uri="{FF2B5EF4-FFF2-40B4-BE49-F238E27FC236}">
                <a16:creationId xmlns:a16="http://schemas.microsoft.com/office/drawing/2014/main" id="{36C90CEC-4493-4EBB-8A2A-F1E03FE5F351}"/>
              </a:ext>
            </a:extLst>
          </p:cNvPr>
          <p:cNvPicPr/>
          <p:nvPr/>
        </p:nvPicPr>
        <p:blipFill rotWithShape="1">
          <a:blip r:embed="rId3" cstate="print">
            <a:extLst>
              <a:ext uri="{28A0092B-C50C-407E-A947-70E740481C1C}">
                <a14:useLocalDpi xmlns:a14="http://schemas.microsoft.com/office/drawing/2010/main" val="0"/>
              </a:ext>
            </a:extLst>
          </a:blip>
          <a:srcRect l="9093" r="8206"/>
          <a:stretch/>
        </p:blipFill>
        <p:spPr bwMode="auto">
          <a:xfrm>
            <a:off x="5025714" y="908720"/>
            <a:ext cx="3885973" cy="2520280"/>
          </a:xfrm>
          <a:prstGeom prst="rect">
            <a:avLst/>
          </a:prstGeom>
          <a:noFill/>
          <a:ln>
            <a:noFill/>
          </a:ln>
          <a:extLst>
            <a:ext uri="{53640926-AAD7-44D8-BBD7-CCE9431645EC}">
              <a14:shadowObscured xmlns:a14="http://schemas.microsoft.com/office/drawing/2010/main"/>
            </a:ext>
          </a:extLst>
        </p:spPr>
      </p:pic>
      <p:pic>
        <p:nvPicPr>
          <p:cNvPr id="15" name="Imagen 14">
            <a:extLst>
              <a:ext uri="{FF2B5EF4-FFF2-40B4-BE49-F238E27FC236}">
                <a16:creationId xmlns:a16="http://schemas.microsoft.com/office/drawing/2014/main" id="{75B7CA0D-B743-47E7-A61D-6C43A2637998}"/>
              </a:ext>
            </a:extLst>
          </p:cNvPr>
          <p:cNvPicPr/>
          <p:nvPr/>
        </p:nvPicPr>
        <p:blipFill rotWithShape="1">
          <a:blip r:embed="rId4">
            <a:extLst>
              <a:ext uri="{28A0092B-C50C-407E-A947-70E740481C1C}">
                <a14:useLocalDpi xmlns:a14="http://schemas.microsoft.com/office/drawing/2010/main" val="0"/>
              </a:ext>
            </a:extLst>
          </a:blip>
          <a:srcRect l="7361" r="7990"/>
          <a:stretch/>
        </p:blipFill>
        <p:spPr bwMode="auto">
          <a:xfrm>
            <a:off x="2560159" y="3614228"/>
            <a:ext cx="4023681" cy="25202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05958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3ED2550-3C76-4A4D-BF6E-25FC014B1687}"/>
              </a:ext>
            </a:extLst>
          </p:cNvPr>
          <p:cNvSpPr>
            <a:spLocks noGrp="1"/>
          </p:cNvSpPr>
          <p:nvPr>
            <p:ph idx="1"/>
          </p:nvPr>
        </p:nvSpPr>
        <p:spPr>
          <a:xfrm>
            <a:off x="734291" y="2476783"/>
            <a:ext cx="7800109" cy="1139254"/>
          </a:xfrm>
        </p:spPr>
        <p:txBody>
          <a:bodyPr/>
          <a:lstStyle/>
          <a:p>
            <a:pPr marL="0" indent="0">
              <a:buNone/>
            </a:pPr>
            <a:r>
              <a:rPr lang="es-EC" i="1" dirty="0">
                <a:solidFill>
                  <a:schemeClr val="tx1"/>
                </a:solidFill>
              </a:rPr>
              <a:t>“</a:t>
            </a:r>
            <a:r>
              <a:rPr lang="es-EC" i="1" dirty="0">
                <a:solidFill>
                  <a:schemeClr val="tx1"/>
                </a:solidFill>
                <a:latin typeface="Times New Roman" panose="02020603050405020304" pitchFamily="18" charset="0"/>
                <a:cs typeface="Times New Roman" panose="02020603050405020304" pitchFamily="18" charset="0"/>
              </a:rPr>
              <a:t>El verdadero progreso es el que  pone la tecnología al alcance de todos</a:t>
            </a:r>
            <a:r>
              <a:rPr lang="es-EC" i="1" dirty="0">
                <a:solidFill>
                  <a:schemeClr val="tx1"/>
                </a:solidFill>
              </a:rPr>
              <a:t>”</a:t>
            </a:r>
          </a:p>
          <a:p>
            <a:pPr marL="0" indent="0">
              <a:buNone/>
            </a:pPr>
            <a:endParaRPr lang="es-EC" i="1" dirty="0">
              <a:solidFill>
                <a:schemeClr val="tx1"/>
              </a:solidFill>
            </a:endParaRPr>
          </a:p>
          <a:p>
            <a:pPr marL="0" indent="0">
              <a:buNone/>
            </a:pPr>
            <a:r>
              <a:rPr lang="es-EC" i="1" dirty="0" smtClean="0">
                <a:solidFill>
                  <a:schemeClr val="tx1"/>
                </a:solidFill>
                <a:latin typeface="Times New Roman" panose="02020603050405020304" pitchFamily="18" charset="0"/>
                <a:cs typeface="Times New Roman" panose="02020603050405020304" pitchFamily="18" charset="0"/>
              </a:rPr>
              <a:t>						Henry </a:t>
            </a:r>
            <a:r>
              <a:rPr lang="es-EC" i="1" dirty="0">
                <a:solidFill>
                  <a:schemeClr val="tx1"/>
                </a:solidFill>
                <a:latin typeface="Times New Roman" panose="02020603050405020304" pitchFamily="18" charset="0"/>
                <a:cs typeface="Times New Roman" panose="02020603050405020304" pitchFamily="18" charset="0"/>
              </a:rPr>
              <a:t>Ford</a:t>
            </a:r>
          </a:p>
        </p:txBody>
      </p:sp>
    </p:spTree>
    <p:extLst>
      <p:ext uri="{BB962C8B-B14F-4D97-AF65-F5344CB8AC3E}">
        <p14:creationId xmlns:p14="http://schemas.microsoft.com/office/powerpoint/2010/main" val="10413355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Desarrollo y Pruebas</a:t>
            </a: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smtClean="0"/>
              <a:t>17</a:t>
            </a:r>
            <a:endParaRPr lang="en-BZ" dirty="0"/>
          </a:p>
        </p:txBody>
      </p:sp>
      <p:sp>
        <p:nvSpPr>
          <p:cNvPr id="9" name="Título 1"/>
          <p:cNvSpPr txBox="1">
            <a:spLocks/>
          </p:cNvSpPr>
          <p:nvPr/>
        </p:nvSpPr>
        <p:spPr>
          <a:xfrm>
            <a:off x="0" y="167823"/>
            <a:ext cx="8911687" cy="86531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200">
                <a:latin typeface="Palatino Linotype" panose="02040502050505030304" pitchFamily="18" charset="0"/>
              </a:rPr>
              <a:t>Mediciones de Variables</a:t>
            </a:r>
            <a:r>
              <a:rPr lang="es-EC" sz="2800">
                <a:latin typeface="Palatino Linotype" panose="02040502050505030304" pitchFamily="18" charset="0"/>
              </a:rPr>
              <a:t/>
            </a:r>
            <a:br>
              <a:rPr lang="es-EC" sz="2800">
                <a:latin typeface="Palatino Linotype" panose="02040502050505030304" pitchFamily="18" charset="0"/>
              </a:rPr>
            </a:br>
            <a:endParaRPr lang="en-US" sz="2800">
              <a:latin typeface="Palatino Linotype" panose="02040502050505030304" pitchFamily="18" charset="0"/>
            </a:endParaRPr>
          </a:p>
        </p:txBody>
      </p:sp>
      <p:pic>
        <p:nvPicPr>
          <p:cNvPr id="10" name="Imagen 9">
            <a:extLst>
              <a:ext uri="{FF2B5EF4-FFF2-40B4-BE49-F238E27FC236}">
                <a16:creationId xmlns:a16="http://schemas.microsoft.com/office/drawing/2014/main" id="{22A1903E-3316-40DC-8E9D-E800C81CC7E2}"/>
              </a:ext>
            </a:extLst>
          </p:cNvPr>
          <p:cNvPicPr/>
          <p:nvPr/>
        </p:nvPicPr>
        <p:blipFill>
          <a:blip r:embed="rId2">
            <a:extLst>
              <a:ext uri="{28A0092B-C50C-407E-A947-70E740481C1C}">
                <a14:useLocalDpi xmlns:a14="http://schemas.microsoft.com/office/drawing/2010/main" val="0"/>
              </a:ext>
            </a:extLst>
          </a:blip>
          <a:stretch>
            <a:fillRect/>
          </a:stretch>
        </p:blipFill>
        <p:spPr>
          <a:xfrm>
            <a:off x="516136" y="1796196"/>
            <a:ext cx="3726815" cy="3072765"/>
          </a:xfrm>
          <a:prstGeom prst="rect">
            <a:avLst/>
          </a:prstGeom>
        </p:spPr>
      </p:pic>
      <p:pic>
        <p:nvPicPr>
          <p:cNvPr id="11" name="Imagen 10">
            <a:extLst>
              <a:ext uri="{FF2B5EF4-FFF2-40B4-BE49-F238E27FC236}">
                <a16:creationId xmlns:a16="http://schemas.microsoft.com/office/drawing/2014/main" id="{AF1E1A5E-DF5B-4680-8A19-4F8B750A73F7}"/>
              </a:ext>
            </a:extLst>
          </p:cNvPr>
          <p:cNvPicPr/>
          <p:nvPr/>
        </p:nvPicPr>
        <p:blipFill>
          <a:blip r:embed="rId3">
            <a:extLst>
              <a:ext uri="{28A0092B-C50C-407E-A947-70E740481C1C}">
                <a14:useLocalDpi xmlns:a14="http://schemas.microsoft.com/office/drawing/2010/main" val="0"/>
              </a:ext>
            </a:extLst>
          </a:blip>
          <a:stretch>
            <a:fillRect/>
          </a:stretch>
        </p:blipFill>
        <p:spPr>
          <a:xfrm>
            <a:off x="4791337" y="1772816"/>
            <a:ext cx="3726815" cy="3096145"/>
          </a:xfrm>
          <a:prstGeom prst="rect">
            <a:avLst/>
          </a:prstGeom>
        </p:spPr>
      </p:pic>
    </p:spTree>
    <p:extLst>
      <p:ext uri="{BB962C8B-B14F-4D97-AF65-F5344CB8AC3E}">
        <p14:creationId xmlns:p14="http://schemas.microsoft.com/office/powerpoint/2010/main" val="7677142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Desarrollo y Pruebas</a:t>
            </a: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smtClean="0"/>
              <a:t>18</a:t>
            </a:r>
            <a:endParaRPr lang="en-BZ" dirty="0"/>
          </a:p>
        </p:txBody>
      </p:sp>
      <p:sp>
        <p:nvSpPr>
          <p:cNvPr id="9" name="Título 1"/>
          <p:cNvSpPr txBox="1">
            <a:spLocks/>
          </p:cNvSpPr>
          <p:nvPr/>
        </p:nvSpPr>
        <p:spPr>
          <a:xfrm>
            <a:off x="0" y="167823"/>
            <a:ext cx="8911687" cy="86531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200">
                <a:latin typeface="Palatino Linotype" panose="02040502050505030304" pitchFamily="18" charset="0"/>
              </a:rPr>
              <a:t>Mediciones de Variables</a:t>
            </a:r>
            <a:r>
              <a:rPr lang="es-EC" sz="2800">
                <a:latin typeface="Palatino Linotype" panose="02040502050505030304" pitchFamily="18" charset="0"/>
              </a:rPr>
              <a:t/>
            </a:r>
            <a:br>
              <a:rPr lang="es-EC" sz="2800">
                <a:latin typeface="Palatino Linotype" panose="02040502050505030304" pitchFamily="18" charset="0"/>
              </a:rPr>
            </a:br>
            <a:endParaRPr lang="en-US" sz="2800">
              <a:latin typeface="Palatino Linotype" panose="02040502050505030304" pitchFamily="18" charset="0"/>
            </a:endParaRPr>
          </a:p>
        </p:txBody>
      </p:sp>
      <p:pic>
        <p:nvPicPr>
          <p:cNvPr id="3" name="Imagen 2">
            <a:extLst>
              <a:ext uri="{FF2B5EF4-FFF2-40B4-BE49-F238E27FC236}">
                <a16:creationId xmlns:a16="http://schemas.microsoft.com/office/drawing/2014/main" id="{F0BC3CF3-B887-4671-99F3-50B7B1961F3F}"/>
              </a:ext>
            </a:extLst>
          </p:cNvPr>
          <p:cNvPicPr>
            <a:picLocks noChangeAspect="1"/>
          </p:cNvPicPr>
          <p:nvPr/>
        </p:nvPicPr>
        <p:blipFill>
          <a:blip r:embed="rId2"/>
          <a:stretch>
            <a:fillRect/>
          </a:stretch>
        </p:blipFill>
        <p:spPr>
          <a:xfrm>
            <a:off x="279605" y="1916832"/>
            <a:ext cx="8334375" cy="2664296"/>
          </a:xfrm>
          <a:prstGeom prst="rect">
            <a:avLst/>
          </a:prstGeom>
        </p:spPr>
      </p:pic>
    </p:spTree>
    <p:extLst>
      <p:ext uri="{BB962C8B-B14F-4D97-AF65-F5344CB8AC3E}">
        <p14:creationId xmlns:p14="http://schemas.microsoft.com/office/powerpoint/2010/main" val="26979395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Resultados</a:t>
            </a: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smtClean="0"/>
              <a:t>19</a:t>
            </a:r>
            <a:endParaRPr lang="en-BZ" dirty="0"/>
          </a:p>
        </p:txBody>
      </p:sp>
      <p:sp>
        <p:nvSpPr>
          <p:cNvPr id="9" name="Título 1"/>
          <p:cNvSpPr txBox="1">
            <a:spLocks/>
          </p:cNvSpPr>
          <p:nvPr/>
        </p:nvSpPr>
        <p:spPr>
          <a:xfrm>
            <a:off x="0" y="167823"/>
            <a:ext cx="8911687" cy="86531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200">
                <a:latin typeface="Palatino Linotype" panose="02040502050505030304" pitchFamily="18" charset="0"/>
              </a:rPr>
              <a:t>Despliegue de la red</a:t>
            </a:r>
            <a:r>
              <a:rPr lang="es-EC" sz="2800">
                <a:latin typeface="Palatino Linotype" panose="02040502050505030304" pitchFamily="18" charset="0"/>
              </a:rPr>
              <a:t/>
            </a:r>
            <a:br>
              <a:rPr lang="es-EC" sz="2800">
                <a:latin typeface="Palatino Linotype" panose="02040502050505030304" pitchFamily="18" charset="0"/>
              </a:rPr>
            </a:br>
            <a:endParaRPr lang="en-US" sz="2800">
              <a:latin typeface="Palatino Linotype" panose="02040502050505030304" pitchFamily="18" charset="0"/>
            </a:endParaRPr>
          </a:p>
        </p:txBody>
      </p:sp>
      <p:pic>
        <p:nvPicPr>
          <p:cNvPr id="13" name="Imagen 12"/>
          <p:cNvPicPr/>
          <p:nvPr/>
        </p:nvPicPr>
        <p:blipFill rotWithShape="1">
          <a:blip r:embed="rId2">
            <a:extLst>
              <a:ext uri="{28A0092B-C50C-407E-A947-70E740481C1C}">
                <a14:useLocalDpi xmlns:a14="http://schemas.microsoft.com/office/drawing/2010/main" val="0"/>
              </a:ext>
            </a:extLst>
          </a:blip>
          <a:srcRect r="50302"/>
          <a:stretch/>
        </p:blipFill>
        <p:spPr>
          <a:xfrm>
            <a:off x="672358" y="803623"/>
            <a:ext cx="2132540" cy="2481360"/>
          </a:xfrm>
          <a:prstGeom prst="rect">
            <a:avLst/>
          </a:prstGeom>
        </p:spPr>
      </p:pic>
      <p:pic>
        <p:nvPicPr>
          <p:cNvPr id="14" name="Imagen 13"/>
          <p:cNvPicPr/>
          <p:nvPr/>
        </p:nvPicPr>
        <p:blipFill rotWithShape="1">
          <a:blip r:embed="rId3"/>
          <a:srcRect b="5131"/>
          <a:stretch/>
        </p:blipFill>
        <p:spPr bwMode="auto">
          <a:xfrm>
            <a:off x="672358" y="3454861"/>
            <a:ext cx="2064752" cy="2448272"/>
          </a:xfrm>
          <a:prstGeom prst="rect">
            <a:avLst/>
          </a:prstGeom>
          <a:ln>
            <a:noFill/>
          </a:ln>
          <a:extLst>
            <a:ext uri="{53640926-AAD7-44D8-BBD7-CCE9431645EC}">
              <a14:shadowObscured xmlns:a14="http://schemas.microsoft.com/office/drawing/2010/main"/>
            </a:ext>
          </a:extLst>
        </p:spPr>
      </p:pic>
      <p:pic>
        <p:nvPicPr>
          <p:cNvPr id="7" name="Imagen 6"/>
          <p:cNvPicPr/>
          <p:nvPr/>
        </p:nvPicPr>
        <p:blipFill rotWithShape="1">
          <a:blip r:embed="rId2">
            <a:extLst>
              <a:ext uri="{28A0092B-C50C-407E-A947-70E740481C1C}">
                <a14:useLocalDpi xmlns:a14="http://schemas.microsoft.com/office/drawing/2010/main" val="0"/>
              </a:ext>
            </a:extLst>
          </a:blip>
          <a:srcRect l="51882"/>
          <a:stretch/>
        </p:blipFill>
        <p:spPr>
          <a:xfrm>
            <a:off x="3539368" y="836712"/>
            <a:ext cx="2064752" cy="2448272"/>
          </a:xfrm>
          <a:prstGeom prst="rect">
            <a:avLst/>
          </a:prstGeom>
        </p:spPr>
      </p:pic>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9369" y="3454861"/>
            <a:ext cx="2064752" cy="2432967"/>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8590" y="883566"/>
            <a:ext cx="2066668" cy="2432968"/>
          </a:xfrm>
          <a:prstGeom prst="rect">
            <a:avLst/>
          </a:prstGeom>
        </p:spPr>
      </p:pic>
      <p:pic>
        <p:nvPicPr>
          <p:cNvPr id="3074" name="Picture 2" descr="WND Ecuador - WND Group">
            <a:extLst>
              <a:ext uri="{FF2B5EF4-FFF2-40B4-BE49-F238E27FC236}">
                <a16:creationId xmlns:a16="http://schemas.microsoft.com/office/drawing/2014/main" id="{6D7E7828-1586-4939-A06C-1716B284806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2247" y="4295072"/>
            <a:ext cx="2799440" cy="799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4403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Resultados</a:t>
            </a: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smtClean="0"/>
              <a:t>20</a:t>
            </a:r>
            <a:endParaRPr lang="en-BZ" dirty="0"/>
          </a:p>
        </p:txBody>
      </p:sp>
      <p:sp>
        <p:nvSpPr>
          <p:cNvPr id="9" name="Título 1"/>
          <p:cNvSpPr txBox="1">
            <a:spLocks/>
          </p:cNvSpPr>
          <p:nvPr/>
        </p:nvSpPr>
        <p:spPr>
          <a:xfrm>
            <a:off x="0" y="167823"/>
            <a:ext cx="8911687" cy="86531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200">
                <a:latin typeface="Palatino Linotype" panose="02040502050505030304" pitchFamily="18" charset="0"/>
              </a:rPr>
              <a:t>Despliegue de la red</a:t>
            </a:r>
            <a:r>
              <a:rPr lang="es-EC" sz="2800">
                <a:latin typeface="Palatino Linotype" panose="02040502050505030304" pitchFamily="18" charset="0"/>
              </a:rPr>
              <a:t/>
            </a:r>
            <a:br>
              <a:rPr lang="es-EC" sz="2800">
                <a:latin typeface="Palatino Linotype" panose="02040502050505030304" pitchFamily="18" charset="0"/>
              </a:rPr>
            </a:br>
            <a:endParaRPr lang="en-US" sz="2800">
              <a:latin typeface="Palatino Linotype" panose="02040502050505030304" pitchFamily="18" charset="0"/>
            </a:endParaRPr>
          </a:p>
        </p:txBody>
      </p:sp>
      <p:pic>
        <p:nvPicPr>
          <p:cNvPr id="8" name="Imagen 7"/>
          <p:cNvPicPr/>
          <p:nvPr/>
        </p:nvPicPr>
        <p:blipFill>
          <a:blip r:embed="rId2"/>
          <a:stretch>
            <a:fillRect/>
          </a:stretch>
        </p:blipFill>
        <p:spPr>
          <a:xfrm>
            <a:off x="126213" y="1569315"/>
            <a:ext cx="4329630" cy="4314825"/>
          </a:xfrm>
          <a:prstGeom prst="rect">
            <a:avLst/>
          </a:prstGeom>
        </p:spPr>
      </p:pic>
      <p:pic>
        <p:nvPicPr>
          <p:cNvPr id="10" name="Imagen 9"/>
          <p:cNvPicPr/>
          <p:nvPr/>
        </p:nvPicPr>
        <p:blipFill>
          <a:blip r:embed="rId3" cstate="print">
            <a:extLst>
              <a:ext uri="{28A0092B-C50C-407E-A947-70E740481C1C}">
                <a14:useLocalDpi xmlns:a14="http://schemas.microsoft.com/office/drawing/2010/main" val="0"/>
              </a:ext>
            </a:extLst>
          </a:blip>
          <a:stretch>
            <a:fillRect/>
          </a:stretch>
        </p:blipFill>
        <p:spPr>
          <a:xfrm>
            <a:off x="4654352" y="1569315"/>
            <a:ext cx="4257336" cy="4314825"/>
          </a:xfrm>
          <a:prstGeom prst="rect">
            <a:avLst/>
          </a:prstGeom>
        </p:spPr>
      </p:pic>
      <p:pic>
        <p:nvPicPr>
          <p:cNvPr id="11" name="Imagen 10" descr="C:\Users\Alexis\Downloads\norte (1).png"/>
          <p:cNvPicPr/>
          <p:nvPr/>
        </p:nvPicPr>
        <p:blipFill rotWithShape="1">
          <a:blip r:embed="rId4" cstate="print">
            <a:extLst>
              <a:ext uri="{28A0092B-C50C-407E-A947-70E740481C1C}">
                <a14:useLocalDpi xmlns:a14="http://schemas.microsoft.com/office/drawing/2010/main" val="0"/>
              </a:ext>
            </a:extLst>
          </a:blip>
          <a:srcRect l="16925" t="11857" r="17945" b="12667"/>
          <a:stretch/>
        </p:blipFill>
        <p:spPr bwMode="auto">
          <a:xfrm>
            <a:off x="8295943" y="1642160"/>
            <a:ext cx="470535" cy="484505"/>
          </a:xfrm>
          <a:prstGeom prst="rect">
            <a:avLst/>
          </a:prstGeom>
          <a:noFill/>
          <a:ln>
            <a:noFill/>
          </a:ln>
          <a:extLst>
            <a:ext uri="{53640926-AAD7-44D8-BBD7-CCE9431645EC}">
              <a14:shadowObscured xmlns:a14="http://schemas.microsoft.com/office/drawing/2010/main"/>
            </a:ext>
          </a:extLst>
        </p:spPr>
      </p:pic>
      <p:sp>
        <p:nvSpPr>
          <p:cNvPr id="12" name="Rectángulo 11"/>
          <p:cNvSpPr/>
          <p:nvPr/>
        </p:nvSpPr>
        <p:spPr>
          <a:xfrm>
            <a:off x="397017" y="951022"/>
            <a:ext cx="3312367" cy="523220"/>
          </a:xfrm>
          <a:prstGeom prst="rect">
            <a:avLst/>
          </a:prstGeom>
        </p:spPr>
        <p:txBody>
          <a:bodyPr wrap="square">
            <a:spAutoFit/>
          </a:bodyPr>
          <a:lstStyle/>
          <a:p>
            <a:r>
              <a:rPr lang="es-EC" sz="1400" i="1">
                <a:latin typeface="+mj-lt"/>
                <a:ea typeface="Calibri" panose="020F0502020204030204" pitchFamily="34" charset="0"/>
                <a:cs typeface="Times New Roman" panose="02020603050405020304" pitchFamily="18" charset="0"/>
              </a:rPr>
              <a:t>Cobertura radioeléctrica generada por Sigfox</a:t>
            </a:r>
            <a:endParaRPr lang="en-US" sz="1400">
              <a:latin typeface="+mj-lt"/>
            </a:endParaRPr>
          </a:p>
        </p:txBody>
      </p:sp>
      <p:sp>
        <p:nvSpPr>
          <p:cNvPr id="15" name="Rectángulo 14"/>
          <p:cNvSpPr/>
          <p:nvPr/>
        </p:nvSpPr>
        <p:spPr>
          <a:xfrm>
            <a:off x="5239371" y="978403"/>
            <a:ext cx="3312367" cy="307777"/>
          </a:xfrm>
          <a:prstGeom prst="rect">
            <a:avLst/>
          </a:prstGeom>
        </p:spPr>
        <p:txBody>
          <a:bodyPr wrap="square">
            <a:spAutoFit/>
          </a:bodyPr>
          <a:lstStyle/>
          <a:p>
            <a:r>
              <a:rPr lang="es-EC" sz="1400" i="1">
                <a:latin typeface="+mj-lt"/>
                <a:ea typeface="Calibri" panose="020F0502020204030204" pitchFamily="34" charset="0"/>
                <a:cs typeface="Times New Roman" panose="02020603050405020304" pitchFamily="18" charset="0"/>
              </a:rPr>
              <a:t>Cobertura radioeléctrica simulada</a:t>
            </a:r>
            <a:endParaRPr lang="en-US" sz="1400">
              <a:latin typeface="+mj-lt"/>
            </a:endParaRPr>
          </a:p>
        </p:txBody>
      </p:sp>
      <p:pic>
        <p:nvPicPr>
          <p:cNvPr id="13" name="Imagen 12" descr="C:\Users\Alexis\Downloads\norte (1).png"/>
          <p:cNvPicPr/>
          <p:nvPr/>
        </p:nvPicPr>
        <p:blipFill rotWithShape="1">
          <a:blip r:embed="rId4" cstate="print">
            <a:extLst>
              <a:ext uri="{28A0092B-C50C-407E-A947-70E740481C1C}">
                <a14:useLocalDpi xmlns:a14="http://schemas.microsoft.com/office/drawing/2010/main" val="0"/>
              </a:ext>
            </a:extLst>
          </a:blip>
          <a:srcRect l="16925" t="11857" r="17945" b="12667"/>
          <a:stretch/>
        </p:blipFill>
        <p:spPr bwMode="auto">
          <a:xfrm>
            <a:off x="3732428" y="1756041"/>
            <a:ext cx="470535" cy="484505"/>
          </a:xfrm>
          <a:prstGeom prst="rect">
            <a:avLst/>
          </a:prstGeom>
          <a:noFill/>
          <a:ln>
            <a:noFill/>
          </a:ln>
          <a:extLst>
            <a:ext uri="{53640926-AAD7-44D8-BBD7-CCE9431645EC}">
              <a14:shadowObscured xmlns:a14="http://schemas.microsoft.com/office/drawing/2010/main"/>
            </a:ext>
          </a:extLst>
        </p:spPr>
      </p:pic>
      <p:sp>
        <p:nvSpPr>
          <p:cNvPr id="14" name="Elipse 13">
            <a:extLst>
              <a:ext uri="{FF2B5EF4-FFF2-40B4-BE49-F238E27FC236}">
                <a16:creationId xmlns:a16="http://schemas.microsoft.com/office/drawing/2014/main" id="{E672CB50-C92A-439A-B55A-0D65BBFB7B1D}"/>
              </a:ext>
            </a:extLst>
          </p:cNvPr>
          <p:cNvSpPr/>
          <p:nvPr/>
        </p:nvSpPr>
        <p:spPr>
          <a:xfrm>
            <a:off x="270165" y="1064124"/>
            <a:ext cx="153105" cy="139174"/>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6" name="Elipse 15">
            <a:extLst>
              <a:ext uri="{FF2B5EF4-FFF2-40B4-BE49-F238E27FC236}">
                <a16:creationId xmlns:a16="http://schemas.microsoft.com/office/drawing/2014/main" id="{0769CDE5-5AF1-4D14-962C-E0D27C79E24E}"/>
              </a:ext>
            </a:extLst>
          </p:cNvPr>
          <p:cNvSpPr/>
          <p:nvPr/>
        </p:nvSpPr>
        <p:spPr>
          <a:xfrm>
            <a:off x="5114723" y="1074723"/>
            <a:ext cx="153105" cy="139174"/>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96431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Resultados</a:t>
            </a: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smtClean="0"/>
              <a:t>21</a:t>
            </a:r>
            <a:endParaRPr lang="en-BZ" dirty="0"/>
          </a:p>
        </p:txBody>
      </p:sp>
      <p:sp>
        <p:nvSpPr>
          <p:cNvPr id="9" name="Título 1"/>
          <p:cNvSpPr txBox="1">
            <a:spLocks/>
          </p:cNvSpPr>
          <p:nvPr/>
        </p:nvSpPr>
        <p:spPr>
          <a:xfrm>
            <a:off x="0" y="167823"/>
            <a:ext cx="8911687" cy="86531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200">
                <a:latin typeface="Palatino Linotype" panose="02040502050505030304" pitchFamily="18" charset="0"/>
              </a:rPr>
              <a:t>Integración del Dashboard</a:t>
            </a:r>
            <a:endParaRPr lang="en-US" sz="2800">
              <a:latin typeface="Palatino Linotype" panose="02040502050505030304" pitchFamily="18" charset="0"/>
            </a:endParaRPr>
          </a:p>
        </p:txBody>
      </p:sp>
      <p:pic>
        <p:nvPicPr>
          <p:cNvPr id="3074" name="Picture 2" descr="Crear Cuenta en Plataforma IoT Ubidots - PDAControl">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4593" y="2321646"/>
            <a:ext cx="4762500" cy="1895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9678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Resultados</a:t>
            </a: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smtClean="0"/>
              <a:t>22</a:t>
            </a:r>
            <a:endParaRPr lang="en-BZ" dirty="0"/>
          </a:p>
        </p:txBody>
      </p:sp>
      <p:sp>
        <p:nvSpPr>
          <p:cNvPr id="9" name="Título 1"/>
          <p:cNvSpPr txBox="1">
            <a:spLocks/>
          </p:cNvSpPr>
          <p:nvPr/>
        </p:nvSpPr>
        <p:spPr>
          <a:xfrm>
            <a:off x="0" y="167823"/>
            <a:ext cx="8911687" cy="86531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200" dirty="0">
                <a:latin typeface="Palatino Linotype" panose="02040502050505030304" pitchFamily="18" charset="0"/>
              </a:rPr>
              <a:t>Métricas de la red</a:t>
            </a:r>
            <a:r>
              <a:rPr lang="es-EC" sz="2800" dirty="0">
                <a:latin typeface="Palatino Linotype" panose="02040502050505030304" pitchFamily="18" charset="0"/>
              </a:rPr>
              <a:t/>
            </a:r>
            <a:br>
              <a:rPr lang="es-EC" sz="2800" dirty="0">
                <a:latin typeface="Palatino Linotype" panose="02040502050505030304" pitchFamily="18" charset="0"/>
              </a:rPr>
            </a:br>
            <a:endParaRPr lang="en-US" sz="2800" dirty="0">
              <a:latin typeface="Palatino Linotype" panose="02040502050505030304" pitchFamily="18" charset="0"/>
            </a:endParaRPr>
          </a:p>
        </p:txBody>
      </p:sp>
      <p:sp>
        <p:nvSpPr>
          <p:cNvPr id="12" name="Rectángulo 11"/>
          <p:cNvSpPr/>
          <p:nvPr/>
        </p:nvSpPr>
        <p:spPr>
          <a:xfrm>
            <a:off x="356535" y="675872"/>
            <a:ext cx="4786604" cy="307777"/>
          </a:xfrm>
          <a:prstGeom prst="rect">
            <a:avLst/>
          </a:prstGeom>
        </p:spPr>
        <p:txBody>
          <a:bodyPr wrap="square">
            <a:spAutoFit/>
          </a:bodyPr>
          <a:lstStyle/>
          <a:p>
            <a:r>
              <a:rPr lang="es-EC" sz="1400" i="1" dirty="0" smtClean="0">
                <a:latin typeface="+mj-lt"/>
                <a:ea typeface="Calibri" panose="020F0502020204030204" pitchFamily="34" charset="0"/>
                <a:cs typeface="Times New Roman" panose="02020603050405020304" pitchFamily="18" charset="0"/>
              </a:rPr>
              <a:t>Estadística </a:t>
            </a:r>
            <a:r>
              <a:rPr lang="es-EC" sz="1400" i="1" dirty="0">
                <a:latin typeface="+mj-lt"/>
                <a:ea typeface="Calibri" panose="020F0502020204030204" pitchFamily="34" charset="0"/>
                <a:cs typeface="Times New Roman" panose="02020603050405020304" pitchFamily="18" charset="0"/>
              </a:rPr>
              <a:t>de mensajes  recibidos</a:t>
            </a:r>
            <a:endParaRPr lang="en-US" sz="1400" dirty="0">
              <a:latin typeface="+mj-lt"/>
            </a:endParaRPr>
          </a:p>
        </p:txBody>
      </p:sp>
      <p:sp>
        <p:nvSpPr>
          <p:cNvPr id="15" name="Rectángulo 14"/>
          <p:cNvSpPr/>
          <p:nvPr/>
        </p:nvSpPr>
        <p:spPr>
          <a:xfrm>
            <a:off x="408787" y="3275109"/>
            <a:ext cx="3749876" cy="307777"/>
          </a:xfrm>
          <a:prstGeom prst="rect">
            <a:avLst/>
          </a:prstGeom>
        </p:spPr>
        <p:txBody>
          <a:bodyPr wrap="square">
            <a:spAutoFit/>
          </a:bodyPr>
          <a:lstStyle/>
          <a:p>
            <a:r>
              <a:rPr lang="es-EC" sz="1400" i="1" dirty="0" smtClean="0">
                <a:latin typeface="+mj-lt"/>
                <a:ea typeface="Calibri" panose="020F0502020204030204" pitchFamily="34" charset="0"/>
                <a:cs typeface="Times New Roman" panose="02020603050405020304" pitchFamily="18" charset="0"/>
              </a:rPr>
              <a:t>Estadística </a:t>
            </a:r>
            <a:r>
              <a:rPr lang="es-EC" sz="1400" i="1" dirty="0">
                <a:latin typeface="+mj-lt"/>
                <a:ea typeface="Calibri" panose="020F0502020204030204" pitchFamily="34" charset="0"/>
                <a:cs typeface="Times New Roman" panose="02020603050405020304" pitchFamily="18" charset="0"/>
              </a:rPr>
              <a:t>de bytes recibidos</a:t>
            </a:r>
            <a:endParaRPr lang="en-US" sz="1400" dirty="0">
              <a:latin typeface="+mj-lt"/>
            </a:endParaRPr>
          </a:p>
        </p:txBody>
      </p:sp>
      <p:pic>
        <p:nvPicPr>
          <p:cNvPr id="4098" name="Picture 2">
            <a:extLst>
              <a:ext uri="{FF2B5EF4-FFF2-40B4-BE49-F238E27FC236}">
                <a16:creationId xmlns:a16="http://schemas.microsoft.com/office/drawing/2014/main" id="{2DEA9082-3543-40B2-BDB8-4ED1D0870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579" y="983649"/>
            <a:ext cx="7282312" cy="224664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95897898-6EA4-412B-8533-E60ECA88B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579" y="3775385"/>
            <a:ext cx="7282312" cy="2131593"/>
          </a:xfrm>
          <a:prstGeom prst="rect">
            <a:avLst/>
          </a:prstGeom>
          <a:noFill/>
          <a:extLst>
            <a:ext uri="{909E8E84-426E-40DD-AFC4-6F175D3DCCD1}">
              <a14:hiddenFill xmlns:a14="http://schemas.microsoft.com/office/drawing/2010/main">
                <a:solidFill>
                  <a:srgbClr val="FFFFFF"/>
                </a:solidFill>
              </a14:hiddenFill>
            </a:ext>
          </a:extLst>
        </p:spPr>
      </p:pic>
      <p:sp>
        <p:nvSpPr>
          <p:cNvPr id="10" name="Elipse 9">
            <a:extLst>
              <a:ext uri="{FF2B5EF4-FFF2-40B4-BE49-F238E27FC236}">
                <a16:creationId xmlns:a16="http://schemas.microsoft.com/office/drawing/2014/main" id="{1FB5B756-9FAC-41FD-9FEE-718340BA805A}"/>
              </a:ext>
            </a:extLst>
          </p:cNvPr>
          <p:cNvSpPr/>
          <p:nvPr/>
        </p:nvSpPr>
        <p:spPr>
          <a:xfrm>
            <a:off x="198474" y="3359411"/>
            <a:ext cx="153105" cy="139174"/>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1" name="Elipse 10">
            <a:extLst>
              <a:ext uri="{FF2B5EF4-FFF2-40B4-BE49-F238E27FC236}">
                <a16:creationId xmlns:a16="http://schemas.microsoft.com/office/drawing/2014/main" id="{7C65E342-B227-4F56-A7EA-AF689AEDBC99}"/>
              </a:ext>
            </a:extLst>
          </p:cNvPr>
          <p:cNvSpPr/>
          <p:nvPr/>
        </p:nvSpPr>
        <p:spPr>
          <a:xfrm>
            <a:off x="198297" y="760173"/>
            <a:ext cx="153105" cy="139174"/>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03332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Resultados</a:t>
            </a: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smtClean="0"/>
              <a:t>23</a:t>
            </a:r>
            <a:endParaRPr lang="en-BZ" dirty="0"/>
          </a:p>
        </p:txBody>
      </p:sp>
      <p:sp>
        <p:nvSpPr>
          <p:cNvPr id="9" name="Título 1"/>
          <p:cNvSpPr txBox="1">
            <a:spLocks/>
          </p:cNvSpPr>
          <p:nvPr/>
        </p:nvSpPr>
        <p:spPr>
          <a:xfrm>
            <a:off x="0" y="167823"/>
            <a:ext cx="8911687" cy="86531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200" dirty="0">
                <a:latin typeface="Palatino Linotype" panose="02040502050505030304" pitchFamily="18" charset="0"/>
              </a:rPr>
              <a:t>Métricas de la red</a:t>
            </a:r>
            <a:r>
              <a:rPr lang="es-EC" sz="2800" dirty="0">
                <a:latin typeface="Palatino Linotype" panose="02040502050505030304" pitchFamily="18" charset="0"/>
              </a:rPr>
              <a:t/>
            </a:r>
            <a:br>
              <a:rPr lang="es-EC" sz="2800" dirty="0">
                <a:latin typeface="Palatino Linotype" panose="02040502050505030304" pitchFamily="18" charset="0"/>
              </a:rPr>
            </a:br>
            <a:endParaRPr lang="en-US" sz="2800" dirty="0">
              <a:latin typeface="Palatino Linotype" panose="02040502050505030304" pitchFamily="18" charset="0"/>
            </a:endParaRPr>
          </a:p>
        </p:txBody>
      </p:sp>
      <p:sp>
        <p:nvSpPr>
          <p:cNvPr id="12" name="Rectángulo 11"/>
          <p:cNvSpPr/>
          <p:nvPr/>
        </p:nvSpPr>
        <p:spPr>
          <a:xfrm>
            <a:off x="352983" y="1870652"/>
            <a:ext cx="4786604" cy="307777"/>
          </a:xfrm>
          <a:prstGeom prst="rect">
            <a:avLst/>
          </a:prstGeom>
        </p:spPr>
        <p:txBody>
          <a:bodyPr wrap="square">
            <a:spAutoFit/>
          </a:bodyPr>
          <a:lstStyle/>
          <a:p>
            <a:r>
              <a:rPr lang="es-EC" sz="1400" i="1" dirty="0" smtClean="0">
                <a:latin typeface="+mj-lt"/>
                <a:ea typeface="Calibri" panose="020F0502020204030204" pitchFamily="34" charset="0"/>
                <a:cs typeface="Times New Roman" panose="02020603050405020304" pitchFamily="18" charset="0"/>
              </a:rPr>
              <a:t>Estadística </a:t>
            </a:r>
            <a:r>
              <a:rPr lang="es-EC" sz="1400" i="1" dirty="0">
                <a:latin typeface="+mj-lt"/>
                <a:ea typeface="Calibri" panose="020F0502020204030204" pitchFamily="34" charset="0"/>
                <a:cs typeface="Times New Roman" panose="02020603050405020304" pitchFamily="18" charset="0"/>
              </a:rPr>
              <a:t>de RSSI</a:t>
            </a:r>
            <a:endParaRPr lang="en-US" sz="1400" dirty="0">
              <a:latin typeface="+mj-lt"/>
            </a:endParaRPr>
          </a:p>
        </p:txBody>
      </p:sp>
      <p:pic>
        <p:nvPicPr>
          <p:cNvPr id="5122" name="Picture 2">
            <a:extLst>
              <a:ext uri="{FF2B5EF4-FFF2-40B4-BE49-F238E27FC236}">
                <a16:creationId xmlns:a16="http://schemas.microsoft.com/office/drawing/2014/main" id="{99674847-DBD7-4910-8A55-786CF99CB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848" y="2317274"/>
            <a:ext cx="8439063" cy="2528789"/>
          </a:xfrm>
          <a:prstGeom prst="rect">
            <a:avLst/>
          </a:prstGeom>
          <a:noFill/>
          <a:extLst>
            <a:ext uri="{909E8E84-426E-40DD-AFC4-6F175D3DCCD1}">
              <a14:hiddenFill xmlns:a14="http://schemas.microsoft.com/office/drawing/2010/main">
                <a:solidFill>
                  <a:srgbClr val="FFFFFF"/>
                </a:solidFill>
              </a14:hiddenFill>
            </a:ext>
          </a:extLst>
        </p:spPr>
      </p:pic>
      <p:sp>
        <p:nvSpPr>
          <p:cNvPr id="7" name="Elipse 6">
            <a:extLst>
              <a:ext uri="{FF2B5EF4-FFF2-40B4-BE49-F238E27FC236}">
                <a16:creationId xmlns:a16="http://schemas.microsoft.com/office/drawing/2014/main" id="{2DDE11E9-9B93-4E25-97E3-0F865130765A}"/>
              </a:ext>
            </a:extLst>
          </p:cNvPr>
          <p:cNvSpPr/>
          <p:nvPr/>
        </p:nvSpPr>
        <p:spPr>
          <a:xfrm>
            <a:off x="198298" y="1954953"/>
            <a:ext cx="153105" cy="139174"/>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73290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Resultados</a:t>
            </a: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smtClean="0"/>
              <a:t>24</a:t>
            </a:r>
            <a:endParaRPr lang="en-BZ" dirty="0"/>
          </a:p>
        </p:txBody>
      </p:sp>
      <p:sp>
        <p:nvSpPr>
          <p:cNvPr id="9" name="Título 1"/>
          <p:cNvSpPr txBox="1">
            <a:spLocks/>
          </p:cNvSpPr>
          <p:nvPr/>
        </p:nvSpPr>
        <p:spPr>
          <a:xfrm>
            <a:off x="0" y="167823"/>
            <a:ext cx="8911687" cy="86531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200">
                <a:latin typeface="Palatino Linotype" panose="02040502050505030304" pitchFamily="18" charset="0"/>
              </a:rPr>
              <a:t>Análisis de Costos</a:t>
            </a:r>
            <a:endParaRPr lang="en-US" sz="2800">
              <a:latin typeface="Palatino Linotype" panose="02040502050505030304" pitchFamily="18" charset="0"/>
            </a:endParaRPr>
          </a:p>
        </p:txBody>
      </p:sp>
      <p:pic>
        <p:nvPicPr>
          <p:cNvPr id="3" name="Imagen 2"/>
          <p:cNvPicPr>
            <a:picLocks noChangeAspect="1"/>
          </p:cNvPicPr>
          <p:nvPr/>
        </p:nvPicPr>
        <p:blipFill>
          <a:blip r:embed="rId2"/>
          <a:stretch>
            <a:fillRect/>
          </a:stretch>
        </p:blipFill>
        <p:spPr>
          <a:xfrm>
            <a:off x="1400934" y="3064260"/>
            <a:ext cx="6415390" cy="1393281"/>
          </a:xfrm>
          <a:prstGeom prst="rect">
            <a:avLst/>
          </a:prstGeom>
        </p:spPr>
      </p:pic>
      <p:pic>
        <p:nvPicPr>
          <p:cNvPr id="4" name="Imagen 3"/>
          <p:cNvPicPr>
            <a:picLocks noChangeAspect="1"/>
          </p:cNvPicPr>
          <p:nvPr/>
        </p:nvPicPr>
        <p:blipFill>
          <a:blip r:embed="rId3"/>
          <a:stretch>
            <a:fillRect/>
          </a:stretch>
        </p:blipFill>
        <p:spPr>
          <a:xfrm>
            <a:off x="1395502" y="4546990"/>
            <a:ext cx="6420821" cy="1186266"/>
          </a:xfrm>
          <a:prstGeom prst="rect">
            <a:avLst/>
          </a:prstGeom>
        </p:spPr>
      </p:pic>
      <p:pic>
        <p:nvPicPr>
          <p:cNvPr id="6" name="Imagen 5"/>
          <p:cNvPicPr>
            <a:picLocks noChangeAspect="1"/>
          </p:cNvPicPr>
          <p:nvPr/>
        </p:nvPicPr>
        <p:blipFill>
          <a:blip r:embed="rId4"/>
          <a:stretch>
            <a:fillRect/>
          </a:stretch>
        </p:blipFill>
        <p:spPr>
          <a:xfrm>
            <a:off x="1446352" y="796539"/>
            <a:ext cx="6369972" cy="2162645"/>
          </a:xfrm>
          <a:prstGeom prst="rect">
            <a:avLst/>
          </a:prstGeom>
        </p:spPr>
      </p:pic>
    </p:spTree>
    <p:extLst>
      <p:ext uri="{BB962C8B-B14F-4D97-AF65-F5344CB8AC3E}">
        <p14:creationId xmlns:p14="http://schemas.microsoft.com/office/powerpoint/2010/main" val="426425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576064"/>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Conclusiones</a:t>
            </a:r>
          </a:p>
        </p:txBody>
      </p:sp>
      <p:sp>
        <p:nvSpPr>
          <p:cNvPr id="7" name="CuadroTexto 6"/>
          <p:cNvSpPr txBox="1"/>
          <p:nvPr/>
        </p:nvSpPr>
        <p:spPr>
          <a:xfrm>
            <a:off x="0" y="6488668"/>
            <a:ext cx="705967" cy="646331"/>
          </a:xfrm>
          <a:prstGeom prst="rect">
            <a:avLst/>
          </a:prstGeom>
          <a:noFill/>
        </p:spPr>
        <p:txBody>
          <a:bodyPr wrap="square" rtlCol="0">
            <a:spAutoFit/>
          </a:bodyPr>
          <a:lstStyle/>
          <a:p>
            <a:r>
              <a:rPr lang="en-BZ" dirty="0" smtClean="0"/>
              <a:t>25</a:t>
            </a:r>
            <a:endParaRPr lang="en-BZ" dirty="0"/>
          </a:p>
          <a:p>
            <a:endParaRPr lang="es-ES" dirty="0"/>
          </a:p>
        </p:txBody>
      </p:sp>
      <p:sp>
        <p:nvSpPr>
          <p:cNvPr id="4" name="CuadroTexto 3"/>
          <p:cNvSpPr txBox="1"/>
          <p:nvPr/>
        </p:nvSpPr>
        <p:spPr>
          <a:xfrm>
            <a:off x="539552" y="1268760"/>
            <a:ext cx="8017585" cy="5047536"/>
          </a:xfrm>
          <a:prstGeom prst="rect">
            <a:avLst/>
          </a:prstGeom>
          <a:noFill/>
        </p:spPr>
        <p:txBody>
          <a:bodyPr wrap="square" rtlCol="0">
            <a:spAutoFit/>
          </a:bodyPr>
          <a:lstStyle/>
          <a:p>
            <a:pPr marL="285750" indent="-285750" algn="just">
              <a:buFont typeface="Arial" panose="020B0604020202020204" pitchFamily="34" charset="0"/>
              <a:buChar char="•"/>
            </a:pPr>
            <a:r>
              <a:rPr lang="es-MX" sz="1400">
                <a:latin typeface="Arial"/>
                <a:cs typeface="Arial"/>
              </a:rPr>
              <a:t>El estudio del estado del arte permitió conocer que a nivel mundial la India y Estados Unidos presentan trabajos acerca de IoT y agricultura de precisión utilizando las LPWAN, a nivel latinoamericano Brasil, Colombia y Ecuador evidencian estudios utilizando WSN.</a:t>
            </a:r>
            <a:endParaRPr lang="en-US" sz="1400"/>
          </a:p>
          <a:p>
            <a:pPr marL="285750" indent="-285750">
              <a:buFont typeface="Arial" panose="020B0604020202020204" pitchFamily="34" charset="0"/>
              <a:buChar char="•"/>
            </a:pPr>
            <a:endParaRPr lang="en-US" sz="1400"/>
          </a:p>
          <a:p>
            <a:pPr marL="285750" indent="-285750" algn="just">
              <a:buFont typeface="Arial" panose="020B0604020202020204" pitchFamily="34" charset="0"/>
              <a:buChar char="•"/>
            </a:pPr>
            <a:r>
              <a:rPr lang="es-EC" sz="1400"/>
              <a:t>En base al proceso de análisis jerárquico se determinó que las características principales en la monitorización de zonas agrícolas en el Ecuador son la disponibilidad en el país, el costo, el rango de cobertura y el consumo de energía. </a:t>
            </a:r>
          </a:p>
          <a:p>
            <a:pPr algn="just"/>
            <a:endParaRPr lang="es-EC" sz="1400"/>
          </a:p>
          <a:p>
            <a:pPr marL="285750" indent="-285750" algn="just">
              <a:buFont typeface="Arial" panose="020B0604020202020204" pitchFamily="34" charset="0"/>
              <a:buChar char="•"/>
            </a:pPr>
            <a:r>
              <a:rPr lang="es-EC" sz="1400"/>
              <a:t>La simulación de cobertura radioeléctrica realizada en la Universidad de las Fuerzas Armadas – ESPE sede Latacunga campus Belisario Quevedo permitió determinar que Sigfox y LoRa presentan un mayor alcance a comparación de Zigbee. </a:t>
            </a:r>
          </a:p>
          <a:p>
            <a:pPr marL="285750" indent="-285750" algn="just">
              <a:buFont typeface="Arial" panose="020B0604020202020204" pitchFamily="34" charset="0"/>
              <a:buChar char="•"/>
            </a:pPr>
            <a:endParaRPr lang="en-US" sz="1400"/>
          </a:p>
          <a:p>
            <a:pPr marL="285750" indent="-285750" algn="just">
              <a:buFont typeface="Arial" panose="020B0604020202020204" pitchFamily="34" charset="0"/>
              <a:buChar char="•"/>
            </a:pPr>
            <a:r>
              <a:rPr lang="es-EC" sz="1400">
                <a:latin typeface="Arial"/>
                <a:cs typeface="Arial"/>
              </a:rPr>
              <a:t>En base al estudio realizado se logró la instalación de la estación base y el despliegue de la red Sigfox en la Universidad de las Fuerzas Armadas – ESPE sede Latacunga campus Belisario Quevedo, además, se comprobó que el patrón de radiación simulado en el software Xirio Online es similar al proporcionado por el proveedor.</a:t>
            </a:r>
          </a:p>
          <a:p>
            <a:pPr algn="just"/>
            <a:endParaRPr lang="es-EC" sz="1400">
              <a:latin typeface="Arial"/>
              <a:cs typeface="Arial"/>
            </a:endParaRPr>
          </a:p>
          <a:p>
            <a:pPr marL="285750" indent="-285750" algn="just">
              <a:buFont typeface="Arial" panose="020B0604020202020204" pitchFamily="34" charset="0"/>
              <a:buChar char="•"/>
            </a:pPr>
            <a:endParaRPr lang="es-EC" sz="1400">
              <a:latin typeface="Arial"/>
              <a:cs typeface="Arial"/>
            </a:endParaRPr>
          </a:p>
          <a:p>
            <a:pPr marL="285750" indent="-285750" algn="just">
              <a:buFont typeface="Arial" panose="020B0604020202020204" pitchFamily="34" charset="0"/>
              <a:buChar char="•"/>
            </a:pPr>
            <a:endParaRPr lang="en-US" sz="1400"/>
          </a:p>
          <a:p>
            <a:pPr marL="285750" indent="-285750" algn="just">
              <a:buFont typeface="Arial" panose="020B0604020202020204" pitchFamily="34" charset="0"/>
              <a:buChar char="•"/>
            </a:pPr>
            <a:endParaRPr lang="en-US" sz="1400"/>
          </a:p>
          <a:p>
            <a:pPr marL="285750" indent="-285750" algn="just">
              <a:buFont typeface="Arial" panose="020B0604020202020204" pitchFamily="34" charset="0"/>
              <a:buChar char="•"/>
            </a:pPr>
            <a:endParaRPr lang="es-EC" sz="1400">
              <a:latin typeface="Arial"/>
              <a:cs typeface="Arial"/>
            </a:endParaRPr>
          </a:p>
          <a:p>
            <a:pPr marL="285750" indent="-285750">
              <a:buFont typeface="Arial" panose="020B0604020202020204" pitchFamily="34" charset="0"/>
              <a:buChar char="•"/>
            </a:pPr>
            <a:endParaRPr lang="en-US" sz="1400"/>
          </a:p>
          <a:p>
            <a:pPr marL="285750" indent="-285750">
              <a:buFont typeface="Arial" panose="020B0604020202020204" pitchFamily="34" charset="0"/>
              <a:buChar char="•"/>
            </a:pPr>
            <a:endParaRPr lang="en-US" sz="1400"/>
          </a:p>
        </p:txBody>
      </p:sp>
    </p:spTree>
    <p:extLst>
      <p:ext uri="{BB962C8B-B14F-4D97-AF65-F5344CB8AC3E}">
        <p14:creationId xmlns:p14="http://schemas.microsoft.com/office/powerpoint/2010/main" val="9502385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Conclusiones</a:t>
            </a:r>
          </a:p>
        </p:txBody>
      </p:sp>
      <p:sp>
        <p:nvSpPr>
          <p:cNvPr id="7" name="CuadroTexto 6"/>
          <p:cNvSpPr txBox="1"/>
          <p:nvPr/>
        </p:nvSpPr>
        <p:spPr>
          <a:xfrm>
            <a:off x="0" y="6488668"/>
            <a:ext cx="705967" cy="646331"/>
          </a:xfrm>
          <a:prstGeom prst="rect">
            <a:avLst/>
          </a:prstGeom>
          <a:noFill/>
        </p:spPr>
        <p:txBody>
          <a:bodyPr wrap="square" rtlCol="0">
            <a:spAutoFit/>
          </a:bodyPr>
          <a:lstStyle/>
          <a:p>
            <a:r>
              <a:rPr lang="en-BZ" dirty="0" smtClean="0"/>
              <a:t>26</a:t>
            </a:r>
            <a:endParaRPr lang="en-BZ" dirty="0"/>
          </a:p>
          <a:p>
            <a:endParaRPr lang="es-ES" dirty="0"/>
          </a:p>
        </p:txBody>
      </p:sp>
      <p:sp>
        <p:nvSpPr>
          <p:cNvPr id="3" name="Rectángulo 2"/>
          <p:cNvSpPr/>
          <p:nvPr/>
        </p:nvSpPr>
        <p:spPr>
          <a:xfrm>
            <a:off x="352983" y="1556792"/>
            <a:ext cx="8424936" cy="2677656"/>
          </a:xfrm>
          <a:prstGeom prst="rect">
            <a:avLst/>
          </a:prstGeom>
        </p:spPr>
        <p:txBody>
          <a:bodyPr wrap="square">
            <a:spAutoFit/>
          </a:bodyPr>
          <a:lstStyle/>
          <a:p>
            <a:pPr marL="285750" indent="-285750" algn="just">
              <a:buFont typeface="Arial" panose="020B0604020202020204" pitchFamily="34" charset="0"/>
              <a:buChar char="•"/>
            </a:pPr>
            <a:r>
              <a:rPr lang="es-EC" sz="1400">
                <a:latin typeface="Arial"/>
                <a:cs typeface="Arial"/>
              </a:rPr>
              <a:t>Se determinó que Sigfox es una tecnología de comunicación económica e idóneo para comunicaciones en las que se necesiten áreas amplias de cobertura.</a:t>
            </a:r>
          </a:p>
          <a:p>
            <a:pPr marL="285750" indent="-285750">
              <a:buFont typeface="Arial" panose="020B0604020202020204" pitchFamily="34" charset="0"/>
              <a:buChar char="•"/>
            </a:pPr>
            <a:endParaRPr lang="es-EC" sz="1400">
              <a:latin typeface="Arial"/>
              <a:cs typeface="Arial"/>
            </a:endParaRPr>
          </a:p>
          <a:p>
            <a:pPr marL="285750" indent="-285750" algn="just">
              <a:buFont typeface="Arial" panose="020B0604020202020204" pitchFamily="34" charset="0"/>
              <a:buChar char="•"/>
            </a:pPr>
            <a:r>
              <a:rPr lang="es-EC" sz="1400">
                <a:latin typeface="Arial"/>
                <a:cs typeface="Arial"/>
              </a:rPr>
              <a:t>El nodo sensor tiene la capacidad de medir variables ambientales como la temperatura, humedad, radiación UV, humedad de suelo y luminosidad enfocado en la monitorización de zonas agrícolas, además, presentó un error menor al 2% en comparación con los equipos patrones, de esta manera la información recogida por el dispositivo es considerada confiable para el usuario.</a:t>
            </a:r>
          </a:p>
          <a:p>
            <a:pPr marL="285750" indent="-285750">
              <a:buFont typeface="Arial" panose="020B0604020202020204" pitchFamily="34" charset="0"/>
              <a:buChar char="•"/>
            </a:pPr>
            <a:endParaRPr lang="es-EC" sz="1400"/>
          </a:p>
          <a:p>
            <a:pPr marL="285750" indent="-285750">
              <a:buFont typeface="Arial" panose="020B0604020202020204" pitchFamily="34" charset="0"/>
              <a:buChar char="•"/>
            </a:pPr>
            <a:endParaRPr lang="es-EC" sz="1400"/>
          </a:p>
          <a:p>
            <a:pPr marL="285750" indent="-285750" algn="just">
              <a:buFont typeface="Arial" panose="020B0604020202020204" pitchFamily="34" charset="0"/>
              <a:buChar char="•"/>
            </a:pPr>
            <a:r>
              <a:rPr lang="es-EC" sz="1400">
                <a:latin typeface="Arial"/>
                <a:cs typeface="Arial"/>
              </a:rPr>
              <a:t>El desarrollo e implementación de un sistema de monitorización de zonas agrícolas es una herramienta que permite el control y visualización de variables medio ambientales mediante el uso de la plataforma de IoT Ubidots.</a:t>
            </a:r>
          </a:p>
        </p:txBody>
      </p:sp>
    </p:spTree>
    <p:extLst>
      <p:ext uri="{BB962C8B-B14F-4D97-AF65-F5344CB8AC3E}">
        <p14:creationId xmlns:p14="http://schemas.microsoft.com/office/powerpoint/2010/main" val="7621853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79512" y="3071"/>
            <a:ext cx="7772400" cy="1362075"/>
          </a:xfrm>
        </p:spPr>
        <p:txBody>
          <a:bodyPr/>
          <a:lstStyle/>
          <a:p>
            <a:r>
              <a:rPr lang="es-EC" i="0">
                <a:solidFill>
                  <a:schemeClr val="tx1"/>
                </a:solidFill>
                <a:latin typeface="Times New Roman" panose="02020603050405020304" pitchFamily="18" charset="0"/>
                <a:cs typeface="Times New Roman" panose="02020603050405020304" pitchFamily="18" charset="0"/>
              </a:rPr>
              <a:t>agenda</a:t>
            </a:r>
          </a:p>
        </p:txBody>
      </p:sp>
      <p:graphicFrame>
        <p:nvGraphicFramePr>
          <p:cNvPr id="5" name="Diagrama 4"/>
          <p:cNvGraphicFramePr/>
          <p:nvPr>
            <p:extLst>
              <p:ext uri="{D42A27DB-BD31-4B8C-83A1-F6EECF244321}">
                <p14:modId xmlns:p14="http://schemas.microsoft.com/office/powerpoint/2010/main" val="1568923353"/>
              </p:ext>
            </p:extLst>
          </p:nvPr>
        </p:nvGraphicFramePr>
        <p:xfrm>
          <a:off x="179512" y="684108"/>
          <a:ext cx="8424936" cy="5337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4373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Trabajos Futuros</a:t>
            </a:r>
          </a:p>
        </p:txBody>
      </p:sp>
      <p:sp>
        <p:nvSpPr>
          <p:cNvPr id="7" name="CuadroTexto 6"/>
          <p:cNvSpPr txBox="1"/>
          <p:nvPr/>
        </p:nvSpPr>
        <p:spPr>
          <a:xfrm>
            <a:off x="0" y="6488668"/>
            <a:ext cx="705967" cy="646331"/>
          </a:xfrm>
          <a:prstGeom prst="rect">
            <a:avLst/>
          </a:prstGeom>
          <a:noFill/>
        </p:spPr>
        <p:txBody>
          <a:bodyPr wrap="square" rtlCol="0">
            <a:spAutoFit/>
          </a:bodyPr>
          <a:lstStyle/>
          <a:p>
            <a:r>
              <a:rPr lang="en-BZ" dirty="0" smtClean="0"/>
              <a:t>27</a:t>
            </a:r>
            <a:endParaRPr lang="en-BZ" dirty="0"/>
          </a:p>
          <a:p>
            <a:endParaRPr lang="es-ES" dirty="0"/>
          </a:p>
        </p:txBody>
      </p:sp>
      <p:sp>
        <p:nvSpPr>
          <p:cNvPr id="3" name="Rectángulo 2"/>
          <p:cNvSpPr/>
          <p:nvPr/>
        </p:nvSpPr>
        <p:spPr>
          <a:xfrm>
            <a:off x="251520" y="1844824"/>
            <a:ext cx="8721596" cy="2031325"/>
          </a:xfrm>
          <a:prstGeom prst="rect">
            <a:avLst/>
          </a:prstGeom>
        </p:spPr>
        <p:txBody>
          <a:bodyPr wrap="square">
            <a:spAutoFit/>
          </a:bodyPr>
          <a:lstStyle/>
          <a:p>
            <a:pPr marL="285750" indent="-285750">
              <a:buFont typeface="Arial" panose="020B0604020202020204" pitchFamily="34" charset="0"/>
              <a:buChar char="•"/>
            </a:pPr>
            <a:r>
              <a:rPr lang="es-EC" sz="1400" dirty="0">
                <a:latin typeface="Arial"/>
                <a:cs typeface="Arial"/>
              </a:rPr>
              <a:t>El desarrollo e implementación de una plataforma propia para la recepción de callbacks con información de los sensores se hace necesaria.</a:t>
            </a:r>
          </a:p>
          <a:p>
            <a:pPr marL="285750" indent="-285750">
              <a:buFont typeface="Arial" panose="020B0604020202020204" pitchFamily="34" charset="0"/>
              <a:buChar char="•"/>
            </a:pPr>
            <a:endParaRPr lang="es-EC" sz="1400" dirty="0">
              <a:latin typeface="Arial"/>
              <a:cs typeface="Arial"/>
            </a:endParaRPr>
          </a:p>
          <a:p>
            <a:pPr marL="285750" indent="-285750">
              <a:buFont typeface="Arial" panose="020B0604020202020204" pitchFamily="34" charset="0"/>
              <a:buChar char="•"/>
            </a:pPr>
            <a:r>
              <a:rPr lang="es-EC" sz="1400" dirty="0">
                <a:latin typeface="Arial"/>
                <a:cs typeface="Arial"/>
              </a:rPr>
              <a:t>Por otro lado, es evidente la necesidad del desarrollo de un algoritmo de compresión de datos el cual permita la optimización del payload de cada uno delos 140 mensajes diarios disponibles dentro de la red Sigfox.</a:t>
            </a:r>
          </a:p>
          <a:p>
            <a:endParaRPr lang="es-EC" sz="1400" dirty="0">
              <a:latin typeface="Arial"/>
              <a:cs typeface="Arial"/>
            </a:endParaRPr>
          </a:p>
          <a:p>
            <a:pPr marL="285750" indent="-285750">
              <a:buFont typeface="Arial" panose="020B0604020202020204" pitchFamily="34" charset="0"/>
              <a:buChar char="•"/>
            </a:pPr>
            <a:r>
              <a:rPr lang="es-EC" sz="1400" dirty="0">
                <a:latin typeface="Arial"/>
                <a:cs typeface="Arial"/>
              </a:rPr>
              <a:t>Es necesaria la optimización en la gestión de energía por parte del nodo sensor, tomando en cuenta el consumo que conlleva el uso de 4 diferentes sensores empleados para una medición constante.</a:t>
            </a:r>
          </a:p>
        </p:txBody>
      </p:sp>
    </p:spTree>
    <p:extLst>
      <p:ext uri="{BB962C8B-B14F-4D97-AF65-F5344CB8AC3E}">
        <p14:creationId xmlns:p14="http://schemas.microsoft.com/office/powerpoint/2010/main" val="19966438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87624" y="876060"/>
            <a:ext cx="8078418" cy="954107"/>
          </a:xfrm>
          <a:prstGeom prst="rect">
            <a:avLst/>
          </a:prstGeom>
          <a:noFill/>
        </p:spPr>
        <p:txBody>
          <a:bodyPr wrap="square">
            <a:spAutoFit/>
          </a:bodyPr>
          <a:lstStyle/>
          <a:p>
            <a:pPr algn="ctr">
              <a:defRPr/>
            </a:pPr>
            <a:r>
              <a:rPr lang="es-ES" sz="2800" b="1">
                <a:solidFill>
                  <a:srgbClr val="336600"/>
                </a:solidFill>
                <a:latin typeface="Times New Roman" panose="02020603050405020304" pitchFamily="18" charset="0"/>
                <a:cs typeface="Times New Roman" panose="02020603050405020304" pitchFamily="18" charset="0"/>
              </a:rPr>
              <a:t>DEPARTAMENTO DE ELÉCTRICA, ELECTRÓNICA Y TELECOMUNICACIONES</a:t>
            </a:r>
          </a:p>
        </p:txBody>
      </p:sp>
      <p:sp>
        <p:nvSpPr>
          <p:cNvPr id="3" name="2 CuadroTexto"/>
          <p:cNvSpPr txBox="1"/>
          <p:nvPr/>
        </p:nvSpPr>
        <p:spPr>
          <a:xfrm>
            <a:off x="1488016" y="4036854"/>
            <a:ext cx="6743722" cy="707886"/>
          </a:xfrm>
          <a:prstGeom prst="rect">
            <a:avLst/>
          </a:prstGeom>
          <a:noFill/>
        </p:spPr>
        <p:txBody>
          <a:bodyPr wrap="square">
            <a:spAutoFit/>
          </a:bodyPr>
          <a:lstStyle/>
          <a:p>
            <a:pPr algn="ctr">
              <a:defRPr/>
            </a:pPr>
            <a:r>
              <a:rPr lang="es-ES" sz="2000" b="1">
                <a:solidFill>
                  <a:srgbClr val="336600"/>
                </a:solidFill>
                <a:latin typeface="Times New Roman" panose="02020603050405020304" pitchFamily="18" charset="0"/>
                <a:cs typeface="Times New Roman" panose="02020603050405020304" pitchFamily="18" charset="0"/>
              </a:rPr>
              <a:t>Autores: </a:t>
            </a:r>
            <a:r>
              <a:rPr lang="es-ES" sz="2000" b="1">
                <a:latin typeface="Times New Roman" panose="02020603050405020304" pitchFamily="18" charset="0"/>
                <a:cs typeface="Times New Roman" panose="02020603050405020304" pitchFamily="18" charset="0"/>
              </a:rPr>
              <a:t>Alexis Orlando Ramírez Mosquera</a:t>
            </a:r>
          </a:p>
          <a:p>
            <a:pPr algn="ctr">
              <a:defRPr/>
            </a:pPr>
            <a:r>
              <a:rPr lang="es-ES" sz="2000" b="1">
                <a:latin typeface="Times New Roman" panose="02020603050405020304" pitchFamily="18" charset="0"/>
                <a:cs typeface="Times New Roman" panose="02020603050405020304" pitchFamily="18" charset="0"/>
              </a:rPr>
              <a:t>	Christian Andrés Ruales Galarza</a:t>
            </a:r>
          </a:p>
        </p:txBody>
      </p:sp>
      <p:sp>
        <p:nvSpPr>
          <p:cNvPr id="6" name="5 CuadroTexto"/>
          <p:cNvSpPr txBox="1"/>
          <p:nvPr/>
        </p:nvSpPr>
        <p:spPr>
          <a:xfrm>
            <a:off x="1835690" y="1911785"/>
            <a:ext cx="6048375" cy="830997"/>
          </a:xfrm>
          <a:prstGeom prst="rect">
            <a:avLst/>
          </a:prstGeom>
          <a:noFill/>
        </p:spPr>
        <p:txBody>
          <a:bodyPr>
            <a:spAutoFit/>
          </a:bodyPr>
          <a:lstStyle/>
          <a:p>
            <a:pPr algn="ctr">
              <a:defRPr/>
            </a:pPr>
            <a:r>
              <a:rPr lang="es-EC" sz="2400" b="1">
                <a:solidFill>
                  <a:srgbClr val="336600"/>
                </a:solidFill>
                <a:latin typeface="Times New Roman" panose="02020603050405020304" pitchFamily="18" charset="0"/>
                <a:cs typeface="Times New Roman" panose="02020603050405020304" pitchFamily="18" charset="0"/>
              </a:rPr>
              <a:t>Carrera de Ingeniería en Electrónica y Telecomunicaciones</a:t>
            </a:r>
            <a:endParaRPr lang="en-US" sz="2400" b="1">
              <a:solidFill>
                <a:srgbClr val="336600"/>
              </a:solidFill>
              <a:latin typeface="Times New Roman" panose="02020603050405020304" pitchFamily="18" charset="0"/>
              <a:cs typeface="Times New Roman" panose="02020603050405020304" pitchFamily="18" charset="0"/>
            </a:endParaRPr>
          </a:p>
        </p:txBody>
      </p:sp>
      <p:sp>
        <p:nvSpPr>
          <p:cNvPr id="7" name="2 CuadroTexto"/>
          <p:cNvSpPr txBox="1"/>
          <p:nvPr/>
        </p:nvSpPr>
        <p:spPr>
          <a:xfrm>
            <a:off x="1331640" y="4775052"/>
            <a:ext cx="6743722" cy="400110"/>
          </a:xfrm>
          <a:prstGeom prst="rect">
            <a:avLst/>
          </a:prstGeom>
          <a:noFill/>
        </p:spPr>
        <p:txBody>
          <a:bodyPr wrap="square">
            <a:spAutoFit/>
          </a:bodyPr>
          <a:lstStyle/>
          <a:p>
            <a:pPr algn="ctr">
              <a:defRPr/>
            </a:pPr>
            <a:r>
              <a:rPr lang="es-ES" sz="2000" b="1">
                <a:solidFill>
                  <a:srgbClr val="336600"/>
                </a:solidFill>
                <a:latin typeface="Times New Roman" panose="02020603050405020304" pitchFamily="18" charset="0"/>
                <a:cs typeface="Times New Roman" panose="02020603050405020304" pitchFamily="18" charset="0"/>
              </a:rPr>
              <a:t>Director: </a:t>
            </a:r>
            <a:r>
              <a:rPr lang="es-US" sz="2000" b="1">
                <a:latin typeface="Times New Roman" panose="02020603050405020304" pitchFamily="18" charset="0"/>
                <a:ea typeface="Ebrima" panose="02000000000000000000" pitchFamily="2" charset="0"/>
                <a:cs typeface="Times New Roman" panose="02020603050405020304" pitchFamily="18" charset="0"/>
              </a:rPr>
              <a:t>Ing. David Rivas PhD.</a:t>
            </a:r>
          </a:p>
        </p:txBody>
      </p:sp>
      <p:sp>
        <p:nvSpPr>
          <p:cNvPr id="4" name="CuadroTexto 3"/>
          <p:cNvSpPr txBox="1"/>
          <p:nvPr/>
        </p:nvSpPr>
        <p:spPr>
          <a:xfrm>
            <a:off x="730108" y="2457806"/>
            <a:ext cx="8431697" cy="1923604"/>
          </a:xfrm>
          <a:prstGeom prst="rect">
            <a:avLst/>
          </a:prstGeom>
          <a:noFill/>
        </p:spPr>
        <p:txBody>
          <a:bodyPr wrap="square" rtlCol="0">
            <a:spAutoFit/>
          </a:bodyPr>
          <a:lstStyle/>
          <a:p>
            <a:r>
              <a:rPr lang="es-EC" sz="2400">
                <a:solidFill>
                  <a:srgbClr val="FF0000"/>
                </a:solidFill>
              </a:rPr>
              <a:t> </a:t>
            </a:r>
            <a:endParaRPr lang="es-ES" sz="2800">
              <a:solidFill>
                <a:srgbClr val="FF0000"/>
              </a:solidFill>
              <a:latin typeface="Times New Roman" panose="02020603050405020304" pitchFamily="18" charset="0"/>
            </a:endParaRPr>
          </a:p>
          <a:p>
            <a:pPr algn="ctr"/>
            <a:r>
              <a:rPr lang="es-EC" sz="2400" b="1">
                <a:latin typeface="Times New Roman" panose="02020603050405020304" pitchFamily="18" charset="0"/>
                <a:ea typeface="Tahoma" panose="020B0604030504040204" pitchFamily="34" charset="0"/>
                <a:cs typeface="Times New Roman" panose="02020603050405020304" pitchFamily="18" charset="0"/>
              </a:rPr>
              <a:t>Análisis comparativo de las tecnologías de comunicación para IoT en la monitorización de zonas agrícolas de las provincias de Cotopaxi y Tungurahua</a:t>
            </a:r>
            <a:endParaRPr lang="en-US" sz="2400">
              <a:latin typeface="Times New Roman" panose="02020603050405020304" pitchFamily="18" charset="0"/>
              <a:ea typeface="Tahoma" panose="020B0604030504040204" pitchFamily="34" charset="0"/>
              <a:cs typeface="Times New Roman" panose="02020603050405020304" pitchFamily="18" charset="0"/>
            </a:endParaRPr>
          </a:p>
          <a:p>
            <a:r>
              <a:rPr lang="es-ES" sz="2300">
                <a:solidFill>
                  <a:srgbClr val="FF0000"/>
                </a:solidFill>
                <a:latin typeface="Times New Roman" panose="02020603050405020304" pitchFamily="18" charset="0"/>
              </a:rPr>
              <a:t>	</a:t>
            </a:r>
          </a:p>
        </p:txBody>
      </p:sp>
      <p:sp>
        <p:nvSpPr>
          <p:cNvPr id="8" name="2 CuadroTexto">
            <a:extLst>
              <a:ext uri="{FF2B5EF4-FFF2-40B4-BE49-F238E27FC236}">
                <a16:creationId xmlns:a16="http://schemas.microsoft.com/office/drawing/2014/main" id="{9748FC71-CBC4-478D-B2F5-3AB571B50BA2}"/>
              </a:ext>
            </a:extLst>
          </p:cNvPr>
          <p:cNvSpPr txBox="1"/>
          <p:nvPr/>
        </p:nvSpPr>
        <p:spPr>
          <a:xfrm>
            <a:off x="1574096" y="5205474"/>
            <a:ext cx="6743722" cy="400110"/>
          </a:xfrm>
          <a:prstGeom prst="rect">
            <a:avLst/>
          </a:prstGeom>
          <a:noFill/>
        </p:spPr>
        <p:txBody>
          <a:bodyPr wrap="square">
            <a:spAutoFit/>
          </a:bodyPr>
          <a:lstStyle/>
          <a:p>
            <a:pPr algn="ctr">
              <a:defRPr/>
            </a:pPr>
            <a:r>
              <a:rPr lang="es-EC" sz="2000" b="1">
                <a:latin typeface="Times New Roman" panose="02020603050405020304" pitchFamily="18" charset="0"/>
                <a:cs typeface="Times New Roman" panose="02020603050405020304" pitchFamily="18" charset="0"/>
              </a:rPr>
              <a:t>2021</a:t>
            </a:r>
            <a:endParaRPr lang="es-US" sz="2000" b="1">
              <a:latin typeface="Times New Roman" panose="02020603050405020304" pitchFamily="18" charset="0"/>
              <a:ea typeface="Ebrima"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470286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5"/>
          <p:cNvSpPr>
            <a:spLocks noGrp="1"/>
          </p:cNvSpPr>
          <p:nvPr>
            <p:ph type="title"/>
          </p:nvPr>
        </p:nvSpPr>
        <p:spPr>
          <a:xfrm>
            <a:off x="678764" y="0"/>
            <a:ext cx="8229600" cy="1143000"/>
          </a:xfrm>
        </p:spPr>
        <p:txBody>
          <a:bodyPr/>
          <a:lstStyle/>
          <a:p>
            <a:r>
              <a:rPr lang="es-EC" i="0">
                <a:solidFill>
                  <a:srgbClr val="00B050"/>
                </a:solidFill>
                <a:latin typeface="Times New Roman" panose="02020603050405020304" pitchFamily="18" charset="0"/>
                <a:cs typeface="Times New Roman" panose="02020603050405020304" pitchFamily="18" charset="0"/>
              </a:rPr>
              <a:t>Introducción</a:t>
            </a:r>
          </a:p>
        </p:txBody>
      </p:sp>
      <p:sp>
        <p:nvSpPr>
          <p:cNvPr id="18" name="CuadroTexto 17"/>
          <p:cNvSpPr txBox="1"/>
          <p:nvPr/>
        </p:nvSpPr>
        <p:spPr>
          <a:xfrm>
            <a:off x="0" y="6493174"/>
            <a:ext cx="705967" cy="369332"/>
          </a:xfrm>
          <a:prstGeom prst="rect">
            <a:avLst/>
          </a:prstGeom>
          <a:noFill/>
        </p:spPr>
        <p:txBody>
          <a:bodyPr wrap="square" rtlCol="0">
            <a:spAutoFit/>
          </a:bodyPr>
          <a:lstStyle/>
          <a:p>
            <a:r>
              <a:rPr lang="en-BZ"/>
              <a:t>1</a:t>
            </a:r>
            <a:endParaRPr lang="es-ES"/>
          </a:p>
        </p:txBody>
      </p:sp>
      <p:sp>
        <p:nvSpPr>
          <p:cNvPr id="9" name="Título 1"/>
          <p:cNvSpPr txBox="1">
            <a:spLocks/>
          </p:cNvSpPr>
          <p:nvPr/>
        </p:nvSpPr>
        <p:spPr>
          <a:xfrm>
            <a:off x="-3323" y="434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a:latin typeface="Palatino Linotype" panose="02040502050505030304" pitchFamily="18" charset="0"/>
              </a:rPr>
              <a:t>Antecedentes</a:t>
            </a:r>
            <a:endParaRPr lang="en-US" sz="2800">
              <a:latin typeface="Palatino Linotype" panose="02040502050505030304" pitchFamily="18" charset="0"/>
            </a:endParaRPr>
          </a:p>
        </p:txBody>
      </p:sp>
      <p:pic>
        <p:nvPicPr>
          <p:cNvPr id="17" name="Imagen 16"/>
          <p:cNvPicPr/>
          <p:nvPr/>
        </p:nvPicPr>
        <p:blipFill>
          <a:blip r:embed="rId2">
            <a:extLst>
              <a:ext uri="{28A0092B-C50C-407E-A947-70E740481C1C}">
                <a14:useLocalDpi xmlns:a14="http://schemas.microsoft.com/office/drawing/2010/main" val="0"/>
              </a:ext>
            </a:extLst>
          </a:blip>
          <a:stretch>
            <a:fillRect/>
          </a:stretch>
        </p:blipFill>
        <p:spPr>
          <a:xfrm>
            <a:off x="4962536" y="2348554"/>
            <a:ext cx="3282913" cy="2011088"/>
          </a:xfrm>
          <a:prstGeom prst="rect">
            <a:avLst/>
          </a:prstGeom>
        </p:spPr>
      </p:pic>
      <p:pic>
        <p:nvPicPr>
          <p:cNvPr id="21" name="Imagen 20"/>
          <p:cNvPicPr/>
          <p:nvPr/>
        </p:nvPicPr>
        <p:blipFill>
          <a:blip r:embed="rId3">
            <a:extLst>
              <a:ext uri="{28A0092B-C50C-407E-A947-70E740481C1C}">
                <a14:useLocalDpi xmlns:a14="http://schemas.microsoft.com/office/drawing/2010/main" val="0"/>
              </a:ext>
            </a:extLst>
          </a:blip>
          <a:stretch>
            <a:fillRect/>
          </a:stretch>
        </p:blipFill>
        <p:spPr>
          <a:xfrm>
            <a:off x="179512" y="4005064"/>
            <a:ext cx="3934051" cy="2124882"/>
          </a:xfrm>
          <a:prstGeom prst="rect">
            <a:avLst/>
          </a:prstGeom>
        </p:spPr>
      </p:pic>
      <p:pic>
        <p:nvPicPr>
          <p:cNvPr id="3" name="Imagen 3" descr="Imagen que contiene Escala de tiempo&#10;&#10;Descripción generada automáticamente">
            <a:extLst>
              <a:ext uri="{FF2B5EF4-FFF2-40B4-BE49-F238E27FC236}">
                <a16:creationId xmlns:a16="http://schemas.microsoft.com/office/drawing/2014/main" id="{BE311CE7-4B67-47E4-866E-B73DF2D7727A}"/>
              </a:ext>
            </a:extLst>
          </p:cNvPr>
          <p:cNvPicPr>
            <a:picLocks noChangeAspect="1"/>
          </p:cNvPicPr>
          <p:nvPr/>
        </p:nvPicPr>
        <p:blipFill>
          <a:blip r:embed="rId4"/>
          <a:stretch>
            <a:fillRect/>
          </a:stretch>
        </p:blipFill>
        <p:spPr>
          <a:xfrm>
            <a:off x="179512" y="661450"/>
            <a:ext cx="3600400" cy="2125455"/>
          </a:xfrm>
          <a:prstGeom prst="rect">
            <a:avLst/>
          </a:prstGeom>
        </p:spPr>
      </p:pic>
      <p:sp>
        <p:nvSpPr>
          <p:cNvPr id="4" name="CuadroTexto 2"/>
          <p:cNvSpPr txBox="1"/>
          <p:nvPr/>
        </p:nvSpPr>
        <p:spPr>
          <a:xfrm>
            <a:off x="1204749" y="3251056"/>
            <a:ext cx="3934052" cy="307777"/>
          </a:xfrm>
          <a:prstGeom prst="rect">
            <a:avLst/>
          </a:prstGeom>
          <a:noFill/>
        </p:spPr>
        <p:txBody>
          <a:bodyPr wrap="square" rtlCol="0">
            <a:spAutoFit/>
          </a:bodyPr>
          <a:lstStyle/>
          <a:p>
            <a:pPr algn="just"/>
            <a:r>
              <a:rPr lang="es-EC" sz="1400"/>
              <a:t>Agricultura inteligente</a:t>
            </a:r>
            <a:endParaRPr lang="en-US" sz="1400"/>
          </a:p>
        </p:txBody>
      </p:sp>
      <p:sp>
        <p:nvSpPr>
          <p:cNvPr id="22" name="CuadroTexto 21"/>
          <p:cNvSpPr txBox="1"/>
          <p:nvPr/>
        </p:nvSpPr>
        <p:spPr>
          <a:xfrm>
            <a:off x="4419601" y="4873538"/>
            <a:ext cx="4445473" cy="307777"/>
          </a:xfrm>
          <a:prstGeom prst="rect">
            <a:avLst/>
          </a:prstGeom>
          <a:noFill/>
        </p:spPr>
        <p:txBody>
          <a:bodyPr wrap="square" rtlCol="0">
            <a:spAutoFit/>
          </a:bodyPr>
          <a:lstStyle/>
          <a:p>
            <a:pPr algn="just"/>
            <a:r>
              <a:rPr lang="es-EC" sz="1400" dirty="0"/>
              <a:t>Monitorización agrícola</a:t>
            </a:r>
            <a:endParaRPr lang="en-US" sz="1400" dirty="0"/>
          </a:p>
        </p:txBody>
      </p:sp>
      <p:sp>
        <p:nvSpPr>
          <p:cNvPr id="10" name="CuadroTexto 9"/>
          <p:cNvSpPr txBox="1"/>
          <p:nvPr/>
        </p:nvSpPr>
        <p:spPr>
          <a:xfrm>
            <a:off x="4381257" y="1095087"/>
            <a:ext cx="4445473" cy="307777"/>
          </a:xfrm>
          <a:prstGeom prst="rect">
            <a:avLst/>
          </a:prstGeom>
          <a:noFill/>
        </p:spPr>
        <p:txBody>
          <a:bodyPr wrap="square" rtlCol="0">
            <a:spAutoFit/>
          </a:bodyPr>
          <a:lstStyle/>
          <a:p>
            <a:pPr algn="just"/>
            <a:r>
              <a:rPr lang="es-EC" sz="1400" dirty="0"/>
              <a:t>Internet de las </a:t>
            </a:r>
            <a:r>
              <a:rPr lang="es-EC" sz="1400" dirty="0" smtClean="0"/>
              <a:t>Cosas (IoT)</a:t>
            </a:r>
            <a:endParaRPr lang="en-US" sz="1400" dirty="0"/>
          </a:p>
        </p:txBody>
      </p:sp>
      <p:sp>
        <p:nvSpPr>
          <p:cNvPr id="2" name="Elipse 1"/>
          <p:cNvSpPr/>
          <p:nvPr/>
        </p:nvSpPr>
        <p:spPr>
          <a:xfrm>
            <a:off x="1024534" y="3335046"/>
            <a:ext cx="153105" cy="139174"/>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2" name="Elipse 11"/>
          <p:cNvSpPr/>
          <p:nvPr/>
        </p:nvSpPr>
        <p:spPr>
          <a:xfrm>
            <a:off x="4224934" y="1173740"/>
            <a:ext cx="153105" cy="139174"/>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3" name="Elipse 12"/>
          <p:cNvSpPr/>
          <p:nvPr/>
        </p:nvSpPr>
        <p:spPr>
          <a:xfrm>
            <a:off x="4266496" y="4942185"/>
            <a:ext cx="153105" cy="139174"/>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03169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5"/>
          <p:cNvSpPr>
            <a:spLocks noGrp="1"/>
          </p:cNvSpPr>
          <p:nvPr>
            <p:ph type="title"/>
          </p:nvPr>
        </p:nvSpPr>
        <p:spPr>
          <a:xfrm>
            <a:off x="678764" y="0"/>
            <a:ext cx="8229600" cy="1143000"/>
          </a:xfrm>
        </p:spPr>
        <p:txBody>
          <a:bodyPr/>
          <a:lstStyle/>
          <a:p>
            <a:r>
              <a:rPr lang="es-EC" i="0">
                <a:solidFill>
                  <a:srgbClr val="00B050"/>
                </a:solidFill>
                <a:latin typeface="Times New Roman" panose="02020603050405020304" pitchFamily="18" charset="0"/>
                <a:cs typeface="Times New Roman" panose="02020603050405020304" pitchFamily="18" charset="0"/>
              </a:rPr>
              <a:t>Introducción</a:t>
            </a:r>
          </a:p>
        </p:txBody>
      </p:sp>
      <p:sp>
        <p:nvSpPr>
          <p:cNvPr id="18" name="CuadroTexto 17"/>
          <p:cNvSpPr txBox="1"/>
          <p:nvPr/>
        </p:nvSpPr>
        <p:spPr>
          <a:xfrm>
            <a:off x="0" y="6493174"/>
            <a:ext cx="705967" cy="369332"/>
          </a:xfrm>
          <a:prstGeom prst="rect">
            <a:avLst/>
          </a:prstGeom>
          <a:noFill/>
        </p:spPr>
        <p:txBody>
          <a:bodyPr wrap="square" rtlCol="0">
            <a:spAutoFit/>
          </a:bodyPr>
          <a:lstStyle/>
          <a:p>
            <a:r>
              <a:rPr lang="es-ES" dirty="0" smtClean="0"/>
              <a:t>2</a:t>
            </a:r>
            <a:endParaRPr lang="es-ES" dirty="0"/>
          </a:p>
        </p:txBody>
      </p:sp>
      <p:sp>
        <p:nvSpPr>
          <p:cNvPr id="9" name="Título 1"/>
          <p:cNvSpPr txBox="1">
            <a:spLocks/>
          </p:cNvSpPr>
          <p:nvPr/>
        </p:nvSpPr>
        <p:spPr>
          <a:xfrm>
            <a:off x="-3323" y="434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a:latin typeface="Palatino Linotype" panose="02040502050505030304" pitchFamily="18" charset="0"/>
              </a:rPr>
              <a:t>Justificación e Importancia</a:t>
            </a:r>
            <a:endParaRPr lang="en-US" sz="2800">
              <a:latin typeface="Palatino Linotype" panose="02040502050505030304" pitchFamily="18" charset="0"/>
            </a:endParaRPr>
          </a:p>
        </p:txBody>
      </p:sp>
      <p:pic>
        <p:nvPicPr>
          <p:cNvPr id="2" name="Imagen 2" descr="Mapa&#10;&#10;Descripción generada automáticamente">
            <a:extLst>
              <a:ext uri="{FF2B5EF4-FFF2-40B4-BE49-F238E27FC236}">
                <a16:creationId xmlns:a16="http://schemas.microsoft.com/office/drawing/2014/main" id="{31B2C529-5E07-401E-8DE4-8A737FB35D66}"/>
              </a:ext>
            </a:extLst>
          </p:cNvPr>
          <p:cNvPicPr>
            <a:picLocks noChangeAspect="1"/>
          </p:cNvPicPr>
          <p:nvPr/>
        </p:nvPicPr>
        <p:blipFill>
          <a:blip r:embed="rId2"/>
          <a:stretch>
            <a:fillRect/>
          </a:stretch>
        </p:blipFill>
        <p:spPr>
          <a:xfrm>
            <a:off x="409319" y="1145875"/>
            <a:ext cx="4672889" cy="4566250"/>
          </a:xfrm>
          <a:prstGeom prst="rect">
            <a:avLst/>
          </a:prstGeom>
        </p:spPr>
      </p:pic>
      <p:pic>
        <p:nvPicPr>
          <p:cNvPr id="3" name="Imagen 3" descr="Un grupo de personas alrededor de una carpa en un campo&#10;&#10;Descripción generada automáticamente">
            <a:extLst>
              <a:ext uri="{FF2B5EF4-FFF2-40B4-BE49-F238E27FC236}">
                <a16:creationId xmlns:a16="http://schemas.microsoft.com/office/drawing/2014/main" id="{872FE28F-DE49-4727-B283-5360CDC323A1}"/>
              </a:ext>
            </a:extLst>
          </p:cNvPr>
          <p:cNvPicPr>
            <a:picLocks noChangeAspect="1"/>
          </p:cNvPicPr>
          <p:nvPr/>
        </p:nvPicPr>
        <p:blipFill>
          <a:blip r:embed="rId3"/>
          <a:stretch>
            <a:fillRect/>
          </a:stretch>
        </p:blipFill>
        <p:spPr>
          <a:xfrm>
            <a:off x="5560160" y="1132570"/>
            <a:ext cx="3174521" cy="1850778"/>
          </a:xfrm>
          <a:prstGeom prst="rect">
            <a:avLst/>
          </a:prstGeom>
        </p:spPr>
      </p:pic>
      <p:pic>
        <p:nvPicPr>
          <p:cNvPr id="4" name="Imagen 4">
            <a:extLst>
              <a:ext uri="{FF2B5EF4-FFF2-40B4-BE49-F238E27FC236}">
                <a16:creationId xmlns:a16="http://schemas.microsoft.com/office/drawing/2014/main" id="{22ECF286-B7CC-4692-90BB-1AD805CE63A9}"/>
              </a:ext>
            </a:extLst>
          </p:cNvPr>
          <p:cNvPicPr>
            <a:picLocks noChangeAspect="1"/>
          </p:cNvPicPr>
          <p:nvPr/>
        </p:nvPicPr>
        <p:blipFill>
          <a:blip r:embed="rId4"/>
          <a:stretch>
            <a:fillRect/>
          </a:stretch>
        </p:blipFill>
        <p:spPr>
          <a:xfrm>
            <a:off x="5560159" y="3581400"/>
            <a:ext cx="3174521" cy="2130725"/>
          </a:xfrm>
          <a:prstGeom prst="rect">
            <a:avLst/>
          </a:prstGeom>
        </p:spPr>
      </p:pic>
    </p:spTree>
    <p:extLst>
      <p:ext uri="{BB962C8B-B14F-4D97-AF65-F5344CB8AC3E}">
        <p14:creationId xmlns:p14="http://schemas.microsoft.com/office/powerpoint/2010/main" val="13218844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107504" y="620688"/>
            <a:ext cx="8698160" cy="5544616"/>
          </a:xfrm>
        </p:spPr>
        <p:txBody>
          <a:bodyPr/>
          <a:lstStyle/>
          <a:p>
            <a:pPr marL="0" indent="0" algn="just">
              <a:buNone/>
            </a:pPr>
            <a:r>
              <a:rPr lang="es-EC" b="1">
                <a:solidFill>
                  <a:srgbClr val="336600"/>
                </a:solidFill>
                <a:latin typeface="Times New Roman" panose="02020603050405020304" pitchFamily="18" charset="0"/>
                <a:cs typeface="Times New Roman" panose="02020603050405020304" pitchFamily="18" charset="0"/>
              </a:rPr>
              <a:t>Objetivo General</a:t>
            </a:r>
          </a:p>
          <a:p>
            <a:pPr marL="0" indent="0" algn="just">
              <a:buNone/>
            </a:pPr>
            <a:endParaRPr lang="es-EC" sz="1500">
              <a:solidFill>
                <a:srgbClr val="336600"/>
              </a:solidFill>
            </a:endParaRPr>
          </a:p>
          <a:p>
            <a:pPr marL="0" indent="0" algn="just">
              <a:lnSpc>
                <a:spcPct val="150000"/>
              </a:lnSpc>
              <a:buNone/>
            </a:pPr>
            <a:r>
              <a:rPr lang="es-MX" sz="1400">
                <a:solidFill>
                  <a:schemeClr val="tx1"/>
                </a:solidFill>
                <a:latin typeface="Arial" panose="020B0604020202020204" pitchFamily="34" charset="0"/>
                <a:cs typeface="Arial" panose="020B0604020202020204" pitchFamily="34" charset="0"/>
              </a:rPr>
              <a:t>Realizar un análisis comparativo de los sistemas de comunicación IoT para la monitorización de zonas agrícolas en las provincias de Cotopaxi y Tungurahua.</a:t>
            </a:r>
            <a:endParaRPr lang="es-EC" b="1">
              <a:solidFill>
                <a:srgbClr val="336600"/>
              </a:solidFill>
              <a:latin typeface="Times New Roman" panose="02020603050405020304" pitchFamily="18" charset="0"/>
              <a:cs typeface="Times New Roman" panose="02020603050405020304" pitchFamily="18" charset="0"/>
            </a:endParaRPr>
          </a:p>
          <a:p>
            <a:pPr marL="0" indent="0" algn="just">
              <a:lnSpc>
                <a:spcPct val="150000"/>
              </a:lnSpc>
              <a:buNone/>
            </a:pPr>
            <a:r>
              <a:rPr lang="es-EC" b="1">
                <a:solidFill>
                  <a:srgbClr val="336600"/>
                </a:solidFill>
                <a:latin typeface="Times New Roman" panose="02020603050405020304" pitchFamily="18" charset="0"/>
                <a:cs typeface="Times New Roman" panose="02020603050405020304" pitchFamily="18" charset="0"/>
              </a:rPr>
              <a:t>Objetivos Específicos</a:t>
            </a:r>
          </a:p>
          <a:p>
            <a:pPr algn="just">
              <a:lnSpc>
                <a:spcPct val="150000"/>
              </a:lnSpc>
            </a:pPr>
            <a:r>
              <a:rPr lang="es-MX" sz="1400">
                <a:solidFill>
                  <a:schemeClr val="tx1"/>
                </a:solidFill>
                <a:latin typeface="Arial" panose="020B0604020202020204" pitchFamily="34" charset="0"/>
                <a:cs typeface="Arial" panose="020B0604020202020204" pitchFamily="34" charset="0"/>
              </a:rPr>
              <a:t>Realizar el estudio del estado del arte de comunicaciones implementadas en nodos sensores en zonas agrícolas.</a:t>
            </a:r>
          </a:p>
          <a:p>
            <a:pPr algn="just">
              <a:lnSpc>
                <a:spcPct val="150000"/>
              </a:lnSpc>
            </a:pPr>
            <a:r>
              <a:rPr lang="es-MX" sz="1400">
                <a:solidFill>
                  <a:schemeClr val="tx1"/>
                </a:solidFill>
                <a:latin typeface="Arial" panose="020B0604020202020204" pitchFamily="34" charset="0"/>
                <a:cs typeface="Arial" panose="020B0604020202020204" pitchFamily="34" charset="0"/>
              </a:rPr>
              <a:t>Comparar y seleccionar información sobre tecnologías inalámbricas aplicada en la monitorización de zonas agrícolas en el Ecuador.</a:t>
            </a:r>
          </a:p>
          <a:p>
            <a:pPr algn="just">
              <a:lnSpc>
                <a:spcPct val="150000"/>
              </a:lnSpc>
            </a:pPr>
            <a:r>
              <a:rPr lang="es-MX" sz="1400">
                <a:solidFill>
                  <a:schemeClr val="tx1"/>
                </a:solidFill>
                <a:latin typeface="+mj-lt"/>
                <a:cs typeface="Times New Roman" panose="02020603050405020304" pitchFamily="18" charset="0"/>
              </a:rPr>
              <a:t>Realizar el diseño experimental para la comparación de tecnologías de comunicaciones inalámbricas de zonas agrícolas en las provincias Cotopaxi y Tungurahua mediante simuladores de cobertura radioeléctrica.</a:t>
            </a:r>
          </a:p>
          <a:p>
            <a:pPr algn="just">
              <a:lnSpc>
                <a:spcPct val="150000"/>
              </a:lnSpc>
            </a:pPr>
            <a:r>
              <a:rPr lang="es-MX" sz="1400">
                <a:solidFill>
                  <a:schemeClr val="tx1"/>
                </a:solidFill>
                <a:cs typeface="Times New Roman" panose="02020603050405020304" pitchFamily="18" charset="0"/>
              </a:rPr>
              <a:t>Implementar una red inalámbrica compatible con la tecnología seleccionada y analizar los costos que representa su ejecución.</a:t>
            </a:r>
          </a:p>
          <a:p>
            <a:pPr algn="just">
              <a:lnSpc>
                <a:spcPct val="150000"/>
              </a:lnSpc>
            </a:pPr>
            <a:endParaRPr lang="es-EC" sz="1400">
              <a:solidFill>
                <a:schemeClr val="tx1"/>
              </a:solidFill>
              <a:latin typeface="+mj-lt"/>
              <a:cs typeface="Times New Roman" panose="02020603050405020304" pitchFamily="18" charset="0"/>
            </a:endParaRPr>
          </a:p>
        </p:txBody>
      </p:sp>
      <p:sp>
        <p:nvSpPr>
          <p:cNvPr id="3" name="CuadroTexto 2"/>
          <p:cNvSpPr txBox="1"/>
          <p:nvPr/>
        </p:nvSpPr>
        <p:spPr>
          <a:xfrm>
            <a:off x="0" y="6488668"/>
            <a:ext cx="705967" cy="369332"/>
          </a:xfrm>
          <a:prstGeom prst="rect">
            <a:avLst/>
          </a:prstGeom>
          <a:noFill/>
        </p:spPr>
        <p:txBody>
          <a:bodyPr wrap="square" rtlCol="0">
            <a:spAutoFit/>
          </a:bodyPr>
          <a:lstStyle/>
          <a:p>
            <a:r>
              <a:rPr lang="es-ES" dirty="0" smtClean="0"/>
              <a:t>3</a:t>
            </a:r>
            <a:endParaRPr lang="es-ES" dirty="0"/>
          </a:p>
        </p:txBody>
      </p:sp>
      <p:sp>
        <p:nvSpPr>
          <p:cNvPr id="4" name="Título 5"/>
          <p:cNvSpPr>
            <a:spLocks noGrp="1"/>
          </p:cNvSpPr>
          <p:nvPr>
            <p:ph type="title"/>
          </p:nvPr>
        </p:nvSpPr>
        <p:spPr>
          <a:xfrm>
            <a:off x="539552" y="28978"/>
            <a:ext cx="8229600" cy="1143000"/>
          </a:xfrm>
        </p:spPr>
        <p:txBody>
          <a:bodyPr/>
          <a:lstStyle/>
          <a:p>
            <a:r>
              <a:rPr lang="es-EC" i="0">
                <a:solidFill>
                  <a:srgbClr val="00B050"/>
                </a:solidFill>
                <a:latin typeface="Times New Roman" panose="02020603050405020304" pitchFamily="18" charset="0"/>
                <a:cs typeface="Times New Roman" panose="02020603050405020304" pitchFamily="18" charset="0"/>
              </a:rPr>
              <a:t>Objetivos</a:t>
            </a:r>
            <a:r>
              <a:rPr lang="es-EC" i="0">
                <a:latin typeface="Times New Roman" panose="02020603050405020304" pitchFamily="18" charset="0"/>
                <a:cs typeface="Times New Roman" panose="02020603050405020304" pitchFamily="18" charset="0"/>
              </a:rPr>
              <a:t/>
            </a:r>
            <a:br>
              <a:rPr lang="es-EC" i="0">
                <a:latin typeface="Times New Roman" panose="02020603050405020304" pitchFamily="18" charset="0"/>
                <a:cs typeface="Times New Roman" panose="02020603050405020304" pitchFamily="18" charset="0"/>
              </a:rPr>
            </a:br>
            <a:endParaRPr lang="es-EC" i="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40964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Metodología</a:t>
            </a:r>
          </a:p>
        </p:txBody>
      </p:sp>
      <p:sp>
        <p:nvSpPr>
          <p:cNvPr id="33" name="CuadroTexto 32"/>
          <p:cNvSpPr txBox="1"/>
          <p:nvPr/>
        </p:nvSpPr>
        <p:spPr>
          <a:xfrm>
            <a:off x="0" y="6488668"/>
            <a:ext cx="705967" cy="369332"/>
          </a:xfrm>
          <a:prstGeom prst="rect">
            <a:avLst/>
          </a:prstGeom>
          <a:noFill/>
        </p:spPr>
        <p:txBody>
          <a:bodyPr wrap="square" rtlCol="0">
            <a:spAutoFit/>
          </a:bodyPr>
          <a:lstStyle/>
          <a:p>
            <a:r>
              <a:rPr lang="es-ES" dirty="0" smtClean="0"/>
              <a:t>4</a:t>
            </a:r>
            <a:endParaRPr lang="es-ES" dirty="0"/>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Imagen 5"/>
          <p:cNvPicPr>
            <a:picLocks noChangeAspect="1"/>
          </p:cNvPicPr>
          <p:nvPr/>
        </p:nvPicPr>
        <p:blipFill>
          <a:blip r:embed="rId2"/>
          <a:stretch>
            <a:fillRect/>
          </a:stretch>
        </p:blipFill>
        <p:spPr>
          <a:xfrm>
            <a:off x="0" y="953289"/>
            <a:ext cx="9050689" cy="4630094"/>
          </a:xfrm>
          <a:prstGeom prst="rect">
            <a:avLst/>
          </a:prstGeom>
        </p:spPr>
      </p:pic>
      <p:sp>
        <p:nvSpPr>
          <p:cNvPr id="7" name="Rectángulo 6"/>
          <p:cNvSpPr/>
          <p:nvPr/>
        </p:nvSpPr>
        <p:spPr>
          <a:xfrm>
            <a:off x="13855" y="836712"/>
            <a:ext cx="3851563" cy="4899070"/>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9" name="Rectángulo 8"/>
          <p:cNvSpPr/>
          <p:nvPr/>
        </p:nvSpPr>
        <p:spPr>
          <a:xfrm>
            <a:off x="5126182" y="1217712"/>
            <a:ext cx="1371600" cy="762000"/>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0" name="Rectángulo 9"/>
          <p:cNvSpPr/>
          <p:nvPr/>
        </p:nvSpPr>
        <p:spPr>
          <a:xfrm>
            <a:off x="5126182" y="2096288"/>
            <a:ext cx="1371600" cy="2032366"/>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1" name="Rectángulo 10"/>
          <p:cNvSpPr/>
          <p:nvPr/>
        </p:nvSpPr>
        <p:spPr>
          <a:xfrm>
            <a:off x="4987636" y="4348838"/>
            <a:ext cx="1662545" cy="971308"/>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8" name="CuadroTexto 7"/>
          <p:cNvSpPr txBox="1"/>
          <p:nvPr/>
        </p:nvSpPr>
        <p:spPr>
          <a:xfrm>
            <a:off x="1668683" y="484942"/>
            <a:ext cx="652743" cy="276999"/>
          </a:xfrm>
          <a:prstGeom prst="rect">
            <a:avLst/>
          </a:prstGeom>
          <a:noFill/>
        </p:spPr>
        <p:txBody>
          <a:bodyPr wrap="none" rtlCol="0">
            <a:spAutoFit/>
          </a:bodyPr>
          <a:lstStyle/>
          <a:p>
            <a:r>
              <a:rPr lang="es-EC" sz="1200" dirty="0" smtClean="0">
                <a:latin typeface="Times New Roman" panose="02020603050405020304" pitchFamily="18" charset="0"/>
                <a:cs typeface="Times New Roman" panose="02020603050405020304" pitchFamily="18" charset="0"/>
              </a:rPr>
              <a:t>Etapa 1</a:t>
            </a:r>
            <a:endParaRPr lang="en-US" sz="1200" dirty="0">
              <a:latin typeface="Times New Roman" panose="02020603050405020304" pitchFamily="18" charset="0"/>
              <a:cs typeface="Times New Roman" panose="02020603050405020304" pitchFamily="18" charset="0"/>
            </a:endParaRPr>
          </a:p>
        </p:txBody>
      </p:sp>
      <p:sp>
        <p:nvSpPr>
          <p:cNvPr id="13" name="CuadroTexto 12"/>
          <p:cNvSpPr txBox="1"/>
          <p:nvPr/>
        </p:nvSpPr>
        <p:spPr>
          <a:xfrm>
            <a:off x="6517768" y="1454763"/>
            <a:ext cx="652743" cy="276999"/>
          </a:xfrm>
          <a:prstGeom prst="rect">
            <a:avLst/>
          </a:prstGeom>
          <a:noFill/>
        </p:spPr>
        <p:txBody>
          <a:bodyPr wrap="none" rtlCol="0">
            <a:spAutoFit/>
          </a:bodyPr>
          <a:lstStyle/>
          <a:p>
            <a:r>
              <a:rPr lang="es-EC" sz="1200" dirty="0" smtClean="0">
                <a:latin typeface="Times New Roman" panose="02020603050405020304" pitchFamily="18" charset="0"/>
                <a:cs typeface="Times New Roman" panose="02020603050405020304" pitchFamily="18" charset="0"/>
              </a:rPr>
              <a:t>Etapa 2</a:t>
            </a:r>
            <a:endParaRPr lang="en-US" sz="1200" dirty="0">
              <a:latin typeface="Times New Roman" panose="02020603050405020304" pitchFamily="18" charset="0"/>
              <a:cs typeface="Times New Roman" panose="02020603050405020304" pitchFamily="18" charset="0"/>
            </a:endParaRPr>
          </a:p>
        </p:txBody>
      </p:sp>
      <p:sp>
        <p:nvSpPr>
          <p:cNvPr id="14" name="CuadroTexto 13"/>
          <p:cNvSpPr txBox="1"/>
          <p:nvPr/>
        </p:nvSpPr>
        <p:spPr>
          <a:xfrm>
            <a:off x="6545477" y="2867924"/>
            <a:ext cx="652743" cy="276999"/>
          </a:xfrm>
          <a:prstGeom prst="rect">
            <a:avLst/>
          </a:prstGeom>
          <a:noFill/>
        </p:spPr>
        <p:txBody>
          <a:bodyPr wrap="none" rtlCol="0">
            <a:spAutoFit/>
          </a:bodyPr>
          <a:lstStyle/>
          <a:p>
            <a:r>
              <a:rPr lang="es-EC" sz="1200" dirty="0" smtClean="0">
                <a:latin typeface="Times New Roman" panose="02020603050405020304" pitchFamily="18" charset="0"/>
                <a:cs typeface="Times New Roman" panose="02020603050405020304" pitchFamily="18" charset="0"/>
              </a:rPr>
              <a:t>Etapa 3</a:t>
            </a:r>
            <a:endParaRPr lang="en-US" sz="1200" dirty="0">
              <a:latin typeface="Times New Roman" panose="02020603050405020304" pitchFamily="18" charset="0"/>
              <a:cs typeface="Times New Roman" panose="02020603050405020304" pitchFamily="18" charset="0"/>
            </a:endParaRPr>
          </a:p>
        </p:txBody>
      </p:sp>
      <p:sp>
        <p:nvSpPr>
          <p:cNvPr id="15" name="CuadroTexto 14"/>
          <p:cNvSpPr txBox="1"/>
          <p:nvPr/>
        </p:nvSpPr>
        <p:spPr>
          <a:xfrm>
            <a:off x="6697877" y="4627456"/>
            <a:ext cx="652743" cy="276999"/>
          </a:xfrm>
          <a:prstGeom prst="rect">
            <a:avLst/>
          </a:prstGeom>
          <a:noFill/>
        </p:spPr>
        <p:txBody>
          <a:bodyPr wrap="none" rtlCol="0">
            <a:spAutoFit/>
          </a:bodyPr>
          <a:lstStyle/>
          <a:p>
            <a:r>
              <a:rPr lang="es-EC" sz="1200" dirty="0" smtClean="0">
                <a:latin typeface="Times New Roman" panose="02020603050405020304" pitchFamily="18" charset="0"/>
                <a:cs typeface="Times New Roman" panose="02020603050405020304" pitchFamily="18" charset="0"/>
              </a:rPr>
              <a:t>Etapa 4</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63681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Desarrollo y Pruebas</a:t>
            </a: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a:t>5</a:t>
            </a:r>
            <a:endParaRPr lang="en-BZ" dirty="0"/>
          </a:p>
        </p:txBody>
      </p:sp>
      <p:sp>
        <p:nvSpPr>
          <p:cNvPr id="9" name="Título 1"/>
          <p:cNvSpPr txBox="1">
            <a:spLocks/>
          </p:cNvSpPr>
          <p:nvPr/>
        </p:nvSpPr>
        <p:spPr>
          <a:xfrm>
            <a:off x="-3323" y="434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a:latin typeface="Palatino Linotype" panose="02040502050505030304" pitchFamily="18" charset="0"/>
              </a:rPr>
              <a:t>Análisis Bibliométrico</a:t>
            </a:r>
            <a:endParaRPr lang="en-US" sz="2800" dirty="0">
              <a:latin typeface="Palatino Linotype" panose="02040502050505030304" pitchFamily="18" charset="0"/>
            </a:endParaRPr>
          </a:p>
        </p:txBody>
      </p:sp>
      <p:pic>
        <p:nvPicPr>
          <p:cNvPr id="10" name="Imagen 9"/>
          <p:cNvPicPr/>
          <p:nvPr/>
        </p:nvPicPr>
        <p:blipFill rotWithShape="1">
          <a:blip r:embed="rId2">
            <a:extLst>
              <a:ext uri="{28A0092B-C50C-407E-A947-70E740481C1C}">
                <a14:useLocalDpi xmlns:a14="http://schemas.microsoft.com/office/drawing/2010/main" val="0"/>
              </a:ext>
            </a:extLst>
          </a:blip>
          <a:srcRect l="8031" r="8656"/>
          <a:stretch/>
        </p:blipFill>
        <p:spPr bwMode="auto">
          <a:xfrm>
            <a:off x="1264352" y="823988"/>
            <a:ext cx="6813528" cy="4704054"/>
          </a:xfrm>
          <a:prstGeom prst="rect">
            <a:avLst/>
          </a:prstGeom>
          <a:ln>
            <a:noFill/>
          </a:ln>
          <a:extLst>
            <a:ext uri="{53640926-AAD7-44D8-BBD7-CCE9431645EC}">
              <a14:shadowObscured xmlns:a14="http://schemas.microsoft.com/office/drawing/2010/main"/>
            </a:ext>
          </a:extLst>
        </p:spPr>
      </p:pic>
      <p:sp>
        <p:nvSpPr>
          <p:cNvPr id="2" name="Rectángulo 1">
            <a:extLst>
              <a:ext uri="{FF2B5EF4-FFF2-40B4-BE49-F238E27FC236}">
                <a16:creationId xmlns:a16="http://schemas.microsoft.com/office/drawing/2014/main" id="{278EC5A3-7C39-4CEF-836E-B3A8AD6EE05C}"/>
              </a:ext>
            </a:extLst>
          </p:cNvPr>
          <p:cNvSpPr/>
          <p:nvPr/>
        </p:nvSpPr>
        <p:spPr>
          <a:xfrm>
            <a:off x="1264352" y="5638800"/>
            <a:ext cx="3295006" cy="523220"/>
          </a:xfrm>
          <a:prstGeom prst="rect">
            <a:avLst/>
          </a:prstGeom>
        </p:spPr>
        <p:txBody>
          <a:bodyPr wrap="square" lIns="91440" tIns="45720" rIns="91440" bIns="45720" anchor="t">
            <a:spAutoFit/>
          </a:bodyPr>
          <a:lstStyle/>
          <a:p>
            <a:pPr algn="just"/>
            <a:r>
              <a:rPr lang="es-EC" sz="1400" dirty="0">
                <a:latin typeface="+mj-lt"/>
                <a:cs typeface="Times New Roman"/>
              </a:rPr>
              <a:t>Base de datos Scopus</a:t>
            </a:r>
          </a:p>
          <a:p>
            <a:pPr algn="just"/>
            <a:r>
              <a:rPr lang="es-EC" sz="1400" dirty="0">
                <a:latin typeface="+mj-lt"/>
                <a:cs typeface="Times New Roman"/>
              </a:rPr>
              <a:t>IoT + Agricultura</a:t>
            </a:r>
          </a:p>
        </p:txBody>
      </p:sp>
      <p:sp>
        <p:nvSpPr>
          <p:cNvPr id="12" name="Elipse 11"/>
          <p:cNvSpPr/>
          <p:nvPr/>
        </p:nvSpPr>
        <p:spPr>
          <a:xfrm>
            <a:off x="1121513" y="5801159"/>
            <a:ext cx="153105" cy="139174"/>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05393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Desarrollo y Pruebas</a:t>
            </a: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a:t>6</a:t>
            </a:r>
            <a:endParaRPr lang="en-BZ" dirty="0"/>
          </a:p>
        </p:txBody>
      </p:sp>
      <p:sp>
        <p:nvSpPr>
          <p:cNvPr id="9" name="Título 1"/>
          <p:cNvSpPr txBox="1">
            <a:spLocks/>
          </p:cNvSpPr>
          <p:nvPr/>
        </p:nvSpPr>
        <p:spPr>
          <a:xfrm>
            <a:off x="-3323" y="43410"/>
            <a:ext cx="8911687" cy="80171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a:latin typeface="Palatino Linotype" panose="02040502050505030304" pitchFamily="18" charset="0"/>
              </a:rPr>
              <a:t>Análisis Bibliométrico</a:t>
            </a:r>
            <a:endParaRPr lang="en-US" sz="2800" dirty="0">
              <a:latin typeface="Palatino Linotype" panose="02040502050505030304" pitchFamily="18" charset="0"/>
            </a:endParaRPr>
          </a:p>
        </p:txBody>
      </p:sp>
      <p:pic>
        <p:nvPicPr>
          <p:cNvPr id="13" name="Imagen 12" descr="C:\Users\Alexis\Desktop\Tesis\Borradores\Paises\Paises.png"/>
          <p:cNvPicPr/>
          <p:nvPr/>
        </p:nvPicPr>
        <p:blipFill rotWithShape="1">
          <a:blip r:embed="rId2">
            <a:extLst>
              <a:ext uri="{28A0092B-C50C-407E-A947-70E740481C1C}">
                <a14:useLocalDpi xmlns:a14="http://schemas.microsoft.com/office/drawing/2010/main" val="0"/>
              </a:ext>
            </a:extLst>
          </a:blip>
          <a:srcRect l="12062" t="6704" r="11843" b="4343"/>
          <a:stretch/>
        </p:blipFill>
        <p:spPr bwMode="auto">
          <a:xfrm>
            <a:off x="1324676" y="796773"/>
            <a:ext cx="6659351" cy="4516581"/>
          </a:xfrm>
          <a:prstGeom prst="rect">
            <a:avLst/>
          </a:prstGeom>
          <a:ln>
            <a:noFill/>
          </a:ln>
          <a:extLst>
            <a:ext uri="{53640926-AAD7-44D8-BBD7-CCE9431645EC}">
              <a14:shadowObscured xmlns:a14="http://schemas.microsoft.com/office/drawing/2010/main"/>
            </a:ext>
          </a:extLst>
        </p:spPr>
      </p:pic>
      <p:sp>
        <p:nvSpPr>
          <p:cNvPr id="11" name="Rectángulo 10">
            <a:extLst>
              <a:ext uri="{FF2B5EF4-FFF2-40B4-BE49-F238E27FC236}">
                <a16:creationId xmlns:a16="http://schemas.microsoft.com/office/drawing/2014/main" id="{34C1BD06-6BFA-4D3C-8C5D-B14728788102}"/>
              </a:ext>
            </a:extLst>
          </p:cNvPr>
          <p:cNvSpPr/>
          <p:nvPr/>
        </p:nvSpPr>
        <p:spPr>
          <a:xfrm>
            <a:off x="1324676" y="5640205"/>
            <a:ext cx="3918460" cy="523220"/>
          </a:xfrm>
          <a:prstGeom prst="rect">
            <a:avLst/>
          </a:prstGeom>
        </p:spPr>
        <p:txBody>
          <a:bodyPr wrap="square" lIns="91440" tIns="45720" rIns="91440" bIns="45720" anchor="t">
            <a:spAutoFit/>
          </a:bodyPr>
          <a:lstStyle/>
          <a:p>
            <a:pPr algn="just"/>
            <a:r>
              <a:rPr lang="es-EC" sz="1400" dirty="0">
                <a:latin typeface="+mj-lt"/>
                <a:cs typeface="Times New Roman"/>
              </a:rPr>
              <a:t>Base de datos Scopus</a:t>
            </a:r>
          </a:p>
          <a:p>
            <a:pPr algn="just"/>
            <a:r>
              <a:rPr lang="es-EC" sz="1400" dirty="0">
                <a:latin typeface="+mj-lt"/>
                <a:cs typeface="Times New Roman"/>
              </a:rPr>
              <a:t>Representación por países: IoT + Agricultura </a:t>
            </a:r>
          </a:p>
        </p:txBody>
      </p:sp>
      <p:sp>
        <p:nvSpPr>
          <p:cNvPr id="12" name="Elipse 11"/>
          <p:cNvSpPr/>
          <p:nvPr/>
        </p:nvSpPr>
        <p:spPr>
          <a:xfrm>
            <a:off x="1176939" y="5801158"/>
            <a:ext cx="153105" cy="139174"/>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6965998"/>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2072</TotalTime>
  <Words>637</Words>
  <Application>Microsoft Office PowerPoint</Application>
  <PresentationFormat>Presentación en pantalla (4:3)</PresentationFormat>
  <Paragraphs>166</Paragraphs>
  <Slides>31</Slides>
  <Notes>2</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31</vt:i4>
      </vt:variant>
    </vt:vector>
  </HeadingPairs>
  <TitlesOfParts>
    <vt:vector size="40" baseType="lpstr">
      <vt:lpstr>Arial</vt:lpstr>
      <vt:lpstr>Calibri</vt:lpstr>
      <vt:lpstr>Ebrima</vt:lpstr>
      <vt:lpstr>Georgia</vt:lpstr>
      <vt:lpstr>Palatino Linotype</vt:lpstr>
      <vt:lpstr>Tahoma</vt:lpstr>
      <vt:lpstr>Times New Roman</vt:lpstr>
      <vt:lpstr>Diseño predeterminado</vt:lpstr>
      <vt:lpstr>CorelDRAW</vt:lpstr>
      <vt:lpstr>Presentación de PowerPoint</vt:lpstr>
      <vt:lpstr>Presentación de PowerPoint</vt:lpstr>
      <vt:lpstr>agenda</vt:lpstr>
      <vt:lpstr>Introducción</vt:lpstr>
      <vt:lpstr>Introducción</vt:lpstr>
      <vt:lpstr>Objetivos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ESPE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core i5</dc:creator>
  <cp:lastModifiedBy>Alexis</cp:lastModifiedBy>
  <cp:revision>62</cp:revision>
  <dcterms:created xsi:type="dcterms:W3CDTF">2008-02-13T16:07:44Z</dcterms:created>
  <dcterms:modified xsi:type="dcterms:W3CDTF">2021-06-23T02:33:41Z</dcterms:modified>
</cp:coreProperties>
</file>