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5" r:id="rId3"/>
    <p:sldMasterId id="2147483698" r:id="rId4"/>
  </p:sldMasterIdLst>
  <p:notesMasterIdLst>
    <p:notesMasterId r:id="rId68"/>
  </p:notesMasterIdLst>
  <p:handoutMasterIdLst>
    <p:handoutMasterId r:id="rId69"/>
  </p:handoutMasterIdLst>
  <p:sldIdLst>
    <p:sldId id="257" r:id="rId5"/>
    <p:sldId id="522" r:id="rId6"/>
    <p:sldId id="562" r:id="rId7"/>
    <p:sldId id="640" r:id="rId8"/>
    <p:sldId id="635" r:id="rId9"/>
    <p:sldId id="633" r:id="rId10"/>
    <p:sldId id="637" r:id="rId11"/>
    <p:sldId id="642" r:id="rId12"/>
    <p:sldId id="644" r:id="rId13"/>
    <p:sldId id="646" r:id="rId14"/>
    <p:sldId id="645" r:id="rId15"/>
    <p:sldId id="643" r:id="rId16"/>
    <p:sldId id="647" r:id="rId17"/>
    <p:sldId id="695" r:id="rId18"/>
    <p:sldId id="641" r:id="rId19"/>
    <p:sldId id="638" r:id="rId20"/>
    <p:sldId id="495" r:id="rId21"/>
    <p:sldId id="567" r:id="rId22"/>
    <p:sldId id="655" r:id="rId23"/>
    <p:sldId id="656" r:id="rId24"/>
    <p:sldId id="659" r:id="rId25"/>
    <p:sldId id="658" r:id="rId26"/>
    <p:sldId id="663" r:id="rId27"/>
    <p:sldId id="664" r:id="rId28"/>
    <p:sldId id="665" r:id="rId29"/>
    <p:sldId id="666" r:id="rId30"/>
    <p:sldId id="667" r:id="rId31"/>
    <p:sldId id="668" r:id="rId32"/>
    <p:sldId id="669" r:id="rId33"/>
    <p:sldId id="670" r:id="rId34"/>
    <p:sldId id="671" r:id="rId35"/>
    <p:sldId id="660" r:id="rId36"/>
    <p:sldId id="694" r:id="rId37"/>
    <p:sldId id="661" r:id="rId38"/>
    <p:sldId id="673" r:id="rId39"/>
    <p:sldId id="650" r:id="rId40"/>
    <p:sldId id="657" r:id="rId41"/>
    <p:sldId id="651" r:id="rId42"/>
    <p:sldId id="649" r:id="rId43"/>
    <p:sldId id="684" r:id="rId44"/>
    <p:sldId id="685" r:id="rId45"/>
    <p:sldId id="686" r:id="rId46"/>
    <p:sldId id="687" r:id="rId47"/>
    <p:sldId id="688" r:id="rId48"/>
    <p:sldId id="654" r:id="rId49"/>
    <p:sldId id="652" r:id="rId50"/>
    <p:sldId id="674" r:id="rId51"/>
    <p:sldId id="675" r:id="rId52"/>
    <p:sldId id="676" r:id="rId53"/>
    <p:sldId id="689" r:id="rId54"/>
    <p:sldId id="690" r:id="rId55"/>
    <p:sldId id="678" r:id="rId56"/>
    <p:sldId id="691" r:id="rId57"/>
    <p:sldId id="679" r:id="rId58"/>
    <p:sldId id="692" r:id="rId59"/>
    <p:sldId id="693" r:id="rId60"/>
    <p:sldId id="681" r:id="rId61"/>
    <p:sldId id="677" r:id="rId62"/>
    <p:sldId id="680" r:id="rId63"/>
    <p:sldId id="559" r:id="rId64"/>
    <p:sldId id="672" r:id="rId65"/>
    <p:sldId id="565" r:id="rId66"/>
    <p:sldId id="486" r:id="rId67"/>
  </p:sldIdLst>
  <p:sldSz cx="9145588" cy="6858000"/>
  <p:notesSz cx="7023100" cy="93091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3"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0E3"/>
    <a:srgbClr val="A5A4AA"/>
    <a:srgbClr val="5940EC"/>
    <a:srgbClr val="FF8001"/>
    <a:srgbClr val="E3DE00"/>
    <a:srgbClr val="FFC000"/>
    <a:srgbClr val="DA0000"/>
    <a:srgbClr val="0065B0"/>
    <a:srgbClr val="FF6D09"/>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599522-5980-4E27-8F88-9A8796D2A705}" v="3447" dt="2021-07-23T16:16:15.21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594" y="62"/>
      </p:cViewPr>
      <p:guideLst>
        <p:guide orient="horz" pos="2137"/>
        <p:guide pos="3840"/>
        <p:guide pos="28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di wlc" userId="e381eeb1de8116f2" providerId="LiveId" clId="{F1599522-5980-4E27-8F88-9A8796D2A705}"/>
    <pc:docChg chg="undo custSel addSld delSld modSld sldOrd">
      <pc:chgData name="bladi wlc" userId="e381eeb1de8116f2" providerId="LiveId" clId="{F1599522-5980-4E27-8F88-9A8796D2A705}" dt="2021-07-23T16:16:15.211" v="4444" actId="255"/>
      <pc:docMkLst>
        <pc:docMk/>
      </pc:docMkLst>
      <pc:sldChg chg="del">
        <pc:chgData name="bladi wlc" userId="e381eeb1de8116f2" providerId="LiveId" clId="{F1599522-5980-4E27-8F88-9A8796D2A705}" dt="2021-07-21T17:15:07.406" v="625" actId="2696"/>
        <pc:sldMkLst>
          <pc:docMk/>
          <pc:sldMk cId="3862686892" sldId="492"/>
        </pc:sldMkLst>
      </pc:sldChg>
      <pc:sldChg chg="modSp mod">
        <pc:chgData name="bladi wlc" userId="e381eeb1de8116f2" providerId="LiveId" clId="{F1599522-5980-4E27-8F88-9A8796D2A705}" dt="2021-07-20T20:03:23.663" v="13" actId="122"/>
        <pc:sldMkLst>
          <pc:docMk/>
          <pc:sldMk cId="3579470336" sldId="495"/>
        </pc:sldMkLst>
        <pc:spChg chg="mod">
          <ac:chgData name="bladi wlc" userId="e381eeb1de8116f2" providerId="LiveId" clId="{F1599522-5980-4E27-8F88-9A8796D2A705}" dt="2021-07-20T20:03:23.663" v="13" actId="122"/>
          <ac:spMkLst>
            <pc:docMk/>
            <pc:sldMk cId="3579470336" sldId="495"/>
            <ac:spMk id="4" creationId="{919846FC-27FB-4F22-A18B-D61B383199A7}"/>
          </ac:spMkLst>
        </pc:spChg>
      </pc:sldChg>
      <pc:sldChg chg="addSp delSp modSp del mod ord">
        <pc:chgData name="bladi wlc" userId="e381eeb1de8116f2" providerId="LiveId" clId="{F1599522-5980-4E27-8F88-9A8796D2A705}" dt="2021-07-23T03:19:43.736" v="1746" actId="47"/>
        <pc:sldMkLst>
          <pc:docMk/>
          <pc:sldMk cId="502438103" sldId="557"/>
        </pc:sldMkLst>
        <pc:spChg chg="del">
          <ac:chgData name="bladi wlc" userId="e381eeb1de8116f2" providerId="LiveId" clId="{F1599522-5980-4E27-8F88-9A8796D2A705}" dt="2021-07-20T22:27:17.741" v="589" actId="478"/>
          <ac:spMkLst>
            <pc:docMk/>
            <pc:sldMk cId="502438103" sldId="557"/>
            <ac:spMk id="27" creationId="{00000000-0000-0000-0000-000000000000}"/>
          </ac:spMkLst>
        </pc:spChg>
        <pc:spChg chg="del">
          <ac:chgData name="bladi wlc" userId="e381eeb1de8116f2" providerId="LiveId" clId="{F1599522-5980-4E27-8F88-9A8796D2A705}" dt="2021-07-20T22:27:20.003" v="590" actId="478"/>
          <ac:spMkLst>
            <pc:docMk/>
            <pc:sldMk cId="502438103" sldId="557"/>
            <ac:spMk id="29" creationId="{00000000-0000-0000-0000-000000000000}"/>
          </ac:spMkLst>
        </pc:spChg>
        <pc:spChg chg="del">
          <ac:chgData name="bladi wlc" userId="e381eeb1de8116f2" providerId="LiveId" clId="{F1599522-5980-4E27-8F88-9A8796D2A705}" dt="2021-07-20T22:27:21.247" v="591" actId="478"/>
          <ac:spMkLst>
            <pc:docMk/>
            <pc:sldMk cId="502438103" sldId="557"/>
            <ac:spMk id="30" creationId="{00000000-0000-0000-0000-000000000000}"/>
          </ac:spMkLst>
        </pc:spChg>
        <pc:graphicFrameChg chg="mod">
          <ac:chgData name="bladi wlc" userId="e381eeb1de8116f2" providerId="LiveId" clId="{F1599522-5980-4E27-8F88-9A8796D2A705}" dt="2021-07-21T17:28:55.047" v="752" actId="13926"/>
          <ac:graphicFrameMkLst>
            <pc:docMk/>
            <pc:sldMk cId="502438103" sldId="557"/>
            <ac:graphicFrameMk id="28" creationId="{00000000-0000-0000-0000-000000000000}"/>
          </ac:graphicFrameMkLst>
        </pc:graphicFrameChg>
        <pc:picChg chg="add mod">
          <ac:chgData name="bladi wlc" userId="e381eeb1de8116f2" providerId="LiveId" clId="{F1599522-5980-4E27-8F88-9A8796D2A705}" dt="2021-07-20T23:49:16.035" v="610" actId="14100"/>
          <ac:picMkLst>
            <pc:docMk/>
            <pc:sldMk cId="502438103" sldId="557"/>
            <ac:picMk id="10" creationId="{B00282EA-DA6C-4C9A-A4DC-6122A5C7A129}"/>
          </ac:picMkLst>
        </pc:picChg>
        <pc:picChg chg="add mod">
          <ac:chgData name="bladi wlc" userId="e381eeb1de8116f2" providerId="LiveId" clId="{F1599522-5980-4E27-8F88-9A8796D2A705}" dt="2021-07-20T23:49:11.647" v="609" actId="14100"/>
          <ac:picMkLst>
            <pc:docMk/>
            <pc:sldMk cId="502438103" sldId="557"/>
            <ac:picMk id="11" creationId="{2A6CBF4A-B2E9-4254-A217-FC3CC4B08E94}"/>
          </ac:picMkLst>
        </pc:picChg>
        <pc:picChg chg="add mod">
          <ac:chgData name="bladi wlc" userId="e381eeb1de8116f2" providerId="LiveId" clId="{F1599522-5980-4E27-8F88-9A8796D2A705}" dt="2021-07-20T23:49:26.435" v="612" actId="1076"/>
          <ac:picMkLst>
            <pc:docMk/>
            <pc:sldMk cId="502438103" sldId="557"/>
            <ac:picMk id="12" creationId="{71055273-49DC-45A6-BBFA-1EB37413AEC2}"/>
          </ac:picMkLst>
        </pc:picChg>
        <pc:picChg chg="add mod">
          <ac:chgData name="bladi wlc" userId="e381eeb1de8116f2" providerId="LiveId" clId="{F1599522-5980-4E27-8F88-9A8796D2A705}" dt="2021-07-20T23:49:49.385" v="616" actId="14100"/>
          <ac:picMkLst>
            <pc:docMk/>
            <pc:sldMk cId="502438103" sldId="557"/>
            <ac:picMk id="13" creationId="{3EC8CD6C-6E92-456A-8F2D-C5D3DEB1989F}"/>
          </ac:picMkLst>
        </pc:picChg>
        <pc:picChg chg="add mod modCrop">
          <ac:chgData name="bladi wlc" userId="e381eeb1de8116f2" providerId="LiveId" clId="{F1599522-5980-4E27-8F88-9A8796D2A705}" dt="2021-07-20T23:50:59.740" v="624" actId="1076"/>
          <ac:picMkLst>
            <pc:docMk/>
            <pc:sldMk cId="502438103" sldId="557"/>
            <ac:picMk id="14" creationId="{6669301C-53FD-49FA-8E2C-917CA1C55CBF}"/>
          </ac:picMkLst>
        </pc:picChg>
        <pc:picChg chg="del">
          <ac:chgData name="bladi wlc" userId="e381eeb1de8116f2" providerId="LiveId" clId="{F1599522-5980-4E27-8F88-9A8796D2A705}" dt="2021-07-20T22:27:13.841" v="588" actId="478"/>
          <ac:picMkLst>
            <pc:docMk/>
            <pc:sldMk cId="502438103" sldId="557"/>
            <ac:picMk id="20" creationId="{00000000-0000-0000-0000-000000000000}"/>
          </ac:picMkLst>
        </pc:picChg>
      </pc:sldChg>
      <pc:sldChg chg="modSp mod">
        <pc:chgData name="bladi wlc" userId="e381eeb1de8116f2" providerId="LiveId" clId="{F1599522-5980-4E27-8F88-9A8796D2A705}" dt="2021-07-23T02:21:04.540" v="1583" actId="20577"/>
        <pc:sldMkLst>
          <pc:docMk/>
          <pc:sldMk cId="4055516363" sldId="559"/>
        </pc:sldMkLst>
        <pc:spChg chg="mod">
          <ac:chgData name="bladi wlc" userId="e381eeb1de8116f2" providerId="LiveId" clId="{F1599522-5980-4E27-8F88-9A8796D2A705}" dt="2021-07-23T02:21:04.540" v="1583" actId="20577"/>
          <ac:spMkLst>
            <pc:docMk/>
            <pc:sldMk cId="4055516363" sldId="559"/>
            <ac:spMk id="4" creationId="{919846FC-27FB-4F22-A18B-D61B383199A7}"/>
          </ac:spMkLst>
        </pc:spChg>
      </pc:sldChg>
      <pc:sldChg chg="modSp mod">
        <pc:chgData name="bladi wlc" userId="e381eeb1de8116f2" providerId="LiveId" clId="{F1599522-5980-4E27-8F88-9A8796D2A705}" dt="2021-07-20T22:26:01.234" v="581" actId="6549"/>
        <pc:sldMkLst>
          <pc:docMk/>
          <pc:sldMk cId="3283119536" sldId="565"/>
        </pc:sldMkLst>
        <pc:spChg chg="mod">
          <ac:chgData name="bladi wlc" userId="e381eeb1de8116f2" providerId="LiveId" clId="{F1599522-5980-4E27-8F88-9A8796D2A705}" dt="2021-07-20T22:26:01.234" v="581" actId="6549"/>
          <ac:spMkLst>
            <pc:docMk/>
            <pc:sldMk cId="3283119536" sldId="565"/>
            <ac:spMk id="4" creationId="{919846FC-27FB-4F22-A18B-D61B383199A7}"/>
          </ac:spMkLst>
        </pc:spChg>
      </pc:sldChg>
      <pc:sldChg chg="del">
        <pc:chgData name="bladi wlc" userId="e381eeb1de8116f2" providerId="LiveId" clId="{F1599522-5980-4E27-8F88-9A8796D2A705}" dt="2021-07-23T03:19:46.663" v="1747" actId="47"/>
        <pc:sldMkLst>
          <pc:docMk/>
          <pc:sldMk cId="805209003" sldId="634"/>
        </pc:sldMkLst>
      </pc:sldChg>
      <pc:sldChg chg="delSp add del mod">
        <pc:chgData name="bladi wlc" userId="e381eeb1de8116f2" providerId="LiveId" clId="{F1599522-5980-4E27-8F88-9A8796D2A705}" dt="2021-07-23T03:19:48.613" v="1748" actId="47"/>
        <pc:sldMkLst>
          <pc:docMk/>
          <pc:sldMk cId="3685949444" sldId="636"/>
        </pc:sldMkLst>
        <pc:spChg chg="del">
          <ac:chgData name="bladi wlc" userId="e381eeb1de8116f2" providerId="LiveId" clId="{F1599522-5980-4E27-8F88-9A8796D2A705}" dt="2021-07-20T22:26:49.527" v="584" actId="478"/>
          <ac:spMkLst>
            <pc:docMk/>
            <pc:sldMk cId="3685949444" sldId="636"/>
            <ac:spMk id="27" creationId="{00000000-0000-0000-0000-000000000000}"/>
          </ac:spMkLst>
        </pc:spChg>
        <pc:spChg chg="del">
          <ac:chgData name="bladi wlc" userId="e381eeb1de8116f2" providerId="LiveId" clId="{F1599522-5980-4E27-8F88-9A8796D2A705}" dt="2021-07-20T22:26:52.187" v="585" actId="478"/>
          <ac:spMkLst>
            <pc:docMk/>
            <pc:sldMk cId="3685949444" sldId="636"/>
            <ac:spMk id="29" creationId="{00000000-0000-0000-0000-000000000000}"/>
          </ac:spMkLst>
        </pc:spChg>
        <pc:spChg chg="del">
          <ac:chgData name="bladi wlc" userId="e381eeb1de8116f2" providerId="LiveId" clId="{F1599522-5980-4E27-8F88-9A8796D2A705}" dt="2021-07-20T22:26:53.018" v="586" actId="478"/>
          <ac:spMkLst>
            <pc:docMk/>
            <pc:sldMk cId="3685949444" sldId="636"/>
            <ac:spMk id="30" creationId="{00000000-0000-0000-0000-000000000000}"/>
          </ac:spMkLst>
        </pc:spChg>
        <pc:graphicFrameChg chg="del">
          <ac:chgData name="bladi wlc" userId="e381eeb1de8116f2" providerId="LiveId" clId="{F1599522-5980-4E27-8F88-9A8796D2A705}" dt="2021-07-20T22:26:55.428" v="587" actId="478"/>
          <ac:graphicFrameMkLst>
            <pc:docMk/>
            <pc:sldMk cId="3685949444" sldId="636"/>
            <ac:graphicFrameMk id="28" creationId="{00000000-0000-0000-0000-000000000000}"/>
          </ac:graphicFrameMkLst>
        </pc:graphicFrameChg>
        <pc:picChg chg="del">
          <ac:chgData name="bladi wlc" userId="e381eeb1de8116f2" providerId="LiveId" clId="{F1599522-5980-4E27-8F88-9A8796D2A705}" dt="2021-07-20T22:26:45.422" v="583" actId="478"/>
          <ac:picMkLst>
            <pc:docMk/>
            <pc:sldMk cId="3685949444" sldId="636"/>
            <ac:picMk id="20" creationId="{00000000-0000-0000-0000-000000000000}"/>
          </ac:picMkLst>
        </pc:picChg>
      </pc:sldChg>
      <pc:sldChg chg="addSp del mod">
        <pc:chgData name="bladi wlc" userId="e381eeb1de8116f2" providerId="LiveId" clId="{F1599522-5980-4E27-8F88-9A8796D2A705}" dt="2021-07-23T03:19:33.634" v="1745" actId="47"/>
        <pc:sldMkLst>
          <pc:docMk/>
          <pc:sldMk cId="1194807455" sldId="639"/>
        </pc:sldMkLst>
        <pc:picChg chg="add">
          <ac:chgData name="bladi wlc" userId="e381eeb1de8116f2" providerId="LiveId" clId="{F1599522-5980-4E27-8F88-9A8796D2A705}" dt="2021-07-22T00:07:01.001" v="755" actId="22"/>
          <ac:picMkLst>
            <pc:docMk/>
            <pc:sldMk cId="1194807455" sldId="639"/>
            <ac:picMk id="6" creationId="{929C91A8-13FA-4C12-95BF-38814EAB0742}"/>
          </ac:picMkLst>
        </pc:picChg>
      </pc:sldChg>
      <pc:sldChg chg="del">
        <pc:chgData name="bladi wlc" userId="e381eeb1de8116f2" providerId="LiveId" clId="{F1599522-5980-4E27-8F88-9A8796D2A705}" dt="2021-07-23T03:12:42.718" v="1744" actId="47"/>
        <pc:sldMkLst>
          <pc:docMk/>
          <pc:sldMk cId="3195108750" sldId="648"/>
        </pc:sldMkLst>
      </pc:sldChg>
      <pc:sldChg chg="addSp delSp modSp new mod">
        <pc:chgData name="bladi wlc" userId="e381eeb1de8116f2" providerId="LiveId" clId="{F1599522-5980-4E27-8F88-9A8796D2A705}" dt="2021-07-23T00:18:35.832" v="942" actId="478"/>
        <pc:sldMkLst>
          <pc:docMk/>
          <pc:sldMk cId="755832165" sldId="649"/>
        </pc:sldMkLst>
        <pc:spChg chg="del mod">
          <ac:chgData name="bladi wlc" userId="e381eeb1de8116f2" providerId="LiveId" clId="{F1599522-5980-4E27-8F88-9A8796D2A705}" dt="2021-07-23T00:06:32.477" v="858" actId="478"/>
          <ac:spMkLst>
            <pc:docMk/>
            <pc:sldMk cId="755832165" sldId="649"/>
            <ac:spMk id="2" creationId="{4464FD9D-E497-46E7-B41A-6F95EAD80634}"/>
          </ac:spMkLst>
        </pc:spChg>
        <pc:spChg chg="add del mod">
          <ac:chgData name="bladi wlc" userId="e381eeb1de8116f2" providerId="LiveId" clId="{F1599522-5980-4E27-8F88-9A8796D2A705}" dt="2021-07-23T00:18:35.832" v="942" actId="478"/>
          <ac:spMkLst>
            <pc:docMk/>
            <pc:sldMk cId="755832165" sldId="649"/>
            <ac:spMk id="9" creationId="{DA32FB98-232B-4DB7-94B4-E36EDA91AED1}"/>
          </ac:spMkLst>
        </pc:spChg>
        <pc:spChg chg="add mod">
          <ac:chgData name="bladi wlc" userId="e381eeb1de8116f2" providerId="LiveId" clId="{F1599522-5980-4E27-8F88-9A8796D2A705}" dt="2021-07-23T00:07:10.418" v="898" actId="1035"/>
          <ac:spMkLst>
            <pc:docMk/>
            <pc:sldMk cId="755832165" sldId="649"/>
            <ac:spMk id="10" creationId="{62A4F0F2-9FF4-402F-BFFC-A78067ED90A2}"/>
          </ac:spMkLst>
        </pc:spChg>
        <pc:picChg chg="add mod">
          <ac:chgData name="bladi wlc" userId="e381eeb1de8116f2" providerId="LiveId" clId="{F1599522-5980-4E27-8F88-9A8796D2A705}" dt="2021-07-23T00:08:47.985" v="917" actId="1035"/>
          <ac:picMkLst>
            <pc:docMk/>
            <pc:sldMk cId="755832165" sldId="649"/>
            <ac:picMk id="4" creationId="{EF54AABB-C883-4AE6-979C-077FAD8582A5}"/>
          </ac:picMkLst>
        </pc:picChg>
        <pc:picChg chg="add mod">
          <ac:chgData name="bladi wlc" userId="e381eeb1de8116f2" providerId="LiveId" clId="{F1599522-5980-4E27-8F88-9A8796D2A705}" dt="2021-07-23T00:08:47.985" v="917" actId="1035"/>
          <ac:picMkLst>
            <pc:docMk/>
            <pc:sldMk cId="755832165" sldId="649"/>
            <ac:picMk id="5" creationId="{5A871256-1D1B-42FC-88EC-2C7F03EF60E4}"/>
          </ac:picMkLst>
        </pc:picChg>
        <pc:picChg chg="add mod">
          <ac:chgData name="bladi wlc" userId="e381eeb1de8116f2" providerId="LiveId" clId="{F1599522-5980-4E27-8F88-9A8796D2A705}" dt="2021-07-23T00:08:47.985" v="917" actId="1035"/>
          <ac:picMkLst>
            <pc:docMk/>
            <pc:sldMk cId="755832165" sldId="649"/>
            <ac:picMk id="6" creationId="{F517F92A-FC5F-40A1-97D3-33413AC1AEB3}"/>
          </ac:picMkLst>
        </pc:picChg>
        <pc:picChg chg="add mod">
          <ac:chgData name="bladi wlc" userId="e381eeb1de8116f2" providerId="LiveId" clId="{F1599522-5980-4E27-8F88-9A8796D2A705}" dt="2021-07-23T00:08:52.024" v="921" actId="1035"/>
          <ac:picMkLst>
            <pc:docMk/>
            <pc:sldMk cId="755832165" sldId="649"/>
            <ac:picMk id="7" creationId="{6957960B-61FD-46D1-876A-EDD9E8824D32}"/>
          </ac:picMkLst>
        </pc:picChg>
        <pc:picChg chg="add mod">
          <ac:chgData name="bladi wlc" userId="e381eeb1de8116f2" providerId="LiveId" clId="{F1599522-5980-4E27-8F88-9A8796D2A705}" dt="2021-07-23T00:08:52.024" v="921" actId="1035"/>
          <ac:picMkLst>
            <pc:docMk/>
            <pc:sldMk cId="755832165" sldId="649"/>
            <ac:picMk id="11" creationId="{FB88BDFE-9993-43CE-A9DC-0C3C63289175}"/>
          </ac:picMkLst>
        </pc:picChg>
        <pc:picChg chg="add mod">
          <ac:chgData name="bladi wlc" userId="e381eeb1de8116f2" providerId="LiveId" clId="{F1599522-5980-4E27-8F88-9A8796D2A705}" dt="2021-07-23T00:08:52.024" v="921" actId="1035"/>
          <ac:picMkLst>
            <pc:docMk/>
            <pc:sldMk cId="755832165" sldId="649"/>
            <ac:picMk id="12" creationId="{0BB6C341-B06D-4FAB-8814-EC76E4849982}"/>
          </ac:picMkLst>
        </pc:picChg>
        <pc:picChg chg="add mod">
          <ac:chgData name="bladi wlc" userId="e381eeb1de8116f2" providerId="LiveId" clId="{F1599522-5980-4E27-8F88-9A8796D2A705}" dt="2021-07-23T00:08:54.372" v="923" actId="1036"/>
          <ac:picMkLst>
            <pc:docMk/>
            <pc:sldMk cId="755832165" sldId="649"/>
            <ac:picMk id="13" creationId="{BE26EAC0-183E-458F-893B-6724C6810EBA}"/>
          </ac:picMkLst>
        </pc:picChg>
        <pc:picChg chg="add mod">
          <ac:chgData name="bladi wlc" userId="e381eeb1de8116f2" providerId="LiveId" clId="{F1599522-5980-4E27-8F88-9A8796D2A705}" dt="2021-07-23T00:09:15.089" v="927" actId="14100"/>
          <ac:picMkLst>
            <pc:docMk/>
            <pc:sldMk cId="755832165" sldId="649"/>
            <ac:picMk id="14" creationId="{D4D3447B-9B49-45D4-95D5-945AA6E60506}"/>
          </ac:picMkLst>
        </pc:picChg>
        <pc:picChg chg="add mod">
          <ac:chgData name="bladi wlc" userId="e381eeb1de8116f2" providerId="LiveId" clId="{F1599522-5980-4E27-8F88-9A8796D2A705}" dt="2021-07-23T00:09:42.339" v="932" actId="1076"/>
          <ac:picMkLst>
            <pc:docMk/>
            <pc:sldMk cId="755832165" sldId="649"/>
            <ac:picMk id="15" creationId="{AFF915DC-8180-47AA-A669-94091DA9710A}"/>
          </ac:picMkLst>
        </pc:picChg>
      </pc:sldChg>
      <pc:sldChg chg="addSp delSp modSp add mod ord">
        <pc:chgData name="bladi wlc" userId="e381eeb1de8116f2" providerId="LiveId" clId="{F1599522-5980-4E27-8F88-9A8796D2A705}" dt="2021-07-23T01:11:25.711" v="1220" actId="404"/>
        <pc:sldMkLst>
          <pc:docMk/>
          <pc:sldMk cId="451423200" sldId="650"/>
        </pc:sldMkLst>
        <pc:spChg chg="del mod">
          <ac:chgData name="bladi wlc" userId="e381eeb1de8116f2" providerId="LiveId" clId="{F1599522-5980-4E27-8F88-9A8796D2A705}" dt="2021-07-22T23:55:20.917" v="776" actId="478"/>
          <ac:spMkLst>
            <pc:docMk/>
            <pc:sldMk cId="451423200" sldId="650"/>
            <ac:spMk id="2" creationId="{595EB354-1F55-4FC7-AFF9-146CD23C5A8E}"/>
          </ac:spMkLst>
        </pc:spChg>
        <pc:spChg chg="del mod ord">
          <ac:chgData name="bladi wlc" userId="e381eeb1de8116f2" providerId="LiveId" clId="{F1599522-5980-4E27-8F88-9A8796D2A705}" dt="2021-07-22T23:56:54.053" v="830" actId="478"/>
          <ac:spMkLst>
            <pc:docMk/>
            <pc:sldMk cId="451423200" sldId="650"/>
            <ac:spMk id="5" creationId="{00000000-0000-0000-0000-000000000000}"/>
          </ac:spMkLst>
        </pc:spChg>
        <pc:spChg chg="mod">
          <ac:chgData name="bladi wlc" userId="e381eeb1de8116f2" providerId="LiveId" clId="{F1599522-5980-4E27-8F88-9A8796D2A705}" dt="2021-07-22T23:55:30.165" v="817" actId="20577"/>
          <ac:spMkLst>
            <pc:docMk/>
            <pc:sldMk cId="451423200" sldId="650"/>
            <ac:spMk id="7" creationId="{288780F4-A167-4FA0-AB56-0CABE28D1A4C}"/>
          </ac:spMkLst>
        </pc:spChg>
        <pc:spChg chg="add mod">
          <ac:chgData name="bladi wlc" userId="e381eeb1de8116f2" providerId="LiveId" clId="{F1599522-5980-4E27-8F88-9A8796D2A705}" dt="2021-07-22T23:55:20.917" v="776" actId="478"/>
          <ac:spMkLst>
            <pc:docMk/>
            <pc:sldMk cId="451423200" sldId="650"/>
            <ac:spMk id="8" creationId="{652EB403-09D1-4129-A9AD-C9678F4FE281}"/>
          </ac:spMkLst>
        </pc:spChg>
        <pc:spChg chg="del mod">
          <ac:chgData name="bladi wlc" userId="e381eeb1de8116f2" providerId="LiveId" clId="{F1599522-5980-4E27-8F88-9A8796D2A705}" dt="2021-07-22T23:56:31.386" v="824" actId="478"/>
          <ac:spMkLst>
            <pc:docMk/>
            <pc:sldMk cId="451423200" sldId="650"/>
            <ac:spMk id="11" creationId="{314D9A71-A653-4511-9E64-7A264657C17D}"/>
          </ac:spMkLst>
        </pc:spChg>
        <pc:spChg chg="add del mod">
          <ac:chgData name="bladi wlc" userId="e381eeb1de8116f2" providerId="LiveId" clId="{F1599522-5980-4E27-8F88-9A8796D2A705}" dt="2021-07-23T01:05:51.947" v="1136" actId="478"/>
          <ac:spMkLst>
            <pc:docMk/>
            <pc:sldMk cId="451423200" sldId="650"/>
            <ac:spMk id="15" creationId="{90F3F846-1511-4EF0-A118-6C6B12BA2ECA}"/>
          </ac:spMkLst>
        </pc:spChg>
        <pc:graphicFrameChg chg="add mod modGraphic">
          <ac:chgData name="bladi wlc" userId="e381eeb1de8116f2" providerId="LiveId" clId="{F1599522-5980-4E27-8F88-9A8796D2A705}" dt="2021-07-23T01:11:25.711" v="1220" actId="404"/>
          <ac:graphicFrameMkLst>
            <pc:docMk/>
            <pc:sldMk cId="451423200" sldId="650"/>
            <ac:graphicFrameMk id="17" creationId="{6FC7BB22-C117-4A9E-9A63-74508F82A7C0}"/>
          </ac:graphicFrameMkLst>
        </pc:graphicFrameChg>
        <pc:picChg chg="del">
          <ac:chgData name="bladi wlc" userId="e381eeb1de8116f2" providerId="LiveId" clId="{F1599522-5980-4E27-8F88-9A8796D2A705}" dt="2021-07-22T23:56:27.637" v="822" actId="478"/>
          <ac:picMkLst>
            <pc:docMk/>
            <pc:sldMk cId="451423200" sldId="650"/>
            <ac:picMk id="12" creationId="{034038AA-B97F-4AB8-9EE5-CD9D4F1844DE}"/>
          </ac:picMkLst>
        </pc:picChg>
        <pc:picChg chg="add del mod">
          <ac:chgData name="bladi wlc" userId="e381eeb1de8116f2" providerId="LiveId" clId="{F1599522-5980-4E27-8F88-9A8796D2A705}" dt="2021-07-23T01:05:07.757" v="1134" actId="478"/>
          <ac:picMkLst>
            <pc:docMk/>
            <pc:sldMk cId="451423200" sldId="650"/>
            <ac:picMk id="13" creationId="{12B7ABBA-4A96-4D7C-9AA8-48EA02D2D340}"/>
          </ac:picMkLst>
        </pc:picChg>
        <pc:picChg chg="del">
          <ac:chgData name="bladi wlc" userId="e381eeb1de8116f2" providerId="LiveId" clId="{F1599522-5980-4E27-8F88-9A8796D2A705}" dt="2021-07-22T23:56:14.898" v="818" actId="478"/>
          <ac:picMkLst>
            <pc:docMk/>
            <pc:sldMk cId="451423200" sldId="650"/>
            <ac:picMk id="4098" creationId="{C8C4BB03-9A06-4541-BB0A-0F973C0184EC}"/>
          </ac:picMkLst>
        </pc:picChg>
      </pc:sldChg>
      <pc:sldChg chg="addSp delSp modSp new mod ord">
        <pc:chgData name="bladi wlc" userId="e381eeb1de8116f2" providerId="LiveId" clId="{F1599522-5980-4E27-8F88-9A8796D2A705}" dt="2021-07-23T01:46:35.710" v="1368"/>
        <pc:sldMkLst>
          <pc:docMk/>
          <pc:sldMk cId="3784096402" sldId="651"/>
        </pc:sldMkLst>
        <pc:spChg chg="del">
          <ac:chgData name="bladi wlc" userId="e381eeb1de8116f2" providerId="LiveId" clId="{F1599522-5980-4E27-8F88-9A8796D2A705}" dt="2021-07-23T00:27:28.097" v="986" actId="478"/>
          <ac:spMkLst>
            <pc:docMk/>
            <pc:sldMk cId="3784096402" sldId="651"/>
            <ac:spMk id="2" creationId="{710D0680-76A3-4BAA-A496-09BDA058A110}"/>
          </ac:spMkLst>
        </pc:spChg>
        <pc:spChg chg="del">
          <ac:chgData name="bladi wlc" userId="e381eeb1de8116f2" providerId="LiveId" clId="{F1599522-5980-4E27-8F88-9A8796D2A705}" dt="2021-07-23T00:10:22.427" v="934"/>
          <ac:spMkLst>
            <pc:docMk/>
            <pc:sldMk cId="3784096402" sldId="651"/>
            <ac:spMk id="3" creationId="{4819B329-A4F4-4180-86A0-C20291649A55}"/>
          </ac:spMkLst>
        </pc:spChg>
        <pc:spChg chg="add mod">
          <ac:chgData name="bladi wlc" userId="e381eeb1de8116f2" providerId="LiveId" clId="{F1599522-5980-4E27-8F88-9A8796D2A705}" dt="2021-07-23T00:19:34.634" v="977" actId="20577"/>
          <ac:spMkLst>
            <pc:docMk/>
            <pc:sldMk cId="3784096402" sldId="651"/>
            <ac:spMk id="5" creationId="{2BB01141-69E4-4EBB-869A-0E3B8AE8B9EA}"/>
          </ac:spMkLst>
        </pc:spChg>
        <pc:graphicFrameChg chg="add mod modGraphic">
          <ac:chgData name="bladi wlc" userId="e381eeb1de8116f2" providerId="LiveId" clId="{F1599522-5980-4E27-8F88-9A8796D2A705}" dt="2021-07-23T01:03:13.807" v="1132" actId="1076"/>
          <ac:graphicFrameMkLst>
            <pc:docMk/>
            <pc:sldMk cId="3784096402" sldId="651"/>
            <ac:graphicFrameMk id="4" creationId="{08747DD1-BDBE-4648-BE71-495490A7EEC4}"/>
          </ac:graphicFrameMkLst>
        </pc:graphicFrameChg>
      </pc:sldChg>
      <pc:sldChg chg="addSp delSp modSp new mod">
        <pc:chgData name="bladi wlc" userId="e381eeb1de8116f2" providerId="LiveId" clId="{F1599522-5980-4E27-8F88-9A8796D2A705}" dt="2021-07-23T14:39:00.787" v="3802" actId="13926"/>
        <pc:sldMkLst>
          <pc:docMk/>
          <pc:sldMk cId="1097450100" sldId="652"/>
        </pc:sldMkLst>
        <pc:spChg chg="del">
          <ac:chgData name="bladi wlc" userId="e381eeb1de8116f2" providerId="LiveId" clId="{F1599522-5980-4E27-8F88-9A8796D2A705}" dt="2021-07-23T14:29:14.701" v="3675" actId="478"/>
          <ac:spMkLst>
            <pc:docMk/>
            <pc:sldMk cId="1097450100" sldId="652"/>
            <ac:spMk id="3" creationId="{4ED4679F-1F3C-441E-8A15-54C51A0EC9EA}"/>
          </ac:spMkLst>
        </pc:spChg>
        <pc:spChg chg="add mod">
          <ac:chgData name="bladi wlc" userId="e381eeb1de8116f2" providerId="LiveId" clId="{F1599522-5980-4E27-8F88-9A8796D2A705}" dt="2021-07-23T01:00:20.344" v="1072" actId="1076"/>
          <ac:spMkLst>
            <pc:docMk/>
            <pc:sldMk cId="1097450100" sldId="652"/>
            <ac:spMk id="8" creationId="{1C905831-F0D8-4BEC-AD10-86C426866791}"/>
          </ac:spMkLst>
        </pc:spChg>
        <pc:graphicFrameChg chg="add mod modGraphic">
          <ac:chgData name="bladi wlc" userId="e381eeb1de8116f2" providerId="LiveId" clId="{F1599522-5980-4E27-8F88-9A8796D2A705}" dt="2021-07-23T14:39:00.787" v="3802" actId="13926"/>
          <ac:graphicFrameMkLst>
            <pc:docMk/>
            <pc:sldMk cId="1097450100" sldId="652"/>
            <ac:graphicFrameMk id="4" creationId="{80565184-46A5-4DB9-809F-B5DEC04A9300}"/>
          </ac:graphicFrameMkLst>
        </pc:graphicFrameChg>
        <pc:picChg chg="add mod">
          <ac:chgData name="bladi wlc" userId="e381eeb1de8116f2" providerId="LiveId" clId="{F1599522-5980-4E27-8F88-9A8796D2A705}" dt="2021-07-23T14:37:43.531" v="3773" actId="1037"/>
          <ac:picMkLst>
            <pc:docMk/>
            <pc:sldMk cId="1097450100" sldId="652"/>
            <ac:picMk id="5" creationId="{388EAF6C-391D-4586-900A-22AAD9D37087}"/>
          </ac:picMkLst>
        </pc:picChg>
        <pc:picChg chg="add mod">
          <ac:chgData name="bladi wlc" userId="e381eeb1de8116f2" providerId="LiveId" clId="{F1599522-5980-4E27-8F88-9A8796D2A705}" dt="2021-07-23T14:37:45.701" v="3775" actId="1037"/>
          <ac:picMkLst>
            <pc:docMk/>
            <pc:sldMk cId="1097450100" sldId="652"/>
            <ac:picMk id="7" creationId="{E776948F-6CDA-4A70-B05F-56113A4B7CB9}"/>
          </ac:picMkLst>
        </pc:picChg>
      </pc:sldChg>
      <pc:sldChg chg="addSp delSp modSp new mod">
        <pc:chgData name="bladi wlc" userId="e381eeb1de8116f2" providerId="LiveId" clId="{F1599522-5980-4E27-8F88-9A8796D2A705}" dt="2021-07-23T03:20:28.811" v="1754" actId="1076"/>
        <pc:sldMkLst>
          <pc:docMk/>
          <pc:sldMk cId="953638368" sldId="653"/>
        </pc:sldMkLst>
        <pc:spChg chg="del">
          <ac:chgData name="bladi wlc" userId="e381eeb1de8116f2" providerId="LiveId" clId="{F1599522-5980-4E27-8F88-9A8796D2A705}" dt="2021-07-23T03:20:05.074" v="1749" actId="478"/>
          <ac:spMkLst>
            <pc:docMk/>
            <pc:sldMk cId="953638368" sldId="653"/>
            <ac:spMk id="3" creationId="{6E151491-E138-40BA-8730-9DC2BA63337D}"/>
          </ac:spMkLst>
        </pc:spChg>
        <pc:picChg chg="add mod">
          <ac:chgData name="bladi wlc" userId="e381eeb1de8116f2" providerId="LiveId" clId="{F1599522-5980-4E27-8F88-9A8796D2A705}" dt="2021-07-23T03:20:28.811" v="1754" actId="1076"/>
          <ac:picMkLst>
            <pc:docMk/>
            <pc:sldMk cId="953638368" sldId="653"/>
            <ac:picMk id="4" creationId="{9911B6B5-6614-4E10-BEE0-9FDCC8CF06B3}"/>
          </ac:picMkLst>
        </pc:picChg>
      </pc:sldChg>
      <pc:sldChg chg="addSp delSp modSp add mod">
        <pc:chgData name="bladi wlc" userId="e381eeb1de8116f2" providerId="LiveId" clId="{F1599522-5980-4E27-8F88-9A8796D2A705}" dt="2021-07-23T00:44:37.985" v="1065" actId="1076"/>
        <pc:sldMkLst>
          <pc:docMk/>
          <pc:sldMk cId="2339883803" sldId="654"/>
        </pc:sldMkLst>
        <pc:spChg chg="del">
          <ac:chgData name="bladi wlc" userId="e381eeb1de8116f2" providerId="LiveId" clId="{F1599522-5980-4E27-8F88-9A8796D2A705}" dt="2021-07-23T00:28:50.975" v="988" actId="478"/>
          <ac:spMkLst>
            <pc:docMk/>
            <pc:sldMk cId="2339883803" sldId="654"/>
            <ac:spMk id="3" creationId="{BD1F931C-BCA1-4A72-B841-8462C60A7BF5}"/>
          </ac:spMkLst>
        </pc:spChg>
        <pc:spChg chg="mod">
          <ac:chgData name="bladi wlc" userId="e381eeb1de8116f2" providerId="LiveId" clId="{F1599522-5980-4E27-8F88-9A8796D2A705}" dt="2021-07-23T00:44:37.985" v="1065" actId="1076"/>
          <ac:spMkLst>
            <pc:docMk/>
            <pc:sldMk cId="2339883803" sldId="654"/>
            <ac:spMk id="10" creationId="{62A4F0F2-9FF4-402F-BFFC-A78067ED90A2}"/>
          </ac:spMkLst>
        </pc:spChg>
        <pc:picChg chg="del">
          <ac:chgData name="bladi wlc" userId="e381eeb1de8116f2" providerId="LiveId" clId="{F1599522-5980-4E27-8F88-9A8796D2A705}" dt="2021-07-23T00:28:54.228" v="991" actId="478"/>
          <ac:picMkLst>
            <pc:docMk/>
            <pc:sldMk cId="2339883803" sldId="654"/>
            <ac:picMk id="4" creationId="{EF54AABB-C883-4AE6-979C-077FAD8582A5}"/>
          </ac:picMkLst>
        </pc:picChg>
        <pc:picChg chg="del">
          <ac:chgData name="bladi wlc" userId="e381eeb1de8116f2" providerId="LiveId" clId="{F1599522-5980-4E27-8F88-9A8796D2A705}" dt="2021-07-23T00:28:53.901" v="990" actId="478"/>
          <ac:picMkLst>
            <pc:docMk/>
            <pc:sldMk cId="2339883803" sldId="654"/>
            <ac:picMk id="5" creationId="{5A871256-1D1B-42FC-88EC-2C7F03EF60E4}"/>
          </ac:picMkLst>
        </pc:picChg>
        <pc:picChg chg="del">
          <ac:chgData name="bladi wlc" userId="e381eeb1de8116f2" providerId="LiveId" clId="{F1599522-5980-4E27-8F88-9A8796D2A705}" dt="2021-07-23T00:28:53.582" v="989" actId="478"/>
          <ac:picMkLst>
            <pc:docMk/>
            <pc:sldMk cId="2339883803" sldId="654"/>
            <ac:picMk id="6" creationId="{F517F92A-FC5F-40A1-97D3-33413AC1AEB3}"/>
          </ac:picMkLst>
        </pc:picChg>
        <pc:picChg chg="del">
          <ac:chgData name="bladi wlc" userId="e381eeb1de8116f2" providerId="LiveId" clId="{F1599522-5980-4E27-8F88-9A8796D2A705}" dt="2021-07-23T00:28:50.975" v="988" actId="478"/>
          <ac:picMkLst>
            <pc:docMk/>
            <pc:sldMk cId="2339883803" sldId="654"/>
            <ac:picMk id="7" creationId="{6957960B-61FD-46D1-876A-EDD9E8824D32}"/>
          </ac:picMkLst>
        </pc:picChg>
        <pc:picChg chg="add del mod modCrop">
          <ac:chgData name="bladi wlc" userId="e381eeb1de8116f2" providerId="LiveId" clId="{F1599522-5980-4E27-8F88-9A8796D2A705}" dt="2021-07-23T00:38:51.868" v="1058" actId="478"/>
          <ac:picMkLst>
            <pc:docMk/>
            <pc:sldMk cId="2339883803" sldId="654"/>
            <ac:picMk id="8" creationId="{FF1266C3-4AE2-43D8-AF4F-10A88854CCE3}"/>
          </ac:picMkLst>
        </pc:picChg>
        <pc:picChg chg="del">
          <ac:chgData name="bladi wlc" userId="e381eeb1de8116f2" providerId="LiveId" clId="{F1599522-5980-4E27-8F88-9A8796D2A705}" dt="2021-07-23T00:28:50.975" v="988" actId="478"/>
          <ac:picMkLst>
            <pc:docMk/>
            <pc:sldMk cId="2339883803" sldId="654"/>
            <ac:picMk id="11" creationId="{FB88BDFE-9993-43CE-A9DC-0C3C63289175}"/>
          </ac:picMkLst>
        </pc:picChg>
        <pc:picChg chg="del">
          <ac:chgData name="bladi wlc" userId="e381eeb1de8116f2" providerId="LiveId" clId="{F1599522-5980-4E27-8F88-9A8796D2A705}" dt="2021-07-23T00:28:50.975" v="988" actId="478"/>
          <ac:picMkLst>
            <pc:docMk/>
            <pc:sldMk cId="2339883803" sldId="654"/>
            <ac:picMk id="12" creationId="{0BB6C341-B06D-4FAB-8814-EC76E4849982}"/>
          </ac:picMkLst>
        </pc:picChg>
        <pc:picChg chg="del">
          <ac:chgData name="bladi wlc" userId="e381eeb1de8116f2" providerId="LiveId" clId="{F1599522-5980-4E27-8F88-9A8796D2A705}" dt="2021-07-23T00:28:50.975" v="988" actId="478"/>
          <ac:picMkLst>
            <pc:docMk/>
            <pc:sldMk cId="2339883803" sldId="654"/>
            <ac:picMk id="13" creationId="{BE26EAC0-183E-458F-893B-6724C6810EBA}"/>
          </ac:picMkLst>
        </pc:picChg>
        <pc:picChg chg="del">
          <ac:chgData name="bladi wlc" userId="e381eeb1de8116f2" providerId="LiveId" clId="{F1599522-5980-4E27-8F88-9A8796D2A705}" dt="2021-07-23T00:28:50.975" v="988" actId="478"/>
          <ac:picMkLst>
            <pc:docMk/>
            <pc:sldMk cId="2339883803" sldId="654"/>
            <ac:picMk id="14" creationId="{D4D3447B-9B49-45D4-95D5-945AA6E60506}"/>
          </ac:picMkLst>
        </pc:picChg>
        <pc:picChg chg="del">
          <ac:chgData name="bladi wlc" userId="e381eeb1de8116f2" providerId="LiveId" clId="{F1599522-5980-4E27-8F88-9A8796D2A705}" dt="2021-07-23T00:28:50.975" v="988" actId="478"/>
          <ac:picMkLst>
            <pc:docMk/>
            <pc:sldMk cId="2339883803" sldId="654"/>
            <ac:picMk id="15" creationId="{AFF915DC-8180-47AA-A669-94091DA9710A}"/>
          </ac:picMkLst>
        </pc:picChg>
        <pc:picChg chg="add mod modCrop">
          <ac:chgData name="bladi wlc" userId="e381eeb1de8116f2" providerId="LiveId" clId="{F1599522-5980-4E27-8F88-9A8796D2A705}" dt="2021-07-23T00:44:35.368" v="1064" actId="1076"/>
          <ac:picMkLst>
            <pc:docMk/>
            <pc:sldMk cId="2339883803" sldId="654"/>
            <ac:picMk id="16" creationId="{0B8F73CA-3232-47F2-A2C9-B5896EA53978}"/>
          </ac:picMkLst>
        </pc:picChg>
      </pc:sldChg>
      <pc:sldChg chg="addSp delSp modSp add mod">
        <pc:chgData name="bladi wlc" userId="e381eeb1de8116f2" providerId="LiveId" clId="{F1599522-5980-4E27-8F88-9A8796D2A705}" dt="2021-07-23T01:27:14.653" v="1312" actId="1076"/>
        <pc:sldMkLst>
          <pc:docMk/>
          <pc:sldMk cId="262501572" sldId="657"/>
        </pc:sldMkLst>
        <pc:spChg chg="add del mod">
          <ac:chgData name="bladi wlc" userId="e381eeb1de8116f2" providerId="LiveId" clId="{F1599522-5980-4E27-8F88-9A8796D2A705}" dt="2021-07-23T01:26:37.486" v="1299" actId="478"/>
          <ac:spMkLst>
            <pc:docMk/>
            <pc:sldMk cId="262501572" sldId="657"/>
            <ac:spMk id="6" creationId="{07BC6C3E-CC76-477B-858C-67F45021EE35}"/>
          </ac:spMkLst>
        </pc:spChg>
        <pc:spChg chg="del">
          <ac:chgData name="bladi wlc" userId="e381eeb1de8116f2" providerId="LiveId" clId="{F1599522-5980-4E27-8F88-9A8796D2A705}" dt="2021-07-23T01:26:40.883" v="1300" actId="478"/>
          <ac:spMkLst>
            <pc:docMk/>
            <pc:sldMk cId="262501572" sldId="657"/>
            <ac:spMk id="8" creationId="{652EB403-09D1-4129-A9AD-C9678F4FE281}"/>
          </ac:spMkLst>
        </pc:spChg>
        <pc:spChg chg="add del">
          <ac:chgData name="bladi wlc" userId="e381eeb1de8116f2" providerId="LiveId" clId="{F1599522-5980-4E27-8F88-9A8796D2A705}" dt="2021-07-23T01:24:08.376" v="1230" actId="22"/>
          <ac:spMkLst>
            <pc:docMk/>
            <pc:sldMk cId="262501572" sldId="657"/>
            <ac:spMk id="10" creationId="{BAF5429D-A741-4CBA-8F99-66939A6BF148}"/>
          </ac:spMkLst>
        </pc:spChg>
        <pc:spChg chg="del">
          <ac:chgData name="bladi wlc" userId="e381eeb1de8116f2" providerId="LiveId" clId="{F1599522-5980-4E27-8F88-9A8796D2A705}" dt="2021-07-23T01:12:46.391" v="1221" actId="478"/>
          <ac:spMkLst>
            <pc:docMk/>
            <pc:sldMk cId="262501572" sldId="657"/>
            <ac:spMk id="15" creationId="{90F3F846-1511-4EF0-A118-6C6B12BA2ECA}"/>
          </ac:spMkLst>
        </pc:spChg>
        <pc:graphicFrameChg chg="add del mod modGraphic">
          <ac:chgData name="bladi wlc" userId="e381eeb1de8116f2" providerId="LiveId" clId="{F1599522-5980-4E27-8F88-9A8796D2A705}" dt="2021-07-23T01:25:05.755" v="1273" actId="478"/>
          <ac:graphicFrameMkLst>
            <pc:docMk/>
            <pc:sldMk cId="262501572" sldId="657"/>
            <ac:graphicFrameMk id="11" creationId="{CB88C4D4-4A0E-47EC-B2BA-275E8D1005AC}"/>
          </ac:graphicFrameMkLst>
        </pc:graphicFrameChg>
        <pc:graphicFrameChg chg="add del mod modGraphic">
          <ac:chgData name="bladi wlc" userId="e381eeb1de8116f2" providerId="LiveId" clId="{F1599522-5980-4E27-8F88-9A8796D2A705}" dt="2021-07-23T01:27:09.723" v="1311" actId="478"/>
          <ac:graphicFrameMkLst>
            <pc:docMk/>
            <pc:sldMk cId="262501572" sldId="657"/>
            <ac:graphicFrameMk id="16" creationId="{F26007D3-AD6C-4DFD-9F3D-099C6DC5AB72}"/>
          </ac:graphicFrameMkLst>
        </pc:graphicFrameChg>
        <pc:picChg chg="mod">
          <ac:chgData name="bladi wlc" userId="e381eeb1de8116f2" providerId="LiveId" clId="{F1599522-5980-4E27-8F88-9A8796D2A705}" dt="2021-07-23T01:27:14.653" v="1312" actId="1076"/>
          <ac:picMkLst>
            <pc:docMk/>
            <pc:sldMk cId="262501572" sldId="657"/>
            <ac:picMk id="13" creationId="{12B7ABBA-4A96-4D7C-9AA8-48EA02D2D340}"/>
          </ac:picMkLst>
        </pc:picChg>
      </pc:sldChg>
      <pc:sldChg chg="addSp modSp new del">
        <pc:chgData name="bladi wlc" userId="e381eeb1de8116f2" providerId="LiveId" clId="{F1599522-5980-4E27-8F88-9A8796D2A705}" dt="2021-07-23T01:23:44.838" v="1227" actId="2696"/>
        <pc:sldMkLst>
          <pc:docMk/>
          <pc:sldMk cId="862490388" sldId="658"/>
        </pc:sldMkLst>
        <pc:spChg chg="add mod">
          <ac:chgData name="bladi wlc" userId="e381eeb1de8116f2" providerId="LiveId" clId="{F1599522-5980-4E27-8F88-9A8796D2A705}" dt="2021-07-23T01:13:52.428" v="1226"/>
          <ac:spMkLst>
            <pc:docMk/>
            <pc:sldMk cId="862490388" sldId="658"/>
            <ac:spMk id="4" creationId="{99497B7F-3F58-43CC-8D2B-3F956166DBFF}"/>
          </ac:spMkLst>
        </pc:spChg>
      </pc:sldChg>
      <pc:sldChg chg="addSp delSp modSp new mod ord">
        <pc:chgData name="bladi wlc" userId="e381eeb1de8116f2" providerId="LiveId" clId="{F1599522-5980-4E27-8F88-9A8796D2A705}" dt="2021-07-23T15:41:57.300" v="3870" actId="14100"/>
        <pc:sldMkLst>
          <pc:docMk/>
          <pc:sldMk cId="3356228225" sldId="660"/>
        </pc:sldMkLst>
        <pc:spChg chg="del">
          <ac:chgData name="bladi wlc" userId="e381eeb1de8116f2" providerId="LiveId" clId="{F1599522-5980-4E27-8F88-9A8796D2A705}" dt="2021-07-23T15:41:25.166" v="3815" actId="478"/>
          <ac:spMkLst>
            <pc:docMk/>
            <pc:sldMk cId="3356228225" sldId="660"/>
            <ac:spMk id="2" creationId="{E1164AC8-AF02-4483-A043-52A9937DDC76}"/>
          </ac:spMkLst>
        </pc:spChg>
        <pc:spChg chg="del">
          <ac:chgData name="bladi wlc" userId="e381eeb1de8116f2" providerId="LiveId" clId="{F1599522-5980-4E27-8F88-9A8796D2A705}" dt="2021-07-23T01:42:43.836" v="1316"/>
          <ac:spMkLst>
            <pc:docMk/>
            <pc:sldMk cId="3356228225" sldId="660"/>
            <ac:spMk id="3" creationId="{24523958-013D-4A43-ABB3-79324F6514D4}"/>
          </ac:spMkLst>
        </pc:spChg>
        <pc:spChg chg="add mod">
          <ac:chgData name="bladi wlc" userId="e381eeb1de8116f2" providerId="LiveId" clId="{F1599522-5980-4E27-8F88-9A8796D2A705}" dt="2021-07-23T15:41:41.674" v="3866" actId="20577"/>
          <ac:spMkLst>
            <pc:docMk/>
            <pc:sldMk cId="3356228225" sldId="660"/>
            <ac:spMk id="5" creationId="{A804ECE3-5C3C-4B4E-9561-177B2B54030B}"/>
          </ac:spMkLst>
        </pc:spChg>
        <pc:spChg chg="add del mod">
          <ac:chgData name="bladi wlc" userId="e381eeb1de8116f2" providerId="LiveId" clId="{F1599522-5980-4E27-8F88-9A8796D2A705}" dt="2021-07-23T15:41:08.240" v="3807"/>
          <ac:spMkLst>
            <pc:docMk/>
            <pc:sldMk cId="3356228225" sldId="660"/>
            <ac:spMk id="6" creationId="{515C479F-7B69-4B90-8FBB-A08620D6BE7C}"/>
          </ac:spMkLst>
        </pc:spChg>
        <pc:graphicFrameChg chg="add del mod modGraphic">
          <ac:chgData name="bladi wlc" userId="e381eeb1de8116f2" providerId="LiveId" clId="{F1599522-5980-4E27-8F88-9A8796D2A705}" dt="2021-07-23T15:41:06.673" v="3806" actId="478"/>
          <ac:graphicFrameMkLst>
            <pc:docMk/>
            <pc:sldMk cId="3356228225" sldId="660"/>
            <ac:graphicFrameMk id="4" creationId="{5D5D594A-5467-4C52-AE72-8964B6B6B757}"/>
          </ac:graphicFrameMkLst>
        </pc:graphicFrameChg>
        <pc:picChg chg="add mod modCrop">
          <ac:chgData name="bladi wlc" userId="e381eeb1de8116f2" providerId="LiveId" clId="{F1599522-5980-4E27-8F88-9A8796D2A705}" dt="2021-07-23T15:41:57.300" v="3870" actId="14100"/>
          <ac:picMkLst>
            <pc:docMk/>
            <pc:sldMk cId="3356228225" sldId="660"/>
            <ac:picMk id="8" creationId="{D415927F-15FC-4391-90BC-0664624DFF84}"/>
          </ac:picMkLst>
        </pc:picChg>
      </pc:sldChg>
      <pc:sldChg chg="addSp delSp modSp new mod">
        <pc:chgData name="bladi wlc" userId="e381eeb1de8116f2" providerId="LiveId" clId="{F1599522-5980-4E27-8F88-9A8796D2A705}" dt="2021-07-23T02:18:02.505" v="1567" actId="1076"/>
        <pc:sldMkLst>
          <pc:docMk/>
          <pc:sldMk cId="1986837526" sldId="661"/>
        </pc:sldMkLst>
        <pc:spChg chg="del">
          <ac:chgData name="bladi wlc" userId="e381eeb1de8116f2" providerId="LiveId" clId="{F1599522-5980-4E27-8F88-9A8796D2A705}" dt="2021-07-23T02:02:18.693" v="1413"/>
          <ac:spMkLst>
            <pc:docMk/>
            <pc:sldMk cId="1986837526" sldId="661"/>
            <ac:spMk id="3" creationId="{DE947886-5671-4617-A5A2-4714DD8DD792}"/>
          </ac:spMkLst>
        </pc:spChg>
        <pc:spChg chg="add del mod">
          <ac:chgData name="bladi wlc" userId="e381eeb1de8116f2" providerId="LiveId" clId="{F1599522-5980-4E27-8F88-9A8796D2A705}" dt="2021-07-23T02:04:56.860" v="1430" actId="478"/>
          <ac:spMkLst>
            <pc:docMk/>
            <pc:sldMk cId="1986837526" sldId="661"/>
            <ac:spMk id="6" creationId="{4D315D40-7BC0-411F-9BE0-3A7430C020D1}"/>
          </ac:spMkLst>
        </pc:spChg>
        <pc:spChg chg="add mod">
          <ac:chgData name="bladi wlc" userId="e381eeb1de8116f2" providerId="LiveId" clId="{F1599522-5980-4E27-8F88-9A8796D2A705}" dt="2021-07-23T02:08:02.780" v="1528" actId="20577"/>
          <ac:spMkLst>
            <pc:docMk/>
            <pc:sldMk cId="1986837526" sldId="661"/>
            <ac:spMk id="7" creationId="{5016C0D9-EEA1-4531-86BE-3E3626DC6673}"/>
          </ac:spMkLst>
        </pc:spChg>
        <pc:graphicFrameChg chg="add del mod modGraphic">
          <ac:chgData name="bladi wlc" userId="e381eeb1de8116f2" providerId="LiveId" clId="{F1599522-5980-4E27-8F88-9A8796D2A705}" dt="2021-07-23T02:18:02.505" v="1567" actId="1076"/>
          <ac:graphicFrameMkLst>
            <pc:docMk/>
            <pc:sldMk cId="1986837526" sldId="661"/>
            <ac:graphicFrameMk id="4" creationId="{10BC717B-AB95-45CD-A441-78072F45A5A9}"/>
          </ac:graphicFrameMkLst>
        </pc:graphicFrameChg>
      </pc:sldChg>
      <pc:sldChg chg="modSp add mod">
        <pc:chgData name="bladi wlc" userId="e381eeb1de8116f2" providerId="LiveId" clId="{F1599522-5980-4E27-8F88-9A8796D2A705}" dt="2021-07-23T02:21:42.330" v="1593" actId="1076"/>
        <pc:sldMkLst>
          <pc:docMk/>
          <pc:sldMk cId="1556772708" sldId="672"/>
        </pc:sldMkLst>
        <pc:spChg chg="mod">
          <ac:chgData name="bladi wlc" userId="e381eeb1de8116f2" providerId="LiveId" clId="{F1599522-5980-4E27-8F88-9A8796D2A705}" dt="2021-07-23T02:21:42.330" v="1593" actId="1076"/>
          <ac:spMkLst>
            <pc:docMk/>
            <pc:sldMk cId="1556772708" sldId="672"/>
            <ac:spMk id="4" creationId="{919846FC-27FB-4F22-A18B-D61B383199A7}"/>
          </ac:spMkLst>
        </pc:spChg>
      </pc:sldChg>
      <pc:sldChg chg="addSp delSp modSp new mod">
        <pc:chgData name="bladi wlc" userId="e381eeb1de8116f2" providerId="LiveId" clId="{F1599522-5980-4E27-8F88-9A8796D2A705}" dt="2021-07-23T03:12:12.269" v="1743" actId="1076"/>
        <pc:sldMkLst>
          <pc:docMk/>
          <pc:sldMk cId="2404334950" sldId="673"/>
        </pc:sldMkLst>
        <pc:spChg chg="del">
          <ac:chgData name="bladi wlc" userId="e381eeb1de8116f2" providerId="LiveId" clId="{F1599522-5980-4E27-8F88-9A8796D2A705}" dt="2021-07-23T02:27:08.814" v="1595"/>
          <ac:spMkLst>
            <pc:docMk/>
            <pc:sldMk cId="2404334950" sldId="673"/>
            <ac:spMk id="3" creationId="{D75C757E-B567-499F-BAF4-3D7970DB53F1}"/>
          </ac:spMkLst>
        </pc:spChg>
        <pc:spChg chg="add del mod">
          <ac:chgData name="bladi wlc" userId="e381eeb1de8116f2" providerId="LiveId" clId="{F1599522-5980-4E27-8F88-9A8796D2A705}" dt="2021-07-23T02:28:22.401" v="1618"/>
          <ac:spMkLst>
            <pc:docMk/>
            <pc:sldMk cId="2404334950" sldId="673"/>
            <ac:spMk id="6" creationId="{FB8CA04F-D488-4C0E-BE6D-051E4E273F07}"/>
          </ac:spMkLst>
        </pc:spChg>
        <pc:spChg chg="add del mod">
          <ac:chgData name="bladi wlc" userId="e381eeb1de8116f2" providerId="LiveId" clId="{F1599522-5980-4E27-8F88-9A8796D2A705}" dt="2021-07-23T02:28:34.396" v="1620"/>
          <ac:spMkLst>
            <pc:docMk/>
            <pc:sldMk cId="2404334950" sldId="673"/>
            <ac:spMk id="9" creationId="{1FDDB6BA-59C1-44DD-94CC-D0467A218CAF}"/>
          </ac:spMkLst>
        </pc:spChg>
        <pc:spChg chg="add mod">
          <ac:chgData name="bladi wlc" userId="e381eeb1de8116f2" providerId="LiveId" clId="{F1599522-5980-4E27-8F88-9A8796D2A705}" dt="2021-07-23T03:12:12.269" v="1743" actId="1076"/>
          <ac:spMkLst>
            <pc:docMk/>
            <pc:sldMk cId="2404334950" sldId="673"/>
            <ac:spMk id="11" creationId="{400CDF07-E8B8-47D6-99DC-17A4C023DF9A}"/>
          </ac:spMkLst>
        </pc:spChg>
        <pc:graphicFrameChg chg="add del mod modGraphic">
          <ac:chgData name="bladi wlc" userId="e381eeb1de8116f2" providerId="LiveId" clId="{F1599522-5980-4E27-8F88-9A8796D2A705}" dt="2021-07-23T02:28:04.399" v="1617" actId="478"/>
          <ac:graphicFrameMkLst>
            <pc:docMk/>
            <pc:sldMk cId="2404334950" sldId="673"/>
            <ac:graphicFrameMk id="4" creationId="{7124A52A-4D43-4877-A369-135AEDB0FD8A}"/>
          </ac:graphicFrameMkLst>
        </pc:graphicFrameChg>
        <pc:graphicFrameChg chg="add del mod">
          <ac:chgData name="bladi wlc" userId="e381eeb1de8116f2" providerId="LiveId" clId="{F1599522-5980-4E27-8F88-9A8796D2A705}" dt="2021-07-23T02:28:23.911" v="1619" actId="478"/>
          <ac:graphicFrameMkLst>
            <pc:docMk/>
            <pc:sldMk cId="2404334950" sldId="673"/>
            <ac:graphicFrameMk id="7" creationId="{72606377-257F-4A2A-B9F4-024BC5763130}"/>
          </ac:graphicFrameMkLst>
        </pc:graphicFrameChg>
        <pc:graphicFrameChg chg="add mod modGraphic">
          <ac:chgData name="bladi wlc" userId="e381eeb1de8116f2" providerId="LiveId" clId="{F1599522-5980-4E27-8F88-9A8796D2A705}" dt="2021-07-23T03:12:03.267" v="1741" actId="1076"/>
          <ac:graphicFrameMkLst>
            <pc:docMk/>
            <pc:sldMk cId="2404334950" sldId="673"/>
            <ac:graphicFrameMk id="10" creationId="{200B425A-539D-48B3-B70D-A72612A341EE}"/>
          </ac:graphicFrameMkLst>
        </pc:graphicFrameChg>
        <pc:graphicFrameChg chg="add mod modGraphic">
          <ac:chgData name="bladi wlc" userId="e381eeb1de8116f2" providerId="LiveId" clId="{F1599522-5980-4E27-8F88-9A8796D2A705}" dt="2021-07-23T03:12:07.907" v="1742" actId="1076"/>
          <ac:graphicFrameMkLst>
            <pc:docMk/>
            <pc:sldMk cId="2404334950" sldId="673"/>
            <ac:graphicFrameMk id="12" creationId="{7B1F21DA-B018-487F-B0A2-94FB19226A42}"/>
          </ac:graphicFrameMkLst>
        </pc:graphicFrameChg>
      </pc:sldChg>
      <pc:sldChg chg="addSp delSp modSp add mod">
        <pc:chgData name="bladi wlc" userId="e381eeb1de8116f2" providerId="LiveId" clId="{F1599522-5980-4E27-8F88-9A8796D2A705}" dt="2021-07-23T03:26:46.321" v="1824" actId="1076"/>
        <pc:sldMkLst>
          <pc:docMk/>
          <pc:sldMk cId="705361423" sldId="674"/>
        </pc:sldMkLst>
        <pc:spChg chg="mod">
          <ac:chgData name="bladi wlc" userId="e381eeb1de8116f2" providerId="LiveId" clId="{F1599522-5980-4E27-8F88-9A8796D2A705}" dt="2021-07-23T03:22:16.158" v="1814" actId="6549"/>
          <ac:spMkLst>
            <pc:docMk/>
            <pc:sldMk cId="705361423" sldId="674"/>
            <ac:spMk id="8" creationId="{1C905831-F0D8-4BEC-AD10-86C426866791}"/>
          </ac:spMkLst>
        </pc:spChg>
        <pc:picChg chg="del">
          <ac:chgData name="bladi wlc" userId="e381eeb1de8116f2" providerId="LiveId" clId="{F1599522-5980-4E27-8F88-9A8796D2A705}" dt="2021-07-23T03:21:58.448" v="1756" actId="478"/>
          <ac:picMkLst>
            <pc:docMk/>
            <pc:sldMk cId="705361423" sldId="674"/>
            <ac:picMk id="5" creationId="{388EAF6C-391D-4586-900A-22AAD9D37087}"/>
          </ac:picMkLst>
        </pc:picChg>
        <pc:picChg chg="del">
          <ac:chgData name="bladi wlc" userId="e381eeb1de8116f2" providerId="LiveId" clId="{F1599522-5980-4E27-8F88-9A8796D2A705}" dt="2021-07-23T03:22:00.244" v="1757" actId="478"/>
          <ac:picMkLst>
            <pc:docMk/>
            <pc:sldMk cId="705361423" sldId="674"/>
            <ac:picMk id="7" creationId="{E776948F-6CDA-4A70-B05F-56113A4B7CB9}"/>
          </ac:picMkLst>
        </pc:picChg>
        <pc:picChg chg="add mod">
          <ac:chgData name="bladi wlc" userId="e381eeb1de8116f2" providerId="LiveId" clId="{F1599522-5980-4E27-8F88-9A8796D2A705}" dt="2021-07-23T03:26:46.321" v="1824" actId="1076"/>
          <ac:picMkLst>
            <pc:docMk/>
            <pc:sldMk cId="705361423" sldId="674"/>
            <ac:picMk id="9" creationId="{418F43F6-4352-4629-BA86-14D4E0EDABAC}"/>
          </ac:picMkLst>
        </pc:picChg>
        <pc:picChg chg="add mod">
          <ac:chgData name="bladi wlc" userId="e381eeb1de8116f2" providerId="LiveId" clId="{F1599522-5980-4E27-8F88-9A8796D2A705}" dt="2021-07-23T03:26:44.771" v="1823" actId="1076"/>
          <ac:picMkLst>
            <pc:docMk/>
            <pc:sldMk cId="705361423" sldId="674"/>
            <ac:picMk id="10" creationId="{C2AD4CF7-98EF-40CC-97A2-818AEBD69CFA}"/>
          </ac:picMkLst>
        </pc:picChg>
      </pc:sldChg>
      <pc:sldChg chg="addSp delSp modSp add mod">
        <pc:chgData name="bladi wlc" userId="e381eeb1de8116f2" providerId="LiveId" clId="{F1599522-5980-4E27-8F88-9A8796D2A705}" dt="2021-07-23T03:31:59.589" v="1949" actId="1076"/>
        <pc:sldMkLst>
          <pc:docMk/>
          <pc:sldMk cId="960172087" sldId="675"/>
        </pc:sldMkLst>
        <pc:spChg chg="add mod">
          <ac:chgData name="bladi wlc" userId="e381eeb1de8116f2" providerId="LiveId" clId="{F1599522-5980-4E27-8F88-9A8796D2A705}" dt="2021-07-23T03:31:48.004" v="1946" actId="1076"/>
          <ac:spMkLst>
            <pc:docMk/>
            <pc:sldMk cId="960172087" sldId="675"/>
            <ac:spMk id="13" creationId="{355FC8E9-5C34-48BF-88A6-3C131BD0FB9E}"/>
          </ac:spMkLst>
        </pc:spChg>
        <pc:spChg chg="add mod">
          <ac:chgData name="bladi wlc" userId="e381eeb1de8116f2" providerId="LiveId" clId="{F1599522-5980-4E27-8F88-9A8796D2A705}" dt="2021-07-23T03:31:52.123" v="1947" actId="1076"/>
          <ac:spMkLst>
            <pc:docMk/>
            <pc:sldMk cId="960172087" sldId="675"/>
            <ac:spMk id="14" creationId="{C1E960A7-4E0F-467B-8BF8-BDDEE7547926}"/>
          </ac:spMkLst>
        </pc:spChg>
        <pc:spChg chg="add mod">
          <ac:chgData name="bladi wlc" userId="e381eeb1de8116f2" providerId="LiveId" clId="{F1599522-5980-4E27-8F88-9A8796D2A705}" dt="2021-07-23T03:31:57.822" v="1948" actId="1076"/>
          <ac:spMkLst>
            <pc:docMk/>
            <pc:sldMk cId="960172087" sldId="675"/>
            <ac:spMk id="15" creationId="{04BF6573-4FE4-4FAC-BC0F-CD33B03B85B6}"/>
          </ac:spMkLst>
        </pc:spChg>
        <pc:picChg chg="add mod">
          <ac:chgData name="bladi wlc" userId="e381eeb1de8116f2" providerId="LiveId" clId="{F1599522-5980-4E27-8F88-9A8796D2A705}" dt="2021-07-23T03:28:07.077" v="1839" actId="1076"/>
          <ac:picMkLst>
            <pc:docMk/>
            <pc:sldMk cId="960172087" sldId="675"/>
            <ac:picMk id="7" creationId="{5732F74C-264B-4077-9116-A5ACECE67D49}"/>
          </ac:picMkLst>
        </pc:picChg>
        <pc:picChg chg="del">
          <ac:chgData name="bladi wlc" userId="e381eeb1de8116f2" providerId="LiveId" clId="{F1599522-5980-4E27-8F88-9A8796D2A705}" dt="2021-07-23T03:26:57.161" v="1826" actId="478"/>
          <ac:picMkLst>
            <pc:docMk/>
            <pc:sldMk cId="960172087" sldId="675"/>
            <ac:picMk id="9" creationId="{418F43F6-4352-4629-BA86-14D4E0EDABAC}"/>
          </ac:picMkLst>
        </pc:picChg>
        <pc:picChg chg="del">
          <ac:chgData name="bladi wlc" userId="e381eeb1de8116f2" providerId="LiveId" clId="{F1599522-5980-4E27-8F88-9A8796D2A705}" dt="2021-07-23T03:26:58.526" v="1827" actId="478"/>
          <ac:picMkLst>
            <pc:docMk/>
            <pc:sldMk cId="960172087" sldId="675"/>
            <ac:picMk id="10" creationId="{C2AD4CF7-98EF-40CC-97A2-818AEBD69CFA}"/>
          </ac:picMkLst>
        </pc:picChg>
        <pc:picChg chg="add mod">
          <ac:chgData name="bladi wlc" userId="e381eeb1de8116f2" providerId="LiveId" clId="{F1599522-5980-4E27-8F88-9A8796D2A705}" dt="2021-07-23T03:28:14.602" v="1842" actId="1076"/>
          <ac:picMkLst>
            <pc:docMk/>
            <pc:sldMk cId="960172087" sldId="675"/>
            <ac:picMk id="11" creationId="{AAE89199-716C-454A-87DA-7C7562D530CA}"/>
          </ac:picMkLst>
        </pc:picChg>
        <pc:picChg chg="add mod">
          <ac:chgData name="bladi wlc" userId="e381eeb1de8116f2" providerId="LiveId" clId="{F1599522-5980-4E27-8F88-9A8796D2A705}" dt="2021-07-23T03:31:59.589" v="1949" actId="1076"/>
          <ac:picMkLst>
            <pc:docMk/>
            <pc:sldMk cId="960172087" sldId="675"/>
            <ac:picMk id="12" creationId="{2398D9F2-4E1E-4982-A812-5CB7F981F1DA}"/>
          </ac:picMkLst>
        </pc:picChg>
      </pc:sldChg>
      <pc:sldChg chg="addSp delSp modSp new mod">
        <pc:chgData name="bladi wlc" userId="e381eeb1de8116f2" providerId="LiveId" clId="{F1599522-5980-4E27-8F88-9A8796D2A705}" dt="2021-07-23T04:07:04.444" v="2581" actId="20577"/>
        <pc:sldMkLst>
          <pc:docMk/>
          <pc:sldMk cId="137871436" sldId="676"/>
        </pc:sldMkLst>
        <pc:spChg chg="del">
          <ac:chgData name="bladi wlc" userId="e381eeb1de8116f2" providerId="LiveId" clId="{F1599522-5980-4E27-8F88-9A8796D2A705}" dt="2021-07-23T03:53:34.626" v="2111" actId="478"/>
          <ac:spMkLst>
            <pc:docMk/>
            <pc:sldMk cId="137871436" sldId="676"/>
            <ac:spMk id="2" creationId="{727B1B86-7185-4179-A8BB-F09B984B3A88}"/>
          </ac:spMkLst>
        </pc:spChg>
        <pc:spChg chg="del">
          <ac:chgData name="bladi wlc" userId="e381eeb1de8116f2" providerId="LiveId" clId="{F1599522-5980-4E27-8F88-9A8796D2A705}" dt="2021-07-23T03:47:52.163" v="2007"/>
          <ac:spMkLst>
            <pc:docMk/>
            <pc:sldMk cId="137871436" sldId="676"/>
            <ac:spMk id="3" creationId="{95E7F9D8-8378-4A88-907A-F6CF11B87173}"/>
          </ac:spMkLst>
        </pc:spChg>
        <pc:spChg chg="add mod">
          <ac:chgData name="bladi wlc" userId="e381eeb1de8116f2" providerId="LiveId" clId="{F1599522-5980-4E27-8F88-9A8796D2A705}" dt="2021-07-23T03:53:46.115" v="2130" actId="1038"/>
          <ac:spMkLst>
            <pc:docMk/>
            <pc:sldMk cId="137871436" sldId="676"/>
            <ac:spMk id="6" creationId="{A63AA813-A09E-40FC-97B5-D364808FC8F1}"/>
          </ac:spMkLst>
        </pc:spChg>
        <pc:spChg chg="add mod">
          <ac:chgData name="bladi wlc" userId="e381eeb1de8116f2" providerId="LiveId" clId="{F1599522-5980-4E27-8F88-9A8796D2A705}" dt="2021-07-23T03:53:46.115" v="2130" actId="1038"/>
          <ac:spMkLst>
            <pc:docMk/>
            <pc:sldMk cId="137871436" sldId="676"/>
            <ac:spMk id="7" creationId="{2EF8AC61-66E7-4B4E-A97E-E8F2AB5A5421}"/>
          </ac:spMkLst>
        </pc:spChg>
        <pc:spChg chg="add mod">
          <ac:chgData name="bladi wlc" userId="e381eeb1de8116f2" providerId="LiveId" clId="{F1599522-5980-4E27-8F88-9A8796D2A705}" dt="2021-07-23T03:53:46.115" v="2130" actId="1038"/>
          <ac:spMkLst>
            <pc:docMk/>
            <pc:sldMk cId="137871436" sldId="676"/>
            <ac:spMk id="9" creationId="{8ED67547-AA76-4157-BE25-42B7F9210AC7}"/>
          </ac:spMkLst>
        </pc:spChg>
        <pc:spChg chg="add mod">
          <ac:chgData name="bladi wlc" userId="e381eeb1de8116f2" providerId="LiveId" clId="{F1599522-5980-4E27-8F88-9A8796D2A705}" dt="2021-07-23T03:53:46.115" v="2130" actId="1038"/>
          <ac:spMkLst>
            <pc:docMk/>
            <pc:sldMk cId="137871436" sldId="676"/>
            <ac:spMk id="11" creationId="{5C68A0B0-AB5F-4252-BAB7-EF77D497BFB6}"/>
          </ac:spMkLst>
        </pc:spChg>
        <pc:spChg chg="add mod">
          <ac:chgData name="bladi wlc" userId="e381eeb1de8116f2" providerId="LiveId" clId="{F1599522-5980-4E27-8F88-9A8796D2A705}" dt="2021-07-23T04:07:04.444" v="2581" actId="20577"/>
          <ac:spMkLst>
            <pc:docMk/>
            <pc:sldMk cId="137871436" sldId="676"/>
            <ac:spMk id="12" creationId="{0E280D44-553A-4B9E-A036-2B8BA46064B5}"/>
          </ac:spMkLst>
        </pc:spChg>
        <pc:picChg chg="add mod">
          <ac:chgData name="bladi wlc" userId="e381eeb1de8116f2" providerId="LiveId" clId="{F1599522-5980-4E27-8F88-9A8796D2A705}" dt="2021-07-23T03:53:46.115" v="2130" actId="1038"/>
          <ac:picMkLst>
            <pc:docMk/>
            <pc:sldMk cId="137871436" sldId="676"/>
            <ac:picMk id="4" creationId="{F83DB934-DFD8-4DFF-831A-0FEB3DAB1532}"/>
          </ac:picMkLst>
        </pc:picChg>
        <pc:picChg chg="add mod">
          <ac:chgData name="bladi wlc" userId="e381eeb1de8116f2" providerId="LiveId" clId="{F1599522-5980-4E27-8F88-9A8796D2A705}" dt="2021-07-23T03:53:46.115" v="2130" actId="1038"/>
          <ac:picMkLst>
            <pc:docMk/>
            <pc:sldMk cId="137871436" sldId="676"/>
            <ac:picMk id="5" creationId="{56D1F501-104A-49E5-9262-C984E611377F}"/>
          </ac:picMkLst>
        </pc:picChg>
        <pc:picChg chg="add mod">
          <ac:chgData name="bladi wlc" userId="e381eeb1de8116f2" providerId="LiveId" clId="{F1599522-5980-4E27-8F88-9A8796D2A705}" dt="2021-07-23T03:53:46.115" v="2130" actId="1038"/>
          <ac:picMkLst>
            <pc:docMk/>
            <pc:sldMk cId="137871436" sldId="676"/>
            <ac:picMk id="8" creationId="{484FF866-A287-463F-982C-ED689F6B5914}"/>
          </ac:picMkLst>
        </pc:picChg>
        <pc:picChg chg="add mod">
          <ac:chgData name="bladi wlc" userId="e381eeb1de8116f2" providerId="LiveId" clId="{F1599522-5980-4E27-8F88-9A8796D2A705}" dt="2021-07-23T03:53:46.115" v="2130" actId="1038"/>
          <ac:picMkLst>
            <pc:docMk/>
            <pc:sldMk cId="137871436" sldId="676"/>
            <ac:picMk id="10" creationId="{B8F1EAB1-7251-4DC5-B9A0-D19FDE9E2931}"/>
          </ac:picMkLst>
        </pc:picChg>
      </pc:sldChg>
      <pc:sldChg chg="addSp delSp modSp new mod">
        <pc:chgData name="bladi wlc" userId="e381eeb1de8116f2" providerId="LiveId" clId="{F1599522-5980-4E27-8F88-9A8796D2A705}" dt="2021-07-23T06:07:52.768" v="3063" actId="207"/>
        <pc:sldMkLst>
          <pc:docMk/>
          <pc:sldMk cId="1712792151" sldId="677"/>
        </pc:sldMkLst>
        <pc:spChg chg="del">
          <ac:chgData name="bladi wlc" userId="e381eeb1de8116f2" providerId="LiveId" clId="{F1599522-5980-4E27-8F88-9A8796D2A705}" dt="2021-07-23T04:16:18.125" v="2632" actId="478"/>
          <ac:spMkLst>
            <pc:docMk/>
            <pc:sldMk cId="1712792151" sldId="677"/>
            <ac:spMk id="2" creationId="{0775541E-DA3C-43D1-A2E6-227AB2C669DE}"/>
          </ac:spMkLst>
        </pc:spChg>
        <pc:spChg chg="del">
          <ac:chgData name="bladi wlc" userId="e381eeb1de8116f2" providerId="LiveId" clId="{F1599522-5980-4E27-8F88-9A8796D2A705}" dt="2021-07-23T04:12:28.363" v="2599"/>
          <ac:spMkLst>
            <pc:docMk/>
            <pc:sldMk cId="1712792151" sldId="677"/>
            <ac:spMk id="3" creationId="{C3FD0482-813D-4AD2-BAC0-03B984AD3B9B}"/>
          </ac:spMkLst>
        </pc:spChg>
        <pc:spChg chg="add mod">
          <ac:chgData name="bladi wlc" userId="e381eeb1de8116f2" providerId="LiveId" clId="{F1599522-5980-4E27-8F88-9A8796D2A705}" dt="2021-07-23T04:16:55.204" v="2668" actId="6549"/>
          <ac:spMkLst>
            <pc:docMk/>
            <pc:sldMk cId="1712792151" sldId="677"/>
            <ac:spMk id="9" creationId="{61AEB93F-5AD0-4CBF-8151-B1562074523B}"/>
          </ac:spMkLst>
        </pc:spChg>
        <pc:graphicFrameChg chg="add mod modGraphic">
          <ac:chgData name="bladi wlc" userId="e381eeb1de8116f2" providerId="LiveId" clId="{F1599522-5980-4E27-8F88-9A8796D2A705}" dt="2021-07-23T04:19:18.788" v="2688" actId="14734"/>
          <ac:graphicFrameMkLst>
            <pc:docMk/>
            <pc:sldMk cId="1712792151" sldId="677"/>
            <ac:graphicFrameMk id="7" creationId="{7EA5A47E-C761-4523-AF6E-4AF61A176D0B}"/>
          </ac:graphicFrameMkLst>
        </pc:graphicFrameChg>
        <pc:graphicFrameChg chg="add mod modGraphic">
          <ac:chgData name="bladi wlc" userId="e381eeb1de8116f2" providerId="LiveId" clId="{F1599522-5980-4E27-8F88-9A8796D2A705}" dt="2021-07-23T06:07:52.768" v="3063" actId="207"/>
          <ac:graphicFrameMkLst>
            <pc:docMk/>
            <pc:sldMk cId="1712792151" sldId="677"/>
            <ac:graphicFrameMk id="8" creationId="{375D0D8C-2FF0-4CD1-B159-0AA6B295F75B}"/>
          </ac:graphicFrameMkLst>
        </pc:graphicFrameChg>
        <pc:picChg chg="add del mod">
          <ac:chgData name="bladi wlc" userId="e381eeb1de8116f2" providerId="LiveId" clId="{F1599522-5980-4E27-8F88-9A8796D2A705}" dt="2021-07-23T03:55:16.184" v="2138" actId="478"/>
          <ac:picMkLst>
            <pc:docMk/>
            <pc:sldMk cId="1712792151" sldId="677"/>
            <ac:picMk id="4" creationId="{4C1C66DC-1922-4387-8621-46FDCE093733}"/>
          </ac:picMkLst>
        </pc:picChg>
        <pc:picChg chg="add mod">
          <ac:chgData name="bladi wlc" userId="e381eeb1de8116f2" providerId="LiveId" clId="{F1599522-5980-4E27-8F88-9A8796D2A705}" dt="2021-07-23T04:19:30.701" v="2689" actId="1076"/>
          <ac:picMkLst>
            <pc:docMk/>
            <pc:sldMk cId="1712792151" sldId="677"/>
            <ac:picMk id="5" creationId="{82CC35D8-8327-441E-9AB3-61DFEB52B9F0}"/>
          </ac:picMkLst>
        </pc:picChg>
        <pc:picChg chg="add mod">
          <ac:chgData name="bladi wlc" userId="e381eeb1de8116f2" providerId="LiveId" clId="{F1599522-5980-4E27-8F88-9A8796D2A705}" dt="2021-07-23T04:12:03.639" v="2598" actId="1076"/>
          <ac:picMkLst>
            <pc:docMk/>
            <pc:sldMk cId="1712792151" sldId="677"/>
            <ac:picMk id="6" creationId="{9619858D-D8B1-424D-8A46-AB1FCCD9FE6C}"/>
          </ac:picMkLst>
        </pc:picChg>
      </pc:sldChg>
      <pc:sldChg chg="new del">
        <pc:chgData name="bladi wlc" userId="e381eeb1de8116f2" providerId="LiveId" clId="{F1599522-5980-4E27-8F88-9A8796D2A705}" dt="2021-07-23T03:54:10.704" v="2132" actId="47"/>
        <pc:sldMkLst>
          <pc:docMk/>
          <pc:sldMk cId="3995763361" sldId="677"/>
        </pc:sldMkLst>
      </pc:sldChg>
      <pc:sldChg chg="addSp delSp modSp add mod">
        <pc:chgData name="bladi wlc" userId="e381eeb1de8116f2" providerId="LiveId" clId="{F1599522-5980-4E27-8F88-9A8796D2A705}" dt="2021-07-23T14:03:15.446" v="3521" actId="20577"/>
        <pc:sldMkLst>
          <pc:docMk/>
          <pc:sldMk cId="2361404716" sldId="678"/>
        </pc:sldMkLst>
        <pc:spChg chg="add del mod">
          <ac:chgData name="bladi wlc" userId="e381eeb1de8116f2" providerId="LiveId" clId="{F1599522-5980-4E27-8F88-9A8796D2A705}" dt="2021-07-23T03:57:53.401" v="2279" actId="478"/>
          <ac:spMkLst>
            <pc:docMk/>
            <pc:sldMk cId="2361404716" sldId="678"/>
            <ac:spMk id="3" creationId="{5162C9AE-A817-4698-AE58-032267960D01}"/>
          </ac:spMkLst>
        </pc:spChg>
        <pc:spChg chg="mod">
          <ac:chgData name="bladi wlc" userId="e381eeb1de8116f2" providerId="LiveId" clId="{F1599522-5980-4E27-8F88-9A8796D2A705}" dt="2021-07-23T03:56:13.267" v="2185" actId="20577"/>
          <ac:spMkLst>
            <pc:docMk/>
            <pc:sldMk cId="2361404716" sldId="678"/>
            <ac:spMk id="6" creationId="{A63AA813-A09E-40FC-97B5-D364808FC8F1}"/>
          </ac:spMkLst>
        </pc:spChg>
        <pc:spChg chg="mod">
          <ac:chgData name="bladi wlc" userId="e381eeb1de8116f2" providerId="LiveId" clId="{F1599522-5980-4E27-8F88-9A8796D2A705}" dt="2021-07-23T13:31:26.885" v="3243" actId="1076"/>
          <ac:spMkLst>
            <pc:docMk/>
            <pc:sldMk cId="2361404716" sldId="678"/>
            <ac:spMk id="7" creationId="{2EF8AC61-66E7-4B4E-A97E-E8F2AB5A5421}"/>
          </ac:spMkLst>
        </pc:spChg>
        <pc:spChg chg="mod">
          <ac:chgData name="bladi wlc" userId="e381eeb1de8116f2" providerId="LiveId" clId="{F1599522-5980-4E27-8F88-9A8796D2A705}" dt="2021-07-23T03:59:34.659" v="2319" actId="6549"/>
          <ac:spMkLst>
            <pc:docMk/>
            <pc:sldMk cId="2361404716" sldId="678"/>
            <ac:spMk id="9" creationId="{8ED67547-AA76-4157-BE25-42B7F9210AC7}"/>
          </ac:spMkLst>
        </pc:spChg>
        <pc:spChg chg="mod">
          <ac:chgData name="bladi wlc" userId="e381eeb1de8116f2" providerId="LiveId" clId="{F1599522-5980-4E27-8F88-9A8796D2A705}" dt="2021-07-23T03:59:55.206" v="2363" actId="1076"/>
          <ac:spMkLst>
            <pc:docMk/>
            <pc:sldMk cId="2361404716" sldId="678"/>
            <ac:spMk id="11" creationId="{5C68A0B0-AB5F-4252-BAB7-EF77D497BFB6}"/>
          </ac:spMkLst>
        </pc:spChg>
        <pc:spChg chg="add mod">
          <ac:chgData name="bladi wlc" userId="e381eeb1de8116f2" providerId="LiveId" clId="{F1599522-5980-4E27-8F88-9A8796D2A705}" dt="2021-07-23T14:03:15.446" v="3521" actId="20577"/>
          <ac:spMkLst>
            <pc:docMk/>
            <pc:sldMk cId="2361404716" sldId="678"/>
            <ac:spMk id="16" creationId="{3BB132CC-77D1-4FF1-83F5-6C85D2FC5C49}"/>
          </ac:spMkLst>
        </pc:spChg>
        <pc:picChg chg="del">
          <ac:chgData name="bladi wlc" userId="e381eeb1de8116f2" providerId="LiveId" clId="{F1599522-5980-4E27-8F88-9A8796D2A705}" dt="2021-07-23T03:55:25.313" v="2140" actId="478"/>
          <ac:picMkLst>
            <pc:docMk/>
            <pc:sldMk cId="2361404716" sldId="678"/>
            <ac:picMk id="4" creationId="{F83DB934-DFD8-4DFF-831A-0FEB3DAB1532}"/>
          </ac:picMkLst>
        </pc:picChg>
        <pc:picChg chg="del mod">
          <ac:chgData name="bladi wlc" userId="e381eeb1de8116f2" providerId="LiveId" clId="{F1599522-5980-4E27-8F88-9A8796D2A705}" dt="2021-07-23T03:57:47.120" v="2277" actId="478"/>
          <ac:picMkLst>
            <pc:docMk/>
            <pc:sldMk cId="2361404716" sldId="678"/>
            <ac:picMk id="5" creationId="{56D1F501-104A-49E5-9262-C984E611377F}"/>
          </ac:picMkLst>
        </pc:picChg>
        <pc:picChg chg="del">
          <ac:chgData name="bladi wlc" userId="e381eeb1de8116f2" providerId="LiveId" clId="{F1599522-5980-4E27-8F88-9A8796D2A705}" dt="2021-07-23T03:57:50.562" v="2278" actId="478"/>
          <ac:picMkLst>
            <pc:docMk/>
            <pc:sldMk cId="2361404716" sldId="678"/>
            <ac:picMk id="8" creationId="{484FF866-A287-463F-982C-ED689F6B5914}"/>
          </ac:picMkLst>
        </pc:picChg>
        <pc:picChg chg="del">
          <ac:chgData name="bladi wlc" userId="e381eeb1de8116f2" providerId="LiveId" clId="{F1599522-5980-4E27-8F88-9A8796D2A705}" dt="2021-07-23T03:56:49.015" v="2186" actId="478"/>
          <ac:picMkLst>
            <pc:docMk/>
            <pc:sldMk cId="2361404716" sldId="678"/>
            <ac:picMk id="10" creationId="{B8F1EAB1-7251-4DC5-B9A0-D19FDE9E2931}"/>
          </ac:picMkLst>
        </pc:picChg>
        <pc:picChg chg="add mod">
          <ac:chgData name="bladi wlc" userId="e381eeb1de8116f2" providerId="LiveId" clId="{F1599522-5980-4E27-8F88-9A8796D2A705}" dt="2021-07-23T03:55:42.199" v="2145" actId="1076"/>
          <ac:picMkLst>
            <pc:docMk/>
            <pc:sldMk cId="2361404716" sldId="678"/>
            <ac:picMk id="12" creationId="{586A11BD-DBF7-419E-897A-D32F6CB97139}"/>
          </ac:picMkLst>
        </pc:picChg>
        <pc:picChg chg="add mod">
          <ac:chgData name="bladi wlc" userId="e381eeb1de8116f2" providerId="LiveId" clId="{F1599522-5980-4E27-8F88-9A8796D2A705}" dt="2021-07-23T03:57:45.249" v="2276" actId="1076"/>
          <ac:picMkLst>
            <pc:docMk/>
            <pc:sldMk cId="2361404716" sldId="678"/>
            <ac:picMk id="13" creationId="{F9F43574-DD51-4915-8F64-206672F99CB1}"/>
          </ac:picMkLst>
        </pc:picChg>
        <pc:picChg chg="add mod">
          <ac:chgData name="bladi wlc" userId="e381eeb1de8116f2" providerId="LiveId" clId="{F1599522-5980-4E27-8F88-9A8796D2A705}" dt="2021-07-23T03:58:32.220" v="2284" actId="1076"/>
          <ac:picMkLst>
            <pc:docMk/>
            <pc:sldMk cId="2361404716" sldId="678"/>
            <ac:picMk id="14" creationId="{81C724C3-6E42-464D-91BD-D500BF97959E}"/>
          </ac:picMkLst>
        </pc:picChg>
        <pc:picChg chg="add mod">
          <ac:chgData name="bladi wlc" userId="e381eeb1de8116f2" providerId="LiveId" clId="{F1599522-5980-4E27-8F88-9A8796D2A705}" dt="2021-07-23T03:59:14.299" v="2289" actId="1076"/>
          <ac:picMkLst>
            <pc:docMk/>
            <pc:sldMk cId="2361404716" sldId="678"/>
            <ac:picMk id="15" creationId="{EF7A5A38-0718-4A85-9584-50E64C182380}"/>
          </ac:picMkLst>
        </pc:picChg>
      </pc:sldChg>
      <pc:sldChg chg="addSp delSp modSp add mod">
        <pc:chgData name="bladi wlc" userId="e381eeb1de8116f2" providerId="LiveId" clId="{F1599522-5980-4E27-8F88-9A8796D2A705}" dt="2021-07-23T14:11:45.560" v="3573" actId="1076"/>
        <pc:sldMkLst>
          <pc:docMk/>
          <pc:sldMk cId="3513166407" sldId="679"/>
        </pc:sldMkLst>
        <pc:spChg chg="del mod">
          <ac:chgData name="bladi wlc" userId="e381eeb1de8116f2" providerId="LiveId" clId="{F1599522-5980-4E27-8F88-9A8796D2A705}" dt="2021-07-23T14:09:00.292" v="3535" actId="478"/>
          <ac:spMkLst>
            <pc:docMk/>
            <pc:sldMk cId="3513166407" sldId="679"/>
            <ac:spMk id="6" creationId="{A63AA813-A09E-40FC-97B5-D364808FC8F1}"/>
          </ac:spMkLst>
        </pc:spChg>
        <pc:spChg chg="del mod">
          <ac:chgData name="bladi wlc" userId="e381eeb1de8116f2" providerId="LiveId" clId="{F1599522-5980-4E27-8F88-9A8796D2A705}" dt="2021-07-23T14:09:00.292" v="3535" actId="478"/>
          <ac:spMkLst>
            <pc:docMk/>
            <pc:sldMk cId="3513166407" sldId="679"/>
            <ac:spMk id="7" creationId="{2EF8AC61-66E7-4B4E-A97E-E8F2AB5A5421}"/>
          </ac:spMkLst>
        </pc:spChg>
        <pc:spChg chg="del">
          <ac:chgData name="bladi wlc" userId="e381eeb1de8116f2" providerId="LiveId" clId="{F1599522-5980-4E27-8F88-9A8796D2A705}" dt="2021-07-23T04:01:28.308" v="2478" actId="478"/>
          <ac:spMkLst>
            <pc:docMk/>
            <pc:sldMk cId="3513166407" sldId="679"/>
            <ac:spMk id="9" creationId="{8ED67547-AA76-4157-BE25-42B7F9210AC7}"/>
          </ac:spMkLst>
        </pc:spChg>
        <pc:spChg chg="del">
          <ac:chgData name="bladi wlc" userId="e381eeb1de8116f2" providerId="LiveId" clId="{F1599522-5980-4E27-8F88-9A8796D2A705}" dt="2021-07-23T04:01:28.308" v="2478" actId="478"/>
          <ac:spMkLst>
            <pc:docMk/>
            <pc:sldMk cId="3513166407" sldId="679"/>
            <ac:spMk id="11" creationId="{5C68A0B0-AB5F-4252-BAB7-EF77D497BFB6}"/>
          </ac:spMkLst>
        </pc:spChg>
        <pc:spChg chg="add mod">
          <ac:chgData name="bladi wlc" userId="e381eeb1de8116f2" providerId="LiveId" clId="{F1599522-5980-4E27-8F88-9A8796D2A705}" dt="2021-07-23T14:11:15.871" v="3567" actId="1076"/>
          <ac:spMkLst>
            <pc:docMk/>
            <pc:sldMk cId="3513166407" sldId="679"/>
            <ac:spMk id="12" creationId="{546F5E08-72A0-4C75-8FFB-DFD76216FD2A}"/>
          </ac:spMkLst>
        </pc:spChg>
        <pc:spChg chg="add mod">
          <ac:chgData name="bladi wlc" userId="e381eeb1de8116f2" providerId="LiveId" clId="{F1599522-5980-4E27-8F88-9A8796D2A705}" dt="2021-07-23T14:11:31.487" v="3571" actId="1076"/>
          <ac:spMkLst>
            <pc:docMk/>
            <pc:sldMk cId="3513166407" sldId="679"/>
            <ac:spMk id="13" creationId="{88925421-BC0D-447E-BA09-469F5848918D}"/>
          </ac:spMkLst>
        </pc:spChg>
        <pc:spChg chg="add mod">
          <ac:chgData name="bladi wlc" userId="e381eeb1de8116f2" providerId="LiveId" clId="{F1599522-5980-4E27-8F88-9A8796D2A705}" dt="2021-07-23T14:11:18.729" v="3568" actId="1076"/>
          <ac:spMkLst>
            <pc:docMk/>
            <pc:sldMk cId="3513166407" sldId="679"/>
            <ac:spMk id="14" creationId="{7119C10A-4EDC-4F8F-8F12-265481D103FA}"/>
          </ac:spMkLst>
        </pc:spChg>
        <pc:spChg chg="add mod">
          <ac:chgData name="bladi wlc" userId="e381eeb1de8116f2" providerId="LiveId" clId="{F1599522-5980-4E27-8F88-9A8796D2A705}" dt="2021-07-23T14:11:26.824" v="3570" actId="1076"/>
          <ac:spMkLst>
            <pc:docMk/>
            <pc:sldMk cId="3513166407" sldId="679"/>
            <ac:spMk id="15" creationId="{84DF0E80-1685-413A-8451-6730B5B3AC34}"/>
          </ac:spMkLst>
        </pc:spChg>
        <pc:spChg chg="add mod">
          <ac:chgData name="bladi wlc" userId="e381eeb1de8116f2" providerId="LiveId" clId="{F1599522-5980-4E27-8F88-9A8796D2A705}" dt="2021-07-23T04:07:16.858" v="2583"/>
          <ac:spMkLst>
            <pc:docMk/>
            <pc:sldMk cId="3513166407" sldId="679"/>
            <ac:spMk id="17" creationId="{6C09CFC2-DFF7-4DE2-9C15-6DF9F1D5148A}"/>
          </ac:spMkLst>
        </pc:spChg>
        <pc:spChg chg="add mod">
          <ac:chgData name="bladi wlc" userId="e381eeb1de8116f2" providerId="LiveId" clId="{F1599522-5980-4E27-8F88-9A8796D2A705}" dt="2021-07-23T14:11:45.560" v="3573" actId="1076"/>
          <ac:spMkLst>
            <pc:docMk/>
            <pc:sldMk cId="3513166407" sldId="679"/>
            <ac:spMk id="18" creationId="{8FF82CD7-BEA8-4791-BD82-A6DA4ABF4ACC}"/>
          </ac:spMkLst>
        </pc:spChg>
        <pc:picChg chg="add mod">
          <ac:chgData name="bladi wlc" userId="e381eeb1de8116f2" providerId="LiveId" clId="{F1599522-5980-4E27-8F88-9A8796D2A705}" dt="2021-07-23T14:10:13.336" v="3552" actId="1076"/>
          <ac:picMkLst>
            <pc:docMk/>
            <pc:sldMk cId="3513166407" sldId="679"/>
            <ac:picMk id="8" creationId="{2DBE2BDC-A28B-4881-AEFB-EDA45B06E2BA}"/>
          </ac:picMkLst>
        </pc:picChg>
        <pc:picChg chg="add mod">
          <ac:chgData name="bladi wlc" userId="e381eeb1de8116f2" providerId="LiveId" clId="{F1599522-5980-4E27-8F88-9A8796D2A705}" dt="2021-07-23T14:10:10.915" v="3551" actId="1076"/>
          <ac:picMkLst>
            <pc:docMk/>
            <pc:sldMk cId="3513166407" sldId="679"/>
            <ac:picMk id="9" creationId="{98225328-E819-4680-AF63-7BDC04FD1130}"/>
          </ac:picMkLst>
        </pc:picChg>
        <pc:picChg chg="add del mod">
          <ac:chgData name="bladi wlc" userId="e381eeb1de8116f2" providerId="LiveId" clId="{F1599522-5980-4E27-8F88-9A8796D2A705}" dt="2021-07-23T14:09:00.292" v="3535" actId="478"/>
          <ac:picMkLst>
            <pc:docMk/>
            <pc:sldMk cId="3513166407" sldId="679"/>
            <ac:picMk id="10" creationId="{F731D2C4-9276-45F3-A68C-2BADFDCACEEB}"/>
          </ac:picMkLst>
        </pc:picChg>
        <pc:picChg chg="add mod">
          <ac:chgData name="bladi wlc" userId="e381eeb1de8116f2" providerId="LiveId" clId="{F1599522-5980-4E27-8F88-9A8796D2A705}" dt="2021-07-23T14:10:16.133" v="3553" actId="1076"/>
          <ac:picMkLst>
            <pc:docMk/>
            <pc:sldMk cId="3513166407" sldId="679"/>
            <ac:picMk id="11" creationId="{86957D54-B3F1-49A7-B8B3-F0D856E1BE8D}"/>
          </ac:picMkLst>
        </pc:picChg>
        <pc:picChg chg="del mod">
          <ac:chgData name="bladi wlc" userId="e381eeb1de8116f2" providerId="LiveId" clId="{F1599522-5980-4E27-8F88-9A8796D2A705}" dt="2021-07-23T04:00:48.719" v="2410" actId="478"/>
          <ac:picMkLst>
            <pc:docMk/>
            <pc:sldMk cId="3513166407" sldId="679"/>
            <ac:picMk id="12" creationId="{586A11BD-DBF7-419E-897A-D32F6CB97139}"/>
          </ac:picMkLst>
        </pc:picChg>
        <pc:picChg chg="del mod">
          <ac:chgData name="bladi wlc" userId="e381eeb1de8116f2" providerId="LiveId" clId="{F1599522-5980-4E27-8F88-9A8796D2A705}" dt="2021-07-23T04:01:26.064" v="2477" actId="478"/>
          <ac:picMkLst>
            <pc:docMk/>
            <pc:sldMk cId="3513166407" sldId="679"/>
            <ac:picMk id="13" creationId="{F9F43574-DD51-4915-8F64-206672F99CB1}"/>
          </ac:picMkLst>
        </pc:picChg>
        <pc:picChg chg="del">
          <ac:chgData name="bladi wlc" userId="e381eeb1de8116f2" providerId="LiveId" clId="{F1599522-5980-4E27-8F88-9A8796D2A705}" dt="2021-07-23T04:00:21.761" v="2365" actId="478"/>
          <ac:picMkLst>
            <pc:docMk/>
            <pc:sldMk cId="3513166407" sldId="679"/>
            <ac:picMk id="14" creationId="{81C724C3-6E42-464D-91BD-D500BF97959E}"/>
          </ac:picMkLst>
        </pc:picChg>
        <pc:picChg chg="del">
          <ac:chgData name="bladi wlc" userId="e381eeb1de8116f2" providerId="LiveId" clId="{F1599522-5980-4E27-8F88-9A8796D2A705}" dt="2021-07-23T04:00:24.041" v="2366" actId="478"/>
          <ac:picMkLst>
            <pc:docMk/>
            <pc:sldMk cId="3513166407" sldId="679"/>
            <ac:picMk id="15" creationId="{EF7A5A38-0718-4A85-9584-50E64C182380}"/>
          </ac:picMkLst>
        </pc:picChg>
        <pc:picChg chg="add del mod">
          <ac:chgData name="bladi wlc" userId="e381eeb1de8116f2" providerId="LiveId" clId="{F1599522-5980-4E27-8F88-9A8796D2A705}" dt="2021-07-23T14:09:00.292" v="3535" actId="478"/>
          <ac:picMkLst>
            <pc:docMk/>
            <pc:sldMk cId="3513166407" sldId="679"/>
            <ac:picMk id="16" creationId="{19E2D0F4-3A5F-42B8-9774-A06EE411080E}"/>
          </ac:picMkLst>
        </pc:picChg>
      </pc:sldChg>
      <pc:sldChg chg="addSp delSp modSp new mod">
        <pc:chgData name="bladi wlc" userId="e381eeb1de8116f2" providerId="LiveId" clId="{F1599522-5980-4E27-8F88-9A8796D2A705}" dt="2021-07-23T04:34:18.320" v="2822" actId="1076"/>
        <pc:sldMkLst>
          <pc:docMk/>
          <pc:sldMk cId="1120036379" sldId="680"/>
        </pc:sldMkLst>
        <pc:spChg chg="del">
          <ac:chgData name="bladi wlc" userId="e381eeb1de8116f2" providerId="LiveId" clId="{F1599522-5980-4E27-8F88-9A8796D2A705}" dt="2021-07-23T04:32:34.498" v="2767" actId="478"/>
          <ac:spMkLst>
            <pc:docMk/>
            <pc:sldMk cId="1120036379" sldId="680"/>
            <ac:spMk id="2" creationId="{1FE4EAA7-40F8-4EF3-BCA3-BE1FF484584A}"/>
          </ac:spMkLst>
        </pc:spChg>
        <pc:spChg chg="del">
          <ac:chgData name="bladi wlc" userId="e381eeb1de8116f2" providerId="LiveId" clId="{F1599522-5980-4E27-8F88-9A8796D2A705}" dt="2021-07-23T04:31:25.271" v="2697" actId="478"/>
          <ac:spMkLst>
            <pc:docMk/>
            <pc:sldMk cId="1120036379" sldId="680"/>
            <ac:spMk id="3" creationId="{5FBF84CA-C28E-497D-8DB4-AC12AD1FAD9A}"/>
          </ac:spMkLst>
        </pc:spChg>
        <pc:spChg chg="add mod">
          <ac:chgData name="bladi wlc" userId="e381eeb1de8116f2" providerId="LiveId" clId="{F1599522-5980-4E27-8F88-9A8796D2A705}" dt="2021-07-23T04:34:18.320" v="2822" actId="1076"/>
          <ac:spMkLst>
            <pc:docMk/>
            <pc:sldMk cId="1120036379" sldId="680"/>
            <ac:spMk id="6" creationId="{B2A3D687-FD91-4E66-9E23-732F47D3CFE2}"/>
          </ac:spMkLst>
        </pc:spChg>
        <pc:picChg chg="add mod">
          <ac:chgData name="bladi wlc" userId="e381eeb1de8116f2" providerId="LiveId" clId="{F1599522-5980-4E27-8F88-9A8796D2A705}" dt="2021-07-23T04:32:02.653" v="2709" actId="1036"/>
          <ac:picMkLst>
            <pc:docMk/>
            <pc:sldMk cId="1120036379" sldId="680"/>
            <ac:picMk id="4" creationId="{8DBD5E84-0335-46D5-8755-7AB21F115B43}"/>
          </ac:picMkLst>
        </pc:picChg>
        <pc:picChg chg="add mod">
          <ac:chgData name="bladi wlc" userId="e381eeb1de8116f2" providerId="LiveId" clId="{F1599522-5980-4E27-8F88-9A8796D2A705}" dt="2021-07-23T04:32:00.019" v="2705" actId="1036"/>
          <ac:picMkLst>
            <pc:docMk/>
            <pc:sldMk cId="1120036379" sldId="680"/>
            <ac:picMk id="5" creationId="{B005AA50-B2C8-4F2E-A61D-F27D888BE496}"/>
          </ac:picMkLst>
        </pc:picChg>
      </pc:sldChg>
      <pc:sldChg chg="addSp delSp modSp new mod ord">
        <pc:chgData name="bladi wlc" userId="e381eeb1de8116f2" providerId="LiveId" clId="{F1599522-5980-4E27-8F88-9A8796D2A705}" dt="2021-07-23T06:07:01.276" v="3061"/>
        <pc:sldMkLst>
          <pc:docMk/>
          <pc:sldMk cId="3189245076" sldId="681"/>
        </pc:sldMkLst>
        <pc:spChg chg="add del">
          <ac:chgData name="bladi wlc" userId="e381eeb1de8116f2" providerId="LiveId" clId="{F1599522-5980-4E27-8F88-9A8796D2A705}" dt="2021-07-23T05:48:13.631" v="2835" actId="478"/>
          <ac:spMkLst>
            <pc:docMk/>
            <pc:sldMk cId="3189245076" sldId="681"/>
            <ac:spMk id="3" creationId="{793CD8EE-CA77-4618-854B-885E4454487B}"/>
          </ac:spMkLst>
        </pc:spChg>
        <pc:graphicFrameChg chg="add del mod modGraphic">
          <ac:chgData name="bladi wlc" userId="e381eeb1de8116f2" providerId="LiveId" clId="{F1599522-5980-4E27-8F88-9A8796D2A705}" dt="2021-07-23T05:48:15.670" v="2836" actId="478"/>
          <ac:graphicFrameMkLst>
            <pc:docMk/>
            <pc:sldMk cId="3189245076" sldId="681"/>
            <ac:graphicFrameMk id="4" creationId="{CC21A4C7-CA0C-41E9-B80E-D5B6D9DC1A3D}"/>
          </ac:graphicFrameMkLst>
        </pc:graphicFrameChg>
        <pc:graphicFrameChg chg="add del mod modGraphic">
          <ac:chgData name="bladi wlc" userId="e381eeb1de8116f2" providerId="LiveId" clId="{F1599522-5980-4E27-8F88-9A8796D2A705}" dt="2021-07-23T05:49:51.721" v="2842" actId="478"/>
          <ac:graphicFrameMkLst>
            <pc:docMk/>
            <pc:sldMk cId="3189245076" sldId="681"/>
            <ac:graphicFrameMk id="5" creationId="{3C1D998C-8327-4683-98A5-D223C4C585CD}"/>
          </ac:graphicFrameMkLst>
        </pc:graphicFrameChg>
        <pc:graphicFrameChg chg="add mod modGraphic">
          <ac:chgData name="bladi wlc" userId="e381eeb1de8116f2" providerId="LiveId" clId="{F1599522-5980-4E27-8F88-9A8796D2A705}" dt="2021-07-23T06:01:43.868" v="3055" actId="1076"/>
          <ac:graphicFrameMkLst>
            <pc:docMk/>
            <pc:sldMk cId="3189245076" sldId="681"/>
            <ac:graphicFrameMk id="6" creationId="{F4D633B5-97E4-4CE5-B0DA-75BC587D682C}"/>
          </ac:graphicFrameMkLst>
        </pc:graphicFrameChg>
      </pc:sldChg>
      <pc:sldChg chg="delSp add del mod">
        <pc:chgData name="bladi wlc" userId="e381eeb1de8116f2" providerId="LiveId" clId="{F1599522-5980-4E27-8F88-9A8796D2A705}" dt="2021-07-23T13:42:06.693" v="3385" actId="47"/>
        <pc:sldMkLst>
          <pc:docMk/>
          <pc:sldMk cId="2183737312" sldId="682"/>
        </pc:sldMkLst>
        <pc:picChg chg="del">
          <ac:chgData name="bladi wlc" userId="e381eeb1de8116f2" providerId="LiveId" clId="{F1599522-5980-4E27-8F88-9A8796D2A705}" dt="2021-07-23T13:21:50.652" v="3112" actId="478"/>
          <ac:picMkLst>
            <pc:docMk/>
            <pc:sldMk cId="2183737312" sldId="682"/>
            <ac:picMk id="4" creationId="{EF54AABB-C883-4AE6-979C-077FAD8582A5}"/>
          </ac:picMkLst>
        </pc:picChg>
        <pc:picChg chg="del">
          <ac:chgData name="bladi wlc" userId="e381eeb1de8116f2" providerId="LiveId" clId="{F1599522-5980-4E27-8F88-9A8796D2A705}" dt="2021-07-23T13:21:53.057" v="3113" actId="478"/>
          <ac:picMkLst>
            <pc:docMk/>
            <pc:sldMk cId="2183737312" sldId="682"/>
            <ac:picMk id="5" creationId="{5A871256-1D1B-42FC-88EC-2C7F03EF60E4}"/>
          </ac:picMkLst>
        </pc:picChg>
      </pc:sldChg>
      <pc:sldChg chg="add del">
        <pc:chgData name="bladi wlc" userId="e381eeb1de8116f2" providerId="LiveId" clId="{F1599522-5980-4E27-8F88-9A8796D2A705}" dt="2021-07-23T13:42:08.847" v="3386" actId="47"/>
        <pc:sldMkLst>
          <pc:docMk/>
          <pc:sldMk cId="1995244259" sldId="683"/>
        </pc:sldMkLst>
      </pc:sldChg>
      <pc:sldChg chg="addSp delSp modSp add mod ord">
        <pc:chgData name="bladi wlc" userId="e381eeb1de8116f2" providerId="LiveId" clId="{F1599522-5980-4E27-8F88-9A8796D2A705}" dt="2021-07-23T13:26:07.768" v="3169" actId="196"/>
        <pc:sldMkLst>
          <pc:docMk/>
          <pc:sldMk cId="1919317582" sldId="684"/>
        </pc:sldMkLst>
        <pc:spChg chg="add mod ord">
          <ac:chgData name="bladi wlc" userId="e381eeb1de8116f2" providerId="LiveId" clId="{F1599522-5980-4E27-8F88-9A8796D2A705}" dt="2021-07-23T13:25:44.141" v="3163" actId="1076"/>
          <ac:spMkLst>
            <pc:docMk/>
            <pc:sldMk cId="1919317582" sldId="684"/>
            <ac:spMk id="2" creationId="{074BCC26-D95C-435D-B846-D5A8742CE776}"/>
          </ac:spMkLst>
        </pc:spChg>
        <pc:spChg chg="del">
          <ac:chgData name="bladi wlc" userId="e381eeb1de8116f2" providerId="LiveId" clId="{F1599522-5980-4E27-8F88-9A8796D2A705}" dt="2021-07-23T13:19:04.501" v="3087" actId="478"/>
          <ac:spMkLst>
            <pc:docMk/>
            <pc:sldMk cId="1919317582" sldId="684"/>
            <ac:spMk id="3" creationId="{BD1F931C-BCA1-4A72-B841-8462C60A7BF5}"/>
          </ac:spMkLst>
        </pc:spChg>
        <pc:spChg chg="mod">
          <ac:chgData name="bladi wlc" userId="e381eeb1de8116f2" providerId="LiveId" clId="{F1599522-5980-4E27-8F88-9A8796D2A705}" dt="2021-07-23T13:19:39.684" v="3096" actId="1076"/>
          <ac:spMkLst>
            <pc:docMk/>
            <pc:sldMk cId="1919317582" sldId="684"/>
            <ac:spMk id="10" creationId="{62A4F0F2-9FF4-402F-BFFC-A78067ED90A2}"/>
          </ac:spMkLst>
        </pc:spChg>
        <pc:spChg chg="add del mod">
          <ac:chgData name="bladi wlc" userId="e381eeb1de8116f2" providerId="LiveId" clId="{F1599522-5980-4E27-8F88-9A8796D2A705}" dt="2021-07-23T13:19:51.901" v="3100" actId="478"/>
          <ac:spMkLst>
            <pc:docMk/>
            <pc:sldMk cId="1919317582" sldId="684"/>
            <ac:spMk id="16" creationId="{DE7A4468-6F32-491E-BF3D-47442A590F83}"/>
          </ac:spMkLst>
        </pc:spChg>
        <pc:spChg chg="add mod ord">
          <ac:chgData name="bladi wlc" userId="e381eeb1de8116f2" providerId="LiveId" clId="{F1599522-5980-4E27-8F88-9A8796D2A705}" dt="2021-07-23T13:25:47.048" v="3164" actId="1076"/>
          <ac:spMkLst>
            <pc:docMk/>
            <pc:sldMk cId="1919317582" sldId="684"/>
            <ac:spMk id="17" creationId="{43156E8C-0E72-4079-8CD1-4604A20264C6}"/>
          </ac:spMkLst>
        </pc:spChg>
        <pc:spChg chg="add mod">
          <ac:chgData name="bladi wlc" userId="e381eeb1de8116f2" providerId="LiveId" clId="{F1599522-5980-4E27-8F88-9A8796D2A705}" dt="2021-07-23T13:25:56.168" v="3166" actId="1076"/>
          <ac:spMkLst>
            <pc:docMk/>
            <pc:sldMk cId="1919317582" sldId="684"/>
            <ac:spMk id="18" creationId="{CCCDC31D-A684-43D7-A2E2-7F841B626DB0}"/>
          </ac:spMkLst>
        </pc:spChg>
        <pc:spChg chg="add del mod ord">
          <ac:chgData name="bladi wlc" userId="e381eeb1de8116f2" providerId="LiveId" clId="{F1599522-5980-4E27-8F88-9A8796D2A705}" dt="2021-07-23T13:25:49.661" v="3165" actId="478"/>
          <ac:spMkLst>
            <pc:docMk/>
            <pc:sldMk cId="1919317582" sldId="684"/>
            <ac:spMk id="19" creationId="{38018022-FCC0-4097-8C25-2052DE3EBDF7}"/>
          </ac:spMkLst>
        </pc:spChg>
        <pc:spChg chg="add mod">
          <ac:chgData name="bladi wlc" userId="e381eeb1de8116f2" providerId="LiveId" clId="{F1599522-5980-4E27-8F88-9A8796D2A705}" dt="2021-07-23T13:26:07.768" v="3169" actId="196"/>
          <ac:spMkLst>
            <pc:docMk/>
            <pc:sldMk cId="1919317582" sldId="684"/>
            <ac:spMk id="20" creationId="{CB65B731-17AB-4FBC-B94E-07BC05D9C005}"/>
          </ac:spMkLst>
        </pc:spChg>
        <pc:picChg chg="mod">
          <ac:chgData name="bladi wlc" userId="e381eeb1de8116f2" providerId="LiveId" clId="{F1599522-5980-4E27-8F88-9A8796D2A705}" dt="2021-07-23T13:19:17.470" v="3091" actId="1076"/>
          <ac:picMkLst>
            <pc:docMk/>
            <pc:sldMk cId="1919317582" sldId="684"/>
            <ac:picMk id="4" creationId="{EF54AABB-C883-4AE6-979C-077FAD8582A5}"/>
          </ac:picMkLst>
        </pc:picChg>
        <pc:picChg chg="mod">
          <ac:chgData name="bladi wlc" userId="e381eeb1de8116f2" providerId="LiveId" clId="{F1599522-5980-4E27-8F88-9A8796D2A705}" dt="2021-07-23T13:19:34.244" v="3095" actId="1076"/>
          <ac:picMkLst>
            <pc:docMk/>
            <pc:sldMk cId="1919317582" sldId="684"/>
            <ac:picMk id="5" creationId="{5A871256-1D1B-42FC-88EC-2C7F03EF60E4}"/>
          </ac:picMkLst>
        </pc:picChg>
        <pc:picChg chg="del">
          <ac:chgData name="bladi wlc" userId="e381eeb1de8116f2" providerId="LiveId" clId="{F1599522-5980-4E27-8F88-9A8796D2A705}" dt="2021-07-23T13:18:55.690" v="3080" actId="478"/>
          <ac:picMkLst>
            <pc:docMk/>
            <pc:sldMk cId="1919317582" sldId="684"/>
            <ac:picMk id="6" creationId="{F517F92A-FC5F-40A1-97D3-33413AC1AEB3}"/>
          </ac:picMkLst>
        </pc:picChg>
        <pc:picChg chg="del">
          <ac:chgData name="bladi wlc" userId="e381eeb1de8116f2" providerId="LiveId" clId="{F1599522-5980-4E27-8F88-9A8796D2A705}" dt="2021-07-23T13:19:02.883" v="3086" actId="478"/>
          <ac:picMkLst>
            <pc:docMk/>
            <pc:sldMk cId="1919317582" sldId="684"/>
            <ac:picMk id="7" creationId="{6957960B-61FD-46D1-876A-EDD9E8824D32}"/>
          </ac:picMkLst>
        </pc:picChg>
        <pc:picChg chg="del">
          <ac:chgData name="bladi wlc" userId="e381eeb1de8116f2" providerId="LiveId" clId="{F1599522-5980-4E27-8F88-9A8796D2A705}" dt="2021-07-23T13:18:57.804" v="3082" actId="478"/>
          <ac:picMkLst>
            <pc:docMk/>
            <pc:sldMk cId="1919317582" sldId="684"/>
            <ac:picMk id="11" creationId="{FB88BDFE-9993-43CE-A9DC-0C3C63289175}"/>
          </ac:picMkLst>
        </pc:picChg>
        <pc:picChg chg="del">
          <ac:chgData name="bladi wlc" userId="e381eeb1de8116f2" providerId="LiveId" clId="{F1599522-5980-4E27-8F88-9A8796D2A705}" dt="2021-07-23T13:18:56.946" v="3081" actId="478"/>
          <ac:picMkLst>
            <pc:docMk/>
            <pc:sldMk cId="1919317582" sldId="684"/>
            <ac:picMk id="12" creationId="{0BB6C341-B06D-4FAB-8814-EC76E4849982}"/>
          </ac:picMkLst>
        </pc:picChg>
        <pc:picChg chg="del">
          <ac:chgData name="bladi wlc" userId="e381eeb1de8116f2" providerId="LiveId" clId="{F1599522-5980-4E27-8F88-9A8796D2A705}" dt="2021-07-23T13:18:59.468" v="3083" actId="478"/>
          <ac:picMkLst>
            <pc:docMk/>
            <pc:sldMk cId="1919317582" sldId="684"/>
            <ac:picMk id="13" creationId="{BE26EAC0-183E-458F-893B-6724C6810EBA}"/>
          </ac:picMkLst>
        </pc:picChg>
        <pc:picChg chg="del">
          <ac:chgData name="bladi wlc" userId="e381eeb1de8116f2" providerId="LiveId" clId="{F1599522-5980-4E27-8F88-9A8796D2A705}" dt="2021-07-23T13:19:00.490" v="3084" actId="478"/>
          <ac:picMkLst>
            <pc:docMk/>
            <pc:sldMk cId="1919317582" sldId="684"/>
            <ac:picMk id="14" creationId="{D4D3447B-9B49-45D4-95D5-945AA6E60506}"/>
          </ac:picMkLst>
        </pc:picChg>
        <pc:picChg chg="del">
          <ac:chgData name="bladi wlc" userId="e381eeb1de8116f2" providerId="LiveId" clId="{F1599522-5980-4E27-8F88-9A8796D2A705}" dt="2021-07-23T13:19:01.612" v="3085" actId="478"/>
          <ac:picMkLst>
            <pc:docMk/>
            <pc:sldMk cId="1919317582" sldId="684"/>
            <ac:picMk id="15" creationId="{AFF915DC-8180-47AA-A669-94091DA9710A}"/>
          </ac:picMkLst>
        </pc:picChg>
      </pc:sldChg>
      <pc:sldChg chg="addSp delSp modSp add mod">
        <pc:chgData name="bladi wlc" userId="e381eeb1de8116f2" providerId="LiveId" clId="{F1599522-5980-4E27-8F88-9A8796D2A705}" dt="2021-07-23T13:28:40.476" v="3186" actId="1076"/>
        <pc:sldMkLst>
          <pc:docMk/>
          <pc:sldMk cId="2696547133" sldId="685"/>
        </pc:sldMkLst>
        <pc:spChg chg="add mod">
          <ac:chgData name="bladi wlc" userId="e381eeb1de8116f2" providerId="LiveId" clId="{F1599522-5980-4E27-8F88-9A8796D2A705}" dt="2021-07-23T13:27:31.029" v="3181" actId="1076"/>
          <ac:spMkLst>
            <pc:docMk/>
            <pc:sldMk cId="2696547133" sldId="685"/>
            <ac:spMk id="2" creationId="{EB29AD4D-3447-4838-A61E-A2B82FC5579A}"/>
          </ac:spMkLst>
        </pc:spChg>
        <pc:spChg chg="mod">
          <ac:chgData name="bladi wlc" userId="e381eeb1de8116f2" providerId="LiveId" clId="{F1599522-5980-4E27-8F88-9A8796D2A705}" dt="2021-07-23T13:21:27.274" v="3111" actId="20577"/>
          <ac:spMkLst>
            <pc:docMk/>
            <pc:sldMk cId="2696547133" sldId="685"/>
            <ac:spMk id="10" creationId="{62A4F0F2-9FF4-402F-BFFC-A78067ED90A2}"/>
          </ac:spMkLst>
        </pc:spChg>
        <pc:spChg chg="add mod">
          <ac:chgData name="bladi wlc" userId="e381eeb1de8116f2" providerId="LiveId" clId="{F1599522-5980-4E27-8F88-9A8796D2A705}" dt="2021-07-23T13:27:26.956" v="3180" actId="1076"/>
          <ac:spMkLst>
            <pc:docMk/>
            <pc:sldMk cId="2696547133" sldId="685"/>
            <ac:spMk id="11" creationId="{5DF0EBF2-645B-42B6-B3FD-2B3CEE868C1D}"/>
          </ac:spMkLst>
        </pc:spChg>
        <pc:spChg chg="add mod">
          <ac:chgData name="bladi wlc" userId="e381eeb1de8116f2" providerId="LiveId" clId="{F1599522-5980-4E27-8F88-9A8796D2A705}" dt="2021-07-23T13:27:47.432" v="3184" actId="1076"/>
          <ac:spMkLst>
            <pc:docMk/>
            <pc:sldMk cId="2696547133" sldId="685"/>
            <ac:spMk id="12" creationId="{F9359388-00BC-4D96-97DD-0FB29AEEB2E6}"/>
          </ac:spMkLst>
        </pc:spChg>
        <pc:spChg chg="add mod">
          <ac:chgData name="bladi wlc" userId="e381eeb1de8116f2" providerId="LiveId" clId="{F1599522-5980-4E27-8F88-9A8796D2A705}" dt="2021-07-23T13:27:41.585" v="3183" actId="1076"/>
          <ac:spMkLst>
            <pc:docMk/>
            <pc:sldMk cId="2696547133" sldId="685"/>
            <ac:spMk id="13" creationId="{1C089C84-9371-4B2C-A164-EEB3A1C93351}"/>
          </ac:spMkLst>
        </pc:spChg>
        <pc:spChg chg="add mod">
          <ac:chgData name="bladi wlc" userId="e381eeb1de8116f2" providerId="LiveId" clId="{F1599522-5980-4E27-8F88-9A8796D2A705}" dt="2021-07-23T13:28:40.476" v="3186" actId="1076"/>
          <ac:spMkLst>
            <pc:docMk/>
            <pc:sldMk cId="2696547133" sldId="685"/>
            <ac:spMk id="14" creationId="{5626CA1A-1680-458C-8AD0-C89290B0AA9E}"/>
          </ac:spMkLst>
        </pc:spChg>
        <pc:spChg chg="del mod">
          <ac:chgData name="bladi wlc" userId="e381eeb1de8116f2" providerId="LiveId" clId="{F1599522-5980-4E27-8F88-9A8796D2A705}" dt="2021-07-23T13:22:11.372" v="3118" actId="478"/>
          <ac:spMkLst>
            <pc:docMk/>
            <pc:sldMk cId="2696547133" sldId="685"/>
            <ac:spMk id="17" creationId="{43156E8C-0E72-4079-8CD1-4604A20264C6}"/>
          </ac:spMkLst>
        </pc:spChg>
        <pc:spChg chg="del">
          <ac:chgData name="bladi wlc" userId="e381eeb1de8116f2" providerId="LiveId" clId="{F1599522-5980-4E27-8F88-9A8796D2A705}" dt="2021-07-23T13:22:14.045" v="3119" actId="478"/>
          <ac:spMkLst>
            <pc:docMk/>
            <pc:sldMk cId="2696547133" sldId="685"/>
            <ac:spMk id="18" creationId="{CCCDC31D-A684-43D7-A2E2-7F841B626DB0}"/>
          </ac:spMkLst>
        </pc:spChg>
        <pc:picChg chg="del">
          <ac:chgData name="bladi wlc" userId="e381eeb1de8116f2" providerId="LiveId" clId="{F1599522-5980-4E27-8F88-9A8796D2A705}" dt="2021-07-23T13:22:02.142" v="3114" actId="478"/>
          <ac:picMkLst>
            <pc:docMk/>
            <pc:sldMk cId="2696547133" sldId="685"/>
            <ac:picMk id="4" creationId="{EF54AABB-C883-4AE6-979C-077FAD8582A5}"/>
          </ac:picMkLst>
        </pc:picChg>
        <pc:picChg chg="del">
          <ac:chgData name="bladi wlc" userId="e381eeb1de8116f2" providerId="LiveId" clId="{F1599522-5980-4E27-8F88-9A8796D2A705}" dt="2021-07-23T13:22:15.769" v="3120" actId="478"/>
          <ac:picMkLst>
            <pc:docMk/>
            <pc:sldMk cId="2696547133" sldId="685"/>
            <ac:picMk id="5" creationId="{5A871256-1D1B-42FC-88EC-2C7F03EF60E4}"/>
          </ac:picMkLst>
        </pc:picChg>
        <pc:picChg chg="add mod">
          <ac:chgData name="bladi wlc" userId="e381eeb1de8116f2" providerId="LiveId" clId="{F1599522-5980-4E27-8F88-9A8796D2A705}" dt="2021-07-23T13:23:48.899" v="3139" actId="1076"/>
          <ac:picMkLst>
            <pc:docMk/>
            <pc:sldMk cId="2696547133" sldId="685"/>
            <ac:picMk id="7" creationId="{50BF9866-EA46-4F45-8D1B-339BF538BCFD}"/>
          </ac:picMkLst>
        </pc:picChg>
        <pc:picChg chg="add mod">
          <ac:chgData name="bladi wlc" userId="e381eeb1de8116f2" providerId="LiveId" clId="{F1599522-5980-4E27-8F88-9A8796D2A705}" dt="2021-07-23T13:23:51.438" v="3140" actId="1076"/>
          <ac:picMkLst>
            <pc:docMk/>
            <pc:sldMk cId="2696547133" sldId="685"/>
            <ac:picMk id="8" creationId="{54ED7ED0-FFFF-414F-9FAA-FDEA434F7940}"/>
          </ac:picMkLst>
        </pc:picChg>
        <pc:picChg chg="add mod">
          <ac:chgData name="bladi wlc" userId="e381eeb1de8116f2" providerId="LiveId" clId="{F1599522-5980-4E27-8F88-9A8796D2A705}" dt="2021-07-23T13:23:53.465" v="3141" actId="1076"/>
          <ac:picMkLst>
            <pc:docMk/>
            <pc:sldMk cId="2696547133" sldId="685"/>
            <ac:picMk id="9" creationId="{197E29E3-BA7B-4E66-91B4-FC83A6702C35}"/>
          </ac:picMkLst>
        </pc:picChg>
      </pc:sldChg>
      <pc:sldChg chg="addSp delSp modSp add mod">
        <pc:chgData name="bladi wlc" userId="e381eeb1de8116f2" providerId="LiveId" clId="{F1599522-5980-4E27-8F88-9A8796D2A705}" dt="2021-07-23T13:31:52.784" v="3245" actId="1076"/>
        <pc:sldMkLst>
          <pc:docMk/>
          <pc:sldMk cId="1118693490" sldId="686"/>
        </pc:sldMkLst>
        <pc:spChg chg="del">
          <ac:chgData name="bladi wlc" userId="e381eeb1de8116f2" providerId="LiveId" clId="{F1599522-5980-4E27-8F88-9A8796D2A705}" dt="2021-07-23T13:30:02.699" v="3192" actId="478"/>
          <ac:spMkLst>
            <pc:docMk/>
            <pc:sldMk cId="1118693490" sldId="686"/>
            <ac:spMk id="2" creationId="{EB29AD4D-3447-4838-A61E-A2B82FC5579A}"/>
          </ac:spMkLst>
        </pc:spChg>
        <pc:spChg chg="mod">
          <ac:chgData name="bladi wlc" userId="e381eeb1de8116f2" providerId="LiveId" clId="{F1599522-5980-4E27-8F88-9A8796D2A705}" dt="2021-07-23T13:29:54.783" v="3189" actId="20577"/>
          <ac:spMkLst>
            <pc:docMk/>
            <pc:sldMk cId="1118693490" sldId="686"/>
            <ac:spMk id="10" creationId="{62A4F0F2-9FF4-402F-BFFC-A78067ED90A2}"/>
          </ac:spMkLst>
        </pc:spChg>
        <pc:spChg chg="del">
          <ac:chgData name="bladi wlc" userId="e381eeb1de8116f2" providerId="LiveId" clId="{F1599522-5980-4E27-8F88-9A8796D2A705}" dt="2021-07-23T13:30:02.699" v="3192" actId="478"/>
          <ac:spMkLst>
            <pc:docMk/>
            <pc:sldMk cId="1118693490" sldId="686"/>
            <ac:spMk id="11" creationId="{5DF0EBF2-645B-42B6-B3FD-2B3CEE868C1D}"/>
          </ac:spMkLst>
        </pc:spChg>
        <pc:spChg chg="del">
          <ac:chgData name="bladi wlc" userId="e381eeb1de8116f2" providerId="LiveId" clId="{F1599522-5980-4E27-8F88-9A8796D2A705}" dt="2021-07-23T13:30:02.699" v="3192" actId="478"/>
          <ac:spMkLst>
            <pc:docMk/>
            <pc:sldMk cId="1118693490" sldId="686"/>
            <ac:spMk id="12" creationId="{F9359388-00BC-4D96-97DD-0FB29AEEB2E6}"/>
          </ac:spMkLst>
        </pc:spChg>
        <pc:spChg chg="del">
          <ac:chgData name="bladi wlc" userId="e381eeb1de8116f2" providerId="LiveId" clId="{F1599522-5980-4E27-8F88-9A8796D2A705}" dt="2021-07-23T13:30:02.699" v="3192" actId="478"/>
          <ac:spMkLst>
            <pc:docMk/>
            <pc:sldMk cId="1118693490" sldId="686"/>
            <ac:spMk id="13" creationId="{1C089C84-9371-4B2C-A164-EEB3A1C93351}"/>
          </ac:spMkLst>
        </pc:spChg>
        <pc:spChg chg="del">
          <ac:chgData name="bladi wlc" userId="e381eeb1de8116f2" providerId="LiveId" clId="{F1599522-5980-4E27-8F88-9A8796D2A705}" dt="2021-07-23T13:30:02.699" v="3192" actId="478"/>
          <ac:spMkLst>
            <pc:docMk/>
            <pc:sldMk cId="1118693490" sldId="686"/>
            <ac:spMk id="14" creationId="{5626CA1A-1680-458C-8AD0-C89290B0AA9E}"/>
          </ac:spMkLst>
        </pc:spChg>
        <pc:spChg chg="add mod">
          <ac:chgData name="bladi wlc" userId="e381eeb1de8116f2" providerId="LiveId" clId="{F1599522-5980-4E27-8F88-9A8796D2A705}" dt="2021-07-23T13:31:52.784" v="3245" actId="1076"/>
          <ac:spMkLst>
            <pc:docMk/>
            <pc:sldMk cId="1118693490" sldId="686"/>
            <ac:spMk id="16" creationId="{8143F7F1-80D8-45B4-85EA-DCD7C5ADAEEA}"/>
          </ac:spMkLst>
        </pc:spChg>
        <pc:picChg chg="del">
          <ac:chgData name="bladi wlc" userId="e381eeb1de8116f2" providerId="LiveId" clId="{F1599522-5980-4E27-8F88-9A8796D2A705}" dt="2021-07-23T13:29:58.057" v="3190" actId="478"/>
          <ac:picMkLst>
            <pc:docMk/>
            <pc:sldMk cId="1118693490" sldId="686"/>
            <ac:picMk id="7" creationId="{50BF9866-EA46-4F45-8D1B-339BF538BCFD}"/>
          </ac:picMkLst>
        </pc:picChg>
        <pc:picChg chg="del">
          <ac:chgData name="bladi wlc" userId="e381eeb1de8116f2" providerId="LiveId" clId="{F1599522-5980-4E27-8F88-9A8796D2A705}" dt="2021-07-23T13:29:59.633" v="3191" actId="478"/>
          <ac:picMkLst>
            <pc:docMk/>
            <pc:sldMk cId="1118693490" sldId="686"/>
            <ac:picMk id="8" creationId="{54ED7ED0-FFFF-414F-9FAA-FDEA434F7940}"/>
          </ac:picMkLst>
        </pc:picChg>
        <pc:picChg chg="del">
          <ac:chgData name="bladi wlc" userId="e381eeb1de8116f2" providerId="LiveId" clId="{F1599522-5980-4E27-8F88-9A8796D2A705}" dt="2021-07-23T13:30:02.699" v="3192" actId="478"/>
          <ac:picMkLst>
            <pc:docMk/>
            <pc:sldMk cId="1118693490" sldId="686"/>
            <ac:picMk id="9" creationId="{197E29E3-BA7B-4E66-91B4-FC83A6702C35}"/>
          </ac:picMkLst>
        </pc:picChg>
        <pc:picChg chg="add mod">
          <ac:chgData name="bladi wlc" userId="e381eeb1de8116f2" providerId="LiveId" clId="{F1599522-5980-4E27-8F88-9A8796D2A705}" dt="2021-07-23T13:30:53.030" v="3200" actId="1076"/>
          <ac:picMkLst>
            <pc:docMk/>
            <pc:sldMk cId="1118693490" sldId="686"/>
            <ac:picMk id="15" creationId="{426EBDD1-4C34-47B4-8278-5BCFAD8490EF}"/>
          </ac:picMkLst>
        </pc:picChg>
      </pc:sldChg>
      <pc:sldChg chg="addSp delSp modSp add mod ord">
        <pc:chgData name="bladi wlc" userId="e381eeb1de8116f2" providerId="LiveId" clId="{F1599522-5980-4E27-8F88-9A8796D2A705}" dt="2021-07-23T13:35:09.257" v="3310" actId="20577"/>
        <pc:sldMkLst>
          <pc:docMk/>
          <pc:sldMk cId="87215656" sldId="687"/>
        </pc:sldMkLst>
        <pc:spChg chg="mod">
          <ac:chgData name="bladi wlc" userId="e381eeb1de8116f2" providerId="LiveId" clId="{F1599522-5980-4E27-8F88-9A8796D2A705}" dt="2021-07-23T13:32:20.808" v="3250" actId="20577"/>
          <ac:spMkLst>
            <pc:docMk/>
            <pc:sldMk cId="87215656" sldId="687"/>
            <ac:spMk id="10" creationId="{62A4F0F2-9FF4-402F-BFFC-A78067ED90A2}"/>
          </ac:spMkLst>
        </pc:spChg>
        <pc:spChg chg="add mod">
          <ac:chgData name="bladi wlc" userId="e381eeb1de8116f2" providerId="LiveId" clId="{F1599522-5980-4E27-8F88-9A8796D2A705}" dt="2021-07-23T13:35:09.257" v="3310" actId="20577"/>
          <ac:spMkLst>
            <pc:docMk/>
            <pc:sldMk cId="87215656" sldId="687"/>
            <ac:spMk id="13" creationId="{48658B9E-22D1-4C66-B782-C678EB46B4E6}"/>
          </ac:spMkLst>
        </pc:spChg>
        <pc:spChg chg="add mod">
          <ac:chgData name="bladi wlc" userId="e381eeb1de8116f2" providerId="LiveId" clId="{F1599522-5980-4E27-8F88-9A8796D2A705}" dt="2021-07-23T13:34:15.435" v="3273" actId="1076"/>
          <ac:spMkLst>
            <pc:docMk/>
            <pc:sldMk cId="87215656" sldId="687"/>
            <ac:spMk id="14" creationId="{130FBEFE-C387-4F27-A5A0-F568C6808477}"/>
          </ac:spMkLst>
        </pc:spChg>
        <pc:spChg chg="del">
          <ac:chgData name="bladi wlc" userId="e381eeb1de8116f2" providerId="LiveId" clId="{F1599522-5980-4E27-8F88-9A8796D2A705}" dt="2021-07-23T13:34:01.676" v="3270" actId="478"/>
          <ac:spMkLst>
            <pc:docMk/>
            <pc:sldMk cId="87215656" sldId="687"/>
            <ac:spMk id="17" creationId="{43156E8C-0E72-4079-8CD1-4604A20264C6}"/>
          </ac:spMkLst>
        </pc:spChg>
        <pc:spChg chg="del">
          <ac:chgData name="bladi wlc" userId="e381eeb1de8116f2" providerId="LiveId" clId="{F1599522-5980-4E27-8F88-9A8796D2A705}" dt="2021-07-23T13:34:10.299" v="3272" actId="478"/>
          <ac:spMkLst>
            <pc:docMk/>
            <pc:sldMk cId="87215656" sldId="687"/>
            <ac:spMk id="18" creationId="{CCCDC31D-A684-43D7-A2E2-7F841B626DB0}"/>
          </ac:spMkLst>
        </pc:spChg>
        <pc:picChg chg="add del">
          <ac:chgData name="bladi wlc" userId="e381eeb1de8116f2" providerId="LiveId" clId="{F1599522-5980-4E27-8F88-9A8796D2A705}" dt="2021-07-23T13:32:56.848" v="3260" actId="478"/>
          <ac:picMkLst>
            <pc:docMk/>
            <pc:sldMk cId="87215656" sldId="687"/>
            <ac:picMk id="4" creationId="{EF54AABB-C883-4AE6-979C-077FAD8582A5}"/>
          </ac:picMkLst>
        </pc:picChg>
        <pc:picChg chg="del">
          <ac:chgData name="bladi wlc" userId="e381eeb1de8116f2" providerId="LiveId" clId="{F1599522-5980-4E27-8F88-9A8796D2A705}" dt="2021-07-23T13:33:26.795" v="3266" actId="478"/>
          <ac:picMkLst>
            <pc:docMk/>
            <pc:sldMk cId="87215656" sldId="687"/>
            <ac:picMk id="5" creationId="{5A871256-1D1B-42FC-88EC-2C7F03EF60E4}"/>
          </ac:picMkLst>
        </pc:picChg>
        <pc:picChg chg="add del mod">
          <ac:chgData name="bladi wlc" userId="e381eeb1de8116f2" providerId="LiveId" clId="{F1599522-5980-4E27-8F88-9A8796D2A705}" dt="2021-07-23T13:32:47" v="3255"/>
          <ac:picMkLst>
            <pc:docMk/>
            <pc:sldMk cId="87215656" sldId="687"/>
            <ac:picMk id="9" creationId="{0BA950B9-FEF8-4260-81D4-F3E7D85B2017}"/>
          </ac:picMkLst>
        </pc:picChg>
        <pc:picChg chg="add mod">
          <ac:chgData name="bladi wlc" userId="e381eeb1de8116f2" providerId="LiveId" clId="{F1599522-5980-4E27-8F88-9A8796D2A705}" dt="2021-07-23T13:33:03.813" v="3262" actId="14100"/>
          <ac:picMkLst>
            <pc:docMk/>
            <pc:sldMk cId="87215656" sldId="687"/>
            <ac:picMk id="11" creationId="{49ABB57A-BB61-4BA7-93C0-848BB2A9694C}"/>
          </ac:picMkLst>
        </pc:picChg>
        <pc:picChg chg="add mod">
          <ac:chgData name="bladi wlc" userId="e381eeb1de8116f2" providerId="LiveId" clId="{F1599522-5980-4E27-8F88-9A8796D2A705}" dt="2021-07-23T13:33:33.730" v="3268" actId="14100"/>
          <ac:picMkLst>
            <pc:docMk/>
            <pc:sldMk cId="87215656" sldId="687"/>
            <ac:picMk id="12" creationId="{041AD194-7C0F-4E3D-BCE8-5E40B1C9244C}"/>
          </ac:picMkLst>
        </pc:picChg>
      </pc:sldChg>
      <pc:sldChg chg="addSp delSp modSp add mod ord">
        <pc:chgData name="bladi wlc" userId="e381eeb1de8116f2" providerId="LiveId" clId="{F1599522-5980-4E27-8F88-9A8796D2A705}" dt="2021-07-23T13:37:01.885" v="3384" actId="1076"/>
        <pc:sldMkLst>
          <pc:docMk/>
          <pc:sldMk cId="1268271720" sldId="688"/>
        </pc:sldMkLst>
        <pc:spChg chg="mod">
          <ac:chgData name="bladi wlc" userId="e381eeb1de8116f2" providerId="LiveId" clId="{F1599522-5980-4E27-8F88-9A8796D2A705}" dt="2021-07-23T13:36:03.770" v="3335" actId="6549"/>
          <ac:spMkLst>
            <pc:docMk/>
            <pc:sldMk cId="1268271720" sldId="688"/>
            <ac:spMk id="10" creationId="{62A4F0F2-9FF4-402F-BFFC-A78067ED90A2}"/>
          </ac:spMkLst>
        </pc:spChg>
        <pc:spChg chg="mod">
          <ac:chgData name="bladi wlc" userId="e381eeb1de8116f2" providerId="LiveId" clId="{F1599522-5980-4E27-8F88-9A8796D2A705}" dt="2021-07-23T13:37:01.885" v="3384" actId="1076"/>
          <ac:spMkLst>
            <pc:docMk/>
            <pc:sldMk cId="1268271720" sldId="688"/>
            <ac:spMk id="16" creationId="{8143F7F1-80D8-45B4-85EA-DCD7C5ADAEEA}"/>
          </ac:spMkLst>
        </pc:spChg>
        <pc:picChg chg="add mod">
          <ac:chgData name="bladi wlc" userId="e381eeb1de8116f2" providerId="LiveId" clId="{F1599522-5980-4E27-8F88-9A8796D2A705}" dt="2021-07-23T13:36:42.042" v="3341" actId="14100"/>
          <ac:picMkLst>
            <pc:docMk/>
            <pc:sldMk cId="1268271720" sldId="688"/>
            <ac:picMk id="5" creationId="{F4B217EA-A440-4A4B-B310-733CBEEA4F24}"/>
          </ac:picMkLst>
        </pc:picChg>
        <pc:picChg chg="del">
          <ac:chgData name="bladi wlc" userId="e381eeb1de8116f2" providerId="LiveId" clId="{F1599522-5980-4E27-8F88-9A8796D2A705}" dt="2021-07-23T13:36:32.116" v="3339" actId="478"/>
          <ac:picMkLst>
            <pc:docMk/>
            <pc:sldMk cId="1268271720" sldId="688"/>
            <ac:picMk id="15" creationId="{426EBDD1-4C34-47B4-8278-5BCFAD8490EF}"/>
          </ac:picMkLst>
        </pc:picChg>
      </pc:sldChg>
      <pc:sldChg chg="delSp modSp add del mod">
        <pc:chgData name="bladi wlc" userId="e381eeb1de8116f2" providerId="LiveId" clId="{F1599522-5980-4E27-8F88-9A8796D2A705}" dt="2021-07-23T13:35:43.051" v="3314" actId="47"/>
        <pc:sldMkLst>
          <pc:docMk/>
          <pc:sldMk cId="4169286363" sldId="688"/>
        </pc:sldMkLst>
        <pc:spChg chg="del">
          <ac:chgData name="bladi wlc" userId="e381eeb1de8116f2" providerId="LiveId" clId="{F1599522-5980-4E27-8F88-9A8796D2A705}" dt="2021-07-23T13:34:55.362" v="3300" actId="478"/>
          <ac:spMkLst>
            <pc:docMk/>
            <pc:sldMk cId="4169286363" sldId="688"/>
            <ac:spMk id="2" creationId="{074BCC26-D95C-435D-B846-D5A8742CE776}"/>
          </ac:spMkLst>
        </pc:spChg>
        <pc:spChg chg="mod">
          <ac:chgData name="bladi wlc" userId="e381eeb1de8116f2" providerId="LiveId" clId="{F1599522-5980-4E27-8F88-9A8796D2A705}" dt="2021-07-23T13:34:47.357" v="3299" actId="20577"/>
          <ac:spMkLst>
            <pc:docMk/>
            <pc:sldMk cId="4169286363" sldId="688"/>
            <ac:spMk id="10" creationId="{62A4F0F2-9FF4-402F-BFFC-A78067ED90A2}"/>
          </ac:spMkLst>
        </pc:spChg>
        <pc:spChg chg="del">
          <ac:chgData name="bladi wlc" userId="e381eeb1de8116f2" providerId="LiveId" clId="{F1599522-5980-4E27-8F88-9A8796D2A705}" dt="2021-07-23T13:35:36.723" v="3313" actId="478"/>
          <ac:spMkLst>
            <pc:docMk/>
            <pc:sldMk cId="4169286363" sldId="688"/>
            <ac:spMk id="14" creationId="{130FBEFE-C387-4F27-A5A0-F568C6808477}"/>
          </ac:spMkLst>
        </pc:spChg>
        <pc:spChg chg="del">
          <ac:chgData name="bladi wlc" userId="e381eeb1de8116f2" providerId="LiveId" clId="{F1599522-5980-4E27-8F88-9A8796D2A705}" dt="2021-07-23T13:35:36.723" v="3313" actId="478"/>
          <ac:spMkLst>
            <pc:docMk/>
            <pc:sldMk cId="4169286363" sldId="688"/>
            <ac:spMk id="20" creationId="{CB65B731-17AB-4FBC-B94E-07BC05D9C005}"/>
          </ac:spMkLst>
        </pc:spChg>
        <pc:picChg chg="del">
          <ac:chgData name="bladi wlc" userId="e381eeb1de8116f2" providerId="LiveId" clId="{F1599522-5980-4E27-8F88-9A8796D2A705}" dt="2021-07-23T13:35:34.707" v="3312" actId="478"/>
          <ac:picMkLst>
            <pc:docMk/>
            <pc:sldMk cId="4169286363" sldId="688"/>
            <ac:picMk id="11" creationId="{49ABB57A-BB61-4BA7-93C0-848BB2A9694C}"/>
          </ac:picMkLst>
        </pc:picChg>
        <pc:picChg chg="del">
          <ac:chgData name="bladi wlc" userId="e381eeb1de8116f2" providerId="LiveId" clId="{F1599522-5980-4E27-8F88-9A8796D2A705}" dt="2021-07-23T13:35:32.894" v="3311" actId="478"/>
          <ac:picMkLst>
            <pc:docMk/>
            <pc:sldMk cId="4169286363" sldId="688"/>
            <ac:picMk id="12" creationId="{041AD194-7C0F-4E3D-BCE8-5E40B1C9244C}"/>
          </ac:picMkLst>
        </pc:picChg>
      </pc:sldChg>
      <pc:sldChg chg="addSp delSp modSp add mod">
        <pc:chgData name="bladi wlc" userId="e381eeb1de8116f2" providerId="LiveId" clId="{F1599522-5980-4E27-8F88-9A8796D2A705}" dt="2021-07-23T13:54:05.349" v="3446" actId="1076"/>
        <pc:sldMkLst>
          <pc:docMk/>
          <pc:sldMk cId="2857497434" sldId="689"/>
        </pc:sldMkLst>
        <pc:spChg chg="add del mod">
          <ac:chgData name="bladi wlc" userId="e381eeb1de8116f2" providerId="LiveId" clId="{F1599522-5980-4E27-8F88-9A8796D2A705}" dt="2021-07-23T13:52:26.596" v="3399" actId="478"/>
          <ac:spMkLst>
            <pc:docMk/>
            <pc:sldMk cId="2857497434" sldId="689"/>
            <ac:spMk id="3" creationId="{24519300-B109-4C6E-BD78-3DC2108EFFE7}"/>
          </ac:spMkLst>
        </pc:spChg>
        <pc:spChg chg="mod">
          <ac:chgData name="bladi wlc" userId="e381eeb1de8116f2" providerId="LiveId" clId="{F1599522-5980-4E27-8F88-9A8796D2A705}" dt="2021-07-23T13:54:05.349" v="3446" actId="1076"/>
          <ac:spMkLst>
            <pc:docMk/>
            <pc:sldMk cId="2857497434" sldId="689"/>
            <ac:spMk id="6" creationId="{A63AA813-A09E-40FC-97B5-D364808FC8F1}"/>
          </ac:spMkLst>
        </pc:spChg>
        <pc:spChg chg="mod">
          <ac:chgData name="bladi wlc" userId="e381eeb1de8116f2" providerId="LiveId" clId="{F1599522-5980-4E27-8F88-9A8796D2A705}" dt="2021-07-23T13:53:36.225" v="3418" actId="1076"/>
          <ac:spMkLst>
            <pc:docMk/>
            <pc:sldMk cId="2857497434" sldId="689"/>
            <ac:spMk id="7" creationId="{2EF8AC61-66E7-4B4E-A97E-E8F2AB5A5421}"/>
          </ac:spMkLst>
        </pc:spChg>
        <pc:spChg chg="del">
          <ac:chgData name="bladi wlc" userId="e381eeb1de8116f2" providerId="LiveId" clId="{F1599522-5980-4E27-8F88-9A8796D2A705}" dt="2021-07-23T13:52:30.338" v="3401" actId="478"/>
          <ac:spMkLst>
            <pc:docMk/>
            <pc:sldMk cId="2857497434" sldId="689"/>
            <ac:spMk id="9" creationId="{8ED67547-AA76-4157-BE25-42B7F9210AC7}"/>
          </ac:spMkLst>
        </pc:spChg>
        <pc:spChg chg="del">
          <ac:chgData name="bladi wlc" userId="e381eeb1de8116f2" providerId="LiveId" clId="{F1599522-5980-4E27-8F88-9A8796D2A705}" dt="2021-07-23T13:52:30.338" v="3401" actId="478"/>
          <ac:spMkLst>
            <pc:docMk/>
            <pc:sldMk cId="2857497434" sldId="689"/>
            <ac:spMk id="11" creationId="{5C68A0B0-AB5F-4252-BAB7-EF77D497BFB6}"/>
          </ac:spMkLst>
        </pc:spChg>
        <pc:spChg chg="mod">
          <ac:chgData name="bladi wlc" userId="e381eeb1de8116f2" providerId="LiveId" clId="{F1599522-5980-4E27-8F88-9A8796D2A705}" dt="2021-07-23T13:52:12.603" v="3397" actId="6549"/>
          <ac:spMkLst>
            <pc:docMk/>
            <pc:sldMk cId="2857497434" sldId="689"/>
            <ac:spMk id="12" creationId="{0E280D44-553A-4B9E-A036-2B8BA46064B5}"/>
          </ac:spMkLst>
        </pc:spChg>
        <pc:spChg chg="add mod">
          <ac:chgData name="bladi wlc" userId="e381eeb1de8116f2" providerId="LiveId" clId="{F1599522-5980-4E27-8F88-9A8796D2A705}" dt="2021-07-23T13:54:01.619" v="3445" actId="1076"/>
          <ac:spMkLst>
            <pc:docMk/>
            <pc:sldMk cId="2857497434" sldId="689"/>
            <ac:spMk id="13" creationId="{051148BC-B4F5-41D6-89A1-0412CB67C93D}"/>
          </ac:spMkLst>
        </pc:spChg>
        <pc:spChg chg="add mod">
          <ac:chgData name="bladi wlc" userId="e381eeb1de8116f2" providerId="LiveId" clId="{F1599522-5980-4E27-8F88-9A8796D2A705}" dt="2021-07-23T13:53:48.210" v="3419" actId="196"/>
          <ac:spMkLst>
            <pc:docMk/>
            <pc:sldMk cId="2857497434" sldId="689"/>
            <ac:spMk id="14" creationId="{2FC8135F-0D07-4C9A-99CF-3FCBB8D9AF2D}"/>
          </ac:spMkLst>
        </pc:spChg>
        <pc:picChg chg="mod">
          <ac:chgData name="bladi wlc" userId="e381eeb1de8116f2" providerId="LiveId" clId="{F1599522-5980-4E27-8F88-9A8796D2A705}" dt="2021-07-23T13:53:59.540" v="3444" actId="1076"/>
          <ac:picMkLst>
            <pc:docMk/>
            <pc:sldMk cId="2857497434" sldId="689"/>
            <ac:picMk id="4" creationId="{F83DB934-DFD8-4DFF-831A-0FEB3DAB1532}"/>
          </ac:picMkLst>
        </pc:picChg>
        <pc:picChg chg="mod">
          <ac:chgData name="bladi wlc" userId="e381eeb1de8116f2" providerId="LiveId" clId="{F1599522-5980-4E27-8F88-9A8796D2A705}" dt="2021-07-23T13:52:51.120" v="3408" actId="1076"/>
          <ac:picMkLst>
            <pc:docMk/>
            <pc:sldMk cId="2857497434" sldId="689"/>
            <ac:picMk id="5" creationId="{56D1F501-104A-49E5-9262-C984E611377F}"/>
          </ac:picMkLst>
        </pc:picChg>
        <pc:picChg chg="del">
          <ac:chgData name="bladi wlc" userId="e381eeb1de8116f2" providerId="LiveId" clId="{F1599522-5980-4E27-8F88-9A8796D2A705}" dt="2021-07-23T13:52:23.528" v="3398" actId="478"/>
          <ac:picMkLst>
            <pc:docMk/>
            <pc:sldMk cId="2857497434" sldId="689"/>
            <ac:picMk id="8" creationId="{484FF866-A287-463F-982C-ED689F6B5914}"/>
          </ac:picMkLst>
        </pc:picChg>
        <pc:picChg chg="del">
          <ac:chgData name="bladi wlc" userId="e381eeb1de8116f2" providerId="LiveId" clId="{F1599522-5980-4E27-8F88-9A8796D2A705}" dt="2021-07-23T13:52:28.303" v="3400" actId="478"/>
          <ac:picMkLst>
            <pc:docMk/>
            <pc:sldMk cId="2857497434" sldId="689"/>
            <ac:picMk id="10" creationId="{B8F1EAB1-7251-4DC5-B9A0-D19FDE9E2931}"/>
          </ac:picMkLst>
        </pc:picChg>
      </pc:sldChg>
      <pc:sldChg chg="addSp delSp modSp add mod">
        <pc:chgData name="bladi wlc" userId="e381eeb1de8116f2" providerId="LiveId" clId="{F1599522-5980-4E27-8F88-9A8796D2A705}" dt="2021-07-23T14:03:02.327" v="3511" actId="1076"/>
        <pc:sldMkLst>
          <pc:docMk/>
          <pc:sldMk cId="396831263" sldId="690"/>
        </pc:sldMkLst>
        <pc:spChg chg="del">
          <ac:chgData name="bladi wlc" userId="e381eeb1de8116f2" providerId="LiveId" clId="{F1599522-5980-4E27-8F88-9A8796D2A705}" dt="2021-07-23T13:57:32.934" v="3457" actId="478"/>
          <ac:spMkLst>
            <pc:docMk/>
            <pc:sldMk cId="396831263" sldId="690"/>
            <ac:spMk id="6" creationId="{A63AA813-A09E-40FC-97B5-D364808FC8F1}"/>
          </ac:spMkLst>
        </pc:spChg>
        <pc:spChg chg="del">
          <ac:chgData name="bladi wlc" userId="e381eeb1de8116f2" providerId="LiveId" clId="{F1599522-5980-4E27-8F88-9A8796D2A705}" dt="2021-07-23T13:57:35.149" v="3458" actId="478"/>
          <ac:spMkLst>
            <pc:docMk/>
            <pc:sldMk cId="396831263" sldId="690"/>
            <ac:spMk id="7" creationId="{2EF8AC61-66E7-4B4E-A97E-E8F2AB5A5421}"/>
          </ac:spMkLst>
        </pc:spChg>
        <pc:spChg chg="mod">
          <ac:chgData name="bladi wlc" userId="e381eeb1de8116f2" providerId="LiveId" clId="{F1599522-5980-4E27-8F88-9A8796D2A705}" dt="2021-07-23T13:56:19.113" v="3449" actId="20577"/>
          <ac:spMkLst>
            <pc:docMk/>
            <pc:sldMk cId="396831263" sldId="690"/>
            <ac:spMk id="12" creationId="{0E280D44-553A-4B9E-A036-2B8BA46064B5}"/>
          </ac:spMkLst>
        </pc:spChg>
        <pc:spChg chg="del">
          <ac:chgData name="bladi wlc" userId="e381eeb1de8116f2" providerId="LiveId" clId="{F1599522-5980-4E27-8F88-9A8796D2A705}" dt="2021-07-23T13:57:32.934" v="3457" actId="478"/>
          <ac:spMkLst>
            <pc:docMk/>
            <pc:sldMk cId="396831263" sldId="690"/>
            <ac:spMk id="13" creationId="{051148BC-B4F5-41D6-89A1-0412CB67C93D}"/>
          </ac:spMkLst>
        </pc:spChg>
        <pc:spChg chg="del">
          <ac:chgData name="bladi wlc" userId="e381eeb1de8116f2" providerId="LiveId" clId="{F1599522-5980-4E27-8F88-9A8796D2A705}" dt="2021-07-23T13:57:35.149" v="3458" actId="478"/>
          <ac:spMkLst>
            <pc:docMk/>
            <pc:sldMk cId="396831263" sldId="690"/>
            <ac:spMk id="14" creationId="{2FC8135F-0D07-4C9A-99CF-3FCBB8D9AF2D}"/>
          </ac:spMkLst>
        </pc:spChg>
        <pc:spChg chg="add mod">
          <ac:chgData name="bladi wlc" userId="e381eeb1de8116f2" providerId="LiveId" clId="{F1599522-5980-4E27-8F88-9A8796D2A705}" dt="2021-07-23T14:02:58.729" v="3510" actId="1076"/>
          <ac:spMkLst>
            <pc:docMk/>
            <pc:sldMk cId="396831263" sldId="690"/>
            <ac:spMk id="15" creationId="{35BFC926-CB7E-4827-924A-3E70A57FFD71}"/>
          </ac:spMkLst>
        </pc:spChg>
        <pc:spChg chg="add mod">
          <ac:chgData name="bladi wlc" userId="e381eeb1de8116f2" providerId="LiveId" clId="{F1599522-5980-4E27-8F88-9A8796D2A705}" dt="2021-07-23T14:02:48.808" v="3495" actId="1035"/>
          <ac:spMkLst>
            <pc:docMk/>
            <pc:sldMk cId="396831263" sldId="690"/>
            <ac:spMk id="16" creationId="{7D2F830E-8BC9-409F-9413-4776BAE3DF9B}"/>
          </ac:spMkLst>
        </pc:spChg>
        <pc:spChg chg="add mod">
          <ac:chgData name="bladi wlc" userId="e381eeb1de8116f2" providerId="LiveId" clId="{F1599522-5980-4E27-8F88-9A8796D2A705}" dt="2021-07-23T14:02:54.250" v="3509" actId="1036"/>
          <ac:spMkLst>
            <pc:docMk/>
            <pc:sldMk cId="396831263" sldId="690"/>
            <ac:spMk id="17" creationId="{4F67E759-4EDB-498D-A595-DC3DAFB6A48D}"/>
          </ac:spMkLst>
        </pc:spChg>
        <pc:spChg chg="add mod">
          <ac:chgData name="bladi wlc" userId="e381eeb1de8116f2" providerId="LiveId" clId="{F1599522-5980-4E27-8F88-9A8796D2A705}" dt="2021-07-23T14:02:48.808" v="3495" actId="1035"/>
          <ac:spMkLst>
            <pc:docMk/>
            <pc:sldMk cId="396831263" sldId="690"/>
            <ac:spMk id="18" creationId="{B426C648-2EF9-422E-9333-5BD83E90313C}"/>
          </ac:spMkLst>
        </pc:spChg>
        <pc:spChg chg="add mod">
          <ac:chgData name="bladi wlc" userId="e381eeb1de8116f2" providerId="LiveId" clId="{F1599522-5980-4E27-8F88-9A8796D2A705}" dt="2021-07-23T14:03:02.327" v="3511" actId="1076"/>
          <ac:spMkLst>
            <pc:docMk/>
            <pc:sldMk cId="396831263" sldId="690"/>
            <ac:spMk id="19" creationId="{EF07432D-21C8-491F-9CC2-AD62EB5F31BE}"/>
          </ac:spMkLst>
        </pc:spChg>
        <pc:picChg chg="del">
          <ac:chgData name="bladi wlc" userId="e381eeb1de8116f2" providerId="LiveId" clId="{F1599522-5980-4E27-8F88-9A8796D2A705}" dt="2021-07-23T13:56:30.494" v="3450" actId="478"/>
          <ac:picMkLst>
            <pc:docMk/>
            <pc:sldMk cId="396831263" sldId="690"/>
            <ac:picMk id="4" creationId="{F83DB934-DFD8-4DFF-831A-0FEB3DAB1532}"/>
          </ac:picMkLst>
        </pc:picChg>
        <pc:picChg chg="del">
          <ac:chgData name="bladi wlc" userId="e381eeb1de8116f2" providerId="LiveId" clId="{F1599522-5980-4E27-8F88-9A8796D2A705}" dt="2021-07-23T13:56:32.046" v="3451" actId="478"/>
          <ac:picMkLst>
            <pc:docMk/>
            <pc:sldMk cId="396831263" sldId="690"/>
            <ac:picMk id="5" creationId="{56D1F501-104A-49E5-9262-C984E611377F}"/>
          </ac:picMkLst>
        </pc:picChg>
        <pc:picChg chg="add mod">
          <ac:chgData name="bladi wlc" userId="e381eeb1de8116f2" providerId="LiveId" clId="{F1599522-5980-4E27-8F88-9A8796D2A705}" dt="2021-07-23T14:02:39.148" v="3476" actId="1035"/>
          <ac:picMkLst>
            <pc:docMk/>
            <pc:sldMk cId="396831263" sldId="690"/>
            <ac:picMk id="9" creationId="{2255D1CC-ACA3-47CF-86A0-0DA7026B4FE3}"/>
          </ac:picMkLst>
        </pc:picChg>
        <pc:picChg chg="add mod">
          <ac:chgData name="bladi wlc" userId="e381eeb1de8116f2" providerId="LiveId" clId="{F1599522-5980-4E27-8F88-9A8796D2A705}" dt="2021-07-23T14:02:42.155" v="3483" actId="1035"/>
          <ac:picMkLst>
            <pc:docMk/>
            <pc:sldMk cId="396831263" sldId="690"/>
            <ac:picMk id="10" creationId="{5CFB98CD-0C7B-48D7-B208-AD92A99CEF7F}"/>
          </ac:picMkLst>
        </pc:picChg>
        <pc:picChg chg="add mod">
          <ac:chgData name="bladi wlc" userId="e381eeb1de8116f2" providerId="LiveId" clId="{F1599522-5980-4E27-8F88-9A8796D2A705}" dt="2021-07-23T14:02:34.528" v="3472" actId="1076"/>
          <ac:picMkLst>
            <pc:docMk/>
            <pc:sldMk cId="396831263" sldId="690"/>
            <ac:picMk id="11" creationId="{72977535-863D-4AAB-992E-43DC829697D1}"/>
          </ac:picMkLst>
        </pc:picChg>
      </pc:sldChg>
      <pc:sldChg chg="delSp modSp add mod">
        <pc:chgData name="bladi wlc" userId="e381eeb1de8116f2" providerId="LiveId" clId="{F1599522-5980-4E27-8F88-9A8796D2A705}" dt="2021-07-23T14:04:03.679" v="3533" actId="1076"/>
        <pc:sldMkLst>
          <pc:docMk/>
          <pc:sldMk cId="576046359" sldId="691"/>
        </pc:sldMkLst>
        <pc:spChg chg="del">
          <ac:chgData name="bladi wlc" userId="e381eeb1de8116f2" providerId="LiveId" clId="{F1599522-5980-4E27-8F88-9A8796D2A705}" dt="2021-07-23T14:03:28.122" v="3524" actId="478"/>
          <ac:spMkLst>
            <pc:docMk/>
            <pc:sldMk cId="576046359" sldId="691"/>
            <ac:spMk id="6" creationId="{A63AA813-A09E-40FC-97B5-D364808FC8F1}"/>
          </ac:spMkLst>
        </pc:spChg>
        <pc:spChg chg="mod">
          <ac:chgData name="bladi wlc" userId="e381eeb1de8116f2" providerId="LiveId" clId="{F1599522-5980-4E27-8F88-9A8796D2A705}" dt="2021-07-23T14:04:03.679" v="3533" actId="1076"/>
          <ac:spMkLst>
            <pc:docMk/>
            <pc:sldMk cId="576046359" sldId="691"/>
            <ac:spMk id="7" creationId="{2EF8AC61-66E7-4B4E-A97E-E8F2AB5A5421}"/>
          </ac:spMkLst>
        </pc:spChg>
        <pc:spChg chg="del">
          <ac:chgData name="bladi wlc" userId="e381eeb1de8116f2" providerId="LiveId" clId="{F1599522-5980-4E27-8F88-9A8796D2A705}" dt="2021-07-23T14:03:28.122" v="3524" actId="478"/>
          <ac:spMkLst>
            <pc:docMk/>
            <pc:sldMk cId="576046359" sldId="691"/>
            <ac:spMk id="9" creationId="{8ED67547-AA76-4157-BE25-42B7F9210AC7}"/>
          </ac:spMkLst>
        </pc:spChg>
        <pc:spChg chg="del">
          <ac:chgData name="bladi wlc" userId="e381eeb1de8116f2" providerId="LiveId" clId="{F1599522-5980-4E27-8F88-9A8796D2A705}" dt="2021-07-23T14:03:31.636" v="3525" actId="478"/>
          <ac:spMkLst>
            <pc:docMk/>
            <pc:sldMk cId="576046359" sldId="691"/>
            <ac:spMk id="11" creationId="{5C68A0B0-AB5F-4252-BAB7-EF77D497BFB6}"/>
          </ac:spMkLst>
        </pc:spChg>
        <pc:picChg chg="del">
          <ac:chgData name="bladi wlc" userId="e381eeb1de8116f2" providerId="LiveId" clId="{F1599522-5980-4E27-8F88-9A8796D2A705}" dt="2021-07-23T14:03:25.789" v="3523" actId="478"/>
          <ac:picMkLst>
            <pc:docMk/>
            <pc:sldMk cId="576046359" sldId="691"/>
            <ac:picMk id="12" creationId="{586A11BD-DBF7-419E-897A-D32F6CB97139}"/>
          </ac:picMkLst>
        </pc:picChg>
        <pc:picChg chg="mod">
          <ac:chgData name="bladi wlc" userId="e381eeb1de8116f2" providerId="LiveId" clId="{F1599522-5980-4E27-8F88-9A8796D2A705}" dt="2021-07-23T14:04:00.439" v="3532" actId="1076"/>
          <ac:picMkLst>
            <pc:docMk/>
            <pc:sldMk cId="576046359" sldId="691"/>
            <ac:picMk id="13" creationId="{F9F43574-DD51-4915-8F64-206672F99CB1}"/>
          </ac:picMkLst>
        </pc:picChg>
        <pc:picChg chg="del">
          <ac:chgData name="bladi wlc" userId="e381eeb1de8116f2" providerId="LiveId" clId="{F1599522-5980-4E27-8F88-9A8796D2A705}" dt="2021-07-23T14:03:28.122" v="3524" actId="478"/>
          <ac:picMkLst>
            <pc:docMk/>
            <pc:sldMk cId="576046359" sldId="691"/>
            <ac:picMk id="14" creationId="{81C724C3-6E42-464D-91BD-D500BF97959E}"/>
          </ac:picMkLst>
        </pc:picChg>
        <pc:picChg chg="del">
          <ac:chgData name="bladi wlc" userId="e381eeb1de8116f2" providerId="LiveId" clId="{F1599522-5980-4E27-8F88-9A8796D2A705}" dt="2021-07-23T14:03:31.636" v="3525" actId="478"/>
          <ac:picMkLst>
            <pc:docMk/>
            <pc:sldMk cId="576046359" sldId="691"/>
            <ac:picMk id="15" creationId="{EF7A5A38-0718-4A85-9584-50E64C182380}"/>
          </ac:picMkLst>
        </pc:picChg>
      </pc:sldChg>
      <pc:sldChg chg="delSp modSp add mod">
        <pc:chgData name="bladi wlc" userId="e381eeb1de8116f2" providerId="LiveId" clId="{F1599522-5980-4E27-8F88-9A8796D2A705}" dt="2021-07-23T14:12:15.185" v="3579" actId="1076"/>
        <pc:sldMkLst>
          <pc:docMk/>
          <pc:sldMk cId="2547744862" sldId="692"/>
        </pc:sldMkLst>
        <pc:spChg chg="mod">
          <ac:chgData name="bladi wlc" userId="e381eeb1de8116f2" providerId="LiveId" clId="{F1599522-5980-4E27-8F88-9A8796D2A705}" dt="2021-07-23T14:12:15.185" v="3579" actId="1076"/>
          <ac:spMkLst>
            <pc:docMk/>
            <pc:sldMk cId="2547744862" sldId="692"/>
            <ac:spMk id="6" creationId="{A63AA813-A09E-40FC-97B5-D364808FC8F1}"/>
          </ac:spMkLst>
        </pc:spChg>
        <pc:spChg chg="del">
          <ac:chgData name="bladi wlc" userId="e381eeb1de8116f2" providerId="LiveId" clId="{F1599522-5980-4E27-8F88-9A8796D2A705}" dt="2021-07-23T14:11:52.472" v="3574" actId="478"/>
          <ac:spMkLst>
            <pc:docMk/>
            <pc:sldMk cId="2547744862" sldId="692"/>
            <ac:spMk id="7" creationId="{2EF8AC61-66E7-4B4E-A97E-E8F2AB5A5421}"/>
          </ac:spMkLst>
        </pc:spChg>
        <pc:picChg chg="mod">
          <ac:chgData name="bladi wlc" userId="e381eeb1de8116f2" providerId="LiveId" clId="{F1599522-5980-4E27-8F88-9A8796D2A705}" dt="2021-07-23T14:12:08.023" v="3578" actId="1076"/>
          <ac:picMkLst>
            <pc:docMk/>
            <pc:sldMk cId="2547744862" sldId="692"/>
            <ac:picMk id="10" creationId="{F731D2C4-9276-45F3-A68C-2BADFDCACEEB}"/>
          </ac:picMkLst>
        </pc:picChg>
        <pc:picChg chg="del">
          <ac:chgData name="bladi wlc" userId="e381eeb1de8116f2" providerId="LiveId" clId="{F1599522-5980-4E27-8F88-9A8796D2A705}" dt="2021-07-23T14:11:52.472" v="3574" actId="478"/>
          <ac:picMkLst>
            <pc:docMk/>
            <pc:sldMk cId="2547744862" sldId="692"/>
            <ac:picMk id="16" creationId="{19E2D0F4-3A5F-42B8-9774-A06EE411080E}"/>
          </ac:picMkLst>
        </pc:picChg>
      </pc:sldChg>
      <pc:sldChg chg="addSp delSp modSp new mod">
        <pc:chgData name="bladi wlc" userId="e381eeb1de8116f2" providerId="LiveId" clId="{F1599522-5980-4E27-8F88-9A8796D2A705}" dt="2021-07-23T14:28:24.361" v="3668" actId="1076"/>
        <pc:sldMkLst>
          <pc:docMk/>
          <pc:sldMk cId="2519224049" sldId="693"/>
        </pc:sldMkLst>
        <pc:spChg chg="del">
          <ac:chgData name="bladi wlc" userId="e381eeb1de8116f2" providerId="LiveId" clId="{F1599522-5980-4E27-8F88-9A8796D2A705}" dt="2021-07-23T14:17:17.187" v="3583" actId="478"/>
          <ac:spMkLst>
            <pc:docMk/>
            <pc:sldMk cId="2519224049" sldId="693"/>
            <ac:spMk id="2" creationId="{863BDF85-9CAA-4D3F-965B-39650031652E}"/>
          </ac:spMkLst>
        </pc:spChg>
        <pc:spChg chg="del">
          <ac:chgData name="bladi wlc" userId="e381eeb1de8116f2" providerId="LiveId" clId="{F1599522-5980-4E27-8F88-9A8796D2A705}" dt="2021-07-23T14:17:13.679" v="3582" actId="478"/>
          <ac:spMkLst>
            <pc:docMk/>
            <pc:sldMk cId="2519224049" sldId="693"/>
            <ac:spMk id="3" creationId="{13EEBC20-8B18-486E-94F4-9FA665C04D0C}"/>
          </ac:spMkLst>
        </pc:spChg>
        <pc:spChg chg="add mod">
          <ac:chgData name="bladi wlc" userId="e381eeb1de8116f2" providerId="LiveId" clId="{F1599522-5980-4E27-8F88-9A8796D2A705}" dt="2021-07-23T14:18:53.547" v="3646" actId="6549"/>
          <ac:spMkLst>
            <pc:docMk/>
            <pc:sldMk cId="2519224049" sldId="693"/>
            <ac:spMk id="4" creationId="{2E2AA451-836A-4C58-8CA4-2A3C5F33EECB}"/>
          </ac:spMkLst>
        </pc:spChg>
        <pc:spChg chg="add del mod">
          <ac:chgData name="bladi wlc" userId="e381eeb1de8116f2" providerId="LiveId" clId="{F1599522-5980-4E27-8F88-9A8796D2A705}" dt="2021-07-23T14:19:16.418" v="3648"/>
          <ac:spMkLst>
            <pc:docMk/>
            <pc:sldMk cId="2519224049" sldId="693"/>
            <ac:spMk id="5" creationId="{EC9A9D49-2232-4969-BF98-C76FD846B344}"/>
          </ac:spMkLst>
        </pc:spChg>
        <pc:picChg chg="add mod">
          <ac:chgData name="bladi wlc" userId="e381eeb1de8116f2" providerId="LiveId" clId="{F1599522-5980-4E27-8F88-9A8796D2A705}" dt="2021-07-23T14:21:18.143" v="3664" actId="14100"/>
          <ac:picMkLst>
            <pc:docMk/>
            <pc:sldMk cId="2519224049" sldId="693"/>
            <ac:picMk id="6" creationId="{DCE1176A-C01C-432E-8A10-65F47496AC89}"/>
          </ac:picMkLst>
        </pc:picChg>
        <pc:picChg chg="add mod">
          <ac:chgData name="bladi wlc" userId="e381eeb1de8116f2" providerId="LiveId" clId="{F1599522-5980-4E27-8F88-9A8796D2A705}" dt="2021-07-23T14:21:13.911" v="3662" actId="1076"/>
          <ac:picMkLst>
            <pc:docMk/>
            <pc:sldMk cId="2519224049" sldId="693"/>
            <ac:picMk id="7" creationId="{39C3B198-9FAD-47B7-80DA-A2522B8001F6}"/>
          </ac:picMkLst>
        </pc:picChg>
        <pc:picChg chg="add mod">
          <ac:chgData name="bladi wlc" userId="e381eeb1de8116f2" providerId="LiveId" clId="{F1599522-5980-4E27-8F88-9A8796D2A705}" dt="2021-07-23T14:28:24.361" v="3668" actId="1076"/>
          <ac:picMkLst>
            <pc:docMk/>
            <pc:sldMk cId="2519224049" sldId="693"/>
            <ac:picMk id="8" creationId="{7BA18185-C263-46A4-ADF4-AA1B1B1EDEDE}"/>
          </ac:picMkLst>
        </pc:picChg>
      </pc:sldChg>
      <pc:sldChg chg="new del">
        <pc:chgData name="bladi wlc" userId="e381eeb1de8116f2" providerId="LiveId" clId="{F1599522-5980-4E27-8F88-9A8796D2A705}" dt="2021-07-23T14:45:12.370" v="3804" actId="47"/>
        <pc:sldMkLst>
          <pc:docMk/>
          <pc:sldMk cId="2014316603" sldId="694"/>
        </pc:sldMkLst>
      </pc:sldChg>
      <pc:sldChg chg="add">
        <pc:chgData name="bladi wlc" userId="e381eeb1de8116f2" providerId="LiveId" clId="{F1599522-5980-4E27-8F88-9A8796D2A705}" dt="2021-07-23T15:41:02.966" v="3805" actId="2890"/>
        <pc:sldMkLst>
          <pc:docMk/>
          <pc:sldMk cId="2537414556" sldId="694"/>
        </pc:sldMkLst>
      </pc:sldChg>
      <pc:sldChg chg="addSp modSp new mod">
        <pc:chgData name="bladi wlc" userId="e381eeb1de8116f2" providerId="LiveId" clId="{F1599522-5980-4E27-8F88-9A8796D2A705}" dt="2021-07-23T16:16:15.211" v="4444" actId="255"/>
        <pc:sldMkLst>
          <pc:docMk/>
          <pc:sldMk cId="3676126165" sldId="695"/>
        </pc:sldMkLst>
        <pc:spChg chg="add mod">
          <ac:chgData name="bladi wlc" userId="e381eeb1de8116f2" providerId="LiveId" clId="{F1599522-5980-4E27-8F88-9A8796D2A705}" dt="2021-07-23T16:09:40.990" v="3885" actId="20577"/>
          <ac:spMkLst>
            <pc:docMk/>
            <pc:sldMk cId="3676126165" sldId="695"/>
            <ac:spMk id="4" creationId="{130A8AEF-096A-4565-BA5C-C968C7EF0CCC}"/>
          </ac:spMkLst>
        </pc:spChg>
        <pc:graphicFrameChg chg="add mod modGraphic">
          <ac:chgData name="bladi wlc" userId="e381eeb1de8116f2" providerId="LiveId" clId="{F1599522-5980-4E27-8F88-9A8796D2A705}" dt="2021-07-23T16:16:15.211" v="4444" actId="255"/>
          <ac:graphicFrameMkLst>
            <pc:docMk/>
            <pc:sldMk cId="3676126165" sldId="695"/>
            <ac:graphicFrameMk id="5" creationId="{87D62887-F157-44EB-AB42-F4BA09F0F317}"/>
          </ac:graphicFrameMkLst>
        </pc:graphicFrameChg>
      </pc:sldChg>
    </pc:docChg>
  </pc:docChgLst>
  <pc:docChgLst>
    <pc:chgData name="Alvaro Cadena Lucero" userId="3009b014e56223bb" providerId="LiveId" clId="{B54BCCF4-1CF9-4745-9524-78847A5E8658}"/>
    <pc:docChg chg="undo redo custSel addSld delSld modSld sldOrd">
      <pc:chgData name="Alvaro Cadena Lucero" userId="3009b014e56223bb" providerId="LiveId" clId="{B54BCCF4-1CF9-4745-9524-78847A5E8658}" dt="2021-07-23T16:31:56.530" v="7287"/>
      <pc:docMkLst>
        <pc:docMk/>
      </pc:docMkLst>
      <pc:sldChg chg="addSp delSp modSp mod">
        <pc:chgData name="Alvaro Cadena Lucero" userId="3009b014e56223bb" providerId="LiveId" clId="{B54BCCF4-1CF9-4745-9524-78847A5E8658}" dt="2021-07-23T16:28:43.287" v="7202" actId="113"/>
        <pc:sldMkLst>
          <pc:docMk/>
          <pc:sldMk cId="3579470336" sldId="495"/>
        </pc:sldMkLst>
        <pc:spChg chg="del">
          <ac:chgData name="Alvaro Cadena Lucero" userId="3009b014e56223bb" providerId="LiveId" clId="{B54BCCF4-1CF9-4745-9524-78847A5E8658}" dt="2021-07-23T16:28:36.132" v="7199" actId="478"/>
          <ac:spMkLst>
            <pc:docMk/>
            <pc:sldMk cId="3579470336" sldId="495"/>
            <ac:spMk id="5" creationId="{FA889BC9-605F-45D3-9664-141252FE7421}"/>
          </ac:spMkLst>
        </pc:spChg>
        <pc:spChg chg="add mod">
          <ac:chgData name="Alvaro Cadena Lucero" userId="3009b014e56223bb" providerId="LiveId" clId="{B54BCCF4-1CF9-4745-9524-78847A5E8658}" dt="2021-07-23T16:12:45.557" v="6779" actId="20577"/>
          <ac:spMkLst>
            <pc:docMk/>
            <pc:sldMk cId="3579470336" sldId="495"/>
            <ac:spMk id="6" creationId="{1C35592C-D678-4B45-9164-860E018FBA02}"/>
          </ac:spMkLst>
        </pc:spChg>
        <pc:spChg chg="add mod">
          <ac:chgData name="Alvaro Cadena Lucero" userId="3009b014e56223bb" providerId="LiveId" clId="{B54BCCF4-1CF9-4745-9524-78847A5E8658}" dt="2021-07-23T16:28:43.287" v="7202" actId="113"/>
          <ac:spMkLst>
            <pc:docMk/>
            <pc:sldMk cId="3579470336" sldId="495"/>
            <ac:spMk id="7" creationId="{D4810BB0-F00D-4B62-B059-18473C1EDADB}"/>
          </ac:spMkLst>
        </pc:spChg>
      </pc:sldChg>
      <pc:sldChg chg="modSp mod">
        <pc:chgData name="Alvaro Cadena Lucero" userId="3009b014e56223bb" providerId="LiveId" clId="{B54BCCF4-1CF9-4745-9524-78847A5E8658}" dt="2021-07-23T16:08:55.182" v="6768" actId="20577"/>
        <pc:sldMkLst>
          <pc:docMk/>
          <pc:sldMk cId="1724026446" sldId="522"/>
        </pc:sldMkLst>
        <pc:spChg chg="mod">
          <ac:chgData name="Alvaro Cadena Lucero" userId="3009b014e56223bb" providerId="LiveId" clId="{B54BCCF4-1CF9-4745-9524-78847A5E8658}" dt="2021-07-23T16:02:41.081" v="6712" actId="6549"/>
          <ac:spMkLst>
            <pc:docMk/>
            <pc:sldMk cId="1724026446" sldId="522"/>
            <ac:spMk id="23" creationId="{FA889BC9-605F-45D3-9664-141252FE7421}"/>
          </ac:spMkLst>
        </pc:spChg>
        <pc:graphicFrameChg chg="mod">
          <ac:chgData name="Alvaro Cadena Lucero" userId="3009b014e56223bb" providerId="LiveId" clId="{B54BCCF4-1CF9-4745-9524-78847A5E8658}" dt="2021-07-23T16:08:55.182" v="6768" actId="20577"/>
          <ac:graphicFrameMkLst>
            <pc:docMk/>
            <pc:sldMk cId="1724026446" sldId="522"/>
            <ac:graphicFrameMk id="20" creationId="{00000000-0000-0000-0000-000000000000}"/>
          </ac:graphicFrameMkLst>
        </pc:graphicFrameChg>
      </pc:sldChg>
      <pc:sldChg chg="addSp delSp modSp mod">
        <pc:chgData name="Alvaro Cadena Lucero" userId="3009b014e56223bb" providerId="LiveId" clId="{B54BCCF4-1CF9-4745-9524-78847A5E8658}" dt="2021-07-23T16:31:38.665" v="7281" actId="113"/>
        <pc:sldMkLst>
          <pc:docMk/>
          <pc:sldMk cId="4055516363" sldId="559"/>
        </pc:sldMkLst>
        <pc:spChg chg="add del mod">
          <ac:chgData name="Alvaro Cadena Lucero" userId="3009b014e56223bb" providerId="LiveId" clId="{B54BCCF4-1CF9-4745-9524-78847A5E8658}" dt="2021-07-23T16:31:27.029" v="7275"/>
          <ac:spMkLst>
            <pc:docMk/>
            <pc:sldMk cId="4055516363" sldId="559"/>
            <ac:spMk id="6" creationId="{C0C99900-0E24-4214-A920-B88407A9DAAF}"/>
          </ac:spMkLst>
        </pc:spChg>
        <pc:spChg chg="del">
          <ac:chgData name="Alvaro Cadena Lucero" userId="3009b014e56223bb" providerId="LiveId" clId="{B54BCCF4-1CF9-4745-9524-78847A5E8658}" dt="2021-07-23T16:31:28.411" v="7276" actId="478"/>
          <ac:spMkLst>
            <pc:docMk/>
            <pc:sldMk cId="4055516363" sldId="559"/>
            <ac:spMk id="7" creationId="{FA889BC9-605F-45D3-9664-141252FE7421}"/>
          </ac:spMkLst>
        </pc:spChg>
        <pc:spChg chg="add mod">
          <ac:chgData name="Alvaro Cadena Lucero" userId="3009b014e56223bb" providerId="LiveId" clId="{B54BCCF4-1CF9-4745-9524-78847A5E8658}" dt="2021-07-23T16:31:38.665" v="7281" actId="113"/>
          <ac:spMkLst>
            <pc:docMk/>
            <pc:sldMk cId="4055516363" sldId="559"/>
            <ac:spMk id="8" creationId="{4276175E-B523-4FA9-8E92-057F9D27E101}"/>
          </ac:spMkLst>
        </pc:spChg>
      </pc:sldChg>
      <pc:sldChg chg="addSp delSp modSp mod">
        <pc:chgData name="Alvaro Cadena Lucero" userId="3009b014e56223bb" providerId="LiveId" clId="{B54BCCF4-1CF9-4745-9524-78847A5E8658}" dt="2021-07-23T16:03:11.886" v="6715" actId="113"/>
        <pc:sldMkLst>
          <pc:docMk/>
          <pc:sldMk cId="991446992" sldId="562"/>
        </pc:sldMkLst>
        <pc:spChg chg="mod">
          <ac:chgData name="Alvaro Cadena Lucero" userId="3009b014e56223bb" providerId="LiveId" clId="{B54BCCF4-1CF9-4745-9524-78847A5E8658}" dt="2021-07-22T01:19:24.939" v="3294" actId="1076"/>
          <ac:spMkLst>
            <pc:docMk/>
            <pc:sldMk cId="991446992" sldId="562"/>
            <ac:spMk id="5" creationId="{00000000-0000-0000-0000-000000000000}"/>
          </ac:spMkLst>
        </pc:spChg>
        <pc:spChg chg="mod">
          <ac:chgData name="Alvaro Cadena Lucero" userId="3009b014e56223bb" providerId="LiveId" clId="{B54BCCF4-1CF9-4745-9524-78847A5E8658}" dt="2021-07-22T01:19:26.749" v="3295" actId="1076"/>
          <ac:spMkLst>
            <pc:docMk/>
            <pc:sldMk cId="991446992" sldId="562"/>
            <ac:spMk id="11" creationId="{314D9A71-A653-4511-9E64-7A264657C17D}"/>
          </ac:spMkLst>
        </pc:spChg>
        <pc:spChg chg="add mod">
          <ac:chgData name="Alvaro Cadena Lucero" userId="3009b014e56223bb" providerId="LiveId" clId="{B54BCCF4-1CF9-4745-9524-78847A5E8658}" dt="2021-07-23T16:03:11.886" v="6715" actId="113"/>
          <ac:spMkLst>
            <pc:docMk/>
            <pc:sldMk cId="991446992" sldId="562"/>
            <ac:spMk id="13" creationId="{7EA465A9-2A40-4183-BC11-FB87970637A4}"/>
          </ac:spMkLst>
        </pc:spChg>
        <pc:spChg chg="del">
          <ac:chgData name="Alvaro Cadena Lucero" userId="3009b014e56223bb" providerId="LiveId" clId="{B54BCCF4-1CF9-4745-9524-78847A5E8658}" dt="2021-07-23T16:03:06.576" v="6713" actId="478"/>
          <ac:spMkLst>
            <pc:docMk/>
            <pc:sldMk cId="991446992" sldId="562"/>
            <ac:spMk id="14" creationId="{FA889BC9-605F-45D3-9664-141252FE7421}"/>
          </ac:spMkLst>
        </pc:spChg>
        <pc:picChg chg="add mod">
          <ac:chgData name="Alvaro Cadena Lucero" userId="3009b014e56223bb" providerId="LiveId" clId="{B54BCCF4-1CF9-4745-9524-78847A5E8658}" dt="2021-07-22T01:19:28.240" v="3296" actId="1076"/>
          <ac:picMkLst>
            <pc:docMk/>
            <pc:sldMk cId="991446992" sldId="562"/>
            <ac:picMk id="12" creationId="{034038AA-B97F-4AB8-9EE5-CD9D4F1844DE}"/>
          </ac:picMkLst>
        </pc:picChg>
        <pc:picChg chg="add mod">
          <ac:chgData name="Alvaro Cadena Lucero" userId="3009b014e56223bb" providerId="LiveId" clId="{B54BCCF4-1CF9-4745-9524-78847A5E8658}" dt="2021-07-22T01:19:19.365" v="3290" actId="1076"/>
          <ac:picMkLst>
            <pc:docMk/>
            <pc:sldMk cId="991446992" sldId="562"/>
            <ac:picMk id="4098" creationId="{C8C4BB03-9A06-4541-BB0A-0F973C0184EC}"/>
          </ac:picMkLst>
        </pc:picChg>
        <pc:picChg chg="del">
          <ac:chgData name="Alvaro Cadena Lucero" userId="3009b014e56223bb" providerId="LiveId" clId="{B54BCCF4-1CF9-4745-9524-78847A5E8658}" dt="2021-07-22T01:19:04.720" v="3285" actId="478"/>
          <ac:picMkLst>
            <pc:docMk/>
            <pc:sldMk cId="991446992" sldId="562"/>
            <ac:picMk id="8200" creationId="{00000000-0000-0000-0000-000000000000}"/>
          </ac:picMkLst>
        </pc:picChg>
        <pc:picChg chg="del">
          <ac:chgData name="Alvaro Cadena Lucero" userId="3009b014e56223bb" providerId="LiveId" clId="{B54BCCF4-1CF9-4745-9524-78847A5E8658}" dt="2021-07-22T01:17:48.890" v="3282" actId="478"/>
          <ac:picMkLst>
            <pc:docMk/>
            <pc:sldMk cId="991446992" sldId="562"/>
            <ac:picMk id="22530" creationId="{00000000-0000-0000-0000-000000000000}"/>
          </ac:picMkLst>
        </pc:picChg>
      </pc:sldChg>
      <pc:sldChg chg="addSp delSp modSp mod">
        <pc:chgData name="Alvaro Cadena Lucero" userId="3009b014e56223bb" providerId="LiveId" clId="{B54BCCF4-1CF9-4745-9524-78847A5E8658}" dt="2021-07-23T16:31:56.530" v="7287"/>
        <pc:sldMkLst>
          <pc:docMk/>
          <pc:sldMk cId="3283119536" sldId="565"/>
        </pc:sldMkLst>
        <pc:spChg chg="add mod">
          <ac:chgData name="Alvaro Cadena Lucero" userId="3009b014e56223bb" providerId="LiveId" clId="{B54BCCF4-1CF9-4745-9524-78847A5E8658}" dt="2021-07-23T16:31:47.732" v="7285"/>
          <ac:spMkLst>
            <pc:docMk/>
            <pc:sldMk cId="3283119536" sldId="565"/>
            <ac:spMk id="6" creationId="{B5598532-A4E5-4531-970C-EF8228FABCC4}"/>
          </ac:spMkLst>
        </pc:spChg>
        <pc:spChg chg="del">
          <ac:chgData name="Alvaro Cadena Lucero" userId="3009b014e56223bb" providerId="LiveId" clId="{B54BCCF4-1CF9-4745-9524-78847A5E8658}" dt="2021-07-23T16:31:47.506" v="7284" actId="478"/>
          <ac:spMkLst>
            <pc:docMk/>
            <pc:sldMk cId="3283119536" sldId="565"/>
            <ac:spMk id="7" creationId="{FA889BC9-605F-45D3-9664-141252FE7421}"/>
          </ac:spMkLst>
        </pc:spChg>
        <pc:picChg chg="del">
          <ac:chgData name="Alvaro Cadena Lucero" userId="3009b014e56223bb" providerId="LiveId" clId="{B54BCCF4-1CF9-4745-9524-78847A5E8658}" dt="2021-07-23T16:31:56.275" v="7286" actId="478"/>
          <ac:picMkLst>
            <pc:docMk/>
            <pc:sldMk cId="3283119536" sldId="565"/>
            <ac:picMk id="3" creationId="{00000000-0000-0000-0000-000000000000}"/>
          </ac:picMkLst>
        </pc:picChg>
        <pc:picChg chg="add mod">
          <ac:chgData name="Alvaro Cadena Lucero" userId="3009b014e56223bb" providerId="LiveId" clId="{B54BCCF4-1CF9-4745-9524-78847A5E8658}" dt="2021-07-23T16:31:56.530" v="7287"/>
          <ac:picMkLst>
            <pc:docMk/>
            <pc:sldMk cId="3283119536" sldId="565"/>
            <ac:picMk id="8" creationId="{F795779A-DEE8-419C-9ABD-AAE3A556CEE0}"/>
          </ac:picMkLst>
        </pc:picChg>
      </pc:sldChg>
      <pc:sldChg chg="addSp delSp modSp mod">
        <pc:chgData name="Alvaro Cadena Lucero" userId="3009b014e56223bb" providerId="LiveId" clId="{B54BCCF4-1CF9-4745-9524-78847A5E8658}" dt="2021-07-23T16:29:00.686" v="7206" actId="113"/>
        <pc:sldMkLst>
          <pc:docMk/>
          <pc:sldMk cId="311029129" sldId="567"/>
        </pc:sldMkLst>
        <pc:spChg chg="mod">
          <ac:chgData name="Alvaro Cadena Lucero" userId="3009b014e56223bb" providerId="LiveId" clId="{B54BCCF4-1CF9-4745-9524-78847A5E8658}" dt="2021-07-22T23:47:01.931" v="5445" actId="1035"/>
          <ac:spMkLst>
            <pc:docMk/>
            <pc:sldMk cId="311029129" sldId="567"/>
            <ac:spMk id="7" creationId="{288780F4-A167-4FA0-AB56-0CABE28D1A4C}"/>
          </ac:spMkLst>
        </pc:spChg>
        <pc:spChg chg="del mod">
          <ac:chgData name="Alvaro Cadena Lucero" userId="3009b014e56223bb" providerId="LiveId" clId="{B54BCCF4-1CF9-4745-9524-78847A5E8658}" dt="2021-07-23T16:28:21.991" v="7196" actId="478"/>
          <ac:spMkLst>
            <pc:docMk/>
            <pc:sldMk cId="311029129" sldId="567"/>
            <ac:spMk id="9" creationId="{FA889BC9-605F-45D3-9664-141252FE7421}"/>
          </ac:spMkLst>
        </pc:spChg>
        <pc:spChg chg="add del mod">
          <ac:chgData name="Alvaro Cadena Lucero" userId="3009b014e56223bb" providerId="LiveId" clId="{B54BCCF4-1CF9-4745-9524-78847A5E8658}" dt="2021-07-23T16:28:23.093" v="7198"/>
          <ac:spMkLst>
            <pc:docMk/>
            <pc:sldMk cId="311029129" sldId="567"/>
            <ac:spMk id="10" creationId="{AB38CA72-B38B-4F36-A475-5CC06CD5E04E}"/>
          </ac:spMkLst>
        </pc:spChg>
        <pc:spChg chg="del">
          <ac:chgData name="Alvaro Cadena Lucero" userId="3009b014e56223bb" providerId="LiveId" clId="{B54BCCF4-1CF9-4745-9524-78847A5E8658}" dt="2021-07-22T18:23:15.224" v="3945" actId="478"/>
          <ac:spMkLst>
            <pc:docMk/>
            <pc:sldMk cId="311029129" sldId="567"/>
            <ac:spMk id="10" creationId="{EB555FF9-A5CE-4272-B8CE-62C0CE1E5DC6}"/>
          </ac:spMkLst>
        </pc:spChg>
        <pc:spChg chg="add mod">
          <ac:chgData name="Alvaro Cadena Lucero" userId="3009b014e56223bb" providerId="LiveId" clId="{B54BCCF4-1CF9-4745-9524-78847A5E8658}" dt="2021-07-22T18:20:15.257" v="3919" actId="20577"/>
          <ac:spMkLst>
            <pc:docMk/>
            <pc:sldMk cId="311029129" sldId="567"/>
            <ac:spMk id="11" creationId="{7CFC1FD5-9C46-48A8-B9C7-4BCA0E05C666}"/>
          </ac:spMkLst>
        </pc:spChg>
        <pc:spChg chg="add mod">
          <ac:chgData name="Alvaro Cadena Lucero" userId="3009b014e56223bb" providerId="LiveId" clId="{B54BCCF4-1CF9-4745-9524-78847A5E8658}" dt="2021-07-23T16:29:00.686" v="7206" actId="113"/>
          <ac:spMkLst>
            <pc:docMk/>
            <pc:sldMk cId="311029129" sldId="567"/>
            <ac:spMk id="12" creationId="{CEC7415E-DC00-4372-ADE3-2B8935520C7C}"/>
          </ac:spMkLst>
        </pc:spChg>
        <pc:spChg chg="add del mod">
          <ac:chgData name="Alvaro Cadena Lucero" userId="3009b014e56223bb" providerId="LiveId" clId="{B54BCCF4-1CF9-4745-9524-78847A5E8658}" dt="2021-07-22T18:22:59.933" v="3921"/>
          <ac:spMkLst>
            <pc:docMk/>
            <pc:sldMk cId="311029129" sldId="567"/>
            <ac:spMk id="13" creationId="{62FBDA78-054A-4FBD-83A3-80DD5FF0DF1A}"/>
          </ac:spMkLst>
        </pc:spChg>
        <pc:spChg chg="add mod">
          <ac:chgData name="Alvaro Cadena Lucero" userId="3009b014e56223bb" providerId="LiveId" clId="{B54BCCF4-1CF9-4745-9524-78847A5E8658}" dt="2021-07-22T23:46:28.615" v="5439" actId="1037"/>
          <ac:spMkLst>
            <pc:docMk/>
            <pc:sldMk cId="311029129" sldId="567"/>
            <ac:spMk id="14" creationId="{137CBCDA-A674-4AA7-B603-91AAC2981BD9}"/>
          </ac:spMkLst>
        </pc:spChg>
        <pc:graphicFrameChg chg="add del mod modGraphic">
          <ac:chgData name="Alvaro Cadena Lucero" userId="3009b014e56223bb" providerId="LiveId" clId="{B54BCCF4-1CF9-4745-9524-78847A5E8658}" dt="2021-07-22T18:25:33.504" v="3981" actId="478"/>
          <ac:graphicFrameMkLst>
            <pc:docMk/>
            <pc:sldMk cId="311029129" sldId="567"/>
            <ac:graphicFrameMk id="2" creationId="{9E8550CD-0362-48FA-B777-0CCB00FF54C6}"/>
          </ac:graphicFrameMkLst>
        </pc:graphicFrameChg>
        <pc:graphicFrameChg chg="add del mod modGraphic">
          <ac:chgData name="Alvaro Cadena Lucero" userId="3009b014e56223bb" providerId="LiveId" clId="{B54BCCF4-1CF9-4745-9524-78847A5E8658}" dt="2021-07-22T23:41:37.249" v="5341" actId="478"/>
          <ac:graphicFrameMkLst>
            <pc:docMk/>
            <pc:sldMk cId="311029129" sldId="567"/>
            <ac:graphicFrameMk id="5" creationId="{7694A6CD-8BB7-40DA-9446-4FC200ABB206}"/>
          </ac:graphicFrameMkLst>
        </pc:graphicFrameChg>
        <pc:graphicFrameChg chg="add mod modGraphic">
          <ac:chgData name="Alvaro Cadena Lucero" userId="3009b014e56223bb" providerId="LiveId" clId="{B54BCCF4-1CF9-4745-9524-78847A5E8658}" dt="2021-07-22T23:46:25.872" v="5434" actId="1036"/>
          <ac:graphicFrameMkLst>
            <pc:docMk/>
            <pc:sldMk cId="311029129" sldId="567"/>
            <ac:graphicFrameMk id="6" creationId="{EA812E8D-86DC-4CC1-A6F7-79F6E5DA56B8}"/>
          </ac:graphicFrameMkLst>
        </pc:graphicFrameChg>
        <pc:graphicFrameChg chg="del mod">
          <ac:chgData name="Alvaro Cadena Lucero" userId="3009b014e56223bb" providerId="LiveId" clId="{B54BCCF4-1CF9-4745-9524-78847A5E8658}" dt="2021-07-22T18:25:07.647" v="3973" actId="21"/>
          <ac:graphicFrameMkLst>
            <pc:docMk/>
            <pc:sldMk cId="311029129" sldId="567"/>
            <ac:graphicFrameMk id="12" creationId="{00000000-0000-0000-0000-000000000000}"/>
          </ac:graphicFrameMkLst>
        </pc:graphicFrameChg>
        <pc:picChg chg="del">
          <ac:chgData name="Alvaro Cadena Lucero" userId="3009b014e56223bb" providerId="LiveId" clId="{B54BCCF4-1CF9-4745-9524-78847A5E8658}" dt="2021-07-22T18:23:12.221" v="3944" actId="478"/>
          <ac:picMkLst>
            <pc:docMk/>
            <pc:sldMk cId="311029129" sldId="567"/>
            <ac:picMk id="11266" creationId="{00000000-0000-0000-0000-000000000000}"/>
          </ac:picMkLst>
        </pc:picChg>
      </pc:sldChg>
      <pc:sldChg chg="del">
        <pc:chgData name="Alvaro Cadena Lucero" userId="3009b014e56223bb" providerId="LiveId" clId="{B54BCCF4-1CF9-4745-9524-78847A5E8658}" dt="2021-07-23T02:27:22.578" v="6701" actId="47"/>
        <pc:sldMkLst>
          <pc:docMk/>
          <pc:sldMk cId="498486045" sldId="574"/>
        </pc:sldMkLst>
      </pc:sldChg>
      <pc:sldChg chg="del">
        <pc:chgData name="Alvaro Cadena Lucero" userId="3009b014e56223bb" providerId="LiveId" clId="{B54BCCF4-1CF9-4745-9524-78847A5E8658}" dt="2021-07-23T02:27:22.578" v="6701" actId="47"/>
        <pc:sldMkLst>
          <pc:docMk/>
          <pc:sldMk cId="539840265" sldId="585"/>
        </pc:sldMkLst>
      </pc:sldChg>
      <pc:sldChg chg="del">
        <pc:chgData name="Alvaro Cadena Lucero" userId="3009b014e56223bb" providerId="LiveId" clId="{B54BCCF4-1CF9-4745-9524-78847A5E8658}" dt="2021-07-23T02:27:22.578" v="6701" actId="47"/>
        <pc:sldMkLst>
          <pc:docMk/>
          <pc:sldMk cId="465612113" sldId="587"/>
        </pc:sldMkLst>
      </pc:sldChg>
      <pc:sldChg chg="del">
        <pc:chgData name="Alvaro Cadena Lucero" userId="3009b014e56223bb" providerId="LiveId" clId="{B54BCCF4-1CF9-4745-9524-78847A5E8658}" dt="2021-07-23T02:27:22.578" v="6701" actId="47"/>
        <pc:sldMkLst>
          <pc:docMk/>
          <pc:sldMk cId="2907291249" sldId="588"/>
        </pc:sldMkLst>
      </pc:sldChg>
      <pc:sldChg chg="del">
        <pc:chgData name="Alvaro Cadena Lucero" userId="3009b014e56223bb" providerId="LiveId" clId="{B54BCCF4-1CF9-4745-9524-78847A5E8658}" dt="2021-07-23T02:27:22.578" v="6701" actId="47"/>
        <pc:sldMkLst>
          <pc:docMk/>
          <pc:sldMk cId="70064549" sldId="592"/>
        </pc:sldMkLst>
      </pc:sldChg>
      <pc:sldChg chg="del">
        <pc:chgData name="Alvaro Cadena Lucero" userId="3009b014e56223bb" providerId="LiveId" clId="{B54BCCF4-1CF9-4745-9524-78847A5E8658}" dt="2021-07-23T02:27:22.578" v="6701" actId="47"/>
        <pc:sldMkLst>
          <pc:docMk/>
          <pc:sldMk cId="2601391735" sldId="594"/>
        </pc:sldMkLst>
      </pc:sldChg>
      <pc:sldChg chg="del">
        <pc:chgData name="Alvaro Cadena Lucero" userId="3009b014e56223bb" providerId="LiveId" clId="{B54BCCF4-1CF9-4745-9524-78847A5E8658}" dt="2021-07-23T02:27:22.578" v="6701" actId="47"/>
        <pc:sldMkLst>
          <pc:docMk/>
          <pc:sldMk cId="2287059009" sldId="595"/>
        </pc:sldMkLst>
      </pc:sldChg>
      <pc:sldChg chg="del">
        <pc:chgData name="Alvaro Cadena Lucero" userId="3009b014e56223bb" providerId="LiveId" clId="{B54BCCF4-1CF9-4745-9524-78847A5E8658}" dt="2021-07-23T02:27:22.578" v="6701" actId="47"/>
        <pc:sldMkLst>
          <pc:docMk/>
          <pc:sldMk cId="1486201223" sldId="598"/>
        </pc:sldMkLst>
      </pc:sldChg>
      <pc:sldChg chg="del">
        <pc:chgData name="Alvaro Cadena Lucero" userId="3009b014e56223bb" providerId="LiveId" clId="{B54BCCF4-1CF9-4745-9524-78847A5E8658}" dt="2021-07-23T02:27:22.578" v="6701" actId="47"/>
        <pc:sldMkLst>
          <pc:docMk/>
          <pc:sldMk cId="2134039503" sldId="601"/>
        </pc:sldMkLst>
      </pc:sldChg>
      <pc:sldChg chg="del">
        <pc:chgData name="Alvaro Cadena Lucero" userId="3009b014e56223bb" providerId="LiveId" clId="{B54BCCF4-1CF9-4745-9524-78847A5E8658}" dt="2021-07-23T02:27:22.578" v="6701" actId="47"/>
        <pc:sldMkLst>
          <pc:docMk/>
          <pc:sldMk cId="1121602197" sldId="603"/>
        </pc:sldMkLst>
      </pc:sldChg>
      <pc:sldChg chg="del">
        <pc:chgData name="Alvaro Cadena Lucero" userId="3009b014e56223bb" providerId="LiveId" clId="{B54BCCF4-1CF9-4745-9524-78847A5E8658}" dt="2021-07-23T02:27:22.578" v="6701" actId="47"/>
        <pc:sldMkLst>
          <pc:docMk/>
          <pc:sldMk cId="3541041812" sldId="604"/>
        </pc:sldMkLst>
      </pc:sldChg>
      <pc:sldChg chg="del">
        <pc:chgData name="Alvaro Cadena Lucero" userId="3009b014e56223bb" providerId="LiveId" clId="{B54BCCF4-1CF9-4745-9524-78847A5E8658}" dt="2021-07-23T02:27:22.578" v="6701" actId="47"/>
        <pc:sldMkLst>
          <pc:docMk/>
          <pc:sldMk cId="3363302913" sldId="605"/>
        </pc:sldMkLst>
      </pc:sldChg>
      <pc:sldChg chg="del">
        <pc:chgData name="Alvaro Cadena Lucero" userId="3009b014e56223bb" providerId="LiveId" clId="{B54BCCF4-1CF9-4745-9524-78847A5E8658}" dt="2021-07-23T02:27:22.578" v="6701" actId="47"/>
        <pc:sldMkLst>
          <pc:docMk/>
          <pc:sldMk cId="3331289699" sldId="607"/>
        </pc:sldMkLst>
      </pc:sldChg>
      <pc:sldChg chg="del">
        <pc:chgData name="Alvaro Cadena Lucero" userId="3009b014e56223bb" providerId="LiveId" clId="{B54BCCF4-1CF9-4745-9524-78847A5E8658}" dt="2021-07-23T02:27:22.578" v="6701" actId="47"/>
        <pc:sldMkLst>
          <pc:docMk/>
          <pc:sldMk cId="1206504565" sldId="609"/>
        </pc:sldMkLst>
      </pc:sldChg>
      <pc:sldChg chg="del">
        <pc:chgData name="Alvaro Cadena Lucero" userId="3009b014e56223bb" providerId="LiveId" clId="{B54BCCF4-1CF9-4745-9524-78847A5E8658}" dt="2021-07-23T02:27:02.804" v="6700" actId="47"/>
        <pc:sldMkLst>
          <pc:docMk/>
          <pc:sldMk cId="27542864" sldId="611"/>
        </pc:sldMkLst>
      </pc:sldChg>
      <pc:sldChg chg="del">
        <pc:chgData name="Alvaro Cadena Lucero" userId="3009b014e56223bb" providerId="LiveId" clId="{B54BCCF4-1CF9-4745-9524-78847A5E8658}" dt="2021-07-23T02:26:58.853" v="6699" actId="47"/>
        <pc:sldMkLst>
          <pc:docMk/>
          <pc:sldMk cId="2830024427" sldId="613"/>
        </pc:sldMkLst>
      </pc:sldChg>
      <pc:sldChg chg="del">
        <pc:chgData name="Alvaro Cadena Lucero" userId="3009b014e56223bb" providerId="LiveId" clId="{B54BCCF4-1CF9-4745-9524-78847A5E8658}" dt="2021-07-23T02:27:22.578" v="6701" actId="47"/>
        <pc:sldMkLst>
          <pc:docMk/>
          <pc:sldMk cId="3827575122" sldId="614"/>
        </pc:sldMkLst>
      </pc:sldChg>
      <pc:sldChg chg="del">
        <pc:chgData name="Alvaro Cadena Lucero" userId="3009b014e56223bb" providerId="LiveId" clId="{B54BCCF4-1CF9-4745-9524-78847A5E8658}" dt="2021-07-23T02:27:22.578" v="6701" actId="47"/>
        <pc:sldMkLst>
          <pc:docMk/>
          <pc:sldMk cId="3202543268" sldId="615"/>
        </pc:sldMkLst>
      </pc:sldChg>
      <pc:sldChg chg="del">
        <pc:chgData name="Alvaro Cadena Lucero" userId="3009b014e56223bb" providerId="LiveId" clId="{B54BCCF4-1CF9-4745-9524-78847A5E8658}" dt="2021-07-23T02:27:22.578" v="6701" actId="47"/>
        <pc:sldMkLst>
          <pc:docMk/>
          <pc:sldMk cId="3761153698" sldId="616"/>
        </pc:sldMkLst>
      </pc:sldChg>
      <pc:sldChg chg="del">
        <pc:chgData name="Alvaro Cadena Lucero" userId="3009b014e56223bb" providerId="LiveId" clId="{B54BCCF4-1CF9-4745-9524-78847A5E8658}" dt="2021-07-23T02:27:22.578" v="6701" actId="47"/>
        <pc:sldMkLst>
          <pc:docMk/>
          <pc:sldMk cId="3270389482" sldId="618"/>
        </pc:sldMkLst>
      </pc:sldChg>
      <pc:sldChg chg="del">
        <pc:chgData name="Alvaro Cadena Lucero" userId="3009b014e56223bb" providerId="LiveId" clId="{B54BCCF4-1CF9-4745-9524-78847A5E8658}" dt="2021-07-23T02:27:22.578" v="6701" actId="47"/>
        <pc:sldMkLst>
          <pc:docMk/>
          <pc:sldMk cId="1744658669" sldId="619"/>
        </pc:sldMkLst>
      </pc:sldChg>
      <pc:sldChg chg="del">
        <pc:chgData name="Alvaro Cadena Lucero" userId="3009b014e56223bb" providerId="LiveId" clId="{B54BCCF4-1CF9-4745-9524-78847A5E8658}" dt="2021-07-23T02:27:22.578" v="6701" actId="47"/>
        <pc:sldMkLst>
          <pc:docMk/>
          <pc:sldMk cId="4149574775" sldId="620"/>
        </pc:sldMkLst>
      </pc:sldChg>
      <pc:sldChg chg="del">
        <pc:chgData name="Alvaro Cadena Lucero" userId="3009b014e56223bb" providerId="LiveId" clId="{B54BCCF4-1CF9-4745-9524-78847A5E8658}" dt="2021-07-23T02:27:22.578" v="6701" actId="47"/>
        <pc:sldMkLst>
          <pc:docMk/>
          <pc:sldMk cId="3810796160" sldId="622"/>
        </pc:sldMkLst>
      </pc:sldChg>
      <pc:sldChg chg="del">
        <pc:chgData name="Alvaro Cadena Lucero" userId="3009b014e56223bb" providerId="LiveId" clId="{B54BCCF4-1CF9-4745-9524-78847A5E8658}" dt="2021-07-23T02:27:22.578" v="6701" actId="47"/>
        <pc:sldMkLst>
          <pc:docMk/>
          <pc:sldMk cId="1991808980" sldId="623"/>
        </pc:sldMkLst>
      </pc:sldChg>
      <pc:sldChg chg="del">
        <pc:chgData name="Alvaro Cadena Lucero" userId="3009b014e56223bb" providerId="LiveId" clId="{B54BCCF4-1CF9-4745-9524-78847A5E8658}" dt="2021-07-23T02:27:22.578" v="6701" actId="47"/>
        <pc:sldMkLst>
          <pc:docMk/>
          <pc:sldMk cId="2011245971" sldId="624"/>
        </pc:sldMkLst>
      </pc:sldChg>
      <pc:sldChg chg="del">
        <pc:chgData name="Alvaro Cadena Lucero" userId="3009b014e56223bb" providerId="LiveId" clId="{B54BCCF4-1CF9-4745-9524-78847A5E8658}" dt="2021-07-23T02:27:22.578" v="6701" actId="47"/>
        <pc:sldMkLst>
          <pc:docMk/>
          <pc:sldMk cId="3012043997" sldId="625"/>
        </pc:sldMkLst>
      </pc:sldChg>
      <pc:sldChg chg="del">
        <pc:chgData name="Alvaro Cadena Lucero" userId="3009b014e56223bb" providerId="LiveId" clId="{B54BCCF4-1CF9-4745-9524-78847A5E8658}" dt="2021-07-23T02:27:22.578" v="6701" actId="47"/>
        <pc:sldMkLst>
          <pc:docMk/>
          <pc:sldMk cId="744716093" sldId="626"/>
        </pc:sldMkLst>
      </pc:sldChg>
      <pc:sldChg chg="del">
        <pc:chgData name="Alvaro Cadena Lucero" userId="3009b014e56223bb" providerId="LiveId" clId="{B54BCCF4-1CF9-4745-9524-78847A5E8658}" dt="2021-07-23T02:27:22.578" v="6701" actId="47"/>
        <pc:sldMkLst>
          <pc:docMk/>
          <pc:sldMk cId="2740713731" sldId="627"/>
        </pc:sldMkLst>
      </pc:sldChg>
      <pc:sldChg chg="del">
        <pc:chgData name="Alvaro Cadena Lucero" userId="3009b014e56223bb" providerId="LiveId" clId="{B54BCCF4-1CF9-4745-9524-78847A5E8658}" dt="2021-07-23T02:27:22.578" v="6701" actId="47"/>
        <pc:sldMkLst>
          <pc:docMk/>
          <pc:sldMk cId="1387087038" sldId="628"/>
        </pc:sldMkLst>
      </pc:sldChg>
      <pc:sldChg chg="del">
        <pc:chgData name="Alvaro Cadena Lucero" userId="3009b014e56223bb" providerId="LiveId" clId="{B54BCCF4-1CF9-4745-9524-78847A5E8658}" dt="2021-07-23T02:27:22.578" v="6701" actId="47"/>
        <pc:sldMkLst>
          <pc:docMk/>
          <pc:sldMk cId="834284123" sldId="629"/>
        </pc:sldMkLst>
      </pc:sldChg>
      <pc:sldChg chg="del">
        <pc:chgData name="Alvaro Cadena Lucero" userId="3009b014e56223bb" providerId="LiveId" clId="{B54BCCF4-1CF9-4745-9524-78847A5E8658}" dt="2021-07-23T02:27:22.578" v="6701" actId="47"/>
        <pc:sldMkLst>
          <pc:docMk/>
          <pc:sldMk cId="1257537617" sldId="630"/>
        </pc:sldMkLst>
      </pc:sldChg>
      <pc:sldChg chg="del">
        <pc:chgData name="Alvaro Cadena Lucero" userId="3009b014e56223bb" providerId="LiveId" clId="{B54BCCF4-1CF9-4745-9524-78847A5E8658}" dt="2021-07-23T02:27:22.578" v="6701" actId="47"/>
        <pc:sldMkLst>
          <pc:docMk/>
          <pc:sldMk cId="4274482061" sldId="631"/>
        </pc:sldMkLst>
      </pc:sldChg>
      <pc:sldChg chg="del">
        <pc:chgData name="Alvaro Cadena Lucero" userId="3009b014e56223bb" providerId="LiveId" clId="{B54BCCF4-1CF9-4745-9524-78847A5E8658}" dt="2021-07-23T02:27:22.578" v="6701" actId="47"/>
        <pc:sldMkLst>
          <pc:docMk/>
          <pc:sldMk cId="4208442434" sldId="632"/>
        </pc:sldMkLst>
      </pc:sldChg>
      <pc:sldChg chg="addSp delSp modSp mod">
        <pc:chgData name="Alvaro Cadena Lucero" userId="3009b014e56223bb" providerId="LiveId" clId="{B54BCCF4-1CF9-4745-9524-78847A5E8658}" dt="2021-07-23T16:03:39.564" v="6721"/>
        <pc:sldMkLst>
          <pc:docMk/>
          <pc:sldMk cId="2139523945" sldId="633"/>
        </pc:sldMkLst>
        <pc:spChg chg="add mod">
          <ac:chgData name="Alvaro Cadena Lucero" userId="3009b014e56223bb" providerId="LiveId" clId="{B54BCCF4-1CF9-4745-9524-78847A5E8658}" dt="2021-07-23T16:03:39.564" v="6721"/>
          <ac:spMkLst>
            <pc:docMk/>
            <pc:sldMk cId="2139523945" sldId="633"/>
            <ac:spMk id="11" creationId="{7EC83FFA-B070-4C1D-90C8-C371F1F96180}"/>
          </ac:spMkLst>
        </pc:spChg>
        <pc:spChg chg="del">
          <ac:chgData name="Alvaro Cadena Lucero" userId="3009b014e56223bb" providerId="LiveId" clId="{B54BCCF4-1CF9-4745-9524-78847A5E8658}" dt="2021-07-23T16:03:37.782" v="6720" actId="478"/>
          <ac:spMkLst>
            <pc:docMk/>
            <pc:sldMk cId="2139523945" sldId="633"/>
            <ac:spMk id="14" creationId="{FA889BC9-605F-45D3-9664-141252FE7421}"/>
          </ac:spMkLst>
        </pc:spChg>
        <pc:spChg chg="mod">
          <ac:chgData name="Alvaro Cadena Lucero" userId="3009b014e56223bb" providerId="LiveId" clId="{B54BCCF4-1CF9-4745-9524-78847A5E8658}" dt="2021-07-23T02:20:18.275" v="6698" actId="20577"/>
          <ac:spMkLst>
            <pc:docMk/>
            <pc:sldMk cId="2139523945" sldId="633"/>
            <ac:spMk id="15" creationId="{7961283F-23FF-47EF-9789-FABF28BDC8E5}"/>
          </ac:spMkLst>
        </pc:spChg>
        <pc:spChg chg="mod">
          <ac:chgData name="Alvaro Cadena Lucero" userId="3009b014e56223bb" providerId="LiveId" clId="{B54BCCF4-1CF9-4745-9524-78847A5E8658}" dt="2021-07-21T15:50:55.550" v="11" actId="14100"/>
          <ac:spMkLst>
            <pc:docMk/>
            <pc:sldMk cId="2139523945" sldId="633"/>
            <ac:spMk id="17" creationId="{444906D5-59FD-4F73-B0E3-31A471D0C385}"/>
          </ac:spMkLst>
        </pc:spChg>
        <pc:picChg chg="mod">
          <ac:chgData name="Alvaro Cadena Lucero" userId="3009b014e56223bb" providerId="LiveId" clId="{B54BCCF4-1CF9-4745-9524-78847A5E8658}" dt="2021-07-21T18:45:47.003" v="1787" actId="1076"/>
          <ac:picMkLst>
            <pc:docMk/>
            <pc:sldMk cId="2139523945" sldId="633"/>
            <ac:picMk id="10" creationId="{0C67D9B8-B966-4904-A26F-B902CD179DE8}"/>
          </ac:picMkLst>
        </pc:picChg>
      </pc:sldChg>
      <pc:sldChg chg="addSp delSp modSp mod ord">
        <pc:chgData name="Alvaro Cadena Lucero" userId="3009b014e56223bb" providerId="LiveId" clId="{B54BCCF4-1CF9-4745-9524-78847A5E8658}" dt="2021-07-23T16:03:32.006" v="6719"/>
        <pc:sldMkLst>
          <pc:docMk/>
          <pc:sldMk cId="80085774" sldId="635"/>
        </pc:sldMkLst>
        <pc:spChg chg="add mod">
          <ac:chgData name="Alvaro Cadena Lucero" userId="3009b014e56223bb" providerId="LiveId" clId="{B54BCCF4-1CF9-4745-9524-78847A5E8658}" dt="2021-07-22T01:21:25.842" v="3334" actId="20577"/>
          <ac:spMkLst>
            <pc:docMk/>
            <pc:sldMk cId="80085774" sldId="635"/>
            <ac:spMk id="9" creationId="{AB2EB251-5C09-4A79-8C3C-6A44BAB71F88}"/>
          </ac:spMkLst>
        </pc:spChg>
        <pc:spChg chg="add mod">
          <ac:chgData name="Alvaro Cadena Lucero" userId="3009b014e56223bb" providerId="LiveId" clId="{B54BCCF4-1CF9-4745-9524-78847A5E8658}" dt="2021-07-23T16:03:32.006" v="6719"/>
          <ac:spMkLst>
            <pc:docMk/>
            <pc:sldMk cId="80085774" sldId="635"/>
            <ac:spMk id="10" creationId="{7802EB52-6409-4EB7-A0B8-DE3D2BC32CB3}"/>
          </ac:spMkLst>
        </pc:spChg>
        <pc:spChg chg="del">
          <ac:chgData name="Alvaro Cadena Lucero" userId="3009b014e56223bb" providerId="LiveId" clId="{B54BCCF4-1CF9-4745-9524-78847A5E8658}" dt="2021-07-23T16:03:31.692" v="6718" actId="478"/>
          <ac:spMkLst>
            <pc:docMk/>
            <pc:sldMk cId="80085774" sldId="635"/>
            <ac:spMk id="14" creationId="{FA889BC9-605F-45D3-9664-141252FE7421}"/>
          </ac:spMkLst>
        </pc:spChg>
        <pc:spChg chg="mod">
          <ac:chgData name="Alvaro Cadena Lucero" userId="3009b014e56223bb" providerId="LiveId" clId="{B54BCCF4-1CF9-4745-9524-78847A5E8658}" dt="2021-07-22T01:21:09.804" v="3308" actId="20577"/>
          <ac:spMkLst>
            <pc:docMk/>
            <pc:sldMk cId="80085774" sldId="635"/>
            <ac:spMk id="15" creationId="{7961283F-23FF-47EF-9789-FABF28BDC8E5}"/>
          </ac:spMkLst>
        </pc:spChg>
        <pc:graphicFrameChg chg="add mod">
          <ac:chgData name="Alvaro Cadena Lucero" userId="3009b014e56223bb" providerId="LiveId" clId="{B54BCCF4-1CF9-4745-9524-78847A5E8658}" dt="2021-07-22T01:21:14.375" v="3309" actId="14100"/>
          <ac:graphicFrameMkLst>
            <pc:docMk/>
            <pc:sldMk cId="80085774" sldId="635"/>
            <ac:graphicFrameMk id="8" creationId="{4314B2BB-3008-4D7D-BB03-9E0FE907EF64}"/>
          </ac:graphicFrameMkLst>
        </pc:graphicFrameChg>
      </pc:sldChg>
      <pc:sldChg chg="addSp delSp modSp add mod">
        <pc:chgData name="Alvaro Cadena Lucero" userId="3009b014e56223bb" providerId="LiveId" clId="{B54BCCF4-1CF9-4745-9524-78847A5E8658}" dt="2021-07-23T16:03:45.221" v="6723"/>
        <pc:sldMkLst>
          <pc:docMk/>
          <pc:sldMk cId="848222127" sldId="637"/>
        </pc:sldMkLst>
        <pc:spChg chg="del">
          <ac:chgData name="Alvaro Cadena Lucero" userId="3009b014e56223bb" providerId="LiveId" clId="{B54BCCF4-1CF9-4745-9524-78847A5E8658}" dt="2021-07-21T15:50:38.218" v="4" actId="478"/>
          <ac:spMkLst>
            <pc:docMk/>
            <pc:sldMk cId="848222127" sldId="637"/>
            <ac:spMk id="7" creationId="{288780F4-A167-4FA0-AB56-0CABE28D1A4C}"/>
          </ac:spMkLst>
        </pc:spChg>
        <pc:spChg chg="add mod">
          <ac:chgData name="Alvaro Cadena Lucero" userId="3009b014e56223bb" providerId="LiveId" clId="{B54BCCF4-1CF9-4745-9524-78847A5E8658}" dt="2021-07-23T16:03:45.221" v="6723"/>
          <ac:spMkLst>
            <pc:docMk/>
            <pc:sldMk cId="848222127" sldId="637"/>
            <ac:spMk id="9" creationId="{C88BF8E8-8CDA-4062-B5BD-6EEBE08B490E}"/>
          </ac:spMkLst>
        </pc:spChg>
        <pc:spChg chg="add mod">
          <ac:chgData name="Alvaro Cadena Lucero" userId="3009b014e56223bb" providerId="LiveId" clId="{B54BCCF4-1CF9-4745-9524-78847A5E8658}" dt="2021-07-21T17:58:06.884" v="969" actId="1076"/>
          <ac:spMkLst>
            <pc:docMk/>
            <pc:sldMk cId="848222127" sldId="637"/>
            <ac:spMk id="13" creationId="{4725CFF1-8A1B-42AF-B223-B40FB982A597}"/>
          </ac:spMkLst>
        </pc:spChg>
        <pc:spChg chg="del">
          <ac:chgData name="Alvaro Cadena Lucero" userId="3009b014e56223bb" providerId="LiveId" clId="{B54BCCF4-1CF9-4745-9524-78847A5E8658}" dt="2021-07-23T16:03:44.871" v="6722" actId="478"/>
          <ac:spMkLst>
            <pc:docMk/>
            <pc:sldMk cId="848222127" sldId="637"/>
            <ac:spMk id="14" creationId="{FA889BC9-605F-45D3-9664-141252FE7421}"/>
          </ac:spMkLst>
        </pc:spChg>
        <pc:spChg chg="del">
          <ac:chgData name="Alvaro Cadena Lucero" userId="3009b014e56223bb" providerId="LiveId" clId="{B54BCCF4-1CF9-4745-9524-78847A5E8658}" dt="2021-07-21T15:50:36.597" v="3" actId="478"/>
          <ac:spMkLst>
            <pc:docMk/>
            <pc:sldMk cId="848222127" sldId="637"/>
            <ac:spMk id="15" creationId="{7961283F-23FF-47EF-9789-FABF28BDC8E5}"/>
          </ac:spMkLst>
        </pc:spChg>
        <pc:spChg chg="mod">
          <ac:chgData name="Alvaro Cadena Lucero" userId="3009b014e56223bb" providerId="LiveId" clId="{B54BCCF4-1CF9-4745-9524-78847A5E8658}" dt="2021-07-21T15:51:14.044" v="31" actId="14100"/>
          <ac:spMkLst>
            <pc:docMk/>
            <pc:sldMk cId="848222127" sldId="637"/>
            <ac:spMk id="17" creationId="{444906D5-59FD-4F73-B0E3-31A471D0C385}"/>
          </ac:spMkLst>
        </pc:spChg>
        <pc:spChg chg="del">
          <ac:chgData name="Alvaro Cadena Lucero" userId="3009b014e56223bb" providerId="LiveId" clId="{B54BCCF4-1CF9-4745-9524-78847A5E8658}" dt="2021-07-21T15:50:40.849" v="6" actId="478"/>
          <ac:spMkLst>
            <pc:docMk/>
            <pc:sldMk cId="848222127" sldId="637"/>
            <ac:spMk id="18" creationId="{0F9357BC-FB8E-4C25-BFDB-D21F3C9C43B2}"/>
          </ac:spMkLst>
        </pc:spChg>
        <pc:picChg chg="add mod">
          <ac:chgData name="Alvaro Cadena Lucero" userId="3009b014e56223bb" providerId="LiveId" clId="{B54BCCF4-1CF9-4745-9524-78847A5E8658}" dt="2021-07-21T18:45:32.310" v="1785" actId="108"/>
          <ac:picMkLst>
            <pc:docMk/>
            <pc:sldMk cId="848222127" sldId="637"/>
            <ac:picMk id="6" creationId="{C007852C-A8A7-4C13-B488-379E61BA2D90}"/>
          </ac:picMkLst>
        </pc:picChg>
        <pc:picChg chg="del">
          <ac:chgData name="Alvaro Cadena Lucero" userId="3009b014e56223bb" providerId="LiveId" clId="{B54BCCF4-1CF9-4745-9524-78847A5E8658}" dt="2021-07-21T15:50:39.151" v="5" actId="478"/>
          <ac:picMkLst>
            <pc:docMk/>
            <pc:sldMk cId="848222127" sldId="637"/>
            <ac:picMk id="10" creationId="{0C67D9B8-B966-4904-A26F-B902CD179DE8}"/>
          </ac:picMkLst>
        </pc:picChg>
      </pc:sldChg>
      <pc:sldChg chg="addSp delSp modSp add mod ord">
        <pc:chgData name="Alvaro Cadena Lucero" userId="3009b014e56223bb" providerId="LiveId" clId="{B54BCCF4-1CF9-4745-9524-78847A5E8658}" dt="2021-07-23T16:12:37.309" v="6769" actId="14100"/>
        <pc:sldMkLst>
          <pc:docMk/>
          <pc:sldMk cId="1814765010" sldId="638"/>
        </pc:sldMkLst>
        <pc:spChg chg="mod">
          <ac:chgData name="Alvaro Cadena Lucero" userId="3009b014e56223bb" providerId="LiveId" clId="{B54BCCF4-1CF9-4745-9524-78847A5E8658}" dt="2021-07-23T16:12:37.309" v="6769" actId="14100"/>
          <ac:spMkLst>
            <pc:docMk/>
            <pc:sldMk cId="1814765010" sldId="638"/>
            <ac:spMk id="2" creationId="{595EB354-1F55-4FC7-AFF9-146CD23C5A8E}"/>
          </ac:spMkLst>
        </pc:spChg>
        <pc:spChg chg="add mod">
          <ac:chgData name="Alvaro Cadena Lucero" userId="3009b014e56223bb" providerId="LiveId" clId="{B54BCCF4-1CF9-4745-9524-78847A5E8658}" dt="2021-07-23T16:06:41.041" v="6757"/>
          <ac:spMkLst>
            <pc:docMk/>
            <pc:sldMk cId="1814765010" sldId="638"/>
            <ac:spMk id="8" creationId="{F7006E5D-9A05-4177-BB0B-FE5E3106F049}"/>
          </ac:spMkLst>
        </pc:spChg>
        <pc:spChg chg="del">
          <ac:chgData name="Alvaro Cadena Lucero" userId="3009b014e56223bb" providerId="LiveId" clId="{B54BCCF4-1CF9-4745-9524-78847A5E8658}" dt="2021-07-21T15:59:26.358" v="169" actId="478"/>
          <ac:spMkLst>
            <pc:docMk/>
            <pc:sldMk cId="1814765010" sldId="638"/>
            <ac:spMk id="13" creationId="{4725CFF1-8A1B-42AF-B223-B40FB982A597}"/>
          </ac:spMkLst>
        </pc:spChg>
        <pc:spChg chg="del">
          <ac:chgData name="Alvaro Cadena Lucero" userId="3009b014e56223bb" providerId="LiveId" clId="{B54BCCF4-1CF9-4745-9524-78847A5E8658}" dt="2021-07-23T16:06:40.768" v="6756" actId="478"/>
          <ac:spMkLst>
            <pc:docMk/>
            <pc:sldMk cId="1814765010" sldId="638"/>
            <ac:spMk id="14" creationId="{FA889BC9-605F-45D3-9664-141252FE7421}"/>
          </ac:spMkLst>
        </pc:spChg>
        <pc:spChg chg="mod">
          <ac:chgData name="Alvaro Cadena Lucero" userId="3009b014e56223bb" providerId="LiveId" clId="{B54BCCF4-1CF9-4745-9524-78847A5E8658}" dt="2021-07-22T18:14:55.338" v="3882" actId="20577"/>
          <ac:spMkLst>
            <pc:docMk/>
            <pc:sldMk cId="1814765010" sldId="638"/>
            <ac:spMk id="17" creationId="{444906D5-59FD-4F73-B0E3-31A471D0C385}"/>
          </ac:spMkLst>
        </pc:spChg>
        <pc:picChg chg="del">
          <ac:chgData name="Alvaro Cadena Lucero" userId="3009b014e56223bb" providerId="LiveId" clId="{B54BCCF4-1CF9-4745-9524-78847A5E8658}" dt="2021-07-21T15:59:24.860" v="168" actId="478"/>
          <ac:picMkLst>
            <pc:docMk/>
            <pc:sldMk cId="1814765010" sldId="638"/>
            <ac:picMk id="6" creationId="{C007852C-A8A7-4C13-B488-379E61BA2D90}"/>
          </ac:picMkLst>
        </pc:picChg>
        <pc:picChg chg="add mod">
          <ac:chgData name="Alvaro Cadena Lucero" userId="3009b014e56223bb" providerId="LiveId" clId="{B54BCCF4-1CF9-4745-9524-78847A5E8658}" dt="2021-07-23T16:07:26.375" v="6766" actId="1076"/>
          <ac:picMkLst>
            <pc:docMk/>
            <pc:sldMk cId="1814765010" sldId="638"/>
            <ac:picMk id="9" creationId="{21A090F5-5DA3-475B-A02A-B7F26E13C9DF}"/>
          </ac:picMkLst>
        </pc:picChg>
        <pc:picChg chg="add mod">
          <ac:chgData name="Alvaro Cadena Lucero" userId="3009b014e56223bb" providerId="LiveId" clId="{B54BCCF4-1CF9-4745-9524-78847A5E8658}" dt="2021-07-23T16:07:23.395" v="6765" actId="1076"/>
          <ac:picMkLst>
            <pc:docMk/>
            <pc:sldMk cId="1814765010" sldId="638"/>
            <ac:picMk id="10" creationId="{670436DA-CBC5-4AC0-ABF5-EBF4887B0FA3}"/>
          </ac:picMkLst>
        </pc:picChg>
      </pc:sldChg>
      <pc:sldChg chg="delSp add mod">
        <pc:chgData name="Alvaro Cadena Lucero" userId="3009b014e56223bb" providerId="LiveId" clId="{B54BCCF4-1CF9-4745-9524-78847A5E8658}" dt="2021-07-21T16:43:13.758" v="544" actId="478"/>
        <pc:sldMkLst>
          <pc:docMk/>
          <pc:sldMk cId="1194807455" sldId="639"/>
        </pc:sldMkLst>
        <pc:spChg chg="del">
          <ac:chgData name="Alvaro Cadena Lucero" userId="3009b014e56223bb" providerId="LiveId" clId="{B54BCCF4-1CF9-4745-9524-78847A5E8658}" dt="2021-07-21T16:43:13.758" v="544" actId="478"/>
          <ac:spMkLst>
            <pc:docMk/>
            <pc:sldMk cId="1194807455" sldId="639"/>
            <ac:spMk id="13" creationId="{4725CFF1-8A1B-42AF-B223-B40FB982A597}"/>
          </ac:spMkLst>
        </pc:spChg>
        <pc:picChg chg="del">
          <ac:chgData name="Alvaro Cadena Lucero" userId="3009b014e56223bb" providerId="LiveId" clId="{B54BCCF4-1CF9-4745-9524-78847A5E8658}" dt="2021-07-21T16:43:12.188" v="543" actId="478"/>
          <ac:picMkLst>
            <pc:docMk/>
            <pc:sldMk cId="1194807455" sldId="639"/>
            <ac:picMk id="6" creationId="{C007852C-A8A7-4C13-B488-379E61BA2D90}"/>
          </ac:picMkLst>
        </pc:picChg>
      </pc:sldChg>
      <pc:sldChg chg="addSp delSp modSp add mod">
        <pc:chgData name="Alvaro Cadena Lucero" userId="3009b014e56223bb" providerId="LiveId" clId="{B54BCCF4-1CF9-4745-9524-78847A5E8658}" dt="2021-07-23T16:03:19.774" v="6717"/>
        <pc:sldMkLst>
          <pc:docMk/>
          <pc:sldMk cId="1286897260" sldId="640"/>
        </pc:sldMkLst>
        <pc:spChg chg="del">
          <ac:chgData name="Alvaro Cadena Lucero" userId="3009b014e56223bb" providerId="LiveId" clId="{B54BCCF4-1CF9-4745-9524-78847A5E8658}" dt="2021-07-21T16:44:37.840" v="651" actId="478"/>
          <ac:spMkLst>
            <pc:docMk/>
            <pc:sldMk cId="1286897260" sldId="640"/>
            <ac:spMk id="5" creationId="{00000000-0000-0000-0000-000000000000}"/>
          </ac:spMkLst>
        </pc:spChg>
        <pc:spChg chg="del">
          <ac:chgData name="Alvaro Cadena Lucero" userId="3009b014e56223bb" providerId="LiveId" clId="{B54BCCF4-1CF9-4745-9524-78847A5E8658}" dt="2021-07-21T16:44:36.077" v="649" actId="478"/>
          <ac:spMkLst>
            <pc:docMk/>
            <pc:sldMk cId="1286897260" sldId="640"/>
            <ac:spMk id="11" creationId="{314D9A71-A653-4511-9E64-7A264657C17D}"/>
          </ac:spMkLst>
        </pc:spChg>
        <pc:spChg chg="del">
          <ac:chgData name="Alvaro Cadena Lucero" userId="3009b014e56223bb" providerId="LiveId" clId="{B54BCCF4-1CF9-4745-9524-78847A5E8658}" dt="2021-07-23T16:03:19.376" v="6716" actId="478"/>
          <ac:spMkLst>
            <pc:docMk/>
            <pc:sldMk cId="1286897260" sldId="640"/>
            <ac:spMk id="14" creationId="{FA889BC9-605F-45D3-9664-141252FE7421}"/>
          </ac:spMkLst>
        </pc:spChg>
        <pc:spChg chg="add mod">
          <ac:chgData name="Alvaro Cadena Lucero" userId="3009b014e56223bb" providerId="LiveId" clId="{B54BCCF4-1CF9-4745-9524-78847A5E8658}" dt="2021-07-23T16:03:19.774" v="6717"/>
          <ac:spMkLst>
            <pc:docMk/>
            <pc:sldMk cId="1286897260" sldId="640"/>
            <ac:spMk id="15" creationId="{9128A76F-6255-42A7-873E-7FD73E51EE77}"/>
          </ac:spMkLst>
        </pc:spChg>
        <pc:spChg chg="add del">
          <ac:chgData name="Alvaro Cadena Lucero" userId="3009b014e56223bb" providerId="LiveId" clId="{B54BCCF4-1CF9-4745-9524-78847A5E8658}" dt="2021-07-21T16:51:14.246" v="672" actId="478"/>
          <ac:spMkLst>
            <pc:docMk/>
            <pc:sldMk cId="1286897260" sldId="640"/>
            <ac:spMk id="18" creationId="{DED276C5-1A65-4A28-B28B-FCF082AB4A4E}"/>
          </ac:spMkLst>
        </pc:spChg>
        <pc:spChg chg="add del">
          <ac:chgData name="Alvaro Cadena Lucero" userId="3009b014e56223bb" providerId="LiveId" clId="{B54BCCF4-1CF9-4745-9524-78847A5E8658}" dt="2021-07-21T16:51:24.409" v="676" actId="478"/>
          <ac:spMkLst>
            <pc:docMk/>
            <pc:sldMk cId="1286897260" sldId="640"/>
            <ac:spMk id="19" creationId="{9D00910B-DF1B-4819-80B7-0E78097D6607}"/>
          </ac:spMkLst>
        </pc:spChg>
        <pc:spChg chg="add mod">
          <ac:chgData name="Alvaro Cadena Lucero" userId="3009b014e56223bb" providerId="LiveId" clId="{B54BCCF4-1CF9-4745-9524-78847A5E8658}" dt="2021-07-21T16:58:14.564" v="741" actId="1076"/>
          <ac:spMkLst>
            <pc:docMk/>
            <pc:sldMk cId="1286897260" sldId="640"/>
            <ac:spMk id="22" creationId="{3921F62D-33D9-4EAD-B4EC-05D756DF2294}"/>
          </ac:spMkLst>
        </pc:spChg>
        <pc:spChg chg="add mod">
          <ac:chgData name="Alvaro Cadena Lucero" userId="3009b014e56223bb" providerId="LiveId" clId="{B54BCCF4-1CF9-4745-9524-78847A5E8658}" dt="2021-07-21T16:58:14.564" v="741" actId="1076"/>
          <ac:spMkLst>
            <pc:docMk/>
            <pc:sldMk cId="1286897260" sldId="640"/>
            <ac:spMk id="28" creationId="{0648393B-EC1E-4966-9D5F-E77CA30D6DAA}"/>
          </ac:spMkLst>
        </pc:spChg>
        <pc:spChg chg="add mod">
          <ac:chgData name="Alvaro Cadena Lucero" userId="3009b014e56223bb" providerId="LiveId" clId="{B54BCCF4-1CF9-4745-9524-78847A5E8658}" dt="2021-07-21T16:59:41.063" v="757" actId="1076"/>
          <ac:spMkLst>
            <pc:docMk/>
            <pc:sldMk cId="1286897260" sldId="640"/>
            <ac:spMk id="33" creationId="{B8C3933F-03B2-49A4-BD3C-29A2D4FD1844}"/>
          </ac:spMkLst>
        </pc:spChg>
        <pc:spChg chg="add del mod">
          <ac:chgData name="Alvaro Cadena Lucero" userId="3009b014e56223bb" providerId="LiveId" clId="{B54BCCF4-1CF9-4745-9524-78847A5E8658}" dt="2021-07-21T16:58:41.656" v="744" actId="478"/>
          <ac:spMkLst>
            <pc:docMk/>
            <pc:sldMk cId="1286897260" sldId="640"/>
            <ac:spMk id="35" creationId="{BF1A33C3-4697-4A63-B73F-1C9F8034A9B1}"/>
          </ac:spMkLst>
        </pc:spChg>
        <pc:picChg chg="add mod">
          <ac:chgData name="Alvaro Cadena Lucero" userId="3009b014e56223bb" providerId="LiveId" clId="{B54BCCF4-1CF9-4745-9524-78847A5E8658}" dt="2021-07-21T16:52:03.677" v="692" actId="1076"/>
          <ac:picMkLst>
            <pc:docMk/>
            <pc:sldMk cId="1286897260" sldId="640"/>
            <ac:picMk id="8" creationId="{8D72DD7A-D830-448E-BD72-33F61F376492}"/>
          </ac:picMkLst>
        </pc:picChg>
        <pc:picChg chg="add mod">
          <ac:chgData name="Alvaro Cadena Lucero" userId="3009b014e56223bb" providerId="LiveId" clId="{B54BCCF4-1CF9-4745-9524-78847A5E8658}" dt="2021-07-21T16:52:09.350" v="693" actId="1076"/>
          <ac:picMkLst>
            <pc:docMk/>
            <pc:sldMk cId="1286897260" sldId="640"/>
            <ac:picMk id="10" creationId="{4896E0CA-78B4-4729-B051-216346673D75}"/>
          </ac:picMkLst>
        </pc:picChg>
        <pc:picChg chg="add del mod">
          <ac:chgData name="Alvaro Cadena Lucero" userId="3009b014e56223bb" providerId="LiveId" clId="{B54BCCF4-1CF9-4745-9524-78847A5E8658}" dt="2021-07-21T16:51:09.979" v="670" actId="21"/>
          <ac:picMkLst>
            <pc:docMk/>
            <pc:sldMk cId="1286897260" sldId="640"/>
            <ac:picMk id="15" creationId="{14835D7D-BE40-41C2-8638-31F0D541701E}"/>
          </ac:picMkLst>
        </pc:picChg>
        <pc:picChg chg="add del mod">
          <ac:chgData name="Alvaro Cadena Lucero" userId="3009b014e56223bb" providerId="LiveId" clId="{B54BCCF4-1CF9-4745-9524-78847A5E8658}" dt="2021-07-21T16:58:14.564" v="741" actId="1076"/>
          <ac:picMkLst>
            <pc:docMk/>
            <pc:sldMk cId="1286897260" sldId="640"/>
            <ac:picMk id="21" creationId="{F968F3F9-F0E8-47E8-B0A1-A84997348808}"/>
          </ac:picMkLst>
        </pc:picChg>
        <pc:picChg chg="add del mod">
          <ac:chgData name="Alvaro Cadena Lucero" userId="3009b014e56223bb" providerId="LiveId" clId="{B54BCCF4-1CF9-4745-9524-78847A5E8658}" dt="2021-07-21T16:51:21.102" v="675"/>
          <ac:picMkLst>
            <pc:docMk/>
            <pc:sldMk cId="1286897260" sldId="640"/>
            <ac:picMk id="23" creationId="{04D9E1A2-5082-4CAA-970F-B480B411CC57}"/>
          </ac:picMkLst>
        </pc:picChg>
        <pc:picChg chg="del">
          <ac:chgData name="Alvaro Cadena Lucero" userId="3009b014e56223bb" providerId="LiveId" clId="{B54BCCF4-1CF9-4745-9524-78847A5E8658}" dt="2021-07-21T16:44:36.077" v="649" actId="478"/>
          <ac:picMkLst>
            <pc:docMk/>
            <pc:sldMk cId="1286897260" sldId="640"/>
            <ac:picMk id="8200" creationId="{00000000-0000-0000-0000-000000000000}"/>
          </ac:picMkLst>
        </pc:picChg>
        <pc:picChg chg="del">
          <ac:chgData name="Alvaro Cadena Lucero" userId="3009b014e56223bb" providerId="LiveId" clId="{B54BCCF4-1CF9-4745-9524-78847A5E8658}" dt="2021-07-21T16:44:36.711" v="650" actId="478"/>
          <ac:picMkLst>
            <pc:docMk/>
            <pc:sldMk cId="1286897260" sldId="640"/>
            <ac:picMk id="22530" creationId="{00000000-0000-0000-0000-000000000000}"/>
          </ac:picMkLst>
        </pc:picChg>
        <pc:cxnChg chg="add del">
          <ac:chgData name="Alvaro Cadena Lucero" userId="3009b014e56223bb" providerId="LiveId" clId="{B54BCCF4-1CF9-4745-9524-78847A5E8658}" dt="2021-07-21T16:49:05.804" v="664" actId="478"/>
          <ac:cxnSpMkLst>
            <pc:docMk/>
            <pc:sldMk cId="1286897260" sldId="640"/>
            <ac:cxnSpMk id="13" creationId="{78833C93-E7F4-4CF2-845E-14949268A9F6}"/>
          </ac:cxnSpMkLst>
        </pc:cxnChg>
        <pc:cxnChg chg="add del mod">
          <ac:chgData name="Alvaro Cadena Lucero" userId="3009b014e56223bb" providerId="LiveId" clId="{B54BCCF4-1CF9-4745-9524-78847A5E8658}" dt="2021-07-21T16:51:28.773" v="679" actId="21"/>
          <ac:cxnSpMkLst>
            <pc:docMk/>
            <pc:sldMk cId="1286897260" sldId="640"/>
            <ac:cxnSpMk id="17" creationId="{8E98369E-0A90-4A51-90C2-DE3AE56B9313}"/>
          </ac:cxnSpMkLst>
        </pc:cxnChg>
        <pc:cxnChg chg="add del mod">
          <ac:chgData name="Alvaro Cadena Lucero" userId="3009b014e56223bb" providerId="LiveId" clId="{B54BCCF4-1CF9-4745-9524-78847A5E8658}" dt="2021-07-21T16:54:49.252" v="730" actId="478"/>
          <ac:cxnSpMkLst>
            <pc:docMk/>
            <pc:sldMk cId="1286897260" sldId="640"/>
            <ac:cxnSpMk id="24" creationId="{6B982493-A09B-48B7-B1D9-3D7715533B31}"/>
          </ac:cxnSpMkLst>
        </pc:cxnChg>
        <pc:cxnChg chg="add mod">
          <ac:chgData name="Alvaro Cadena Lucero" userId="3009b014e56223bb" providerId="LiveId" clId="{B54BCCF4-1CF9-4745-9524-78847A5E8658}" dt="2021-07-21T16:58:14.564" v="741" actId="1076"/>
          <ac:cxnSpMkLst>
            <pc:docMk/>
            <pc:sldMk cId="1286897260" sldId="640"/>
            <ac:cxnSpMk id="25" creationId="{A9C7B614-FBE6-4FBB-963E-2675B4664EBE}"/>
          </ac:cxnSpMkLst>
        </pc:cxnChg>
        <pc:cxnChg chg="add mod">
          <ac:chgData name="Alvaro Cadena Lucero" userId="3009b014e56223bb" providerId="LiveId" clId="{B54BCCF4-1CF9-4745-9524-78847A5E8658}" dt="2021-07-21T16:58:14.564" v="741" actId="1076"/>
          <ac:cxnSpMkLst>
            <pc:docMk/>
            <pc:sldMk cId="1286897260" sldId="640"/>
            <ac:cxnSpMk id="29" creationId="{12C9BEE5-856F-4D70-86CC-08871901AED2}"/>
          </ac:cxnSpMkLst>
        </pc:cxnChg>
      </pc:sldChg>
      <pc:sldChg chg="addSp delSp modSp add mod">
        <pc:chgData name="Alvaro Cadena Lucero" userId="3009b014e56223bb" providerId="LiveId" clId="{B54BCCF4-1CF9-4745-9524-78847A5E8658}" dt="2021-07-23T16:06:34.841" v="6755"/>
        <pc:sldMkLst>
          <pc:docMk/>
          <pc:sldMk cId="2807027357" sldId="641"/>
        </pc:sldMkLst>
        <pc:spChg chg="mod">
          <ac:chgData name="Alvaro Cadena Lucero" userId="3009b014e56223bb" providerId="LiveId" clId="{B54BCCF4-1CF9-4745-9524-78847A5E8658}" dt="2021-07-21T17:02:54.987" v="804" actId="1076"/>
          <ac:spMkLst>
            <pc:docMk/>
            <pc:sldMk cId="2807027357" sldId="641"/>
            <ac:spMk id="2" creationId="{595EB354-1F55-4FC7-AFF9-146CD23C5A8E}"/>
          </ac:spMkLst>
        </pc:spChg>
        <pc:spChg chg="add del mod">
          <ac:chgData name="Alvaro Cadena Lucero" userId="3009b014e56223bb" providerId="LiveId" clId="{B54BCCF4-1CF9-4745-9524-78847A5E8658}" dt="2021-07-21T17:02:54.051" v="803"/>
          <ac:spMkLst>
            <pc:docMk/>
            <pc:sldMk cId="2807027357" sldId="641"/>
            <ac:spMk id="10" creationId="{C9AEB507-26F7-41B6-82D2-AC74FBE108CC}"/>
          </ac:spMkLst>
        </pc:spChg>
        <pc:spChg chg="add mod">
          <ac:chgData name="Alvaro Cadena Lucero" userId="3009b014e56223bb" providerId="LiveId" clId="{B54BCCF4-1CF9-4745-9524-78847A5E8658}" dt="2021-07-22T18:04:41.767" v="3803" actId="14100"/>
          <ac:spMkLst>
            <pc:docMk/>
            <pc:sldMk cId="2807027357" sldId="641"/>
            <ac:spMk id="11" creationId="{61128FE7-40BA-4A25-83EC-B1090C2230C6}"/>
          </ac:spMkLst>
        </pc:spChg>
        <pc:spChg chg="add mod">
          <ac:chgData name="Alvaro Cadena Lucero" userId="3009b014e56223bb" providerId="LiveId" clId="{B54BCCF4-1CF9-4745-9524-78847A5E8658}" dt="2021-07-23T16:06:34.841" v="6755"/>
          <ac:spMkLst>
            <pc:docMk/>
            <pc:sldMk cId="2807027357" sldId="641"/>
            <ac:spMk id="12" creationId="{EC3231A4-0350-4BC8-9E0E-9DA71A0B783A}"/>
          </ac:spMkLst>
        </pc:spChg>
        <pc:spChg chg="del">
          <ac:chgData name="Alvaro Cadena Lucero" userId="3009b014e56223bb" providerId="LiveId" clId="{B54BCCF4-1CF9-4745-9524-78847A5E8658}" dt="2021-07-21T17:01:31.218" v="793" actId="478"/>
          <ac:spMkLst>
            <pc:docMk/>
            <pc:sldMk cId="2807027357" sldId="641"/>
            <ac:spMk id="13" creationId="{4725CFF1-8A1B-42AF-B223-B40FB982A597}"/>
          </ac:spMkLst>
        </pc:spChg>
        <pc:spChg chg="del">
          <ac:chgData name="Alvaro Cadena Lucero" userId="3009b014e56223bb" providerId="LiveId" clId="{B54BCCF4-1CF9-4745-9524-78847A5E8658}" dt="2021-07-23T16:06:34.568" v="6754" actId="478"/>
          <ac:spMkLst>
            <pc:docMk/>
            <pc:sldMk cId="2807027357" sldId="641"/>
            <ac:spMk id="14" creationId="{FA889BC9-605F-45D3-9664-141252FE7421}"/>
          </ac:spMkLst>
        </pc:spChg>
        <pc:spChg chg="add del">
          <ac:chgData name="Alvaro Cadena Lucero" userId="3009b014e56223bb" providerId="LiveId" clId="{B54BCCF4-1CF9-4745-9524-78847A5E8658}" dt="2021-07-21T17:41:37.302" v="907" actId="22"/>
          <ac:spMkLst>
            <pc:docMk/>
            <pc:sldMk cId="2807027357" sldId="641"/>
            <ac:spMk id="15" creationId="{4EA07308-6371-48A8-8C8F-5B20C89B2A9A}"/>
          </ac:spMkLst>
        </pc:spChg>
        <pc:spChg chg="mod">
          <ac:chgData name="Alvaro Cadena Lucero" userId="3009b014e56223bb" providerId="LiveId" clId="{B54BCCF4-1CF9-4745-9524-78847A5E8658}" dt="2021-07-21T17:01:28.795" v="792" actId="20577"/>
          <ac:spMkLst>
            <pc:docMk/>
            <pc:sldMk cId="2807027357" sldId="641"/>
            <ac:spMk id="17" creationId="{444906D5-59FD-4F73-B0E3-31A471D0C385}"/>
          </ac:spMkLst>
        </pc:spChg>
        <pc:spChg chg="add del mod">
          <ac:chgData name="Alvaro Cadena Lucero" userId="3009b014e56223bb" providerId="LiveId" clId="{B54BCCF4-1CF9-4745-9524-78847A5E8658}" dt="2021-07-21T19:08:28.063" v="2332" actId="478"/>
          <ac:spMkLst>
            <pc:docMk/>
            <pc:sldMk cId="2807027357" sldId="641"/>
            <ac:spMk id="18" creationId="{765B1C3D-5513-4045-B9AB-D9FAB9EA6F7B}"/>
          </ac:spMkLst>
        </pc:spChg>
        <pc:spChg chg="add mod">
          <ac:chgData name="Alvaro Cadena Lucero" userId="3009b014e56223bb" providerId="LiveId" clId="{B54BCCF4-1CF9-4745-9524-78847A5E8658}" dt="2021-07-22T18:08:36.767" v="3828" actId="1076"/>
          <ac:spMkLst>
            <pc:docMk/>
            <pc:sldMk cId="2807027357" sldId="641"/>
            <ac:spMk id="19" creationId="{664A7497-3725-4900-83E1-749A1A1C8E3D}"/>
          </ac:spMkLst>
        </pc:spChg>
        <pc:graphicFrameChg chg="add del mod modGraphic">
          <ac:chgData name="Alvaro Cadena Lucero" userId="3009b014e56223bb" providerId="LiveId" clId="{B54BCCF4-1CF9-4745-9524-78847A5E8658}" dt="2021-07-23T16:06:31.719" v="6753" actId="478"/>
          <ac:graphicFrameMkLst>
            <pc:docMk/>
            <pc:sldMk cId="2807027357" sldId="641"/>
            <ac:graphicFrameMk id="7" creationId="{8292EA7F-BC41-4DFC-B4FA-1BAFF0F53B44}"/>
          </ac:graphicFrameMkLst>
        </pc:graphicFrameChg>
        <pc:graphicFrameChg chg="add del mod modGraphic">
          <ac:chgData name="Alvaro Cadena Lucero" userId="3009b014e56223bb" providerId="LiveId" clId="{B54BCCF4-1CF9-4745-9524-78847A5E8658}" dt="2021-07-21T17:41:53.697" v="912"/>
          <ac:graphicFrameMkLst>
            <pc:docMk/>
            <pc:sldMk cId="2807027357" sldId="641"/>
            <ac:graphicFrameMk id="9" creationId="{03655066-5616-482B-BE4A-91F8F4461C57}"/>
          </ac:graphicFrameMkLst>
        </pc:graphicFrameChg>
        <pc:graphicFrameChg chg="add mod modGraphic">
          <ac:chgData name="Alvaro Cadena Lucero" userId="3009b014e56223bb" providerId="LiveId" clId="{B54BCCF4-1CF9-4745-9524-78847A5E8658}" dt="2021-07-22T18:08:32.880" v="3827" actId="1076"/>
          <ac:graphicFrameMkLst>
            <pc:docMk/>
            <pc:sldMk cId="2807027357" sldId="641"/>
            <ac:graphicFrameMk id="20" creationId="{5072C375-FDD2-4B29-BE3A-CAAD831E76C0}"/>
          </ac:graphicFrameMkLst>
        </pc:graphicFrameChg>
        <pc:picChg chg="del">
          <ac:chgData name="Alvaro Cadena Lucero" userId="3009b014e56223bb" providerId="LiveId" clId="{B54BCCF4-1CF9-4745-9524-78847A5E8658}" dt="2021-07-21T17:01:17.627" v="759" actId="478"/>
          <ac:picMkLst>
            <pc:docMk/>
            <pc:sldMk cId="2807027357" sldId="641"/>
            <ac:picMk id="6" creationId="{C007852C-A8A7-4C13-B488-379E61BA2D90}"/>
          </ac:picMkLst>
        </pc:picChg>
      </pc:sldChg>
      <pc:sldChg chg="addSp delSp modSp add mod">
        <pc:chgData name="Alvaro Cadena Lucero" userId="3009b014e56223bb" providerId="LiveId" clId="{B54BCCF4-1CF9-4745-9524-78847A5E8658}" dt="2021-07-23T16:03:55.326" v="6725"/>
        <pc:sldMkLst>
          <pc:docMk/>
          <pc:sldMk cId="2480113387" sldId="642"/>
        </pc:sldMkLst>
        <pc:spChg chg="add mod">
          <ac:chgData name="Alvaro Cadena Lucero" userId="3009b014e56223bb" providerId="LiveId" clId="{B54BCCF4-1CF9-4745-9524-78847A5E8658}" dt="2021-07-21T18:22:10.813" v="1579" actId="14100"/>
          <ac:spMkLst>
            <pc:docMk/>
            <pc:sldMk cId="2480113387" sldId="642"/>
            <ac:spMk id="11" creationId="{2E19C994-869B-4C18-9B9B-975AED14255A}"/>
          </ac:spMkLst>
        </pc:spChg>
        <pc:spChg chg="del">
          <ac:chgData name="Alvaro Cadena Lucero" userId="3009b014e56223bb" providerId="LiveId" clId="{B54BCCF4-1CF9-4745-9524-78847A5E8658}" dt="2021-07-21T17:05:55.204" v="809" actId="478"/>
          <ac:spMkLst>
            <pc:docMk/>
            <pc:sldMk cId="2480113387" sldId="642"/>
            <ac:spMk id="13" creationId="{4725CFF1-8A1B-42AF-B223-B40FB982A597}"/>
          </ac:spMkLst>
        </pc:spChg>
        <pc:spChg chg="del">
          <ac:chgData name="Alvaro Cadena Lucero" userId="3009b014e56223bb" providerId="LiveId" clId="{B54BCCF4-1CF9-4745-9524-78847A5E8658}" dt="2021-07-23T16:03:54.749" v="6724" actId="478"/>
          <ac:spMkLst>
            <pc:docMk/>
            <pc:sldMk cId="2480113387" sldId="642"/>
            <ac:spMk id="14" creationId="{FA889BC9-605F-45D3-9664-141252FE7421}"/>
          </ac:spMkLst>
        </pc:spChg>
        <pc:spChg chg="mod">
          <ac:chgData name="Alvaro Cadena Lucero" userId="3009b014e56223bb" providerId="LiveId" clId="{B54BCCF4-1CF9-4745-9524-78847A5E8658}" dt="2021-07-21T18:15:17.673" v="1546" actId="1076"/>
          <ac:spMkLst>
            <pc:docMk/>
            <pc:sldMk cId="2480113387" sldId="642"/>
            <ac:spMk id="17" creationId="{444906D5-59FD-4F73-B0E3-31A471D0C385}"/>
          </ac:spMkLst>
        </pc:spChg>
        <pc:spChg chg="add mod">
          <ac:chgData name="Alvaro Cadena Lucero" userId="3009b014e56223bb" providerId="LiveId" clId="{B54BCCF4-1CF9-4745-9524-78847A5E8658}" dt="2021-07-23T16:03:55.326" v="6725"/>
          <ac:spMkLst>
            <pc:docMk/>
            <pc:sldMk cId="2480113387" sldId="642"/>
            <ac:spMk id="19" creationId="{7137DBAE-27F7-44A5-8060-D3D187E50247}"/>
          </ac:spMkLst>
        </pc:spChg>
        <pc:spChg chg="add mod">
          <ac:chgData name="Alvaro Cadena Lucero" userId="3009b014e56223bb" providerId="LiveId" clId="{B54BCCF4-1CF9-4745-9524-78847A5E8658}" dt="2021-07-21T18:38:06.181" v="1705" actId="1076"/>
          <ac:spMkLst>
            <pc:docMk/>
            <pc:sldMk cId="2480113387" sldId="642"/>
            <ac:spMk id="28" creationId="{304312F3-0693-4C30-8ED2-F500BB06CEFA}"/>
          </ac:spMkLst>
        </pc:spChg>
        <pc:spChg chg="add mod">
          <ac:chgData name="Alvaro Cadena Lucero" userId="3009b014e56223bb" providerId="LiveId" clId="{B54BCCF4-1CF9-4745-9524-78847A5E8658}" dt="2021-07-21T18:41:49.699" v="1747" actId="1076"/>
          <ac:spMkLst>
            <pc:docMk/>
            <pc:sldMk cId="2480113387" sldId="642"/>
            <ac:spMk id="29" creationId="{3B4EBBFE-1DD2-4914-835D-CBD04B921FA1}"/>
          </ac:spMkLst>
        </pc:spChg>
        <pc:spChg chg="add mod">
          <ac:chgData name="Alvaro Cadena Lucero" userId="3009b014e56223bb" providerId="LiveId" clId="{B54BCCF4-1CF9-4745-9524-78847A5E8658}" dt="2021-07-21T18:44:05.803" v="1763" actId="1076"/>
          <ac:spMkLst>
            <pc:docMk/>
            <pc:sldMk cId="2480113387" sldId="642"/>
            <ac:spMk id="34" creationId="{9132D579-6419-42CF-B072-C6836E1DB9D2}"/>
          </ac:spMkLst>
        </pc:spChg>
        <pc:graphicFrameChg chg="add del mod">
          <ac:chgData name="Alvaro Cadena Lucero" userId="3009b014e56223bb" providerId="LiveId" clId="{B54BCCF4-1CF9-4745-9524-78847A5E8658}" dt="2021-07-21T17:59:49.710" v="994"/>
          <ac:graphicFrameMkLst>
            <pc:docMk/>
            <pc:sldMk cId="2480113387" sldId="642"/>
            <ac:graphicFrameMk id="5" creationId="{220FA7DB-AB68-46A3-8F10-98F959608F85}"/>
          </ac:graphicFrameMkLst>
        </pc:graphicFrameChg>
        <pc:graphicFrameChg chg="add del mod modGraphic">
          <ac:chgData name="Alvaro Cadena Lucero" userId="3009b014e56223bb" providerId="LiveId" clId="{B54BCCF4-1CF9-4745-9524-78847A5E8658}" dt="2021-07-21T18:15:14.723" v="1543" actId="21"/>
          <ac:graphicFrameMkLst>
            <pc:docMk/>
            <pc:sldMk cId="2480113387" sldId="642"/>
            <ac:graphicFrameMk id="7" creationId="{AAD0B573-570A-4C54-8FA6-EE6DE33E7012}"/>
          </ac:graphicFrameMkLst>
        </pc:graphicFrameChg>
        <pc:graphicFrameChg chg="add del mod modGraphic">
          <ac:chgData name="Alvaro Cadena Lucero" userId="3009b014e56223bb" providerId="LiveId" clId="{B54BCCF4-1CF9-4745-9524-78847A5E8658}" dt="2021-07-21T18:07:38.288" v="1114" actId="478"/>
          <ac:graphicFrameMkLst>
            <pc:docMk/>
            <pc:sldMk cId="2480113387" sldId="642"/>
            <ac:graphicFrameMk id="8" creationId="{2E021E85-F38A-48F6-B7AE-412CFFF39457}"/>
          </ac:graphicFrameMkLst>
        </pc:graphicFrameChg>
        <pc:graphicFrameChg chg="add del mod modGraphic">
          <ac:chgData name="Alvaro Cadena Lucero" userId="3009b014e56223bb" providerId="LiveId" clId="{B54BCCF4-1CF9-4745-9524-78847A5E8658}" dt="2021-07-21T18:10:08.624" v="1145" actId="3680"/>
          <ac:graphicFrameMkLst>
            <pc:docMk/>
            <pc:sldMk cId="2480113387" sldId="642"/>
            <ac:graphicFrameMk id="12" creationId="{76B07E59-8519-4CCB-A911-2E20E0188C95}"/>
          </ac:graphicFrameMkLst>
        </pc:graphicFrameChg>
        <pc:graphicFrameChg chg="add del mod modGraphic">
          <ac:chgData name="Alvaro Cadena Lucero" userId="3009b014e56223bb" providerId="LiveId" clId="{B54BCCF4-1CF9-4745-9524-78847A5E8658}" dt="2021-07-21T18:10:46.049" v="1155" actId="478"/>
          <ac:graphicFrameMkLst>
            <pc:docMk/>
            <pc:sldMk cId="2480113387" sldId="642"/>
            <ac:graphicFrameMk id="15" creationId="{48CA00D8-A925-419E-9058-3F2B2CA4A2C9}"/>
          </ac:graphicFrameMkLst>
        </pc:graphicFrameChg>
        <pc:graphicFrameChg chg="add mod modGraphic">
          <ac:chgData name="Alvaro Cadena Lucero" userId="3009b014e56223bb" providerId="LiveId" clId="{B54BCCF4-1CF9-4745-9524-78847A5E8658}" dt="2021-07-21T18:53:19.947" v="1993" actId="207"/>
          <ac:graphicFrameMkLst>
            <pc:docMk/>
            <pc:sldMk cId="2480113387" sldId="642"/>
            <ac:graphicFrameMk id="16" creationId="{138C786B-9A67-4432-A52D-5256D3AA9387}"/>
          </ac:graphicFrameMkLst>
        </pc:graphicFrameChg>
        <pc:graphicFrameChg chg="add del mod">
          <ac:chgData name="Alvaro Cadena Lucero" userId="3009b014e56223bb" providerId="LiveId" clId="{B54BCCF4-1CF9-4745-9524-78847A5E8658}" dt="2021-07-21T18:16:19.288" v="1560" actId="478"/>
          <ac:graphicFrameMkLst>
            <pc:docMk/>
            <pc:sldMk cId="2480113387" sldId="642"/>
            <ac:graphicFrameMk id="18" creationId="{E32EB0AF-6699-4549-9502-7E994C86FDAC}"/>
          </ac:graphicFrameMkLst>
        </pc:graphicFrameChg>
        <pc:picChg chg="del">
          <ac:chgData name="Alvaro Cadena Lucero" userId="3009b014e56223bb" providerId="LiveId" clId="{B54BCCF4-1CF9-4745-9524-78847A5E8658}" dt="2021-07-21T17:05:55.204" v="809" actId="478"/>
          <ac:picMkLst>
            <pc:docMk/>
            <pc:sldMk cId="2480113387" sldId="642"/>
            <ac:picMk id="6" creationId="{C007852C-A8A7-4C13-B488-379E61BA2D90}"/>
          </ac:picMkLst>
        </pc:picChg>
        <pc:picChg chg="add mod">
          <ac:chgData name="Alvaro Cadena Lucero" userId="3009b014e56223bb" providerId="LiveId" clId="{B54BCCF4-1CF9-4745-9524-78847A5E8658}" dt="2021-07-21T18:45:01.645" v="1779" actId="1076"/>
          <ac:picMkLst>
            <pc:docMk/>
            <pc:sldMk cId="2480113387" sldId="642"/>
            <ac:picMk id="9" creationId="{8DEE4414-4A53-4111-A350-284475C1225E}"/>
          </ac:picMkLst>
        </pc:picChg>
        <pc:picChg chg="add mod">
          <ac:chgData name="Alvaro Cadena Lucero" userId="3009b014e56223bb" providerId="LiveId" clId="{B54BCCF4-1CF9-4745-9524-78847A5E8658}" dt="2021-07-21T18:45:13.795" v="1782" actId="108"/>
          <ac:picMkLst>
            <pc:docMk/>
            <pc:sldMk cId="2480113387" sldId="642"/>
            <ac:picMk id="10" creationId="{053637DD-6814-436C-9273-C448B1F2192A}"/>
          </ac:picMkLst>
        </pc:picChg>
        <pc:picChg chg="add del mod">
          <ac:chgData name="Alvaro Cadena Lucero" userId="3009b014e56223bb" providerId="LiveId" clId="{B54BCCF4-1CF9-4745-9524-78847A5E8658}" dt="2021-07-21T18:33:30.818" v="1617" actId="21"/>
          <ac:picMkLst>
            <pc:docMk/>
            <pc:sldMk cId="2480113387" sldId="642"/>
            <ac:picMk id="20" creationId="{30DD37F7-F45C-4F34-A573-07B4BCD43B72}"/>
          </ac:picMkLst>
        </pc:picChg>
        <pc:picChg chg="add mod">
          <ac:chgData name="Alvaro Cadena Lucero" userId="3009b014e56223bb" providerId="LiveId" clId="{B54BCCF4-1CF9-4745-9524-78847A5E8658}" dt="2021-07-21T18:38:30.076" v="1733" actId="1037"/>
          <ac:picMkLst>
            <pc:docMk/>
            <pc:sldMk cId="2480113387" sldId="642"/>
            <ac:picMk id="22" creationId="{E5148635-3DD7-4E62-9022-6504509B92C0}"/>
          </ac:picMkLst>
        </pc:picChg>
        <pc:picChg chg="add del mod">
          <ac:chgData name="Alvaro Cadena Lucero" userId="3009b014e56223bb" providerId="LiveId" clId="{B54BCCF4-1CF9-4745-9524-78847A5E8658}" dt="2021-07-21T18:33:22.567" v="1613" actId="21"/>
          <ac:picMkLst>
            <pc:docMk/>
            <pc:sldMk cId="2480113387" sldId="642"/>
            <ac:picMk id="24" creationId="{F87084FA-98D2-4A4D-BC87-7C0E96FF7FBD}"/>
          </ac:picMkLst>
        </pc:picChg>
        <pc:picChg chg="add mod">
          <ac:chgData name="Alvaro Cadena Lucero" userId="3009b014e56223bb" providerId="LiveId" clId="{B54BCCF4-1CF9-4745-9524-78847A5E8658}" dt="2021-07-21T18:38:30.076" v="1733" actId="1037"/>
          <ac:picMkLst>
            <pc:docMk/>
            <pc:sldMk cId="2480113387" sldId="642"/>
            <ac:picMk id="25" creationId="{B7D51588-5EB1-42D6-B5ED-99FEF31D26E1}"/>
          </ac:picMkLst>
        </pc:picChg>
        <pc:picChg chg="add mod">
          <ac:chgData name="Alvaro Cadena Lucero" userId="3009b014e56223bb" providerId="LiveId" clId="{B54BCCF4-1CF9-4745-9524-78847A5E8658}" dt="2021-07-21T18:38:30.076" v="1733" actId="1037"/>
          <ac:picMkLst>
            <pc:docMk/>
            <pc:sldMk cId="2480113387" sldId="642"/>
            <ac:picMk id="26" creationId="{09C63B31-DE65-458F-845E-FC7B8A5E722B}"/>
          </ac:picMkLst>
        </pc:picChg>
        <pc:picChg chg="add mod">
          <ac:chgData name="Alvaro Cadena Lucero" userId="3009b014e56223bb" providerId="LiveId" clId="{B54BCCF4-1CF9-4745-9524-78847A5E8658}" dt="2021-07-21T18:41:29.574" v="1743" actId="1076"/>
          <ac:picMkLst>
            <pc:docMk/>
            <pc:sldMk cId="2480113387" sldId="642"/>
            <ac:picMk id="31" creationId="{30E3F05A-C6A6-482E-BC7D-EA3C1D237F3A}"/>
          </ac:picMkLst>
        </pc:picChg>
        <pc:picChg chg="add mod">
          <ac:chgData name="Alvaro Cadena Lucero" userId="3009b014e56223bb" providerId="LiveId" clId="{B54BCCF4-1CF9-4745-9524-78847A5E8658}" dt="2021-07-21T18:42:01.215" v="1752" actId="1076"/>
          <ac:picMkLst>
            <pc:docMk/>
            <pc:sldMk cId="2480113387" sldId="642"/>
            <ac:picMk id="33" creationId="{1F0E85ED-C963-40B1-8B2C-9982A44E16DF}"/>
          </ac:picMkLst>
        </pc:picChg>
      </pc:sldChg>
      <pc:sldChg chg="addSp delSp modSp add mod ord">
        <pc:chgData name="Alvaro Cadena Lucero" userId="3009b014e56223bb" providerId="LiveId" clId="{B54BCCF4-1CF9-4745-9524-78847A5E8658}" dt="2021-07-23T16:06:18.465" v="6749"/>
        <pc:sldMkLst>
          <pc:docMk/>
          <pc:sldMk cId="128415252" sldId="643"/>
        </pc:sldMkLst>
        <pc:spChg chg="add mod">
          <ac:chgData name="Alvaro Cadena Lucero" userId="3009b014e56223bb" providerId="LiveId" clId="{B54BCCF4-1CF9-4745-9524-78847A5E8658}" dt="2021-07-23T16:06:18.465" v="6749"/>
          <ac:spMkLst>
            <pc:docMk/>
            <pc:sldMk cId="128415252" sldId="643"/>
            <ac:spMk id="11" creationId="{5AD8E97B-AF14-47A2-8012-F37466C7685C}"/>
          </ac:spMkLst>
        </pc:spChg>
        <pc:spChg chg="del">
          <ac:chgData name="Alvaro Cadena Lucero" userId="3009b014e56223bb" providerId="LiveId" clId="{B54BCCF4-1CF9-4745-9524-78847A5E8658}" dt="2021-07-23T16:06:18.177" v="6748" actId="478"/>
          <ac:spMkLst>
            <pc:docMk/>
            <pc:sldMk cId="128415252" sldId="643"/>
            <ac:spMk id="14" creationId="{FA889BC9-605F-45D3-9664-141252FE7421}"/>
          </ac:spMkLst>
        </pc:spChg>
        <pc:spChg chg="add mod">
          <ac:chgData name="Alvaro Cadena Lucero" userId="3009b014e56223bb" providerId="LiveId" clId="{B54BCCF4-1CF9-4745-9524-78847A5E8658}" dt="2021-07-22T01:12:02.638" v="2956" actId="20577"/>
          <ac:spMkLst>
            <pc:docMk/>
            <pc:sldMk cId="128415252" sldId="643"/>
            <ac:spMk id="21" creationId="{0FE76EC6-69A4-4BAF-95C6-9B07DFF6CBFC}"/>
          </ac:spMkLst>
        </pc:spChg>
        <pc:spChg chg="add mod">
          <ac:chgData name="Alvaro Cadena Lucero" userId="3009b014e56223bb" providerId="LiveId" clId="{B54BCCF4-1CF9-4745-9524-78847A5E8658}" dt="2021-07-22T01:11:32.301" v="2935" actId="1076"/>
          <ac:spMkLst>
            <pc:docMk/>
            <pc:sldMk cId="128415252" sldId="643"/>
            <ac:spMk id="22" creationId="{0D2D8BAD-AFFA-4549-B749-CD5521F62D39}"/>
          </ac:spMkLst>
        </pc:spChg>
        <pc:picChg chg="add del mod">
          <ac:chgData name="Alvaro Cadena Lucero" userId="3009b014e56223bb" providerId="LiveId" clId="{B54BCCF4-1CF9-4745-9524-78847A5E8658}" dt="2021-07-21T17:14:46.059" v="875" actId="478"/>
          <ac:picMkLst>
            <pc:docMk/>
            <pc:sldMk cId="128415252" sldId="643"/>
            <ac:picMk id="6" creationId="{65C2E8F8-3DAE-403B-84B4-A5675E67904B}"/>
          </ac:picMkLst>
        </pc:picChg>
        <pc:picChg chg="add mod">
          <ac:chgData name="Alvaro Cadena Lucero" userId="3009b014e56223bb" providerId="LiveId" clId="{B54BCCF4-1CF9-4745-9524-78847A5E8658}" dt="2021-07-22T01:11:28.490" v="2933" actId="1076"/>
          <ac:picMkLst>
            <pc:docMk/>
            <pc:sldMk cId="128415252" sldId="643"/>
            <ac:picMk id="8" creationId="{1361C708-30EA-4B79-9256-01F47B1D905E}"/>
          </ac:picMkLst>
        </pc:picChg>
        <pc:picChg chg="del">
          <ac:chgData name="Alvaro Cadena Lucero" userId="3009b014e56223bb" providerId="LiveId" clId="{B54BCCF4-1CF9-4745-9524-78847A5E8658}" dt="2021-07-21T17:09:17.825" v="822" actId="478"/>
          <ac:picMkLst>
            <pc:docMk/>
            <pc:sldMk cId="128415252" sldId="643"/>
            <ac:picMk id="9" creationId="{8DEE4414-4A53-4111-A350-284475C1225E}"/>
          </ac:picMkLst>
        </pc:picChg>
        <pc:picChg chg="del">
          <ac:chgData name="Alvaro Cadena Lucero" userId="3009b014e56223bb" providerId="LiveId" clId="{B54BCCF4-1CF9-4745-9524-78847A5E8658}" dt="2021-07-21T17:09:18.336" v="823" actId="478"/>
          <ac:picMkLst>
            <pc:docMk/>
            <pc:sldMk cId="128415252" sldId="643"/>
            <ac:picMk id="10" creationId="{053637DD-6814-436C-9273-C448B1F2192A}"/>
          </ac:picMkLst>
        </pc:picChg>
        <pc:picChg chg="add del mod">
          <ac:chgData name="Alvaro Cadena Lucero" userId="3009b014e56223bb" providerId="LiveId" clId="{B54BCCF4-1CF9-4745-9524-78847A5E8658}" dt="2021-07-21T17:13:19.984" v="844" actId="478"/>
          <ac:picMkLst>
            <pc:docMk/>
            <pc:sldMk cId="128415252" sldId="643"/>
            <ac:picMk id="12" creationId="{63CDE1CF-E2C0-4561-958C-710369CC49EA}"/>
          </ac:picMkLst>
        </pc:picChg>
        <pc:picChg chg="add del mod">
          <ac:chgData name="Alvaro Cadena Lucero" userId="3009b014e56223bb" providerId="LiveId" clId="{B54BCCF4-1CF9-4745-9524-78847A5E8658}" dt="2021-07-21T19:03:51.843" v="2273" actId="478"/>
          <ac:picMkLst>
            <pc:docMk/>
            <pc:sldMk cId="128415252" sldId="643"/>
            <ac:picMk id="15" creationId="{07BF39DA-43F4-4E0E-9D6C-5F5C24FB816C}"/>
          </ac:picMkLst>
        </pc:picChg>
        <pc:picChg chg="add del mod">
          <ac:chgData name="Alvaro Cadena Lucero" userId="3009b014e56223bb" providerId="LiveId" clId="{B54BCCF4-1CF9-4745-9524-78847A5E8658}" dt="2021-07-21T17:14:45.514" v="874" actId="478"/>
          <ac:picMkLst>
            <pc:docMk/>
            <pc:sldMk cId="128415252" sldId="643"/>
            <ac:picMk id="18" creationId="{199A9AF9-A2EA-4E14-A995-4611E30B3563}"/>
          </ac:picMkLst>
        </pc:picChg>
        <pc:picChg chg="add mod">
          <ac:chgData name="Alvaro Cadena Lucero" userId="3009b014e56223bb" providerId="LiveId" clId="{B54BCCF4-1CF9-4745-9524-78847A5E8658}" dt="2021-07-22T01:11:29.609" v="2934" actId="1076"/>
          <ac:picMkLst>
            <pc:docMk/>
            <pc:sldMk cId="128415252" sldId="643"/>
            <ac:picMk id="20" creationId="{6D4A4668-493F-4C83-B61E-E18C8FAD72D4}"/>
          </ac:picMkLst>
        </pc:picChg>
      </pc:sldChg>
      <pc:sldChg chg="addSp delSp modSp add mod ord">
        <pc:chgData name="Alvaro Cadena Lucero" userId="3009b014e56223bb" providerId="LiveId" clId="{B54BCCF4-1CF9-4745-9524-78847A5E8658}" dt="2021-07-23T16:05:57.822" v="6743"/>
        <pc:sldMkLst>
          <pc:docMk/>
          <pc:sldMk cId="2104691279" sldId="644"/>
        </pc:sldMkLst>
        <pc:spChg chg="add mod">
          <ac:chgData name="Alvaro Cadena Lucero" userId="3009b014e56223bb" providerId="LiveId" clId="{B54BCCF4-1CF9-4745-9524-78847A5E8658}" dt="2021-07-23T16:05:57.822" v="6743"/>
          <ac:spMkLst>
            <pc:docMk/>
            <pc:sldMk cId="2104691279" sldId="644"/>
            <ac:spMk id="11" creationId="{3F9AE964-3C6B-47CA-AE4E-01C8561AFFC2}"/>
          </ac:spMkLst>
        </pc:spChg>
        <pc:spChg chg="del">
          <ac:chgData name="Alvaro Cadena Lucero" userId="3009b014e56223bb" providerId="LiveId" clId="{B54BCCF4-1CF9-4745-9524-78847A5E8658}" dt="2021-07-23T16:05:56.983" v="6742" actId="478"/>
          <ac:spMkLst>
            <pc:docMk/>
            <pc:sldMk cId="2104691279" sldId="644"/>
            <ac:spMk id="14" creationId="{FA889BC9-605F-45D3-9664-141252FE7421}"/>
          </ac:spMkLst>
        </pc:spChg>
        <pc:spChg chg="add mod">
          <ac:chgData name="Alvaro Cadena Lucero" userId="3009b014e56223bb" providerId="LiveId" clId="{B54BCCF4-1CF9-4745-9524-78847A5E8658}" dt="2021-07-21T19:02:42.674" v="2265" actId="20577"/>
          <ac:spMkLst>
            <pc:docMk/>
            <pc:sldMk cId="2104691279" sldId="644"/>
            <ac:spMk id="16" creationId="{A75AD828-8981-4C9A-8876-1F82F936D99B}"/>
          </ac:spMkLst>
        </pc:spChg>
        <pc:graphicFrameChg chg="add del mod">
          <ac:chgData name="Alvaro Cadena Lucero" userId="3009b014e56223bb" providerId="LiveId" clId="{B54BCCF4-1CF9-4745-9524-78847A5E8658}" dt="2021-07-21T18:50:53.696" v="1983" actId="478"/>
          <ac:graphicFrameMkLst>
            <pc:docMk/>
            <pc:sldMk cId="2104691279" sldId="644"/>
            <ac:graphicFrameMk id="5" creationId="{B3771599-55C4-4CF5-9D53-7B8BDACB164A}"/>
          </ac:graphicFrameMkLst>
        </pc:graphicFrameChg>
        <pc:graphicFrameChg chg="add mod modGraphic">
          <ac:chgData name="Alvaro Cadena Lucero" userId="3009b014e56223bb" providerId="LiveId" clId="{B54BCCF4-1CF9-4745-9524-78847A5E8658}" dt="2021-07-22T18:04:09.565" v="3796"/>
          <ac:graphicFrameMkLst>
            <pc:docMk/>
            <pc:sldMk cId="2104691279" sldId="644"/>
            <ac:graphicFrameMk id="7" creationId="{7E8F0462-A8DF-4C17-8C8C-3FCBBBA64861}"/>
          </ac:graphicFrameMkLst>
        </pc:graphicFrameChg>
        <pc:picChg chg="add del mod">
          <ac:chgData name="Alvaro Cadena Lucero" userId="3009b014e56223bb" providerId="LiveId" clId="{B54BCCF4-1CF9-4745-9524-78847A5E8658}" dt="2021-07-21T17:51:23.861" v="921" actId="21"/>
          <ac:picMkLst>
            <pc:docMk/>
            <pc:sldMk cId="2104691279" sldId="644"/>
            <ac:picMk id="6" creationId="{65C2E8F8-3DAE-403B-84B4-A5675E67904B}"/>
          </ac:picMkLst>
        </pc:picChg>
        <pc:picChg chg="add del">
          <ac:chgData name="Alvaro Cadena Lucero" userId="3009b014e56223bb" providerId="LiveId" clId="{B54BCCF4-1CF9-4745-9524-78847A5E8658}" dt="2021-07-21T17:14:38.500" v="868" actId="478"/>
          <ac:picMkLst>
            <pc:docMk/>
            <pc:sldMk cId="2104691279" sldId="644"/>
            <ac:picMk id="8" creationId="{1361C708-30EA-4B79-9256-01F47B1D905E}"/>
          </ac:picMkLst>
        </pc:picChg>
        <pc:picChg chg="add del mod">
          <ac:chgData name="Alvaro Cadena Lucero" userId="3009b014e56223bb" providerId="LiveId" clId="{B54BCCF4-1CF9-4745-9524-78847A5E8658}" dt="2021-07-21T18:44:20.947" v="1764" actId="478"/>
          <ac:picMkLst>
            <pc:docMk/>
            <pc:sldMk cId="2104691279" sldId="644"/>
            <ac:picMk id="11" creationId="{F35A2371-E514-42E3-BE14-3708F777A09F}"/>
          </ac:picMkLst>
        </pc:picChg>
        <pc:picChg chg="add mod">
          <ac:chgData name="Alvaro Cadena Lucero" userId="3009b014e56223bb" providerId="LiveId" clId="{B54BCCF4-1CF9-4745-9524-78847A5E8658}" dt="2021-07-21T19:02:30.495" v="2246" actId="1076"/>
          <ac:picMkLst>
            <pc:docMk/>
            <pc:sldMk cId="2104691279" sldId="644"/>
            <ac:picMk id="12" creationId="{EA142A58-E75E-4164-A244-53703426A7F9}"/>
          </ac:picMkLst>
        </pc:picChg>
        <pc:picChg chg="add del">
          <ac:chgData name="Alvaro Cadena Lucero" userId="3009b014e56223bb" providerId="LiveId" clId="{B54BCCF4-1CF9-4745-9524-78847A5E8658}" dt="2021-07-21T17:14:39.098" v="869" actId="478"/>
          <ac:picMkLst>
            <pc:docMk/>
            <pc:sldMk cId="2104691279" sldId="644"/>
            <ac:picMk id="15" creationId="{07BF39DA-43F4-4E0E-9D6C-5F5C24FB816C}"/>
          </ac:picMkLst>
        </pc:picChg>
        <pc:picChg chg="mod modCrop">
          <ac:chgData name="Alvaro Cadena Lucero" userId="3009b014e56223bb" providerId="LiveId" clId="{B54BCCF4-1CF9-4745-9524-78847A5E8658}" dt="2021-07-21T19:02:46.326" v="2266" actId="1076"/>
          <ac:picMkLst>
            <pc:docMk/>
            <pc:sldMk cId="2104691279" sldId="644"/>
            <ac:picMk id="18" creationId="{199A9AF9-A2EA-4E14-A995-4611E30B3563}"/>
          </ac:picMkLst>
        </pc:picChg>
      </pc:sldChg>
      <pc:sldChg chg="addSp delSp modSp add mod ord">
        <pc:chgData name="Alvaro Cadena Lucero" userId="3009b014e56223bb" providerId="LiveId" clId="{B54BCCF4-1CF9-4745-9524-78847A5E8658}" dt="2021-07-23T16:06:06.889" v="6745"/>
        <pc:sldMkLst>
          <pc:docMk/>
          <pc:sldMk cId="4119591244" sldId="645"/>
        </pc:sldMkLst>
        <pc:spChg chg="add mod">
          <ac:chgData name="Alvaro Cadena Lucero" userId="3009b014e56223bb" providerId="LiveId" clId="{B54BCCF4-1CF9-4745-9524-78847A5E8658}" dt="2021-07-22T01:09:21.578" v="2682" actId="1076"/>
          <ac:spMkLst>
            <pc:docMk/>
            <pc:sldMk cId="4119591244" sldId="645"/>
            <ac:spMk id="12" creationId="{40668D86-2503-4CA5-AB00-2F39449BA062}"/>
          </ac:spMkLst>
        </pc:spChg>
        <pc:spChg chg="del">
          <ac:chgData name="Alvaro Cadena Lucero" userId="3009b014e56223bb" providerId="LiveId" clId="{B54BCCF4-1CF9-4745-9524-78847A5E8658}" dt="2021-07-23T16:06:06.585" v="6744" actId="478"/>
          <ac:spMkLst>
            <pc:docMk/>
            <pc:sldMk cId="4119591244" sldId="645"/>
            <ac:spMk id="14" creationId="{FA889BC9-605F-45D3-9664-141252FE7421}"/>
          </ac:spMkLst>
        </pc:spChg>
        <pc:spChg chg="add mod">
          <ac:chgData name="Alvaro Cadena Lucero" userId="3009b014e56223bb" providerId="LiveId" clId="{B54BCCF4-1CF9-4745-9524-78847A5E8658}" dt="2021-07-22T00:52:30.406" v="2455" actId="1076"/>
          <ac:spMkLst>
            <pc:docMk/>
            <pc:sldMk cId="4119591244" sldId="645"/>
            <ac:spMk id="18" creationId="{11576ED3-A9AB-411F-AD0C-F99FCE813EE0}"/>
          </ac:spMkLst>
        </pc:spChg>
        <pc:spChg chg="add mod">
          <ac:chgData name="Alvaro Cadena Lucero" userId="3009b014e56223bb" providerId="LiveId" clId="{B54BCCF4-1CF9-4745-9524-78847A5E8658}" dt="2021-07-22T00:52:22.661" v="2450" actId="14100"/>
          <ac:spMkLst>
            <pc:docMk/>
            <pc:sldMk cId="4119591244" sldId="645"/>
            <ac:spMk id="19" creationId="{529954D0-B750-45A2-93C1-2EA32A262FAE}"/>
          </ac:spMkLst>
        </pc:spChg>
        <pc:spChg chg="add mod">
          <ac:chgData name="Alvaro Cadena Lucero" userId="3009b014e56223bb" providerId="LiveId" clId="{B54BCCF4-1CF9-4745-9524-78847A5E8658}" dt="2021-07-22T01:09:21.578" v="2682" actId="1076"/>
          <ac:spMkLst>
            <pc:docMk/>
            <pc:sldMk cId="4119591244" sldId="645"/>
            <ac:spMk id="20" creationId="{D4430204-A1D6-46B2-9840-E674ABC32A67}"/>
          </ac:spMkLst>
        </pc:spChg>
        <pc:spChg chg="add del mod">
          <ac:chgData name="Alvaro Cadena Lucero" userId="3009b014e56223bb" providerId="LiveId" clId="{B54BCCF4-1CF9-4745-9524-78847A5E8658}" dt="2021-07-22T01:03:05.430" v="2582" actId="478"/>
          <ac:spMkLst>
            <pc:docMk/>
            <pc:sldMk cId="4119591244" sldId="645"/>
            <ac:spMk id="22" creationId="{4177BEA7-97C7-4926-827F-F01C9083C486}"/>
          </ac:spMkLst>
        </pc:spChg>
        <pc:spChg chg="add mod">
          <ac:chgData name="Alvaro Cadena Lucero" userId="3009b014e56223bb" providerId="LiveId" clId="{B54BCCF4-1CF9-4745-9524-78847A5E8658}" dt="2021-07-23T16:06:06.889" v="6745"/>
          <ac:spMkLst>
            <pc:docMk/>
            <pc:sldMk cId="4119591244" sldId="645"/>
            <ac:spMk id="22" creationId="{4A9855F5-B3EE-498E-B630-5A75139C920E}"/>
          </ac:spMkLst>
        </pc:spChg>
        <pc:spChg chg="add del mod">
          <ac:chgData name="Alvaro Cadena Lucero" userId="3009b014e56223bb" providerId="LiveId" clId="{B54BCCF4-1CF9-4745-9524-78847A5E8658}" dt="2021-07-22T01:03:09.983" v="2584"/>
          <ac:spMkLst>
            <pc:docMk/>
            <pc:sldMk cId="4119591244" sldId="645"/>
            <ac:spMk id="23" creationId="{0FADAD01-38AC-4220-BC23-13CFD0F79520}"/>
          </ac:spMkLst>
        </pc:spChg>
        <pc:spChg chg="add del mod">
          <ac:chgData name="Alvaro Cadena Lucero" userId="3009b014e56223bb" providerId="LiveId" clId="{B54BCCF4-1CF9-4745-9524-78847A5E8658}" dt="2021-07-22T01:05:27.351" v="2604" actId="478"/>
          <ac:spMkLst>
            <pc:docMk/>
            <pc:sldMk cId="4119591244" sldId="645"/>
            <ac:spMk id="24" creationId="{9867A222-0DC6-45F1-A650-97F7046D9C28}"/>
          </ac:spMkLst>
        </pc:spChg>
        <pc:spChg chg="add mod">
          <ac:chgData name="Alvaro Cadena Lucero" userId="3009b014e56223bb" providerId="LiveId" clId="{B54BCCF4-1CF9-4745-9524-78847A5E8658}" dt="2021-07-22T01:06:41.952" v="2625" actId="164"/>
          <ac:spMkLst>
            <pc:docMk/>
            <pc:sldMk cId="4119591244" sldId="645"/>
            <ac:spMk id="25" creationId="{12CB5B47-DDDD-46F1-AE49-DBEAA4C93F31}"/>
          </ac:spMkLst>
        </pc:spChg>
        <pc:spChg chg="add mod">
          <ac:chgData name="Alvaro Cadena Lucero" userId="3009b014e56223bb" providerId="LiveId" clId="{B54BCCF4-1CF9-4745-9524-78847A5E8658}" dt="2021-07-22T01:07:27.616" v="2642" actId="1037"/>
          <ac:spMkLst>
            <pc:docMk/>
            <pc:sldMk cId="4119591244" sldId="645"/>
            <ac:spMk id="26" creationId="{FF822E3C-F9D0-4948-AD5D-63D286E65AF3}"/>
          </ac:spMkLst>
        </pc:spChg>
        <pc:spChg chg="add mod">
          <ac:chgData name="Alvaro Cadena Lucero" userId="3009b014e56223bb" providerId="LiveId" clId="{B54BCCF4-1CF9-4745-9524-78847A5E8658}" dt="2021-07-22T01:09:25.295" v="2683" actId="1076"/>
          <ac:spMkLst>
            <pc:docMk/>
            <pc:sldMk cId="4119591244" sldId="645"/>
            <ac:spMk id="28" creationId="{D5DD8A7B-ED06-4D8C-ADD7-E8474B1BDB9C}"/>
          </ac:spMkLst>
        </pc:spChg>
        <pc:grpChg chg="add mod">
          <ac:chgData name="Alvaro Cadena Lucero" userId="3009b014e56223bb" providerId="LiveId" clId="{B54BCCF4-1CF9-4745-9524-78847A5E8658}" dt="2021-07-22T01:09:21.578" v="2682" actId="1076"/>
          <ac:grpSpMkLst>
            <pc:docMk/>
            <pc:sldMk cId="4119591244" sldId="645"/>
            <ac:grpSpMk id="27" creationId="{21A8A7CF-E56A-4145-909E-F44D344355FF}"/>
          </ac:grpSpMkLst>
        </pc:grpChg>
        <pc:picChg chg="add mod">
          <ac:chgData name="Alvaro Cadena Lucero" userId="3009b014e56223bb" providerId="LiveId" clId="{B54BCCF4-1CF9-4745-9524-78847A5E8658}" dt="2021-07-22T00:52:24.772" v="2451" actId="1076"/>
          <ac:picMkLst>
            <pc:docMk/>
            <pc:sldMk cId="4119591244" sldId="645"/>
            <ac:picMk id="6" creationId="{64DDE757-EF22-4666-8225-52AEB79F8DDD}"/>
          </ac:picMkLst>
        </pc:picChg>
        <pc:picChg chg="del">
          <ac:chgData name="Alvaro Cadena Lucero" userId="3009b014e56223bb" providerId="LiveId" clId="{B54BCCF4-1CF9-4745-9524-78847A5E8658}" dt="2021-07-21T17:15:16.617" v="879" actId="478"/>
          <ac:picMkLst>
            <pc:docMk/>
            <pc:sldMk cId="4119591244" sldId="645"/>
            <ac:picMk id="8" creationId="{1361C708-30EA-4B79-9256-01F47B1D905E}"/>
          </ac:picMkLst>
        </pc:picChg>
        <pc:picChg chg="add mod">
          <ac:chgData name="Alvaro Cadena Lucero" userId="3009b014e56223bb" providerId="LiveId" clId="{B54BCCF4-1CF9-4745-9524-78847A5E8658}" dt="2021-07-22T00:52:28.218" v="2454" actId="1076"/>
          <ac:picMkLst>
            <pc:docMk/>
            <pc:sldMk cId="4119591244" sldId="645"/>
            <ac:picMk id="9" creationId="{E569A8B3-0B08-4448-9D66-360CB48D5DB6}"/>
          </ac:picMkLst>
        </pc:picChg>
        <pc:picChg chg="add mod">
          <ac:chgData name="Alvaro Cadena Lucero" userId="3009b014e56223bb" providerId="LiveId" clId="{B54BCCF4-1CF9-4745-9524-78847A5E8658}" dt="2021-07-22T00:52:25.591" v="2452" actId="1076"/>
          <ac:picMkLst>
            <pc:docMk/>
            <pc:sldMk cId="4119591244" sldId="645"/>
            <ac:picMk id="11" creationId="{561FB322-F69D-44CF-AEAC-0ACCA251C75D}"/>
          </ac:picMkLst>
        </pc:picChg>
        <pc:picChg chg="del">
          <ac:chgData name="Alvaro Cadena Lucero" userId="3009b014e56223bb" providerId="LiveId" clId="{B54BCCF4-1CF9-4745-9524-78847A5E8658}" dt="2021-07-21T17:15:17.035" v="880" actId="478"/>
          <ac:picMkLst>
            <pc:docMk/>
            <pc:sldMk cId="4119591244" sldId="645"/>
            <ac:picMk id="15" creationId="{07BF39DA-43F4-4E0E-9D6C-5F5C24FB816C}"/>
          </ac:picMkLst>
        </pc:picChg>
        <pc:picChg chg="add mod">
          <ac:chgData name="Alvaro Cadena Lucero" userId="3009b014e56223bb" providerId="LiveId" clId="{B54BCCF4-1CF9-4745-9524-78847A5E8658}" dt="2021-07-22T01:09:13.412" v="2681" actId="1076"/>
          <ac:picMkLst>
            <pc:docMk/>
            <pc:sldMk cId="4119591244" sldId="645"/>
            <ac:picMk id="16" creationId="{FD89062E-2DD2-472D-BC9A-5455237D23A9}"/>
          </ac:picMkLst>
        </pc:picChg>
        <pc:cxnChg chg="add mod">
          <ac:chgData name="Alvaro Cadena Lucero" userId="3009b014e56223bb" providerId="LiveId" clId="{B54BCCF4-1CF9-4745-9524-78847A5E8658}" dt="2021-07-22T01:09:21.578" v="2682" actId="1076"/>
          <ac:cxnSpMkLst>
            <pc:docMk/>
            <pc:sldMk cId="4119591244" sldId="645"/>
            <ac:cxnSpMk id="21" creationId="{79CDA963-B04D-45D6-9B07-F10CA522EE15}"/>
          </ac:cxnSpMkLst>
        </pc:cxnChg>
      </pc:sldChg>
      <pc:sldChg chg="new del">
        <pc:chgData name="Alvaro Cadena Lucero" userId="3009b014e56223bb" providerId="LiveId" clId="{B54BCCF4-1CF9-4745-9524-78847A5E8658}" dt="2021-07-21T17:15:21.220" v="882" actId="47"/>
        <pc:sldMkLst>
          <pc:docMk/>
          <pc:sldMk cId="1523568146" sldId="646"/>
        </pc:sldMkLst>
      </pc:sldChg>
      <pc:sldChg chg="addSp delSp modSp add mod">
        <pc:chgData name="Alvaro Cadena Lucero" userId="3009b014e56223bb" providerId="LiveId" clId="{B54BCCF4-1CF9-4745-9524-78847A5E8658}" dt="2021-07-23T16:06:10.763" v="6747"/>
        <pc:sldMkLst>
          <pc:docMk/>
          <pc:sldMk cId="2322081644" sldId="646"/>
        </pc:sldMkLst>
        <pc:spChg chg="add mod">
          <ac:chgData name="Alvaro Cadena Lucero" userId="3009b014e56223bb" providerId="LiveId" clId="{B54BCCF4-1CF9-4745-9524-78847A5E8658}" dt="2021-07-23T16:06:10.763" v="6747"/>
          <ac:spMkLst>
            <pc:docMk/>
            <pc:sldMk cId="2322081644" sldId="646"/>
            <ac:spMk id="12" creationId="{15F183F3-9248-4A80-BA08-2A87DDA9A1B6}"/>
          </ac:spMkLst>
        </pc:spChg>
        <pc:spChg chg="add mod">
          <ac:chgData name="Alvaro Cadena Lucero" userId="3009b014e56223bb" providerId="LiveId" clId="{B54BCCF4-1CF9-4745-9524-78847A5E8658}" dt="2021-07-21T19:01:51.883" v="2241" actId="20577"/>
          <ac:spMkLst>
            <pc:docMk/>
            <pc:sldMk cId="2322081644" sldId="646"/>
            <ac:spMk id="13" creationId="{E0881D92-CC4B-4F2F-8A95-7454DE46FF21}"/>
          </ac:spMkLst>
        </pc:spChg>
        <pc:spChg chg="del">
          <ac:chgData name="Alvaro Cadena Lucero" userId="3009b014e56223bb" providerId="LiveId" clId="{B54BCCF4-1CF9-4745-9524-78847A5E8658}" dt="2021-07-23T16:06:10.378" v="6746" actId="478"/>
          <ac:spMkLst>
            <pc:docMk/>
            <pc:sldMk cId="2322081644" sldId="646"/>
            <ac:spMk id="14" creationId="{FA889BC9-605F-45D3-9664-141252FE7421}"/>
          </ac:spMkLst>
        </pc:spChg>
        <pc:spChg chg="add mod">
          <ac:chgData name="Alvaro Cadena Lucero" userId="3009b014e56223bb" providerId="LiveId" clId="{B54BCCF4-1CF9-4745-9524-78847A5E8658}" dt="2021-07-21T19:04:16.257" v="2292" actId="20577"/>
          <ac:spMkLst>
            <pc:docMk/>
            <pc:sldMk cId="2322081644" sldId="646"/>
            <ac:spMk id="15" creationId="{EAE12017-B56A-4082-9C91-34382067F17E}"/>
          </ac:spMkLst>
        </pc:spChg>
        <pc:picChg chg="mod modCrop">
          <ac:chgData name="Alvaro Cadena Lucero" userId="3009b014e56223bb" providerId="LiveId" clId="{B54BCCF4-1CF9-4745-9524-78847A5E8658}" dt="2021-07-22T18:15:13" v="3886" actId="14100"/>
          <ac:picMkLst>
            <pc:docMk/>
            <pc:sldMk cId="2322081644" sldId="646"/>
            <ac:picMk id="11" creationId="{F35A2371-E514-42E3-BE14-3708F777A09F}"/>
          </ac:picMkLst>
        </pc:picChg>
        <pc:picChg chg="del">
          <ac:chgData name="Alvaro Cadena Lucero" userId="3009b014e56223bb" providerId="LiveId" clId="{B54BCCF4-1CF9-4745-9524-78847A5E8658}" dt="2021-07-21T17:58:19.074" v="971" actId="478"/>
          <ac:picMkLst>
            <pc:docMk/>
            <pc:sldMk cId="2322081644" sldId="646"/>
            <ac:picMk id="12" creationId="{EA142A58-E75E-4164-A244-53703426A7F9}"/>
          </ac:picMkLst>
        </pc:picChg>
        <pc:picChg chg="add mod">
          <ac:chgData name="Alvaro Cadena Lucero" userId="3009b014e56223bb" providerId="LiveId" clId="{B54BCCF4-1CF9-4745-9524-78847A5E8658}" dt="2021-07-22T23:47:22.194" v="5446" actId="1076"/>
          <ac:picMkLst>
            <pc:docMk/>
            <pc:sldMk cId="2322081644" sldId="646"/>
            <ac:picMk id="16" creationId="{41BCB0CF-F076-437F-B5CB-95ED73D4341A}"/>
          </ac:picMkLst>
        </pc:picChg>
        <pc:picChg chg="del">
          <ac:chgData name="Alvaro Cadena Lucero" userId="3009b014e56223bb" providerId="LiveId" clId="{B54BCCF4-1CF9-4745-9524-78847A5E8658}" dt="2021-07-21T17:58:19.568" v="972" actId="478"/>
          <ac:picMkLst>
            <pc:docMk/>
            <pc:sldMk cId="2322081644" sldId="646"/>
            <ac:picMk id="18" creationId="{199A9AF9-A2EA-4E14-A995-4611E30B3563}"/>
          </ac:picMkLst>
        </pc:picChg>
        <pc:picChg chg="add mod modCrop">
          <ac:chgData name="Alvaro Cadena Lucero" userId="3009b014e56223bb" providerId="LiveId" clId="{B54BCCF4-1CF9-4745-9524-78847A5E8658}" dt="2021-07-22T18:15:30.783" v="3893" actId="14100"/>
          <ac:picMkLst>
            <pc:docMk/>
            <pc:sldMk cId="2322081644" sldId="646"/>
            <ac:picMk id="19" creationId="{D811A137-120D-4D20-BCCA-CCCA75FF7070}"/>
          </ac:picMkLst>
        </pc:picChg>
      </pc:sldChg>
      <pc:sldChg chg="addSp delSp modSp add mod">
        <pc:chgData name="Alvaro Cadena Lucero" userId="3009b014e56223bb" providerId="LiveId" clId="{B54BCCF4-1CF9-4745-9524-78847A5E8658}" dt="2021-07-23T16:06:26.276" v="6752"/>
        <pc:sldMkLst>
          <pc:docMk/>
          <pc:sldMk cId="1632233034" sldId="647"/>
        </pc:sldMkLst>
        <pc:spChg chg="mod">
          <ac:chgData name="Alvaro Cadena Lucero" userId="3009b014e56223bb" providerId="LiveId" clId="{B54BCCF4-1CF9-4745-9524-78847A5E8658}" dt="2021-07-22T18:20:03.270" v="3912" actId="14100"/>
          <ac:spMkLst>
            <pc:docMk/>
            <pc:sldMk cId="1632233034" sldId="647"/>
            <ac:spMk id="2" creationId="{595EB354-1F55-4FC7-AFF9-146CD23C5A8E}"/>
          </ac:spMkLst>
        </pc:spChg>
        <pc:spChg chg="add mod">
          <ac:chgData name="Alvaro Cadena Lucero" userId="3009b014e56223bb" providerId="LiveId" clId="{B54BCCF4-1CF9-4745-9524-78847A5E8658}" dt="2021-07-23T16:06:26.276" v="6752"/>
          <ac:spMkLst>
            <pc:docMk/>
            <pc:sldMk cId="1632233034" sldId="647"/>
            <ac:spMk id="10" creationId="{1EBE065B-4275-4253-8CA0-59C0C46C8980}"/>
          </ac:spMkLst>
        </pc:spChg>
        <pc:spChg chg="add mod">
          <ac:chgData name="Alvaro Cadena Lucero" userId="3009b014e56223bb" providerId="LiveId" clId="{B54BCCF4-1CF9-4745-9524-78847A5E8658}" dt="2021-07-22T01:14:21.755" v="2988" actId="20577"/>
          <ac:spMkLst>
            <pc:docMk/>
            <pc:sldMk cId="1632233034" sldId="647"/>
            <ac:spMk id="12" creationId="{96A52CE8-74B2-4E4F-BA53-D9C9E8FE9137}"/>
          </ac:spMkLst>
        </pc:spChg>
        <pc:spChg chg="add mod">
          <ac:chgData name="Alvaro Cadena Lucero" userId="3009b014e56223bb" providerId="LiveId" clId="{B54BCCF4-1CF9-4745-9524-78847A5E8658}" dt="2021-07-22T01:22:07.293" v="3362" actId="1076"/>
          <ac:spMkLst>
            <pc:docMk/>
            <pc:sldMk cId="1632233034" sldId="647"/>
            <ac:spMk id="13" creationId="{283E10FC-7FBA-4E75-9D6F-C9592F1B9E70}"/>
          </ac:spMkLst>
        </pc:spChg>
        <pc:spChg chg="del mod">
          <ac:chgData name="Alvaro Cadena Lucero" userId="3009b014e56223bb" providerId="LiveId" clId="{B54BCCF4-1CF9-4745-9524-78847A5E8658}" dt="2021-07-23T16:06:25.970" v="6751" actId="478"/>
          <ac:spMkLst>
            <pc:docMk/>
            <pc:sldMk cId="1632233034" sldId="647"/>
            <ac:spMk id="14" creationId="{FA889BC9-605F-45D3-9664-141252FE7421}"/>
          </ac:spMkLst>
        </pc:spChg>
        <pc:picChg chg="del">
          <ac:chgData name="Alvaro Cadena Lucero" userId="3009b014e56223bb" providerId="LiveId" clId="{B54BCCF4-1CF9-4745-9524-78847A5E8658}" dt="2021-07-21T19:04:58.075" v="2298" actId="478"/>
          <ac:picMkLst>
            <pc:docMk/>
            <pc:sldMk cId="1632233034" sldId="647"/>
            <ac:picMk id="6" creationId="{64DDE757-EF22-4666-8225-52AEB79F8DDD}"/>
          </ac:picMkLst>
        </pc:picChg>
        <pc:picChg chg="add mod">
          <ac:chgData name="Alvaro Cadena Lucero" userId="3009b014e56223bb" providerId="LiveId" clId="{B54BCCF4-1CF9-4745-9524-78847A5E8658}" dt="2021-07-22T01:14:41.369" v="2992" actId="1076"/>
          <ac:picMkLst>
            <pc:docMk/>
            <pc:sldMk cId="1632233034" sldId="647"/>
            <ac:picMk id="7" creationId="{BA0ECE5C-2608-4185-9D87-766B21D15AC6}"/>
          </ac:picMkLst>
        </pc:picChg>
        <pc:picChg chg="del">
          <ac:chgData name="Alvaro Cadena Lucero" userId="3009b014e56223bb" providerId="LiveId" clId="{B54BCCF4-1CF9-4745-9524-78847A5E8658}" dt="2021-07-21T19:04:58.451" v="2299" actId="478"/>
          <ac:picMkLst>
            <pc:docMk/>
            <pc:sldMk cId="1632233034" sldId="647"/>
            <ac:picMk id="9" creationId="{E569A8B3-0B08-4448-9D66-360CB48D5DB6}"/>
          </ac:picMkLst>
        </pc:picChg>
        <pc:picChg chg="del">
          <ac:chgData name="Alvaro Cadena Lucero" userId="3009b014e56223bb" providerId="LiveId" clId="{B54BCCF4-1CF9-4745-9524-78847A5E8658}" dt="2021-07-21T19:04:57.606" v="2297" actId="478"/>
          <ac:picMkLst>
            <pc:docMk/>
            <pc:sldMk cId="1632233034" sldId="647"/>
            <ac:picMk id="11" creationId="{561FB322-F69D-44CF-AEAC-0ACCA251C75D}"/>
          </ac:picMkLst>
        </pc:picChg>
      </pc:sldChg>
      <pc:sldChg chg="addSp delSp modSp new mod">
        <pc:chgData name="Alvaro Cadena Lucero" userId="3009b014e56223bb" providerId="LiveId" clId="{B54BCCF4-1CF9-4745-9524-78847A5E8658}" dt="2021-07-23T00:43:20.952" v="5872" actId="478"/>
        <pc:sldMkLst>
          <pc:docMk/>
          <pc:sldMk cId="3195108750" sldId="648"/>
        </pc:sldMkLst>
        <pc:spChg chg="del">
          <ac:chgData name="Alvaro Cadena Lucero" userId="3009b014e56223bb" providerId="LiveId" clId="{B54BCCF4-1CF9-4745-9524-78847A5E8658}" dt="2021-07-22T18:25:17.142" v="3978" actId="478"/>
          <ac:spMkLst>
            <pc:docMk/>
            <pc:sldMk cId="3195108750" sldId="648"/>
            <ac:spMk id="2" creationId="{604FBC9B-693D-4C0B-9D5F-4E33D4DEE138}"/>
          </ac:spMkLst>
        </pc:spChg>
        <pc:spChg chg="del mod">
          <ac:chgData name="Alvaro Cadena Lucero" userId="3009b014e56223bb" providerId="LiveId" clId="{B54BCCF4-1CF9-4745-9524-78847A5E8658}" dt="2021-07-22T18:25:16.542" v="3977" actId="478"/>
          <ac:spMkLst>
            <pc:docMk/>
            <pc:sldMk cId="3195108750" sldId="648"/>
            <ac:spMk id="3" creationId="{6D376B23-F474-44D2-9B10-1D4C0DEF8F29}"/>
          </ac:spMkLst>
        </pc:spChg>
        <pc:graphicFrameChg chg="add del mod">
          <ac:chgData name="Alvaro Cadena Lucero" userId="3009b014e56223bb" providerId="LiveId" clId="{B54BCCF4-1CF9-4745-9524-78847A5E8658}" dt="2021-07-23T00:43:20.952" v="5872" actId="478"/>
          <ac:graphicFrameMkLst>
            <pc:docMk/>
            <pc:sldMk cId="3195108750" sldId="648"/>
            <ac:graphicFrameMk id="4" creationId="{E7252005-3FE3-4EB3-8C70-D3177DEFDC9E}"/>
          </ac:graphicFrameMkLst>
        </pc:graphicFrameChg>
      </pc:sldChg>
      <pc:sldChg chg="new del">
        <pc:chgData name="Alvaro Cadena Lucero" userId="3009b014e56223bb" providerId="LiveId" clId="{B54BCCF4-1CF9-4745-9524-78847A5E8658}" dt="2021-07-22T18:10:20.360" v="3829" actId="47"/>
        <pc:sldMkLst>
          <pc:docMk/>
          <pc:sldMk cId="3333993644" sldId="648"/>
        </pc:sldMkLst>
      </pc:sldChg>
      <pc:sldChg chg="addSp delSp modSp mod">
        <pc:chgData name="Alvaro Cadena Lucero" userId="3009b014e56223bb" providerId="LiveId" clId="{B54BCCF4-1CF9-4745-9524-78847A5E8658}" dt="2021-07-23T16:30:32.048" v="7249"/>
        <pc:sldMkLst>
          <pc:docMk/>
          <pc:sldMk cId="755832165" sldId="649"/>
        </pc:sldMkLst>
        <pc:spChg chg="del">
          <ac:chgData name="Alvaro Cadena Lucero" userId="3009b014e56223bb" providerId="LiveId" clId="{B54BCCF4-1CF9-4745-9524-78847A5E8658}" dt="2021-07-23T16:20:39.013" v="6946" actId="478"/>
          <ac:spMkLst>
            <pc:docMk/>
            <pc:sldMk cId="755832165" sldId="649"/>
            <ac:spMk id="10" creationId="{62A4F0F2-9FF4-402F-BFFC-A78067ED90A2}"/>
          </ac:spMkLst>
        </pc:spChg>
        <pc:spChg chg="add mod">
          <ac:chgData name="Alvaro Cadena Lucero" userId="3009b014e56223bb" providerId="LiveId" clId="{B54BCCF4-1CF9-4745-9524-78847A5E8658}" dt="2021-07-23T16:16:17.976" v="6787"/>
          <ac:spMkLst>
            <pc:docMk/>
            <pc:sldMk cId="755832165" sldId="649"/>
            <ac:spMk id="16" creationId="{40DC8121-CF5B-4353-89DF-DAFA811BE391}"/>
          </ac:spMkLst>
        </pc:spChg>
        <pc:spChg chg="add mod">
          <ac:chgData name="Alvaro Cadena Lucero" userId="3009b014e56223bb" providerId="LiveId" clId="{B54BCCF4-1CF9-4745-9524-78847A5E8658}" dt="2021-07-23T16:20:50.642" v="6981" actId="20577"/>
          <ac:spMkLst>
            <pc:docMk/>
            <pc:sldMk cId="755832165" sldId="649"/>
            <ac:spMk id="17" creationId="{B642B444-7FC6-4895-89F9-089B0C2D0C72}"/>
          </ac:spMkLst>
        </pc:spChg>
        <pc:spChg chg="add mod">
          <ac:chgData name="Alvaro Cadena Lucero" userId="3009b014e56223bb" providerId="LiveId" clId="{B54BCCF4-1CF9-4745-9524-78847A5E8658}" dt="2021-07-23T16:30:32.048" v="7249"/>
          <ac:spMkLst>
            <pc:docMk/>
            <pc:sldMk cId="755832165" sldId="649"/>
            <ac:spMk id="18" creationId="{14DE6C1A-CE90-4885-A674-57961AA4582E}"/>
          </ac:spMkLst>
        </pc:spChg>
      </pc:sldChg>
      <pc:sldChg chg="addSp delSp modSp add mod">
        <pc:chgData name="Alvaro Cadena Lucero" userId="3009b014e56223bb" providerId="LiveId" clId="{B54BCCF4-1CF9-4745-9524-78847A5E8658}" dt="2021-07-23T00:41:47.495" v="5869" actId="1036"/>
        <pc:sldMkLst>
          <pc:docMk/>
          <pc:sldMk cId="3669040975" sldId="649"/>
        </pc:sldMkLst>
        <pc:spChg chg="mod">
          <ac:chgData name="Alvaro Cadena Lucero" userId="3009b014e56223bb" providerId="LiveId" clId="{B54BCCF4-1CF9-4745-9524-78847A5E8658}" dt="2021-07-22T23:47:46.856" v="5450" actId="1076"/>
          <ac:spMkLst>
            <pc:docMk/>
            <pc:sldMk cId="3669040975" sldId="649"/>
            <ac:spMk id="14" creationId="{137CBCDA-A674-4AA7-B603-91AAC2981BD9}"/>
          </ac:spMkLst>
        </pc:spChg>
        <pc:graphicFrameChg chg="add del mod">
          <ac:chgData name="Alvaro Cadena Lucero" userId="3009b014e56223bb" providerId="LiveId" clId="{B54BCCF4-1CF9-4745-9524-78847A5E8658}" dt="2021-07-22T23:48:05.856" v="5452"/>
          <ac:graphicFrameMkLst>
            <pc:docMk/>
            <pc:sldMk cId="3669040975" sldId="649"/>
            <ac:graphicFrameMk id="2" creationId="{A3E77A82-8217-4836-B64B-2E33926E0301}"/>
          </ac:graphicFrameMkLst>
        </pc:graphicFrameChg>
        <pc:graphicFrameChg chg="add del mod">
          <ac:chgData name="Alvaro Cadena Lucero" userId="3009b014e56223bb" providerId="LiveId" clId="{B54BCCF4-1CF9-4745-9524-78847A5E8658}" dt="2021-07-22T23:48:12.089" v="5455" actId="478"/>
          <ac:graphicFrameMkLst>
            <pc:docMk/>
            <pc:sldMk cId="3669040975" sldId="649"/>
            <ac:graphicFrameMk id="5" creationId="{CDF1E57A-77BC-4BBC-A45E-52DA010ADA4E}"/>
          </ac:graphicFrameMkLst>
        </pc:graphicFrameChg>
        <pc:graphicFrameChg chg="del">
          <ac:chgData name="Alvaro Cadena Lucero" userId="3009b014e56223bb" providerId="LiveId" clId="{B54BCCF4-1CF9-4745-9524-78847A5E8658}" dt="2021-07-22T23:47:42.159" v="5448" actId="478"/>
          <ac:graphicFrameMkLst>
            <pc:docMk/>
            <pc:sldMk cId="3669040975" sldId="649"/>
            <ac:graphicFrameMk id="6" creationId="{EA812E8D-86DC-4CC1-A6F7-79F6E5DA56B8}"/>
          </ac:graphicFrameMkLst>
        </pc:graphicFrameChg>
        <pc:graphicFrameChg chg="add del mod">
          <ac:chgData name="Alvaro Cadena Lucero" userId="3009b014e56223bb" providerId="LiveId" clId="{B54BCCF4-1CF9-4745-9524-78847A5E8658}" dt="2021-07-22T23:48:26.998" v="5459"/>
          <ac:graphicFrameMkLst>
            <pc:docMk/>
            <pc:sldMk cId="3669040975" sldId="649"/>
            <ac:graphicFrameMk id="8" creationId="{5F6E9D7D-8604-4D80-9DA1-235B0886C84B}"/>
          </ac:graphicFrameMkLst>
        </pc:graphicFrameChg>
        <pc:graphicFrameChg chg="add mod modGraphic">
          <ac:chgData name="Alvaro Cadena Lucero" userId="3009b014e56223bb" providerId="LiveId" clId="{B54BCCF4-1CF9-4745-9524-78847A5E8658}" dt="2021-07-23T00:41:47.495" v="5869" actId="1036"/>
          <ac:graphicFrameMkLst>
            <pc:docMk/>
            <pc:sldMk cId="3669040975" sldId="649"/>
            <ac:graphicFrameMk id="10" creationId="{67EEC1E1-E4F9-4ACA-A23A-3D6F2977B829}"/>
          </ac:graphicFrameMkLst>
        </pc:graphicFrameChg>
        <pc:picChg chg="add del mod">
          <ac:chgData name="Alvaro Cadena Lucero" userId="3009b014e56223bb" providerId="LiveId" clId="{B54BCCF4-1CF9-4745-9524-78847A5E8658}" dt="2021-07-22T23:48:05.856" v="5452"/>
          <ac:picMkLst>
            <pc:docMk/>
            <pc:sldMk cId="3669040975" sldId="649"/>
            <ac:picMk id="11265" creationId="{EF9F5662-3E18-468D-B25A-F729CAC0BB0C}"/>
          </ac:picMkLst>
        </pc:picChg>
        <pc:picChg chg="add del mod">
          <ac:chgData name="Alvaro Cadena Lucero" userId="3009b014e56223bb" providerId="LiveId" clId="{B54BCCF4-1CF9-4745-9524-78847A5E8658}" dt="2021-07-22T23:48:05.856" v="5452"/>
          <ac:picMkLst>
            <pc:docMk/>
            <pc:sldMk cId="3669040975" sldId="649"/>
            <ac:picMk id="11266" creationId="{D98C87F4-FD00-442C-9B05-231889DC5A8B}"/>
          </ac:picMkLst>
        </pc:picChg>
        <pc:picChg chg="add del mod">
          <ac:chgData name="Alvaro Cadena Lucero" userId="3009b014e56223bb" providerId="LiveId" clId="{B54BCCF4-1CF9-4745-9524-78847A5E8658}" dt="2021-07-22T23:48:12.089" v="5455" actId="478"/>
          <ac:picMkLst>
            <pc:docMk/>
            <pc:sldMk cId="3669040975" sldId="649"/>
            <ac:picMk id="11267" creationId="{876C8B54-222E-4240-88BD-607D035643B0}"/>
          </ac:picMkLst>
        </pc:picChg>
        <pc:picChg chg="add del mod">
          <ac:chgData name="Alvaro Cadena Lucero" userId="3009b014e56223bb" providerId="LiveId" clId="{B54BCCF4-1CF9-4745-9524-78847A5E8658}" dt="2021-07-22T23:48:12.089" v="5455" actId="478"/>
          <ac:picMkLst>
            <pc:docMk/>
            <pc:sldMk cId="3669040975" sldId="649"/>
            <ac:picMk id="11268" creationId="{F6088A50-17FF-4EB6-9D13-6951047355A9}"/>
          </ac:picMkLst>
        </pc:picChg>
        <pc:picChg chg="add del mod">
          <ac:chgData name="Alvaro Cadena Lucero" userId="3009b014e56223bb" providerId="LiveId" clId="{B54BCCF4-1CF9-4745-9524-78847A5E8658}" dt="2021-07-22T23:48:26.998" v="5459"/>
          <ac:picMkLst>
            <pc:docMk/>
            <pc:sldMk cId="3669040975" sldId="649"/>
            <ac:picMk id="11269" creationId="{4426E9E2-656E-41E7-9F77-8BE4F70444AB}"/>
          </ac:picMkLst>
        </pc:picChg>
        <pc:picChg chg="add del mod">
          <ac:chgData name="Alvaro Cadena Lucero" userId="3009b014e56223bb" providerId="LiveId" clId="{B54BCCF4-1CF9-4745-9524-78847A5E8658}" dt="2021-07-22T23:48:26.998" v="5459"/>
          <ac:picMkLst>
            <pc:docMk/>
            <pc:sldMk cId="3669040975" sldId="649"/>
            <ac:picMk id="11270" creationId="{CA78CBED-BE43-48B2-B532-580E4CC4C065}"/>
          </ac:picMkLst>
        </pc:picChg>
      </pc:sldChg>
      <pc:sldChg chg="addSp delSp modSp mod">
        <pc:chgData name="Alvaro Cadena Lucero" userId="3009b014e56223bb" providerId="LiveId" clId="{B54BCCF4-1CF9-4745-9524-78847A5E8658}" dt="2021-07-23T16:30:21.573" v="7245"/>
        <pc:sldMkLst>
          <pc:docMk/>
          <pc:sldMk cId="451423200" sldId="650"/>
        </pc:sldMkLst>
        <pc:spChg chg="del">
          <ac:chgData name="Alvaro Cadena Lucero" userId="3009b014e56223bb" providerId="LiveId" clId="{B54BCCF4-1CF9-4745-9524-78847A5E8658}" dt="2021-07-23T16:19:20.906" v="6904" actId="478"/>
          <ac:spMkLst>
            <pc:docMk/>
            <pc:sldMk cId="451423200" sldId="650"/>
            <ac:spMk id="7" creationId="{288780F4-A167-4FA0-AB56-0CABE28D1A4C}"/>
          </ac:spMkLst>
        </pc:spChg>
        <pc:spChg chg="del">
          <ac:chgData name="Alvaro Cadena Lucero" userId="3009b014e56223bb" providerId="LiveId" clId="{B54BCCF4-1CF9-4745-9524-78847A5E8658}" dt="2021-07-23T16:16:13.209" v="6784" actId="478"/>
          <ac:spMkLst>
            <pc:docMk/>
            <pc:sldMk cId="451423200" sldId="650"/>
            <ac:spMk id="8" creationId="{652EB403-09D1-4129-A9AD-C9678F4FE281}"/>
          </ac:spMkLst>
        </pc:spChg>
        <pc:spChg chg="add mod">
          <ac:chgData name="Alvaro Cadena Lucero" userId="3009b014e56223bb" providerId="LiveId" clId="{B54BCCF4-1CF9-4745-9524-78847A5E8658}" dt="2021-07-23T16:16:13.500" v="6785"/>
          <ac:spMkLst>
            <pc:docMk/>
            <pc:sldMk cId="451423200" sldId="650"/>
            <ac:spMk id="9" creationId="{F0A6CFA0-2DEC-4159-B784-C1955074B0ED}"/>
          </ac:spMkLst>
        </pc:spChg>
        <pc:spChg chg="add mod">
          <ac:chgData name="Alvaro Cadena Lucero" userId="3009b014e56223bb" providerId="LiveId" clId="{B54BCCF4-1CF9-4745-9524-78847A5E8658}" dt="2021-07-23T16:19:27.530" v="6915" actId="20577"/>
          <ac:spMkLst>
            <pc:docMk/>
            <pc:sldMk cId="451423200" sldId="650"/>
            <ac:spMk id="10" creationId="{5452321B-4C6D-4D5F-8031-C99A5170C18A}"/>
          </ac:spMkLst>
        </pc:spChg>
        <pc:spChg chg="add mod">
          <ac:chgData name="Alvaro Cadena Lucero" userId="3009b014e56223bb" providerId="LiveId" clId="{B54BCCF4-1CF9-4745-9524-78847A5E8658}" dt="2021-07-23T16:30:21.573" v="7245"/>
          <ac:spMkLst>
            <pc:docMk/>
            <pc:sldMk cId="451423200" sldId="650"/>
            <ac:spMk id="11" creationId="{92A1D4C0-3172-4FD2-B17C-E7F44935C9B5}"/>
          </ac:spMkLst>
        </pc:spChg>
        <pc:spChg chg="del">
          <ac:chgData name="Alvaro Cadena Lucero" userId="3009b014e56223bb" providerId="LiveId" clId="{B54BCCF4-1CF9-4745-9524-78847A5E8658}" dt="2021-07-23T16:30:20.890" v="7244" actId="478"/>
          <ac:spMkLst>
            <pc:docMk/>
            <pc:sldMk cId="451423200" sldId="650"/>
            <ac:spMk id="14" creationId="{FA889BC9-605F-45D3-9664-141252FE7421}"/>
          </ac:spMkLst>
        </pc:spChg>
      </pc:sldChg>
      <pc:sldChg chg="addSp delSp modSp mod">
        <pc:chgData name="Alvaro Cadena Lucero" userId="3009b014e56223bb" providerId="LiveId" clId="{B54BCCF4-1CF9-4745-9524-78847A5E8658}" dt="2021-07-23T16:30:29.571" v="7248"/>
        <pc:sldMkLst>
          <pc:docMk/>
          <pc:sldMk cId="3784096402" sldId="651"/>
        </pc:sldMkLst>
        <pc:spChg chg="del">
          <ac:chgData name="Alvaro Cadena Lucero" userId="3009b014e56223bb" providerId="LiveId" clId="{B54BCCF4-1CF9-4745-9524-78847A5E8658}" dt="2021-07-23T16:20:25.883" v="6918" actId="478"/>
          <ac:spMkLst>
            <pc:docMk/>
            <pc:sldMk cId="3784096402" sldId="651"/>
            <ac:spMk id="5" creationId="{2BB01141-69E4-4EBB-869A-0E3B8AE8B9EA}"/>
          </ac:spMkLst>
        </pc:spChg>
        <pc:spChg chg="add mod">
          <ac:chgData name="Alvaro Cadena Lucero" userId="3009b014e56223bb" providerId="LiveId" clId="{B54BCCF4-1CF9-4745-9524-78847A5E8658}" dt="2021-07-23T16:16:40.285" v="6796"/>
          <ac:spMkLst>
            <pc:docMk/>
            <pc:sldMk cId="3784096402" sldId="651"/>
            <ac:spMk id="6" creationId="{0BE31611-BAD5-4A8C-84BA-DCCDE5F6A4F6}"/>
          </ac:spMkLst>
        </pc:spChg>
        <pc:spChg chg="add mod">
          <ac:chgData name="Alvaro Cadena Lucero" userId="3009b014e56223bb" providerId="LiveId" clId="{B54BCCF4-1CF9-4745-9524-78847A5E8658}" dt="2021-07-23T16:20:34.439" v="6945" actId="20577"/>
          <ac:spMkLst>
            <pc:docMk/>
            <pc:sldMk cId="3784096402" sldId="651"/>
            <ac:spMk id="7" creationId="{A6219A48-C3A1-4F4F-99F5-3B70D1976BA8}"/>
          </ac:spMkLst>
        </pc:spChg>
        <pc:spChg chg="add mod">
          <ac:chgData name="Alvaro Cadena Lucero" userId="3009b014e56223bb" providerId="LiveId" clId="{B54BCCF4-1CF9-4745-9524-78847A5E8658}" dt="2021-07-23T16:30:29.571" v="7248"/>
          <ac:spMkLst>
            <pc:docMk/>
            <pc:sldMk cId="3784096402" sldId="651"/>
            <ac:spMk id="8" creationId="{C074120C-540E-4D95-AFF6-11CABF5C21EE}"/>
          </ac:spMkLst>
        </pc:spChg>
      </pc:sldChg>
      <pc:sldChg chg="addSp delSp modSp mod">
        <pc:chgData name="Alvaro Cadena Lucero" userId="3009b014e56223bb" providerId="LiveId" clId="{B54BCCF4-1CF9-4745-9524-78847A5E8658}" dt="2021-07-23T16:30:43.001" v="7256"/>
        <pc:sldMkLst>
          <pc:docMk/>
          <pc:sldMk cId="1097450100" sldId="652"/>
        </pc:sldMkLst>
        <pc:spChg chg="del">
          <ac:chgData name="Alvaro Cadena Lucero" userId="3009b014e56223bb" providerId="LiveId" clId="{B54BCCF4-1CF9-4745-9524-78847A5E8658}" dt="2021-07-23T16:04:28.302" v="6726" actId="478"/>
          <ac:spMkLst>
            <pc:docMk/>
            <pc:sldMk cId="1097450100" sldId="652"/>
            <ac:spMk id="2" creationId="{B1380879-139F-4E66-BDF7-A2B7B22937B8}"/>
          </ac:spMkLst>
        </pc:spChg>
        <pc:spChg chg="del">
          <ac:chgData name="Alvaro Cadena Lucero" userId="3009b014e56223bb" providerId="LiveId" clId="{B54BCCF4-1CF9-4745-9524-78847A5E8658}" dt="2021-07-23T16:24:08.551" v="7097" actId="478"/>
          <ac:spMkLst>
            <pc:docMk/>
            <pc:sldMk cId="1097450100" sldId="652"/>
            <ac:spMk id="8" creationId="{1C905831-F0D8-4BEC-AD10-86C426866791}"/>
          </ac:spMkLst>
        </pc:spChg>
        <pc:spChg chg="add mod">
          <ac:chgData name="Alvaro Cadena Lucero" userId="3009b014e56223bb" providerId="LiveId" clId="{B54BCCF4-1CF9-4745-9524-78847A5E8658}" dt="2021-07-23T16:16:29.088" v="6794"/>
          <ac:spMkLst>
            <pc:docMk/>
            <pc:sldMk cId="1097450100" sldId="652"/>
            <ac:spMk id="9" creationId="{C5EAE90D-A55B-449B-97C0-23F5F4E8DEDB}"/>
          </ac:spMkLst>
        </pc:spChg>
        <pc:spChg chg="add mod">
          <ac:chgData name="Alvaro Cadena Lucero" userId="3009b014e56223bb" providerId="LiveId" clId="{B54BCCF4-1CF9-4745-9524-78847A5E8658}" dt="2021-07-23T16:24:08.828" v="7098"/>
          <ac:spMkLst>
            <pc:docMk/>
            <pc:sldMk cId="1097450100" sldId="652"/>
            <ac:spMk id="10" creationId="{D257FEF7-277F-4169-A6DF-A17CBD5C1FEF}"/>
          </ac:spMkLst>
        </pc:spChg>
        <pc:spChg chg="add mod">
          <ac:chgData name="Alvaro Cadena Lucero" userId="3009b014e56223bb" providerId="LiveId" clId="{B54BCCF4-1CF9-4745-9524-78847A5E8658}" dt="2021-07-23T16:30:43.001" v="7256"/>
          <ac:spMkLst>
            <pc:docMk/>
            <pc:sldMk cId="1097450100" sldId="652"/>
            <ac:spMk id="11" creationId="{D54BA917-B3AD-441C-B898-977F20A1DCC0}"/>
          </ac:spMkLst>
        </pc:spChg>
      </pc:sldChg>
      <pc:sldChg chg="delSp del mod">
        <pc:chgData name="Alvaro Cadena Lucero" userId="3009b014e56223bb" providerId="LiveId" clId="{B54BCCF4-1CF9-4745-9524-78847A5E8658}" dt="2021-07-23T16:07:32.050" v="6767" actId="2696"/>
        <pc:sldMkLst>
          <pc:docMk/>
          <pc:sldMk cId="953638368" sldId="653"/>
        </pc:sldMkLst>
        <pc:spChg chg="del">
          <ac:chgData name="Alvaro Cadena Lucero" userId="3009b014e56223bb" providerId="LiveId" clId="{B54BCCF4-1CF9-4745-9524-78847A5E8658}" dt="2021-07-23T16:07:03.418" v="6758" actId="478"/>
          <ac:spMkLst>
            <pc:docMk/>
            <pc:sldMk cId="953638368" sldId="653"/>
            <ac:spMk id="2" creationId="{55455DEA-E136-41EC-BB73-3018F9D1C015}"/>
          </ac:spMkLst>
        </pc:spChg>
        <pc:picChg chg="del">
          <ac:chgData name="Alvaro Cadena Lucero" userId="3009b014e56223bb" providerId="LiveId" clId="{B54BCCF4-1CF9-4745-9524-78847A5E8658}" dt="2021-07-23T16:07:11.464" v="6759" actId="21"/>
          <ac:picMkLst>
            <pc:docMk/>
            <pc:sldMk cId="953638368" sldId="653"/>
            <ac:picMk id="4" creationId="{9911B6B5-6614-4E10-BEE0-9FDCC8CF06B3}"/>
          </ac:picMkLst>
        </pc:picChg>
      </pc:sldChg>
      <pc:sldChg chg="addSp delSp modSp mod">
        <pc:chgData name="Alvaro Cadena Lucero" userId="3009b014e56223bb" providerId="LiveId" clId="{B54BCCF4-1CF9-4745-9524-78847A5E8658}" dt="2021-07-23T16:30:41.449" v="7255"/>
        <pc:sldMkLst>
          <pc:docMk/>
          <pc:sldMk cId="2339883803" sldId="654"/>
        </pc:sldMkLst>
        <pc:spChg chg="add mod">
          <ac:chgData name="Alvaro Cadena Lucero" userId="3009b014e56223bb" providerId="LiveId" clId="{B54BCCF4-1CF9-4745-9524-78847A5E8658}" dt="2021-07-23T16:16:26.635" v="6793"/>
          <ac:spMkLst>
            <pc:docMk/>
            <pc:sldMk cId="2339883803" sldId="654"/>
            <ac:spMk id="4" creationId="{5AB29B4E-F021-47A4-BE5F-2726E4297F91}"/>
          </ac:spMkLst>
        </pc:spChg>
        <pc:spChg chg="add del mod">
          <ac:chgData name="Alvaro Cadena Lucero" userId="3009b014e56223bb" providerId="LiveId" clId="{B54BCCF4-1CF9-4745-9524-78847A5E8658}" dt="2021-07-23T16:22:35.464" v="7008"/>
          <ac:spMkLst>
            <pc:docMk/>
            <pc:sldMk cId="2339883803" sldId="654"/>
            <ac:spMk id="5" creationId="{3FC1B9CE-1CFD-49DE-A4BF-36749AB805C0}"/>
          </ac:spMkLst>
        </pc:spChg>
        <pc:spChg chg="add mod">
          <ac:chgData name="Alvaro Cadena Lucero" userId="3009b014e56223bb" providerId="LiveId" clId="{B54BCCF4-1CF9-4745-9524-78847A5E8658}" dt="2021-07-23T16:22:55.286" v="7079" actId="20577"/>
          <ac:spMkLst>
            <pc:docMk/>
            <pc:sldMk cId="2339883803" sldId="654"/>
            <ac:spMk id="6" creationId="{7845BE11-783C-495C-BED2-F915AD0D20A6}"/>
          </ac:spMkLst>
        </pc:spChg>
        <pc:spChg chg="add mod">
          <ac:chgData name="Alvaro Cadena Lucero" userId="3009b014e56223bb" providerId="LiveId" clId="{B54BCCF4-1CF9-4745-9524-78847A5E8658}" dt="2021-07-23T16:30:41.449" v="7255"/>
          <ac:spMkLst>
            <pc:docMk/>
            <pc:sldMk cId="2339883803" sldId="654"/>
            <ac:spMk id="7" creationId="{9200EED4-FDA9-4011-8C4D-47EE4887C417}"/>
          </ac:spMkLst>
        </pc:spChg>
        <pc:spChg chg="add del">
          <ac:chgData name="Alvaro Cadena Lucero" userId="3009b014e56223bb" providerId="LiveId" clId="{B54BCCF4-1CF9-4745-9524-78847A5E8658}" dt="2021-07-23T16:22:40.332" v="7010" actId="478"/>
          <ac:spMkLst>
            <pc:docMk/>
            <pc:sldMk cId="2339883803" sldId="654"/>
            <ac:spMk id="10" creationId="{62A4F0F2-9FF4-402F-BFFC-A78067ED90A2}"/>
          </ac:spMkLst>
        </pc:spChg>
      </pc:sldChg>
      <pc:sldChg chg="addSp delSp modSp mod ord">
        <pc:chgData name="Alvaro Cadena Lucero" userId="3009b014e56223bb" providerId="LiveId" clId="{B54BCCF4-1CF9-4745-9524-78847A5E8658}" dt="2021-07-23T16:29:06.856" v="7208"/>
        <pc:sldMkLst>
          <pc:docMk/>
          <pc:sldMk cId="3669040975" sldId="655"/>
        </pc:sldMkLst>
        <pc:spChg chg="del mod">
          <ac:chgData name="Alvaro Cadena Lucero" userId="3009b014e56223bb" providerId="LiveId" clId="{B54BCCF4-1CF9-4745-9524-78847A5E8658}" dt="2021-07-23T16:29:06.606" v="7207" actId="478"/>
          <ac:spMkLst>
            <pc:docMk/>
            <pc:sldMk cId="3669040975" sldId="655"/>
            <ac:spMk id="9" creationId="{FA889BC9-605F-45D3-9664-141252FE7421}"/>
          </ac:spMkLst>
        </pc:spChg>
        <pc:spChg chg="add mod">
          <ac:chgData name="Alvaro Cadena Lucero" userId="3009b014e56223bb" providerId="LiveId" clId="{B54BCCF4-1CF9-4745-9524-78847A5E8658}" dt="2021-07-23T16:29:06.856" v="7208"/>
          <ac:spMkLst>
            <pc:docMk/>
            <pc:sldMk cId="3669040975" sldId="655"/>
            <ac:spMk id="12" creationId="{E3372C35-D966-45D3-9593-4B890673A0ED}"/>
          </ac:spMkLst>
        </pc:spChg>
      </pc:sldChg>
      <pc:sldChg chg="addSp delSp modSp add mod ord">
        <pc:chgData name="Alvaro Cadena Lucero" userId="3009b014e56223bb" providerId="LiveId" clId="{B54BCCF4-1CF9-4745-9524-78847A5E8658}" dt="2021-07-23T16:29:10.691" v="7210"/>
        <pc:sldMkLst>
          <pc:docMk/>
          <pc:sldMk cId="2695924365" sldId="656"/>
        </pc:sldMkLst>
        <pc:spChg chg="del">
          <ac:chgData name="Alvaro Cadena Lucero" userId="3009b014e56223bb" providerId="LiveId" clId="{B54BCCF4-1CF9-4745-9524-78847A5E8658}" dt="2021-07-23T16:29:10.449" v="7209" actId="478"/>
          <ac:spMkLst>
            <pc:docMk/>
            <pc:sldMk cId="2695924365" sldId="656"/>
            <ac:spMk id="9" creationId="{FA889BC9-605F-45D3-9664-141252FE7421}"/>
          </ac:spMkLst>
        </pc:spChg>
        <pc:spChg chg="add mod">
          <ac:chgData name="Alvaro Cadena Lucero" userId="3009b014e56223bb" providerId="LiveId" clId="{B54BCCF4-1CF9-4745-9524-78847A5E8658}" dt="2021-07-23T16:29:10.691" v="7210"/>
          <ac:spMkLst>
            <pc:docMk/>
            <pc:sldMk cId="2695924365" sldId="656"/>
            <ac:spMk id="10" creationId="{2791E31C-4A0C-4C72-AEED-A236D6FCAE7B}"/>
          </ac:spMkLst>
        </pc:spChg>
        <pc:spChg chg="mod">
          <ac:chgData name="Alvaro Cadena Lucero" userId="3009b014e56223bb" providerId="LiveId" clId="{B54BCCF4-1CF9-4745-9524-78847A5E8658}" dt="2021-07-23T00:43:35.136" v="5883" actId="20577"/>
          <ac:spMkLst>
            <pc:docMk/>
            <pc:sldMk cId="2695924365" sldId="656"/>
            <ac:spMk id="14" creationId="{137CBCDA-A674-4AA7-B603-91AAC2981BD9}"/>
          </ac:spMkLst>
        </pc:spChg>
        <pc:graphicFrameChg chg="del mod">
          <ac:chgData name="Alvaro Cadena Lucero" userId="3009b014e56223bb" providerId="LiveId" clId="{B54BCCF4-1CF9-4745-9524-78847A5E8658}" dt="2021-07-23T00:43:29.822" v="5875" actId="478"/>
          <ac:graphicFrameMkLst>
            <pc:docMk/>
            <pc:sldMk cId="2695924365" sldId="656"/>
            <ac:graphicFrameMk id="10" creationId="{67EEC1E1-E4F9-4ACA-A23A-3D6F2977B829}"/>
          </ac:graphicFrameMkLst>
        </pc:graphicFrameChg>
        <pc:picChg chg="add mod">
          <ac:chgData name="Alvaro Cadena Lucero" userId="3009b014e56223bb" providerId="LiveId" clId="{B54BCCF4-1CF9-4745-9524-78847A5E8658}" dt="2021-07-23T00:44:00.424" v="5893" actId="1076"/>
          <ac:picMkLst>
            <pc:docMk/>
            <pc:sldMk cId="2695924365" sldId="656"/>
            <ac:picMk id="12" creationId="{E43989AB-6DA0-4801-8CC5-4C7FDFA8F718}"/>
          </ac:picMkLst>
        </pc:picChg>
        <pc:picChg chg="add mod">
          <ac:chgData name="Alvaro Cadena Lucero" userId="3009b014e56223bb" providerId="LiveId" clId="{B54BCCF4-1CF9-4745-9524-78847A5E8658}" dt="2021-07-23T00:43:58.004" v="5892" actId="1076"/>
          <ac:picMkLst>
            <pc:docMk/>
            <pc:sldMk cId="2695924365" sldId="656"/>
            <ac:picMk id="13" creationId="{76D9D0E8-12CC-4774-90A4-9F5D4181F3DD}"/>
          </ac:picMkLst>
        </pc:picChg>
      </pc:sldChg>
      <pc:sldChg chg="addSp delSp modSp mod">
        <pc:chgData name="Alvaro Cadena Lucero" userId="3009b014e56223bb" providerId="LiveId" clId="{B54BCCF4-1CF9-4745-9524-78847A5E8658}" dt="2021-07-23T16:30:26.270" v="7247"/>
        <pc:sldMkLst>
          <pc:docMk/>
          <pc:sldMk cId="262501572" sldId="657"/>
        </pc:sldMkLst>
        <pc:spChg chg="del">
          <ac:chgData name="Alvaro Cadena Lucero" userId="3009b014e56223bb" providerId="LiveId" clId="{B54BCCF4-1CF9-4745-9524-78847A5E8658}" dt="2021-07-23T16:20:20.791" v="6916" actId="478"/>
          <ac:spMkLst>
            <pc:docMk/>
            <pc:sldMk cId="262501572" sldId="657"/>
            <ac:spMk id="7" creationId="{288780F4-A167-4FA0-AB56-0CABE28D1A4C}"/>
          </ac:spMkLst>
        </pc:spChg>
        <pc:spChg chg="add mod">
          <ac:chgData name="Alvaro Cadena Lucero" userId="3009b014e56223bb" providerId="LiveId" clId="{B54BCCF4-1CF9-4745-9524-78847A5E8658}" dt="2021-07-23T16:16:16.336" v="6786"/>
          <ac:spMkLst>
            <pc:docMk/>
            <pc:sldMk cId="262501572" sldId="657"/>
            <ac:spMk id="8" creationId="{2DC89A43-9824-4278-A421-E5B874491FD1}"/>
          </ac:spMkLst>
        </pc:spChg>
        <pc:spChg chg="add mod">
          <ac:chgData name="Alvaro Cadena Lucero" userId="3009b014e56223bb" providerId="LiveId" clId="{B54BCCF4-1CF9-4745-9524-78847A5E8658}" dt="2021-07-23T16:20:21.033" v="6917"/>
          <ac:spMkLst>
            <pc:docMk/>
            <pc:sldMk cId="262501572" sldId="657"/>
            <ac:spMk id="9" creationId="{5DE39879-096D-47EE-A3E6-CCCCB9CA833E}"/>
          </ac:spMkLst>
        </pc:spChg>
        <pc:spChg chg="add mod">
          <ac:chgData name="Alvaro Cadena Lucero" userId="3009b014e56223bb" providerId="LiveId" clId="{B54BCCF4-1CF9-4745-9524-78847A5E8658}" dt="2021-07-23T16:30:26.270" v="7247"/>
          <ac:spMkLst>
            <pc:docMk/>
            <pc:sldMk cId="262501572" sldId="657"/>
            <ac:spMk id="10" creationId="{6E3DD299-015A-48A0-98D4-9C2A929E2773}"/>
          </ac:spMkLst>
        </pc:spChg>
        <pc:spChg chg="del">
          <ac:chgData name="Alvaro Cadena Lucero" userId="3009b014e56223bb" providerId="LiveId" clId="{B54BCCF4-1CF9-4745-9524-78847A5E8658}" dt="2021-07-23T16:30:25.538" v="7246" actId="478"/>
          <ac:spMkLst>
            <pc:docMk/>
            <pc:sldMk cId="262501572" sldId="657"/>
            <ac:spMk id="14" creationId="{FA889BC9-605F-45D3-9664-141252FE7421}"/>
          </ac:spMkLst>
        </pc:spChg>
      </pc:sldChg>
      <pc:sldChg chg="addSp delSp modSp add mod">
        <pc:chgData name="Alvaro Cadena Lucero" userId="3009b014e56223bb" providerId="LiveId" clId="{B54BCCF4-1CF9-4745-9524-78847A5E8658}" dt="2021-07-23T00:46:33.151" v="5907" actId="14100"/>
        <pc:sldMkLst>
          <pc:docMk/>
          <pc:sldMk cId="4068121006" sldId="657"/>
        </pc:sldMkLst>
        <pc:picChg chg="add mod">
          <ac:chgData name="Alvaro Cadena Lucero" userId="3009b014e56223bb" providerId="LiveId" clId="{B54BCCF4-1CF9-4745-9524-78847A5E8658}" dt="2021-07-23T00:46:30.795" v="5906" actId="14100"/>
          <ac:picMkLst>
            <pc:docMk/>
            <pc:sldMk cId="4068121006" sldId="657"/>
            <ac:picMk id="10" creationId="{A705C925-0DA0-4C88-AD0F-328D3F15C4AA}"/>
          </ac:picMkLst>
        </pc:picChg>
        <pc:picChg chg="del">
          <ac:chgData name="Alvaro Cadena Lucero" userId="3009b014e56223bb" providerId="LiveId" clId="{B54BCCF4-1CF9-4745-9524-78847A5E8658}" dt="2021-07-23T00:46:16.414" v="5900" actId="478"/>
          <ac:picMkLst>
            <pc:docMk/>
            <pc:sldMk cId="4068121006" sldId="657"/>
            <ac:picMk id="12" creationId="{E43989AB-6DA0-4801-8CC5-4C7FDFA8F718}"/>
          </ac:picMkLst>
        </pc:picChg>
        <pc:picChg chg="del">
          <ac:chgData name="Alvaro Cadena Lucero" userId="3009b014e56223bb" providerId="LiveId" clId="{B54BCCF4-1CF9-4745-9524-78847A5E8658}" dt="2021-07-23T00:46:15.937" v="5899" actId="478"/>
          <ac:picMkLst>
            <pc:docMk/>
            <pc:sldMk cId="4068121006" sldId="657"/>
            <ac:picMk id="13" creationId="{76D9D0E8-12CC-4774-90A4-9F5D4181F3DD}"/>
          </ac:picMkLst>
        </pc:picChg>
        <pc:picChg chg="add mod">
          <ac:chgData name="Alvaro Cadena Lucero" userId="3009b014e56223bb" providerId="LiveId" clId="{B54BCCF4-1CF9-4745-9524-78847A5E8658}" dt="2021-07-23T00:46:33.151" v="5907" actId="14100"/>
          <ac:picMkLst>
            <pc:docMk/>
            <pc:sldMk cId="4068121006" sldId="657"/>
            <ac:picMk id="15" creationId="{C068503E-247C-480A-8799-6AE3B596B3A9}"/>
          </ac:picMkLst>
        </pc:picChg>
      </pc:sldChg>
      <pc:sldChg chg="addSp delSp modSp add mod">
        <pc:chgData name="Alvaro Cadena Lucero" userId="3009b014e56223bb" providerId="LiveId" clId="{B54BCCF4-1CF9-4745-9524-78847A5E8658}" dt="2021-07-23T16:29:18.862" v="7214"/>
        <pc:sldMkLst>
          <pc:docMk/>
          <pc:sldMk cId="1145365101" sldId="658"/>
        </pc:sldMkLst>
        <pc:spChg chg="del">
          <ac:chgData name="Alvaro Cadena Lucero" userId="3009b014e56223bb" providerId="LiveId" clId="{B54BCCF4-1CF9-4745-9524-78847A5E8658}" dt="2021-07-23T16:29:18.637" v="7213" actId="478"/>
          <ac:spMkLst>
            <pc:docMk/>
            <pc:sldMk cId="1145365101" sldId="658"/>
            <ac:spMk id="9" creationId="{FA889BC9-605F-45D3-9664-141252FE7421}"/>
          </ac:spMkLst>
        </pc:spChg>
        <pc:spChg chg="add mod">
          <ac:chgData name="Alvaro Cadena Lucero" userId="3009b014e56223bb" providerId="LiveId" clId="{B54BCCF4-1CF9-4745-9524-78847A5E8658}" dt="2021-07-23T16:29:18.862" v="7214"/>
          <ac:spMkLst>
            <pc:docMk/>
            <pc:sldMk cId="1145365101" sldId="658"/>
            <ac:spMk id="10" creationId="{AE816D72-D95D-4777-BAA9-429631803197}"/>
          </ac:spMkLst>
        </pc:spChg>
        <pc:graphicFrameChg chg="add del mod">
          <ac:chgData name="Alvaro Cadena Lucero" userId="3009b014e56223bb" providerId="LiveId" clId="{B54BCCF4-1CF9-4745-9524-78847A5E8658}" dt="2021-07-23T01:27:23.667" v="6161" actId="478"/>
          <ac:graphicFrameMkLst>
            <pc:docMk/>
            <pc:sldMk cId="1145365101" sldId="658"/>
            <ac:graphicFrameMk id="2" creationId="{2C5239F8-1EE0-4CD3-B023-39928022D68C}"/>
          </ac:graphicFrameMkLst>
        </pc:graphicFrameChg>
        <pc:graphicFrameChg chg="add mod modGraphic">
          <ac:chgData name="Alvaro Cadena Lucero" userId="3009b014e56223bb" providerId="LiveId" clId="{B54BCCF4-1CF9-4745-9524-78847A5E8658}" dt="2021-07-23T01:49:55.163" v="6172" actId="20577"/>
          <ac:graphicFrameMkLst>
            <pc:docMk/>
            <pc:sldMk cId="1145365101" sldId="658"/>
            <ac:graphicFrameMk id="5" creationId="{0CF6F998-43A0-4E0F-B46D-7156137525FA}"/>
          </ac:graphicFrameMkLst>
        </pc:graphicFrameChg>
        <pc:picChg chg="del">
          <ac:chgData name="Alvaro Cadena Lucero" userId="3009b014e56223bb" providerId="LiveId" clId="{B54BCCF4-1CF9-4745-9524-78847A5E8658}" dt="2021-07-23T00:47:19.327" v="5910" actId="478"/>
          <ac:picMkLst>
            <pc:docMk/>
            <pc:sldMk cId="1145365101" sldId="658"/>
            <ac:picMk id="10" creationId="{A705C925-0DA0-4C88-AD0F-328D3F15C4AA}"/>
          </ac:picMkLst>
        </pc:picChg>
        <pc:picChg chg="del">
          <ac:chgData name="Alvaro Cadena Lucero" userId="3009b014e56223bb" providerId="LiveId" clId="{B54BCCF4-1CF9-4745-9524-78847A5E8658}" dt="2021-07-23T00:47:18.865" v="5909" actId="478"/>
          <ac:picMkLst>
            <pc:docMk/>
            <pc:sldMk cId="1145365101" sldId="658"/>
            <ac:picMk id="15" creationId="{C068503E-247C-480A-8799-6AE3B596B3A9}"/>
          </ac:picMkLst>
        </pc:picChg>
      </pc:sldChg>
      <pc:sldChg chg="addSp delSp modSp mod">
        <pc:chgData name="Alvaro Cadena Lucero" userId="3009b014e56223bb" providerId="LiveId" clId="{B54BCCF4-1CF9-4745-9524-78847A5E8658}" dt="2021-07-23T16:29:14.194" v="7212"/>
        <pc:sldMkLst>
          <pc:docMk/>
          <pc:sldMk cId="4068121006" sldId="659"/>
        </pc:sldMkLst>
        <pc:spChg chg="del">
          <ac:chgData name="Alvaro Cadena Lucero" userId="3009b014e56223bb" providerId="LiveId" clId="{B54BCCF4-1CF9-4745-9524-78847A5E8658}" dt="2021-07-23T16:29:13.763" v="7211" actId="478"/>
          <ac:spMkLst>
            <pc:docMk/>
            <pc:sldMk cId="4068121006" sldId="659"/>
            <ac:spMk id="9" creationId="{FA889BC9-605F-45D3-9664-141252FE7421}"/>
          </ac:spMkLst>
        </pc:spChg>
        <pc:spChg chg="add mod">
          <ac:chgData name="Alvaro Cadena Lucero" userId="3009b014e56223bb" providerId="LiveId" clId="{B54BCCF4-1CF9-4745-9524-78847A5E8658}" dt="2021-07-23T16:29:14.194" v="7212"/>
          <ac:spMkLst>
            <pc:docMk/>
            <pc:sldMk cId="4068121006" sldId="659"/>
            <ac:spMk id="12" creationId="{40331E69-C386-4AEB-B4D4-235AD1F654D0}"/>
          </ac:spMkLst>
        </pc:spChg>
      </pc:sldChg>
      <pc:sldChg chg="addSp delSp modSp mod">
        <pc:chgData name="Alvaro Cadena Lucero" userId="3009b014e56223bb" providerId="LiveId" clId="{B54BCCF4-1CF9-4745-9524-78847A5E8658}" dt="2021-07-23T16:30:11.475" v="7240"/>
        <pc:sldMkLst>
          <pc:docMk/>
          <pc:sldMk cId="3356228225" sldId="660"/>
        </pc:sldMkLst>
        <pc:spChg chg="add mod">
          <ac:chgData name="Alvaro Cadena Lucero" userId="3009b014e56223bb" providerId="LiveId" clId="{B54BCCF4-1CF9-4745-9524-78847A5E8658}" dt="2021-07-23T16:16:02.851" v="6780"/>
          <ac:spMkLst>
            <pc:docMk/>
            <pc:sldMk cId="3356228225" sldId="660"/>
            <ac:spMk id="4" creationId="{7F4EC6F2-C78E-4F59-B29A-C6B108934B36}"/>
          </ac:spMkLst>
        </pc:spChg>
        <pc:spChg chg="del">
          <ac:chgData name="Alvaro Cadena Lucero" userId="3009b014e56223bb" providerId="LiveId" clId="{B54BCCF4-1CF9-4745-9524-78847A5E8658}" dt="2021-07-23T16:17:16.149" v="6809" actId="478"/>
          <ac:spMkLst>
            <pc:docMk/>
            <pc:sldMk cId="3356228225" sldId="660"/>
            <ac:spMk id="5" creationId="{A804ECE3-5C3C-4B4E-9561-177B2B54030B}"/>
          </ac:spMkLst>
        </pc:spChg>
        <pc:spChg chg="add mod">
          <ac:chgData name="Alvaro Cadena Lucero" userId="3009b014e56223bb" providerId="LiveId" clId="{B54BCCF4-1CF9-4745-9524-78847A5E8658}" dt="2021-07-23T16:17:10.322" v="6807" actId="20577"/>
          <ac:spMkLst>
            <pc:docMk/>
            <pc:sldMk cId="3356228225" sldId="660"/>
            <ac:spMk id="6" creationId="{E22660AA-E8E2-4FF3-873D-5BDBFACFD97B}"/>
          </ac:spMkLst>
        </pc:spChg>
        <pc:spChg chg="add mod">
          <ac:chgData name="Alvaro Cadena Lucero" userId="3009b014e56223bb" providerId="LiveId" clId="{B54BCCF4-1CF9-4745-9524-78847A5E8658}" dt="2021-07-23T16:17:27.573" v="6822" actId="20577"/>
          <ac:spMkLst>
            <pc:docMk/>
            <pc:sldMk cId="3356228225" sldId="660"/>
            <ac:spMk id="7" creationId="{449231BF-1DA6-469A-BECE-0D2AC5E1E0C4}"/>
          </ac:spMkLst>
        </pc:spChg>
        <pc:spChg chg="add mod">
          <ac:chgData name="Alvaro Cadena Lucero" userId="3009b014e56223bb" providerId="LiveId" clId="{B54BCCF4-1CF9-4745-9524-78847A5E8658}" dt="2021-07-23T16:30:11.475" v="7240"/>
          <ac:spMkLst>
            <pc:docMk/>
            <pc:sldMk cId="3356228225" sldId="660"/>
            <ac:spMk id="9" creationId="{BA5F5B8B-845C-4F00-BA8A-B35541EE5E33}"/>
          </ac:spMkLst>
        </pc:spChg>
        <pc:picChg chg="mod">
          <ac:chgData name="Alvaro Cadena Lucero" userId="3009b014e56223bb" providerId="LiveId" clId="{B54BCCF4-1CF9-4745-9524-78847A5E8658}" dt="2021-07-23T16:17:12.773" v="6808" actId="1076"/>
          <ac:picMkLst>
            <pc:docMk/>
            <pc:sldMk cId="3356228225" sldId="660"/>
            <ac:picMk id="8" creationId="{D415927F-15FC-4391-90BC-0664624DFF84}"/>
          </ac:picMkLst>
        </pc:picChg>
      </pc:sldChg>
      <pc:sldChg chg="addSp delSp modSp mod">
        <pc:chgData name="Alvaro Cadena Lucero" userId="3009b014e56223bb" providerId="LiveId" clId="{B54BCCF4-1CF9-4745-9524-78847A5E8658}" dt="2021-07-23T16:30:14.437" v="7242"/>
        <pc:sldMkLst>
          <pc:docMk/>
          <pc:sldMk cId="1986837526" sldId="661"/>
        </pc:sldMkLst>
        <pc:spChg chg="del">
          <ac:chgData name="Alvaro Cadena Lucero" userId="3009b014e56223bb" providerId="LiveId" clId="{B54BCCF4-1CF9-4745-9524-78847A5E8658}" dt="2021-07-23T16:04:42.786" v="6727" actId="478"/>
          <ac:spMkLst>
            <pc:docMk/>
            <pc:sldMk cId="1986837526" sldId="661"/>
            <ac:spMk id="2" creationId="{9C3B6153-A281-4E46-B84C-2BFF6668BCB5}"/>
          </ac:spMkLst>
        </pc:spChg>
        <pc:spChg chg="add mod">
          <ac:chgData name="Alvaro Cadena Lucero" userId="3009b014e56223bb" providerId="LiveId" clId="{B54BCCF4-1CF9-4745-9524-78847A5E8658}" dt="2021-07-23T16:16:47.691" v="6797"/>
          <ac:spMkLst>
            <pc:docMk/>
            <pc:sldMk cId="1986837526" sldId="661"/>
            <ac:spMk id="5" creationId="{353BDD29-A480-4A86-9EDB-4110343BE938}"/>
          </ac:spMkLst>
        </pc:spChg>
        <pc:spChg chg="add mod">
          <ac:chgData name="Alvaro Cadena Lucero" userId="3009b014e56223bb" providerId="LiveId" clId="{B54BCCF4-1CF9-4745-9524-78847A5E8658}" dt="2021-07-23T16:18:01.171" v="6869" actId="20577"/>
          <ac:spMkLst>
            <pc:docMk/>
            <pc:sldMk cId="1986837526" sldId="661"/>
            <ac:spMk id="6" creationId="{33D97D4C-7831-4E05-B6E0-A8B954C8DBE3}"/>
          </ac:spMkLst>
        </pc:spChg>
        <pc:spChg chg="del">
          <ac:chgData name="Alvaro Cadena Lucero" userId="3009b014e56223bb" providerId="LiveId" clId="{B54BCCF4-1CF9-4745-9524-78847A5E8658}" dt="2021-07-23T16:18:03.581" v="6870" actId="478"/>
          <ac:spMkLst>
            <pc:docMk/>
            <pc:sldMk cId="1986837526" sldId="661"/>
            <ac:spMk id="7" creationId="{5016C0D9-EEA1-4531-86BE-3E3626DC6673}"/>
          </ac:spMkLst>
        </pc:spChg>
        <pc:spChg chg="add mod">
          <ac:chgData name="Alvaro Cadena Lucero" userId="3009b014e56223bb" providerId="LiveId" clId="{B54BCCF4-1CF9-4745-9524-78847A5E8658}" dt="2021-07-23T16:30:14.437" v="7242"/>
          <ac:spMkLst>
            <pc:docMk/>
            <pc:sldMk cId="1986837526" sldId="661"/>
            <ac:spMk id="8" creationId="{E03DE357-4D9D-4F12-97EE-BCE55A82FA05}"/>
          </ac:spMkLst>
        </pc:spChg>
      </pc:sldChg>
      <pc:sldChg chg="new del">
        <pc:chgData name="Alvaro Cadena Lucero" userId="3009b014e56223bb" providerId="LiveId" clId="{B54BCCF4-1CF9-4745-9524-78847A5E8658}" dt="2021-07-23T01:50:19.631" v="6175" actId="47"/>
        <pc:sldMkLst>
          <pc:docMk/>
          <pc:sldMk cId="1623077538" sldId="662"/>
        </pc:sldMkLst>
      </pc:sldChg>
      <pc:sldChg chg="addSp delSp modSp add del mod">
        <pc:chgData name="Alvaro Cadena Lucero" userId="3009b014e56223bb" providerId="LiveId" clId="{B54BCCF4-1CF9-4745-9524-78847A5E8658}" dt="2021-07-23T16:29:23.058" v="7216"/>
        <pc:sldMkLst>
          <pc:docMk/>
          <pc:sldMk cId="3100831536" sldId="663"/>
        </pc:sldMkLst>
        <pc:spChg chg="del">
          <ac:chgData name="Alvaro Cadena Lucero" userId="3009b014e56223bb" providerId="LiveId" clId="{B54BCCF4-1CF9-4745-9524-78847A5E8658}" dt="2021-07-23T16:29:22.804" v="7215" actId="478"/>
          <ac:spMkLst>
            <pc:docMk/>
            <pc:sldMk cId="3100831536" sldId="663"/>
            <ac:spMk id="9" creationId="{FA889BC9-605F-45D3-9664-141252FE7421}"/>
          </ac:spMkLst>
        </pc:spChg>
        <pc:spChg chg="mod">
          <ac:chgData name="Alvaro Cadena Lucero" userId="3009b014e56223bb" providerId="LiveId" clId="{B54BCCF4-1CF9-4745-9524-78847A5E8658}" dt="2021-07-23T01:51:59.984" v="6242" actId="14100"/>
          <ac:spMkLst>
            <pc:docMk/>
            <pc:sldMk cId="3100831536" sldId="663"/>
            <ac:spMk id="14" creationId="{137CBCDA-A674-4AA7-B603-91AAC2981BD9}"/>
          </ac:spMkLst>
        </pc:spChg>
        <pc:spChg chg="add mod">
          <ac:chgData name="Alvaro Cadena Lucero" userId="3009b014e56223bb" providerId="LiveId" clId="{B54BCCF4-1CF9-4745-9524-78847A5E8658}" dt="2021-07-23T16:29:23.058" v="7216"/>
          <ac:spMkLst>
            <pc:docMk/>
            <pc:sldMk cId="3100831536" sldId="663"/>
            <ac:spMk id="16" creationId="{75AF2FC6-EFF6-41D3-9BD3-30DB7F180D83}"/>
          </ac:spMkLst>
        </pc:spChg>
        <pc:graphicFrameChg chg="del">
          <ac:chgData name="Alvaro Cadena Lucero" userId="3009b014e56223bb" providerId="LiveId" clId="{B54BCCF4-1CF9-4745-9524-78847A5E8658}" dt="2021-07-23T01:50:25.447" v="6178" actId="478"/>
          <ac:graphicFrameMkLst>
            <pc:docMk/>
            <pc:sldMk cId="3100831536" sldId="663"/>
            <ac:graphicFrameMk id="5" creationId="{0CF6F998-43A0-4E0F-B46D-7156137525FA}"/>
          </ac:graphicFrameMkLst>
        </pc:graphicFrameChg>
        <pc:picChg chg="add mod">
          <ac:chgData name="Alvaro Cadena Lucero" userId="3009b014e56223bb" providerId="LiveId" clId="{B54BCCF4-1CF9-4745-9524-78847A5E8658}" dt="2021-07-23T01:50:41.036" v="6180" actId="1076"/>
          <ac:picMkLst>
            <pc:docMk/>
            <pc:sldMk cId="3100831536" sldId="663"/>
            <ac:picMk id="10" creationId="{9322BD5B-F74B-4B3D-95F0-2B8E10ECC594}"/>
          </ac:picMkLst>
        </pc:picChg>
        <pc:picChg chg="add mod">
          <ac:chgData name="Alvaro Cadena Lucero" userId="3009b014e56223bb" providerId="LiveId" clId="{B54BCCF4-1CF9-4745-9524-78847A5E8658}" dt="2021-07-23T01:51:31.789" v="6190" actId="1076"/>
          <ac:picMkLst>
            <pc:docMk/>
            <pc:sldMk cId="3100831536" sldId="663"/>
            <ac:picMk id="12" creationId="{D21E9088-C38A-4F32-A9BB-8CCEF1AE0080}"/>
          </ac:picMkLst>
        </pc:picChg>
        <pc:picChg chg="add mod">
          <ac:chgData name="Alvaro Cadena Lucero" userId="3009b014e56223bb" providerId="LiveId" clId="{B54BCCF4-1CF9-4745-9524-78847A5E8658}" dt="2021-07-23T01:51:27.626" v="6188" actId="1076"/>
          <ac:picMkLst>
            <pc:docMk/>
            <pc:sldMk cId="3100831536" sldId="663"/>
            <ac:picMk id="13" creationId="{C437A923-D366-42DE-A7B9-10BE651D5470}"/>
          </ac:picMkLst>
        </pc:picChg>
        <pc:picChg chg="add mod">
          <ac:chgData name="Alvaro Cadena Lucero" userId="3009b014e56223bb" providerId="LiveId" clId="{B54BCCF4-1CF9-4745-9524-78847A5E8658}" dt="2021-07-23T01:51:29.537" v="6189" actId="1076"/>
          <ac:picMkLst>
            <pc:docMk/>
            <pc:sldMk cId="3100831536" sldId="663"/>
            <ac:picMk id="15" creationId="{66FCF940-2A15-4C45-A7BE-750CE555BEF0}"/>
          </ac:picMkLst>
        </pc:picChg>
      </pc:sldChg>
      <pc:sldChg chg="addSp delSp modSp add mod">
        <pc:chgData name="Alvaro Cadena Lucero" userId="3009b014e56223bb" providerId="LiveId" clId="{B54BCCF4-1CF9-4745-9524-78847A5E8658}" dt="2021-07-23T16:29:26.942" v="7218"/>
        <pc:sldMkLst>
          <pc:docMk/>
          <pc:sldMk cId="3095558287" sldId="664"/>
        </pc:sldMkLst>
        <pc:spChg chg="add mod">
          <ac:chgData name="Alvaro Cadena Lucero" userId="3009b014e56223bb" providerId="LiveId" clId="{B54BCCF4-1CF9-4745-9524-78847A5E8658}" dt="2021-07-23T01:58:28.573" v="6442" actId="1076"/>
          <ac:spMkLst>
            <pc:docMk/>
            <pc:sldMk cId="3095558287" sldId="664"/>
            <ac:spMk id="2" creationId="{5630AE0B-9AC6-4A49-B4A8-B8E215766705}"/>
          </ac:spMkLst>
        </pc:spChg>
        <pc:spChg chg="mod">
          <ac:chgData name="Alvaro Cadena Lucero" userId="3009b014e56223bb" providerId="LiveId" clId="{B54BCCF4-1CF9-4745-9524-78847A5E8658}" dt="2021-07-23T01:58:42.144" v="6447" actId="1076"/>
          <ac:spMkLst>
            <pc:docMk/>
            <pc:sldMk cId="3095558287" sldId="664"/>
            <ac:spMk id="7" creationId="{288780F4-A167-4FA0-AB56-0CABE28D1A4C}"/>
          </ac:spMkLst>
        </pc:spChg>
        <pc:spChg chg="del">
          <ac:chgData name="Alvaro Cadena Lucero" userId="3009b014e56223bb" providerId="LiveId" clId="{B54BCCF4-1CF9-4745-9524-78847A5E8658}" dt="2021-07-23T16:29:26.676" v="7217" actId="478"/>
          <ac:spMkLst>
            <pc:docMk/>
            <pc:sldMk cId="3095558287" sldId="664"/>
            <ac:spMk id="9" creationId="{FA889BC9-605F-45D3-9664-141252FE7421}"/>
          </ac:spMkLst>
        </pc:spChg>
        <pc:spChg chg="add mod">
          <ac:chgData name="Alvaro Cadena Lucero" userId="3009b014e56223bb" providerId="LiveId" clId="{B54BCCF4-1CF9-4745-9524-78847A5E8658}" dt="2021-07-23T16:29:26.942" v="7218"/>
          <ac:spMkLst>
            <pc:docMk/>
            <pc:sldMk cId="3095558287" sldId="664"/>
            <ac:spMk id="10" creationId="{88533C42-447E-44D6-898E-B470BBE7A2B0}"/>
          </ac:spMkLst>
        </pc:spChg>
        <pc:spChg chg="mod">
          <ac:chgData name="Alvaro Cadena Lucero" userId="3009b014e56223bb" providerId="LiveId" clId="{B54BCCF4-1CF9-4745-9524-78847A5E8658}" dt="2021-07-23T01:58:36.750" v="6446" actId="1076"/>
          <ac:spMkLst>
            <pc:docMk/>
            <pc:sldMk cId="3095558287" sldId="664"/>
            <ac:spMk id="14" creationId="{137CBCDA-A674-4AA7-B603-91AAC2981BD9}"/>
          </ac:spMkLst>
        </pc:spChg>
        <pc:picChg chg="del">
          <ac:chgData name="Alvaro Cadena Lucero" userId="3009b014e56223bb" providerId="LiveId" clId="{B54BCCF4-1CF9-4745-9524-78847A5E8658}" dt="2021-07-23T01:54:51.024" v="6307" actId="478"/>
          <ac:picMkLst>
            <pc:docMk/>
            <pc:sldMk cId="3095558287" sldId="664"/>
            <ac:picMk id="10" creationId="{9322BD5B-F74B-4B3D-95F0-2B8E10ECC594}"/>
          </ac:picMkLst>
        </pc:picChg>
        <pc:picChg chg="del">
          <ac:chgData name="Alvaro Cadena Lucero" userId="3009b014e56223bb" providerId="LiveId" clId="{B54BCCF4-1CF9-4745-9524-78847A5E8658}" dt="2021-07-23T01:54:51.495" v="6308" actId="478"/>
          <ac:picMkLst>
            <pc:docMk/>
            <pc:sldMk cId="3095558287" sldId="664"/>
            <ac:picMk id="12" creationId="{D21E9088-C38A-4F32-A9BB-8CCEF1AE0080}"/>
          </ac:picMkLst>
        </pc:picChg>
        <pc:picChg chg="del">
          <ac:chgData name="Alvaro Cadena Lucero" userId="3009b014e56223bb" providerId="LiveId" clId="{B54BCCF4-1CF9-4745-9524-78847A5E8658}" dt="2021-07-23T01:54:52.004" v="6309" actId="478"/>
          <ac:picMkLst>
            <pc:docMk/>
            <pc:sldMk cId="3095558287" sldId="664"/>
            <ac:picMk id="13" creationId="{C437A923-D366-42DE-A7B9-10BE651D5470}"/>
          </ac:picMkLst>
        </pc:picChg>
        <pc:picChg chg="del mod">
          <ac:chgData name="Alvaro Cadena Lucero" userId="3009b014e56223bb" providerId="LiveId" clId="{B54BCCF4-1CF9-4745-9524-78847A5E8658}" dt="2021-07-23T01:54:52.484" v="6311" actId="478"/>
          <ac:picMkLst>
            <pc:docMk/>
            <pc:sldMk cId="3095558287" sldId="664"/>
            <ac:picMk id="15" creationId="{66FCF940-2A15-4C45-A7BE-750CE555BEF0}"/>
          </ac:picMkLst>
        </pc:picChg>
        <pc:picChg chg="add mod">
          <ac:chgData name="Alvaro Cadena Lucero" userId="3009b014e56223bb" providerId="LiveId" clId="{B54BCCF4-1CF9-4745-9524-78847A5E8658}" dt="2021-07-23T01:58:32.583" v="6444" actId="1076"/>
          <ac:picMkLst>
            <pc:docMk/>
            <pc:sldMk cId="3095558287" sldId="664"/>
            <ac:picMk id="16" creationId="{27DF78B1-C764-4034-856B-FAF67F953836}"/>
          </ac:picMkLst>
        </pc:picChg>
      </pc:sldChg>
      <pc:sldChg chg="addSp delSp modSp add mod">
        <pc:chgData name="Alvaro Cadena Lucero" userId="3009b014e56223bb" providerId="LiveId" clId="{B54BCCF4-1CF9-4745-9524-78847A5E8658}" dt="2021-07-23T16:29:33.065" v="7221"/>
        <pc:sldMkLst>
          <pc:docMk/>
          <pc:sldMk cId="3282286170" sldId="665"/>
        </pc:sldMkLst>
        <pc:spChg chg="del">
          <ac:chgData name="Alvaro Cadena Lucero" userId="3009b014e56223bb" providerId="LiveId" clId="{B54BCCF4-1CF9-4745-9524-78847A5E8658}" dt="2021-07-23T01:59:04.962" v="6450" actId="478"/>
          <ac:spMkLst>
            <pc:docMk/>
            <pc:sldMk cId="3282286170" sldId="665"/>
            <ac:spMk id="2" creationId="{5630AE0B-9AC6-4A49-B4A8-B8E215766705}"/>
          </ac:spMkLst>
        </pc:spChg>
        <pc:spChg chg="del mod">
          <ac:chgData name="Alvaro Cadena Lucero" userId="3009b014e56223bb" providerId="LiveId" clId="{B54BCCF4-1CF9-4745-9524-78847A5E8658}" dt="2021-07-23T16:29:32.695" v="7220" actId="478"/>
          <ac:spMkLst>
            <pc:docMk/>
            <pc:sldMk cId="3282286170" sldId="665"/>
            <ac:spMk id="9" creationId="{FA889BC9-605F-45D3-9664-141252FE7421}"/>
          </ac:spMkLst>
        </pc:spChg>
        <pc:spChg chg="add mod">
          <ac:chgData name="Alvaro Cadena Lucero" userId="3009b014e56223bb" providerId="LiveId" clId="{B54BCCF4-1CF9-4745-9524-78847A5E8658}" dt="2021-07-23T16:29:33.065" v="7221"/>
          <ac:spMkLst>
            <pc:docMk/>
            <pc:sldMk cId="3282286170" sldId="665"/>
            <ac:spMk id="12" creationId="{1B872DA7-0991-459B-A9D8-E1E5EB83F48E}"/>
          </ac:spMkLst>
        </pc:spChg>
        <pc:spChg chg="mod">
          <ac:chgData name="Alvaro Cadena Lucero" userId="3009b014e56223bb" providerId="LiveId" clId="{B54BCCF4-1CF9-4745-9524-78847A5E8658}" dt="2021-07-23T02:04:52.950" v="6478" actId="20577"/>
          <ac:spMkLst>
            <pc:docMk/>
            <pc:sldMk cId="3282286170" sldId="665"/>
            <ac:spMk id="14" creationId="{137CBCDA-A674-4AA7-B603-91AAC2981BD9}"/>
          </ac:spMkLst>
        </pc:spChg>
        <pc:picChg chg="add mod">
          <ac:chgData name="Alvaro Cadena Lucero" userId="3009b014e56223bb" providerId="LiveId" clId="{B54BCCF4-1CF9-4745-9524-78847A5E8658}" dt="2021-07-23T01:59:50.163" v="6473" actId="1076"/>
          <ac:picMkLst>
            <pc:docMk/>
            <pc:sldMk cId="3282286170" sldId="665"/>
            <ac:picMk id="10" creationId="{1279F7BD-90E1-4381-9A68-7C981516C801}"/>
          </ac:picMkLst>
        </pc:picChg>
        <pc:picChg chg="del">
          <ac:chgData name="Alvaro Cadena Lucero" userId="3009b014e56223bb" providerId="LiveId" clId="{B54BCCF4-1CF9-4745-9524-78847A5E8658}" dt="2021-07-23T01:59:03.338" v="6449" actId="478"/>
          <ac:picMkLst>
            <pc:docMk/>
            <pc:sldMk cId="3282286170" sldId="665"/>
            <ac:picMk id="16" creationId="{27DF78B1-C764-4034-856B-FAF67F953836}"/>
          </ac:picMkLst>
        </pc:picChg>
      </pc:sldChg>
      <pc:sldChg chg="addSp delSp modSp add mod">
        <pc:chgData name="Alvaro Cadena Lucero" userId="3009b014e56223bb" providerId="LiveId" clId="{B54BCCF4-1CF9-4745-9524-78847A5E8658}" dt="2021-07-23T16:29:39.659" v="7225"/>
        <pc:sldMkLst>
          <pc:docMk/>
          <pc:sldMk cId="2773814316" sldId="666"/>
        </pc:sldMkLst>
        <pc:spChg chg="del">
          <ac:chgData name="Alvaro Cadena Lucero" userId="3009b014e56223bb" providerId="LiveId" clId="{B54BCCF4-1CF9-4745-9524-78847A5E8658}" dt="2021-07-23T16:29:39.355" v="7224" actId="478"/>
          <ac:spMkLst>
            <pc:docMk/>
            <pc:sldMk cId="2773814316" sldId="666"/>
            <ac:spMk id="9" creationId="{FA889BC9-605F-45D3-9664-141252FE7421}"/>
          </ac:spMkLst>
        </pc:spChg>
        <pc:spChg chg="add del mod">
          <ac:chgData name="Alvaro Cadena Lucero" userId="3009b014e56223bb" providerId="LiveId" clId="{B54BCCF4-1CF9-4745-9524-78847A5E8658}" dt="2021-07-23T16:29:38.185" v="7223"/>
          <ac:spMkLst>
            <pc:docMk/>
            <pc:sldMk cId="2773814316" sldId="666"/>
            <ac:spMk id="10" creationId="{17F54F98-E8FA-48DC-AD8F-952BE316290C}"/>
          </ac:spMkLst>
        </pc:spChg>
        <pc:spChg chg="add mod">
          <ac:chgData name="Alvaro Cadena Lucero" userId="3009b014e56223bb" providerId="LiveId" clId="{B54BCCF4-1CF9-4745-9524-78847A5E8658}" dt="2021-07-23T16:29:39.659" v="7225"/>
          <ac:spMkLst>
            <pc:docMk/>
            <pc:sldMk cId="2773814316" sldId="666"/>
            <ac:spMk id="13" creationId="{086DC2D7-C624-4C9A-A54F-95AA5FE58A81}"/>
          </ac:spMkLst>
        </pc:spChg>
        <pc:spChg chg="mod">
          <ac:chgData name="Alvaro Cadena Lucero" userId="3009b014e56223bb" providerId="LiveId" clId="{B54BCCF4-1CF9-4745-9524-78847A5E8658}" dt="2021-07-23T02:05:06.261" v="6488" actId="20577"/>
          <ac:spMkLst>
            <pc:docMk/>
            <pc:sldMk cId="2773814316" sldId="666"/>
            <ac:spMk id="14" creationId="{137CBCDA-A674-4AA7-B603-91AAC2981BD9}"/>
          </ac:spMkLst>
        </pc:spChg>
        <pc:picChg chg="del">
          <ac:chgData name="Alvaro Cadena Lucero" userId="3009b014e56223bb" providerId="LiveId" clId="{B54BCCF4-1CF9-4745-9524-78847A5E8658}" dt="2021-07-23T02:05:11.401" v="6489" actId="478"/>
          <ac:picMkLst>
            <pc:docMk/>
            <pc:sldMk cId="2773814316" sldId="666"/>
            <ac:picMk id="10" creationId="{1279F7BD-90E1-4381-9A68-7C981516C801}"/>
          </ac:picMkLst>
        </pc:picChg>
        <pc:picChg chg="add mod">
          <ac:chgData name="Alvaro Cadena Lucero" userId="3009b014e56223bb" providerId="LiveId" clId="{B54BCCF4-1CF9-4745-9524-78847A5E8658}" dt="2021-07-23T02:05:19.406" v="6492" actId="1076"/>
          <ac:picMkLst>
            <pc:docMk/>
            <pc:sldMk cId="2773814316" sldId="666"/>
            <ac:picMk id="12" creationId="{3DCC71EA-C9C8-499B-B078-0A77201C791C}"/>
          </ac:picMkLst>
        </pc:picChg>
      </pc:sldChg>
      <pc:sldChg chg="addSp delSp modSp add mod">
        <pc:chgData name="Alvaro Cadena Lucero" userId="3009b014e56223bb" providerId="LiveId" clId="{B54BCCF4-1CF9-4745-9524-78847A5E8658}" dt="2021-07-23T16:29:46.899" v="7228"/>
        <pc:sldMkLst>
          <pc:docMk/>
          <pc:sldMk cId="3604853735" sldId="667"/>
        </pc:sldMkLst>
        <pc:spChg chg="del">
          <ac:chgData name="Alvaro Cadena Lucero" userId="3009b014e56223bb" providerId="LiveId" clId="{B54BCCF4-1CF9-4745-9524-78847A5E8658}" dt="2021-07-23T16:29:46.083" v="7227" actId="478"/>
          <ac:spMkLst>
            <pc:docMk/>
            <pc:sldMk cId="3604853735" sldId="667"/>
            <ac:spMk id="9" creationId="{FA889BC9-605F-45D3-9664-141252FE7421}"/>
          </ac:spMkLst>
        </pc:spChg>
        <pc:spChg chg="add mod">
          <ac:chgData name="Alvaro Cadena Lucero" userId="3009b014e56223bb" providerId="LiveId" clId="{B54BCCF4-1CF9-4745-9524-78847A5E8658}" dt="2021-07-23T16:29:46.899" v="7228"/>
          <ac:spMkLst>
            <pc:docMk/>
            <pc:sldMk cId="3604853735" sldId="667"/>
            <ac:spMk id="12" creationId="{39F1FA2C-EE76-4442-85DB-CA3B9621F2A6}"/>
          </ac:spMkLst>
        </pc:spChg>
        <pc:spChg chg="add del mod">
          <ac:chgData name="Alvaro Cadena Lucero" userId="3009b014e56223bb" providerId="LiveId" clId="{B54BCCF4-1CF9-4745-9524-78847A5E8658}" dt="2021-07-23T16:29:44.704" v="7226" actId="478"/>
          <ac:spMkLst>
            <pc:docMk/>
            <pc:sldMk cId="3604853735" sldId="667"/>
            <ac:spMk id="13" creationId="{261537B2-6C29-4A5F-B94C-BE8B1ADFCE6E}"/>
          </ac:spMkLst>
        </pc:spChg>
        <pc:spChg chg="mod">
          <ac:chgData name="Alvaro Cadena Lucero" userId="3009b014e56223bb" providerId="LiveId" clId="{B54BCCF4-1CF9-4745-9524-78847A5E8658}" dt="2021-07-23T02:06:39.961" v="6503" actId="20577"/>
          <ac:spMkLst>
            <pc:docMk/>
            <pc:sldMk cId="3604853735" sldId="667"/>
            <ac:spMk id="14" creationId="{137CBCDA-A674-4AA7-B603-91AAC2981BD9}"/>
          </ac:spMkLst>
        </pc:spChg>
        <pc:picChg chg="add mod">
          <ac:chgData name="Alvaro Cadena Lucero" userId="3009b014e56223bb" providerId="LiveId" clId="{B54BCCF4-1CF9-4745-9524-78847A5E8658}" dt="2021-07-23T02:06:51.461" v="6506" actId="14100"/>
          <ac:picMkLst>
            <pc:docMk/>
            <pc:sldMk cId="3604853735" sldId="667"/>
            <ac:picMk id="10" creationId="{A8D4CA07-FBA5-47BB-9369-144A7068F11F}"/>
          </ac:picMkLst>
        </pc:picChg>
        <pc:picChg chg="del">
          <ac:chgData name="Alvaro Cadena Lucero" userId="3009b014e56223bb" providerId="LiveId" clId="{B54BCCF4-1CF9-4745-9524-78847A5E8658}" dt="2021-07-23T02:06:45.311" v="6504" actId="478"/>
          <ac:picMkLst>
            <pc:docMk/>
            <pc:sldMk cId="3604853735" sldId="667"/>
            <ac:picMk id="12" creationId="{3DCC71EA-C9C8-499B-B078-0A77201C791C}"/>
          </ac:picMkLst>
        </pc:picChg>
      </pc:sldChg>
      <pc:sldChg chg="addSp delSp modSp add mod">
        <pc:chgData name="Alvaro Cadena Lucero" userId="3009b014e56223bb" providerId="LiveId" clId="{B54BCCF4-1CF9-4745-9524-78847A5E8658}" dt="2021-07-23T16:29:51.535" v="7231"/>
        <pc:sldMkLst>
          <pc:docMk/>
          <pc:sldMk cId="2334674846" sldId="668"/>
        </pc:sldMkLst>
        <pc:spChg chg="del">
          <ac:chgData name="Alvaro Cadena Lucero" userId="3009b014e56223bb" providerId="LiveId" clId="{B54BCCF4-1CF9-4745-9524-78847A5E8658}" dt="2021-07-23T16:29:49.442" v="7229" actId="478"/>
          <ac:spMkLst>
            <pc:docMk/>
            <pc:sldMk cId="2334674846" sldId="668"/>
            <ac:spMk id="9" creationId="{FA889BC9-605F-45D3-9664-141252FE7421}"/>
          </ac:spMkLst>
        </pc:spChg>
        <pc:spChg chg="add mod">
          <ac:chgData name="Alvaro Cadena Lucero" userId="3009b014e56223bb" providerId="LiveId" clId="{B54BCCF4-1CF9-4745-9524-78847A5E8658}" dt="2021-07-23T16:29:51.535" v="7231"/>
          <ac:spMkLst>
            <pc:docMk/>
            <pc:sldMk cId="2334674846" sldId="668"/>
            <ac:spMk id="10" creationId="{93A5FA81-424E-409A-B030-487C2EAB15A0}"/>
          </ac:spMkLst>
        </pc:spChg>
        <pc:spChg chg="del">
          <ac:chgData name="Alvaro Cadena Lucero" userId="3009b014e56223bb" providerId="LiveId" clId="{B54BCCF4-1CF9-4745-9524-78847A5E8658}" dt="2021-07-23T16:29:50.797" v="7230" actId="478"/>
          <ac:spMkLst>
            <pc:docMk/>
            <pc:sldMk cId="2334674846" sldId="668"/>
            <ac:spMk id="13" creationId="{261537B2-6C29-4A5F-B94C-BE8B1ADFCE6E}"/>
          </ac:spMkLst>
        </pc:spChg>
        <pc:spChg chg="mod">
          <ac:chgData name="Alvaro Cadena Lucero" userId="3009b014e56223bb" providerId="LiveId" clId="{B54BCCF4-1CF9-4745-9524-78847A5E8658}" dt="2021-07-23T02:07:43.457" v="6525" actId="20577"/>
          <ac:spMkLst>
            <pc:docMk/>
            <pc:sldMk cId="2334674846" sldId="668"/>
            <ac:spMk id="14" creationId="{137CBCDA-A674-4AA7-B603-91AAC2981BD9}"/>
          </ac:spMkLst>
        </pc:spChg>
        <pc:picChg chg="del">
          <ac:chgData name="Alvaro Cadena Lucero" userId="3009b014e56223bb" providerId="LiveId" clId="{B54BCCF4-1CF9-4745-9524-78847A5E8658}" dt="2021-07-23T02:07:49.610" v="6526" actId="478"/>
          <ac:picMkLst>
            <pc:docMk/>
            <pc:sldMk cId="2334674846" sldId="668"/>
            <ac:picMk id="10" creationId="{A8D4CA07-FBA5-47BB-9369-144A7068F11F}"/>
          </ac:picMkLst>
        </pc:picChg>
        <pc:picChg chg="add mod">
          <ac:chgData name="Alvaro Cadena Lucero" userId="3009b014e56223bb" providerId="LiveId" clId="{B54BCCF4-1CF9-4745-9524-78847A5E8658}" dt="2021-07-23T02:07:58.920" v="6530" actId="14100"/>
          <ac:picMkLst>
            <pc:docMk/>
            <pc:sldMk cId="2334674846" sldId="668"/>
            <ac:picMk id="12" creationId="{CC5588CC-38A8-41F4-AC7F-DB73B31ECEE0}"/>
          </ac:picMkLst>
        </pc:picChg>
      </pc:sldChg>
      <pc:sldChg chg="addSp delSp modSp add mod">
        <pc:chgData name="Alvaro Cadena Lucero" userId="3009b014e56223bb" providerId="LiveId" clId="{B54BCCF4-1CF9-4745-9524-78847A5E8658}" dt="2021-07-23T16:29:54.477" v="7232"/>
        <pc:sldMkLst>
          <pc:docMk/>
          <pc:sldMk cId="1838728024" sldId="669"/>
        </pc:sldMkLst>
        <pc:spChg chg="del">
          <ac:chgData name="Alvaro Cadena Lucero" userId="3009b014e56223bb" providerId="LiveId" clId="{B54BCCF4-1CF9-4745-9524-78847A5E8658}" dt="2021-07-23T16:28:02.270" v="7195" actId="478"/>
          <ac:spMkLst>
            <pc:docMk/>
            <pc:sldMk cId="1838728024" sldId="669"/>
            <ac:spMk id="9" creationId="{FA889BC9-605F-45D3-9664-141252FE7421}"/>
          </ac:spMkLst>
        </pc:spChg>
        <pc:spChg chg="add mod">
          <ac:chgData name="Alvaro Cadena Lucero" userId="3009b014e56223bb" providerId="LiveId" clId="{B54BCCF4-1CF9-4745-9524-78847A5E8658}" dt="2021-07-23T16:29:54.477" v="7232"/>
          <ac:spMkLst>
            <pc:docMk/>
            <pc:sldMk cId="1838728024" sldId="669"/>
            <ac:spMk id="10" creationId="{CC86FA6A-FE4C-4861-9E5A-F3917B8E2926}"/>
          </ac:spMkLst>
        </pc:spChg>
        <pc:spChg chg="del">
          <ac:chgData name="Alvaro Cadena Lucero" userId="3009b014e56223bb" providerId="LiveId" clId="{B54BCCF4-1CF9-4745-9524-78847A5E8658}" dt="2021-07-23T16:28:00.822" v="7194" actId="478"/>
          <ac:spMkLst>
            <pc:docMk/>
            <pc:sldMk cId="1838728024" sldId="669"/>
            <ac:spMk id="13" creationId="{261537B2-6C29-4A5F-B94C-BE8B1ADFCE6E}"/>
          </ac:spMkLst>
        </pc:spChg>
        <pc:spChg chg="mod">
          <ac:chgData name="Alvaro Cadena Lucero" userId="3009b014e56223bb" providerId="LiveId" clId="{B54BCCF4-1CF9-4745-9524-78847A5E8658}" dt="2021-07-23T02:09:18.579" v="6585" actId="14100"/>
          <ac:spMkLst>
            <pc:docMk/>
            <pc:sldMk cId="1838728024" sldId="669"/>
            <ac:spMk id="14" creationId="{137CBCDA-A674-4AA7-B603-91AAC2981BD9}"/>
          </ac:spMkLst>
        </pc:spChg>
        <pc:picChg chg="ord">
          <ac:chgData name="Alvaro Cadena Lucero" userId="3009b014e56223bb" providerId="LiveId" clId="{B54BCCF4-1CF9-4745-9524-78847A5E8658}" dt="2021-07-23T02:15:40.837" v="6697" actId="166"/>
          <ac:picMkLst>
            <pc:docMk/>
            <pc:sldMk cId="1838728024" sldId="669"/>
            <ac:picMk id="3" creationId="{00000000-0000-0000-0000-000000000000}"/>
          </ac:picMkLst>
        </pc:picChg>
        <pc:picChg chg="add del mod">
          <ac:chgData name="Alvaro Cadena Lucero" userId="3009b014e56223bb" providerId="LiveId" clId="{B54BCCF4-1CF9-4745-9524-78847A5E8658}" dt="2021-07-23T02:09:24.530" v="6588" actId="478"/>
          <ac:picMkLst>
            <pc:docMk/>
            <pc:sldMk cId="1838728024" sldId="669"/>
            <ac:picMk id="10" creationId="{56CAB376-56BE-4EA1-ACB3-B77A714A14C2}"/>
          </ac:picMkLst>
        </pc:picChg>
        <pc:picChg chg="del">
          <ac:chgData name="Alvaro Cadena Lucero" userId="3009b014e56223bb" providerId="LiveId" clId="{B54BCCF4-1CF9-4745-9524-78847A5E8658}" dt="2021-07-23T02:09:20.164" v="6586" actId="478"/>
          <ac:picMkLst>
            <pc:docMk/>
            <pc:sldMk cId="1838728024" sldId="669"/>
            <ac:picMk id="12" creationId="{CC5588CC-38A8-41F4-AC7F-DB73B31ECEE0}"/>
          </ac:picMkLst>
        </pc:picChg>
        <pc:picChg chg="add mod">
          <ac:chgData name="Alvaro Cadena Lucero" userId="3009b014e56223bb" providerId="LiveId" clId="{B54BCCF4-1CF9-4745-9524-78847A5E8658}" dt="2021-07-23T02:15:38.057" v="6696" actId="1076"/>
          <ac:picMkLst>
            <pc:docMk/>
            <pc:sldMk cId="1838728024" sldId="669"/>
            <ac:picMk id="15" creationId="{F3F319FE-D7B5-4976-97A9-EE2D7451D339}"/>
          </ac:picMkLst>
        </pc:picChg>
      </pc:sldChg>
      <pc:sldChg chg="addSp delSp modSp add mod">
        <pc:chgData name="Alvaro Cadena Lucero" userId="3009b014e56223bb" providerId="LiveId" clId="{B54BCCF4-1CF9-4745-9524-78847A5E8658}" dt="2021-07-23T16:30:01.492" v="7235"/>
        <pc:sldMkLst>
          <pc:docMk/>
          <pc:sldMk cId="1865365891" sldId="670"/>
        </pc:sldMkLst>
        <pc:spChg chg="del">
          <ac:chgData name="Alvaro Cadena Lucero" userId="3009b014e56223bb" providerId="LiveId" clId="{B54BCCF4-1CF9-4745-9524-78847A5E8658}" dt="2021-07-23T16:29:59.566" v="7233" actId="478"/>
          <ac:spMkLst>
            <pc:docMk/>
            <pc:sldMk cId="1865365891" sldId="670"/>
            <ac:spMk id="9" creationId="{FA889BC9-605F-45D3-9664-141252FE7421}"/>
          </ac:spMkLst>
        </pc:spChg>
        <pc:spChg chg="add mod">
          <ac:chgData name="Alvaro Cadena Lucero" userId="3009b014e56223bb" providerId="LiveId" clId="{B54BCCF4-1CF9-4745-9524-78847A5E8658}" dt="2021-07-23T16:30:01.492" v="7235"/>
          <ac:spMkLst>
            <pc:docMk/>
            <pc:sldMk cId="1865365891" sldId="670"/>
            <ac:spMk id="12" creationId="{A036E017-0BCB-4D0D-A1E2-A029F3FFAEB7}"/>
          </ac:spMkLst>
        </pc:spChg>
        <pc:spChg chg="del">
          <ac:chgData name="Alvaro Cadena Lucero" userId="3009b014e56223bb" providerId="LiveId" clId="{B54BCCF4-1CF9-4745-9524-78847A5E8658}" dt="2021-07-23T16:30:00.828" v="7234" actId="478"/>
          <ac:spMkLst>
            <pc:docMk/>
            <pc:sldMk cId="1865365891" sldId="670"/>
            <ac:spMk id="13" creationId="{261537B2-6C29-4A5F-B94C-BE8B1ADFCE6E}"/>
          </ac:spMkLst>
        </pc:spChg>
        <pc:spChg chg="mod">
          <ac:chgData name="Alvaro Cadena Lucero" userId="3009b014e56223bb" providerId="LiveId" clId="{B54BCCF4-1CF9-4745-9524-78847A5E8658}" dt="2021-07-23T02:10:15.479" v="6659" actId="14100"/>
          <ac:spMkLst>
            <pc:docMk/>
            <pc:sldMk cId="1865365891" sldId="670"/>
            <ac:spMk id="14" creationId="{137CBCDA-A674-4AA7-B603-91AAC2981BD9}"/>
          </ac:spMkLst>
        </pc:spChg>
        <pc:picChg chg="ord">
          <ac:chgData name="Alvaro Cadena Lucero" userId="3009b014e56223bb" providerId="LiveId" clId="{B54BCCF4-1CF9-4745-9524-78847A5E8658}" dt="2021-07-23T02:10:31.808" v="6664" actId="166"/>
          <ac:picMkLst>
            <pc:docMk/>
            <pc:sldMk cId="1865365891" sldId="670"/>
            <ac:picMk id="3" creationId="{00000000-0000-0000-0000-000000000000}"/>
          </ac:picMkLst>
        </pc:picChg>
        <pc:picChg chg="add mod">
          <ac:chgData name="Alvaro Cadena Lucero" userId="3009b014e56223bb" providerId="LiveId" clId="{B54BCCF4-1CF9-4745-9524-78847A5E8658}" dt="2021-07-23T02:10:36.009" v="6665" actId="14100"/>
          <ac:picMkLst>
            <pc:docMk/>
            <pc:sldMk cId="1865365891" sldId="670"/>
            <ac:picMk id="10" creationId="{24F1EDD8-4650-46F0-B5D2-2CB878DDD45D}"/>
          </ac:picMkLst>
        </pc:picChg>
        <pc:picChg chg="add mod">
          <ac:chgData name="Alvaro Cadena Lucero" userId="3009b014e56223bb" providerId="LiveId" clId="{B54BCCF4-1CF9-4745-9524-78847A5E8658}" dt="2021-07-23T02:11:51.950" v="6667"/>
          <ac:picMkLst>
            <pc:docMk/>
            <pc:sldMk cId="1865365891" sldId="670"/>
            <ac:picMk id="12" creationId="{CEF19D30-44E6-4142-85EC-C50274BDD102}"/>
          </ac:picMkLst>
        </pc:picChg>
        <pc:picChg chg="del">
          <ac:chgData name="Alvaro Cadena Lucero" userId="3009b014e56223bb" providerId="LiveId" clId="{B54BCCF4-1CF9-4745-9524-78847A5E8658}" dt="2021-07-23T02:09:48.939" v="6594" actId="478"/>
          <ac:picMkLst>
            <pc:docMk/>
            <pc:sldMk cId="1865365891" sldId="670"/>
            <ac:picMk id="15" creationId="{F3F319FE-D7B5-4976-97A9-EE2D7451D339}"/>
          </ac:picMkLst>
        </pc:picChg>
      </pc:sldChg>
      <pc:sldChg chg="addSp delSp modSp add mod">
        <pc:chgData name="Alvaro Cadena Lucero" userId="3009b014e56223bb" providerId="LiveId" clId="{B54BCCF4-1CF9-4745-9524-78847A5E8658}" dt="2021-07-23T16:30:06.268" v="7239"/>
        <pc:sldMkLst>
          <pc:docMk/>
          <pc:sldMk cId="31464616" sldId="671"/>
        </pc:sldMkLst>
        <pc:spChg chg="del mod">
          <ac:chgData name="Alvaro Cadena Lucero" userId="3009b014e56223bb" providerId="LiveId" clId="{B54BCCF4-1CF9-4745-9524-78847A5E8658}" dt="2021-07-23T16:30:05.600" v="7238" actId="478"/>
          <ac:spMkLst>
            <pc:docMk/>
            <pc:sldMk cId="31464616" sldId="671"/>
            <ac:spMk id="9" creationId="{FA889BC9-605F-45D3-9664-141252FE7421}"/>
          </ac:spMkLst>
        </pc:spChg>
        <pc:spChg chg="add mod">
          <ac:chgData name="Alvaro Cadena Lucero" userId="3009b014e56223bb" providerId="LiveId" clId="{B54BCCF4-1CF9-4745-9524-78847A5E8658}" dt="2021-07-23T16:30:06.268" v="7239"/>
          <ac:spMkLst>
            <pc:docMk/>
            <pc:sldMk cId="31464616" sldId="671"/>
            <ac:spMk id="10" creationId="{6B343D92-C9C6-406A-95FB-B90CA5B4FB19}"/>
          </ac:spMkLst>
        </pc:spChg>
        <pc:spChg chg="del">
          <ac:chgData name="Alvaro Cadena Lucero" userId="3009b014e56223bb" providerId="LiveId" clId="{B54BCCF4-1CF9-4745-9524-78847A5E8658}" dt="2021-07-23T16:30:04.093" v="7236" actId="478"/>
          <ac:spMkLst>
            <pc:docMk/>
            <pc:sldMk cId="31464616" sldId="671"/>
            <ac:spMk id="13" creationId="{261537B2-6C29-4A5F-B94C-BE8B1ADFCE6E}"/>
          </ac:spMkLst>
        </pc:spChg>
        <pc:spChg chg="mod">
          <ac:chgData name="Alvaro Cadena Lucero" userId="3009b014e56223bb" providerId="LiveId" clId="{B54BCCF4-1CF9-4745-9524-78847A5E8658}" dt="2021-07-23T02:12:09.519" v="6686" actId="20577"/>
          <ac:spMkLst>
            <pc:docMk/>
            <pc:sldMk cId="31464616" sldId="671"/>
            <ac:spMk id="14" creationId="{137CBCDA-A674-4AA7-B603-91AAC2981BD9}"/>
          </ac:spMkLst>
        </pc:spChg>
        <pc:picChg chg="del">
          <ac:chgData name="Alvaro Cadena Lucero" userId="3009b014e56223bb" providerId="LiveId" clId="{B54BCCF4-1CF9-4745-9524-78847A5E8658}" dt="2021-07-23T02:11:59.743" v="6669" actId="478"/>
          <ac:picMkLst>
            <pc:docMk/>
            <pc:sldMk cId="31464616" sldId="671"/>
            <ac:picMk id="10" creationId="{24F1EDD8-4650-46F0-B5D2-2CB878DDD45D}"/>
          </ac:picMkLst>
        </pc:picChg>
        <pc:picChg chg="add mod">
          <ac:chgData name="Alvaro Cadena Lucero" userId="3009b014e56223bb" providerId="LiveId" clId="{B54BCCF4-1CF9-4745-9524-78847A5E8658}" dt="2021-07-23T02:12:23.398" v="6692" actId="14100"/>
          <ac:picMkLst>
            <pc:docMk/>
            <pc:sldMk cId="31464616" sldId="671"/>
            <ac:picMk id="12" creationId="{E0E1D1B7-C291-4319-8FC0-3CF35CAB07F7}"/>
          </ac:picMkLst>
        </pc:picChg>
      </pc:sldChg>
      <pc:sldChg chg="addSp delSp modSp mod">
        <pc:chgData name="Alvaro Cadena Lucero" userId="3009b014e56223bb" providerId="LiveId" clId="{B54BCCF4-1CF9-4745-9524-78847A5E8658}" dt="2021-07-23T16:31:45.258" v="7283"/>
        <pc:sldMkLst>
          <pc:docMk/>
          <pc:sldMk cId="1556772708" sldId="672"/>
        </pc:sldMkLst>
        <pc:spChg chg="add mod">
          <ac:chgData name="Alvaro Cadena Lucero" userId="3009b014e56223bb" providerId="LiveId" clId="{B54BCCF4-1CF9-4745-9524-78847A5E8658}" dt="2021-07-23T16:31:45.258" v="7283"/>
          <ac:spMkLst>
            <pc:docMk/>
            <pc:sldMk cId="1556772708" sldId="672"/>
            <ac:spMk id="6" creationId="{A6836C06-F358-4EC8-9CE4-99ADD53DEA2F}"/>
          </ac:spMkLst>
        </pc:spChg>
        <pc:spChg chg="del">
          <ac:chgData name="Alvaro Cadena Lucero" userId="3009b014e56223bb" providerId="LiveId" clId="{B54BCCF4-1CF9-4745-9524-78847A5E8658}" dt="2021-07-23T16:31:41.762" v="7282" actId="478"/>
          <ac:spMkLst>
            <pc:docMk/>
            <pc:sldMk cId="1556772708" sldId="672"/>
            <ac:spMk id="7" creationId="{FA889BC9-605F-45D3-9664-141252FE7421}"/>
          </ac:spMkLst>
        </pc:spChg>
      </pc:sldChg>
      <pc:sldChg chg="addSp delSp modSp mod">
        <pc:chgData name="Alvaro Cadena Lucero" userId="3009b014e56223bb" providerId="LiveId" clId="{B54BCCF4-1CF9-4745-9524-78847A5E8658}" dt="2021-07-23T16:30:17.478" v="7243"/>
        <pc:sldMkLst>
          <pc:docMk/>
          <pc:sldMk cId="2404334950" sldId="673"/>
        </pc:sldMkLst>
        <pc:spChg chg="del">
          <ac:chgData name="Alvaro Cadena Lucero" userId="3009b014e56223bb" providerId="LiveId" clId="{B54BCCF4-1CF9-4745-9524-78847A5E8658}" dt="2021-07-23T16:16:08.314" v="6783" actId="478"/>
          <ac:spMkLst>
            <pc:docMk/>
            <pc:sldMk cId="2404334950" sldId="673"/>
            <ac:spMk id="2" creationId="{17C5997A-FD7E-4E17-97E4-0999C8FB5F90}"/>
          </ac:spMkLst>
        </pc:spChg>
        <pc:spChg chg="add mod">
          <ac:chgData name="Alvaro Cadena Lucero" userId="3009b014e56223bb" providerId="LiveId" clId="{B54BCCF4-1CF9-4745-9524-78847A5E8658}" dt="2021-07-23T16:16:06.104" v="6782"/>
          <ac:spMkLst>
            <pc:docMk/>
            <pc:sldMk cId="2404334950" sldId="673"/>
            <ac:spMk id="6" creationId="{FFDCE273-980A-4F64-A772-BFCD30C697D7}"/>
          </ac:spMkLst>
        </pc:spChg>
        <pc:spChg chg="add mod">
          <ac:chgData name="Alvaro Cadena Lucero" userId="3009b014e56223bb" providerId="LiveId" clId="{B54BCCF4-1CF9-4745-9524-78847A5E8658}" dt="2021-07-23T16:18:56.526" v="6903" actId="20577"/>
          <ac:spMkLst>
            <pc:docMk/>
            <pc:sldMk cId="2404334950" sldId="673"/>
            <ac:spMk id="7" creationId="{AC6F907D-54AB-455F-B91F-B16FB6D6CCF0}"/>
          </ac:spMkLst>
        </pc:spChg>
        <pc:spChg chg="add mod">
          <ac:chgData name="Alvaro Cadena Lucero" userId="3009b014e56223bb" providerId="LiveId" clId="{B54BCCF4-1CF9-4745-9524-78847A5E8658}" dt="2021-07-23T16:30:17.478" v="7243"/>
          <ac:spMkLst>
            <pc:docMk/>
            <pc:sldMk cId="2404334950" sldId="673"/>
            <ac:spMk id="8" creationId="{929DAEC2-0EDB-488B-B029-10971BB7B20E}"/>
          </ac:spMkLst>
        </pc:spChg>
        <pc:spChg chg="del">
          <ac:chgData name="Alvaro Cadena Lucero" userId="3009b014e56223bb" providerId="LiveId" clId="{B54BCCF4-1CF9-4745-9524-78847A5E8658}" dt="2021-07-23T16:18:46.816" v="6871" actId="478"/>
          <ac:spMkLst>
            <pc:docMk/>
            <pc:sldMk cId="2404334950" sldId="673"/>
            <ac:spMk id="11" creationId="{400CDF07-E8B8-47D6-99DC-17A4C023DF9A}"/>
          </ac:spMkLst>
        </pc:spChg>
      </pc:sldChg>
      <pc:sldChg chg="addSp delSp modSp mod">
        <pc:chgData name="Alvaro Cadena Lucero" userId="3009b014e56223bb" providerId="LiveId" clId="{B54BCCF4-1CF9-4745-9524-78847A5E8658}" dt="2021-07-23T16:30:44.530" v="7257"/>
        <pc:sldMkLst>
          <pc:docMk/>
          <pc:sldMk cId="705361423" sldId="674"/>
        </pc:sldMkLst>
        <pc:spChg chg="del">
          <ac:chgData name="Alvaro Cadena Lucero" userId="3009b014e56223bb" providerId="LiveId" clId="{B54BCCF4-1CF9-4745-9524-78847A5E8658}" dt="2021-07-23T16:16:33.619" v="6795" actId="478"/>
          <ac:spMkLst>
            <pc:docMk/>
            <pc:sldMk cId="705361423" sldId="674"/>
            <ac:spMk id="2" creationId="{B1380879-139F-4E66-BDF7-A2B7B22937B8}"/>
          </ac:spMkLst>
        </pc:spChg>
        <pc:spChg chg="del">
          <ac:chgData name="Alvaro Cadena Lucero" userId="3009b014e56223bb" providerId="LiveId" clId="{B54BCCF4-1CF9-4745-9524-78847A5E8658}" dt="2021-07-23T16:23:15.437" v="7096" actId="478"/>
          <ac:spMkLst>
            <pc:docMk/>
            <pc:sldMk cId="705361423" sldId="674"/>
            <ac:spMk id="3" creationId="{4ED4679F-1F3C-441E-8A15-54C51A0EC9EA}"/>
          </ac:spMkLst>
        </pc:spChg>
        <pc:spChg chg="add mod">
          <ac:chgData name="Alvaro Cadena Lucero" userId="3009b014e56223bb" providerId="LiveId" clId="{B54BCCF4-1CF9-4745-9524-78847A5E8658}" dt="2021-07-23T16:24:49.422" v="7105" actId="1076"/>
          <ac:spMkLst>
            <pc:docMk/>
            <pc:sldMk cId="705361423" sldId="674"/>
            <ac:spMk id="7" creationId="{3F78A470-13F0-4C5C-839D-ADCF1EA40AD1}"/>
          </ac:spMkLst>
        </pc:spChg>
        <pc:spChg chg="del">
          <ac:chgData name="Alvaro Cadena Lucero" userId="3009b014e56223bb" providerId="LiveId" clId="{B54BCCF4-1CF9-4745-9524-78847A5E8658}" dt="2021-07-23T16:23:06.581" v="7080" actId="478"/>
          <ac:spMkLst>
            <pc:docMk/>
            <pc:sldMk cId="705361423" sldId="674"/>
            <ac:spMk id="8" creationId="{1C905831-F0D8-4BEC-AD10-86C426866791}"/>
          </ac:spMkLst>
        </pc:spChg>
        <pc:spChg chg="add mod">
          <ac:chgData name="Alvaro Cadena Lucero" userId="3009b014e56223bb" providerId="LiveId" clId="{B54BCCF4-1CF9-4745-9524-78847A5E8658}" dt="2021-07-23T16:30:44.530" v="7257"/>
          <ac:spMkLst>
            <pc:docMk/>
            <pc:sldMk cId="705361423" sldId="674"/>
            <ac:spMk id="11" creationId="{52DFB18E-7DA5-48C0-B1A2-782B363688C6}"/>
          </ac:spMkLst>
        </pc:spChg>
      </pc:sldChg>
      <pc:sldChg chg="addSp delSp modSp mod">
        <pc:chgData name="Alvaro Cadena Lucero" userId="3009b014e56223bb" providerId="LiveId" clId="{B54BCCF4-1CF9-4745-9524-78847A5E8658}" dt="2021-07-23T16:30:47.568" v="7258"/>
        <pc:sldMkLst>
          <pc:docMk/>
          <pc:sldMk cId="960172087" sldId="675"/>
        </pc:sldMkLst>
        <pc:spChg chg="del">
          <ac:chgData name="Alvaro Cadena Lucero" userId="3009b014e56223bb" providerId="LiveId" clId="{B54BCCF4-1CF9-4745-9524-78847A5E8658}" dt="2021-07-23T16:24:39.913" v="7099" actId="478"/>
          <ac:spMkLst>
            <pc:docMk/>
            <pc:sldMk cId="960172087" sldId="675"/>
            <ac:spMk id="2" creationId="{B1380879-139F-4E66-BDF7-A2B7B22937B8}"/>
          </ac:spMkLst>
        </pc:spChg>
        <pc:spChg chg="del">
          <ac:chgData name="Alvaro Cadena Lucero" userId="3009b014e56223bb" providerId="LiveId" clId="{B54BCCF4-1CF9-4745-9524-78847A5E8658}" dt="2021-07-23T16:24:40.846" v="7100" actId="478"/>
          <ac:spMkLst>
            <pc:docMk/>
            <pc:sldMk cId="960172087" sldId="675"/>
            <ac:spMk id="3" creationId="{4ED4679F-1F3C-441E-8A15-54C51A0EC9EA}"/>
          </ac:spMkLst>
        </pc:spChg>
        <pc:spChg chg="del">
          <ac:chgData name="Alvaro Cadena Lucero" userId="3009b014e56223bb" providerId="LiveId" clId="{B54BCCF4-1CF9-4745-9524-78847A5E8658}" dt="2021-07-23T16:24:43.922" v="7101" actId="478"/>
          <ac:spMkLst>
            <pc:docMk/>
            <pc:sldMk cId="960172087" sldId="675"/>
            <ac:spMk id="8" creationId="{1C905831-F0D8-4BEC-AD10-86C426866791}"/>
          </ac:spMkLst>
        </pc:spChg>
        <pc:spChg chg="add del mod">
          <ac:chgData name="Alvaro Cadena Lucero" userId="3009b014e56223bb" providerId="LiveId" clId="{B54BCCF4-1CF9-4745-9524-78847A5E8658}" dt="2021-07-23T16:24:45.185" v="7103"/>
          <ac:spMkLst>
            <pc:docMk/>
            <pc:sldMk cId="960172087" sldId="675"/>
            <ac:spMk id="16" creationId="{8859A96C-1CF9-4597-9014-3DEC8B52588F}"/>
          </ac:spMkLst>
        </pc:spChg>
        <pc:spChg chg="add mod">
          <ac:chgData name="Alvaro Cadena Lucero" userId="3009b014e56223bb" providerId="LiveId" clId="{B54BCCF4-1CF9-4745-9524-78847A5E8658}" dt="2021-07-23T16:24:51.875" v="7106"/>
          <ac:spMkLst>
            <pc:docMk/>
            <pc:sldMk cId="960172087" sldId="675"/>
            <ac:spMk id="17" creationId="{A0ABFDFC-56CF-4D8E-BA63-084C040835E3}"/>
          </ac:spMkLst>
        </pc:spChg>
        <pc:spChg chg="add mod">
          <ac:chgData name="Alvaro Cadena Lucero" userId="3009b014e56223bb" providerId="LiveId" clId="{B54BCCF4-1CF9-4745-9524-78847A5E8658}" dt="2021-07-23T16:30:47.568" v="7258"/>
          <ac:spMkLst>
            <pc:docMk/>
            <pc:sldMk cId="960172087" sldId="675"/>
            <ac:spMk id="18" creationId="{2BB8D073-169D-4387-AB4A-20A9837D6407}"/>
          </ac:spMkLst>
        </pc:spChg>
      </pc:sldChg>
      <pc:sldChg chg="addSp modSp">
        <pc:chgData name="Alvaro Cadena Lucero" userId="3009b014e56223bb" providerId="LiveId" clId="{B54BCCF4-1CF9-4745-9524-78847A5E8658}" dt="2021-07-23T16:30:48.607" v="7259"/>
        <pc:sldMkLst>
          <pc:docMk/>
          <pc:sldMk cId="137871436" sldId="676"/>
        </pc:sldMkLst>
        <pc:spChg chg="add mod">
          <ac:chgData name="Alvaro Cadena Lucero" userId="3009b014e56223bb" providerId="LiveId" clId="{B54BCCF4-1CF9-4745-9524-78847A5E8658}" dt="2021-07-23T16:25:01.704" v="7107"/>
          <ac:spMkLst>
            <pc:docMk/>
            <pc:sldMk cId="137871436" sldId="676"/>
            <ac:spMk id="13" creationId="{E6EA33CD-3DF2-48AE-BE07-86A395E913C4}"/>
          </ac:spMkLst>
        </pc:spChg>
        <pc:spChg chg="add mod">
          <ac:chgData name="Alvaro Cadena Lucero" userId="3009b014e56223bb" providerId="LiveId" clId="{B54BCCF4-1CF9-4745-9524-78847A5E8658}" dt="2021-07-23T16:30:48.607" v="7259"/>
          <ac:spMkLst>
            <pc:docMk/>
            <pc:sldMk cId="137871436" sldId="676"/>
            <ac:spMk id="14" creationId="{40D1A0AF-53B4-464A-859F-70ADE3E67ED2}"/>
          </ac:spMkLst>
        </pc:spChg>
      </pc:sldChg>
      <pc:sldChg chg="addSp modSp mod">
        <pc:chgData name="Alvaro Cadena Lucero" userId="3009b014e56223bb" providerId="LiveId" clId="{B54BCCF4-1CF9-4745-9524-78847A5E8658}" dt="2021-07-23T16:31:21.758" v="7272"/>
        <pc:sldMkLst>
          <pc:docMk/>
          <pc:sldMk cId="1712792151" sldId="677"/>
        </pc:sldMkLst>
        <pc:spChg chg="mod">
          <ac:chgData name="Alvaro Cadena Lucero" userId="3009b014e56223bb" providerId="LiveId" clId="{B54BCCF4-1CF9-4745-9524-78847A5E8658}" dt="2021-07-23T16:26:12.886" v="7172" actId="12"/>
          <ac:spMkLst>
            <pc:docMk/>
            <pc:sldMk cId="1712792151" sldId="677"/>
            <ac:spMk id="9" creationId="{61AEB93F-5AD0-4CBF-8151-B1562074523B}"/>
          </ac:spMkLst>
        </pc:spChg>
        <pc:spChg chg="add mod">
          <ac:chgData name="Alvaro Cadena Lucero" userId="3009b014e56223bb" providerId="LiveId" clId="{B54BCCF4-1CF9-4745-9524-78847A5E8658}" dt="2021-07-23T16:25:51.880" v="7161"/>
          <ac:spMkLst>
            <pc:docMk/>
            <pc:sldMk cId="1712792151" sldId="677"/>
            <ac:spMk id="10" creationId="{08E3FF51-4839-425A-BD21-DE4B0A4B715D}"/>
          </ac:spMkLst>
        </pc:spChg>
        <pc:spChg chg="add mod">
          <ac:chgData name="Alvaro Cadena Lucero" userId="3009b014e56223bb" providerId="LiveId" clId="{B54BCCF4-1CF9-4745-9524-78847A5E8658}" dt="2021-07-23T16:31:21.758" v="7272"/>
          <ac:spMkLst>
            <pc:docMk/>
            <pc:sldMk cId="1712792151" sldId="677"/>
            <ac:spMk id="11" creationId="{6D192909-9EFA-45AA-B17E-6656B80B4FED}"/>
          </ac:spMkLst>
        </pc:spChg>
        <pc:graphicFrameChg chg="mod">
          <ac:chgData name="Alvaro Cadena Lucero" userId="3009b014e56223bb" providerId="LiveId" clId="{B54BCCF4-1CF9-4745-9524-78847A5E8658}" dt="2021-07-23T16:26:01.921" v="7170" actId="1036"/>
          <ac:graphicFrameMkLst>
            <pc:docMk/>
            <pc:sldMk cId="1712792151" sldId="677"/>
            <ac:graphicFrameMk id="7" creationId="{7EA5A47E-C761-4523-AF6E-4AF61A176D0B}"/>
          </ac:graphicFrameMkLst>
        </pc:graphicFrameChg>
        <pc:graphicFrameChg chg="mod">
          <ac:chgData name="Alvaro Cadena Lucero" userId="3009b014e56223bb" providerId="LiveId" clId="{B54BCCF4-1CF9-4745-9524-78847A5E8658}" dt="2021-07-23T16:26:01.921" v="7170" actId="1036"/>
          <ac:graphicFrameMkLst>
            <pc:docMk/>
            <pc:sldMk cId="1712792151" sldId="677"/>
            <ac:graphicFrameMk id="8" creationId="{375D0D8C-2FF0-4CD1-B159-0AA6B295F75B}"/>
          </ac:graphicFrameMkLst>
        </pc:graphicFrameChg>
        <pc:picChg chg="mod">
          <ac:chgData name="Alvaro Cadena Lucero" userId="3009b014e56223bb" providerId="LiveId" clId="{B54BCCF4-1CF9-4745-9524-78847A5E8658}" dt="2021-07-23T16:26:01.921" v="7170" actId="1036"/>
          <ac:picMkLst>
            <pc:docMk/>
            <pc:sldMk cId="1712792151" sldId="677"/>
            <ac:picMk id="5" creationId="{82CC35D8-8327-441E-9AB3-61DFEB52B9F0}"/>
          </ac:picMkLst>
        </pc:picChg>
        <pc:picChg chg="mod">
          <ac:chgData name="Alvaro Cadena Lucero" userId="3009b014e56223bb" providerId="LiveId" clId="{B54BCCF4-1CF9-4745-9524-78847A5E8658}" dt="2021-07-23T16:26:01.921" v="7170" actId="1036"/>
          <ac:picMkLst>
            <pc:docMk/>
            <pc:sldMk cId="1712792151" sldId="677"/>
            <ac:picMk id="6" creationId="{9619858D-D8B1-424D-8A46-AB1FCCD9FE6C}"/>
          </ac:picMkLst>
        </pc:picChg>
      </pc:sldChg>
      <pc:sldChg chg="addSp modSp">
        <pc:chgData name="Alvaro Cadena Lucero" userId="3009b014e56223bb" providerId="LiveId" clId="{B54BCCF4-1CF9-4745-9524-78847A5E8658}" dt="2021-07-23T16:30:52.971" v="7262"/>
        <pc:sldMkLst>
          <pc:docMk/>
          <pc:sldMk cId="2361404716" sldId="678"/>
        </pc:sldMkLst>
        <pc:spChg chg="add mod">
          <ac:chgData name="Alvaro Cadena Lucero" userId="3009b014e56223bb" providerId="LiveId" clId="{B54BCCF4-1CF9-4745-9524-78847A5E8658}" dt="2021-07-23T16:25:04.777" v="7109"/>
          <ac:spMkLst>
            <pc:docMk/>
            <pc:sldMk cId="2361404716" sldId="678"/>
            <ac:spMk id="17" creationId="{B3972AC9-25D9-4880-B23C-4030D2A2FBA8}"/>
          </ac:spMkLst>
        </pc:spChg>
        <pc:spChg chg="add mod">
          <ac:chgData name="Alvaro Cadena Lucero" userId="3009b014e56223bb" providerId="LiveId" clId="{B54BCCF4-1CF9-4745-9524-78847A5E8658}" dt="2021-07-23T16:30:52.971" v="7262"/>
          <ac:spMkLst>
            <pc:docMk/>
            <pc:sldMk cId="2361404716" sldId="678"/>
            <ac:spMk id="18" creationId="{9EE76869-868E-4723-93D6-294FE9A2613A}"/>
          </ac:spMkLst>
        </pc:spChg>
      </pc:sldChg>
      <pc:sldChg chg="addSp modSp">
        <pc:chgData name="Alvaro Cadena Lucero" userId="3009b014e56223bb" providerId="LiveId" clId="{B54BCCF4-1CF9-4745-9524-78847A5E8658}" dt="2021-07-23T16:30:56.926" v="7264"/>
        <pc:sldMkLst>
          <pc:docMk/>
          <pc:sldMk cId="3513166407" sldId="679"/>
        </pc:sldMkLst>
        <pc:spChg chg="add mod">
          <ac:chgData name="Alvaro Cadena Lucero" userId="3009b014e56223bb" providerId="LiveId" clId="{B54BCCF4-1CF9-4745-9524-78847A5E8658}" dt="2021-07-23T16:25:07.347" v="7111"/>
          <ac:spMkLst>
            <pc:docMk/>
            <pc:sldMk cId="3513166407" sldId="679"/>
            <ac:spMk id="16" creationId="{7F58B852-2C52-42C1-8C59-03333F1318CA}"/>
          </ac:spMkLst>
        </pc:spChg>
        <pc:spChg chg="add mod">
          <ac:chgData name="Alvaro Cadena Lucero" userId="3009b014e56223bb" providerId="LiveId" clId="{B54BCCF4-1CF9-4745-9524-78847A5E8658}" dt="2021-07-23T16:30:56.926" v="7264"/>
          <ac:spMkLst>
            <pc:docMk/>
            <pc:sldMk cId="3513166407" sldId="679"/>
            <ac:spMk id="19" creationId="{23CBD78A-1300-4801-900E-756C845A543C}"/>
          </ac:spMkLst>
        </pc:spChg>
      </pc:sldChg>
      <pc:sldChg chg="addSp modSp">
        <pc:chgData name="Alvaro Cadena Lucero" userId="3009b014e56223bb" providerId="LiveId" clId="{B54BCCF4-1CF9-4745-9524-78847A5E8658}" dt="2021-07-23T16:31:23.915" v="7273"/>
        <pc:sldMkLst>
          <pc:docMk/>
          <pc:sldMk cId="1120036379" sldId="680"/>
        </pc:sldMkLst>
        <pc:spChg chg="add mod">
          <ac:chgData name="Alvaro Cadena Lucero" userId="3009b014e56223bb" providerId="LiveId" clId="{B54BCCF4-1CF9-4745-9524-78847A5E8658}" dt="2021-07-23T16:31:23.915" v="7273"/>
          <ac:spMkLst>
            <pc:docMk/>
            <pc:sldMk cId="1120036379" sldId="680"/>
            <ac:spMk id="7" creationId="{65DE9C0B-6501-44B9-8133-BD6262BC742D}"/>
          </ac:spMkLst>
        </pc:spChg>
      </pc:sldChg>
      <pc:sldChg chg="addSp delSp modSp mod">
        <pc:chgData name="Alvaro Cadena Lucero" userId="3009b014e56223bb" providerId="LiveId" clId="{B54BCCF4-1CF9-4745-9524-78847A5E8658}" dt="2021-07-23T16:31:18.725" v="7271"/>
        <pc:sldMkLst>
          <pc:docMk/>
          <pc:sldMk cId="3189245076" sldId="681"/>
        </pc:sldMkLst>
        <pc:spChg chg="del">
          <ac:chgData name="Alvaro Cadena Lucero" userId="3009b014e56223bb" providerId="LiveId" clId="{B54BCCF4-1CF9-4745-9524-78847A5E8658}" dt="2021-07-23T16:25:40.461" v="7157" actId="478"/>
          <ac:spMkLst>
            <pc:docMk/>
            <pc:sldMk cId="3189245076" sldId="681"/>
            <ac:spMk id="2" creationId="{8CD93E7F-4EBF-4A3B-9F10-446ECE463074}"/>
          </ac:spMkLst>
        </pc:spChg>
        <pc:spChg chg="add del mod">
          <ac:chgData name="Alvaro Cadena Lucero" userId="3009b014e56223bb" providerId="LiveId" clId="{B54BCCF4-1CF9-4745-9524-78847A5E8658}" dt="2021-07-23T16:25:42.297" v="7159"/>
          <ac:spMkLst>
            <pc:docMk/>
            <pc:sldMk cId="3189245076" sldId="681"/>
            <ac:spMk id="4" creationId="{1079B6B8-F412-4FEA-9807-942C018341B8}"/>
          </ac:spMkLst>
        </pc:spChg>
        <pc:spChg chg="add mod">
          <ac:chgData name="Alvaro Cadena Lucero" userId="3009b014e56223bb" providerId="LiveId" clId="{B54BCCF4-1CF9-4745-9524-78847A5E8658}" dt="2021-07-23T16:25:46.734" v="7160"/>
          <ac:spMkLst>
            <pc:docMk/>
            <pc:sldMk cId="3189245076" sldId="681"/>
            <ac:spMk id="5" creationId="{98CB8200-A27A-4BCD-8999-8742C51AB603}"/>
          </ac:spMkLst>
        </pc:spChg>
        <pc:spChg chg="add mod">
          <ac:chgData name="Alvaro Cadena Lucero" userId="3009b014e56223bb" providerId="LiveId" clId="{B54BCCF4-1CF9-4745-9524-78847A5E8658}" dt="2021-07-23T16:31:18.725" v="7271"/>
          <ac:spMkLst>
            <pc:docMk/>
            <pc:sldMk cId="3189245076" sldId="681"/>
            <ac:spMk id="7" creationId="{A7022585-D997-49E8-8857-C2CDE2774C40}"/>
          </ac:spMkLst>
        </pc:spChg>
      </pc:sldChg>
      <pc:sldChg chg="addSp delSp modSp mod">
        <pc:chgData name="Alvaro Cadena Lucero" userId="3009b014e56223bb" providerId="LiveId" clId="{B54BCCF4-1CF9-4745-9524-78847A5E8658}" dt="2021-07-23T16:30:33.428" v="7250"/>
        <pc:sldMkLst>
          <pc:docMk/>
          <pc:sldMk cId="1919317582" sldId="684"/>
        </pc:sldMkLst>
        <pc:spChg chg="add mod">
          <ac:chgData name="Alvaro Cadena Lucero" userId="3009b014e56223bb" providerId="LiveId" clId="{B54BCCF4-1CF9-4745-9524-78847A5E8658}" dt="2021-07-23T16:16:19.665" v="6788"/>
          <ac:spMkLst>
            <pc:docMk/>
            <pc:sldMk cId="1919317582" sldId="684"/>
            <ac:spMk id="9" creationId="{6DFE4EE4-FF60-4FA4-8462-C745BFFB3621}"/>
          </ac:spMkLst>
        </pc:spChg>
        <pc:spChg chg="del">
          <ac:chgData name="Alvaro Cadena Lucero" userId="3009b014e56223bb" providerId="LiveId" clId="{B54BCCF4-1CF9-4745-9524-78847A5E8658}" dt="2021-07-23T16:20:56.816" v="6982" actId="478"/>
          <ac:spMkLst>
            <pc:docMk/>
            <pc:sldMk cId="1919317582" sldId="684"/>
            <ac:spMk id="10" creationId="{62A4F0F2-9FF4-402F-BFFC-A78067ED90A2}"/>
          </ac:spMkLst>
        </pc:spChg>
        <pc:spChg chg="add mod">
          <ac:chgData name="Alvaro Cadena Lucero" userId="3009b014e56223bb" providerId="LiveId" clId="{B54BCCF4-1CF9-4745-9524-78847A5E8658}" dt="2021-07-23T16:21:01.416" v="6983"/>
          <ac:spMkLst>
            <pc:docMk/>
            <pc:sldMk cId="1919317582" sldId="684"/>
            <ac:spMk id="11" creationId="{1F99216A-EA9E-41F2-A0E6-904F3544C71D}"/>
          </ac:spMkLst>
        </pc:spChg>
        <pc:spChg chg="add mod">
          <ac:chgData name="Alvaro Cadena Lucero" userId="3009b014e56223bb" providerId="LiveId" clId="{B54BCCF4-1CF9-4745-9524-78847A5E8658}" dt="2021-07-23T16:30:33.428" v="7250"/>
          <ac:spMkLst>
            <pc:docMk/>
            <pc:sldMk cId="1919317582" sldId="684"/>
            <ac:spMk id="12" creationId="{6E40ACD4-DFFB-4F83-909E-1DA78CB2A451}"/>
          </ac:spMkLst>
        </pc:spChg>
      </pc:sldChg>
      <pc:sldChg chg="addSp delSp modSp mod">
        <pc:chgData name="Alvaro Cadena Lucero" userId="3009b014e56223bb" providerId="LiveId" clId="{B54BCCF4-1CF9-4745-9524-78847A5E8658}" dt="2021-07-23T16:30:35.216" v="7251"/>
        <pc:sldMkLst>
          <pc:docMk/>
          <pc:sldMk cId="2696547133" sldId="685"/>
        </pc:sldMkLst>
        <pc:spChg chg="mod">
          <ac:chgData name="Alvaro Cadena Lucero" userId="3009b014e56223bb" providerId="LiveId" clId="{B54BCCF4-1CF9-4745-9524-78847A5E8658}" dt="2021-07-23T16:21:19.922" v="6999" actId="1036"/>
          <ac:spMkLst>
            <pc:docMk/>
            <pc:sldMk cId="2696547133" sldId="685"/>
            <ac:spMk id="2" creationId="{EB29AD4D-3447-4838-A61E-A2B82FC5579A}"/>
          </ac:spMkLst>
        </pc:spChg>
        <pc:spChg chg="del mod">
          <ac:chgData name="Alvaro Cadena Lucero" userId="3009b014e56223bb" providerId="LiveId" clId="{B54BCCF4-1CF9-4745-9524-78847A5E8658}" dt="2021-07-23T16:21:10.389" v="6987" actId="478"/>
          <ac:spMkLst>
            <pc:docMk/>
            <pc:sldMk cId="2696547133" sldId="685"/>
            <ac:spMk id="10" creationId="{62A4F0F2-9FF4-402F-BFFC-A78067ED90A2}"/>
          </ac:spMkLst>
        </pc:spChg>
        <pc:spChg chg="mod">
          <ac:chgData name="Alvaro Cadena Lucero" userId="3009b014e56223bb" providerId="LiveId" clId="{B54BCCF4-1CF9-4745-9524-78847A5E8658}" dt="2021-07-23T16:21:19.922" v="6999" actId="1036"/>
          <ac:spMkLst>
            <pc:docMk/>
            <pc:sldMk cId="2696547133" sldId="685"/>
            <ac:spMk id="11" creationId="{5DF0EBF2-645B-42B6-B3FD-2B3CEE868C1D}"/>
          </ac:spMkLst>
        </pc:spChg>
        <pc:spChg chg="mod">
          <ac:chgData name="Alvaro Cadena Lucero" userId="3009b014e56223bb" providerId="LiveId" clId="{B54BCCF4-1CF9-4745-9524-78847A5E8658}" dt="2021-07-23T16:21:19.922" v="6999" actId="1036"/>
          <ac:spMkLst>
            <pc:docMk/>
            <pc:sldMk cId="2696547133" sldId="685"/>
            <ac:spMk id="12" creationId="{F9359388-00BC-4D96-97DD-0FB29AEEB2E6}"/>
          </ac:spMkLst>
        </pc:spChg>
        <pc:spChg chg="mod">
          <ac:chgData name="Alvaro Cadena Lucero" userId="3009b014e56223bb" providerId="LiveId" clId="{B54BCCF4-1CF9-4745-9524-78847A5E8658}" dt="2021-07-23T16:21:19.922" v="6999" actId="1036"/>
          <ac:spMkLst>
            <pc:docMk/>
            <pc:sldMk cId="2696547133" sldId="685"/>
            <ac:spMk id="13" creationId="{1C089C84-9371-4B2C-A164-EEB3A1C93351}"/>
          </ac:spMkLst>
        </pc:spChg>
        <pc:spChg chg="mod">
          <ac:chgData name="Alvaro Cadena Lucero" userId="3009b014e56223bb" providerId="LiveId" clId="{B54BCCF4-1CF9-4745-9524-78847A5E8658}" dt="2021-07-23T16:21:19.922" v="6999" actId="1036"/>
          <ac:spMkLst>
            <pc:docMk/>
            <pc:sldMk cId="2696547133" sldId="685"/>
            <ac:spMk id="14" creationId="{5626CA1A-1680-458C-8AD0-C89290B0AA9E}"/>
          </ac:spMkLst>
        </pc:spChg>
        <pc:spChg chg="add mod">
          <ac:chgData name="Alvaro Cadena Lucero" userId="3009b014e56223bb" providerId="LiveId" clId="{B54BCCF4-1CF9-4745-9524-78847A5E8658}" dt="2021-07-23T16:16:21.780" v="6789"/>
          <ac:spMkLst>
            <pc:docMk/>
            <pc:sldMk cId="2696547133" sldId="685"/>
            <ac:spMk id="15" creationId="{156E6B16-9BFF-4982-B653-0922715D913A}"/>
          </ac:spMkLst>
        </pc:spChg>
        <pc:spChg chg="add del mod">
          <ac:chgData name="Alvaro Cadena Lucero" userId="3009b014e56223bb" providerId="LiveId" clId="{B54BCCF4-1CF9-4745-9524-78847A5E8658}" dt="2021-07-23T16:21:08.822" v="6986"/>
          <ac:spMkLst>
            <pc:docMk/>
            <pc:sldMk cId="2696547133" sldId="685"/>
            <ac:spMk id="16" creationId="{8FDE49D0-1A17-475B-B8E7-76F7A4B24FFC}"/>
          </ac:spMkLst>
        </pc:spChg>
        <pc:spChg chg="add mod">
          <ac:chgData name="Alvaro Cadena Lucero" userId="3009b014e56223bb" providerId="LiveId" clId="{B54BCCF4-1CF9-4745-9524-78847A5E8658}" dt="2021-07-23T16:21:10.725" v="6988"/>
          <ac:spMkLst>
            <pc:docMk/>
            <pc:sldMk cId="2696547133" sldId="685"/>
            <ac:spMk id="17" creationId="{A999735B-3D3E-4D8D-AA81-6414046A6C15}"/>
          </ac:spMkLst>
        </pc:spChg>
        <pc:spChg chg="add mod">
          <ac:chgData name="Alvaro Cadena Lucero" userId="3009b014e56223bb" providerId="LiveId" clId="{B54BCCF4-1CF9-4745-9524-78847A5E8658}" dt="2021-07-23T16:30:35.216" v="7251"/>
          <ac:spMkLst>
            <pc:docMk/>
            <pc:sldMk cId="2696547133" sldId="685"/>
            <ac:spMk id="18" creationId="{AC9BD9C4-571B-499A-948C-3511F27C04FC}"/>
          </ac:spMkLst>
        </pc:spChg>
        <pc:picChg chg="mod">
          <ac:chgData name="Alvaro Cadena Lucero" userId="3009b014e56223bb" providerId="LiveId" clId="{B54BCCF4-1CF9-4745-9524-78847A5E8658}" dt="2021-07-23T16:21:19.922" v="6999" actId="1036"/>
          <ac:picMkLst>
            <pc:docMk/>
            <pc:sldMk cId="2696547133" sldId="685"/>
            <ac:picMk id="7" creationId="{50BF9866-EA46-4F45-8D1B-339BF538BCFD}"/>
          </ac:picMkLst>
        </pc:picChg>
        <pc:picChg chg="mod">
          <ac:chgData name="Alvaro Cadena Lucero" userId="3009b014e56223bb" providerId="LiveId" clId="{B54BCCF4-1CF9-4745-9524-78847A5E8658}" dt="2021-07-23T16:21:19.922" v="6999" actId="1036"/>
          <ac:picMkLst>
            <pc:docMk/>
            <pc:sldMk cId="2696547133" sldId="685"/>
            <ac:picMk id="8" creationId="{54ED7ED0-FFFF-414F-9FAA-FDEA434F7940}"/>
          </ac:picMkLst>
        </pc:picChg>
        <pc:picChg chg="mod">
          <ac:chgData name="Alvaro Cadena Lucero" userId="3009b014e56223bb" providerId="LiveId" clId="{B54BCCF4-1CF9-4745-9524-78847A5E8658}" dt="2021-07-23T16:21:19.922" v="6999" actId="1036"/>
          <ac:picMkLst>
            <pc:docMk/>
            <pc:sldMk cId="2696547133" sldId="685"/>
            <ac:picMk id="9" creationId="{197E29E3-BA7B-4E66-91B4-FC83A6702C35}"/>
          </ac:picMkLst>
        </pc:picChg>
      </pc:sldChg>
      <pc:sldChg chg="addSp delSp modSp mod">
        <pc:chgData name="Alvaro Cadena Lucero" userId="3009b014e56223bb" providerId="LiveId" clId="{B54BCCF4-1CF9-4745-9524-78847A5E8658}" dt="2021-07-23T16:30:36.779" v="7252"/>
        <pc:sldMkLst>
          <pc:docMk/>
          <pc:sldMk cId="1118693490" sldId="686"/>
        </pc:sldMkLst>
        <pc:spChg chg="add mod">
          <ac:chgData name="Alvaro Cadena Lucero" userId="3009b014e56223bb" providerId="LiveId" clId="{B54BCCF4-1CF9-4745-9524-78847A5E8658}" dt="2021-07-23T16:16:23.203" v="6790"/>
          <ac:spMkLst>
            <pc:docMk/>
            <pc:sldMk cId="1118693490" sldId="686"/>
            <ac:spMk id="5" creationId="{35A924FD-F604-4B8F-A327-B188706AB986}"/>
          </ac:spMkLst>
        </pc:spChg>
        <pc:spChg chg="add mod">
          <ac:chgData name="Alvaro Cadena Lucero" userId="3009b014e56223bb" providerId="LiveId" clId="{B54BCCF4-1CF9-4745-9524-78847A5E8658}" dt="2021-07-23T16:21:31.113" v="7001"/>
          <ac:spMkLst>
            <pc:docMk/>
            <pc:sldMk cId="1118693490" sldId="686"/>
            <ac:spMk id="6" creationId="{A113B5B2-58BD-4D02-8540-0B1FBFFF15BB}"/>
          </ac:spMkLst>
        </pc:spChg>
        <pc:spChg chg="add mod">
          <ac:chgData name="Alvaro Cadena Lucero" userId="3009b014e56223bb" providerId="LiveId" clId="{B54BCCF4-1CF9-4745-9524-78847A5E8658}" dt="2021-07-23T16:30:36.779" v="7252"/>
          <ac:spMkLst>
            <pc:docMk/>
            <pc:sldMk cId="1118693490" sldId="686"/>
            <ac:spMk id="7" creationId="{1A69F850-CEBA-4AA4-92ED-8A87D702AFAC}"/>
          </ac:spMkLst>
        </pc:spChg>
        <pc:spChg chg="del">
          <ac:chgData name="Alvaro Cadena Lucero" userId="3009b014e56223bb" providerId="LiveId" clId="{B54BCCF4-1CF9-4745-9524-78847A5E8658}" dt="2021-07-23T16:21:30.857" v="7000" actId="478"/>
          <ac:spMkLst>
            <pc:docMk/>
            <pc:sldMk cId="1118693490" sldId="686"/>
            <ac:spMk id="10" creationId="{62A4F0F2-9FF4-402F-BFFC-A78067ED90A2}"/>
          </ac:spMkLst>
        </pc:spChg>
      </pc:sldChg>
      <pc:sldChg chg="addSp delSp modSp mod">
        <pc:chgData name="Alvaro Cadena Lucero" userId="3009b014e56223bb" providerId="LiveId" clId="{B54BCCF4-1CF9-4745-9524-78847A5E8658}" dt="2021-07-23T16:30:38.366" v="7253"/>
        <pc:sldMkLst>
          <pc:docMk/>
          <pc:sldMk cId="87215656" sldId="687"/>
        </pc:sldMkLst>
        <pc:spChg chg="add mod">
          <ac:chgData name="Alvaro Cadena Lucero" userId="3009b014e56223bb" providerId="LiveId" clId="{B54BCCF4-1CF9-4745-9524-78847A5E8658}" dt="2021-07-23T16:16:24.688" v="6791"/>
          <ac:spMkLst>
            <pc:docMk/>
            <pc:sldMk cId="87215656" sldId="687"/>
            <ac:spMk id="9" creationId="{D5AB714A-81D5-4DDF-AA1B-47A97F13D712}"/>
          </ac:spMkLst>
        </pc:spChg>
        <pc:spChg chg="del">
          <ac:chgData name="Alvaro Cadena Lucero" userId="3009b014e56223bb" providerId="LiveId" clId="{B54BCCF4-1CF9-4745-9524-78847A5E8658}" dt="2021-07-23T16:21:37.437" v="7002" actId="478"/>
          <ac:spMkLst>
            <pc:docMk/>
            <pc:sldMk cId="87215656" sldId="687"/>
            <ac:spMk id="10" creationId="{62A4F0F2-9FF4-402F-BFFC-A78067ED90A2}"/>
          </ac:spMkLst>
        </pc:spChg>
        <pc:spChg chg="add mod">
          <ac:chgData name="Alvaro Cadena Lucero" userId="3009b014e56223bb" providerId="LiveId" clId="{B54BCCF4-1CF9-4745-9524-78847A5E8658}" dt="2021-07-23T16:21:37.878" v="7003"/>
          <ac:spMkLst>
            <pc:docMk/>
            <pc:sldMk cId="87215656" sldId="687"/>
            <ac:spMk id="15" creationId="{8E6C94BF-9507-4CCB-B393-323C76952E83}"/>
          </ac:spMkLst>
        </pc:spChg>
        <pc:spChg chg="add mod">
          <ac:chgData name="Alvaro Cadena Lucero" userId="3009b014e56223bb" providerId="LiveId" clId="{B54BCCF4-1CF9-4745-9524-78847A5E8658}" dt="2021-07-23T16:30:38.366" v="7253"/>
          <ac:spMkLst>
            <pc:docMk/>
            <pc:sldMk cId="87215656" sldId="687"/>
            <ac:spMk id="16" creationId="{9BD7AD26-533D-442D-91D0-F967EE57A689}"/>
          </ac:spMkLst>
        </pc:spChg>
      </pc:sldChg>
      <pc:sldChg chg="addSp delSp modSp mod">
        <pc:chgData name="Alvaro Cadena Lucero" userId="3009b014e56223bb" providerId="LiveId" clId="{B54BCCF4-1CF9-4745-9524-78847A5E8658}" dt="2021-07-23T16:30:39.850" v="7254"/>
        <pc:sldMkLst>
          <pc:docMk/>
          <pc:sldMk cId="1268271720" sldId="688"/>
        </pc:sldMkLst>
        <pc:spChg chg="add mod">
          <ac:chgData name="Alvaro Cadena Lucero" userId="3009b014e56223bb" providerId="LiveId" clId="{B54BCCF4-1CF9-4745-9524-78847A5E8658}" dt="2021-07-23T16:16:25.375" v="6792"/>
          <ac:spMkLst>
            <pc:docMk/>
            <pc:sldMk cId="1268271720" sldId="688"/>
            <ac:spMk id="6" creationId="{C9BC19D0-B66A-4304-92A7-D9CDF6A187C7}"/>
          </ac:spMkLst>
        </pc:spChg>
        <pc:spChg chg="add mod">
          <ac:chgData name="Alvaro Cadena Lucero" userId="3009b014e56223bb" providerId="LiveId" clId="{B54BCCF4-1CF9-4745-9524-78847A5E8658}" dt="2021-07-23T16:22:21.003" v="7005"/>
          <ac:spMkLst>
            <pc:docMk/>
            <pc:sldMk cId="1268271720" sldId="688"/>
            <ac:spMk id="7" creationId="{CC1E6717-78E0-4845-9FFA-5F0C95DCF0CA}"/>
          </ac:spMkLst>
        </pc:spChg>
        <pc:spChg chg="add mod">
          <ac:chgData name="Alvaro Cadena Lucero" userId="3009b014e56223bb" providerId="LiveId" clId="{B54BCCF4-1CF9-4745-9524-78847A5E8658}" dt="2021-07-23T16:30:39.850" v="7254"/>
          <ac:spMkLst>
            <pc:docMk/>
            <pc:sldMk cId="1268271720" sldId="688"/>
            <ac:spMk id="8" creationId="{738B2A1F-7EE9-4BED-BD61-890094B311D2}"/>
          </ac:spMkLst>
        </pc:spChg>
        <pc:spChg chg="del">
          <ac:chgData name="Alvaro Cadena Lucero" userId="3009b014e56223bb" providerId="LiveId" clId="{B54BCCF4-1CF9-4745-9524-78847A5E8658}" dt="2021-07-23T16:22:20.645" v="7004" actId="478"/>
          <ac:spMkLst>
            <pc:docMk/>
            <pc:sldMk cId="1268271720" sldId="688"/>
            <ac:spMk id="10" creationId="{62A4F0F2-9FF4-402F-BFFC-A78067ED90A2}"/>
          </ac:spMkLst>
        </pc:spChg>
      </pc:sldChg>
      <pc:sldChg chg="addSp modSp">
        <pc:chgData name="Alvaro Cadena Lucero" userId="3009b014e56223bb" providerId="LiveId" clId="{B54BCCF4-1CF9-4745-9524-78847A5E8658}" dt="2021-07-23T16:30:50.425" v="7260"/>
        <pc:sldMkLst>
          <pc:docMk/>
          <pc:sldMk cId="2857497434" sldId="689"/>
        </pc:sldMkLst>
        <pc:spChg chg="add mod">
          <ac:chgData name="Alvaro Cadena Lucero" userId="3009b014e56223bb" providerId="LiveId" clId="{B54BCCF4-1CF9-4745-9524-78847A5E8658}" dt="2021-07-23T16:27:15.185" v="7193"/>
          <ac:spMkLst>
            <pc:docMk/>
            <pc:sldMk cId="2857497434" sldId="689"/>
            <ac:spMk id="9" creationId="{355E2232-87F7-4573-83C7-7FBF35C678DF}"/>
          </ac:spMkLst>
        </pc:spChg>
        <pc:spChg chg="add mod">
          <ac:chgData name="Alvaro Cadena Lucero" userId="3009b014e56223bb" providerId="LiveId" clId="{B54BCCF4-1CF9-4745-9524-78847A5E8658}" dt="2021-07-23T16:30:50.425" v="7260"/>
          <ac:spMkLst>
            <pc:docMk/>
            <pc:sldMk cId="2857497434" sldId="689"/>
            <ac:spMk id="10" creationId="{B920361A-0E6B-468E-A17E-5D845B32DECE}"/>
          </ac:spMkLst>
        </pc:spChg>
      </pc:sldChg>
      <pc:sldChg chg="addSp modSp">
        <pc:chgData name="Alvaro Cadena Lucero" userId="3009b014e56223bb" providerId="LiveId" clId="{B54BCCF4-1CF9-4745-9524-78847A5E8658}" dt="2021-07-23T16:30:51.820" v="7261"/>
        <pc:sldMkLst>
          <pc:docMk/>
          <pc:sldMk cId="396831263" sldId="690"/>
        </pc:sldMkLst>
        <pc:spChg chg="add mod">
          <ac:chgData name="Alvaro Cadena Lucero" userId="3009b014e56223bb" providerId="LiveId" clId="{B54BCCF4-1CF9-4745-9524-78847A5E8658}" dt="2021-07-23T16:25:03.264" v="7108"/>
          <ac:spMkLst>
            <pc:docMk/>
            <pc:sldMk cId="396831263" sldId="690"/>
            <ac:spMk id="13" creationId="{E053E392-B4E7-4CCC-8C18-841A626F74CF}"/>
          </ac:spMkLst>
        </pc:spChg>
        <pc:spChg chg="add mod">
          <ac:chgData name="Alvaro Cadena Lucero" userId="3009b014e56223bb" providerId="LiveId" clId="{B54BCCF4-1CF9-4745-9524-78847A5E8658}" dt="2021-07-23T16:30:51.820" v="7261"/>
          <ac:spMkLst>
            <pc:docMk/>
            <pc:sldMk cId="396831263" sldId="690"/>
            <ac:spMk id="14" creationId="{5B42C87D-C877-486B-81B8-63916F88718D}"/>
          </ac:spMkLst>
        </pc:spChg>
      </pc:sldChg>
      <pc:sldChg chg="addSp modSp">
        <pc:chgData name="Alvaro Cadena Lucero" userId="3009b014e56223bb" providerId="LiveId" clId="{B54BCCF4-1CF9-4745-9524-78847A5E8658}" dt="2021-07-23T16:30:54.977" v="7263"/>
        <pc:sldMkLst>
          <pc:docMk/>
          <pc:sldMk cId="576046359" sldId="691"/>
        </pc:sldMkLst>
        <pc:spChg chg="add mod">
          <ac:chgData name="Alvaro Cadena Lucero" userId="3009b014e56223bb" providerId="LiveId" clId="{B54BCCF4-1CF9-4745-9524-78847A5E8658}" dt="2021-07-23T16:25:06.059" v="7110"/>
          <ac:spMkLst>
            <pc:docMk/>
            <pc:sldMk cId="576046359" sldId="691"/>
            <ac:spMk id="5" creationId="{A8CC9084-F8FB-4245-9619-F9DCBAC988A7}"/>
          </ac:spMkLst>
        </pc:spChg>
        <pc:spChg chg="add mod">
          <ac:chgData name="Alvaro Cadena Lucero" userId="3009b014e56223bb" providerId="LiveId" clId="{B54BCCF4-1CF9-4745-9524-78847A5E8658}" dt="2021-07-23T16:30:54.977" v="7263"/>
          <ac:spMkLst>
            <pc:docMk/>
            <pc:sldMk cId="576046359" sldId="691"/>
            <ac:spMk id="6" creationId="{04A2E4BC-6A37-4975-8E3D-93A4B115AE88}"/>
          </ac:spMkLst>
        </pc:spChg>
      </pc:sldChg>
      <pc:sldChg chg="addSp modSp">
        <pc:chgData name="Alvaro Cadena Lucero" userId="3009b014e56223bb" providerId="LiveId" clId="{B54BCCF4-1CF9-4745-9524-78847A5E8658}" dt="2021-07-23T16:30:58.578" v="7265"/>
        <pc:sldMkLst>
          <pc:docMk/>
          <pc:sldMk cId="2547744862" sldId="692"/>
        </pc:sldMkLst>
        <pc:spChg chg="add mod">
          <ac:chgData name="Alvaro Cadena Lucero" userId="3009b014e56223bb" providerId="LiveId" clId="{B54BCCF4-1CF9-4745-9524-78847A5E8658}" dt="2021-07-23T16:25:09.229" v="7112"/>
          <ac:spMkLst>
            <pc:docMk/>
            <pc:sldMk cId="2547744862" sldId="692"/>
            <ac:spMk id="5" creationId="{BFD22491-6BB0-4136-AEC2-03A02C66996F}"/>
          </ac:spMkLst>
        </pc:spChg>
        <pc:spChg chg="add mod">
          <ac:chgData name="Alvaro Cadena Lucero" userId="3009b014e56223bb" providerId="LiveId" clId="{B54BCCF4-1CF9-4745-9524-78847A5E8658}" dt="2021-07-23T16:30:58.578" v="7265"/>
          <ac:spMkLst>
            <pc:docMk/>
            <pc:sldMk cId="2547744862" sldId="692"/>
            <ac:spMk id="7" creationId="{A50C5DC8-05F1-4C3E-9D97-75411989F2A7}"/>
          </ac:spMkLst>
        </pc:spChg>
      </pc:sldChg>
      <pc:sldChg chg="addSp delSp modSp mod">
        <pc:chgData name="Alvaro Cadena Lucero" userId="3009b014e56223bb" providerId="LiveId" clId="{B54BCCF4-1CF9-4745-9524-78847A5E8658}" dt="2021-07-23T16:31:14.336" v="7270" actId="113"/>
        <pc:sldMkLst>
          <pc:docMk/>
          <pc:sldMk cId="2519224049" sldId="693"/>
        </pc:sldMkLst>
        <pc:spChg chg="del mod">
          <ac:chgData name="Alvaro Cadena Lucero" userId="3009b014e56223bb" providerId="LiveId" clId="{B54BCCF4-1CF9-4745-9524-78847A5E8658}" dt="2021-07-23T16:26:43.445" v="7173" actId="478"/>
          <ac:spMkLst>
            <pc:docMk/>
            <pc:sldMk cId="2519224049" sldId="693"/>
            <ac:spMk id="4" creationId="{2E2AA451-836A-4C58-8CA4-2A3C5F33EECB}"/>
          </ac:spMkLst>
        </pc:spChg>
        <pc:spChg chg="add mod">
          <ac:chgData name="Alvaro Cadena Lucero" userId="3009b014e56223bb" providerId="LiveId" clId="{B54BCCF4-1CF9-4745-9524-78847A5E8658}" dt="2021-07-23T16:25:29.731" v="7136" actId="20577"/>
          <ac:spMkLst>
            <pc:docMk/>
            <pc:sldMk cId="2519224049" sldId="693"/>
            <ac:spMk id="9" creationId="{C92DE97F-05B4-4AE1-BC08-80AD9B3883B0}"/>
          </ac:spMkLst>
        </pc:spChg>
        <pc:spChg chg="add mod">
          <ac:chgData name="Alvaro Cadena Lucero" userId="3009b014e56223bb" providerId="LiveId" clId="{B54BCCF4-1CF9-4745-9524-78847A5E8658}" dt="2021-07-23T16:26:50.176" v="7192" actId="20577"/>
          <ac:spMkLst>
            <pc:docMk/>
            <pc:sldMk cId="2519224049" sldId="693"/>
            <ac:spMk id="10" creationId="{37ACF123-6748-457B-B2E9-FB38C7BF8F87}"/>
          </ac:spMkLst>
        </pc:spChg>
        <pc:spChg chg="add mod">
          <ac:chgData name="Alvaro Cadena Lucero" userId="3009b014e56223bb" providerId="LiveId" clId="{B54BCCF4-1CF9-4745-9524-78847A5E8658}" dt="2021-07-23T16:31:14.336" v="7270" actId="113"/>
          <ac:spMkLst>
            <pc:docMk/>
            <pc:sldMk cId="2519224049" sldId="693"/>
            <ac:spMk id="11" creationId="{9047451F-FF9D-4408-83F2-F90095721082}"/>
          </ac:spMkLst>
        </pc:spChg>
        <pc:picChg chg="mod">
          <ac:chgData name="Alvaro Cadena Lucero" userId="3009b014e56223bb" providerId="LiveId" clId="{B54BCCF4-1CF9-4745-9524-78847A5E8658}" dt="2021-07-23T16:25:35.558" v="7156" actId="1035"/>
          <ac:picMkLst>
            <pc:docMk/>
            <pc:sldMk cId="2519224049" sldId="693"/>
            <ac:picMk id="6" creationId="{DCE1176A-C01C-432E-8A10-65F47496AC89}"/>
          </ac:picMkLst>
        </pc:picChg>
        <pc:picChg chg="mod">
          <ac:chgData name="Alvaro Cadena Lucero" userId="3009b014e56223bb" providerId="LiveId" clId="{B54BCCF4-1CF9-4745-9524-78847A5E8658}" dt="2021-07-23T16:25:35.558" v="7156" actId="1035"/>
          <ac:picMkLst>
            <pc:docMk/>
            <pc:sldMk cId="2519224049" sldId="693"/>
            <ac:picMk id="7" creationId="{39C3B198-9FAD-47B7-80DA-A2522B8001F6}"/>
          </ac:picMkLst>
        </pc:picChg>
        <pc:picChg chg="mod">
          <ac:chgData name="Alvaro Cadena Lucero" userId="3009b014e56223bb" providerId="LiveId" clId="{B54BCCF4-1CF9-4745-9524-78847A5E8658}" dt="2021-07-23T16:25:35.558" v="7156" actId="1035"/>
          <ac:picMkLst>
            <pc:docMk/>
            <pc:sldMk cId="2519224049" sldId="693"/>
            <ac:picMk id="8" creationId="{7BA18185-C263-46A4-ADF4-AA1B1B1EDEDE}"/>
          </ac:picMkLst>
        </pc:picChg>
      </pc:sldChg>
      <pc:sldChg chg="addSp delSp modSp mod">
        <pc:chgData name="Alvaro Cadena Lucero" userId="3009b014e56223bb" providerId="LiveId" clId="{B54BCCF4-1CF9-4745-9524-78847A5E8658}" dt="2021-07-23T16:30:13.184" v="7241"/>
        <pc:sldMkLst>
          <pc:docMk/>
          <pc:sldMk cId="2537414556" sldId="694"/>
        </pc:sldMkLst>
        <pc:spChg chg="del">
          <ac:chgData name="Alvaro Cadena Lucero" userId="3009b014e56223bb" providerId="LiveId" clId="{B54BCCF4-1CF9-4745-9524-78847A5E8658}" dt="2021-07-23T16:04:45.519" v="6728" actId="478"/>
          <ac:spMkLst>
            <pc:docMk/>
            <pc:sldMk cId="2537414556" sldId="694"/>
            <ac:spMk id="2" creationId="{E1164AC8-AF02-4483-A043-52A9937DDC76}"/>
          </ac:spMkLst>
        </pc:spChg>
        <pc:spChg chg="del">
          <ac:chgData name="Alvaro Cadena Lucero" userId="3009b014e56223bb" providerId="LiveId" clId="{B54BCCF4-1CF9-4745-9524-78847A5E8658}" dt="2021-07-23T16:17:37.197" v="6824" actId="478"/>
          <ac:spMkLst>
            <pc:docMk/>
            <pc:sldMk cId="2537414556" sldId="694"/>
            <ac:spMk id="5" creationId="{A804ECE3-5C3C-4B4E-9561-177B2B54030B}"/>
          </ac:spMkLst>
        </pc:spChg>
        <pc:spChg chg="add mod">
          <ac:chgData name="Alvaro Cadena Lucero" userId="3009b014e56223bb" providerId="LiveId" clId="{B54BCCF4-1CF9-4745-9524-78847A5E8658}" dt="2021-07-23T16:16:04.440" v="6781"/>
          <ac:spMkLst>
            <pc:docMk/>
            <pc:sldMk cId="2537414556" sldId="694"/>
            <ac:spMk id="6" creationId="{DB025733-109E-4056-B65D-146038A5B430}"/>
          </ac:spMkLst>
        </pc:spChg>
        <pc:spChg chg="add mod">
          <ac:chgData name="Alvaro Cadena Lucero" userId="3009b014e56223bb" providerId="LiveId" clId="{B54BCCF4-1CF9-4745-9524-78847A5E8658}" dt="2021-07-23T16:17:48.022" v="6837" actId="20577"/>
          <ac:spMkLst>
            <pc:docMk/>
            <pc:sldMk cId="2537414556" sldId="694"/>
            <ac:spMk id="7" creationId="{C2CD972E-8290-4646-AD82-4EDCF3E77563}"/>
          </ac:spMkLst>
        </pc:spChg>
        <pc:spChg chg="add mod">
          <ac:chgData name="Alvaro Cadena Lucero" userId="3009b014e56223bb" providerId="LiveId" clId="{B54BCCF4-1CF9-4745-9524-78847A5E8658}" dt="2021-07-23T16:30:13.184" v="7241"/>
          <ac:spMkLst>
            <pc:docMk/>
            <pc:sldMk cId="2537414556" sldId="694"/>
            <ac:spMk id="8" creationId="{EF41A2FB-DFEB-4C0D-A63A-6E01D945B1E0}"/>
          </ac:spMkLst>
        </pc:spChg>
        <pc:graphicFrameChg chg="mod">
          <ac:chgData name="Alvaro Cadena Lucero" userId="3009b014e56223bb" providerId="LiveId" clId="{B54BCCF4-1CF9-4745-9524-78847A5E8658}" dt="2021-07-23T16:17:33.636" v="6823" actId="1076"/>
          <ac:graphicFrameMkLst>
            <pc:docMk/>
            <pc:sldMk cId="2537414556" sldId="694"/>
            <ac:graphicFrameMk id="4" creationId="{5D5D594A-5467-4C52-AE72-8964B6B6B757}"/>
          </ac:graphicFrameMkLst>
        </pc:graphicFrameChg>
      </pc:sldChg>
    </pc:docChg>
  </pc:docChgLst>
</pc:chgInfo>
</file>

<file path=ppt/diagrams/_rels/data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6010FE-6EA9-433F-93E7-2DBDFD924CD8}"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s-ES"/>
        </a:p>
      </dgm:t>
    </dgm:pt>
    <dgm:pt modelId="{5ABBDB31-BD1A-4A6D-9BD5-5DEEDF98B724}">
      <dgm:prSet phldrT="[Texto]"/>
      <dgm:spPr/>
      <dgm:t>
        <a:bodyPr/>
        <a:lstStyle/>
        <a:p>
          <a:r>
            <a:rPr lang="es-ES"/>
            <a:t>1. Introducción </a:t>
          </a:r>
        </a:p>
      </dgm:t>
    </dgm:pt>
    <dgm:pt modelId="{9F8FF0AD-53F7-444E-A2A8-4B18DE2ACB7D}" type="parTrans" cxnId="{A4D18B53-5473-42D5-84D5-E441A820938E}">
      <dgm:prSet/>
      <dgm:spPr/>
      <dgm:t>
        <a:bodyPr/>
        <a:lstStyle/>
        <a:p>
          <a:endParaRPr lang="es-ES"/>
        </a:p>
      </dgm:t>
    </dgm:pt>
    <dgm:pt modelId="{19362AEE-9E47-4B0E-A088-52FD7D086FE0}" type="sibTrans" cxnId="{A4D18B53-5473-42D5-84D5-E441A820938E}">
      <dgm:prSet/>
      <dgm:spPr/>
      <dgm:t>
        <a:bodyPr/>
        <a:lstStyle/>
        <a:p>
          <a:endParaRPr lang="es-ES"/>
        </a:p>
      </dgm:t>
    </dgm:pt>
    <dgm:pt modelId="{5E5B168C-25A3-4F89-8A43-84CA83EC7CD6}">
      <dgm:prSet phldrT="[Texto]"/>
      <dgm:spPr/>
      <dgm:t>
        <a:bodyPr/>
        <a:lstStyle/>
        <a:p>
          <a:r>
            <a:rPr lang="es-ES"/>
            <a:t>2. Justificación e importancia</a:t>
          </a:r>
        </a:p>
      </dgm:t>
    </dgm:pt>
    <dgm:pt modelId="{8FAA7466-A5B8-4F8D-B5AA-12EAD2F7A56E}" type="parTrans" cxnId="{70D2A6FF-6729-425E-BEB3-4C96B5C3C64E}">
      <dgm:prSet/>
      <dgm:spPr/>
      <dgm:t>
        <a:bodyPr/>
        <a:lstStyle/>
        <a:p>
          <a:endParaRPr lang="es-ES"/>
        </a:p>
      </dgm:t>
    </dgm:pt>
    <dgm:pt modelId="{A32558EF-9D60-4DD8-9132-D879500123D3}" type="sibTrans" cxnId="{70D2A6FF-6729-425E-BEB3-4C96B5C3C64E}">
      <dgm:prSet/>
      <dgm:spPr/>
      <dgm:t>
        <a:bodyPr/>
        <a:lstStyle/>
        <a:p>
          <a:endParaRPr lang="es-ES"/>
        </a:p>
      </dgm:t>
    </dgm:pt>
    <dgm:pt modelId="{A5DF0FF6-BA2B-40CA-859F-05D66B5D8417}">
      <dgm:prSet phldrT="[Texto]"/>
      <dgm:spPr/>
      <dgm:t>
        <a:bodyPr/>
        <a:lstStyle/>
        <a:p>
          <a:r>
            <a:rPr lang="es-ES"/>
            <a:t>3. Objetivos</a:t>
          </a:r>
        </a:p>
      </dgm:t>
    </dgm:pt>
    <dgm:pt modelId="{664DD7B3-4C9F-49C3-8908-4A1960F5D0E4}" type="parTrans" cxnId="{51698318-A996-4AF2-AE8F-9F939DFB33CC}">
      <dgm:prSet/>
      <dgm:spPr/>
      <dgm:t>
        <a:bodyPr/>
        <a:lstStyle/>
        <a:p>
          <a:endParaRPr lang="es-ES"/>
        </a:p>
      </dgm:t>
    </dgm:pt>
    <dgm:pt modelId="{AC6C30A8-00C9-4FBC-BE58-EAF32FDFC71A}" type="sibTrans" cxnId="{51698318-A996-4AF2-AE8F-9F939DFB33CC}">
      <dgm:prSet/>
      <dgm:spPr/>
      <dgm:t>
        <a:bodyPr/>
        <a:lstStyle/>
        <a:p>
          <a:endParaRPr lang="es-ES"/>
        </a:p>
      </dgm:t>
    </dgm:pt>
    <dgm:pt modelId="{EC1D774D-278F-45FE-91DE-D7FC25963116}">
      <dgm:prSet phldrT="[Texto]"/>
      <dgm:spPr/>
      <dgm:t>
        <a:bodyPr/>
        <a:lstStyle/>
        <a:p>
          <a:r>
            <a:rPr lang="es-ES" dirty="0"/>
            <a:t>4. Desarrollo del sistema</a:t>
          </a:r>
        </a:p>
      </dgm:t>
    </dgm:pt>
    <dgm:pt modelId="{98FD08E0-3852-4942-A122-B0B89F8230B8}" type="parTrans" cxnId="{CE19246A-7ED2-47D6-AA46-5B1D363C586D}">
      <dgm:prSet/>
      <dgm:spPr/>
      <dgm:t>
        <a:bodyPr/>
        <a:lstStyle/>
        <a:p>
          <a:endParaRPr lang="es-ES"/>
        </a:p>
      </dgm:t>
    </dgm:pt>
    <dgm:pt modelId="{F5710E42-DE95-44E1-8D25-446F5BCC4A4A}" type="sibTrans" cxnId="{CE19246A-7ED2-47D6-AA46-5B1D363C586D}">
      <dgm:prSet/>
      <dgm:spPr/>
      <dgm:t>
        <a:bodyPr/>
        <a:lstStyle/>
        <a:p>
          <a:endParaRPr lang="es-ES"/>
        </a:p>
      </dgm:t>
    </dgm:pt>
    <dgm:pt modelId="{A717317F-990C-47BB-836A-502EF7AC0D5D}">
      <dgm:prSet phldrT="[Texto]"/>
      <dgm:spPr/>
      <dgm:t>
        <a:bodyPr/>
        <a:lstStyle/>
        <a:p>
          <a:r>
            <a:rPr lang="es-ES"/>
            <a:t>6. Conclusiones y recomendaciones</a:t>
          </a:r>
        </a:p>
      </dgm:t>
    </dgm:pt>
    <dgm:pt modelId="{51749772-C543-4669-A22A-36643706F1A2}" type="parTrans" cxnId="{0979F20F-B42D-4EFF-A97B-5C7D3B8EEBD2}">
      <dgm:prSet/>
      <dgm:spPr/>
      <dgm:t>
        <a:bodyPr/>
        <a:lstStyle/>
        <a:p>
          <a:endParaRPr lang="es-ES"/>
        </a:p>
      </dgm:t>
    </dgm:pt>
    <dgm:pt modelId="{CD717DA7-F2D0-4A85-8E46-140FD65B037A}" type="sibTrans" cxnId="{0979F20F-B42D-4EFF-A97B-5C7D3B8EEBD2}">
      <dgm:prSet/>
      <dgm:spPr/>
      <dgm:t>
        <a:bodyPr/>
        <a:lstStyle/>
        <a:p>
          <a:endParaRPr lang="es-ES"/>
        </a:p>
      </dgm:t>
    </dgm:pt>
    <dgm:pt modelId="{C7C3AA6E-1FEC-4179-B911-841693FA8FEB}">
      <dgm:prSet phldrT="[Texto]"/>
      <dgm:spPr/>
      <dgm:t>
        <a:bodyPr/>
        <a:lstStyle/>
        <a:p>
          <a:r>
            <a:rPr lang="es-ES"/>
            <a:t>5. Pruebas y Resultados</a:t>
          </a:r>
        </a:p>
      </dgm:t>
    </dgm:pt>
    <dgm:pt modelId="{3FE1D4F9-31D2-4FD6-AFFC-BC8C01F3168D}" type="parTrans" cxnId="{B9F5ED8D-81A2-4273-8A48-AFAA611029D5}">
      <dgm:prSet/>
      <dgm:spPr/>
      <dgm:t>
        <a:bodyPr/>
        <a:lstStyle/>
        <a:p>
          <a:endParaRPr lang="es-ES"/>
        </a:p>
      </dgm:t>
    </dgm:pt>
    <dgm:pt modelId="{6F0A6581-0C25-43F4-85F5-70FE01844213}" type="sibTrans" cxnId="{B9F5ED8D-81A2-4273-8A48-AFAA611029D5}">
      <dgm:prSet/>
      <dgm:spPr/>
      <dgm:t>
        <a:bodyPr/>
        <a:lstStyle/>
        <a:p>
          <a:endParaRPr lang="es-ES"/>
        </a:p>
      </dgm:t>
    </dgm:pt>
    <dgm:pt modelId="{756F28CD-5722-4E56-B2D3-6F3E4C2D3ACB}" type="pres">
      <dgm:prSet presAssocID="{586010FE-6EA9-433F-93E7-2DBDFD924CD8}" presName="Name0" presStyleCnt="0">
        <dgm:presLayoutVars>
          <dgm:chMax val="7"/>
          <dgm:chPref val="7"/>
          <dgm:dir/>
        </dgm:presLayoutVars>
      </dgm:prSet>
      <dgm:spPr/>
    </dgm:pt>
    <dgm:pt modelId="{4DB393BB-1623-46B5-8DCE-E02B92350218}" type="pres">
      <dgm:prSet presAssocID="{586010FE-6EA9-433F-93E7-2DBDFD924CD8}" presName="Name1" presStyleCnt="0"/>
      <dgm:spPr/>
    </dgm:pt>
    <dgm:pt modelId="{4D39327E-60D6-4BD2-BF64-81429CB7352B}" type="pres">
      <dgm:prSet presAssocID="{586010FE-6EA9-433F-93E7-2DBDFD924CD8}" presName="cycle" presStyleCnt="0"/>
      <dgm:spPr/>
    </dgm:pt>
    <dgm:pt modelId="{3F80BA17-8260-4C27-997E-8A36A2F37A34}" type="pres">
      <dgm:prSet presAssocID="{586010FE-6EA9-433F-93E7-2DBDFD924CD8}" presName="srcNode" presStyleLbl="node1" presStyleIdx="0" presStyleCnt="6"/>
      <dgm:spPr/>
    </dgm:pt>
    <dgm:pt modelId="{EAC31EF4-22C7-4555-AB81-2D42E5BCCEE9}" type="pres">
      <dgm:prSet presAssocID="{586010FE-6EA9-433F-93E7-2DBDFD924CD8}" presName="conn" presStyleLbl="parChTrans1D2" presStyleIdx="0" presStyleCnt="1"/>
      <dgm:spPr/>
    </dgm:pt>
    <dgm:pt modelId="{C0B85B5D-4A8F-45EE-96A1-36454F7B64DD}" type="pres">
      <dgm:prSet presAssocID="{586010FE-6EA9-433F-93E7-2DBDFD924CD8}" presName="extraNode" presStyleLbl="node1" presStyleIdx="0" presStyleCnt="6"/>
      <dgm:spPr/>
    </dgm:pt>
    <dgm:pt modelId="{4856DFF7-B673-4CEA-8536-4049558C3905}" type="pres">
      <dgm:prSet presAssocID="{586010FE-6EA9-433F-93E7-2DBDFD924CD8}" presName="dstNode" presStyleLbl="node1" presStyleIdx="0" presStyleCnt="6"/>
      <dgm:spPr/>
    </dgm:pt>
    <dgm:pt modelId="{4514B360-1497-430A-BCE9-8913AA72BE7E}" type="pres">
      <dgm:prSet presAssocID="{5ABBDB31-BD1A-4A6D-9BD5-5DEEDF98B724}" presName="text_1" presStyleLbl="node1" presStyleIdx="0" presStyleCnt="6">
        <dgm:presLayoutVars>
          <dgm:bulletEnabled val="1"/>
        </dgm:presLayoutVars>
      </dgm:prSet>
      <dgm:spPr/>
    </dgm:pt>
    <dgm:pt modelId="{EBE25698-4ABA-4C18-AA9B-90B853A1F420}" type="pres">
      <dgm:prSet presAssocID="{5ABBDB31-BD1A-4A6D-9BD5-5DEEDF98B724}" presName="accent_1" presStyleCnt="0"/>
      <dgm:spPr/>
    </dgm:pt>
    <dgm:pt modelId="{3FCB0331-67BD-45EE-B20A-879113122378}" type="pres">
      <dgm:prSet presAssocID="{5ABBDB31-BD1A-4A6D-9BD5-5DEEDF98B724}" presName="accentRepeatNode" presStyleLbl="solidFgAcc1" presStyleIdx="0" presStyleCnt="6"/>
      <dgm:spPr/>
    </dgm:pt>
    <dgm:pt modelId="{81C41775-6DD3-472D-802C-74ADAB967D7E}" type="pres">
      <dgm:prSet presAssocID="{5E5B168C-25A3-4F89-8A43-84CA83EC7CD6}" presName="text_2" presStyleLbl="node1" presStyleIdx="1" presStyleCnt="6">
        <dgm:presLayoutVars>
          <dgm:bulletEnabled val="1"/>
        </dgm:presLayoutVars>
      </dgm:prSet>
      <dgm:spPr/>
    </dgm:pt>
    <dgm:pt modelId="{B391ECA1-0890-4355-A740-703AD5AA0AA7}" type="pres">
      <dgm:prSet presAssocID="{5E5B168C-25A3-4F89-8A43-84CA83EC7CD6}" presName="accent_2" presStyleCnt="0"/>
      <dgm:spPr/>
    </dgm:pt>
    <dgm:pt modelId="{A1EA1E97-911F-4F9B-8CD3-8E9188F72946}" type="pres">
      <dgm:prSet presAssocID="{5E5B168C-25A3-4F89-8A43-84CA83EC7CD6}" presName="accentRepeatNode" presStyleLbl="solidFgAcc1" presStyleIdx="1" presStyleCnt="6"/>
      <dgm:spPr/>
    </dgm:pt>
    <dgm:pt modelId="{00BCA246-2561-46FC-9AEE-F67FE7CE7852}" type="pres">
      <dgm:prSet presAssocID="{A5DF0FF6-BA2B-40CA-859F-05D66B5D8417}" presName="text_3" presStyleLbl="node1" presStyleIdx="2" presStyleCnt="6">
        <dgm:presLayoutVars>
          <dgm:bulletEnabled val="1"/>
        </dgm:presLayoutVars>
      </dgm:prSet>
      <dgm:spPr/>
    </dgm:pt>
    <dgm:pt modelId="{55005327-DBF3-4B4A-9F98-145F1F6484E5}" type="pres">
      <dgm:prSet presAssocID="{A5DF0FF6-BA2B-40CA-859F-05D66B5D8417}" presName="accent_3" presStyleCnt="0"/>
      <dgm:spPr/>
    </dgm:pt>
    <dgm:pt modelId="{957BAE66-FF44-4513-8BBE-EE2A5BD820C0}" type="pres">
      <dgm:prSet presAssocID="{A5DF0FF6-BA2B-40CA-859F-05D66B5D8417}" presName="accentRepeatNode" presStyleLbl="solidFgAcc1" presStyleIdx="2" presStyleCnt="6"/>
      <dgm:spPr/>
    </dgm:pt>
    <dgm:pt modelId="{39DF7CD2-72B3-407B-A40F-B78FFEC59780}" type="pres">
      <dgm:prSet presAssocID="{EC1D774D-278F-45FE-91DE-D7FC25963116}" presName="text_4" presStyleLbl="node1" presStyleIdx="3" presStyleCnt="6">
        <dgm:presLayoutVars>
          <dgm:bulletEnabled val="1"/>
        </dgm:presLayoutVars>
      </dgm:prSet>
      <dgm:spPr/>
    </dgm:pt>
    <dgm:pt modelId="{15ED3953-6DED-4A6D-B68E-7AF15E8BD74B}" type="pres">
      <dgm:prSet presAssocID="{EC1D774D-278F-45FE-91DE-D7FC25963116}" presName="accent_4" presStyleCnt="0"/>
      <dgm:spPr/>
    </dgm:pt>
    <dgm:pt modelId="{A57BC64D-7952-4F78-953B-44C438A66693}" type="pres">
      <dgm:prSet presAssocID="{EC1D774D-278F-45FE-91DE-D7FC25963116}" presName="accentRepeatNode" presStyleLbl="solidFgAcc1" presStyleIdx="3" presStyleCnt="6"/>
      <dgm:spPr/>
    </dgm:pt>
    <dgm:pt modelId="{7886C0FF-E950-4715-94B6-731BDFC80307}" type="pres">
      <dgm:prSet presAssocID="{C7C3AA6E-1FEC-4179-B911-841693FA8FEB}" presName="text_5" presStyleLbl="node1" presStyleIdx="4" presStyleCnt="6">
        <dgm:presLayoutVars>
          <dgm:bulletEnabled val="1"/>
        </dgm:presLayoutVars>
      </dgm:prSet>
      <dgm:spPr/>
    </dgm:pt>
    <dgm:pt modelId="{B31D12B6-604A-4C37-A180-962BCBBD9B88}" type="pres">
      <dgm:prSet presAssocID="{C7C3AA6E-1FEC-4179-B911-841693FA8FEB}" presName="accent_5" presStyleCnt="0"/>
      <dgm:spPr/>
    </dgm:pt>
    <dgm:pt modelId="{7F34C2B6-78A1-4959-A232-42BF82F6C798}" type="pres">
      <dgm:prSet presAssocID="{C7C3AA6E-1FEC-4179-B911-841693FA8FEB}" presName="accentRepeatNode" presStyleLbl="solidFgAcc1" presStyleIdx="4" presStyleCnt="6"/>
      <dgm:spPr/>
    </dgm:pt>
    <dgm:pt modelId="{C14F0CBE-039E-48FF-859B-B58A323D2217}" type="pres">
      <dgm:prSet presAssocID="{A717317F-990C-47BB-836A-502EF7AC0D5D}" presName="text_6" presStyleLbl="node1" presStyleIdx="5" presStyleCnt="6">
        <dgm:presLayoutVars>
          <dgm:bulletEnabled val="1"/>
        </dgm:presLayoutVars>
      </dgm:prSet>
      <dgm:spPr/>
    </dgm:pt>
    <dgm:pt modelId="{2D9120A8-11A3-4479-9AF6-AB9CA0695FFC}" type="pres">
      <dgm:prSet presAssocID="{A717317F-990C-47BB-836A-502EF7AC0D5D}" presName="accent_6" presStyleCnt="0"/>
      <dgm:spPr/>
    </dgm:pt>
    <dgm:pt modelId="{D7BFF3E1-6522-489B-9EB1-5A9C1383BBA1}" type="pres">
      <dgm:prSet presAssocID="{A717317F-990C-47BB-836A-502EF7AC0D5D}" presName="accentRepeatNode" presStyleLbl="solidFgAcc1" presStyleIdx="5" presStyleCnt="6"/>
      <dgm:spPr/>
    </dgm:pt>
  </dgm:ptLst>
  <dgm:cxnLst>
    <dgm:cxn modelId="{0CB3F308-B8DE-40F7-8E8D-50ED32510BAC}" type="presOf" srcId="{C7C3AA6E-1FEC-4179-B911-841693FA8FEB}" destId="{7886C0FF-E950-4715-94B6-731BDFC80307}" srcOrd="0" destOrd="0" presId="urn:microsoft.com/office/officeart/2008/layout/VerticalCurvedList"/>
    <dgm:cxn modelId="{0979F20F-B42D-4EFF-A97B-5C7D3B8EEBD2}" srcId="{586010FE-6EA9-433F-93E7-2DBDFD924CD8}" destId="{A717317F-990C-47BB-836A-502EF7AC0D5D}" srcOrd="5" destOrd="0" parTransId="{51749772-C543-4669-A22A-36643706F1A2}" sibTransId="{CD717DA7-F2D0-4A85-8E46-140FD65B037A}"/>
    <dgm:cxn modelId="{8E3EDC16-4883-4153-82FA-C5F1B4F4A5C4}" type="presOf" srcId="{586010FE-6EA9-433F-93E7-2DBDFD924CD8}" destId="{756F28CD-5722-4E56-B2D3-6F3E4C2D3ACB}" srcOrd="0" destOrd="0" presId="urn:microsoft.com/office/officeart/2008/layout/VerticalCurvedList"/>
    <dgm:cxn modelId="{51698318-A996-4AF2-AE8F-9F939DFB33CC}" srcId="{586010FE-6EA9-433F-93E7-2DBDFD924CD8}" destId="{A5DF0FF6-BA2B-40CA-859F-05D66B5D8417}" srcOrd="2" destOrd="0" parTransId="{664DD7B3-4C9F-49C3-8908-4A1960F5D0E4}" sibTransId="{AC6C30A8-00C9-4FBC-BE58-EAF32FDFC71A}"/>
    <dgm:cxn modelId="{5C37F91B-AA2C-46E2-8CE1-291201384031}" type="presOf" srcId="{A5DF0FF6-BA2B-40CA-859F-05D66B5D8417}" destId="{00BCA246-2561-46FC-9AEE-F67FE7CE7852}" srcOrd="0" destOrd="0" presId="urn:microsoft.com/office/officeart/2008/layout/VerticalCurvedList"/>
    <dgm:cxn modelId="{633E4022-C7C8-4E62-A786-718B2F69452D}" type="presOf" srcId="{5ABBDB31-BD1A-4A6D-9BD5-5DEEDF98B724}" destId="{4514B360-1497-430A-BCE9-8913AA72BE7E}" srcOrd="0" destOrd="0" presId="urn:microsoft.com/office/officeart/2008/layout/VerticalCurvedList"/>
    <dgm:cxn modelId="{F4C4BC22-EEE8-4131-B5F8-B8C11CB4962B}" type="presOf" srcId="{5E5B168C-25A3-4F89-8A43-84CA83EC7CD6}" destId="{81C41775-6DD3-472D-802C-74ADAB967D7E}" srcOrd="0" destOrd="0" presId="urn:microsoft.com/office/officeart/2008/layout/VerticalCurvedList"/>
    <dgm:cxn modelId="{DCA98866-341E-4ED3-A327-4588A731CA50}" type="presOf" srcId="{A717317F-990C-47BB-836A-502EF7AC0D5D}" destId="{C14F0CBE-039E-48FF-859B-B58A323D2217}" srcOrd="0" destOrd="0" presId="urn:microsoft.com/office/officeart/2008/layout/VerticalCurvedList"/>
    <dgm:cxn modelId="{CE19246A-7ED2-47D6-AA46-5B1D363C586D}" srcId="{586010FE-6EA9-433F-93E7-2DBDFD924CD8}" destId="{EC1D774D-278F-45FE-91DE-D7FC25963116}" srcOrd="3" destOrd="0" parTransId="{98FD08E0-3852-4942-A122-B0B89F8230B8}" sibTransId="{F5710E42-DE95-44E1-8D25-446F5BCC4A4A}"/>
    <dgm:cxn modelId="{DCCBF051-F94D-4B16-99BF-1B90D8E27253}" type="presOf" srcId="{19362AEE-9E47-4B0E-A088-52FD7D086FE0}" destId="{EAC31EF4-22C7-4555-AB81-2D42E5BCCEE9}" srcOrd="0" destOrd="0" presId="urn:microsoft.com/office/officeart/2008/layout/VerticalCurvedList"/>
    <dgm:cxn modelId="{A4D18B53-5473-42D5-84D5-E441A820938E}" srcId="{586010FE-6EA9-433F-93E7-2DBDFD924CD8}" destId="{5ABBDB31-BD1A-4A6D-9BD5-5DEEDF98B724}" srcOrd="0" destOrd="0" parTransId="{9F8FF0AD-53F7-444E-A2A8-4B18DE2ACB7D}" sibTransId="{19362AEE-9E47-4B0E-A088-52FD7D086FE0}"/>
    <dgm:cxn modelId="{B9F5ED8D-81A2-4273-8A48-AFAA611029D5}" srcId="{586010FE-6EA9-433F-93E7-2DBDFD924CD8}" destId="{C7C3AA6E-1FEC-4179-B911-841693FA8FEB}" srcOrd="4" destOrd="0" parTransId="{3FE1D4F9-31D2-4FD6-AFFC-BC8C01F3168D}" sibTransId="{6F0A6581-0C25-43F4-85F5-70FE01844213}"/>
    <dgm:cxn modelId="{41C7DBD5-1E89-4B79-BCB4-5BD4D9403D73}" type="presOf" srcId="{EC1D774D-278F-45FE-91DE-D7FC25963116}" destId="{39DF7CD2-72B3-407B-A40F-B78FFEC59780}" srcOrd="0" destOrd="0" presId="urn:microsoft.com/office/officeart/2008/layout/VerticalCurvedList"/>
    <dgm:cxn modelId="{70D2A6FF-6729-425E-BEB3-4C96B5C3C64E}" srcId="{586010FE-6EA9-433F-93E7-2DBDFD924CD8}" destId="{5E5B168C-25A3-4F89-8A43-84CA83EC7CD6}" srcOrd="1" destOrd="0" parTransId="{8FAA7466-A5B8-4F8D-B5AA-12EAD2F7A56E}" sibTransId="{A32558EF-9D60-4DD8-9132-D879500123D3}"/>
    <dgm:cxn modelId="{02819D2F-E0D8-42F6-9EA7-8AE8AFCFC67E}" type="presParOf" srcId="{756F28CD-5722-4E56-B2D3-6F3E4C2D3ACB}" destId="{4DB393BB-1623-46B5-8DCE-E02B92350218}" srcOrd="0" destOrd="0" presId="urn:microsoft.com/office/officeart/2008/layout/VerticalCurvedList"/>
    <dgm:cxn modelId="{9BAFD9C7-E624-47B8-ABCB-1161358C4DE5}" type="presParOf" srcId="{4DB393BB-1623-46B5-8DCE-E02B92350218}" destId="{4D39327E-60D6-4BD2-BF64-81429CB7352B}" srcOrd="0" destOrd="0" presId="urn:microsoft.com/office/officeart/2008/layout/VerticalCurvedList"/>
    <dgm:cxn modelId="{B8B0E4B0-E5F3-423A-BB14-1494249AE080}" type="presParOf" srcId="{4D39327E-60D6-4BD2-BF64-81429CB7352B}" destId="{3F80BA17-8260-4C27-997E-8A36A2F37A34}" srcOrd="0" destOrd="0" presId="urn:microsoft.com/office/officeart/2008/layout/VerticalCurvedList"/>
    <dgm:cxn modelId="{C1AF690D-B197-4C2A-ADC6-951365577A28}" type="presParOf" srcId="{4D39327E-60D6-4BD2-BF64-81429CB7352B}" destId="{EAC31EF4-22C7-4555-AB81-2D42E5BCCEE9}" srcOrd="1" destOrd="0" presId="urn:microsoft.com/office/officeart/2008/layout/VerticalCurvedList"/>
    <dgm:cxn modelId="{0A555A25-AD76-4327-A2DC-2FBEDBD5C18D}" type="presParOf" srcId="{4D39327E-60D6-4BD2-BF64-81429CB7352B}" destId="{C0B85B5D-4A8F-45EE-96A1-36454F7B64DD}" srcOrd="2" destOrd="0" presId="urn:microsoft.com/office/officeart/2008/layout/VerticalCurvedList"/>
    <dgm:cxn modelId="{C71FFDF1-A98F-4DF1-8594-0A091912EDA1}" type="presParOf" srcId="{4D39327E-60D6-4BD2-BF64-81429CB7352B}" destId="{4856DFF7-B673-4CEA-8536-4049558C3905}" srcOrd="3" destOrd="0" presId="urn:microsoft.com/office/officeart/2008/layout/VerticalCurvedList"/>
    <dgm:cxn modelId="{FA288C73-C646-4E14-8370-C0E7DD290B7C}" type="presParOf" srcId="{4DB393BB-1623-46B5-8DCE-E02B92350218}" destId="{4514B360-1497-430A-BCE9-8913AA72BE7E}" srcOrd="1" destOrd="0" presId="urn:microsoft.com/office/officeart/2008/layout/VerticalCurvedList"/>
    <dgm:cxn modelId="{F5E9B79A-7197-4D62-9020-665B00511AC1}" type="presParOf" srcId="{4DB393BB-1623-46B5-8DCE-E02B92350218}" destId="{EBE25698-4ABA-4C18-AA9B-90B853A1F420}" srcOrd="2" destOrd="0" presId="urn:microsoft.com/office/officeart/2008/layout/VerticalCurvedList"/>
    <dgm:cxn modelId="{40357370-6E98-4CAD-9882-B8CE7AF78909}" type="presParOf" srcId="{EBE25698-4ABA-4C18-AA9B-90B853A1F420}" destId="{3FCB0331-67BD-45EE-B20A-879113122378}" srcOrd="0" destOrd="0" presId="urn:microsoft.com/office/officeart/2008/layout/VerticalCurvedList"/>
    <dgm:cxn modelId="{0AC87D09-6A5B-40F7-B9F4-8A9E12D82EAD}" type="presParOf" srcId="{4DB393BB-1623-46B5-8DCE-E02B92350218}" destId="{81C41775-6DD3-472D-802C-74ADAB967D7E}" srcOrd="3" destOrd="0" presId="urn:microsoft.com/office/officeart/2008/layout/VerticalCurvedList"/>
    <dgm:cxn modelId="{01DE25D3-1681-440D-BE6E-88C4B9633E9F}" type="presParOf" srcId="{4DB393BB-1623-46B5-8DCE-E02B92350218}" destId="{B391ECA1-0890-4355-A740-703AD5AA0AA7}" srcOrd="4" destOrd="0" presId="urn:microsoft.com/office/officeart/2008/layout/VerticalCurvedList"/>
    <dgm:cxn modelId="{2CB6F8D7-8CC3-4C0E-99BE-C12CBDDED8CF}" type="presParOf" srcId="{B391ECA1-0890-4355-A740-703AD5AA0AA7}" destId="{A1EA1E97-911F-4F9B-8CD3-8E9188F72946}" srcOrd="0" destOrd="0" presId="urn:microsoft.com/office/officeart/2008/layout/VerticalCurvedList"/>
    <dgm:cxn modelId="{3E27D973-C644-4561-9D17-ED1E0CBC2E22}" type="presParOf" srcId="{4DB393BB-1623-46B5-8DCE-E02B92350218}" destId="{00BCA246-2561-46FC-9AEE-F67FE7CE7852}" srcOrd="5" destOrd="0" presId="urn:microsoft.com/office/officeart/2008/layout/VerticalCurvedList"/>
    <dgm:cxn modelId="{0303198E-E2FF-4AF8-8C4B-74EF8F76186D}" type="presParOf" srcId="{4DB393BB-1623-46B5-8DCE-E02B92350218}" destId="{55005327-DBF3-4B4A-9F98-145F1F6484E5}" srcOrd="6" destOrd="0" presId="urn:microsoft.com/office/officeart/2008/layout/VerticalCurvedList"/>
    <dgm:cxn modelId="{C341F2A1-F8BF-44D9-BB64-6EBF1F8D0CA5}" type="presParOf" srcId="{55005327-DBF3-4B4A-9F98-145F1F6484E5}" destId="{957BAE66-FF44-4513-8BBE-EE2A5BD820C0}" srcOrd="0" destOrd="0" presId="urn:microsoft.com/office/officeart/2008/layout/VerticalCurvedList"/>
    <dgm:cxn modelId="{3EAE8078-BC33-406B-96D0-9AA14962686C}" type="presParOf" srcId="{4DB393BB-1623-46B5-8DCE-E02B92350218}" destId="{39DF7CD2-72B3-407B-A40F-B78FFEC59780}" srcOrd="7" destOrd="0" presId="urn:microsoft.com/office/officeart/2008/layout/VerticalCurvedList"/>
    <dgm:cxn modelId="{1B750EEC-FE1D-4CD6-AC91-C82BA55A1C2E}" type="presParOf" srcId="{4DB393BB-1623-46B5-8DCE-E02B92350218}" destId="{15ED3953-6DED-4A6D-B68E-7AF15E8BD74B}" srcOrd="8" destOrd="0" presId="urn:microsoft.com/office/officeart/2008/layout/VerticalCurvedList"/>
    <dgm:cxn modelId="{469C7296-C3D6-4FCD-946D-5A2D1D7615E8}" type="presParOf" srcId="{15ED3953-6DED-4A6D-B68E-7AF15E8BD74B}" destId="{A57BC64D-7952-4F78-953B-44C438A66693}" srcOrd="0" destOrd="0" presId="urn:microsoft.com/office/officeart/2008/layout/VerticalCurvedList"/>
    <dgm:cxn modelId="{7D9A39CB-21BF-401E-A7B8-3B519AC55094}" type="presParOf" srcId="{4DB393BB-1623-46B5-8DCE-E02B92350218}" destId="{7886C0FF-E950-4715-94B6-731BDFC80307}" srcOrd="9" destOrd="0" presId="urn:microsoft.com/office/officeart/2008/layout/VerticalCurvedList"/>
    <dgm:cxn modelId="{B3977795-7673-4BC5-B0F5-4B63D3F7DD75}" type="presParOf" srcId="{4DB393BB-1623-46B5-8DCE-E02B92350218}" destId="{B31D12B6-604A-4C37-A180-962BCBBD9B88}" srcOrd="10" destOrd="0" presId="urn:microsoft.com/office/officeart/2008/layout/VerticalCurvedList"/>
    <dgm:cxn modelId="{854B7EF2-AA54-4EE1-983F-BF0150B24E67}" type="presParOf" srcId="{B31D12B6-604A-4C37-A180-962BCBBD9B88}" destId="{7F34C2B6-78A1-4959-A232-42BF82F6C798}" srcOrd="0" destOrd="0" presId="urn:microsoft.com/office/officeart/2008/layout/VerticalCurvedList"/>
    <dgm:cxn modelId="{B874A642-027B-460A-8470-6176888C073D}" type="presParOf" srcId="{4DB393BB-1623-46B5-8DCE-E02B92350218}" destId="{C14F0CBE-039E-48FF-859B-B58A323D2217}" srcOrd="11" destOrd="0" presId="urn:microsoft.com/office/officeart/2008/layout/VerticalCurvedList"/>
    <dgm:cxn modelId="{DA301B9A-ECE6-4A9B-A0F8-62EEF32C4FCB}" type="presParOf" srcId="{4DB393BB-1623-46B5-8DCE-E02B92350218}" destId="{2D9120A8-11A3-4479-9AF6-AB9CA0695FFC}" srcOrd="12" destOrd="0" presId="urn:microsoft.com/office/officeart/2008/layout/VerticalCurvedList"/>
    <dgm:cxn modelId="{981E0917-3FC8-4DE6-941A-FBD23D4589C5}" type="presParOf" srcId="{2D9120A8-11A3-4479-9AF6-AB9CA0695FFC}" destId="{D7BFF3E1-6522-489B-9EB1-5A9C1383BBA1}"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336C29-2481-4A5A-B85D-C2A007485ED6}"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lang="es-EC"/>
        </a:p>
      </dgm:t>
    </dgm:pt>
    <dgm:pt modelId="{F4D8CB2C-DDC7-4ABA-BAD7-097A6458ED39}">
      <dgm:prSet phldrT="[Texto]"/>
      <dgm:spPr/>
      <dgm:t>
        <a:bodyPr/>
        <a:lstStyle/>
        <a:p>
          <a:r>
            <a:rPr lang="es-EC" b="1"/>
            <a:t>Tipos de Planchas</a:t>
          </a:r>
        </a:p>
      </dgm:t>
    </dgm:pt>
    <dgm:pt modelId="{D342C58F-3673-4113-927E-96A3699111C3}" type="parTrans" cxnId="{6A9E5198-7ED7-41A7-A476-06177FCFA534}">
      <dgm:prSet/>
      <dgm:spPr/>
      <dgm:t>
        <a:bodyPr/>
        <a:lstStyle/>
        <a:p>
          <a:endParaRPr lang="es-EC"/>
        </a:p>
      </dgm:t>
    </dgm:pt>
    <dgm:pt modelId="{5E344695-0F4A-4A00-A47D-2CE43735A2BD}" type="sibTrans" cxnId="{6A9E5198-7ED7-41A7-A476-06177FCFA534}">
      <dgm:prSet/>
      <dgm:spPr/>
      <dgm:t>
        <a:bodyPr/>
        <a:lstStyle/>
        <a:p>
          <a:endParaRPr lang="es-EC"/>
        </a:p>
      </dgm:t>
    </dgm:pt>
    <dgm:pt modelId="{F35C9AA7-F3CF-4A0B-913E-EBE61C961F26}">
      <dgm:prSet phldrT="[Texto]"/>
      <dgm:spPr/>
      <dgm:t>
        <a:bodyPr/>
        <a:lstStyle/>
        <a:p>
          <a:r>
            <a:rPr lang="es-EC" b="1"/>
            <a:t>Semi- Industriales</a:t>
          </a:r>
        </a:p>
      </dgm:t>
    </dgm:pt>
    <dgm:pt modelId="{4C19E683-6785-4952-A69A-5B5D51319A13}" type="parTrans" cxnId="{A7C2448C-2B14-48DC-8FE4-CFC1A0B1CBA7}">
      <dgm:prSet/>
      <dgm:spPr/>
      <dgm:t>
        <a:bodyPr/>
        <a:lstStyle/>
        <a:p>
          <a:endParaRPr lang="es-EC"/>
        </a:p>
      </dgm:t>
    </dgm:pt>
    <dgm:pt modelId="{5714EA56-3660-4883-BF6C-6B1CEAAEBFF8}" type="sibTrans" cxnId="{A7C2448C-2B14-48DC-8FE4-CFC1A0B1CBA7}">
      <dgm:prSet/>
      <dgm:spPr/>
      <dgm:t>
        <a:bodyPr/>
        <a:lstStyle/>
        <a:p>
          <a:endParaRPr lang="es-EC"/>
        </a:p>
      </dgm:t>
    </dgm:pt>
    <dgm:pt modelId="{01C1C2FA-2B14-4632-A6FF-3A4BB8F85078}">
      <dgm:prSet phldrT="[Texto]"/>
      <dgm:spPr/>
      <dgm:t>
        <a:bodyPr/>
        <a:lstStyle/>
        <a:p>
          <a:r>
            <a:rPr lang="es-EC"/>
            <a:t>De calor seco</a:t>
          </a:r>
        </a:p>
      </dgm:t>
    </dgm:pt>
    <dgm:pt modelId="{314B2D33-4833-47DF-835B-E5E5AB701F92}" type="parTrans" cxnId="{2A8B8377-1452-4FF3-82DA-E427793A9B71}">
      <dgm:prSet/>
      <dgm:spPr/>
      <dgm:t>
        <a:bodyPr/>
        <a:lstStyle/>
        <a:p>
          <a:endParaRPr lang="es-EC"/>
        </a:p>
      </dgm:t>
    </dgm:pt>
    <dgm:pt modelId="{7CD76BFE-B783-455A-AADC-B08D4F8F3A90}" type="sibTrans" cxnId="{2A8B8377-1452-4FF3-82DA-E427793A9B71}">
      <dgm:prSet/>
      <dgm:spPr/>
      <dgm:t>
        <a:bodyPr/>
        <a:lstStyle/>
        <a:p>
          <a:endParaRPr lang="es-EC"/>
        </a:p>
      </dgm:t>
    </dgm:pt>
    <dgm:pt modelId="{739419A2-2E7A-4140-BB80-CC43947AD086}">
      <dgm:prSet phldrT="[Texto]"/>
      <dgm:spPr/>
      <dgm:t>
        <a:bodyPr/>
        <a:lstStyle/>
        <a:p>
          <a:r>
            <a:rPr lang="es-EC"/>
            <a:t>De calor húmedo</a:t>
          </a:r>
        </a:p>
      </dgm:t>
    </dgm:pt>
    <dgm:pt modelId="{45BF2E99-0584-4055-91CD-AF7063820D8F}" type="parTrans" cxnId="{088A25A4-7993-41C6-AE84-82B0BF381854}">
      <dgm:prSet/>
      <dgm:spPr/>
      <dgm:t>
        <a:bodyPr/>
        <a:lstStyle/>
        <a:p>
          <a:endParaRPr lang="es-EC"/>
        </a:p>
      </dgm:t>
    </dgm:pt>
    <dgm:pt modelId="{E4270FAC-164C-436A-8149-1256BB6C1D76}" type="sibTrans" cxnId="{088A25A4-7993-41C6-AE84-82B0BF381854}">
      <dgm:prSet/>
      <dgm:spPr/>
      <dgm:t>
        <a:bodyPr/>
        <a:lstStyle/>
        <a:p>
          <a:endParaRPr lang="es-EC"/>
        </a:p>
      </dgm:t>
    </dgm:pt>
    <dgm:pt modelId="{D51689E3-5809-4850-B9D5-2EAD8145BD06}">
      <dgm:prSet phldrT="[Texto]"/>
      <dgm:spPr/>
      <dgm:t>
        <a:bodyPr/>
        <a:lstStyle/>
        <a:p>
          <a:r>
            <a:rPr lang="es-EC" b="1"/>
            <a:t>Industriales</a:t>
          </a:r>
        </a:p>
      </dgm:t>
    </dgm:pt>
    <dgm:pt modelId="{49B98811-B5C9-4A19-BBB7-F81048D5A818}" type="parTrans" cxnId="{4154ECBD-52FB-42A5-9880-5337E66DA456}">
      <dgm:prSet/>
      <dgm:spPr/>
      <dgm:t>
        <a:bodyPr/>
        <a:lstStyle/>
        <a:p>
          <a:endParaRPr lang="es-EC"/>
        </a:p>
      </dgm:t>
    </dgm:pt>
    <dgm:pt modelId="{6200B8C4-7B1D-42B5-A77A-6F5B30A0AAE7}" type="sibTrans" cxnId="{4154ECBD-52FB-42A5-9880-5337E66DA456}">
      <dgm:prSet/>
      <dgm:spPr/>
      <dgm:t>
        <a:bodyPr/>
        <a:lstStyle/>
        <a:p>
          <a:endParaRPr lang="es-EC"/>
        </a:p>
      </dgm:t>
    </dgm:pt>
    <dgm:pt modelId="{52AF63E5-A14D-4672-9EFD-45BCAE3604E5}">
      <dgm:prSet/>
      <dgm:spPr/>
      <dgm:t>
        <a:bodyPr/>
        <a:lstStyle/>
        <a:p>
          <a:r>
            <a:rPr lang="es-EC" b="1"/>
            <a:t>De vapor</a:t>
          </a:r>
        </a:p>
      </dgm:t>
    </dgm:pt>
    <dgm:pt modelId="{63F80FEF-17E0-4A38-B48F-F132228E99BA}" type="parTrans" cxnId="{3F8DB2FB-6D88-4300-B208-2CB69A61119C}">
      <dgm:prSet/>
      <dgm:spPr/>
      <dgm:t>
        <a:bodyPr/>
        <a:lstStyle/>
        <a:p>
          <a:endParaRPr lang="es-EC"/>
        </a:p>
      </dgm:t>
    </dgm:pt>
    <dgm:pt modelId="{4D7BA7A5-4599-40CE-B137-A5DF2B356E77}" type="sibTrans" cxnId="{3F8DB2FB-6D88-4300-B208-2CB69A61119C}">
      <dgm:prSet/>
      <dgm:spPr/>
      <dgm:t>
        <a:bodyPr/>
        <a:lstStyle/>
        <a:p>
          <a:endParaRPr lang="es-EC"/>
        </a:p>
      </dgm:t>
    </dgm:pt>
    <dgm:pt modelId="{4765CF71-74E4-4B9E-A8FB-B672B273290D}">
      <dgm:prSet phldrT="[Texto]"/>
      <dgm:spPr/>
      <dgm:t>
        <a:bodyPr/>
        <a:lstStyle/>
        <a:p>
          <a:r>
            <a:rPr lang="es-EC"/>
            <a:t>Alta presión</a:t>
          </a:r>
        </a:p>
      </dgm:t>
    </dgm:pt>
    <dgm:pt modelId="{54226EFF-EAF3-44AF-A3A2-740624264277}" type="parTrans" cxnId="{CB967B2C-105C-4BD4-8739-1A16C622A717}">
      <dgm:prSet/>
      <dgm:spPr/>
      <dgm:t>
        <a:bodyPr/>
        <a:lstStyle/>
        <a:p>
          <a:endParaRPr lang="es-EC"/>
        </a:p>
      </dgm:t>
    </dgm:pt>
    <dgm:pt modelId="{149EE9D9-7E68-4324-9118-8B0A1203A114}" type="sibTrans" cxnId="{CB967B2C-105C-4BD4-8739-1A16C622A717}">
      <dgm:prSet/>
      <dgm:spPr/>
      <dgm:t>
        <a:bodyPr/>
        <a:lstStyle/>
        <a:p>
          <a:endParaRPr lang="es-EC"/>
        </a:p>
      </dgm:t>
    </dgm:pt>
    <dgm:pt modelId="{2F09F1DD-1787-4B00-9863-DAF974AE6D28}">
      <dgm:prSet phldrT="[Texto]"/>
      <dgm:spPr/>
      <dgm:t>
        <a:bodyPr/>
        <a:lstStyle/>
        <a:p>
          <a:r>
            <a:rPr lang="es-EC"/>
            <a:t>De vapor de agua</a:t>
          </a:r>
        </a:p>
      </dgm:t>
    </dgm:pt>
    <dgm:pt modelId="{63838B24-9FE4-4BA9-9334-F9DA2E658B3E}" type="parTrans" cxnId="{430351E9-CE07-48C0-AE9C-8417D442C06D}">
      <dgm:prSet/>
      <dgm:spPr/>
      <dgm:t>
        <a:bodyPr/>
        <a:lstStyle/>
        <a:p>
          <a:endParaRPr lang="es-EC"/>
        </a:p>
      </dgm:t>
    </dgm:pt>
    <dgm:pt modelId="{724D8C8C-9CC0-4EBB-B979-679CE20E0D44}" type="sibTrans" cxnId="{430351E9-CE07-48C0-AE9C-8417D442C06D}">
      <dgm:prSet/>
      <dgm:spPr/>
      <dgm:t>
        <a:bodyPr/>
        <a:lstStyle/>
        <a:p>
          <a:endParaRPr lang="es-EC"/>
        </a:p>
      </dgm:t>
    </dgm:pt>
    <dgm:pt modelId="{B771C3E5-E83B-4E39-9E9E-C4630CAFD4D0}">
      <dgm:prSet phldrT="[Texto]"/>
      <dgm:spPr/>
      <dgm:t>
        <a:bodyPr/>
        <a:lstStyle/>
        <a:p>
          <a:r>
            <a:rPr lang="es-EC"/>
            <a:t>De vapor con generador</a:t>
          </a:r>
        </a:p>
      </dgm:t>
    </dgm:pt>
    <dgm:pt modelId="{D9192B80-6E0B-4EB6-96AD-F95470584BAD}" type="parTrans" cxnId="{E0384C28-44A5-4659-9EBD-79AE933D6066}">
      <dgm:prSet/>
      <dgm:spPr/>
      <dgm:t>
        <a:bodyPr/>
        <a:lstStyle/>
        <a:p>
          <a:endParaRPr lang="es-EC"/>
        </a:p>
      </dgm:t>
    </dgm:pt>
    <dgm:pt modelId="{E24D35CF-07EF-4662-AF43-14629492C25B}" type="sibTrans" cxnId="{E0384C28-44A5-4659-9EBD-79AE933D6066}">
      <dgm:prSet/>
      <dgm:spPr/>
      <dgm:t>
        <a:bodyPr/>
        <a:lstStyle/>
        <a:p>
          <a:endParaRPr lang="es-EC"/>
        </a:p>
      </dgm:t>
    </dgm:pt>
    <dgm:pt modelId="{8E81AA33-C824-4438-AFA3-1F92777E3120}">
      <dgm:prSet phldrT="[Texto]"/>
      <dgm:spPr/>
      <dgm:t>
        <a:bodyPr/>
        <a:lstStyle/>
        <a:p>
          <a:r>
            <a:rPr lang="es-EC"/>
            <a:t>Baja presión</a:t>
          </a:r>
        </a:p>
      </dgm:t>
    </dgm:pt>
    <dgm:pt modelId="{843726D4-7620-458B-AFD1-6C9F49FE5260}" type="parTrans" cxnId="{8A80708D-AB80-4F19-877D-4D5B0C1DFBBA}">
      <dgm:prSet/>
      <dgm:spPr/>
      <dgm:t>
        <a:bodyPr/>
        <a:lstStyle/>
        <a:p>
          <a:endParaRPr lang="es-EC"/>
        </a:p>
      </dgm:t>
    </dgm:pt>
    <dgm:pt modelId="{4CBE6602-D1D6-4E81-91D2-634DED6600E2}" type="sibTrans" cxnId="{8A80708D-AB80-4F19-877D-4D5B0C1DFBBA}">
      <dgm:prSet/>
      <dgm:spPr/>
      <dgm:t>
        <a:bodyPr/>
        <a:lstStyle/>
        <a:p>
          <a:endParaRPr lang="es-EC"/>
        </a:p>
      </dgm:t>
    </dgm:pt>
    <dgm:pt modelId="{3CCB945E-D71F-4164-9136-E9C35E930245}">
      <dgm:prSet phldrT="[Texto]"/>
      <dgm:spPr/>
      <dgm:t>
        <a:bodyPr/>
        <a:lstStyle/>
        <a:p>
          <a:r>
            <a:rPr lang="es-EC"/>
            <a:t>Secas</a:t>
          </a:r>
        </a:p>
      </dgm:t>
    </dgm:pt>
    <dgm:pt modelId="{C89B5B29-67E1-48DE-91A2-4F28139649BA}" type="parTrans" cxnId="{2FF5CA2A-7F70-42B8-9034-E71F37EBC40D}">
      <dgm:prSet/>
      <dgm:spPr/>
      <dgm:t>
        <a:bodyPr/>
        <a:lstStyle/>
        <a:p>
          <a:endParaRPr lang="es-EC"/>
        </a:p>
      </dgm:t>
    </dgm:pt>
    <dgm:pt modelId="{2ED3003F-2347-4C43-82EE-FA06469D7379}" type="sibTrans" cxnId="{2FF5CA2A-7F70-42B8-9034-E71F37EBC40D}">
      <dgm:prSet/>
      <dgm:spPr/>
      <dgm:t>
        <a:bodyPr/>
        <a:lstStyle/>
        <a:p>
          <a:endParaRPr lang="es-EC"/>
        </a:p>
      </dgm:t>
    </dgm:pt>
    <dgm:pt modelId="{39819D60-1A7F-47AC-811A-BBC835731742}" type="pres">
      <dgm:prSet presAssocID="{18336C29-2481-4A5A-B85D-C2A007485ED6}" presName="diagram" presStyleCnt="0">
        <dgm:presLayoutVars>
          <dgm:chPref val="1"/>
          <dgm:dir/>
          <dgm:animOne val="branch"/>
          <dgm:animLvl val="lvl"/>
          <dgm:resizeHandles val="exact"/>
        </dgm:presLayoutVars>
      </dgm:prSet>
      <dgm:spPr/>
    </dgm:pt>
    <dgm:pt modelId="{C1827411-4524-4EE1-84FD-6D7BCBBB3A0A}" type="pres">
      <dgm:prSet presAssocID="{F4D8CB2C-DDC7-4ABA-BAD7-097A6458ED39}" presName="root1" presStyleCnt="0"/>
      <dgm:spPr/>
    </dgm:pt>
    <dgm:pt modelId="{27E411F7-9219-4D7C-BB16-5F21C48F4D2F}" type="pres">
      <dgm:prSet presAssocID="{F4D8CB2C-DDC7-4ABA-BAD7-097A6458ED39}" presName="LevelOneTextNode" presStyleLbl="node0" presStyleIdx="0" presStyleCnt="1" custLinFactNeighborX="-83706">
        <dgm:presLayoutVars>
          <dgm:chPref val="3"/>
        </dgm:presLayoutVars>
      </dgm:prSet>
      <dgm:spPr/>
    </dgm:pt>
    <dgm:pt modelId="{1823C451-C6F2-490A-9065-DAE8C04E37AC}" type="pres">
      <dgm:prSet presAssocID="{F4D8CB2C-DDC7-4ABA-BAD7-097A6458ED39}" presName="level2hierChild" presStyleCnt="0"/>
      <dgm:spPr/>
    </dgm:pt>
    <dgm:pt modelId="{18B50DAE-2E67-4CA2-8341-0F0475477EAC}" type="pres">
      <dgm:prSet presAssocID="{4C19E683-6785-4952-A69A-5B5D51319A13}" presName="conn2-1" presStyleLbl="parChTrans1D2" presStyleIdx="0" presStyleCnt="3"/>
      <dgm:spPr/>
    </dgm:pt>
    <dgm:pt modelId="{EC5C673F-AA5D-4695-AAA8-27567AB00F73}" type="pres">
      <dgm:prSet presAssocID="{4C19E683-6785-4952-A69A-5B5D51319A13}" presName="connTx" presStyleLbl="parChTrans1D2" presStyleIdx="0" presStyleCnt="3"/>
      <dgm:spPr/>
    </dgm:pt>
    <dgm:pt modelId="{F82205C6-4925-41A7-B0AA-08F781B4A4B9}" type="pres">
      <dgm:prSet presAssocID="{F35C9AA7-F3CF-4A0B-913E-EBE61C961F26}" presName="root2" presStyleCnt="0"/>
      <dgm:spPr/>
    </dgm:pt>
    <dgm:pt modelId="{735A74CE-CA20-41EA-A9EC-9125644EBA2C}" type="pres">
      <dgm:prSet presAssocID="{F35C9AA7-F3CF-4A0B-913E-EBE61C961F26}" presName="LevelTwoTextNode" presStyleLbl="node2" presStyleIdx="0" presStyleCnt="3">
        <dgm:presLayoutVars>
          <dgm:chPref val="3"/>
        </dgm:presLayoutVars>
      </dgm:prSet>
      <dgm:spPr/>
    </dgm:pt>
    <dgm:pt modelId="{1B549254-124E-4EA2-9582-9D9F6F6DCDF3}" type="pres">
      <dgm:prSet presAssocID="{F35C9AA7-F3CF-4A0B-913E-EBE61C961F26}" presName="level3hierChild" presStyleCnt="0"/>
      <dgm:spPr/>
    </dgm:pt>
    <dgm:pt modelId="{6185A7F4-3963-4A0D-8F65-031C4FDF777F}" type="pres">
      <dgm:prSet presAssocID="{314B2D33-4833-47DF-835B-E5E5AB701F92}" presName="conn2-1" presStyleLbl="parChTrans1D3" presStyleIdx="0" presStyleCnt="7"/>
      <dgm:spPr/>
    </dgm:pt>
    <dgm:pt modelId="{BB505D9F-CE0F-4F83-8A91-713E64F14A46}" type="pres">
      <dgm:prSet presAssocID="{314B2D33-4833-47DF-835B-E5E5AB701F92}" presName="connTx" presStyleLbl="parChTrans1D3" presStyleIdx="0" presStyleCnt="7"/>
      <dgm:spPr/>
    </dgm:pt>
    <dgm:pt modelId="{3D40550D-724D-46C6-93F6-80344B4DCD3D}" type="pres">
      <dgm:prSet presAssocID="{01C1C2FA-2B14-4632-A6FF-3A4BB8F85078}" presName="root2" presStyleCnt="0"/>
      <dgm:spPr/>
    </dgm:pt>
    <dgm:pt modelId="{6D3F9ED7-3708-4AAF-B35B-912D0CEAA984}" type="pres">
      <dgm:prSet presAssocID="{01C1C2FA-2B14-4632-A6FF-3A4BB8F85078}" presName="LevelTwoTextNode" presStyleLbl="node3" presStyleIdx="0" presStyleCnt="7" custLinFactNeighborX="45510" custLinFactNeighborY="1625">
        <dgm:presLayoutVars>
          <dgm:chPref val="3"/>
        </dgm:presLayoutVars>
      </dgm:prSet>
      <dgm:spPr/>
    </dgm:pt>
    <dgm:pt modelId="{1AEB6619-954D-4A7C-9E5A-9D6E52E9AADF}" type="pres">
      <dgm:prSet presAssocID="{01C1C2FA-2B14-4632-A6FF-3A4BB8F85078}" presName="level3hierChild" presStyleCnt="0"/>
      <dgm:spPr/>
    </dgm:pt>
    <dgm:pt modelId="{4D6D818D-3B8F-4D0B-8258-3D1976BCE244}" type="pres">
      <dgm:prSet presAssocID="{45BF2E99-0584-4055-91CD-AF7063820D8F}" presName="conn2-1" presStyleLbl="parChTrans1D3" presStyleIdx="1" presStyleCnt="7"/>
      <dgm:spPr/>
    </dgm:pt>
    <dgm:pt modelId="{6888325D-04F5-421B-91C0-A6C3377F14F1}" type="pres">
      <dgm:prSet presAssocID="{45BF2E99-0584-4055-91CD-AF7063820D8F}" presName="connTx" presStyleLbl="parChTrans1D3" presStyleIdx="1" presStyleCnt="7"/>
      <dgm:spPr/>
    </dgm:pt>
    <dgm:pt modelId="{5F7C94A4-2AB4-46AB-98B8-CCD328510574}" type="pres">
      <dgm:prSet presAssocID="{739419A2-2E7A-4140-BB80-CC43947AD086}" presName="root2" presStyleCnt="0"/>
      <dgm:spPr/>
    </dgm:pt>
    <dgm:pt modelId="{8620986D-E5CF-48A3-949B-6152A6C071AE}" type="pres">
      <dgm:prSet presAssocID="{739419A2-2E7A-4140-BB80-CC43947AD086}" presName="LevelTwoTextNode" presStyleLbl="node3" presStyleIdx="1" presStyleCnt="7" custLinFactNeighborX="45510" custLinFactNeighborY="-1625">
        <dgm:presLayoutVars>
          <dgm:chPref val="3"/>
        </dgm:presLayoutVars>
      </dgm:prSet>
      <dgm:spPr/>
    </dgm:pt>
    <dgm:pt modelId="{34ADE60A-8D9C-4B8E-97A4-FBB74561C46A}" type="pres">
      <dgm:prSet presAssocID="{739419A2-2E7A-4140-BB80-CC43947AD086}" presName="level3hierChild" presStyleCnt="0"/>
      <dgm:spPr/>
    </dgm:pt>
    <dgm:pt modelId="{015806F3-28A3-46E6-8B6C-0713C0694F4A}" type="pres">
      <dgm:prSet presAssocID="{49B98811-B5C9-4A19-BBB7-F81048D5A818}" presName="conn2-1" presStyleLbl="parChTrans1D2" presStyleIdx="1" presStyleCnt="3"/>
      <dgm:spPr/>
    </dgm:pt>
    <dgm:pt modelId="{C2CD5495-8C56-4CA6-92E9-8FCC6A3BE23E}" type="pres">
      <dgm:prSet presAssocID="{49B98811-B5C9-4A19-BBB7-F81048D5A818}" presName="connTx" presStyleLbl="parChTrans1D2" presStyleIdx="1" presStyleCnt="3"/>
      <dgm:spPr/>
    </dgm:pt>
    <dgm:pt modelId="{5FBB3FFD-EE80-4017-9732-72A0AB2AF875}" type="pres">
      <dgm:prSet presAssocID="{D51689E3-5809-4850-B9D5-2EAD8145BD06}" presName="root2" presStyleCnt="0"/>
      <dgm:spPr/>
    </dgm:pt>
    <dgm:pt modelId="{BF110AA6-501D-4311-8192-317D1BD24FCE}" type="pres">
      <dgm:prSet presAssocID="{D51689E3-5809-4850-B9D5-2EAD8145BD06}" presName="LevelTwoTextNode" presStyleLbl="node2" presStyleIdx="1" presStyleCnt="3">
        <dgm:presLayoutVars>
          <dgm:chPref val="3"/>
        </dgm:presLayoutVars>
      </dgm:prSet>
      <dgm:spPr/>
    </dgm:pt>
    <dgm:pt modelId="{5F660309-D560-4CC0-A8C0-4EDD6E5657CF}" type="pres">
      <dgm:prSet presAssocID="{D51689E3-5809-4850-B9D5-2EAD8145BD06}" presName="level3hierChild" presStyleCnt="0"/>
      <dgm:spPr/>
    </dgm:pt>
    <dgm:pt modelId="{234F942C-2DC4-4B5D-A047-4255DC8E9994}" type="pres">
      <dgm:prSet presAssocID="{54226EFF-EAF3-44AF-A3A2-740624264277}" presName="conn2-1" presStyleLbl="parChTrans1D3" presStyleIdx="2" presStyleCnt="7"/>
      <dgm:spPr/>
    </dgm:pt>
    <dgm:pt modelId="{4E4B00CE-BFF0-4529-9481-CBBECA04CEE9}" type="pres">
      <dgm:prSet presAssocID="{54226EFF-EAF3-44AF-A3A2-740624264277}" presName="connTx" presStyleLbl="parChTrans1D3" presStyleIdx="2" presStyleCnt="7"/>
      <dgm:spPr/>
    </dgm:pt>
    <dgm:pt modelId="{6C9BC8F6-E200-4119-9D55-AAA1325B8F91}" type="pres">
      <dgm:prSet presAssocID="{4765CF71-74E4-4B9E-A8FB-B672B273290D}" presName="root2" presStyleCnt="0"/>
      <dgm:spPr/>
    </dgm:pt>
    <dgm:pt modelId="{A8F38B37-BED2-4BA0-B5A4-902DF530170C}" type="pres">
      <dgm:prSet presAssocID="{4765CF71-74E4-4B9E-A8FB-B672B273290D}" presName="LevelTwoTextNode" presStyleLbl="node3" presStyleIdx="2" presStyleCnt="7" custLinFactNeighborX="46323" custLinFactNeighborY="1625">
        <dgm:presLayoutVars>
          <dgm:chPref val="3"/>
        </dgm:presLayoutVars>
      </dgm:prSet>
      <dgm:spPr/>
    </dgm:pt>
    <dgm:pt modelId="{937CFC15-2E9E-4614-9240-80C2D46B1E51}" type="pres">
      <dgm:prSet presAssocID="{4765CF71-74E4-4B9E-A8FB-B672B273290D}" presName="level3hierChild" presStyleCnt="0"/>
      <dgm:spPr/>
    </dgm:pt>
    <dgm:pt modelId="{A84C5337-A8F9-4705-9CFB-DD4949004714}" type="pres">
      <dgm:prSet presAssocID="{843726D4-7620-458B-AFD1-6C9F49FE5260}" presName="conn2-1" presStyleLbl="parChTrans1D3" presStyleIdx="3" presStyleCnt="7"/>
      <dgm:spPr/>
    </dgm:pt>
    <dgm:pt modelId="{9638181B-232F-465C-9443-2FE2BAD2DAAC}" type="pres">
      <dgm:prSet presAssocID="{843726D4-7620-458B-AFD1-6C9F49FE5260}" presName="connTx" presStyleLbl="parChTrans1D3" presStyleIdx="3" presStyleCnt="7"/>
      <dgm:spPr/>
    </dgm:pt>
    <dgm:pt modelId="{D0EC20DA-AC4E-411B-977E-38C31A0C8A2B}" type="pres">
      <dgm:prSet presAssocID="{8E81AA33-C824-4438-AFA3-1F92777E3120}" presName="root2" presStyleCnt="0"/>
      <dgm:spPr/>
    </dgm:pt>
    <dgm:pt modelId="{BF611747-05EF-49AF-8616-CDAD891F159E}" type="pres">
      <dgm:prSet presAssocID="{8E81AA33-C824-4438-AFA3-1F92777E3120}" presName="LevelTwoTextNode" presStyleLbl="node3" presStyleIdx="3" presStyleCnt="7" custLinFactNeighborX="47135" custLinFactNeighborY="-1625">
        <dgm:presLayoutVars>
          <dgm:chPref val="3"/>
        </dgm:presLayoutVars>
      </dgm:prSet>
      <dgm:spPr/>
    </dgm:pt>
    <dgm:pt modelId="{99898DFC-C158-483F-B2EF-25DBFAAC7C02}" type="pres">
      <dgm:prSet presAssocID="{8E81AA33-C824-4438-AFA3-1F92777E3120}" presName="level3hierChild" presStyleCnt="0"/>
      <dgm:spPr/>
    </dgm:pt>
    <dgm:pt modelId="{6978FBF8-A20D-43E1-B90C-BF806E830887}" type="pres">
      <dgm:prSet presAssocID="{C89B5B29-67E1-48DE-91A2-4F28139649BA}" presName="conn2-1" presStyleLbl="parChTrans1D3" presStyleIdx="4" presStyleCnt="7"/>
      <dgm:spPr/>
    </dgm:pt>
    <dgm:pt modelId="{63474F6C-519B-410A-939C-E71DC9F2FFE1}" type="pres">
      <dgm:prSet presAssocID="{C89B5B29-67E1-48DE-91A2-4F28139649BA}" presName="connTx" presStyleLbl="parChTrans1D3" presStyleIdx="4" presStyleCnt="7"/>
      <dgm:spPr/>
    </dgm:pt>
    <dgm:pt modelId="{A5ED5366-90FE-4FF8-8CDE-335ABB493D7C}" type="pres">
      <dgm:prSet presAssocID="{3CCB945E-D71F-4164-9136-E9C35E930245}" presName="root2" presStyleCnt="0"/>
      <dgm:spPr/>
    </dgm:pt>
    <dgm:pt modelId="{F1358703-AF73-47B1-90C3-0EA9267ABBA3}" type="pres">
      <dgm:prSet presAssocID="{3CCB945E-D71F-4164-9136-E9C35E930245}" presName="LevelTwoTextNode" presStyleLbl="node3" presStyleIdx="4" presStyleCnt="7" custLinFactNeighborX="48761" custLinFactNeighborY="-1625">
        <dgm:presLayoutVars>
          <dgm:chPref val="3"/>
        </dgm:presLayoutVars>
      </dgm:prSet>
      <dgm:spPr/>
    </dgm:pt>
    <dgm:pt modelId="{D28E2B81-B9A1-4E63-9E64-E9EB9BCB0C8E}" type="pres">
      <dgm:prSet presAssocID="{3CCB945E-D71F-4164-9136-E9C35E930245}" presName="level3hierChild" presStyleCnt="0"/>
      <dgm:spPr/>
    </dgm:pt>
    <dgm:pt modelId="{FC7758DA-7C61-4B8E-85AC-DCD332022184}" type="pres">
      <dgm:prSet presAssocID="{63F80FEF-17E0-4A38-B48F-F132228E99BA}" presName="conn2-1" presStyleLbl="parChTrans1D2" presStyleIdx="2" presStyleCnt="3"/>
      <dgm:spPr/>
    </dgm:pt>
    <dgm:pt modelId="{6786C690-73DA-473A-9A47-55DE4A4B2B22}" type="pres">
      <dgm:prSet presAssocID="{63F80FEF-17E0-4A38-B48F-F132228E99BA}" presName="connTx" presStyleLbl="parChTrans1D2" presStyleIdx="2" presStyleCnt="3"/>
      <dgm:spPr/>
    </dgm:pt>
    <dgm:pt modelId="{2DC9967B-8280-4CA2-BB15-7878BBA7DE03}" type="pres">
      <dgm:prSet presAssocID="{52AF63E5-A14D-4672-9EFD-45BCAE3604E5}" presName="root2" presStyleCnt="0"/>
      <dgm:spPr/>
    </dgm:pt>
    <dgm:pt modelId="{C19F1D8E-FADD-4CD9-A2EB-88A1D0C295F8}" type="pres">
      <dgm:prSet presAssocID="{52AF63E5-A14D-4672-9EFD-45BCAE3604E5}" presName="LevelTwoTextNode" presStyleLbl="node2" presStyleIdx="2" presStyleCnt="3">
        <dgm:presLayoutVars>
          <dgm:chPref val="3"/>
        </dgm:presLayoutVars>
      </dgm:prSet>
      <dgm:spPr/>
    </dgm:pt>
    <dgm:pt modelId="{6559925F-D647-4A5E-BB7A-83A77D59F4C7}" type="pres">
      <dgm:prSet presAssocID="{52AF63E5-A14D-4672-9EFD-45BCAE3604E5}" presName="level3hierChild" presStyleCnt="0"/>
      <dgm:spPr/>
    </dgm:pt>
    <dgm:pt modelId="{4F62B6ED-901A-4F59-A460-5158CFB8EC30}" type="pres">
      <dgm:prSet presAssocID="{63838B24-9FE4-4BA9-9334-F9DA2E658B3E}" presName="conn2-1" presStyleLbl="parChTrans1D3" presStyleIdx="5" presStyleCnt="7"/>
      <dgm:spPr/>
    </dgm:pt>
    <dgm:pt modelId="{54895EC7-9CFB-48AF-B126-A9456FA8778F}" type="pres">
      <dgm:prSet presAssocID="{63838B24-9FE4-4BA9-9334-F9DA2E658B3E}" presName="connTx" presStyleLbl="parChTrans1D3" presStyleIdx="5" presStyleCnt="7"/>
      <dgm:spPr/>
    </dgm:pt>
    <dgm:pt modelId="{41F08C8A-AEF8-4C63-BC73-58BE0B255BC6}" type="pres">
      <dgm:prSet presAssocID="{2F09F1DD-1787-4B00-9863-DAF974AE6D28}" presName="root2" presStyleCnt="0"/>
      <dgm:spPr/>
    </dgm:pt>
    <dgm:pt modelId="{033C3230-4F3C-4728-A058-8FFF9C654B97}" type="pres">
      <dgm:prSet presAssocID="{2F09F1DD-1787-4B00-9863-DAF974AE6D28}" presName="LevelTwoTextNode" presStyleLbl="node3" presStyleIdx="5" presStyleCnt="7" custLinFactNeighborX="47948">
        <dgm:presLayoutVars>
          <dgm:chPref val="3"/>
        </dgm:presLayoutVars>
      </dgm:prSet>
      <dgm:spPr/>
    </dgm:pt>
    <dgm:pt modelId="{DEF335E5-FB36-447F-BA10-4762E715F8B1}" type="pres">
      <dgm:prSet presAssocID="{2F09F1DD-1787-4B00-9863-DAF974AE6D28}" presName="level3hierChild" presStyleCnt="0"/>
      <dgm:spPr/>
    </dgm:pt>
    <dgm:pt modelId="{E8191ED7-22F7-41E2-AF34-3396AEDB7AEF}" type="pres">
      <dgm:prSet presAssocID="{D9192B80-6E0B-4EB6-96AD-F95470584BAD}" presName="conn2-1" presStyleLbl="parChTrans1D3" presStyleIdx="6" presStyleCnt="7"/>
      <dgm:spPr/>
    </dgm:pt>
    <dgm:pt modelId="{6C3BA2D4-3D1E-48EF-B8F8-8AF5A0BC7D9C}" type="pres">
      <dgm:prSet presAssocID="{D9192B80-6E0B-4EB6-96AD-F95470584BAD}" presName="connTx" presStyleLbl="parChTrans1D3" presStyleIdx="6" presStyleCnt="7"/>
      <dgm:spPr/>
    </dgm:pt>
    <dgm:pt modelId="{25FBB770-B21E-43FA-983F-A9DBC5FD9455}" type="pres">
      <dgm:prSet presAssocID="{B771C3E5-E83B-4E39-9E9E-C4630CAFD4D0}" presName="root2" presStyleCnt="0"/>
      <dgm:spPr/>
    </dgm:pt>
    <dgm:pt modelId="{79B422F4-3526-4759-8EBE-F6BF4AE590EE}" type="pres">
      <dgm:prSet presAssocID="{B771C3E5-E83B-4E39-9E9E-C4630CAFD4D0}" presName="LevelTwoTextNode" presStyleLbl="node3" presStyleIdx="6" presStyleCnt="7" custLinFactNeighborX="47135" custLinFactNeighborY="367">
        <dgm:presLayoutVars>
          <dgm:chPref val="3"/>
        </dgm:presLayoutVars>
      </dgm:prSet>
      <dgm:spPr/>
    </dgm:pt>
    <dgm:pt modelId="{5370C30A-D50C-4AAF-B2A3-A38B1900E5F4}" type="pres">
      <dgm:prSet presAssocID="{B771C3E5-E83B-4E39-9E9E-C4630CAFD4D0}" presName="level3hierChild" presStyleCnt="0"/>
      <dgm:spPr/>
    </dgm:pt>
  </dgm:ptLst>
  <dgm:cxnLst>
    <dgm:cxn modelId="{A3EC330C-E9F8-4447-B64C-06DB4057C9EC}" type="presOf" srcId="{54226EFF-EAF3-44AF-A3A2-740624264277}" destId="{4E4B00CE-BFF0-4529-9481-CBBECA04CEE9}" srcOrd="1" destOrd="0" presId="urn:microsoft.com/office/officeart/2005/8/layout/hierarchy2"/>
    <dgm:cxn modelId="{132BB810-7C2B-4B36-BAB7-75345F72933F}" type="presOf" srcId="{D9192B80-6E0B-4EB6-96AD-F95470584BAD}" destId="{E8191ED7-22F7-41E2-AF34-3396AEDB7AEF}" srcOrd="0" destOrd="0" presId="urn:microsoft.com/office/officeart/2005/8/layout/hierarchy2"/>
    <dgm:cxn modelId="{3CDA4914-7561-4F07-BA45-B57CE4DDC482}" type="presOf" srcId="{63838B24-9FE4-4BA9-9334-F9DA2E658B3E}" destId="{4F62B6ED-901A-4F59-A460-5158CFB8EC30}" srcOrd="0" destOrd="0" presId="urn:microsoft.com/office/officeart/2005/8/layout/hierarchy2"/>
    <dgm:cxn modelId="{FF25B71C-5C91-48AF-9739-FD777706A59C}" type="presOf" srcId="{3CCB945E-D71F-4164-9136-E9C35E930245}" destId="{F1358703-AF73-47B1-90C3-0EA9267ABBA3}" srcOrd="0" destOrd="0" presId="urn:microsoft.com/office/officeart/2005/8/layout/hierarchy2"/>
    <dgm:cxn modelId="{3EF5751F-14C8-4AB9-8794-13CC6D76CC79}" type="presOf" srcId="{18336C29-2481-4A5A-B85D-C2A007485ED6}" destId="{39819D60-1A7F-47AC-811A-BBC835731742}" srcOrd="0" destOrd="0" presId="urn:microsoft.com/office/officeart/2005/8/layout/hierarchy2"/>
    <dgm:cxn modelId="{E0384C28-44A5-4659-9EBD-79AE933D6066}" srcId="{52AF63E5-A14D-4672-9EFD-45BCAE3604E5}" destId="{B771C3E5-E83B-4E39-9E9E-C4630CAFD4D0}" srcOrd="1" destOrd="0" parTransId="{D9192B80-6E0B-4EB6-96AD-F95470584BAD}" sibTransId="{E24D35CF-07EF-4662-AF43-14629492C25B}"/>
    <dgm:cxn modelId="{2FF5CA2A-7F70-42B8-9034-E71F37EBC40D}" srcId="{D51689E3-5809-4850-B9D5-2EAD8145BD06}" destId="{3CCB945E-D71F-4164-9136-E9C35E930245}" srcOrd="2" destOrd="0" parTransId="{C89B5B29-67E1-48DE-91A2-4F28139649BA}" sibTransId="{2ED3003F-2347-4C43-82EE-FA06469D7379}"/>
    <dgm:cxn modelId="{43FAFC2B-AE38-434A-BD54-1F4D4E143A85}" type="presOf" srcId="{45BF2E99-0584-4055-91CD-AF7063820D8F}" destId="{4D6D818D-3B8F-4D0B-8258-3D1976BCE244}" srcOrd="0" destOrd="0" presId="urn:microsoft.com/office/officeart/2005/8/layout/hierarchy2"/>
    <dgm:cxn modelId="{CB967B2C-105C-4BD4-8739-1A16C622A717}" srcId="{D51689E3-5809-4850-B9D5-2EAD8145BD06}" destId="{4765CF71-74E4-4B9E-A8FB-B672B273290D}" srcOrd="0" destOrd="0" parTransId="{54226EFF-EAF3-44AF-A3A2-740624264277}" sibTransId="{149EE9D9-7E68-4324-9118-8B0A1203A114}"/>
    <dgm:cxn modelId="{4B45033F-6440-4B5A-8B87-6C00DC9EBB73}" type="presOf" srcId="{49B98811-B5C9-4A19-BBB7-F81048D5A818}" destId="{C2CD5495-8C56-4CA6-92E9-8FCC6A3BE23E}" srcOrd="1" destOrd="0" presId="urn:microsoft.com/office/officeart/2005/8/layout/hierarchy2"/>
    <dgm:cxn modelId="{D3086A5E-3914-42C3-A21C-BAD8798F3E3D}" type="presOf" srcId="{49B98811-B5C9-4A19-BBB7-F81048D5A818}" destId="{015806F3-28A3-46E6-8B6C-0713C0694F4A}" srcOrd="0" destOrd="0" presId="urn:microsoft.com/office/officeart/2005/8/layout/hierarchy2"/>
    <dgm:cxn modelId="{F533F05E-15AC-4BE2-9EC1-D73DC0726268}" type="presOf" srcId="{B771C3E5-E83B-4E39-9E9E-C4630CAFD4D0}" destId="{79B422F4-3526-4759-8EBE-F6BF4AE590EE}" srcOrd="0" destOrd="0" presId="urn:microsoft.com/office/officeart/2005/8/layout/hierarchy2"/>
    <dgm:cxn modelId="{2A923C65-1DD2-47FE-AAE6-0BB36FB92D07}" type="presOf" srcId="{8E81AA33-C824-4438-AFA3-1F92777E3120}" destId="{BF611747-05EF-49AF-8616-CDAD891F159E}" srcOrd="0" destOrd="0" presId="urn:microsoft.com/office/officeart/2005/8/layout/hierarchy2"/>
    <dgm:cxn modelId="{09FFD66C-97A8-4F30-A644-C0431893E507}" type="presOf" srcId="{54226EFF-EAF3-44AF-A3A2-740624264277}" destId="{234F942C-2DC4-4B5D-A047-4255DC8E9994}" srcOrd="0" destOrd="0" presId="urn:microsoft.com/office/officeart/2005/8/layout/hierarchy2"/>
    <dgm:cxn modelId="{BDCC7C4F-DCEB-45E2-904D-F63FAB4D7456}" type="presOf" srcId="{C89B5B29-67E1-48DE-91A2-4F28139649BA}" destId="{63474F6C-519B-410A-939C-E71DC9F2FFE1}" srcOrd="1" destOrd="0" presId="urn:microsoft.com/office/officeart/2005/8/layout/hierarchy2"/>
    <dgm:cxn modelId="{6DEE4373-6BFF-43C1-A29A-3FCF0ADF62EF}" type="presOf" srcId="{D51689E3-5809-4850-B9D5-2EAD8145BD06}" destId="{BF110AA6-501D-4311-8192-317D1BD24FCE}" srcOrd="0" destOrd="0" presId="urn:microsoft.com/office/officeart/2005/8/layout/hierarchy2"/>
    <dgm:cxn modelId="{2A8B8377-1452-4FF3-82DA-E427793A9B71}" srcId="{F35C9AA7-F3CF-4A0B-913E-EBE61C961F26}" destId="{01C1C2FA-2B14-4632-A6FF-3A4BB8F85078}" srcOrd="0" destOrd="0" parTransId="{314B2D33-4833-47DF-835B-E5E5AB701F92}" sibTransId="{7CD76BFE-B783-455A-AADC-B08D4F8F3A90}"/>
    <dgm:cxn modelId="{5138A489-C2BF-4B6D-BC96-23046A65BDC4}" type="presOf" srcId="{F4D8CB2C-DDC7-4ABA-BAD7-097A6458ED39}" destId="{27E411F7-9219-4D7C-BB16-5F21C48F4D2F}" srcOrd="0" destOrd="0" presId="urn:microsoft.com/office/officeart/2005/8/layout/hierarchy2"/>
    <dgm:cxn modelId="{A7C2448C-2B14-48DC-8FE4-CFC1A0B1CBA7}" srcId="{F4D8CB2C-DDC7-4ABA-BAD7-097A6458ED39}" destId="{F35C9AA7-F3CF-4A0B-913E-EBE61C961F26}" srcOrd="0" destOrd="0" parTransId="{4C19E683-6785-4952-A69A-5B5D51319A13}" sibTransId="{5714EA56-3660-4883-BF6C-6B1CEAAEBFF8}"/>
    <dgm:cxn modelId="{8A80708D-AB80-4F19-877D-4D5B0C1DFBBA}" srcId="{D51689E3-5809-4850-B9D5-2EAD8145BD06}" destId="{8E81AA33-C824-4438-AFA3-1F92777E3120}" srcOrd="1" destOrd="0" parTransId="{843726D4-7620-458B-AFD1-6C9F49FE5260}" sibTransId="{4CBE6602-D1D6-4E81-91D2-634DED6600E2}"/>
    <dgm:cxn modelId="{6ED9E88E-2539-42DC-BAE2-D6F4ACE6C596}" type="presOf" srcId="{843726D4-7620-458B-AFD1-6C9F49FE5260}" destId="{9638181B-232F-465C-9443-2FE2BAD2DAAC}" srcOrd="1" destOrd="0" presId="urn:microsoft.com/office/officeart/2005/8/layout/hierarchy2"/>
    <dgm:cxn modelId="{51D2BB91-0092-4AA8-88AB-81F5796F4F7B}" type="presOf" srcId="{63F80FEF-17E0-4A38-B48F-F132228E99BA}" destId="{6786C690-73DA-473A-9A47-55DE4A4B2B22}" srcOrd="1" destOrd="0" presId="urn:microsoft.com/office/officeart/2005/8/layout/hierarchy2"/>
    <dgm:cxn modelId="{F2317E95-DBFD-4DA8-9AA5-DD472D4F3598}" type="presOf" srcId="{739419A2-2E7A-4140-BB80-CC43947AD086}" destId="{8620986D-E5CF-48A3-949B-6152A6C071AE}" srcOrd="0" destOrd="0" presId="urn:microsoft.com/office/officeart/2005/8/layout/hierarchy2"/>
    <dgm:cxn modelId="{B7F85197-FCF4-4E04-93F1-EF3FDF5DF795}" type="presOf" srcId="{2F09F1DD-1787-4B00-9863-DAF974AE6D28}" destId="{033C3230-4F3C-4728-A058-8FFF9C654B97}" srcOrd="0" destOrd="0" presId="urn:microsoft.com/office/officeart/2005/8/layout/hierarchy2"/>
    <dgm:cxn modelId="{6A9E5198-7ED7-41A7-A476-06177FCFA534}" srcId="{18336C29-2481-4A5A-B85D-C2A007485ED6}" destId="{F4D8CB2C-DDC7-4ABA-BAD7-097A6458ED39}" srcOrd="0" destOrd="0" parTransId="{D342C58F-3673-4113-927E-96A3699111C3}" sibTransId="{5E344695-0F4A-4A00-A47D-2CE43735A2BD}"/>
    <dgm:cxn modelId="{439255A2-ED7B-4303-BC64-9EE8B4296EC1}" type="presOf" srcId="{52AF63E5-A14D-4672-9EFD-45BCAE3604E5}" destId="{C19F1D8E-FADD-4CD9-A2EB-88A1D0C295F8}" srcOrd="0" destOrd="0" presId="urn:microsoft.com/office/officeart/2005/8/layout/hierarchy2"/>
    <dgm:cxn modelId="{088A25A4-7993-41C6-AE84-82B0BF381854}" srcId="{F35C9AA7-F3CF-4A0B-913E-EBE61C961F26}" destId="{739419A2-2E7A-4140-BB80-CC43947AD086}" srcOrd="1" destOrd="0" parTransId="{45BF2E99-0584-4055-91CD-AF7063820D8F}" sibTransId="{E4270FAC-164C-436A-8149-1256BB6C1D76}"/>
    <dgm:cxn modelId="{F143D1B1-BDA6-4A51-BB11-A3F6F26F1410}" type="presOf" srcId="{C89B5B29-67E1-48DE-91A2-4F28139649BA}" destId="{6978FBF8-A20D-43E1-B90C-BF806E830887}" srcOrd="0" destOrd="0" presId="urn:microsoft.com/office/officeart/2005/8/layout/hierarchy2"/>
    <dgm:cxn modelId="{AD27B7BC-2A40-4D6C-AA4C-720622468D1B}" type="presOf" srcId="{F35C9AA7-F3CF-4A0B-913E-EBE61C961F26}" destId="{735A74CE-CA20-41EA-A9EC-9125644EBA2C}" srcOrd="0" destOrd="0" presId="urn:microsoft.com/office/officeart/2005/8/layout/hierarchy2"/>
    <dgm:cxn modelId="{4154ECBD-52FB-42A5-9880-5337E66DA456}" srcId="{F4D8CB2C-DDC7-4ABA-BAD7-097A6458ED39}" destId="{D51689E3-5809-4850-B9D5-2EAD8145BD06}" srcOrd="1" destOrd="0" parTransId="{49B98811-B5C9-4A19-BBB7-F81048D5A818}" sibTransId="{6200B8C4-7B1D-42B5-A77A-6F5B30A0AAE7}"/>
    <dgm:cxn modelId="{52A9D3C1-1468-4937-9EBD-505A62F909B7}" type="presOf" srcId="{45BF2E99-0584-4055-91CD-AF7063820D8F}" destId="{6888325D-04F5-421B-91C0-A6C3377F14F1}" srcOrd="1" destOrd="0" presId="urn:microsoft.com/office/officeart/2005/8/layout/hierarchy2"/>
    <dgm:cxn modelId="{740726CD-DDA4-4DBD-A839-B37C8D8ECC64}" type="presOf" srcId="{63F80FEF-17E0-4A38-B48F-F132228E99BA}" destId="{FC7758DA-7C61-4B8E-85AC-DCD332022184}" srcOrd="0" destOrd="0" presId="urn:microsoft.com/office/officeart/2005/8/layout/hierarchy2"/>
    <dgm:cxn modelId="{619227CF-A5C7-4E6E-8790-C0B4E0AD28FD}" type="presOf" srcId="{843726D4-7620-458B-AFD1-6C9F49FE5260}" destId="{A84C5337-A8F9-4705-9CFB-DD4949004714}" srcOrd="0" destOrd="0" presId="urn:microsoft.com/office/officeart/2005/8/layout/hierarchy2"/>
    <dgm:cxn modelId="{0FEA26D5-5673-45AF-A08C-3C68CFBD9F29}" type="presOf" srcId="{63838B24-9FE4-4BA9-9334-F9DA2E658B3E}" destId="{54895EC7-9CFB-48AF-B126-A9456FA8778F}" srcOrd="1" destOrd="0" presId="urn:microsoft.com/office/officeart/2005/8/layout/hierarchy2"/>
    <dgm:cxn modelId="{3B365DDB-5D8C-4184-AA96-AA45FD2CE17A}" type="presOf" srcId="{01C1C2FA-2B14-4632-A6FF-3A4BB8F85078}" destId="{6D3F9ED7-3708-4AAF-B35B-912D0CEAA984}" srcOrd="0" destOrd="0" presId="urn:microsoft.com/office/officeart/2005/8/layout/hierarchy2"/>
    <dgm:cxn modelId="{4366CCDB-4AE0-4E62-83FE-0D67B8368530}" type="presOf" srcId="{4C19E683-6785-4952-A69A-5B5D51319A13}" destId="{EC5C673F-AA5D-4695-AAA8-27567AB00F73}" srcOrd="1" destOrd="0" presId="urn:microsoft.com/office/officeart/2005/8/layout/hierarchy2"/>
    <dgm:cxn modelId="{430351E9-CE07-48C0-AE9C-8417D442C06D}" srcId="{52AF63E5-A14D-4672-9EFD-45BCAE3604E5}" destId="{2F09F1DD-1787-4B00-9863-DAF974AE6D28}" srcOrd="0" destOrd="0" parTransId="{63838B24-9FE4-4BA9-9334-F9DA2E658B3E}" sibTransId="{724D8C8C-9CC0-4EBB-B979-679CE20E0D44}"/>
    <dgm:cxn modelId="{FCF4ECEB-5022-453E-B50D-43AA0804E4B2}" type="presOf" srcId="{314B2D33-4833-47DF-835B-E5E5AB701F92}" destId="{BB505D9F-CE0F-4F83-8A91-713E64F14A46}" srcOrd="1" destOrd="0" presId="urn:microsoft.com/office/officeart/2005/8/layout/hierarchy2"/>
    <dgm:cxn modelId="{C20DD0EE-9EF1-4C43-9FDF-226378D6A2D2}" type="presOf" srcId="{D9192B80-6E0B-4EB6-96AD-F95470584BAD}" destId="{6C3BA2D4-3D1E-48EF-B8F8-8AF5A0BC7D9C}" srcOrd="1" destOrd="0" presId="urn:microsoft.com/office/officeart/2005/8/layout/hierarchy2"/>
    <dgm:cxn modelId="{14776CEF-CE17-4094-B36C-56BDF26348BD}" type="presOf" srcId="{314B2D33-4833-47DF-835B-E5E5AB701F92}" destId="{6185A7F4-3963-4A0D-8F65-031C4FDF777F}" srcOrd="0" destOrd="0" presId="urn:microsoft.com/office/officeart/2005/8/layout/hierarchy2"/>
    <dgm:cxn modelId="{96D2D8EF-4947-4623-AAED-28CCE6FE92A9}" type="presOf" srcId="{4C19E683-6785-4952-A69A-5B5D51319A13}" destId="{18B50DAE-2E67-4CA2-8341-0F0475477EAC}" srcOrd="0" destOrd="0" presId="urn:microsoft.com/office/officeart/2005/8/layout/hierarchy2"/>
    <dgm:cxn modelId="{AC1ACEF0-AFB5-49C4-8E0D-07478CB38FBE}" type="presOf" srcId="{4765CF71-74E4-4B9E-A8FB-B672B273290D}" destId="{A8F38B37-BED2-4BA0-B5A4-902DF530170C}" srcOrd="0" destOrd="0" presId="urn:microsoft.com/office/officeart/2005/8/layout/hierarchy2"/>
    <dgm:cxn modelId="{3F8DB2FB-6D88-4300-B208-2CB69A61119C}" srcId="{F4D8CB2C-DDC7-4ABA-BAD7-097A6458ED39}" destId="{52AF63E5-A14D-4672-9EFD-45BCAE3604E5}" srcOrd="2" destOrd="0" parTransId="{63F80FEF-17E0-4A38-B48F-F132228E99BA}" sibTransId="{4D7BA7A5-4599-40CE-B137-A5DF2B356E77}"/>
    <dgm:cxn modelId="{4368A42C-7061-470C-99F1-36E78BF4C8D0}" type="presParOf" srcId="{39819D60-1A7F-47AC-811A-BBC835731742}" destId="{C1827411-4524-4EE1-84FD-6D7BCBBB3A0A}" srcOrd="0" destOrd="0" presId="urn:microsoft.com/office/officeart/2005/8/layout/hierarchy2"/>
    <dgm:cxn modelId="{D8FBA9A6-4EBF-481B-840C-8670D223DFE5}" type="presParOf" srcId="{C1827411-4524-4EE1-84FD-6D7BCBBB3A0A}" destId="{27E411F7-9219-4D7C-BB16-5F21C48F4D2F}" srcOrd="0" destOrd="0" presId="urn:microsoft.com/office/officeart/2005/8/layout/hierarchy2"/>
    <dgm:cxn modelId="{070CFCF3-116C-4026-91CB-411AC9A5337D}" type="presParOf" srcId="{C1827411-4524-4EE1-84FD-6D7BCBBB3A0A}" destId="{1823C451-C6F2-490A-9065-DAE8C04E37AC}" srcOrd="1" destOrd="0" presId="urn:microsoft.com/office/officeart/2005/8/layout/hierarchy2"/>
    <dgm:cxn modelId="{48B04298-695C-4A94-9C73-F822E6AF620D}" type="presParOf" srcId="{1823C451-C6F2-490A-9065-DAE8C04E37AC}" destId="{18B50DAE-2E67-4CA2-8341-0F0475477EAC}" srcOrd="0" destOrd="0" presId="urn:microsoft.com/office/officeart/2005/8/layout/hierarchy2"/>
    <dgm:cxn modelId="{06A402CE-74B3-4E8D-BB48-1A0D496B553F}" type="presParOf" srcId="{18B50DAE-2E67-4CA2-8341-0F0475477EAC}" destId="{EC5C673F-AA5D-4695-AAA8-27567AB00F73}" srcOrd="0" destOrd="0" presId="urn:microsoft.com/office/officeart/2005/8/layout/hierarchy2"/>
    <dgm:cxn modelId="{ED232EE1-2509-449A-9759-250480F61DFD}" type="presParOf" srcId="{1823C451-C6F2-490A-9065-DAE8C04E37AC}" destId="{F82205C6-4925-41A7-B0AA-08F781B4A4B9}" srcOrd="1" destOrd="0" presId="urn:microsoft.com/office/officeart/2005/8/layout/hierarchy2"/>
    <dgm:cxn modelId="{F295B6EB-9EE2-4DFA-A4E3-E74AE8CDD1D8}" type="presParOf" srcId="{F82205C6-4925-41A7-B0AA-08F781B4A4B9}" destId="{735A74CE-CA20-41EA-A9EC-9125644EBA2C}" srcOrd="0" destOrd="0" presId="urn:microsoft.com/office/officeart/2005/8/layout/hierarchy2"/>
    <dgm:cxn modelId="{257B0D48-CF61-4539-8C39-062D58461570}" type="presParOf" srcId="{F82205C6-4925-41A7-B0AA-08F781B4A4B9}" destId="{1B549254-124E-4EA2-9582-9D9F6F6DCDF3}" srcOrd="1" destOrd="0" presId="urn:microsoft.com/office/officeart/2005/8/layout/hierarchy2"/>
    <dgm:cxn modelId="{0E9ED97D-CC1A-4F41-AE85-6D789D023945}" type="presParOf" srcId="{1B549254-124E-4EA2-9582-9D9F6F6DCDF3}" destId="{6185A7F4-3963-4A0D-8F65-031C4FDF777F}" srcOrd="0" destOrd="0" presId="urn:microsoft.com/office/officeart/2005/8/layout/hierarchy2"/>
    <dgm:cxn modelId="{565907B0-DF7A-4082-BDDD-C243B0900B49}" type="presParOf" srcId="{6185A7F4-3963-4A0D-8F65-031C4FDF777F}" destId="{BB505D9F-CE0F-4F83-8A91-713E64F14A46}" srcOrd="0" destOrd="0" presId="urn:microsoft.com/office/officeart/2005/8/layout/hierarchy2"/>
    <dgm:cxn modelId="{ED738200-8CF9-4352-A5E5-EAC9C28B897D}" type="presParOf" srcId="{1B549254-124E-4EA2-9582-9D9F6F6DCDF3}" destId="{3D40550D-724D-46C6-93F6-80344B4DCD3D}" srcOrd="1" destOrd="0" presId="urn:microsoft.com/office/officeart/2005/8/layout/hierarchy2"/>
    <dgm:cxn modelId="{3A96A089-3207-4AA7-B4ED-FC62E71F7A42}" type="presParOf" srcId="{3D40550D-724D-46C6-93F6-80344B4DCD3D}" destId="{6D3F9ED7-3708-4AAF-B35B-912D0CEAA984}" srcOrd="0" destOrd="0" presId="urn:microsoft.com/office/officeart/2005/8/layout/hierarchy2"/>
    <dgm:cxn modelId="{095AF9E7-BD23-4992-A372-6C34FA418A83}" type="presParOf" srcId="{3D40550D-724D-46C6-93F6-80344B4DCD3D}" destId="{1AEB6619-954D-4A7C-9E5A-9D6E52E9AADF}" srcOrd="1" destOrd="0" presId="urn:microsoft.com/office/officeart/2005/8/layout/hierarchy2"/>
    <dgm:cxn modelId="{831E3FB0-2C14-4988-9B7A-4BE1FC10C0C0}" type="presParOf" srcId="{1B549254-124E-4EA2-9582-9D9F6F6DCDF3}" destId="{4D6D818D-3B8F-4D0B-8258-3D1976BCE244}" srcOrd="2" destOrd="0" presId="urn:microsoft.com/office/officeart/2005/8/layout/hierarchy2"/>
    <dgm:cxn modelId="{1CDCFE53-E74C-4518-B68F-42750882FA9A}" type="presParOf" srcId="{4D6D818D-3B8F-4D0B-8258-3D1976BCE244}" destId="{6888325D-04F5-421B-91C0-A6C3377F14F1}" srcOrd="0" destOrd="0" presId="urn:microsoft.com/office/officeart/2005/8/layout/hierarchy2"/>
    <dgm:cxn modelId="{77679ABD-9DC1-4FDA-85C1-7578E746C58D}" type="presParOf" srcId="{1B549254-124E-4EA2-9582-9D9F6F6DCDF3}" destId="{5F7C94A4-2AB4-46AB-98B8-CCD328510574}" srcOrd="3" destOrd="0" presId="urn:microsoft.com/office/officeart/2005/8/layout/hierarchy2"/>
    <dgm:cxn modelId="{49C18A55-4C07-4FB7-A8B0-1129220E4CBD}" type="presParOf" srcId="{5F7C94A4-2AB4-46AB-98B8-CCD328510574}" destId="{8620986D-E5CF-48A3-949B-6152A6C071AE}" srcOrd="0" destOrd="0" presId="urn:microsoft.com/office/officeart/2005/8/layout/hierarchy2"/>
    <dgm:cxn modelId="{C647A933-0A4E-4D98-AAF2-D7901126236F}" type="presParOf" srcId="{5F7C94A4-2AB4-46AB-98B8-CCD328510574}" destId="{34ADE60A-8D9C-4B8E-97A4-FBB74561C46A}" srcOrd="1" destOrd="0" presId="urn:microsoft.com/office/officeart/2005/8/layout/hierarchy2"/>
    <dgm:cxn modelId="{8736093E-1FDE-46E1-A989-1ABD18159CF7}" type="presParOf" srcId="{1823C451-C6F2-490A-9065-DAE8C04E37AC}" destId="{015806F3-28A3-46E6-8B6C-0713C0694F4A}" srcOrd="2" destOrd="0" presId="urn:microsoft.com/office/officeart/2005/8/layout/hierarchy2"/>
    <dgm:cxn modelId="{E21F0C16-61EC-442B-8343-55D11D27D61B}" type="presParOf" srcId="{015806F3-28A3-46E6-8B6C-0713C0694F4A}" destId="{C2CD5495-8C56-4CA6-92E9-8FCC6A3BE23E}" srcOrd="0" destOrd="0" presId="urn:microsoft.com/office/officeart/2005/8/layout/hierarchy2"/>
    <dgm:cxn modelId="{01B29DC3-AAC4-4D49-BFD0-3C431D72491B}" type="presParOf" srcId="{1823C451-C6F2-490A-9065-DAE8C04E37AC}" destId="{5FBB3FFD-EE80-4017-9732-72A0AB2AF875}" srcOrd="3" destOrd="0" presId="urn:microsoft.com/office/officeart/2005/8/layout/hierarchy2"/>
    <dgm:cxn modelId="{0BD9322B-0E57-4D4E-BC5F-EDD4364357A5}" type="presParOf" srcId="{5FBB3FFD-EE80-4017-9732-72A0AB2AF875}" destId="{BF110AA6-501D-4311-8192-317D1BD24FCE}" srcOrd="0" destOrd="0" presId="urn:microsoft.com/office/officeart/2005/8/layout/hierarchy2"/>
    <dgm:cxn modelId="{72E43A18-060E-4E68-8B9F-C57E62469F3E}" type="presParOf" srcId="{5FBB3FFD-EE80-4017-9732-72A0AB2AF875}" destId="{5F660309-D560-4CC0-A8C0-4EDD6E5657CF}" srcOrd="1" destOrd="0" presId="urn:microsoft.com/office/officeart/2005/8/layout/hierarchy2"/>
    <dgm:cxn modelId="{A894CCC0-0F3F-4485-AAB7-5BA7AD2B2085}" type="presParOf" srcId="{5F660309-D560-4CC0-A8C0-4EDD6E5657CF}" destId="{234F942C-2DC4-4B5D-A047-4255DC8E9994}" srcOrd="0" destOrd="0" presId="urn:microsoft.com/office/officeart/2005/8/layout/hierarchy2"/>
    <dgm:cxn modelId="{1924D4B0-A959-4782-855B-1FB260A19839}" type="presParOf" srcId="{234F942C-2DC4-4B5D-A047-4255DC8E9994}" destId="{4E4B00CE-BFF0-4529-9481-CBBECA04CEE9}" srcOrd="0" destOrd="0" presId="urn:microsoft.com/office/officeart/2005/8/layout/hierarchy2"/>
    <dgm:cxn modelId="{48D4AFC3-D1AF-4338-8120-3F2672051EDE}" type="presParOf" srcId="{5F660309-D560-4CC0-A8C0-4EDD6E5657CF}" destId="{6C9BC8F6-E200-4119-9D55-AAA1325B8F91}" srcOrd="1" destOrd="0" presId="urn:microsoft.com/office/officeart/2005/8/layout/hierarchy2"/>
    <dgm:cxn modelId="{292F451F-9580-487D-B2D8-5624D5F5940F}" type="presParOf" srcId="{6C9BC8F6-E200-4119-9D55-AAA1325B8F91}" destId="{A8F38B37-BED2-4BA0-B5A4-902DF530170C}" srcOrd="0" destOrd="0" presId="urn:microsoft.com/office/officeart/2005/8/layout/hierarchy2"/>
    <dgm:cxn modelId="{873FBE62-7509-4ADC-BD42-4BA9684EF57F}" type="presParOf" srcId="{6C9BC8F6-E200-4119-9D55-AAA1325B8F91}" destId="{937CFC15-2E9E-4614-9240-80C2D46B1E51}" srcOrd="1" destOrd="0" presId="urn:microsoft.com/office/officeart/2005/8/layout/hierarchy2"/>
    <dgm:cxn modelId="{BA4A0CA2-036B-4354-A0C1-EC141701F6DB}" type="presParOf" srcId="{5F660309-D560-4CC0-A8C0-4EDD6E5657CF}" destId="{A84C5337-A8F9-4705-9CFB-DD4949004714}" srcOrd="2" destOrd="0" presId="urn:microsoft.com/office/officeart/2005/8/layout/hierarchy2"/>
    <dgm:cxn modelId="{3E556726-7EAD-4E12-901B-0931962D0579}" type="presParOf" srcId="{A84C5337-A8F9-4705-9CFB-DD4949004714}" destId="{9638181B-232F-465C-9443-2FE2BAD2DAAC}" srcOrd="0" destOrd="0" presId="urn:microsoft.com/office/officeart/2005/8/layout/hierarchy2"/>
    <dgm:cxn modelId="{0740E248-5B12-4798-AC28-6C29C2243C4D}" type="presParOf" srcId="{5F660309-D560-4CC0-A8C0-4EDD6E5657CF}" destId="{D0EC20DA-AC4E-411B-977E-38C31A0C8A2B}" srcOrd="3" destOrd="0" presId="urn:microsoft.com/office/officeart/2005/8/layout/hierarchy2"/>
    <dgm:cxn modelId="{B382FB79-DD8B-4DA2-B799-827D693FD480}" type="presParOf" srcId="{D0EC20DA-AC4E-411B-977E-38C31A0C8A2B}" destId="{BF611747-05EF-49AF-8616-CDAD891F159E}" srcOrd="0" destOrd="0" presId="urn:microsoft.com/office/officeart/2005/8/layout/hierarchy2"/>
    <dgm:cxn modelId="{0492FADA-377C-4585-90FF-125A780EEA07}" type="presParOf" srcId="{D0EC20DA-AC4E-411B-977E-38C31A0C8A2B}" destId="{99898DFC-C158-483F-B2EF-25DBFAAC7C02}" srcOrd="1" destOrd="0" presId="urn:microsoft.com/office/officeart/2005/8/layout/hierarchy2"/>
    <dgm:cxn modelId="{B14D1C52-2E1A-4C27-8D19-590801C9531A}" type="presParOf" srcId="{5F660309-D560-4CC0-A8C0-4EDD6E5657CF}" destId="{6978FBF8-A20D-43E1-B90C-BF806E830887}" srcOrd="4" destOrd="0" presId="urn:microsoft.com/office/officeart/2005/8/layout/hierarchy2"/>
    <dgm:cxn modelId="{6D8AEA2C-9E63-47E1-B2BC-61C5B9599745}" type="presParOf" srcId="{6978FBF8-A20D-43E1-B90C-BF806E830887}" destId="{63474F6C-519B-410A-939C-E71DC9F2FFE1}" srcOrd="0" destOrd="0" presId="urn:microsoft.com/office/officeart/2005/8/layout/hierarchy2"/>
    <dgm:cxn modelId="{5DE887DD-0874-4FF6-A2C9-E3944AF252EE}" type="presParOf" srcId="{5F660309-D560-4CC0-A8C0-4EDD6E5657CF}" destId="{A5ED5366-90FE-4FF8-8CDE-335ABB493D7C}" srcOrd="5" destOrd="0" presId="urn:microsoft.com/office/officeart/2005/8/layout/hierarchy2"/>
    <dgm:cxn modelId="{6FC8A4FC-35B5-45FD-82C8-FB2296C0734A}" type="presParOf" srcId="{A5ED5366-90FE-4FF8-8CDE-335ABB493D7C}" destId="{F1358703-AF73-47B1-90C3-0EA9267ABBA3}" srcOrd="0" destOrd="0" presId="urn:microsoft.com/office/officeart/2005/8/layout/hierarchy2"/>
    <dgm:cxn modelId="{7ED1FB7F-213A-42A1-8D43-D9D3F15375DC}" type="presParOf" srcId="{A5ED5366-90FE-4FF8-8CDE-335ABB493D7C}" destId="{D28E2B81-B9A1-4E63-9E64-E9EB9BCB0C8E}" srcOrd="1" destOrd="0" presId="urn:microsoft.com/office/officeart/2005/8/layout/hierarchy2"/>
    <dgm:cxn modelId="{BA7BB0DE-86FB-4C54-8B0C-BCE62575B85F}" type="presParOf" srcId="{1823C451-C6F2-490A-9065-DAE8C04E37AC}" destId="{FC7758DA-7C61-4B8E-85AC-DCD332022184}" srcOrd="4" destOrd="0" presId="urn:microsoft.com/office/officeart/2005/8/layout/hierarchy2"/>
    <dgm:cxn modelId="{CE50F9BC-0E5A-4810-B9F8-E2CA4FECD85A}" type="presParOf" srcId="{FC7758DA-7C61-4B8E-85AC-DCD332022184}" destId="{6786C690-73DA-473A-9A47-55DE4A4B2B22}" srcOrd="0" destOrd="0" presId="urn:microsoft.com/office/officeart/2005/8/layout/hierarchy2"/>
    <dgm:cxn modelId="{4DA00AFC-8D32-492D-B927-A2E601C33C5B}" type="presParOf" srcId="{1823C451-C6F2-490A-9065-DAE8C04E37AC}" destId="{2DC9967B-8280-4CA2-BB15-7878BBA7DE03}" srcOrd="5" destOrd="0" presId="urn:microsoft.com/office/officeart/2005/8/layout/hierarchy2"/>
    <dgm:cxn modelId="{59850C48-C940-4DAE-B63E-CA5B62D44AA5}" type="presParOf" srcId="{2DC9967B-8280-4CA2-BB15-7878BBA7DE03}" destId="{C19F1D8E-FADD-4CD9-A2EB-88A1D0C295F8}" srcOrd="0" destOrd="0" presId="urn:microsoft.com/office/officeart/2005/8/layout/hierarchy2"/>
    <dgm:cxn modelId="{DF5E80DB-5E13-4151-92A9-F58AC74D420B}" type="presParOf" srcId="{2DC9967B-8280-4CA2-BB15-7878BBA7DE03}" destId="{6559925F-D647-4A5E-BB7A-83A77D59F4C7}" srcOrd="1" destOrd="0" presId="urn:microsoft.com/office/officeart/2005/8/layout/hierarchy2"/>
    <dgm:cxn modelId="{F740DD08-2630-42BB-9F5E-1A43652E2A41}" type="presParOf" srcId="{6559925F-D647-4A5E-BB7A-83A77D59F4C7}" destId="{4F62B6ED-901A-4F59-A460-5158CFB8EC30}" srcOrd="0" destOrd="0" presId="urn:microsoft.com/office/officeart/2005/8/layout/hierarchy2"/>
    <dgm:cxn modelId="{F9733FA7-ABEB-463F-8CEC-43F2CE4E13CD}" type="presParOf" srcId="{4F62B6ED-901A-4F59-A460-5158CFB8EC30}" destId="{54895EC7-9CFB-48AF-B126-A9456FA8778F}" srcOrd="0" destOrd="0" presId="urn:microsoft.com/office/officeart/2005/8/layout/hierarchy2"/>
    <dgm:cxn modelId="{802A7703-76BE-4032-AE2F-35A27AC982B4}" type="presParOf" srcId="{6559925F-D647-4A5E-BB7A-83A77D59F4C7}" destId="{41F08C8A-AEF8-4C63-BC73-58BE0B255BC6}" srcOrd="1" destOrd="0" presId="urn:microsoft.com/office/officeart/2005/8/layout/hierarchy2"/>
    <dgm:cxn modelId="{2822927C-5BC9-4B04-8ED2-9E00314E8615}" type="presParOf" srcId="{41F08C8A-AEF8-4C63-BC73-58BE0B255BC6}" destId="{033C3230-4F3C-4728-A058-8FFF9C654B97}" srcOrd="0" destOrd="0" presId="urn:microsoft.com/office/officeart/2005/8/layout/hierarchy2"/>
    <dgm:cxn modelId="{B6972995-8FA0-4424-A739-847ECA6422CD}" type="presParOf" srcId="{41F08C8A-AEF8-4C63-BC73-58BE0B255BC6}" destId="{DEF335E5-FB36-447F-BA10-4762E715F8B1}" srcOrd="1" destOrd="0" presId="urn:microsoft.com/office/officeart/2005/8/layout/hierarchy2"/>
    <dgm:cxn modelId="{D02DF4F8-1E4C-45C7-B13D-818BB790525C}" type="presParOf" srcId="{6559925F-D647-4A5E-BB7A-83A77D59F4C7}" destId="{E8191ED7-22F7-41E2-AF34-3396AEDB7AEF}" srcOrd="2" destOrd="0" presId="urn:microsoft.com/office/officeart/2005/8/layout/hierarchy2"/>
    <dgm:cxn modelId="{904768DF-A758-49CC-92AD-DFA86B39C08A}" type="presParOf" srcId="{E8191ED7-22F7-41E2-AF34-3396AEDB7AEF}" destId="{6C3BA2D4-3D1E-48EF-B8F8-8AF5A0BC7D9C}" srcOrd="0" destOrd="0" presId="urn:microsoft.com/office/officeart/2005/8/layout/hierarchy2"/>
    <dgm:cxn modelId="{B7CD15A4-48E0-4DF0-A894-E8D0AE29DD7C}" type="presParOf" srcId="{6559925F-D647-4A5E-BB7A-83A77D59F4C7}" destId="{25FBB770-B21E-43FA-983F-A9DBC5FD9455}" srcOrd="3" destOrd="0" presId="urn:microsoft.com/office/officeart/2005/8/layout/hierarchy2"/>
    <dgm:cxn modelId="{F9BC437A-B374-482E-B20F-3BCB8F1E2FA1}" type="presParOf" srcId="{25FBB770-B21E-43FA-983F-A9DBC5FD9455}" destId="{79B422F4-3526-4759-8EBE-F6BF4AE590EE}" srcOrd="0" destOrd="0" presId="urn:microsoft.com/office/officeart/2005/8/layout/hierarchy2"/>
    <dgm:cxn modelId="{69F69463-A862-4403-B357-92E51DC23E05}" type="presParOf" srcId="{25FBB770-B21E-43FA-983F-A9DBC5FD9455}" destId="{5370C30A-D50C-4AAF-B2A3-A38B1900E5F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6010FE-6EA9-433F-93E7-2DBDFD924CD8}"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s-ES"/>
        </a:p>
      </dgm:t>
    </dgm:pt>
    <dgm:pt modelId="{5ABBDB31-BD1A-4A6D-9BD5-5DEEDF98B724}">
      <dgm:prSet phldrT="[Texto]" custT="1"/>
      <dgm:spPr/>
      <dgm:t>
        <a:bodyPr/>
        <a:lstStyle/>
        <a:p>
          <a:r>
            <a:rPr lang="es-ES" sz="1200"/>
            <a:t>1. </a:t>
          </a:r>
          <a:r>
            <a:rPr lang="es-ES" sz="1200" b="1"/>
            <a:t>Seguridad del usuario y maquinaria</a:t>
          </a:r>
        </a:p>
        <a:p>
          <a:r>
            <a:rPr lang="es-ES" sz="1200"/>
            <a:t>- Protecciones eléctricas</a:t>
          </a:r>
        </a:p>
        <a:p>
          <a:r>
            <a:rPr lang="es-ES" sz="1200"/>
            <a:t>- Dimensionamiento y aislamiento de conductores </a:t>
          </a:r>
        </a:p>
      </dgm:t>
    </dgm:pt>
    <dgm:pt modelId="{9F8FF0AD-53F7-444E-A2A8-4B18DE2ACB7D}" type="parTrans" cxnId="{A4D18B53-5473-42D5-84D5-E441A820938E}">
      <dgm:prSet/>
      <dgm:spPr/>
      <dgm:t>
        <a:bodyPr/>
        <a:lstStyle/>
        <a:p>
          <a:endParaRPr lang="es-ES"/>
        </a:p>
      </dgm:t>
    </dgm:pt>
    <dgm:pt modelId="{19362AEE-9E47-4B0E-A088-52FD7D086FE0}" type="sibTrans" cxnId="{A4D18B53-5473-42D5-84D5-E441A820938E}">
      <dgm:prSet/>
      <dgm:spPr/>
      <dgm:t>
        <a:bodyPr/>
        <a:lstStyle/>
        <a:p>
          <a:endParaRPr lang="es-ES"/>
        </a:p>
      </dgm:t>
    </dgm:pt>
    <dgm:pt modelId="{5E5B168C-25A3-4F89-8A43-84CA83EC7CD6}">
      <dgm:prSet phldrT="[Texto]" custT="1"/>
      <dgm:spPr/>
      <dgm:t>
        <a:bodyPr/>
        <a:lstStyle/>
        <a:p>
          <a:r>
            <a:rPr lang="es-ES" sz="1200" b="1"/>
            <a:t>2</a:t>
          </a:r>
          <a:r>
            <a:rPr lang="es-ES" sz="1200"/>
            <a:t>. </a:t>
          </a:r>
          <a:r>
            <a:rPr lang="es-ES" sz="1200" b="1"/>
            <a:t>Operabilidad</a:t>
          </a:r>
        </a:p>
        <a:p>
          <a:r>
            <a:rPr lang="es-ES" sz="1200"/>
            <a:t>- Medición manual simultanea de temperatura</a:t>
          </a:r>
        </a:p>
        <a:p>
          <a:r>
            <a:rPr lang="es-ES" sz="1200"/>
            <a:t>-Libertad de manipulación del operador</a:t>
          </a:r>
        </a:p>
        <a:p>
          <a:r>
            <a:rPr lang="es-ES" sz="1200"/>
            <a:t>-Bloqueos de seguridad</a:t>
          </a:r>
        </a:p>
        <a:p>
          <a:r>
            <a:rPr lang="es-ES" sz="1200"/>
            <a:t>-</a:t>
          </a:r>
          <a:r>
            <a:rPr lang="es-ES" sz="1200" err="1"/>
            <a:t>Desenergización</a:t>
          </a:r>
          <a:r>
            <a:rPr lang="es-ES" sz="1200"/>
            <a:t> automática (calidad del planchado)</a:t>
          </a:r>
        </a:p>
      </dgm:t>
    </dgm:pt>
    <dgm:pt modelId="{8FAA7466-A5B8-4F8D-B5AA-12EAD2F7A56E}" type="parTrans" cxnId="{70D2A6FF-6729-425E-BEB3-4C96B5C3C64E}">
      <dgm:prSet/>
      <dgm:spPr/>
      <dgm:t>
        <a:bodyPr/>
        <a:lstStyle/>
        <a:p>
          <a:endParaRPr lang="es-ES"/>
        </a:p>
      </dgm:t>
    </dgm:pt>
    <dgm:pt modelId="{A32558EF-9D60-4DD8-9132-D879500123D3}" type="sibTrans" cxnId="{70D2A6FF-6729-425E-BEB3-4C96B5C3C64E}">
      <dgm:prSet/>
      <dgm:spPr/>
      <dgm:t>
        <a:bodyPr/>
        <a:lstStyle/>
        <a:p>
          <a:endParaRPr lang="es-ES"/>
        </a:p>
      </dgm:t>
    </dgm:pt>
    <dgm:pt modelId="{A5DF0FF6-BA2B-40CA-859F-05D66B5D8417}">
      <dgm:prSet phldrT="[Texto]" custT="1"/>
      <dgm:spPr/>
      <dgm:t>
        <a:bodyPr/>
        <a:lstStyle/>
        <a:p>
          <a:r>
            <a:rPr lang="es-ES" sz="1200" b="1"/>
            <a:t>3. Contribuir con el turismo</a:t>
          </a:r>
        </a:p>
        <a:p>
          <a:r>
            <a:rPr lang="es-ES" sz="1200"/>
            <a:t>-Industrializar procesos sin perder la identidad de nuestros pueblos</a:t>
          </a:r>
        </a:p>
      </dgm:t>
    </dgm:pt>
    <dgm:pt modelId="{664DD7B3-4C9F-49C3-8908-4A1960F5D0E4}" type="parTrans" cxnId="{51698318-A996-4AF2-AE8F-9F939DFB33CC}">
      <dgm:prSet/>
      <dgm:spPr/>
      <dgm:t>
        <a:bodyPr/>
        <a:lstStyle/>
        <a:p>
          <a:endParaRPr lang="es-ES"/>
        </a:p>
      </dgm:t>
    </dgm:pt>
    <dgm:pt modelId="{AC6C30A8-00C9-4FBC-BE58-EAF32FDFC71A}" type="sibTrans" cxnId="{51698318-A996-4AF2-AE8F-9F939DFB33CC}">
      <dgm:prSet/>
      <dgm:spPr/>
      <dgm:t>
        <a:bodyPr/>
        <a:lstStyle/>
        <a:p>
          <a:endParaRPr lang="es-ES"/>
        </a:p>
      </dgm:t>
    </dgm:pt>
    <dgm:pt modelId="{756F28CD-5722-4E56-B2D3-6F3E4C2D3ACB}" type="pres">
      <dgm:prSet presAssocID="{586010FE-6EA9-433F-93E7-2DBDFD924CD8}" presName="Name0" presStyleCnt="0">
        <dgm:presLayoutVars>
          <dgm:chMax val="7"/>
          <dgm:chPref val="7"/>
          <dgm:dir/>
        </dgm:presLayoutVars>
      </dgm:prSet>
      <dgm:spPr/>
    </dgm:pt>
    <dgm:pt modelId="{4DB393BB-1623-46B5-8DCE-E02B92350218}" type="pres">
      <dgm:prSet presAssocID="{586010FE-6EA9-433F-93E7-2DBDFD924CD8}" presName="Name1" presStyleCnt="0"/>
      <dgm:spPr/>
    </dgm:pt>
    <dgm:pt modelId="{4D39327E-60D6-4BD2-BF64-81429CB7352B}" type="pres">
      <dgm:prSet presAssocID="{586010FE-6EA9-433F-93E7-2DBDFD924CD8}" presName="cycle" presStyleCnt="0"/>
      <dgm:spPr/>
    </dgm:pt>
    <dgm:pt modelId="{3F80BA17-8260-4C27-997E-8A36A2F37A34}" type="pres">
      <dgm:prSet presAssocID="{586010FE-6EA9-433F-93E7-2DBDFD924CD8}" presName="srcNode" presStyleLbl="node1" presStyleIdx="0" presStyleCnt="3"/>
      <dgm:spPr/>
    </dgm:pt>
    <dgm:pt modelId="{EAC31EF4-22C7-4555-AB81-2D42E5BCCEE9}" type="pres">
      <dgm:prSet presAssocID="{586010FE-6EA9-433F-93E7-2DBDFD924CD8}" presName="conn" presStyleLbl="parChTrans1D2" presStyleIdx="0" presStyleCnt="1"/>
      <dgm:spPr/>
    </dgm:pt>
    <dgm:pt modelId="{C0B85B5D-4A8F-45EE-96A1-36454F7B64DD}" type="pres">
      <dgm:prSet presAssocID="{586010FE-6EA9-433F-93E7-2DBDFD924CD8}" presName="extraNode" presStyleLbl="node1" presStyleIdx="0" presStyleCnt="3"/>
      <dgm:spPr/>
    </dgm:pt>
    <dgm:pt modelId="{4856DFF7-B673-4CEA-8536-4049558C3905}" type="pres">
      <dgm:prSet presAssocID="{586010FE-6EA9-433F-93E7-2DBDFD924CD8}" presName="dstNode" presStyleLbl="node1" presStyleIdx="0" presStyleCnt="3"/>
      <dgm:spPr/>
    </dgm:pt>
    <dgm:pt modelId="{4514B360-1497-430A-BCE9-8913AA72BE7E}" type="pres">
      <dgm:prSet presAssocID="{5ABBDB31-BD1A-4A6D-9BD5-5DEEDF98B724}" presName="text_1" presStyleLbl="node1" presStyleIdx="0" presStyleCnt="3">
        <dgm:presLayoutVars>
          <dgm:bulletEnabled val="1"/>
        </dgm:presLayoutVars>
      </dgm:prSet>
      <dgm:spPr/>
    </dgm:pt>
    <dgm:pt modelId="{EBE25698-4ABA-4C18-AA9B-90B853A1F420}" type="pres">
      <dgm:prSet presAssocID="{5ABBDB31-BD1A-4A6D-9BD5-5DEEDF98B724}" presName="accent_1" presStyleCnt="0"/>
      <dgm:spPr/>
    </dgm:pt>
    <dgm:pt modelId="{3FCB0331-67BD-45EE-B20A-879113122378}" type="pres">
      <dgm:prSet presAssocID="{5ABBDB31-BD1A-4A6D-9BD5-5DEEDF98B724}" presName="accentRepeatNode" presStyleLbl="solidFgAcc1" presStyleIdx="0" presStyleCnt="3"/>
      <dgm:spPr/>
    </dgm:pt>
    <dgm:pt modelId="{81C41775-6DD3-472D-802C-74ADAB967D7E}" type="pres">
      <dgm:prSet presAssocID="{5E5B168C-25A3-4F89-8A43-84CA83EC7CD6}" presName="text_2" presStyleLbl="node1" presStyleIdx="1" presStyleCnt="3">
        <dgm:presLayoutVars>
          <dgm:bulletEnabled val="1"/>
        </dgm:presLayoutVars>
      </dgm:prSet>
      <dgm:spPr/>
    </dgm:pt>
    <dgm:pt modelId="{B391ECA1-0890-4355-A740-703AD5AA0AA7}" type="pres">
      <dgm:prSet presAssocID="{5E5B168C-25A3-4F89-8A43-84CA83EC7CD6}" presName="accent_2" presStyleCnt="0"/>
      <dgm:spPr/>
    </dgm:pt>
    <dgm:pt modelId="{A1EA1E97-911F-4F9B-8CD3-8E9188F72946}" type="pres">
      <dgm:prSet presAssocID="{5E5B168C-25A3-4F89-8A43-84CA83EC7CD6}" presName="accentRepeatNode" presStyleLbl="solidFgAcc1" presStyleIdx="1" presStyleCnt="3"/>
      <dgm:spPr/>
    </dgm:pt>
    <dgm:pt modelId="{00BCA246-2561-46FC-9AEE-F67FE7CE7852}" type="pres">
      <dgm:prSet presAssocID="{A5DF0FF6-BA2B-40CA-859F-05D66B5D8417}" presName="text_3" presStyleLbl="node1" presStyleIdx="2" presStyleCnt="3">
        <dgm:presLayoutVars>
          <dgm:bulletEnabled val="1"/>
        </dgm:presLayoutVars>
      </dgm:prSet>
      <dgm:spPr/>
    </dgm:pt>
    <dgm:pt modelId="{55005327-DBF3-4B4A-9F98-145F1F6484E5}" type="pres">
      <dgm:prSet presAssocID="{A5DF0FF6-BA2B-40CA-859F-05D66B5D8417}" presName="accent_3" presStyleCnt="0"/>
      <dgm:spPr/>
    </dgm:pt>
    <dgm:pt modelId="{957BAE66-FF44-4513-8BBE-EE2A5BD820C0}" type="pres">
      <dgm:prSet presAssocID="{A5DF0FF6-BA2B-40CA-859F-05D66B5D8417}" presName="accentRepeatNode" presStyleLbl="solidFgAcc1" presStyleIdx="2" presStyleCnt="3"/>
      <dgm:spPr/>
    </dgm:pt>
  </dgm:ptLst>
  <dgm:cxnLst>
    <dgm:cxn modelId="{8E3EDC16-4883-4153-82FA-C5F1B4F4A5C4}" type="presOf" srcId="{586010FE-6EA9-433F-93E7-2DBDFD924CD8}" destId="{756F28CD-5722-4E56-B2D3-6F3E4C2D3ACB}" srcOrd="0" destOrd="0" presId="urn:microsoft.com/office/officeart/2008/layout/VerticalCurvedList"/>
    <dgm:cxn modelId="{51698318-A996-4AF2-AE8F-9F939DFB33CC}" srcId="{586010FE-6EA9-433F-93E7-2DBDFD924CD8}" destId="{A5DF0FF6-BA2B-40CA-859F-05D66B5D8417}" srcOrd="2" destOrd="0" parTransId="{664DD7B3-4C9F-49C3-8908-4A1960F5D0E4}" sibTransId="{AC6C30A8-00C9-4FBC-BE58-EAF32FDFC71A}"/>
    <dgm:cxn modelId="{5C37F91B-AA2C-46E2-8CE1-291201384031}" type="presOf" srcId="{A5DF0FF6-BA2B-40CA-859F-05D66B5D8417}" destId="{00BCA246-2561-46FC-9AEE-F67FE7CE7852}" srcOrd="0" destOrd="0" presId="urn:microsoft.com/office/officeart/2008/layout/VerticalCurvedList"/>
    <dgm:cxn modelId="{633E4022-C7C8-4E62-A786-718B2F69452D}" type="presOf" srcId="{5ABBDB31-BD1A-4A6D-9BD5-5DEEDF98B724}" destId="{4514B360-1497-430A-BCE9-8913AA72BE7E}" srcOrd="0" destOrd="0" presId="urn:microsoft.com/office/officeart/2008/layout/VerticalCurvedList"/>
    <dgm:cxn modelId="{F4C4BC22-EEE8-4131-B5F8-B8C11CB4962B}" type="presOf" srcId="{5E5B168C-25A3-4F89-8A43-84CA83EC7CD6}" destId="{81C41775-6DD3-472D-802C-74ADAB967D7E}" srcOrd="0" destOrd="0" presId="urn:microsoft.com/office/officeart/2008/layout/VerticalCurvedList"/>
    <dgm:cxn modelId="{DCCBF051-F94D-4B16-99BF-1B90D8E27253}" type="presOf" srcId="{19362AEE-9E47-4B0E-A088-52FD7D086FE0}" destId="{EAC31EF4-22C7-4555-AB81-2D42E5BCCEE9}" srcOrd="0" destOrd="0" presId="urn:microsoft.com/office/officeart/2008/layout/VerticalCurvedList"/>
    <dgm:cxn modelId="{A4D18B53-5473-42D5-84D5-E441A820938E}" srcId="{586010FE-6EA9-433F-93E7-2DBDFD924CD8}" destId="{5ABBDB31-BD1A-4A6D-9BD5-5DEEDF98B724}" srcOrd="0" destOrd="0" parTransId="{9F8FF0AD-53F7-444E-A2A8-4B18DE2ACB7D}" sibTransId="{19362AEE-9E47-4B0E-A088-52FD7D086FE0}"/>
    <dgm:cxn modelId="{70D2A6FF-6729-425E-BEB3-4C96B5C3C64E}" srcId="{586010FE-6EA9-433F-93E7-2DBDFD924CD8}" destId="{5E5B168C-25A3-4F89-8A43-84CA83EC7CD6}" srcOrd="1" destOrd="0" parTransId="{8FAA7466-A5B8-4F8D-B5AA-12EAD2F7A56E}" sibTransId="{A32558EF-9D60-4DD8-9132-D879500123D3}"/>
    <dgm:cxn modelId="{02819D2F-E0D8-42F6-9EA7-8AE8AFCFC67E}" type="presParOf" srcId="{756F28CD-5722-4E56-B2D3-6F3E4C2D3ACB}" destId="{4DB393BB-1623-46B5-8DCE-E02B92350218}" srcOrd="0" destOrd="0" presId="urn:microsoft.com/office/officeart/2008/layout/VerticalCurvedList"/>
    <dgm:cxn modelId="{9BAFD9C7-E624-47B8-ABCB-1161358C4DE5}" type="presParOf" srcId="{4DB393BB-1623-46B5-8DCE-E02B92350218}" destId="{4D39327E-60D6-4BD2-BF64-81429CB7352B}" srcOrd="0" destOrd="0" presId="urn:microsoft.com/office/officeart/2008/layout/VerticalCurvedList"/>
    <dgm:cxn modelId="{B8B0E4B0-E5F3-423A-BB14-1494249AE080}" type="presParOf" srcId="{4D39327E-60D6-4BD2-BF64-81429CB7352B}" destId="{3F80BA17-8260-4C27-997E-8A36A2F37A34}" srcOrd="0" destOrd="0" presId="urn:microsoft.com/office/officeart/2008/layout/VerticalCurvedList"/>
    <dgm:cxn modelId="{C1AF690D-B197-4C2A-ADC6-951365577A28}" type="presParOf" srcId="{4D39327E-60D6-4BD2-BF64-81429CB7352B}" destId="{EAC31EF4-22C7-4555-AB81-2D42E5BCCEE9}" srcOrd="1" destOrd="0" presId="urn:microsoft.com/office/officeart/2008/layout/VerticalCurvedList"/>
    <dgm:cxn modelId="{0A555A25-AD76-4327-A2DC-2FBEDBD5C18D}" type="presParOf" srcId="{4D39327E-60D6-4BD2-BF64-81429CB7352B}" destId="{C0B85B5D-4A8F-45EE-96A1-36454F7B64DD}" srcOrd="2" destOrd="0" presId="urn:microsoft.com/office/officeart/2008/layout/VerticalCurvedList"/>
    <dgm:cxn modelId="{C71FFDF1-A98F-4DF1-8594-0A091912EDA1}" type="presParOf" srcId="{4D39327E-60D6-4BD2-BF64-81429CB7352B}" destId="{4856DFF7-B673-4CEA-8536-4049558C3905}" srcOrd="3" destOrd="0" presId="urn:microsoft.com/office/officeart/2008/layout/VerticalCurvedList"/>
    <dgm:cxn modelId="{FA288C73-C646-4E14-8370-C0E7DD290B7C}" type="presParOf" srcId="{4DB393BB-1623-46B5-8DCE-E02B92350218}" destId="{4514B360-1497-430A-BCE9-8913AA72BE7E}" srcOrd="1" destOrd="0" presId="urn:microsoft.com/office/officeart/2008/layout/VerticalCurvedList"/>
    <dgm:cxn modelId="{F5E9B79A-7197-4D62-9020-665B00511AC1}" type="presParOf" srcId="{4DB393BB-1623-46B5-8DCE-E02B92350218}" destId="{EBE25698-4ABA-4C18-AA9B-90B853A1F420}" srcOrd="2" destOrd="0" presId="urn:microsoft.com/office/officeart/2008/layout/VerticalCurvedList"/>
    <dgm:cxn modelId="{40357370-6E98-4CAD-9882-B8CE7AF78909}" type="presParOf" srcId="{EBE25698-4ABA-4C18-AA9B-90B853A1F420}" destId="{3FCB0331-67BD-45EE-B20A-879113122378}" srcOrd="0" destOrd="0" presId="urn:microsoft.com/office/officeart/2008/layout/VerticalCurvedList"/>
    <dgm:cxn modelId="{0AC87D09-6A5B-40F7-B9F4-8A9E12D82EAD}" type="presParOf" srcId="{4DB393BB-1623-46B5-8DCE-E02B92350218}" destId="{81C41775-6DD3-472D-802C-74ADAB967D7E}" srcOrd="3" destOrd="0" presId="urn:microsoft.com/office/officeart/2008/layout/VerticalCurvedList"/>
    <dgm:cxn modelId="{01DE25D3-1681-440D-BE6E-88C4B9633E9F}" type="presParOf" srcId="{4DB393BB-1623-46B5-8DCE-E02B92350218}" destId="{B391ECA1-0890-4355-A740-703AD5AA0AA7}" srcOrd="4" destOrd="0" presId="urn:microsoft.com/office/officeart/2008/layout/VerticalCurvedList"/>
    <dgm:cxn modelId="{2CB6F8D7-8CC3-4C0E-99BE-C12CBDDED8CF}" type="presParOf" srcId="{B391ECA1-0890-4355-A740-703AD5AA0AA7}" destId="{A1EA1E97-911F-4F9B-8CD3-8E9188F72946}" srcOrd="0" destOrd="0" presId="urn:microsoft.com/office/officeart/2008/layout/VerticalCurvedList"/>
    <dgm:cxn modelId="{3E27D973-C644-4561-9D17-ED1E0CBC2E22}" type="presParOf" srcId="{4DB393BB-1623-46B5-8DCE-E02B92350218}" destId="{00BCA246-2561-46FC-9AEE-F67FE7CE7852}" srcOrd="5" destOrd="0" presId="urn:microsoft.com/office/officeart/2008/layout/VerticalCurvedList"/>
    <dgm:cxn modelId="{0303198E-E2FF-4AF8-8C4B-74EF8F76186D}" type="presParOf" srcId="{4DB393BB-1623-46B5-8DCE-E02B92350218}" destId="{55005327-DBF3-4B4A-9F98-145F1F6484E5}" srcOrd="6" destOrd="0" presId="urn:microsoft.com/office/officeart/2008/layout/VerticalCurvedList"/>
    <dgm:cxn modelId="{C341F2A1-F8BF-44D9-BB64-6EBF1F8D0CA5}" type="presParOf" srcId="{55005327-DBF3-4B4A-9F98-145F1F6484E5}" destId="{957BAE66-FF44-4513-8BBE-EE2A5BD820C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625F23-A94B-4005-AC07-47DF3BB6931F}" type="doc">
      <dgm:prSet loTypeId="urn:microsoft.com/office/officeart/2008/layout/PictureAccentList" loCatId="picture" qsTypeId="urn:microsoft.com/office/officeart/2005/8/quickstyle/simple1" qsCatId="simple" csTypeId="urn:microsoft.com/office/officeart/2005/8/colors/accent2_2" csCatId="accent2" phldr="1"/>
      <dgm:spPr/>
      <dgm:t>
        <a:bodyPr/>
        <a:lstStyle/>
        <a:p>
          <a:endParaRPr lang="es-EC"/>
        </a:p>
      </dgm:t>
    </dgm:pt>
    <dgm:pt modelId="{5A246BBA-D328-49A9-8292-E5CD0AF19190}">
      <dgm:prSet phldrT="[Texto]"/>
      <dgm:spPr/>
      <dgm:t>
        <a:bodyPr/>
        <a:lstStyle/>
        <a:p>
          <a:r>
            <a:rPr lang="es-EC"/>
            <a:t>Sensores probados</a:t>
          </a:r>
        </a:p>
      </dgm:t>
    </dgm:pt>
    <dgm:pt modelId="{AC3DC0F2-C1C1-41CA-9C40-B1580D5A11BB}" type="parTrans" cxnId="{BE2D5272-9558-43AC-91DA-4CD106B79A60}">
      <dgm:prSet/>
      <dgm:spPr/>
      <dgm:t>
        <a:bodyPr/>
        <a:lstStyle/>
        <a:p>
          <a:endParaRPr lang="es-EC"/>
        </a:p>
      </dgm:t>
    </dgm:pt>
    <dgm:pt modelId="{3CDA43F1-760A-4D14-8AA4-470EB8631729}" type="sibTrans" cxnId="{BE2D5272-9558-43AC-91DA-4CD106B79A60}">
      <dgm:prSet/>
      <dgm:spPr/>
      <dgm:t>
        <a:bodyPr/>
        <a:lstStyle/>
        <a:p>
          <a:endParaRPr lang="es-EC"/>
        </a:p>
      </dgm:t>
    </dgm:pt>
    <dgm:pt modelId="{20709098-ADB7-4BAA-9187-2BCD85C9F71E}">
      <dgm:prSet phldrT="[Texto]" custT="1"/>
      <dgm:spPr/>
      <dgm:t>
        <a:bodyPr/>
        <a:lstStyle/>
        <a:p>
          <a:pPr algn="l">
            <a:buFont typeface="Wingdings" panose="05000000000000000000" pitchFamily="2" charset="2"/>
            <a:buChar char="q"/>
          </a:pPr>
          <a:r>
            <a:rPr lang="es-EC" sz="1000"/>
            <a:t>- Salida sensor: Analógica</a:t>
          </a:r>
        </a:p>
        <a:p>
          <a:pPr algn="l">
            <a:buFont typeface="Wingdings" panose="05000000000000000000" pitchFamily="2" charset="2"/>
            <a:buChar char="q"/>
          </a:pPr>
          <a:r>
            <a:rPr lang="es-EC" sz="1000"/>
            <a:t>- Tipo de termopar: K</a:t>
          </a:r>
        </a:p>
        <a:p>
          <a:pPr algn="l">
            <a:buFont typeface="Wingdings" panose="05000000000000000000" pitchFamily="2" charset="2"/>
            <a:buChar char="q"/>
          </a:pPr>
          <a:r>
            <a:rPr lang="es-EC" sz="1000"/>
            <a:t>- Material sensor: Ni-Cr (+) / Ni / Al (-)</a:t>
          </a:r>
        </a:p>
        <a:p>
          <a:pPr algn="l">
            <a:buFont typeface="Wingdings" panose="05000000000000000000" pitchFamily="2" charset="2"/>
            <a:buChar char="q"/>
          </a:pPr>
          <a:r>
            <a:rPr lang="es-EC" sz="1000"/>
            <a:t>- Rango de uso: 0°C a 450°C</a:t>
          </a:r>
        </a:p>
        <a:p>
          <a:pPr algn="l">
            <a:buFont typeface="Wingdings" panose="05000000000000000000" pitchFamily="2" charset="2"/>
            <a:buChar char="q"/>
          </a:pPr>
          <a:r>
            <a:rPr lang="es-EC" sz="1000"/>
            <a:t>- Precisión: +/- 1.5°C</a:t>
          </a:r>
        </a:p>
        <a:p>
          <a:pPr algn="l">
            <a:buFont typeface="Wingdings" panose="05000000000000000000" pitchFamily="2" charset="2"/>
            <a:buChar char="q"/>
          </a:pPr>
          <a:r>
            <a:rPr lang="es-EC" sz="1000"/>
            <a:t>- Presentación: Tipo bulbo de acero inoxidable.</a:t>
          </a:r>
        </a:p>
        <a:p>
          <a:pPr algn="l">
            <a:buFont typeface="Wingdings" panose="05000000000000000000" pitchFamily="2" charset="2"/>
            <a:buChar char="q"/>
          </a:pPr>
          <a:r>
            <a:rPr lang="es-EC" sz="1000"/>
            <a:t>- Conexión: 5/16"</a:t>
          </a:r>
        </a:p>
        <a:p>
          <a:pPr algn="l">
            <a:buFont typeface="Wingdings" panose="05000000000000000000" pitchFamily="2" charset="2"/>
            <a:buChar char="q"/>
          </a:pPr>
          <a:r>
            <a:rPr lang="es-EC" sz="1000"/>
            <a:t>- Cable extensión: 2 metros (fibra de vidrio enmallada)</a:t>
          </a:r>
        </a:p>
        <a:p>
          <a:pPr algn="l">
            <a:buFont typeface="Wingdings" panose="05000000000000000000" pitchFamily="2" charset="2"/>
            <a:buChar char="q"/>
          </a:pPr>
          <a:r>
            <a:rPr lang="es-EC" sz="1000"/>
            <a:t>- Terminal: U aislada en vinilo</a:t>
          </a:r>
          <a:endParaRPr lang="es-EC" sz="800"/>
        </a:p>
      </dgm:t>
    </dgm:pt>
    <dgm:pt modelId="{01CC2D78-14AC-442F-B02E-9E537D7DD03F}" type="parTrans" cxnId="{697DB60A-5C64-44C7-9D87-B177DF4709F5}">
      <dgm:prSet/>
      <dgm:spPr/>
      <dgm:t>
        <a:bodyPr/>
        <a:lstStyle/>
        <a:p>
          <a:endParaRPr lang="es-EC"/>
        </a:p>
      </dgm:t>
    </dgm:pt>
    <dgm:pt modelId="{D2D9C269-164A-4A8F-B407-E89362FAE8B3}" type="sibTrans" cxnId="{697DB60A-5C64-44C7-9D87-B177DF4709F5}">
      <dgm:prSet/>
      <dgm:spPr/>
      <dgm:t>
        <a:bodyPr/>
        <a:lstStyle/>
        <a:p>
          <a:endParaRPr lang="es-EC"/>
        </a:p>
      </dgm:t>
    </dgm:pt>
    <dgm:pt modelId="{392F6335-DC39-4477-A230-FA66CF84D145}">
      <dgm:prSet phldrT="[Texto]" custT="1"/>
      <dgm:spPr/>
      <dgm:t>
        <a:bodyPr/>
        <a:lstStyle/>
        <a:p>
          <a:pPr marL="0" lvl="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Salida sensor: Digital</a:t>
          </a:r>
        </a:p>
        <a:p>
          <a:pPr marL="0" lvl="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Rango de uso: -55°C a 125°C</a:t>
          </a:r>
        </a:p>
        <a:p>
          <a:pPr marL="0" lvl="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Precisión: ±0.5°C (de -10°C a +85°C) ±2°C (de -55°C a +125°C)</a:t>
          </a:r>
        </a:p>
        <a:p>
          <a:pPr marL="0" lvl="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Alimentación: 3.3V a 5.5V</a:t>
          </a:r>
        </a:p>
        <a:p>
          <a:pPr marL="0" lvl="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Conexión: 3 cables (VDD, GND, Datos)</a:t>
          </a:r>
        </a:p>
        <a:p>
          <a:pPr marL="0" lvl="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Protocolo: 1-Wire</a:t>
          </a:r>
        </a:p>
        <a:p>
          <a:pPr marL="0" lvl="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Resolución: de 9 a 12 bits (configurable)</a:t>
          </a:r>
        </a:p>
        <a:p>
          <a:pPr marL="0" lvl="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Presentación tipo: Bayoneta de acero inoxidable (6mm Ø x 30mm largo)</a:t>
          </a:r>
        </a:p>
        <a:p>
          <a:pPr marL="0" lvl="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Cable extensión: Cable cobre 4mm Ø, 1m largo.</a:t>
          </a:r>
        </a:p>
        <a:p>
          <a:pPr marL="0" lvl="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Identificador interno único de 64 bits, múltiples sensores pueden compartir el mismo pin.</a:t>
          </a:r>
        </a:p>
      </dgm:t>
    </dgm:pt>
    <dgm:pt modelId="{64D3A170-862D-4797-B1DB-A435B4ED61FF}" type="parTrans" cxnId="{2EA6D42A-A773-41F0-B321-E8C230B7A967}">
      <dgm:prSet/>
      <dgm:spPr/>
      <dgm:t>
        <a:bodyPr/>
        <a:lstStyle/>
        <a:p>
          <a:endParaRPr lang="es-EC"/>
        </a:p>
      </dgm:t>
    </dgm:pt>
    <dgm:pt modelId="{5AE30AFB-BD72-4C9D-9C54-50E5EF2EFB18}" type="sibTrans" cxnId="{2EA6D42A-A773-41F0-B321-E8C230B7A967}">
      <dgm:prSet/>
      <dgm:spPr/>
      <dgm:t>
        <a:bodyPr/>
        <a:lstStyle/>
        <a:p>
          <a:endParaRPr lang="es-EC"/>
        </a:p>
      </dgm:t>
    </dgm:pt>
    <dgm:pt modelId="{A0ED24C2-80EC-434E-AD30-4F6FADBC622A}" type="pres">
      <dgm:prSet presAssocID="{D7625F23-A94B-4005-AC07-47DF3BB6931F}" presName="layout" presStyleCnt="0">
        <dgm:presLayoutVars>
          <dgm:chMax/>
          <dgm:chPref/>
          <dgm:dir/>
          <dgm:animOne val="branch"/>
          <dgm:animLvl val="lvl"/>
          <dgm:resizeHandles/>
        </dgm:presLayoutVars>
      </dgm:prSet>
      <dgm:spPr/>
    </dgm:pt>
    <dgm:pt modelId="{A8159212-149E-4AD2-8AC8-416C04711CF3}" type="pres">
      <dgm:prSet presAssocID="{5A246BBA-D328-49A9-8292-E5CD0AF19190}" presName="root" presStyleCnt="0">
        <dgm:presLayoutVars>
          <dgm:chMax/>
          <dgm:chPref val="4"/>
        </dgm:presLayoutVars>
      </dgm:prSet>
      <dgm:spPr/>
    </dgm:pt>
    <dgm:pt modelId="{090DD321-EB9C-4D28-8DA1-F220BBF08F3B}" type="pres">
      <dgm:prSet presAssocID="{5A246BBA-D328-49A9-8292-E5CD0AF19190}" presName="rootComposite" presStyleCnt="0">
        <dgm:presLayoutVars/>
      </dgm:prSet>
      <dgm:spPr/>
    </dgm:pt>
    <dgm:pt modelId="{5CD06566-D0F0-41AA-BA62-9923934F341A}" type="pres">
      <dgm:prSet presAssocID="{5A246BBA-D328-49A9-8292-E5CD0AF19190}" presName="rootText" presStyleLbl="node0" presStyleIdx="0" presStyleCnt="1" custScaleX="106556" custScaleY="44370">
        <dgm:presLayoutVars>
          <dgm:chMax/>
          <dgm:chPref val="4"/>
        </dgm:presLayoutVars>
      </dgm:prSet>
      <dgm:spPr/>
    </dgm:pt>
    <dgm:pt modelId="{62A00484-45A5-485B-A360-FBE266A7DEDE}" type="pres">
      <dgm:prSet presAssocID="{5A246BBA-D328-49A9-8292-E5CD0AF19190}" presName="childShape" presStyleCnt="0">
        <dgm:presLayoutVars>
          <dgm:chMax val="0"/>
          <dgm:chPref val="0"/>
        </dgm:presLayoutVars>
      </dgm:prSet>
      <dgm:spPr/>
    </dgm:pt>
    <dgm:pt modelId="{6B0E7B8B-5DC8-4313-88D7-C1D4B2ACB1CE}" type="pres">
      <dgm:prSet presAssocID="{20709098-ADB7-4BAA-9187-2BCD85C9F71E}" presName="childComposite" presStyleCnt="0">
        <dgm:presLayoutVars>
          <dgm:chMax val="0"/>
          <dgm:chPref val="0"/>
        </dgm:presLayoutVars>
      </dgm:prSet>
      <dgm:spPr/>
    </dgm:pt>
    <dgm:pt modelId="{9172C2C4-3D72-4113-BFE3-0251F5E7E322}" type="pres">
      <dgm:prSet presAssocID="{20709098-ADB7-4BAA-9187-2BCD85C9F71E}" presName="Image" presStyleLbl="node1" presStyleIdx="0" presStyleCnt="2" custScaleX="182584" custScaleY="178487" custLinFactNeighborX="-990" custLinFactNeighborY="-13727"/>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2E2250F-26FC-4F47-9252-6EEB472F8C3E}" type="pres">
      <dgm:prSet presAssocID="{20709098-ADB7-4BAA-9187-2BCD85C9F71E}" presName="childText" presStyleLbl="lnNode1" presStyleIdx="0" presStyleCnt="2" custScaleY="160820" custLinFactNeighborY="-15028">
        <dgm:presLayoutVars>
          <dgm:chMax val="0"/>
          <dgm:chPref val="0"/>
          <dgm:bulletEnabled val="1"/>
        </dgm:presLayoutVars>
      </dgm:prSet>
      <dgm:spPr/>
    </dgm:pt>
    <dgm:pt modelId="{6A7DC132-1050-4E36-A5F3-CE0DB9D70261}" type="pres">
      <dgm:prSet presAssocID="{392F6335-DC39-4477-A230-FA66CF84D145}" presName="childComposite" presStyleCnt="0">
        <dgm:presLayoutVars>
          <dgm:chMax val="0"/>
          <dgm:chPref val="0"/>
        </dgm:presLayoutVars>
      </dgm:prSet>
      <dgm:spPr/>
    </dgm:pt>
    <dgm:pt modelId="{4745E8C3-6FBD-49FA-BB4D-D34F1A558F2E}" type="pres">
      <dgm:prSet presAssocID="{392F6335-DC39-4477-A230-FA66CF84D145}" presName="Image" presStyleLbl="node1" presStyleIdx="1" presStyleCnt="2" custScaleX="124706" custScaleY="140583" custLinFactNeighborX="-6286" custLinFactNeighborY="-15028"/>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75D4DEB6-7941-4469-8830-0AA5B6CCFED6}" type="pres">
      <dgm:prSet presAssocID="{392F6335-DC39-4477-A230-FA66CF84D145}" presName="childText" presStyleLbl="lnNode1" presStyleIdx="1" presStyleCnt="2" custScaleY="159141" custLinFactNeighborY="-15028">
        <dgm:presLayoutVars>
          <dgm:chMax val="0"/>
          <dgm:chPref val="0"/>
          <dgm:bulletEnabled val="1"/>
        </dgm:presLayoutVars>
      </dgm:prSet>
      <dgm:spPr/>
    </dgm:pt>
  </dgm:ptLst>
  <dgm:cxnLst>
    <dgm:cxn modelId="{697DB60A-5C64-44C7-9D87-B177DF4709F5}" srcId="{5A246BBA-D328-49A9-8292-E5CD0AF19190}" destId="{20709098-ADB7-4BAA-9187-2BCD85C9F71E}" srcOrd="0" destOrd="0" parTransId="{01CC2D78-14AC-442F-B02E-9E537D7DD03F}" sibTransId="{D2D9C269-164A-4A8F-B407-E89362FAE8B3}"/>
    <dgm:cxn modelId="{DF92E11A-920C-4764-9DBA-3C0888171516}" type="presOf" srcId="{20709098-ADB7-4BAA-9187-2BCD85C9F71E}" destId="{D2E2250F-26FC-4F47-9252-6EEB472F8C3E}" srcOrd="0" destOrd="0" presId="urn:microsoft.com/office/officeart/2008/layout/PictureAccentList"/>
    <dgm:cxn modelId="{DA802C22-39D9-4DBB-BE79-52DB003B08EF}" type="presOf" srcId="{392F6335-DC39-4477-A230-FA66CF84D145}" destId="{75D4DEB6-7941-4469-8830-0AA5B6CCFED6}" srcOrd="0" destOrd="0" presId="urn:microsoft.com/office/officeart/2008/layout/PictureAccentList"/>
    <dgm:cxn modelId="{2EA6D42A-A773-41F0-B321-E8C230B7A967}" srcId="{5A246BBA-D328-49A9-8292-E5CD0AF19190}" destId="{392F6335-DC39-4477-A230-FA66CF84D145}" srcOrd="1" destOrd="0" parTransId="{64D3A170-862D-4797-B1DB-A435B4ED61FF}" sibTransId="{5AE30AFB-BD72-4C9D-9C54-50E5EF2EFB18}"/>
    <dgm:cxn modelId="{B2292231-C663-43D6-AC01-16220573B596}" type="presOf" srcId="{D7625F23-A94B-4005-AC07-47DF3BB6931F}" destId="{A0ED24C2-80EC-434E-AD30-4F6FADBC622A}" srcOrd="0" destOrd="0" presId="urn:microsoft.com/office/officeart/2008/layout/PictureAccentList"/>
    <dgm:cxn modelId="{BE2D5272-9558-43AC-91DA-4CD106B79A60}" srcId="{D7625F23-A94B-4005-AC07-47DF3BB6931F}" destId="{5A246BBA-D328-49A9-8292-E5CD0AF19190}" srcOrd="0" destOrd="0" parTransId="{AC3DC0F2-C1C1-41CA-9C40-B1580D5A11BB}" sibTransId="{3CDA43F1-760A-4D14-8AA4-470EB8631729}"/>
    <dgm:cxn modelId="{127514ED-CB8E-4855-B3BF-0A9DC24E155C}" type="presOf" srcId="{5A246BBA-D328-49A9-8292-E5CD0AF19190}" destId="{5CD06566-D0F0-41AA-BA62-9923934F341A}" srcOrd="0" destOrd="0" presId="urn:microsoft.com/office/officeart/2008/layout/PictureAccentList"/>
    <dgm:cxn modelId="{49F3C306-F1BA-4B04-97F2-2D30AEEFD8CC}" type="presParOf" srcId="{A0ED24C2-80EC-434E-AD30-4F6FADBC622A}" destId="{A8159212-149E-4AD2-8AC8-416C04711CF3}" srcOrd="0" destOrd="0" presId="urn:microsoft.com/office/officeart/2008/layout/PictureAccentList"/>
    <dgm:cxn modelId="{286EEE86-9447-49A7-9868-5D28F60AC0A7}" type="presParOf" srcId="{A8159212-149E-4AD2-8AC8-416C04711CF3}" destId="{090DD321-EB9C-4D28-8DA1-F220BBF08F3B}" srcOrd="0" destOrd="0" presId="urn:microsoft.com/office/officeart/2008/layout/PictureAccentList"/>
    <dgm:cxn modelId="{40C15D1A-87AC-4FC5-8267-E362794967E6}" type="presParOf" srcId="{090DD321-EB9C-4D28-8DA1-F220BBF08F3B}" destId="{5CD06566-D0F0-41AA-BA62-9923934F341A}" srcOrd="0" destOrd="0" presId="urn:microsoft.com/office/officeart/2008/layout/PictureAccentList"/>
    <dgm:cxn modelId="{EB29A2DB-C7D7-4DAE-ABB2-D6B65BC77A11}" type="presParOf" srcId="{A8159212-149E-4AD2-8AC8-416C04711CF3}" destId="{62A00484-45A5-485B-A360-FBE266A7DEDE}" srcOrd="1" destOrd="0" presId="urn:microsoft.com/office/officeart/2008/layout/PictureAccentList"/>
    <dgm:cxn modelId="{84BF47C8-D0CB-481C-B97F-FFA7FC938E62}" type="presParOf" srcId="{62A00484-45A5-485B-A360-FBE266A7DEDE}" destId="{6B0E7B8B-5DC8-4313-88D7-C1D4B2ACB1CE}" srcOrd="0" destOrd="0" presId="urn:microsoft.com/office/officeart/2008/layout/PictureAccentList"/>
    <dgm:cxn modelId="{B4086FD0-1E43-4496-BE5B-6718C828EF5D}" type="presParOf" srcId="{6B0E7B8B-5DC8-4313-88D7-C1D4B2ACB1CE}" destId="{9172C2C4-3D72-4113-BFE3-0251F5E7E322}" srcOrd="0" destOrd="0" presId="urn:microsoft.com/office/officeart/2008/layout/PictureAccentList"/>
    <dgm:cxn modelId="{337D88BF-D74E-4A0F-A303-D9ABDF6F8065}" type="presParOf" srcId="{6B0E7B8B-5DC8-4313-88D7-C1D4B2ACB1CE}" destId="{D2E2250F-26FC-4F47-9252-6EEB472F8C3E}" srcOrd="1" destOrd="0" presId="urn:microsoft.com/office/officeart/2008/layout/PictureAccentList"/>
    <dgm:cxn modelId="{8364653A-D261-4327-A0E1-2264C88E766C}" type="presParOf" srcId="{62A00484-45A5-485B-A360-FBE266A7DEDE}" destId="{6A7DC132-1050-4E36-A5F3-CE0DB9D70261}" srcOrd="1" destOrd="0" presId="urn:microsoft.com/office/officeart/2008/layout/PictureAccentList"/>
    <dgm:cxn modelId="{3F3D78B9-50E2-4BEA-8F2C-68E7856E205C}" type="presParOf" srcId="{6A7DC132-1050-4E36-A5F3-CE0DB9D70261}" destId="{4745E8C3-6FBD-49FA-BB4D-D34F1A558F2E}" srcOrd="0" destOrd="0" presId="urn:microsoft.com/office/officeart/2008/layout/PictureAccentList"/>
    <dgm:cxn modelId="{4FA957C9-CFD1-431B-9CFD-53BE288C901C}" type="presParOf" srcId="{6A7DC132-1050-4E36-A5F3-CE0DB9D70261}" destId="{75D4DEB6-7941-4469-8830-0AA5B6CCFED6}"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57E832-F0E1-464C-9C65-98BF68F44E8A}"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s-EC"/>
        </a:p>
      </dgm:t>
    </dgm:pt>
    <dgm:pt modelId="{A2517078-34A1-418A-924D-6647A6B459A9}">
      <dgm:prSet phldrT="[Texto]" custT="1"/>
      <dgm:spPr/>
      <dgm:t>
        <a:bodyPr/>
        <a:lstStyle/>
        <a:p>
          <a:r>
            <a:rPr lang="es-EC" sz="2800"/>
            <a:t>Basado en ISA101 / Guía Gedis</a:t>
          </a:r>
        </a:p>
      </dgm:t>
    </dgm:pt>
    <dgm:pt modelId="{D9627B78-0D12-4197-ACA0-6F2FC0271091}" type="parTrans" cxnId="{3A307A4C-2C95-4CA6-B61E-8DB11299B3ED}">
      <dgm:prSet/>
      <dgm:spPr/>
      <dgm:t>
        <a:bodyPr/>
        <a:lstStyle/>
        <a:p>
          <a:endParaRPr lang="es-EC" sz="1200"/>
        </a:p>
      </dgm:t>
    </dgm:pt>
    <dgm:pt modelId="{A1D48473-3DDF-46BA-8A4A-1815DB95FDA1}" type="sibTrans" cxnId="{3A307A4C-2C95-4CA6-B61E-8DB11299B3ED}">
      <dgm:prSet/>
      <dgm:spPr/>
      <dgm:t>
        <a:bodyPr/>
        <a:lstStyle/>
        <a:p>
          <a:endParaRPr lang="es-EC" sz="1200"/>
        </a:p>
      </dgm:t>
    </dgm:pt>
    <dgm:pt modelId="{9DEDE0D3-B699-4BD7-AA22-7ED1C01B0B90}">
      <dgm:prSet phldrT="[Texto]" custT="1"/>
      <dgm:spPr/>
      <dgm:t>
        <a:bodyPr/>
        <a:lstStyle/>
        <a:p>
          <a:r>
            <a:rPr lang="es-EC" sz="2800"/>
            <a:t>Usuario: Operador y Supervisor</a:t>
          </a:r>
        </a:p>
      </dgm:t>
    </dgm:pt>
    <dgm:pt modelId="{4E2E8C46-8992-4B9A-B9BD-AFEC15E9A2C4}" type="parTrans" cxnId="{DA1BF214-17C7-4F97-82BB-12469F7D5DD2}">
      <dgm:prSet/>
      <dgm:spPr/>
      <dgm:t>
        <a:bodyPr/>
        <a:lstStyle/>
        <a:p>
          <a:endParaRPr lang="es-EC" sz="1200"/>
        </a:p>
      </dgm:t>
    </dgm:pt>
    <dgm:pt modelId="{41E51AA8-CF6A-4CC7-AF92-4CC1183F0595}" type="sibTrans" cxnId="{DA1BF214-17C7-4F97-82BB-12469F7D5DD2}">
      <dgm:prSet/>
      <dgm:spPr/>
      <dgm:t>
        <a:bodyPr/>
        <a:lstStyle/>
        <a:p>
          <a:endParaRPr lang="es-EC" sz="1200"/>
        </a:p>
      </dgm:t>
    </dgm:pt>
    <dgm:pt modelId="{33DA1C3B-3E4D-4214-B161-A021385B4EFC}" type="pres">
      <dgm:prSet presAssocID="{EB57E832-F0E1-464C-9C65-98BF68F44E8A}" presName="Name0" presStyleCnt="0">
        <dgm:presLayoutVars>
          <dgm:chMax val="7"/>
          <dgm:chPref val="7"/>
          <dgm:dir/>
        </dgm:presLayoutVars>
      </dgm:prSet>
      <dgm:spPr/>
    </dgm:pt>
    <dgm:pt modelId="{BAD7BE64-9B37-43B8-B07D-0874CA5F9E51}" type="pres">
      <dgm:prSet presAssocID="{EB57E832-F0E1-464C-9C65-98BF68F44E8A}" presName="Name1" presStyleCnt="0"/>
      <dgm:spPr/>
    </dgm:pt>
    <dgm:pt modelId="{483979ED-3B93-4519-97B1-F1DB19A3492F}" type="pres">
      <dgm:prSet presAssocID="{EB57E832-F0E1-464C-9C65-98BF68F44E8A}" presName="cycle" presStyleCnt="0"/>
      <dgm:spPr/>
    </dgm:pt>
    <dgm:pt modelId="{1BC1AC75-18B4-418B-A3A1-C4809963236B}" type="pres">
      <dgm:prSet presAssocID="{EB57E832-F0E1-464C-9C65-98BF68F44E8A}" presName="srcNode" presStyleLbl="node1" presStyleIdx="0" presStyleCnt="2"/>
      <dgm:spPr/>
    </dgm:pt>
    <dgm:pt modelId="{21AE8FBC-A5B9-4F0D-9853-B4C3AC942D44}" type="pres">
      <dgm:prSet presAssocID="{EB57E832-F0E1-464C-9C65-98BF68F44E8A}" presName="conn" presStyleLbl="parChTrans1D2" presStyleIdx="0" presStyleCnt="1"/>
      <dgm:spPr/>
    </dgm:pt>
    <dgm:pt modelId="{5DDE8AD6-CB91-4324-9E3E-4E4858675B12}" type="pres">
      <dgm:prSet presAssocID="{EB57E832-F0E1-464C-9C65-98BF68F44E8A}" presName="extraNode" presStyleLbl="node1" presStyleIdx="0" presStyleCnt="2"/>
      <dgm:spPr/>
    </dgm:pt>
    <dgm:pt modelId="{DC9D7BF7-C601-4730-A003-8E1D99E271AC}" type="pres">
      <dgm:prSet presAssocID="{EB57E832-F0E1-464C-9C65-98BF68F44E8A}" presName="dstNode" presStyleLbl="node1" presStyleIdx="0" presStyleCnt="2"/>
      <dgm:spPr/>
    </dgm:pt>
    <dgm:pt modelId="{B0FE2CA9-F7F0-4211-9F7D-B54E09280A93}" type="pres">
      <dgm:prSet presAssocID="{A2517078-34A1-418A-924D-6647A6B459A9}" presName="text_1" presStyleLbl="node1" presStyleIdx="0" presStyleCnt="2">
        <dgm:presLayoutVars>
          <dgm:bulletEnabled val="1"/>
        </dgm:presLayoutVars>
      </dgm:prSet>
      <dgm:spPr/>
    </dgm:pt>
    <dgm:pt modelId="{6BDB1BE0-C826-4CD5-AD61-0CDB678F2516}" type="pres">
      <dgm:prSet presAssocID="{A2517078-34A1-418A-924D-6647A6B459A9}" presName="accent_1" presStyleCnt="0"/>
      <dgm:spPr/>
    </dgm:pt>
    <dgm:pt modelId="{E1BA724A-03DD-4511-954C-AA786A45C898}" type="pres">
      <dgm:prSet presAssocID="{A2517078-34A1-418A-924D-6647A6B459A9}" presName="accentRepeatNode" presStyleLbl="solidFgAcc1" presStyleIdx="0" presStyleCnt="2"/>
      <dgm:spPr/>
    </dgm:pt>
    <dgm:pt modelId="{41CF7D27-0E0A-43B3-B19B-3FFDF45969BD}" type="pres">
      <dgm:prSet presAssocID="{9DEDE0D3-B699-4BD7-AA22-7ED1C01B0B90}" presName="text_2" presStyleLbl="node1" presStyleIdx="1" presStyleCnt="2" custScaleY="95901">
        <dgm:presLayoutVars>
          <dgm:bulletEnabled val="1"/>
        </dgm:presLayoutVars>
      </dgm:prSet>
      <dgm:spPr/>
    </dgm:pt>
    <dgm:pt modelId="{D696B9D1-F83A-451D-B69D-2E8488002CB9}" type="pres">
      <dgm:prSet presAssocID="{9DEDE0D3-B699-4BD7-AA22-7ED1C01B0B90}" presName="accent_2" presStyleCnt="0"/>
      <dgm:spPr/>
    </dgm:pt>
    <dgm:pt modelId="{6774E400-5786-4AE4-BD09-79136BA115D1}" type="pres">
      <dgm:prSet presAssocID="{9DEDE0D3-B699-4BD7-AA22-7ED1C01B0B90}" presName="accentRepeatNode" presStyleLbl="solidFgAcc1" presStyleIdx="1" presStyleCnt="2"/>
      <dgm:spPr/>
    </dgm:pt>
  </dgm:ptLst>
  <dgm:cxnLst>
    <dgm:cxn modelId="{DA1BF214-17C7-4F97-82BB-12469F7D5DD2}" srcId="{EB57E832-F0E1-464C-9C65-98BF68F44E8A}" destId="{9DEDE0D3-B699-4BD7-AA22-7ED1C01B0B90}" srcOrd="1" destOrd="0" parTransId="{4E2E8C46-8992-4B9A-B9BD-AFEC15E9A2C4}" sibTransId="{41E51AA8-CF6A-4CC7-AF92-4CC1183F0595}"/>
    <dgm:cxn modelId="{3A307A4C-2C95-4CA6-B61E-8DB11299B3ED}" srcId="{EB57E832-F0E1-464C-9C65-98BF68F44E8A}" destId="{A2517078-34A1-418A-924D-6647A6B459A9}" srcOrd="0" destOrd="0" parTransId="{D9627B78-0D12-4197-ACA0-6F2FC0271091}" sibTransId="{A1D48473-3DDF-46BA-8A4A-1815DB95FDA1}"/>
    <dgm:cxn modelId="{9AC06E82-4AAF-4A5C-9C3C-7AE469729487}" type="presOf" srcId="{A1D48473-3DDF-46BA-8A4A-1815DB95FDA1}" destId="{21AE8FBC-A5B9-4F0D-9853-B4C3AC942D44}" srcOrd="0" destOrd="0" presId="urn:microsoft.com/office/officeart/2008/layout/VerticalCurvedList"/>
    <dgm:cxn modelId="{C85D2285-9626-4AD9-88FE-061AC02093F6}" type="presOf" srcId="{A2517078-34A1-418A-924D-6647A6B459A9}" destId="{B0FE2CA9-F7F0-4211-9F7D-B54E09280A93}" srcOrd="0" destOrd="0" presId="urn:microsoft.com/office/officeart/2008/layout/VerticalCurvedList"/>
    <dgm:cxn modelId="{804B4CA1-9A08-47E4-B7FD-DB08E21F5C43}" type="presOf" srcId="{9DEDE0D3-B699-4BD7-AA22-7ED1C01B0B90}" destId="{41CF7D27-0E0A-43B3-B19B-3FFDF45969BD}" srcOrd="0" destOrd="0" presId="urn:microsoft.com/office/officeart/2008/layout/VerticalCurvedList"/>
    <dgm:cxn modelId="{23C0A6C7-F012-4FB0-9F86-463E99211007}" type="presOf" srcId="{EB57E832-F0E1-464C-9C65-98BF68F44E8A}" destId="{33DA1C3B-3E4D-4214-B161-A021385B4EFC}" srcOrd="0" destOrd="0" presId="urn:microsoft.com/office/officeart/2008/layout/VerticalCurvedList"/>
    <dgm:cxn modelId="{CB45FF11-6ECE-4407-BA37-363942F00202}" type="presParOf" srcId="{33DA1C3B-3E4D-4214-B161-A021385B4EFC}" destId="{BAD7BE64-9B37-43B8-B07D-0874CA5F9E51}" srcOrd="0" destOrd="0" presId="urn:microsoft.com/office/officeart/2008/layout/VerticalCurvedList"/>
    <dgm:cxn modelId="{669342BF-ACB1-415A-86E6-6CF8FFBB9B53}" type="presParOf" srcId="{BAD7BE64-9B37-43B8-B07D-0874CA5F9E51}" destId="{483979ED-3B93-4519-97B1-F1DB19A3492F}" srcOrd="0" destOrd="0" presId="urn:microsoft.com/office/officeart/2008/layout/VerticalCurvedList"/>
    <dgm:cxn modelId="{D1DAE29C-1EAB-4AFD-8F27-C49C1E133894}" type="presParOf" srcId="{483979ED-3B93-4519-97B1-F1DB19A3492F}" destId="{1BC1AC75-18B4-418B-A3A1-C4809963236B}" srcOrd="0" destOrd="0" presId="urn:microsoft.com/office/officeart/2008/layout/VerticalCurvedList"/>
    <dgm:cxn modelId="{747BAA95-DE4E-4A7E-9635-31D71170E312}" type="presParOf" srcId="{483979ED-3B93-4519-97B1-F1DB19A3492F}" destId="{21AE8FBC-A5B9-4F0D-9853-B4C3AC942D44}" srcOrd="1" destOrd="0" presId="urn:microsoft.com/office/officeart/2008/layout/VerticalCurvedList"/>
    <dgm:cxn modelId="{5A7E113A-AF48-4D5A-A40B-D088EDEA7901}" type="presParOf" srcId="{483979ED-3B93-4519-97B1-F1DB19A3492F}" destId="{5DDE8AD6-CB91-4324-9E3E-4E4858675B12}" srcOrd="2" destOrd="0" presId="urn:microsoft.com/office/officeart/2008/layout/VerticalCurvedList"/>
    <dgm:cxn modelId="{DAFA4973-FB2D-4565-AD2C-4B83F6EA570B}" type="presParOf" srcId="{483979ED-3B93-4519-97B1-F1DB19A3492F}" destId="{DC9D7BF7-C601-4730-A003-8E1D99E271AC}" srcOrd="3" destOrd="0" presId="urn:microsoft.com/office/officeart/2008/layout/VerticalCurvedList"/>
    <dgm:cxn modelId="{0A4B5BE3-77B2-4D51-A75A-726787708728}" type="presParOf" srcId="{BAD7BE64-9B37-43B8-B07D-0874CA5F9E51}" destId="{B0FE2CA9-F7F0-4211-9F7D-B54E09280A93}" srcOrd="1" destOrd="0" presId="urn:microsoft.com/office/officeart/2008/layout/VerticalCurvedList"/>
    <dgm:cxn modelId="{ADC1F977-9D21-4E73-B064-CD44C5B16C76}" type="presParOf" srcId="{BAD7BE64-9B37-43B8-B07D-0874CA5F9E51}" destId="{6BDB1BE0-C826-4CD5-AD61-0CDB678F2516}" srcOrd="2" destOrd="0" presId="urn:microsoft.com/office/officeart/2008/layout/VerticalCurvedList"/>
    <dgm:cxn modelId="{DC5E008B-5069-462B-9D9C-D5312340A363}" type="presParOf" srcId="{6BDB1BE0-C826-4CD5-AD61-0CDB678F2516}" destId="{E1BA724A-03DD-4511-954C-AA786A45C898}" srcOrd="0" destOrd="0" presId="urn:microsoft.com/office/officeart/2008/layout/VerticalCurvedList"/>
    <dgm:cxn modelId="{D7E49E5B-DB35-473F-8C9A-0A9D56164949}" type="presParOf" srcId="{BAD7BE64-9B37-43B8-B07D-0874CA5F9E51}" destId="{41CF7D27-0E0A-43B3-B19B-3FFDF45969BD}" srcOrd="3" destOrd="0" presId="urn:microsoft.com/office/officeart/2008/layout/VerticalCurvedList"/>
    <dgm:cxn modelId="{1BAA1793-6FC5-4A0C-A68C-A2133151CA6A}" type="presParOf" srcId="{BAD7BE64-9B37-43B8-B07D-0874CA5F9E51}" destId="{D696B9D1-F83A-451D-B69D-2E8488002CB9}" srcOrd="4" destOrd="0" presId="urn:microsoft.com/office/officeart/2008/layout/VerticalCurvedList"/>
    <dgm:cxn modelId="{D671CDFF-B6A3-46CF-A454-2D174C10A780}" type="presParOf" srcId="{D696B9D1-F83A-451D-B69D-2E8488002CB9}" destId="{6774E400-5786-4AE4-BD09-79136BA115D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31EF4-22C7-4555-AB81-2D42E5BCCEE9}">
      <dsp:nvSpPr>
        <dsp:cNvPr id="0" name=""/>
        <dsp:cNvSpPr/>
      </dsp:nvSpPr>
      <dsp:spPr>
        <a:xfrm>
          <a:off x="-4599125" y="-705136"/>
          <a:ext cx="5478506" cy="5478506"/>
        </a:xfrm>
        <a:prstGeom prst="blockArc">
          <a:avLst>
            <a:gd name="adj1" fmla="val 18900000"/>
            <a:gd name="adj2" fmla="val 2700000"/>
            <a:gd name="adj3" fmla="val 39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14B360-1497-430A-BCE9-8913AA72BE7E}">
      <dsp:nvSpPr>
        <dsp:cNvPr id="0" name=""/>
        <dsp:cNvSpPr/>
      </dsp:nvSpPr>
      <dsp:spPr>
        <a:xfrm>
          <a:off x="328381" y="214233"/>
          <a:ext cx="4416966" cy="42830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966" tIns="48260" rIns="48260" bIns="48260" numCol="1" spcCol="1270" anchor="ctr" anchorCtr="0">
          <a:noAutofit/>
        </a:bodyPr>
        <a:lstStyle/>
        <a:p>
          <a:pPr marL="0" lvl="0" indent="0" algn="l" defTabSz="844550">
            <a:lnSpc>
              <a:spcPct val="90000"/>
            </a:lnSpc>
            <a:spcBef>
              <a:spcPct val="0"/>
            </a:spcBef>
            <a:spcAft>
              <a:spcPct val="35000"/>
            </a:spcAft>
            <a:buNone/>
          </a:pPr>
          <a:r>
            <a:rPr lang="es-ES" sz="1900" kern="1200"/>
            <a:t>1. Introducción </a:t>
          </a:r>
        </a:p>
      </dsp:txBody>
      <dsp:txXfrm>
        <a:off x="328381" y="214233"/>
        <a:ext cx="4416966" cy="428303"/>
      </dsp:txXfrm>
    </dsp:sp>
    <dsp:sp modelId="{3FCB0331-67BD-45EE-B20A-879113122378}">
      <dsp:nvSpPr>
        <dsp:cNvPr id="0" name=""/>
        <dsp:cNvSpPr/>
      </dsp:nvSpPr>
      <dsp:spPr>
        <a:xfrm>
          <a:off x="60691" y="160695"/>
          <a:ext cx="535379" cy="535379"/>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C41775-6DD3-472D-802C-74ADAB967D7E}">
      <dsp:nvSpPr>
        <dsp:cNvPr id="0" name=""/>
        <dsp:cNvSpPr/>
      </dsp:nvSpPr>
      <dsp:spPr>
        <a:xfrm>
          <a:off x="680690" y="856607"/>
          <a:ext cx="4064657" cy="42830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966" tIns="48260" rIns="48260" bIns="48260" numCol="1" spcCol="1270" anchor="ctr" anchorCtr="0">
          <a:noAutofit/>
        </a:bodyPr>
        <a:lstStyle/>
        <a:p>
          <a:pPr marL="0" lvl="0" indent="0" algn="l" defTabSz="844550">
            <a:lnSpc>
              <a:spcPct val="90000"/>
            </a:lnSpc>
            <a:spcBef>
              <a:spcPct val="0"/>
            </a:spcBef>
            <a:spcAft>
              <a:spcPct val="35000"/>
            </a:spcAft>
            <a:buNone/>
          </a:pPr>
          <a:r>
            <a:rPr lang="es-ES" sz="1900" kern="1200"/>
            <a:t>2. Justificación e importancia</a:t>
          </a:r>
        </a:p>
      </dsp:txBody>
      <dsp:txXfrm>
        <a:off x="680690" y="856607"/>
        <a:ext cx="4064657" cy="428303"/>
      </dsp:txXfrm>
    </dsp:sp>
    <dsp:sp modelId="{A1EA1E97-911F-4F9B-8CD3-8E9188F72946}">
      <dsp:nvSpPr>
        <dsp:cNvPr id="0" name=""/>
        <dsp:cNvSpPr/>
      </dsp:nvSpPr>
      <dsp:spPr>
        <a:xfrm>
          <a:off x="413000" y="803069"/>
          <a:ext cx="535379" cy="535379"/>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BCA246-2561-46FC-9AEE-F67FE7CE7852}">
      <dsp:nvSpPr>
        <dsp:cNvPr id="0" name=""/>
        <dsp:cNvSpPr/>
      </dsp:nvSpPr>
      <dsp:spPr>
        <a:xfrm>
          <a:off x="841792" y="1498981"/>
          <a:ext cx="3903555" cy="42830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966" tIns="48260" rIns="48260" bIns="48260" numCol="1" spcCol="1270" anchor="ctr" anchorCtr="0">
          <a:noAutofit/>
        </a:bodyPr>
        <a:lstStyle/>
        <a:p>
          <a:pPr marL="0" lvl="0" indent="0" algn="l" defTabSz="844550">
            <a:lnSpc>
              <a:spcPct val="90000"/>
            </a:lnSpc>
            <a:spcBef>
              <a:spcPct val="0"/>
            </a:spcBef>
            <a:spcAft>
              <a:spcPct val="35000"/>
            </a:spcAft>
            <a:buNone/>
          </a:pPr>
          <a:r>
            <a:rPr lang="es-ES" sz="1900" kern="1200"/>
            <a:t>3. Objetivos</a:t>
          </a:r>
        </a:p>
      </dsp:txBody>
      <dsp:txXfrm>
        <a:off x="841792" y="1498981"/>
        <a:ext cx="3903555" cy="428303"/>
      </dsp:txXfrm>
    </dsp:sp>
    <dsp:sp modelId="{957BAE66-FF44-4513-8BBE-EE2A5BD820C0}">
      <dsp:nvSpPr>
        <dsp:cNvPr id="0" name=""/>
        <dsp:cNvSpPr/>
      </dsp:nvSpPr>
      <dsp:spPr>
        <a:xfrm>
          <a:off x="574102" y="1445443"/>
          <a:ext cx="535379" cy="535379"/>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DF7CD2-72B3-407B-A40F-B78FFEC59780}">
      <dsp:nvSpPr>
        <dsp:cNvPr id="0" name=""/>
        <dsp:cNvSpPr/>
      </dsp:nvSpPr>
      <dsp:spPr>
        <a:xfrm>
          <a:off x="841792" y="2140948"/>
          <a:ext cx="3903555" cy="42830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966" tIns="48260" rIns="48260" bIns="48260" numCol="1" spcCol="1270" anchor="ctr" anchorCtr="0">
          <a:noAutofit/>
        </a:bodyPr>
        <a:lstStyle/>
        <a:p>
          <a:pPr marL="0" lvl="0" indent="0" algn="l" defTabSz="844550">
            <a:lnSpc>
              <a:spcPct val="90000"/>
            </a:lnSpc>
            <a:spcBef>
              <a:spcPct val="0"/>
            </a:spcBef>
            <a:spcAft>
              <a:spcPct val="35000"/>
            </a:spcAft>
            <a:buNone/>
          </a:pPr>
          <a:r>
            <a:rPr lang="es-ES" sz="1900" kern="1200" dirty="0"/>
            <a:t>4. Desarrollo del sistema</a:t>
          </a:r>
        </a:p>
      </dsp:txBody>
      <dsp:txXfrm>
        <a:off x="841792" y="2140948"/>
        <a:ext cx="3903555" cy="428303"/>
      </dsp:txXfrm>
    </dsp:sp>
    <dsp:sp modelId="{A57BC64D-7952-4F78-953B-44C438A66693}">
      <dsp:nvSpPr>
        <dsp:cNvPr id="0" name=""/>
        <dsp:cNvSpPr/>
      </dsp:nvSpPr>
      <dsp:spPr>
        <a:xfrm>
          <a:off x="574102" y="2087410"/>
          <a:ext cx="535379" cy="535379"/>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86C0FF-E950-4715-94B6-731BDFC80307}">
      <dsp:nvSpPr>
        <dsp:cNvPr id="0" name=""/>
        <dsp:cNvSpPr/>
      </dsp:nvSpPr>
      <dsp:spPr>
        <a:xfrm>
          <a:off x="680690" y="2783322"/>
          <a:ext cx="4064657" cy="42830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966" tIns="48260" rIns="48260" bIns="48260" numCol="1" spcCol="1270" anchor="ctr" anchorCtr="0">
          <a:noAutofit/>
        </a:bodyPr>
        <a:lstStyle/>
        <a:p>
          <a:pPr marL="0" lvl="0" indent="0" algn="l" defTabSz="844550">
            <a:lnSpc>
              <a:spcPct val="90000"/>
            </a:lnSpc>
            <a:spcBef>
              <a:spcPct val="0"/>
            </a:spcBef>
            <a:spcAft>
              <a:spcPct val="35000"/>
            </a:spcAft>
            <a:buNone/>
          </a:pPr>
          <a:r>
            <a:rPr lang="es-ES" sz="1900" kern="1200"/>
            <a:t>5. Pruebas y Resultados</a:t>
          </a:r>
        </a:p>
      </dsp:txBody>
      <dsp:txXfrm>
        <a:off x="680690" y="2783322"/>
        <a:ext cx="4064657" cy="428303"/>
      </dsp:txXfrm>
    </dsp:sp>
    <dsp:sp modelId="{7F34C2B6-78A1-4959-A232-42BF82F6C798}">
      <dsp:nvSpPr>
        <dsp:cNvPr id="0" name=""/>
        <dsp:cNvSpPr/>
      </dsp:nvSpPr>
      <dsp:spPr>
        <a:xfrm>
          <a:off x="413000" y="2729785"/>
          <a:ext cx="535379" cy="535379"/>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4F0CBE-039E-48FF-859B-B58A323D2217}">
      <dsp:nvSpPr>
        <dsp:cNvPr id="0" name=""/>
        <dsp:cNvSpPr/>
      </dsp:nvSpPr>
      <dsp:spPr>
        <a:xfrm>
          <a:off x="328381" y="3425697"/>
          <a:ext cx="4416966" cy="42830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966" tIns="48260" rIns="48260" bIns="48260" numCol="1" spcCol="1270" anchor="ctr" anchorCtr="0">
          <a:noAutofit/>
        </a:bodyPr>
        <a:lstStyle/>
        <a:p>
          <a:pPr marL="0" lvl="0" indent="0" algn="l" defTabSz="844550">
            <a:lnSpc>
              <a:spcPct val="90000"/>
            </a:lnSpc>
            <a:spcBef>
              <a:spcPct val="0"/>
            </a:spcBef>
            <a:spcAft>
              <a:spcPct val="35000"/>
            </a:spcAft>
            <a:buNone/>
          </a:pPr>
          <a:r>
            <a:rPr lang="es-ES" sz="1900" kern="1200"/>
            <a:t>6. Conclusiones y recomendaciones</a:t>
          </a:r>
        </a:p>
      </dsp:txBody>
      <dsp:txXfrm>
        <a:off x="328381" y="3425697"/>
        <a:ext cx="4416966" cy="428303"/>
      </dsp:txXfrm>
    </dsp:sp>
    <dsp:sp modelId="{D7BFF3E1-6522-489B-9EB1-5A9C1383BBA1}">
      <dsp:nvSpPr>
        <dsp:cNvPr id="0" name=""/>
        <dsp:cNvSpPr/>
      </dsp:nvSpPr>
      <dsp:spPr>
        <a:xfrm>
          <a:off x="60691" y="3372159"/>
          <a:ext cx="535379" cy="535379"/>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411F7-9219-4D7C-BB16-5F21C48F4D2F}">
      <dsp:nvSpPr>
        <dsp:cNvPr id="0" name=""/>
        <dsp:cNvSpPr/>
      </dsp:nvSpPr>
      <dsp:spPr>
        <a:xfrm>
          <a:off x="714287" y="1286515"/>
          <a:ext cx="745014" cy="372507"/>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EC" sz="900" b="1" kern="1200"/>
            <a:t>Tipos de Planchas</a:t>
          </a:r>
        </a:p>
      </dsp:txBody>
      <dsp:txXfrm>
        <a:off x="725197" y="1297425"/>
        <a:ext cx="723194" cy="350687"/>
      </dsp:txXfrm>
    </dsp:sp>
    <dsp:sp modelId="{18B50DAE-2E67-4CA2-8341-0F0475477EAC}">
      <dsp:nvSpPr>
        <dsp:cNvPr id="0" name=""/>
        <dsp:cNvSpPr/>
      </dsp:nvSpPr>
      <dsp:spPr>
        <a:xfrm rot="18642845">
          <a:off x="1213654" y="925908"/>
          <a:ext cx="1412921" cy="22763"/>
        </a:xfrm>
        <a:custGeom>
          <a:avLst/>
          <a:gdLst/>
          <a:ahLst/>
          <a:cxnLst/>
          <a:rect l="0" t="0" r="0" b="0"/>
          <a:pathLst>
            <a:path>
              <a:moveTo>
                <a:pt x="0" y="11381"/>
              </a:moveTo>
              <a:lnTo>
                <a:pt x="1412921" y="11381"/>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884792" y="901967"/>
        <a:ext cx="70646" cy="70646"/>
      </dsp:txXfrm>
    </dsp:sp>
    <dsp:sp modelId="{735A74CE-CA20-41EA-A9EC-9125644EBA2C}">
      <dsp:nvSpPr>
        <dsp:cNvPr id="0" name=""/>
        <dsp:cNvSpPr/>
      </dsp:nvSpPr>
      <dsp:spPr>
        <a:xfrm>
          <a:off x="2380929" y="215557"/>
          <a:ext cx="745014" cy="372507"/>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EC" sz="900" b="1" kern="1200"/>
            <a:t>Semi- Industriales</a:t>
          </a:r>
        </a:p>
      </dsp:txBody>
      <dsp:txXfrm>
        <a:off x="2391839" y="226467"/>
        <a:ext cx="723194" cy="350687"/>
      </dsp:txXfrm>
    </dsp:sp>
    <dsp:sp modelId="{6185A7F4-3963-4A0D-8F65-031C4FDF777F}">
      <dsp:nvSpPr>
        <dsp:cNvPr id="0" name=""/>
        <dsp:cNvSpPr/>
      </dsp:nvSpPr>
      <dsp:spPr>
        <a:xfrm rot="20514417">
          <a:off x="3109374" y="286360"/>
          <a:ext cx="670200" cy="22763"/>
        </a:xfrm>
        <a:custGeom>
          <a:avLst/>
          <a:gdLst/>
          <a:ahLst/>
          <a:cxnLst/>
          <a:rect l="0" t="0" r="0" b="0"/>
          <a:pathLst>
            <a:path>
              <a:moveTo>
                <a:pt x="0" y="11381"/>
              </a:moveTo>
              <a:lnTo>
                <a:pt x="670200" y="11381"/>
              </a:lnTo>
            </a:path>
          </a:pathLst>
        </a:custGeom>
        <a:noFill/>
        <a:ln w="25400" cap="flat" cmpd="sng" algn="ctr">
          <a:solidFill>
            <a:schemeClr val="accent2">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3427719" y="280987"/>
        <a:ext cx="33510" cy="33510"/>
      </dsp:txXfrm>
    </dsp:sp>
    <dsp:sp modelId="{6D3F9ED7-3708-4AAF-B35B-912D0CEAA984}">
      <dsp:nvSpPr>
        <dsp:cNvPr id="0" name=""/>
        <dsp:cNvSpPr/>
      </dsp:nvSpPr>
      <dsp:spPr>
        <a:xfrm>
          <a:off x="3763005" y="7419"/>
          <a:ext cx="745014" cy="372507"/>
        </a:xfrm>
        <a:prstGeom prst="roundRect">
          <a:avLst>
            <a:gd name="adj" fmla="val 10000"/>
          </a:avLst>
        </a:prstGeom>
        <a:solidFill>
          <a:schemeClr val="accent2">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EC" sz="900" kern="1200"/>
            <a:t>De calor seco</a:t>
          </a:r>
        </a:p>
      </dsp:txBody>
      <dsp:txXfrm>
        <a:off x="3773915" y="18329"/>
        <a:ext cx="723194" cy="350687"/>
      </dsp:txXfrm>
    </dsp:sp>
    <dsp:sp modelId="{4D6D818D-3B8F-4D0B-8258-3D1976BCE244}">
      <dsp:nvSpPr>
        <dsp:cNvPr id="0" name=""/>
        <dsp:cNvSpPr/>
      </dsp:nvSpPr>
      <dsp:spPr>
        <a:xfrm rot="1085583">
          <a:off x="3109374" y="494498"/>
          <a:ext cx="670200" cy="22763"/>
        </a:xfrm>
        <a:custGeom>
          <a:avLst/>
          <a:gdLst/>
          <a:ahLst/>
          <a:cxnLst/>
          <a:rect l="0" t="0" r="0" b="0"/>
          <a:pathLst>
            <a:path>
              <a:moveTo>
                <a:pt x="0" y="11381"/>
              </a:moveTo>
              <a:lnTo>
                <a:pt x="670200" y="11381"/>
              </a:lnTo>
            </a:path>
          </a:pathLst>
        </a:custGeom>
        <a:noFill/>
        <a:ln w="25400" cap="flat" cmpd="sng" algn="ctr">
          <a:solidFill>
            <a:schemeClr val="accent2">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3427719" y="489125"/>
        <a:ext cx="33510" cy="33510"/>
      </dsp:txXfrm>
    </dsp:sp>
    <dsp:sp modelId="{8620986D-E5CF-48A3-949B-6152A6C071AE}">
      <dsp:nvSpPr>
        <dsp:cNvPr id="0" name=""/>
        <dsp:cNvSpPr/>
      </dsp:nvSpPr>
      <dsp:spPr>
        <a:xfrm>
          <a:off x="3763005" y="423696"/>
          <a:ext cx="745014" cy="372507"/>
        </a:xfrm>
        <a:prstGeom prst="roundRect">
          <a:avLst>
            <a:gd name="adj" fmla="val 10000"/>
          </a:avLst>
        </a:prstGeom>
        <a:solidFill>
          <a:schemeClr val="accent2">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EC" sz="900" kern="1200"/>
            <a:t>De calor húmedo</a:t>
          </a:r>
        </a:p>
      </dsp:txBody>
      <dsp:txXfrm>
        <a:off x="3773915" y="434606"/>
        <a:ext cx="723194" cy="350687"/>
      </dsp:txXfrm>
    </dsp:sp>
    <dsp:sp modelId="{015806F3-28A3-46E6-8B6C-0713C0694F4A}">
      <dsp:nvSpPr>
        <dsp:cNvPr id="0" name=""/>
        <dsp:cNvSpPr/>
      </dsp:nvSpPr>
      <dsp:spPr>
        <a:xfrm>
          <a:off x="1459302" y="1461387"/>
          <a:ext cx="921627" cy="22763"/>
        </a:xfrm>
        <a:custGeom>
          <a:avLst/>
          <a:gdLst/>
          <a:ahLst/>
          <a:cxnLst/>
          <a:rect l="0" t="0" r="0" b="0"/>
          <a:pathLst>
            <a:path>
              <a:moveTo>
                <a:pt x="0" y="11381"/>
              </a:moveTo>
              <a:lnTo>
                <a:pt x="921627" y="11381"/>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897075" y="1449728"/>
        <a:ext cx="46081" cy="46081"/>
      </dsp:txXfrm>
    </dsp:sp>
    <dsp:sp modelId="{BF110AA6-501D-4311-8192-317D1BD24FCE}">
      <dsp:nvSpPr>
        <dsp:cNvPr id="0" name=""/>
        <dsp:cNvSpPr/>
      </dsp:nvSpPr>
      <dsp:spPr>
        <a:xfrm>
          <a:off x="2380929" y="1286515"/>
          <a:ext cx="745014" cy="372507"/>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EC" sz="900" b="1" kern="1200"/>
            <a:t>Industriales</a:t>
          </a:r>
        </a:p>
      </dsp:txBody>
      <dsp:txXfrm>
        <a:off x="2391839" y="1297425"/>
        <a:ext cx="723194" cy="350687"/>
      </dsp:txXfrm>
    </dsp:sp>
    <dsp:sp modelId="{234F942C-2DC4-4B5D-A047-4255DC8E9994}">
      <dsp:nvSpPr>
        <dsp:cNvPr id="0" name=""/>
        <dsp:cNvSpPr/>
      </dsp:nvSpPr>
      <dsp:spPr>
        <a:xfrm rot="19602448">
          <a:off x="3062806" y="1250222"/>
          <a:ext cx="769392" cy="22763"/>
        </a:xfrm>
        <a:custGeom>
          <a:avLst/>
          <a:gdLst/>
          <a:ahLst/>
          <a:cxnLst/>
          <a:rect l="0" t="0" r="0" b="0"/>
          <a:pathLst>
            <a:path>
              <a:moveTo>
                <a:pt x="0" y="11381"/>
              </a:moveTo>
              <a:lnTo>
                <a:pt x="769392" y="11381"/>
              </a:lnTo>
            </a:path>
          </a:pathLst>
        </a:custGeom>
        <a:noFill/>
        <a:ln w="25400" cap="flat" cmpd="sng" algn="ctr">
          <a:solidFill>
            <a:schemeClr val="accent2">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3428268" y="1242369"/>
        <a:ext cx="38469" cy="38469"/>
      </dsp:txXfrm>
    </dsp:sp>
    <dsp:sp modelId="{A8F38B37-BED2-4BA0-B5A4-902DF530170C}">
      <dsp:nvSpPr>
        <dsp:cNvPr id="0" name=""/>
        <dsp:cNvSpPr/>
      </dsp:nvSpPr>
      <dsp:spPr>
        <a:xfrm>
          <a:off x="3769062" y="864185"/>
          <a:ext cx="745014" cy="372507"/>
        </a:xfrm>
        <a:prstGeom prst="roundRect">
          <a:avLst>
            <a:gd name="adj" fmla="val 10000"/>
          </a:avLst>
        </a:prstGeom>
        <a:solidFill>
          <a:schemeClr val="accent2">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EC" sz="900" kern="1200"/>
            <a:t>Alta presión</a:t>
          </a:r>
        </a:p>
      </dsp:txBody>
      <dsp:txXfrm>
        <a:off x="3779972" y="875095"/>
        <a:ext cx="723194" cy="350687"/>
      </dsp:txXfrm>
    </dsp:sp>
    <dsp:sp modelId="{A84C5337-A8F9-4705-9CFB-DD4949004714}">
      <dsp:nvSpPr>
        <dsp:cNvPr id="0" name=""/>
        <dsp:cNvSpPr/>
      </dsp:nvSpPr>
      <dsp:spPr>
        <a:xfrm rot="21567945">
          <a:off x="3125929" y="1458361"/>
          <a:ext cx="649196" cy="22763"/>
        </a:xfrm>
        <a:custGeom>
          <a:avLst/>
          <a:gdLst/>
          <a:ahLst/>
          <a:cxnLst/>
          <a:rect l="0" t="0" r="0" b="0"/>
          <a:pathLst>
            <a:path>
              <a:moveTo>
                <a:pt x="0" y="11381"/>
              </a:moveTo>
              <a:lnTo>
                <a:pt x="649196" y="11381"/>
              </a:lnTo>
            </a:path>
          </a:pathLst>
        </a:custGeom>
        <a:noFill/>
        <a:ln w="25400" cap="flat" cmpd="sng" algn="ctr">
          <a:solidFill>
            <a:schemeClr val="accent2">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3434297" y="1453512"/>
        <a:ext cx="32459" cy="32459"/>
      </dsp:txXfrm>
    </dsp:sp>
    <dsp:sp modelId="{BF611747-05EF-49AF-8616-CDAD891F159E}">
      <dsp:nvSpPr>
        <dsp:cNvPr id="0" name=""/>
        <dsp:cNvSpPr/>
      </dsp:nvSpPr>
      <dsp:spPr>
        <a:xfrm>
          <a:off x="3775111" y="1280462"/>
          <a:ext cx="745014" cy="372507"/>
        </a:xfrm>
        <a:prstGeom prst="roundRect">
          <a:avLst>
            <a:gd name="adj" fmla="val 10000"/>
          </a:avLst>
        </a:prstGeom>
        <a:solidFill>
          <a:schemeClr val="accent2">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EC" sz="900" kern="1200"/>
            <a:t>Baja presión</a:t>
          </a:r>
        </a:p>
      </dsp:txBody>
      <dsp:txXfrm>
        <a:off x="3786021" y="1291372"/>
        <a:ext cx="723194" cy="350687"/>
      </dsp:txXfrm>
    </dsp:sp>
    <dsp:sp modelId="{6978FBF8-A20D-43E1-B90C-BF806E830887}">
      <dsp:nvSpPr>
        <dsp:cNvPr id="0" name=""/>
        <dsp:cNvSpPr/>
      </dsp:nvSpPr>
      <dsp:spPr>
        <a:xfrm rot="1953868">
          <a:off x="3064265" y="1672552"/>
          <a:ext cx="784637" cy="22763"/>
        </a:xfrm>
        <a:custGeom>
          <a:avLst/>
          <a:gdLst/>
          <a:ahLst/>
          <a:cxnLst/>
          <a:rect l="0" t="0" r="0" b="0"/>
          <a:pathLst>
            <a:path>
              <a:moveTo>
                <a:pt x="0" y="11381"/>
              </a:moveTo>
              <a:lnTo>
                <a:pt x="784637" y="11381"/>
              </a:lnTo>
            </a:path>
          </a:pathLst>
        </a:custGeom>
        <a:noFill/>
        <a:ln w="25400" cap="flat" cmpd="sng" algn="ctr">
          <a:solidFill>
            <a:schemeClr val="accent2">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3436968" y="1664318"/>
        <a:ext cx="39231" cy="39231"/>
      </dsp:txXfrm>
    </dsp:sp>
    <dsp:sp modelId="{F1358703-AF73-47B1-90C3-0EA9267ABBA3}">
      <dsp:nvSpPr>
        <dsp:cNvPr id="0" name=""/>
        <dsp:cNvSpPr/>
      </dsp:nvSpPr>
      <dsp:spPr>
        <a:xfrm>
          <a:off x="3787225" y="1708845"/>
          <a:ext cx="745014" cy="372507"/>
        </a:xfrm>
        <a:prstGeom prst="roundRect">
          <a:avLst>
            <a:gd name="adj" fmla="val 10000"/>
          </a:avLst>
        </a:prstGeom>
        <a:solidFill>
          <a:schemeClr val="accent2">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EC" sz="900" kern="1200"/>
            <a:t>Secas</a:t>
          </a:r>
        </a:p>
      </dsp:txBody>
      <dsp:txXfrm>
        <a:off x="3798135" y="1719755"/>
        <a:ext cx="723194" cy="350687"/>
      </dsp:txXfrm>
    </dsp:sp>
    <dsp:sp modelId="{FC7758DA-7C61-4B8E-85AC-DCD332022184}">
      <dsp:nvSpPr>
        <dsp:cNvPr id="0" name=""/>
        <dsp:cNvSpPr/>
      </dsp:nvSpPr>
      <dsp:spPr>
        <a:xfrm rot="2957155">
          <a:off x="1213654" y="1996866"/>
          <a:ext cx="1412921" cy="22763"/>
        </a:xfrm>
        <a:custGeom>
          <a:avLst/>
          <a:gdLst/>
          <a:ahLst/>
          <a:cxnLst/>
          <a:rect l="0" t="0" r="0" b="0"/>
          <a:pathLst>
            <a:path>
              <a:moveTo>
                <a:pt x="0" y="11381"/>
              </a:moveTo>
              <a:lnTo>
                <a:pt x="1412921" y="11381"/>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884792" y="1972925"/>
        <a:ext cx="70646" cy="70646"/>
      </dsp:txXfrm>
    </dsp:sp>
    <dsp:sp modelId="{C19F1D8E-FADD-4CD9-A2EB-88A1D0C295F8}">
      <dsp:nvSpPr>
        <dsp:cNvPr id="0" name=""/>
        <dsp:cNvSpPr/>
      </dsp:nvSpPr>
      <dsp:spPr>
        <a:xfrm>
          <a:off x="2380929" y="2357473"/>
          <a:ext cx="745014" cy="372507"/>
        </a:xfrm>
        <a:prstGeom prst="roundRect">
          <a:avLst>
            <a:gd name="adj" fmla="val 10000"/>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EC" sz="900" b="1" kern="1200"/>
            <a:t>De vapor</a:t>
          </a:r>
        </a:p>
      </dsp:txBody>
      <dsp:txXfrm>
        <a:off x="2391839" y="2368383"/>
        <a:ext cx="723194" cy="350687"/>
      </dsp:txXfrm>
    </dsp:sp>
    <dsp:sp modelId="{4F62B6ED-901A-4F59-A460-5158CFB8EC30}">
      <dsp:nvSpPr>
        <dsp:cNvPr id="0" name=""/>
        <dsp:cNvSpPr/>
      </dsp:nvSpPr>
      <dsp:spPr>
        <a:xfrm rot="20513853">
          <a:off x="3108883" y="2425249"/>
          <a:ext cx="689346" cy="22763"/>
        </a:xfrm>
        <a:custGeom>
          <a:avLst/>
          <a:gdLst/>
          <a:ahLst/>
          <a:cxnLst/>
          <a:rect l="0" t="0" r="0" b="0"/>
          <a:pathLst>
            <a:path>
              <a:moveTo>
                <a:pt x="0" y="11381"/>
              </a:moveTo>
              <a:lnTo>
                <a:pt x="689346" y="11381"/>
              </a:lnTo>
            </a:path>
          </a:pathLst>
        </a:custGeom>
        <a:noFill/>
        <a:ln w="25400" cap="flat" cmpd="sng" algn="ctr">
          <a:solidFill>
            <a:schemeClr val="accent2">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3436322" y="2419398"/>
        <a:ext cx="34467" cy="34467"/>
      </dsp:txXfrm>
    </dsp:sp>
    <dsp:sp modelId="{033C3230-4F3C-4728-A058-8FFF9C654B97}">
      <dsp:nvSpPr>
        <dsp:cNvPr id="0" name=""/>
        <dsp:cNvSpPr/>
      </dsp:nvSpPr>
      <dsp:spPr>
        <a:xfrm>
          <a:off x="3781168" y="2143282"/>
          <a:ext cx="745014" cy="372507"/>
        </a:xfrm>
        <a:prstGeom prst="roundRect">
          <a:avLst>
            <a:gd name="adj" fmla="val 10000"/>
          </a:avLst>
        </a:prstGeom>
        <a:solidFill>
          <a:schemeClr val="accent2">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EC" sz="900" kern="1200"/>
            <a:t>De vapor de agua</a:t>
          </a:r>
        </a:p>
      </dsp:txBody>
      <dsp:txXfrm>
        <a:off x="3792078" y="2154192"/>
        <a:ext cx="723194" cy="350687"/>
      </dsp:txXfrm>
    </dsp:sp>
    <dsp:sp modelId="{E8191ED7-22F7-41E2-AF34-3396AEDB7AEF}">
      <dsp:nvSpPr>
        <dsp:cNvPr id="0" name=""/>
        <dsp:cNvSpPr/>
      </dsp:nvSpPr>
      <dsp:spPr>
        <a:xfrm rot="1102133">
          <a:off x="3108517" y="2640124"/>
          <a:ext cx="684020" cy="22763"/>
        </a:xfrm>
        <a:custGeom>
          <a:avLst/>
          <a:gdLst/>
          <a:ahLst/>
          <a:cxnLst/>
          <a:rect l="0" t="0" r="0" b="0"/>
          <a:pathLst>
            <a:path>
              <a:moveTo>
                <a:pt x="0" y="11381"/>
              </a:moveTo>
              <a:lnTo>
                <a:pt x="684020" y="11381"/>
              </a:lnTo>
            </a:path>
          </a:pathLst>
        </a:custGeom>
        <a:noFill/>
        <a:ln w="25400" cap="flat" cmpd="sng" algn="ctr">
          <a:solidFill>
            <a:schemeClr val="accent2">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3433427" y="2634405"/>
        <a:ext cx="34201" cy="34201"/>
      </dsp:txXfrm>
    </dsp:sp>
    <dsp:sp modelId="{79B422F4-3526-4759-8EBE-F6BF4AE590EE}">
      <dsp:nvSpPr>
        <dsp:cNvPr id="0" name=""/>
        <dsp:cNvSpPr/>
      </dsp:nvSpPr>
      <dsp:spPr>
        <a:xfrm>
          <a:off x="3775111" y="2573031"/>
          <a:ext cx="745014" cy="372507"/>
        </a:xfrm>
        <a:prstGeom prst="roundRect">
          <a:avLst>
            <a:gd name="adj" fmla="val 10000"/>
          </a:avLst>
        </a:prstGeom>
        <a:solidFill>
          <a:schemeClr val="accent2">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EC" sz="900" kern="1200"/>
            <a:t>De vapor con generador</a:t>
          </a:r>
        </a:p>
      </dsp:txBody>
      <dsp:txXfrm>
        <a:off x="3786021" y="2583941"/>
        <a:ext cx="723194" cy="3506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31EF4-22C7-4555-AB81-2D42E5BCCEE9}">
      <dsp:nvSpPr>
        <dsp:cNvPr id="0" name=""/>
        <dsp:cNvSpPr/>
      </dsp:nvSpPr>
      <dsp:spPr>
        <a:xfrm>
          <a:off x="-6187774" y="-946943"/>
          <a:ext cx="7367980" cy="7367980"/>
        </a:xfrm>
        <a:prstGeom prst="blockArc">
          <a:avLst>
            <a:gd name="adj1" fmla="val 18900000"/>
            <a:gd name="adj2" fmla="val 2700000"/>
            <a:gd name="adj3" fmla="val 293"/>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14B360-1497-430A-BCE9-8913AA72BE7E}">
      <dsp:nvSpPr>
        <dsp:cNvPr id="0" name=""/>
        <dsp:cNvSpPr/>
      </dsp:nvSpPr>
      <dsp:spPr>
        <a:xfrm>
          <a:off x="759804" y="547409"/>
          <a:ext cx="6285606" cy="109481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9012" tIns="30480" rIns="30480" bIns="30480" numCol="1" spcCol="1270" anchor="ctr" anchorCtr="0">
          <a:noAutofit/>
        </a:bodyPr>
        <a:lstStyle/>
        <a:p>
          <a:pPr marL="0" lvl="0" indent="0" algn="l" defTabSz="533400">
            <a:lnSpc>
              <a:spcPct val="90000"/>
            </a:lnSpc>
            <a:spcBef>
              <a:spcPct val="0"/>
            </a:spcBef>
            <a:spcAft>
              <a:spcPct val="35000"/>
            </a:spcAft>
            <a:buNone/>
          </a:pPr>
          <a:r>
            <a:rPr lang="es-ES" sz="1200" kern="1200"/>
            <a:t>1. </a:t>
          </a:r>
          <a:r>
            <a:rPr lang="es-ES" sz="1200" b="1" kern="1200"/>
            <a:t>Seguridad del usuario y maquinaria</a:t>
          </a:r>
        </a:p>
        <a:p>
          <a:pPr marL="0" lvl="0" indent="0" algn="l" defTabSz="533400">
            <a:lnSpc>
              <a:spcPct val="90000"/>
            </a:lnSpc>
            <a:spcBef>
              <a:spcPct val="0"/>
            </a:spcBef>
            <a:spcAft>
              <a:spcPct val="35000"/>
            </a:spcAft>
            <a:buNone/>
          </a:pPr>
          <a:r>
            <a:rPr lang="es-ES" sz="1200" kern="1200"/>
            <a:t>- Protecciones eléctricas</a:t>
          </a:r>
        </a:p>
        <a:p>
          <a:pPr marL="0" lvl="0" indent="0" algn="l" defTabSz="533400">
            <a:lnSpc>
              <a:spcPct val="90000"/>
            </a:lnSpc>
            <a:spcBef>
              <a:spcPct val="0"/>
            </a:spcBef>
            <a:spcAft>
              <a:spcPct val="35000"/>
            </a:spcAft>
            <a:buNone/>
          </a:pPr>
          <a:r>
            <a:rPr lang="es-ES" sz="1200" kern="1200"/>
            <a:t>- Dimensionamiento y aislamiento de conductores </a:t>
          </a:r>
        </a:p>
      </dsp:txBody>
      <dsp:txXfrm>
        <a:off x="759804" y="547409"/>
        <a:ext cx="6285606" cy="1094818"/>
      </dsp:txXfrm>
    </dsp:sp>
    <dsp:sp modelId="{3FCB0331-67BD-45EE-B20A-879113122378}">
      <dsp:nvSpPr>
        <dsp:cNvPr id="0" name=""/>
        <dsp:cNvSpPr/>
      </dsp:nvSpPr>
      <dsp:spPr>
        <a:xfrm>
          <a:off x="75542" y="410556"/>
          <a:ext cx="1368523" cy="1368523"/>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C41775-6DD3-472D-802C-74ADAB967D7E}">
      <dsp:nvSpPr>
        <dsp:cNvPr id="0" name=""/>
        <dsp:cNvSpPr/>
      </dsp:nvSpPr>
      <dsp:spPr>
        <a:xfrm>
          <a:off x="1157770" y="2189637"/>
          <a:ext cx="5887639" cy="109481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9012" tIns="30480" rIns="30480" bIns="30480" numCol="1" spcCol="1270" anchor="ctr" anchorCtr="0">
          <a:noAutofit/>
        </a:bodyPr>
        <a:lstStyle/>
        <a:p>
          <a:pPr marL="0" lvl="0" indent="0" algn="l" defTabSz="533400">
            <a:lnSpc>
              <a:spcPct val="90000"/>
            </a:lnSpc>
            <a:spcBef>
              <a:spcPct val="0"/>
            </a:spcBef>
            <a:spcAft>
              <a:spcPct val="35000"/>
            </a:spcAft>
            <a:buNone/>
          </a:pPr>
          <a:r>
            <a:rPr lang="es-ES" sz="1200" b="1" kern="1200"/>
            <a:t>2</a:t>
          </a:r>
          <a:r>
            <a:rPr lang="es-ES" sz="1200" kern="1200"/>
            <a:t>. </a:t>
          </a:r>
          <a:r>
            <a:rPr lang="es-ES" sz="1200" b="1" kern="1200"/>
            <a:t>Operabilidad</a:t>
          </a:r>
        </a:p>
        <a:p>
          <a:pPr marL="0" lvl="0" indent="0" algn="l" defTabSz="533400">
            <a:lnSpc>
              <a:spcPct val="90000"/>
            </a:lnSpc>
            <a:spcBef>
              <a:spcPct val="0"/>
            </a:spcBef>
            <a:spcAft>
              <a:spcPct val="35000"/>
            </a:spcAft>
            <a:buNone/>
          </a:pPr>
          <a:r>
            <a:rPr lang="es-ES" sz="1200" kern="1200"/>
            <a:t>- Medición manual simultanea de temperatura</a:t>
          </a:r>
        </a:p>
        <a:p>
          <a:pPr marL="0" lvl="0" indent="0" algn="l" defTabSz="533400">
            <a:lnSpc>
              <a:spcPct val="90000"/>
            </a:lnSpc>
            <a:spcBef>
              <a:spcPct val="0"/>
            </a:spcBef>
            <a:spcAft>
              <a:spcPct val="35000"/>
            </a:spcAft>
            <a:buNone/>
          </a:pPr>
          <a:r>
            <a:rPr lang="es-ES" sz="1200" kern="1200"/>
            <a:t>-Libertad de manipulación del operador</a:t>
          </a:r>
        </a:p>
        <a:p>
          <a:pPr marL="0" lvl="0" indent="0" algn="l" defTabSz="533400">
            <a:lnSpc>
              <a:spcPct val="90000"/>
            </a:lnSpc>
            <a:spcBef>
              <a:spcPct val="0"/>
            </a:spcBef>
            <a:spcAft>
              <a:spcPct val="35000"/>
            </a:spcAft>
            <a:buNone/>
          </a:pPr>
          <a:r>
            <a:rPr lang="es-ES" sz="1200" kern="1200"/>
            <a:t>-Bloqueos de seguridad</a:t>
          </a:r>
        </a:p>
        <a:p>
          <a:pPr marL="0" lvl="0" indent="0" algn="l" defTabSz="533400">
            <a:lnSpc>
              <a:spcPct val="90000"/>
            </a:lnSpc>
            <a:spcBef>
              <a:spcPct val="0"/>
            </a:spcBef>
            <a:spcAft>
              <a:spcPct val="35000"/>
            </a:spcAft>
            <a:buNone/>
          </a:pPr>
          <a:r>
            <a:rPr lang="es-ES" sz="1200" kern="1200"/>
            <a:t>-</a:t>
          </a:r>
          <a:r>
            <a:rPr lang="es-ES" sz="1200" kern="1200" err="1"/>
            <a:t>Desenergización</a:t>
          </a:r>
          <a:r>
            <a:rPr lang="es-ES" sz="1200" kern="1200"/>
            <a:t> automática (calidad del planchado)</a:t>
          </a:r>
        </a:p>
      </dsp:txBody>
      <dsp:txXfrm>
        <a:off x="1157770" y="2189637"/>
        <a:ext cx="5887639" cy="1094818"/>
      </dsp:txXfrm>
    </dsp:sp>
    <dsp:sp modelId="{A1EA1E97-911F-4F9B-8CD3-8E9188F72946}">
      <dsp:nvSpPr>
        <dsp:cNvPr id="0" name=""/>
        <dsp:cNvSpPr/>
      </dsp:nvSpPr>
      <dsp:spPr>
        <a:xfrm>
          <a:off x="473509" y="2052784"/>
          <a:ext cx="1368523" cy="1368523"/>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BCA246-2561-46FC-9AEE-F67FE7CE7852}">
      <dsp:nvSpPr>
        <dsp:cNvPr id="0" name=""/>
        <dsp:cNvSpPr/>
      </dsp:nvSpPr>
      <dsp:spPr>
        <a:xfrm>
          <a:off x="759804" y="3831865"/>
          <a:ext cx="6285606" cy="109481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9012" tIns="30480" rIns="30480" bIns="30480" numCol="1" spcCol="1270" anchor="ctr" anchorCtr="0">
          <a:noAutofit/>
        </a:bodyPr>
        <a:lstStyle/>
        <a:p>
          <a:pPr marL="0" lvl="0" indent="0" algn="l" defTabSz="533400">
            <a:lnSpc>
              <a:spcPct val="90000"/>
            </a:lnSpc>
            <a:spcBef>
              <a:spcPct val="0"/>
            </a:spcBef>
            <a:spcAft>
              <a:spcPct val="35000"/>
            </a:spcAft>
            <a:buNone/>
          </a:pPr>
          <a:r>
            <a:rPr lang="es-ES" sz="1200" b="1" kern="1200"/>
            <a:t>3. Contribuir con el turismo</a:t>
          </a:r>
        </a:p>
        <a:p>
          <a:pPr marL="0" lvl="0" indent="0" algn="l" defTabSz="533400">
            <a:lnSpc>
              <a:spcPct val="90000"/>
            </a:lnSpc>
            <a:spcBef>
              <a:spcPct val="0"/>
            </a:spcBef>
            <a:spcAft>
              <a:spcPct val="35000"/>
            </a:spcAft>
            <a:buNone/>
          </a:pPr>
          <a:r>
            <a:rPr lang="es-ES" sz="1200" kern="1200"/>
            <a:t>-Industrializar procesos sin perder la identidad de nuestros pueblos</a:t>
          </a:r>
        </a:p>
      </dsp:txBody>
      <dsp:txXfrm>
        <a:off x="759804" y="3831865"/>
        <a:ext cx="6285606" cy="1094818"/>
      </dsp:txXfrm>
    </dsp:sp>
    <dsp:sp modelId="{957BAE66-FF44-4513-8BBE-EE2A5BD820C0}">
      <dsp:nvSpPr>
        <dsp:cNvPr id="0" name=""/>
        <dsp:cNvSpPr/>
      </dsp:nvSpPr>
      <dsp:spPr>
        <a:xfrm>
          <a:off x="75542" y="3695012"/>
          <a:ext cx="1368523" cy="1368523"/>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06566-D0F0-41AA-BA62-9923934F341A}">
      <dsp:nvSpPr>
        <dsp:cNvPr id="0" name=""/>
        <dsp:cNvSpPr/>
      </dsp:nvSpPr>
      <dsp:spPr>
        <a:xfrm>
          <a:off x="4142" y="86788"/>
          <a:ext cx="7977344" cy="52503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s-EC" sz="3100" kern="1200"/>
            <a:t>Sensores probados</a:t>
          </a:r>
        </a:p>
      </dsp:txBody>
      <dsp:txXfrm>
        <a:off x="19520" y="102166"/>
        <a:ext cx="7946588" cy="494281"/>
      </dsp:txXfrm>
    </dsp:sp>
    <dsp:sp modelId="{9172C2C4-3D72-4113-BFE3-0251F5E7E322}">
      <dsp:nvSpPr>
        <dsp:cNvPr id="0" name=""/>
        <dsp:cNvSpPr/>
      </dsp:nvSpPr>
      <dsp:spPr>
        <a:xfrm>
          <a:off x="0" y="662389"/>
          <a:ext cx="2160548" cy="2112067"/>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E2250F-26FC-4F47-9252-6EEB472F8C3E}">
      <dsp:nvSpPr>
        <dsp:cNvPr id="0" name=""/>
        <dsp:cNvSpPr/>
      </dsp:nvSpPr>
      <dsp:spPr>
        <a:xfrm>
          <a:off x="1748175" y="751522"/>
          <a:ext cx="6232211" cy="1903011"/>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Font typeface="Wingdings" panose="05000000000000000000" pitchFamily="2" charset="2"/>
            <a:buNone/>
          </a:pPr>
          <a:r>
            <a:rPr lang="es-EC" sz="1000" kern="1200"/>
            <a:t>- Salida sensor: Analógica</a:t>
          </a:r>
        </a:p>
        <a:p>
          <a:pPr marL="0" lvl="0" indent="0" algn="l" defTabSz="444500">
            <a:lnSpc>
              <a:spcPct val="90000"/>
            </a:lnSpc>
            <a:spcBef>
              <a:spcPct val="0"/>
            </a:spcBef>
            <a:spcAft>
              <a:spcPct val="35000"/>
            </a:spcAft>
            <a:buFont typeface="Wingdings" panose="05000000000000000000" pitchFamily="2" charset="2"/>
            <a:buNone/>
          </a:pPr>
          <a:r>
            <a:rPr lang="es-EC" sz="1000" kern="1200"/>
            <a:t>- Tipo de termopar: K</a:t>
          </a:r>
        </a:p>
        <a:p>
          <a:pPr marL="0" lvl="0" indent="0" algn="l" defTabSz="444500">
            <a:lnSpc>
              <a:spcPct val="90000"/>
            </a:lnSpc>
            <a:spcBef>
              <a:spcPct val="0"/>
            </a:spcBef>
            <a:spcAft>
              <a:spcPct val="35000"/>
            </a:spcAft>
            <a:buFont typeface="Wingdings" panose="05000000000000000000" pitchFamily="2" charset="2"/>
            <a:buNone/>
          </a:pPr>
          <a:r>
            <a:rPr lang="es-EC" sz="1000" kern="1200"/>
            <a:t>- Material sensor: Ni-Cr (+) / Ni / Al (-)</a:t>
          </a:r>
        </a:p>
        <a:p>
          <a:pPr marL="0" lvl="0" indent="0" algn="l" defTabSz="444500">
            <a:lnSpc>
              <a:spcPct val="90000"/>
            </a:lnSpc>
            <a:spcBef>
              <a:spcPct val="0"/>
            </a:spcBef>
            <a:spcAft>
              <a:spcPct val="35000"/>
            </a:spcAft>
            <a:buFont typeface="Wingdings" panose="05000000000000000000" pitchFamily="2" charset="2"/>
            <a:buNone/>
          </a:pPr>
          <a:r>
            <a:rPr lang="es-EC" sz="1000" kern="1200"/>
            <a:t>- Rango de uso: 0°C a 450°C</a:t>
          </a:r>
        </a:p>
        <a:p>
          <a:pPr marL="0" lvl="0" indent="0" algn="l" defTabSz="444500">
            <a:lnSpc>
              <a:spcPct val="90000"/>
            </a:lnSpc>
            <a:spcBef>
              <a:spcPct val="0"/>
            </a:spcBef>
            <a:spcAft>
              <a:spcPct val="35000"/>
            </a:spcAft>
            <a:buFont typeface="Wingdings" panose="05000000000000000000" pitchFamily="2" charset="2"/>
            <a:buNone/>
          </a:pPr>
          <a:r>
            <a:rPr lang="es-EC" sz="1000" kern="1200"/>
            <a:t>- Precisión: +/- 1.5°C</a:t>
          </a:r>
        </a:p>
        <a:p>
          <a:pPr marL="0" lvl="0" indent="0" algn="l" defTabSz="444500">
            <a:lnSpc>
              <a:spcPct val="90000"/>
            </a:lnSpc>
            <a:spcBef>
              <a:spcPct val="0"/>
            </a:spcBef>
            <a:spcAft>
              <a:spcPct val="35000"/>
            </a:spcAft>
            <a:buFont typeface="Wingdings" panose="05000000000000000000" pitchFamily="2" charset="2"/>
            <a:buNone/>
          </a:pPr>
          <a:r>
            <a:rPr lang="es-EC" sz="1000" kern="1200"/>
            <a:t>- Presentación: Tipo bulbo de acero inoxidable.</a:t>
          </a:r>
        </a:p>
        <a:p>
          <a:pPr marL="0" lvl="0" indent="0" algn="l" defTabSz="444500">
            <a:lnSpc>
              <a:spcPct val="90000"/>
            </a:lnSpc>
            <a:spcBef>
              <a:spcPct val="0"/>
            </a:spcBef>
            <a:spcAft>
              <a:spcPct val="35000"/>
            </a:spcAft>
            <a:buFont typeface="Wingdings" panose="05000000000000000000" pitchFamily="2" charset="2"/>
            <a:buNone/>
          </a:pPr>
          <a:r>
            <a:rPr lang="es-EC" sz="1000" kern="1200"/>
            <a:t>- Conexión: 5/16"</a:t>
          </a:r>
        </a:p>
        <a:p>
          <a:pPr marL="0" lvl="0" indent="0" algn="l" defTabSz="444500">
            <a:lnSpc>
              <a:spcPct val="90000"/>
            </a:lnSpc>
            <a:spcBef>
              <a:spcPct val="0"/>
            </a:spcBef>
            <a:spcAft>
              <a:spcPct val="35000"/>
            </a:spcAft>
            <a:buFont typeface="Wingdings" panose="05000000000000000000" pitchFamily="2" charset="2"/>
            <a:buNone/>
          </a:pPr>
          <a:r>
            <a:rPr lang="es-EC" sz="1000" kern="1200"/>
            <a:t>- Cable extensión: 2 metros (fibra de vidrio enmallada)</a:t>
          </a:r>
        </a:p>
        <a:p>
          <a:pPr marL="0" lvl="0" indent="0" algn="l" defTabSz="444500">
            <a:lnSpc>
              <a:spcPct val="90000"/>
            </a:lnSpc>
            <a:spcBef>
              <a:spcPct val="0"/>
            </a:spcBef>
            <a:spcAft>
              <a:spcPct val="35000"/>
            </a:spcAft>
            <a:buFont typeface="Wingdings" panose="05000000000000000000" pitchFamily="2" charset="2"/>
            <a:buNone/>
          </a:pPr>
          <a:r>
            <a:rPr lang="es-EC" sz="1000" kern="1200"/>
            <a:t>- Terminal: U aislada en vinilo</a:t>
          </a:r>
          <a:endParaRPr lang="es-EC" sz="800" kern="1200"/>
        </a:p>
      </dsp:txBody>
      <dsp:txXfrm>
        <a:off x="1841089" y="844436"/>
        <a:ext cx="6046383" cy="1717183"/>
      </dsp:txXfrm>
    </dsp:sp>
    <dsp:sp modelId="{4745E8C3-6FBD-49FA-BB4D-D34F1A558F2E}">
      <dsp:nvSpPr>
        <dsp:cNvPr id="0" name=""/>
        <dsp:cNvSpPr/>
      </dsp:nvSpPr>
      <dsp:spPr>
        <a:xfrm>
          <a:off x="273300" y="3010860"/>
          <a:ext cx="1475667" cy="1663543"/>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D4DEB6-7941-4469-8830-0AA5B6CCFED6}">
      <dsp:nvSpPr>
        <dsp:cNvPr id="0" name=""/>
        <dsp:cNvSpPr/>
      </dsp:nvSpPr>
      <dsp:spPr>
        <a:xfrm>
          <a:off x="1748175" y="2901060"/>
          <a:ext cx="6232211" cy="1883143"/>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Salida sensor: Digital</a:t>
          </a:r>
        </a:p>
        <a:p>
          <a:pPr marL="0" lvl="0" indent="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Rango de uso: -55°C a 125°C</a:t>
          </a:r>
        </a:p>
        <a:p>
          <a:pPr marL="0" lvl="0" indent="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Precisión: ±0.5°C (de -10°C a +85°C) ±2°C (de -55°C a +125°C)</a:t>
          </a:r>
        </a:p>
        <a:p>
          <a:pPr marL="0" lvl="0" indent="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Alimentación: 3.3V a 5.5V</a:t>
          </a:r>
        </a:p>
        <a:p>
          <a:pPr marL="0" lvl="0" indent="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Conexión: 3 cables (VDD, GND, Datos)</a:t>
          </a:r>
        </a:p>
        <a:p>
          <a:pPr marL="0" lvl="0" indent="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Protocolo: 1-Wire</a:t>
          </a:r>
        </a:p>
        <a:p>
          <a:pPr marL="0" lvl="0" indent="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Resolución: de 9 a 12 bits (configurable)</a:t>
          </a:r>
        </a:p>
        <a:p>
          <a:pPr marL="0" lvl="0" indent="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Presentación tipo: Bayoneta de acero inoxidable (6mm Ø x 30mm largo)</a:t>
          </a:r>
        </a:p>
        <a:p>
          <a:pPr marL="0" lvl="0" indent="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Cable extensión: Cable cobre 4mm Ø, 1m largo.</a:t>
          </a:r>
        </a:p>
        <a:p>
          <a:pPr marL="0" lvl="0" indent="0" algn="l" defTabSz="444500">
            <a:lnSpc>
              <a:spcPct val="90000"/>
            </a:lnSpc>
            <a:spcBef>
              <a:spcPct val="0"/>
            </a:spcBef>
            <a:spcAft>
              <a:spcPct val="35000"/>
            </a:spcAft>
            <a:buFont typeface="Wingdings" panose="05000000000000000000" pitchFamily="2" charset="2"/>
            <a:buNone/>
          </a:pPr>
          <a:r>
            <a:rPr lang="es-EC" sz="1000" kern="1200">
              <a:solidFill>
                <a:srgbClr val="FFFFFF"/>
              </a:solidFill>
              <a:latin typeface="Arial"/>
              <a:ea typeface="+mn-ea"/>
              <a:cs typeface="+mn-cs"/>
            </a:rPr>
            <a:t>- Identificador interno único de 64 bits, múltiples sensores pueden compartir el mismo pin.</a:t>
          </a:r>
        </a:p>
      </dsp:txBody>
      <dsp:txXfrm>
        <a:off x="1840119" y="2993004"/>
        <a:ext cx="6048323" cy="16992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E8FBC-A5B9-4F0D-9853-B4C3AC942D44}">
      <dsp:nvSpPr>
        <dsp:cNvPr id="0" name=""/>
        <dsp:cNvSpPr/>
      </dsp:nvSpPr>
      <dsp:spPr>
        <a:xfrm>
          <a:off x="-4815654" y="-743549"/>
          <a:ext cx="5778662" cy="5778662"/>
        </a:xfrm>
        <a:prstGeom prst="blockArc">
          <a:avLst>
            <a:gd name="adj1" fmla="val 18900000"/>
            <a:gd name="adj2" fmla="val 2700000"/>
            <a:gd name="adj3" fmla="val 37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FE2CA9-F7F0-4211-9F7D-B54E09280A93}">
      <dsp:nvSpPr>
        <dsp:cNvPr id="0" name=""/>
        <dsp:cNvSpPr/>
      </dsp:nvSpPr>
      <dsp:spPr>
        <a:xfrm>
          <a:off x="788896" y="613092"/>
          <a:ext cx="7203952" cy="122601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3149" tIns="71120" rIns="71120" bIns="71120" numCol="1" spcCol="1270" anchor="ctr" anchorCtr="0">
          <a:noAutofit/>
        </a:bodyPr>
        <a:lstStyle/>
        <a:p>
          <a:pPr marL="0" lvl="0" indent="0" algn="l" defTabSz="1244600">
            <a:lnSpc>
              <a:spcPct val="90000"/>
            </a:lnSpc>
            <a:spcBef>
              <a:spcPct val="0"/>
            </a:spcBef>
            <a:spcAft>
              <a:spcPct val="35000"/>
            </a:spcAft>
            <a:buNone/>
          </a:pPr>
          <a:r>
            <a:rPr lang="es-EC" sz="2800" kern="1200"/>
            <a:t>Basado en ISA101 / Guía Gedis</a:t>
          </a:r>
        </a:p>
      </dsp:txBody>
      <dsp:txXfrm>
        <a:off x="788896" y="613092"/>
        <a:ext cx="7203952" cy="1226014"/>
      </dsp:txXfrm>
    </dsp:sp>
    <dsp:sp modelId="{E1BA724A-03DD-4511-954C-AA786A45C898}">
      <dsp:nvSpPr>
        <dsp:cNvPr id="0" name=""/>
        <dsp:cNvSpPr/>
      </dsp:nvSpPr>
      <dsp:spPr>
        <a:xfrm>
          <a:off x="22638" y="459841"/>
          <a:ext cx="1532517" cy="1532517"/>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CF7D27-0E0A-43B3-B19B-3FFDF45969BD}">
      <dsp:nvSpPr>
        <dsp:cNvPr id="0" name=""/>
        <dsp:cNvSpPr/>
      </dsp:nvSpPr>
      <dsp:spPr>
        <a:xfrm>
          <a:off x="788896" y="2477584"/>
          <a:ext cx="7203952" cy="117575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3149" tIns="71120" rIns="71120" bIns="71120" numCol="1" spcCol="1270" anchor="ctr" anchorCtr="0">
          <a:noAutofit/>
        </a:bodyPr>
        <a:lstStyle/>
        <a:p>
          <a:pPr marL="0" lvl="0" indent="0" algn="l" defTabSz="1244600">
            <a:lnSpc>
              <a:spcPct val="90000"/>
            </a:lnSpc>
            <a:spcBef>
              <a:spcPct val="0"/>
            </a:spcBef>
            <a:spcAft>
              <a:spcPct val="35000"/>
            </a:spcAft>
            <a:buNone/>
          </a:pPr>
          <a:r>
            <a:rPr lang="es-EC" sz="2800" kern="1200"/>
            <a:t>Usuario: Operador y Supervisor</a:t>
          </a:r>
        </a:p>
      </dsp:txBody>
      <dsp:txXfrm>
        <a:off x="788896" y="2477584"/>
        <a:ext cx="7203952" cy="1175759"/>
      </dsp:txXfrm>
    </dsp:sp>
    <dsp:sp modelId="{6774E400-5786-4AE4-BD09-79136BA115D1}">
      <dsp:nvSpPr>
        <dsp:cNvPr id="0" name=""/>
        <dsp:cNvSpPr/>
      </dsp:nvSpPr>
      <dsp:spPr>
        <a:xfrm>
          <a:off x="22638" y="2299205"/>
          <a:ext cx="1532517" cy="1532517"/>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2" y="2"/>
            <a:ext cx="3043343" cy="465455"/>
          </a:xfrm>
          <a:prstGeom prst="rect">
            <a:avLst/>
          </a:prstGeom>
        </p:spPr>
        <p:txBody>
          <a:bodyPr vert="horz" lIns="93324" tIns="46662" rIns="93324" bIns="46662" rtlCol="0"/>
          <a:lstStyle>
            <a:lvl1pPr algn="l">
              <a:defRPr sz="1200"/>
            </a:lvl1pPr>
          </a:lstStyle>
          <a:p>
            <a:endParaRPr lang="es-EC"/>
          </a:p>
        </p:txBody>
      </p:sp>
      <p:sp>
        <p:nvSpPr>
          <p:cNvPr id="3" name="2 Marcador de fecha"/>
          <p:cNvSpPr>
            <a:spLocks noGrp="1"/>
          </p:cNvSpPr>
          <p:nvPr>
            <p:ph type="dt" sz="quarter" idx="1"/>
          </p:nvPr>
        </p:nvSpPr>
        <p:spPr>
          <a:xfrm>
            <a:off x="3978134" y="2"/>
            <a:ext cx="3043343" cy="465455"/>
          </a:xfrm>
          <a:prstGeom prst="rect">
            <a:avLst/>
          </a:prstGeom>
        </p:spPr>
        <p:txBody>
          <a:bodyPr vert="horz" lIns="93324" tIns="46662" rIns="93324" bIns="46662" rtlCol="0"/>
          <a:lstStyle>
            <a:lvl1pPr algn="r">
              <a:defRPr sz="1200"/>
            </a:lvl1pPr>
          </a:lstStyle>
          <a:p>
            <a:fld id="{C446E709-050A-4757-A549-061EB6FE9D82}" type="datetimeFigureOut">
              <a:rPr lang="es-EC" smtClean="0"/>
              <a:t>23/7/2021</a:t>
            </a:fld>
            <a:endParaRPr lang="es-EC"/>
          </a:p>
        </p:txBody>
      </p:sp>
      <p:sp>
        <p:nvSpPr>
          <p:cNvPr id="4" name="3 Marcador de pie de página"/>
          <p:cNvSpPr>
            <a:spLocks noGrp="1"/>
          </p:cNvSpPr>
          <p:nvPr>
            <p:ph type="ftr" sz="quarter" idx="2"/>
          </p:nvPr>
        </p:nvSpPr>
        <p:spPr>
          <a:xfrm>
            <a:off x="2" y="8842031"/>
            <a:ext cx="3043343" cy="465455"/>
          </a:xfrm>
          <a:prstGeom prst="rect">
            <a:avLst/>
          </a:prstGeom>
        </p:spPr>
        <p:txBody>
          <a:bodyPr vert="horz" lIns="93324" tIns="46662" rIns="93324" bIns="46662" rtlCol="0" anchor="b"/>
          <a:lstStyle>
            <a:lvl1pPr algn="l">
              <a:defRPr sz="1200"/>
            </a:lvl1pPr>
          </a:lstStyle>
          <a:p>
            <a:endParaRPr lang="es-EC"/>
          </a:p>
        </p:txBody>
      </p:sp>
      <p:sp>
        <p:nvSpPr>
          <p:cNvPr id="5" name="4 Marcador de número de diapositiva"/>
          <p:cNvSpPr>
            <a:spLocks noGrp="1"/>
          </p:cNvSpPr>
          <p:nvPr>
            <p:ph type="sldNum" sz="quarter" idx="3"/>
          </p:nvPr>
        </p:nvSpPr>
        <p:spPr>
          <a:xfrm>
            <a:off x="3978134" y="8842031"/>
            <a:ext cx="3043343" cy="465455"/>
          </a:xfrm>
          <a:prstGeom prst="rect">
            <a:avLst/>
          </a:prstGeom>
        </p:spPr>
        <p:txBody>
          <a:bodyPr vert="horz" lIns="93324" tIns="46662" rIns="93324" bIns="46662" rtlCol="0" anchor="b"/>
          <a:lstStyle>
            <a:lvl1pPr algn="r">
              <a:defRPr sz="1200"/>
            </a:lvl1pPr>
          </a:lstStyle>
          <a:p>
            <a:fld id="{EA513903-48AD-45DD-9AAF-AB586DD20DE1}" type="slidenum">
              <a:rPr lang="es-EC" smtClean="0"/>
              <a:t>‹Nº›</a:t>
            </a:fld>
            <a:endParaRPr lang="es-EC"/>
          </a:p>
        </p:txBody>
      </p:sp>
    </p:spTree>
    <p:extLst>
      <p:ext uri="{BB962C8B-B14F-4D97-AF65-F5344CB8AC3E}">
        <p14:creationId xmlns:p14="http://schemas.microsoft.com/office/powerpoint/2010/main" val="2158294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2" y="2"/>
            <a:ext cx="3043343" cy="465455"/>
          </a:xfrm>
          <a:prstGeom prst="rect">
            <a:avLst/>
          </a:prstGeom>
        </p:spPr>
        <p:txBody>
          <a:bodyPr vert="horz" lIns="93324" tIns="46662" rIns="93324" bIns="46662" rtlCol="0"/>
          <a:lstStyle>
            <a:lvl1pPr algn="l">
              <a:defRPr sz="1200"/>
            </a:lvl1pPr>
          </a:lstStyle>
          <a:p>
            <a:endParaRPr lang="es-ES"/>
          </a:p>
        </p:txBody>
      </p:sp>
      <p:sp>
        <p:nvSpPr>
          <p:cNvPr id="3" name="Marcador de fecha 2"/>
          <p:cNvSpPr>
            <a:spLocks noGrp="1"/>
          </p:cNvSpPr>
          <p:nvPr>
            <p:ph type="dt" idx="1"/>
          </p:nvPr>
        </p:nvSpPr>
        <p:spPr>
          <a:xfrm>
            <a:off x="3978134" y="2"/>
            <a:ext cx="3043343" cy="465455"/>
          </a:xfrm>
          <a:prstGeom prst="rect">
            <a:avLst/>
          </a:prstGeom>
        </p:spPr>
        <p:txBody>
          <a:bodyPr vert="horz" lIns="93324" tIns="46662" rIns="93324" bIns="46662" rtlCol="0"/>
          <a:lstStyle>
            <a:lvl1pPr algn="r">
              <a:defRPr sz="1200"/>
            </a:lvl1pPr>
          </a:lstStyle>
          <a:p>
            <a:fld id="{C9AC7167-0497-8041-937F-C3859271DE9D}" type="datetimeFigureOut">
              <a:rPr lang="es-ES" smtClean="0"/>
              <a:pPr/>
              <a:t>23/07/2021</a:t>
            </a:fld>
            <a:endParaRPr lang="es-ES"/>
          </a:p>
        </p:txBody>
      </p:sp>
      <p:sp>
        <p:nvSpPr>
          <p:cNvPr id="4" name="Marcador de imagen de diapositiva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s-ES"/>
          </a:p>
        </p:txBody>
      </p:sp>
      <p:sp>
        <p:nvSpPr>
          <p:cNvPr id="5" name="Marcador de notas 4"/>
          <p:cNvSpPr>
            <a:spLocks noGrp="1"/>
          </p:cNvSpPr>
          <p:nvPr>
            <p:ph type="body" sz="quarter" idx="3"/>
          </p:nvPr>
        </p:nvSpPr>
        <p:spPr>
          <a:xfrm>
            <a:off x="702310" y="4421825"/>
            <a:ext cx="5618480" cy="4189095"/>
          </a:xfrm>
          <a:prstGeom prst="rect">
            <a:avLst/>
          </a:prstGeom>
        </p:spPr>
        <p:txBody>
          <a:bodyPr vert="horz" lIns="93324" tIns="46662" rIns="93324" bIns="46662"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2" y="8842031"/>
            <a:ext cx="3043343" cy="465455"/>
          </a:xfrm>
          <a:prstGeom prst="rect">
            <a:avLst/>
          </a:prstGeom>
        </p:spPr>
        <p:txBody>
          <a:bodyPr vert="horz" lIns="93324" tIns="46662" rIns="93324" bIns="46662"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978134" y="8842031"/>
            <a:ext cx="3043343" cy="465455"/>
          </a:xfrm>
          <a:prstGeom prst="rect">
            <a:avLst/>
          </a:prstGeom>
        </p:spPr>
        <p:txBody>
          <a:bodyPr vert="horz" lIns="93324" tIns="46662" rIns="93324" bIns="46662" rtlCol="0" anchor="b"/>
          <a:lstStyle>
            <a:lvl1pPr algn="r">
              <a:defRPr sz="1200"/>
            </a:lvl1pPr>
          </a:lstStyle>
          <a:p>
            <a:fld id="{F1B021B9-4CC3-5D41-B870-6324076FD179}" type="slidenum">
              <a:rPr lang="es-ES" smtClean="0"/>
              <a:pPr/>
              <a:t>‹Nº›</a:t>
            </a:fld>
            <a:endParaRPr lang="es-ES"/>
          </a:p>
        </p:txBody>
      </p:sp>
    </p:spTree>
    <p:extLst>
      <p:ext uri="{BB962C8B-B14F-4D97-AF65-F5344CB8AC3E}">
        <p14:creationId xmlns:p14="http://schemas.microsoft.com/office/powerpoint/2010/main" val="38210358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2</a:t>
            </a:fld>
            <a:endParaRPr lang="es-ES"/>
          </a:p>
        </p:txBody>
      </p:sp>
    </p:spTree>
    <p:extLst>
      <p:ext uri="{BB962C8B-B14F-4D97-AF65-F5344CB8AC3E}">
        <p14:creationId xmlns:p14="http://schemas.microsoft.com/office/powerpoint/2010/main" val="4282202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15</a:t>
            </a:fld>
            <a:endParaRPr lang="es-ES"/>
          </a:p>
        </p:txBody>
      </p:sp>
    </p:spTree>
    <p:extLst>
      <p:ext uri="{BB962C8B-B14F-4D97-AF65-F5344CB8AC3E}">
        <p14:creationId xmlns:p14="http://schemas.microsoft.com/office/powerpoint/2010/main" val="3650705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34</a:t>
            </a:fld>
            <a:endParaRPr lang="es-ES"/>
          </a:p>
        </p:txBody>
      </p:sp>
    </p:spTree>
    <p:extLst>
      <p:ext uri="{BB962C8B-B14F-4D97-AF65-F5344CB8AC3E}">
        <p14:creationId xmlns:p14="http://schemas.microsoft.com/office/powerpoint/2010/main" val="2090807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2.bin"/><Relationship Id="rId1" Type="http://schemas.openxmlformats.org/officeDocument/2006/relationships/slideMaster" Target="../slideMasters/slideMaster2.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3.bin"/><Relationship Id="rId1" Type="http://schemas.openxmlformats.org/officeDocument/2006/relationships/slideMaster" Target="../slideMasters/slideMaster3.xml"/><Relationship Id="rId5" Type="http://schemas.openxmlformats.org/officeDocument/2006/relationships/image" Target="../media/image5.jpe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919" y="2130427"/>
            <a:ext cx="7773750" cy="1470025"/>
          </a:xfr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371838" y="3886200"/>
            <a:ext cx="640191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23/7/2021</a:t>
            </a:fld>
            <a:endParaRPr lang="es-EC">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166957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23/7/2021</a:t>
            </a:fld>
            <a:endParaRPr lang="es-EC">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3785169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30551" y="274640"/>
            <a:ext cx="2057757" cy="5851525"/>
          </a:xfr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80" y="274640"/>
            <a:ext cx="6020845"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23/7/2021</a:t>
            </a:fld>
            <a:endParaRPr lang="es-EC">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2501744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5588" cy="5616575"/>
        </p:xfrm>
        <a:graphic>
          <a:graphicData uri="http://schemas.openxmlformats.org/presentationml/2006/ole">
            <mc:AlternateContent xmlns:mc="http://schemas.openxmlformats.org/markup-compatibility/2006">
              <mc:Choice xmlns:v="urn:schemas-microsoft-com:vml" Requires="v">
                <p:oleObj name="CorelDRAW" r:id="rId2" imgW="9151920" imgH="5621400" progId="">
                  <p:embed/>
                </p:oleObj>
              </mc:Choice>
              <mc:Fallback>
                <p:oleObj name="CorelDRAW" r:id="rId2" imgW="9151920" imgH="5621400" progId="">
                  <p:embed/>
                  <p:pic>
                    <p:nvPicPr>
                      <p:cNvPr id="17454"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5588"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7432" name="Rectangle 24"/>
          <p:cNvSpPr>
            <a:spLocks noChangeArrowheads="1"/>
          </p:cNvSpPr>
          <p:nvPr/>
        </p:nvSpPr>
        <p:spPr bwMode="auto">
          <a:xfrm>
            <a:off x="457279" y="6245225"/>
            <a:ext cx="213397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400">
              <a:solidFill>
                <a:prstClr val="black"/>
              </a:solidFill>
              <a:latin typeface="Calibri"/>
            </a:endParaRPr>
          </a:p>
        </p:txBody>
      </p:sp>
      <p:sp>
        <p:nvSpPr>
          <p:cNvPr id="17433" name="Rectangle 25"/>
          <p:cNvSpPr>
            <a:spLocks noChangeArrowheads="1"/>
          </p:cNvSpPr>
          <p:nvPr/>
        </p:nvSpPr>
        <p:spPr bwMode="auto">
          <a:xfrm>
            <a:off x="3124743" y="6245225"/>
            <a:ext cx="289610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endParaRPr lang="es-ES" sz="1400">
              <a:solidFill>
                <a:prstClr val="black"/>
              </a:solidFill>
              <a:latin typeface="Calibri"/>
            </a:endParaRPr>
          </a:p>
        </p:txBody>
      </p:sp>
      <p:sp>
        <p:nvSpPr>
          <p:cNvPr id="17434" name="Rectangle 26"/>
          <p:cNvSpPr>
            <a:spLocks noChangeArrowheads="1"/>
          </p:cNvSpPr>
          <p:nvPr/>
        </p:nvSpPr>
        <p:spPr bwMode="auto">
          <a:xfrm>
            <a:off x="457279" y="6245225"/>
            <a:ext cx="213397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400">
              <a:solidFill>
                <a:prstClr val="black"/>
              </a:solidFill>
              <a:latin typeface="Calibri"/>
            </a:endParaRPr>
          </a:p>
        </p:txBody>
      </p:sp>
      <p:sp>
        <p:nvSpPr>
          <p:cNvPr id="17435" name="Rectangle 27"/>
          <p:cNvSpPr>
            <a:spLocks noChangeArrowheads="1"/>
          </p:cNvSpPr>
          <p:nvPr/>
        </p:nvSpPr>
        <p:spPr bwMode="auto">
          <a:xfrm>
            <a:off x="3124743" y="6245225"/>
            <a:ext cx="289610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endParaRPr lang="es-ES" sz="1400">
              <a:solidFill>
                <a:prstClr val="black"/>
              </a:solidFill>
              <a:latin typeface="Calibri"/>
            </a:endParaRPr>
          </a:p>
        </p:txBody>
      </p:sp>
      <p:pic>
        <p:nvPicPr>
          <p:cNvPr id="17456" name="Picture 48" descr="bannner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22938"/>
            <a:ext cx="9145588"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p:nvSpPr>
        <p:spPr bwMode="auto">
          <a:xfrm>
            <a:off x="217526" y="260352"/>
            <a:ext cx="792300"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s-ES" sz="1800">
              <a:solidFill>
                <a:prstClr val="black"/>
              </a:solidFill>
              <a:latin typeface="Calibri"/>
            </a:endParaRPr>
          </a:p>
        </p:txBody>
      </p:sp>
      <p:pic>
        <p:nvPicPr>
          <p:cNvPr id="17457" name="Picture 49" descr="LOGO ESPE ORIGINAL cop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69" y="115888"/>
            <a:ext cx="3313688" cy="8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109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5588" cy="5616575"/>
        </p:xfrm>
        <a:graphic>
          <a:graphicData uri="http://schemas.openxmlformats.org/presentationml/2006/ole">
            <mc:AlternateContent xmlns:mc="http://schemas.openxmlformats.org/markup-compatibility/2006">
              <mc:Choice xmlns:v="urn:schemas-microsoft-com:vml" Requires="v">
                <p:oleObj name="CorelDRAW" r:id="rId2" imgW="9151920" imgH="5621400" progId="">
                  <p:embed/>
                </p:oleObj>
              </mc:Choice>
              <mc:Fallback>
                <p:oleObj name="CorelDRAW" r:id="rId2" imgW="9151920" imgH="5621400" progId="">
                  <p:embed/>
                  <p:pic>
                    <p:nvPicPr>
                      <p:cNvPr id="17454"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5588"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7432" name="Rectangle 24"/>
          <p:cNvSpPr>
            <a:spLocks noChangeArrowheads="1"/>
          </p:cNvSpPr>
          <p:nvPr/>
        </p:nvSpPr>
        <p:spPr bwMode="auto">
          <a:xfrm>
            <a:off x="457279" y="6245225"/>
            <a:ext cx="213397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400">
              <a:solidFill>
                <a:srgbClr val="000000"/>
              </a:solidFill>
              <a:latin typeface="Arial"/>
            </a:endParaRPr>
          </a:p>
        </p:txBody>
      </p:sp>
      <p:sp>
        <p:nvSpPr>
          <p:cNvPr id="17433" name="Rectangle 25"/>
          <p:cNvSpPr>
            <a:spLocks noChangeArrowheads="1"/>
          </p:cNvSpPr>
          <p:nvPr/>
        </p:nvSpPr>
        <p:spPr bwMode="auto">
          <a:xfrm>
            <a:off x="3124743" y="6245225"/>
            <a:ext cx="289610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endParaRPr lang="es-ES" sz="1400">
              <a:solidFill>
                <a:srgbClr val="000000"/>
              </a:solidFill>
              <a:latin typeface="Arial"/>
            </a:endParaRPr>
          </a:p>
        </p:txBody>
      </p:sp>
      <p:sp>
        <p:nvSpPr>
          <p:cNvPr id="17434" name="Rectangle 26"/>
          <p:cNvSpPr>
            <a:spLocks noChangeArrowheads="1"/>
          </p:cNvSpPr>
          <p:nvPr/>
        </p:nvSpPr>
        <p:spPr bwMode="auto">
          <a:xfrm>
            <a:off x="457279" y="6245225"/>
            <a:ext cx="213397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400">
              <a:solidFill>
                <a:srgbClr val="000000"/>
              </a:solidFill>
              <a:latin typeface="Arial"/>
            </a:endParaRPr>
          </a:p>
        </p:txBody>
      </p:sp>
      <p:sp>
        <p:nvSpPr>
          <p:cNvPr id="17435" name="Rectangle 27"/>
          <p:cNvSpPr>
            <a:spLocks noChangeArrowheads="1"/>
          </p:cNvSpPr>
          <p:nvPr/>
        </p:nvSpPr>
        <p:spPr bwMode="auto">
          <a:xfrm>
            <a:off x="3124743" y="6245225"/>
            <a:ext cx="289610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endParaRPr lang="es-ES" sz="1400">
              <a:solidFill>
                <a:srgbClr val="000000"/>
              </a:solidFill>
              <a:latin typeface="Arial"/>
            </a:endParaRPr>
          </a:p>
        </p:txBody>
      </p:sp>
      <p:pic>
        <p:nvPicPr>
          <p:cNvPr id="17456" name="Picture 48" descr="bannner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22938"/>
            <a:ext cx="9145588"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p:nvSpPr>
        <p:spPr bwMode="auto">
          <a:xfrm>
            <a:off x="217526" y="260352"/>
            <a:ext cx="792300"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s-ES" sz="1800">
              <a:solidFill>
                <a:srgbClr val="000000"/>
              </a:solidFill>
              <a:latin typeface="Arial"/>
            </a:endParaRPr>
          </a:p>
        </p:txBody>
      </p:sp>
      <p:pic>
        <p:nvPicPr>
          <p:cNvPr id="17457" name="Picture 49" descr="LOGO ESPE ORIGINAL cop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69" y="115888"/>
            <a:ext cx="3313688" cy="8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324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p>
            <a:r>
              <a:rPr lang="es-ES"/>
              <a:t>Haga clic para modificar el estilo de título del patrón</a:t>
            </a:r>
          </a:p>
        </p:txBody>
      </p:sp>
      <p:sp>
        <p:nvSpPr>
          <p:cNvPr id="3" name="Content Placeholder 2"/>
          <p:cNvSpPr>
            <a:spLocks noGrp="1"/>
          </p:cNvSpPr>
          <p:nvPr>
            <p:ph idx="1"/>
          </p:nvPr>
        </p:nvSpPr>
        <p:spPr>
          <a:xfrm>
            <a:off x="457280" y="1600202"/>
            <a:ext cx="8231029"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922749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438" y="4406902"/>
            <a:ext cx="777375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Text Placeholder 2"/>
          <p:cNvSpPr>
            <a:spLocks noGrp="1"/>
          </p:cNvSpPr>
          <p:nvPr>
            <p:ph type="body" idx="1"/>
          </p:nvPr>
        </p:nvSpPr>
        <p:spPr>
          <a:xfrm>
            <a:off x="722438" y="2906713"/>
            <a:ext cx="777375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961118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p>
            <a:r>
              <a:rPr lang="es-ES"/>
              <a:t>Haga clic para modificar el estilo de título del patrón</a:t>
            </a:r>
          </a:p>
        </p:txBody>
      </p:sp>
      <p:sp>
        <p:nvSpPr>
          <p:cNvPr id="3" name="Content Placeholder 2"/>
          <p:cNvSpPr>
            <a:spLocks noGrp="1"/>
          </p:cNvSpPr>
          <p:nvPr>
            <p:ph sz="half" idx="1"/>
          </p:nvPr>
        </p:nvSpPr>
        <p:spPr>
          <a:xfrm>
            <a:off x="457280" y="1600202"/>
            <a:ext cx="403930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Content Placeholder 3"/>
          <p:cNvSpPr>
            <a:spLocks noGrp="1"/>
          </p:cNvSpPr>
          <p:nvPr>
            <p:ph sz="half" idx="2"/>
          </p:nvPr>
        </p:nvSpPr>
        <p:spPr>
          <a:xfrm>
            <a:off x="4649007" y="1600202"/>
            <a:ext cx="403930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883680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lvl1pPr>
              <a:defRPr/>
            </a:lvl1pPr>
          </a:lstStyle>
          <a:p>
            <a:r>
              <a:rPr lang="es-ES"/>
              <a:t>Haga clic para modificar el estilo de título del patrón</a:t>
            </a:r>
          </a:p>
        </p:txBody>
      </p:sp>
      <p:sp>
        <p:nvSpPr>
          <p:cNvPr id="3" name="Text Placeholder 2"/>
          <p:cNvSpPr>
            <a:spLocks noGrp="1"/>
          </p:cNvSpPr>
          <p:nvPr>
            <p:ph type="body" idx="1"/>
          </p:nvPr>
        </p:nvSpPr>
        <p:spPr>
          <a:xfrm>
            <a:off x="457280" y="1535113"/>
            <a:ext cx="40408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457280" y="2174875"/>
            <a:ext cx="40408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Text Placeholder 4"/>
          <p:cNvSpPr>
            <a:spLocks noGrp="1"/>
          </p:cNvSpPr>
          <p:nvPr>
            <p:ph type="body" sz="quarter" idx="3"/>
          </p:nvPr>
        </p:nvSpPr>
        <p:spPr>
          <a:xfrm>
            <a:off x="4645833" y="1535113"/>
            <a:ext cx="404247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45833" y="2174875"/>
            <a:ext cx="404247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039337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718698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985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23/7/2021</a:t>
            </a:fld>
            <a:endParaRPr lang="es-EC">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1218012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80" y="273050"/>
            <a:ext cx="3008835" cy="1162050"/>
          </a:xfrm>
          <a:prstGeom prst="rect">
            <a:avLst/>
          </a:prstGeom>
        </p:spPr>
        <p:txBody>
          <a:bodyPr anchor="b"/>
          <a:lstStyle>
            <a:lvl1pPr algn="l">
              <a:defRPr sz="2000" b="1"/>
            </a:lvl1pPr>
          </a:lstStyle>
          <a:p>
            <a:r>
              <a:rPr lang="es-ES"/>
              <a:t>Haga clic para modificar el estilo de título del patrón</a:t>
            </a:r>
          </a:p>
        </p:txBody>
      </p:sp>
      <p:sp>
        <p:nvSpPr>
          <p:cNvPr id="3" name="Content Placeholder 2"/>
          <p:cNvSpPr>
            <a:spLocks noGrp="1"/>
          </p:cNvSpPr>
          <p:nvPr>
            <p:ph idx="1"/>
          </p:nvPr>
        </p:nvSpPr>
        <p:spPr>
          <a:xfrm>
            <a:off x="3575671" y="273052"/>
            <a:ext cx="511263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Text Placeholder 3"/>
          <p:cNvSpPr>
            <a:spLocks noGrp="1"/>
          </p:cNvSpPr>
          <p:nvPr>
            <p:ph type="body" sz="half" idx="2"/>
          </p:nvPr>
        </p:nvSpPr>
        <p:spPr>
          <a:xfrm>
            <a:off x="457280" y="1435102"/>
            <a:ext cx="300883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988275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599" y="4800600"/>
            <a:ext cx="5487353" cy="566738"/>
          </a:xfrm>
          <a:prstGeom prst="rect">
            <a:avLst/>
          </a:prstGeom>
        </p:spPr>
        <p:txBody>
          <a:bodyPr anchor="b"/>
          <a:lstStyle>
            <a:lvl1pPr algn="l">
              <a:defRPr sz="2000" b="1"/>
            </a:lvl1pPr>
          </a:lstStyle>
          <a:p>
            <a:r>
              <a:rPr lang="es-ES"/>
              <a:t>Haga clic para modificar el estilo de título del patrón</a:t>
            </a:r>
          </a:p>
        </p:txBody>
      </p:sp>
      <p:sp>
        <p:nvSpPr>
          <p:cNvPr id="3" name="Picture Placeholder 2"/>
          <p:cNvSpPr>
            <a:spLocks noGrp="1"/>
          </p:cNvSpPr>
          <p:nvPr>
            <p:ph type="pic" idx="1"/>
          </p:nvPr>
        </p:nvSpPr>
        <p:spPr>
          <a:xfrm>
            <a:off x="1792599" y="612775"/>
            <a:ext cx="5487353"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Text Placeholder 3"/>
          <p:cNvSpPr>
            <a:spLocks noGrp="1"/>
          </p:cNvSpPr>
          <p:nvPr>
            <p:ph type="body" sz="half" idx="2"/>
          </p:nvPr>
        </p:nvSpPr>
        <p:spPr>
          <a:xfrm>
            <a:off x="1792599" y="5367338"/>
            <a:ext cx="5487353"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452993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p>
            <a:r>
              <a:rPr lang="es-ES"/>
              <a:t>Haga clic para modificar el estilo de título del patrón</a:t>
            </a:r>
          </a:p>
        </p:txBody>
      </p:sp>
      <p:sp>
        <p:nvSpPr>
          <p:cNvPr id="3" name="Vertical Text Placeholder 2"/>
          <p:cNvSpPr>
            <a:spLocks noGrp="1"/>
          </p:cNvSpPr>
          <p:nvPr>
            <p:ph type="body" orient="vert" idx="1"/>
          </p:nvPr>
        </p:nvSpPr>
        <p:spPr>
          <a:xfrm>
            <a:off x="457280" y="1600202"/>
            <a:ext cx="8231029"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45569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551" y="274640"/>
            <a:ext cx="2057757" cy="5851525"/>
          </a:xfrm>
          <a:prstGeom prst="rect">
            <a:avLst/>
          </a:prstGeom>
        </p:spPr>
        <p:txBody>
          <a:bodyPr vert="eaVert"/>
          <a:lstStyle/>
          <a:p>
            <a:r>
              <a:rPr lang="es-ES"/>
              <a:t>Haga clic para modificar el estilo de título del patrón</a:t>
            </a:r>
          </a:p>
        </p:txBody>
      </p:sp>
      <p:sp>
        <p:nvSpPr>
          <p:cNvPr id="3" name="Vertical Text Placeholder 2"/>
          <p:cNvSpPr>
            <a:spLocks noGrp="1"/>
          </p:cNvSpPr>
          <p:nvPr>
            <p:ph type="body" orient="vert" idx="1"/>
          </p:nvPr>
        </p:nvSpPr>
        <p:spPr>
          <a:xfrm>
            <a:off x="457280" y="274640"/>
            <a:ext cx="6020845"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601056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199" y="1122363"/>
            <a:ext cx="6859191"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143199" y="3602038"/>
            <a:ext cx="6859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565B3CD2-F3F1-4D4A-B281-BE46E788EC0F}" type="datetimeFigureOut">
              <a:rPr lang="es-EC" smtClean="0">
                <a:solidFill>
                  <a:prstClr val="black">
                    <a:tint val="75000"/>
                  </a:prstClr>
                </a:solidFill>
              </a:rPr>
              <a:pPr/>
              <a:t>23/7/2021</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853174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565B3CD2-F3F1-4D4A-B281-BE46E788EC0F}" type="datetimeFigureOut">
              <a:rPr lang="es-EC" smtClean="0">
                <a:solidFill>
                  <a:prstClr val="black">
                    <a:tint val="75000"/>
                  </a:prstClr>
                </a:solidFill>
              </a:rPr>
              <a:pPr/>
              <a:t>23/7/2021</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91775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996" y="1709744"/>
            <a:ext cx="788807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623996" y="4589469"/>
            <a:ext cx="78880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565B3CD2-F3F1-4D4A-B281-BE46E788EC0F}" type="datetimeFigureOut">
              <a:rPr lang="es-EC" smtClean="0">
                <a:solidFill>
                  <a:prstClr val="black">
                    <a:tint val="75000"/>
                  </a:prstClr>
                </a:solidFill>
              </a:rPr>
              <a:pPr/>
              <a:t>23/7/2021</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997191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628759" y="1825625"/>
            <a:ext cx="388687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4629954" y="1825625"/>
            <a:ext cx="388687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565B3CD2-F3F1-4D4A-B281-BE46E788EC0F}" type="datetimeFigureOut">
              <a:rPr lang="es-EC" smtClean="0">
                <a:solidFill>
                  <a:prstClr val="black">
                    <a:tint val="75000"/>
                  </a:prstClr>
                </a:solidFill>
              </a:rPr>
              <a:pPr/>
              <a:t>23/7/2021</a:t>
            </a:fld>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563368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950" y="365129"/>
            <a:ext cx="788807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629951" y="1681163"/>
            <a:ext cx="38690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29951" y="2505075"/>
            <a:ext cx="3869012"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4629956" y="1681163"/>
            <a:ext cx="38880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956" y="2505075"/>
            <a:ext cx="3888066"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565B3CD2-F3F1-4D4A-B281-BE46E788EC0F}" type="datetimeFigureOut">
              <a:rPr lang="es-EC" smtClean="0">
                <a:solidFill>
                  <a:prstClr val="black">
                    <a:tint val="75000"/>
                  </a:prstClr>
                </a:solidFill>
              </a:rPr>
              <a:pPr/>
              <a:t>23/7/2021</a:t>
            </a:fld>
            <a:endParaRPr lang="es-EC">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C">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876104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565B3CD2-F3F1-4D4A-B281-BE46E788EC0F}" type="datetimeFigureOut">
              <a:rPr lang="es-EC" smtClean="0">
                <a:solidFill>
                  <a:prstClr val="black">
                    <a:tint val="75000"/>
                  </a:prstClr>
                </a:solidFill>
              </a:rPr>
              <a:pPr/>
              <a:t>23/7/2021</a:t>
            </a:fld>
            <a:endParaRPr lang="es-EC">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C">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72140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438" y="4406902"/>
            <a:ext cx="7773750" cy="1362075"/>
          </a:xfr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438" y="2906713"/>
            <a:ext cx="77737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23/7/2021</a:t>
            </a:fld>
            <a:endParaRPr lang="es-EC">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632456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65B3CD2-F3F1-4D4A-B281-BE46E788EC0F}" type="datetimeFigureOut">
              <a:rPr lang="es-EC" smtClean="0">
                <a:solidFill>
                  <a:prstClr val="black">
                    <a:tint val="75000"/>
                  </a:prstClr>
                </a:solidFill>
              </a:rPr>
              <a:pPr/>
              <a:t>23/7/2021</a:t>
            </a:fld>
            <a:endParaRPr lang="es-EC">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C">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847922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950" y="457200"/>
            <a:ext cx="2949690"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3888066" y="987431"/>
            <a:ext cx="462995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629950" y="2057400"/>
            <a:ext cx="29496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65B3CD2-F3F1-4D4A-B281-BE46E788EC0F}" type="datetimeFigureOut">
              <a:rPr lang="es-EC" smtClean="0">
                <a:solidFill>
                  <a:prstClr val="black">
                    <a:tint val="75000"/>
                  </a:prstClr>
                </a:solidFill>
              </a:rPr>
              <a:pPr/>
              <a:t>23/7/2021</a:t>
            </a:fld>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516695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950" y="457200"/>
            <a:ext cx="2949690"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3888066" y="987431"/>
            <a:ext cx="462995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C"/>
          </a:p>
        </p:txBody>
      </p:sp>
      <p:sp>
        <p:nvSpPr>
          <p:cNvPr id="4" name="Marcador de texto 3"/>
          <p:cNvSpPr>
            <a:spLocks noGrp="1"/>
          </p:cNvSpPr>
          <p:nvPr>
            <p:ph type="body" sz="half" idx="2"/>
          </p:nvPr>
        </p:nvSpPr>
        <p:spPr>
          <a:xfrm>
            <a:off x="629950" y="2057400"/>
            <a:ext cx="29496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65B3CD2-F3F1-4D4A-B281-BE46E788EC0F}" type="datetimeFigureOut">
              <a:rPr lang="es-EC" smtClean="0">
                <a:solidFill>
                  <a:prstClr val="black">
                    <a:tint val="75000"/>
                  </a:prstClr>
                </a:solidFill>
              </a:rPr>
              <a:pPr/>
              <a:t>23/7/2021</a:t>
            </a:fld>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745872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565B3CD2-F3F1-4D4A-B281-BE46E788EC0F}" type="datetimeFigureOut">
              <a:rPr lang="es-EC" smtClean="0">
                <a:solidFill>
                  <a:prstClr val="black">
                    <a:tint val="75000"/>
                  </a:prstClr>
                </a:solidFill>
              </a:rPr>
              <a:pPr/>
              <a:t>23/7/2021</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73793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4813" y="365125"/>
            <a:ext cx="1972017"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628762" y="365125"/>
            <a:ext cx="5801732"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565B3CD2-F3F1-4D4A-B281-BE46E788EC0F}" type="datetimeFigureOut">
              <a:rPr lang="es-EC" smtClean="0">
                <a:solidFill>
                  <a:prstClr val="black">
                    <a:tint val="75000"/>
                  </a:prstClr>
                </a:solidFill>
              </a:rPr>
              <a:pPr/>
              <a:t>23/7/2021</a:t>
            </a:fld>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921419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9145588" cy="5616575"/>
        </p:xfrm>
        <a:graphic>
          <a:graphicData uri="http://schemas.openxmlformats.org/presentationml/2006/ole">
            <mc:AlternateContent xmlns:mc="http://schemas.openxmlformats.org/markup-compatibility/2006">
              <mc:Choice xmlns:v="urn:schemas-microsoft-com:vml" Requires="v">
                <p:oleObj name="CorelDRAW" r:id="rId2" imgW="9151920" imgH="5621400" progId="">
                  <p:embed/>
                </p:oleObj>
              </mc:Choice>
              <mc:Fallback>
                <p:oleObj name="CorelDRAW" r:id="rId2" imgW="9151920" imgH="5621400" progId="">
                  <p:embed/>
                  <p:pic>
                    <p:nvPicPr>
                      <p:cNvPr id="2"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5588"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457279" y="6245225"/>
            <a:ext cx="2133971"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a:solidFill>
                <a:srgbClr val="000000"/>
              </a:solidFill>
            </a:endParaRPr>
          </a:p>
        </p:txBody>
      </p:sp>
      <p:sp>
        <p:nvSpPr>
          <p:cNvPr id="4" name="Rectangle 25"/>
          <p:cNvSpPr>
            <a:spLocks noChangeArrowheads="1"/>
          </p:cNvSpPr>
          <p:nvPr/>
        </p:nvSpPr>
        <p:spPr bwMode="auto">
          <a:xfrm>
            <a:off x="3124743" y="6245225"/>
            <a:ext cx="289610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a:solidFill>
                <a:srgbClr val="000000"/>
              </a:solidFill>
            </a:endParaRPr>
          </a:p>
        </p:txBody>
      </p:sp>
      <p:sp>
        <p:nvSpPr>
          <p:cNvPr id="5" name="Rectangle 26"/>
          <p:cNvSpPr>
            <a:spLocks noChangeArrowheads="1"/>
          </p:cNvSpPr>
          <p:nvPr/>
        </p:nvSpPr>
        <p:spPr bwMode="auto">
          <a:xfrm>
            <a:off x="457279" y="6245225"/>
            <a:ext cx="2133971"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a:solidFill>
                <a:srgbClr val="000000"/>
              </a:solidFill>
            </a:endParaRPr>
          </a:p>
        </p:txBody>
      </p:sp>
      <p:sp>
        <p:nvSpPr>
          <p:cNvPr id="6" name="Rectangle 27"/>
          <p:cNvSpPr>
            <a:spLocks noChangeArrowheads="1"/>
          </p:cNvSpPr>
          <p:nvPr/>
        </p:nvSpPr>
        <p:spPr bwMode="auto">
          <a:xfrm>
            <a:off x="3124743" y="6245225"/>
            <a:ext cx="289610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a:solidFill>
                <a:srgbClr val="000000"/>
              </a:solidFill>
            </a:endParaRPr>
          </a:p>
        </p:txBody>
      </p:sp>
      <p:pic>
        <p:nvPicPr>
          <p:cNvPr id="7" name="Picture 48" descr="bannner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22938"/>
            <a:ext cx="914558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17526" y="260357"/>
            <a:ext cx="792300"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800">
              <a:solidFill>
                <a:srgbClr val="000000"/>
              </a:solidFill>
            </a:endParaRPr>
          </a:p>
        </p:txBody>
      </p:sp>
      <p:pic>
        <p:nvPicPr>
          <p:cNvPr id="9" name="Picture 49" descr="LOGO ESPE ORIGINAL cop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70" y="115888"/>
            <a:ext cx="33136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414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199" y="1122363"/>
            <a:ext cx="6859191" cy="2387600"/>
          </a:xfrm>
        </p:spPr>
        <p:txBody>
          <a:bodyPr anchor="b"/>
          <a:lstStyle>
            <a:lvl1pPr algn="ctr">
              <a:defRPr sz="4500"/>
            </a:lvl1pPr>
          </a:lstStyle>
          <a:p>
            <a:r>
              <a:rPr lang="es-ES"/>
              <a:t>Haga clic para modificar el estilo de título del patrón</a:t>
            </a:r>
            <a:endParaRPr lang="es-EC"/>
          </a:p>
        </p:txBody>
      </p:sp>
      <p:sp>
        <p:nvSpPr>
          <p:cNvPr id="3" name="Subtítulo 2"/>
          <p:cNvSpPr>
            <a:spLocks noGrp="1"/>
          </p:cNvSpPr>
          <p:nvPr>
            <p:ph type="subTitle" idx="1"/>
          </p:nvPr>
        </p:nvSpPr>
        <p:spPr>
          <a:xfrm>
            <a:off x="1143199" y="3602038"/>
            <a:ext cx="6859191"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9A17F8E1-67E6-4C2C-8906-D35C1917A453}" type="datetimeFigureOut">
              <a:rPr lang="es-EC" smtClean="0"/>
              <a:pPr/>
              <a:t>23/7/2021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2240113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9A17F8E1-67E6-4C2C-8906-D35C1917A453}" type="datetimeFigureOut">
              <a:rPr lang="es-EC" smtClean="0"/>
              <a:pPr/>
              <a:t>23/7/2021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3667129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996" y="1709740"/>
            <a:ext cx="7888070" cy="2852737"/>
          </a:xfrm>
        </p:spPr>
        <p:txBody>
          <a:bodyPr anchor="b"/>
          <a:lstStyle>
            <a:lvl1pPr>
              <a:defRPr sz="45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623996" y="4589465"/>
            <a:ext cx="788807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9A17F8E1-67E6-4C2C-8906-D35C1917A453}" type="datetimeFigureOut">
              <a:rPr lang="es-EC" smtClean="0"/>
              <a:pPr/>
              <a:t>23/7/2021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1005670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628759" y="1825625"/>
            <a:ext cx="388687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4629954" y="1825625"/>
            <a:ext cx="388687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9A17F8E1-67E6-4C2C-8906-D35C1917A453}" type="datetimeFigureOut">
              <a:rPr lang="es-EC" smtClean="0"/>
              <a:pPr/>
              <a:t>23/7/2021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1190906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457280" y="1600202"/>
            <a:ext cx="40393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9007" y="1600202"/>
            <a:ext cx="40393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23/7/2021</a:t>
            </a:fld>
            <a:endParaRPr lang="es-EC">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3368088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950" y="365127"/>
            <a:ext cx="788807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629951" y="1681163"/>
            <a:ext cx="3869012"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629951" y="2505075"/>
            <a:ext cx="3869012"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4629954" y="1681163"/>
            <a:ext cx="388806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4629954" y="2505075"/>
            <a:ext cx="3888066"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9A17F8E1-67E6-4C2C-8906-D35C1917A453}" type="datetimeFigureOut">
              <a:rPr lang="es-EC" smtClean="0"/>
              <a:pPr/>
              <a:t>23/7/2021</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2204294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9A17F8E1-67E6-4C2C-8906-D35C1917A453}" type="datetimeFigureOut">
              <a:rPr lang="es-EC" smtClean="0"/>
              <a:pPr/>
              <a:t>23/7/2021</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290875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A17F8E1-67E6-4C2C-8906-D35C1917A453}" type="datetimeFigureOut">
              <a:rPr lang="es-EC" smtClean="0"/>
              <a:pPr/>
              <a:t>23/7/2021</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3708597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950" y="457200"/>
            <a:ext cx="2949690" cy="1600200"/>
          </a:xfrm>
        </p:spPr>
        <p:txBody>
          <a:bodyPr anchor="b"/>
          <a:lstStyle>
            <a:lvl1pPr>
              <a:defRPr sz="2400"/>
            </a:lvl1pPr>
          </a:lstStyle>
          <a:p>
            <a:r>
              <a:rPr lang="es-ES"/>
              <a:t>Haga clic para modificar el estilo de título del patrón</a:t>
            </a:r>
            <a:endParaRPr lang="es-EC"/>
          </a:p>
        </p:txBody>
      </p:sp>
      <p:sp>
        <p:nvSpPr>
          <p:cNvPr id="3" name="Marcador de contenido 2"/>
          <p:cNvSpPr>
            <a:spLocks noGrp="1"/>
          </p:cNvSpPr>
          <p:nvPr>
            <p:ph idx="1"/>
          </p:nvPr>
        </p:nvSpPr>
        <p:spPr>
          <a:xfrm>
            <a:off x="3888066" y="987427"/>
            <a:ext cx="4629954"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629950" y="2057400"/>
            <a:ext cx="2949690"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A17F8E1-67E6-4C2C-8906-D35C1917A453}" type="datetimeFigureOut">
              <a:rPr lang="es-EC" smtClean="0"/>
              <a:pPr/>
              <a:t>23/7/2021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34949468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950" y="457200"/>
            <a:ext cx="2949690" cy="1600200"/>
          </a:xfrm>
        </p:spPr>
        <p:txBody>
          <a:bodyPr anchor="b"/>
          <a:lstStyle>
            <a:lvl1pPr>
              <a:defRPr sz="24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3888066" y="987427"/>
            <a:ext cx="4629954"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s-EC"/>
          </a:p>
        </p:txBody>
      </p:sp>
      <p:sp>
        <p:nvSpPr>
          <p:cNvPr id="4" name="Marcador de texto 3"/>
          <p:cNvSpPr>
            <a:spLocks noGrp="1"/>
          </p:cNvSpPr>
          <p:nvPr>
            <p:ph type="body" sz="half" idx="2"/>
          </p:nvPr>
        </p:nvSpPr>
        <p:spPr>
          <a:xfrm>
            <a:off x="629950" y="2057400"/>
            <a:ext cx="2949690"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A17F8E1-67E6-4C2C-8906-D35C1917A453}" type="datetimeFigureOut">
              <a:rPr lang="es-EC" smtClean="0"/>
              <a:pPr/>
              <a:t>23/7/2021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1961426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9A17F8E1-67E6-4C2C-8906-D35C1917A453}" type="datetimeFigureOut">
              <a:rPr lang="es-EC" smtClean="0"/>
              <a:pPr/>
              <a:t>23/7/2021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42690780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4812" y="365125"/>
            <a:ext cx="1972017"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628760" y="365125"/>
            <a:ext cx="5801732"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9A17F8E1-67E6-4C2C-8906-D35C1917A453}" type="datetimeFigureOut">
              <a:rPr lang="es-EC" smtClean="0"/>
              <a:pPr/>
              <a:t>23/7/2021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64685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80" y="1535113"/>
            <a:ext cx="40408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80" y="2174875"/>
            <a:ext cx="40408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833" y="1535113"/>
            <a:ext cx="40424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833" y="2174875"/>
            <a:ext cx="404247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6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23/7/2021</a:t>
            </a:fld>
            <a:endParaRPr lang="es-EC">
              <a:solidFill>
                <a:prstClr val="black">
                  <a:tint val="75000"/>
                </a:prstClr>
              </a:solidFill>
              <a:latin typeface="Calibri"/>
            </a:endParaRPr>
          </a:p>
        </p:txBody>
      </p:sp>
      <p:sp>
        <p:nvSpPr>
          <p:cNvPr id="8" name="7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9" name="8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76941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23/7/2021</a:t>
            </a:fld>
            <a:endParaRPr lang="es-EC">
              <a:solidFill>
                <a:prstClr val="black">
                  <a:tint val="75000"/>
                </a:prstClr>
              </a:solidFill>
              <a:latin typeface="Calibri"/>
            </a:endParaRPr>
          </a:p>
        </p:txBody>
      </p:sp>
      <p:sp>
        <p:nvSpPr>
          <p:cNvPr id="4" name="3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5" name="4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4240028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23/7/2021</a:t>
            </a:fld>
            <a:endParaRPr lang="es-EC">
              <a:solidFill>
                <a:prstClr val="black">
                  <a:tint val="75000"/>
                </a:prstClr>
              </a:solidFill>
              <a:latin typeface="Calibri"/>
            </a:endParaRPr>
          </a:p>
        </p:txBody>
      </p:sp>
      <p:sp>
        <p:nvSpPr>
          <p:cNvPr id="3" name="2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4" name="3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1264634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80" y="273050"/>
            <a:ext cx="3008835" cy="1162050"/>
          </a:xfr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671" y="273052"/>
            <a:ext cx="51126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80" y="1435102"/>
            <a:ext cx="30088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23/7/2021</a:t>
            </a:fld>
            <a:endParaRPr lang="es-EC">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1407275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599" y="4800600"/>
            <a:ext cx="5487353" cy="566738"/>
          </a:xfr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599" y="612775"/>
            <a:ext cx="54873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599" y="5367338"/>
            <a:ext cx="54873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23/7/2021</a:t>
            </a:fld>
            <a:endParaRPr lang="es-EC">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1193574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80" y="274638"/>
            <a:ext cx="8231029" cy="1143000"/>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2 Marcador de texto"/>
          <p:cNvSpPr>
            <a:spLocks noGrp="1"/>
          </p:cNvSpPr>
          <p:nvPr>
            <p:ph type="body" idx="1"/>
          </p:nvPr>
        </p:nvSpPr>
        <p:spPr>
          <a:xfrm>
            <a:off x="457280" y="1600202"/>
            <a:ext cx="8231029"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2"/>
          </p:nvPr>
        </p:nvSpPr>
        <p:spPr>
          <a:xfrm>
            <a:off x="457279" y="6356352"/>
            <a:ext cx="2133971"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725555F-C805-4A62-94C4-7FA51270FDE7}" type="datetimeFigureOut">
              <a:rPr lang="es-EC" smtClean="0">
                <a:solidFill>
                  <a:prstClr val="black">
                    <a:tint val="75000"/>
                  </a:prstClr>
                </a:solidFill>
              </a:rPr>
              <a:pPr defTabSz="914400"/>
              <a:t>23/7/2021</a:t>
            </a:fld>
            <a:endParaRPr lang="es-EC">
              <a:solidFill>
                <a:prstClr val="black">
                  <a:tint val="75000"/>
                </a:prstClr>
              </a:solidFill>
            </a:endParaRPr>
          </a:p>
        </p:txBody>
      </p:sp>
      <p:sp>
        <p:nvSpPr>
          <p:cNvPr id="5" name="4 Marcador de pie de página"/>
          <p:cNvSpPr>
            <a:spLocks noGrp="1"/>
          </p:cNvSpPr>
          <p:nvPr>
            <p:ph type="ftr" sz="quarter" idx="3"/>
          </p:nvPr>
        </p:nvSpPr>
        <p:spPr>
          <a:xfrm>
            <a:off x="3124743" y="6356352"/>
            <a:ext cx="28961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EC">
              <a:solidFill>
                <a:prstClr val="black">
                  <a:tint val="75000"/>
                </a:prstClr>
              </a:solidFill>
            </a:endParaRPr>
          </a:p>
        </p:txBody>
      </p:sp>
      <p:sp>
        <p:nvSpPr>
          <p:cNvPr id="6" name="5 Marcador de número de diapositiva"/>
          <p:cNvSpPr>
            <a:spLocks noGrp="1"/>
          </p:cNvSpPr>
          <p:nvPr>
            <p:ph type="sldNum" sz="quarter" idx="4"/>
          </p:nvPr>
        </p:nvSpPr>
        <p:spPr>
          <a:xfrm>
            <a:off x="6554338" y="6356352"/>
            <a:ext cx="213397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AB58295-F337-4135-AE3D-9E97A8471343}" type="slidenum">
              <a:rPr lang="es-EC" smtClean="0">
                <a:solidFill>
                  <a:prstClr val="black">
                    <a:tint val="75000"/>
                  </a:prstClr>
                </a:solidFill>
              </a:rPr>
              <a:pPr defTabSz="914400"/>
              <a:t>‹Nº›</a:t>
            </a:fld>
            <a:endParaRPr lang="es-EC">
              <a:solidFill>
                <a:prstClr val="black">
                  <a:tint val="75000"/>
                </a:prstClr>
              </a:solidFill>
            </a:endParaRPr>
          </a:p>
        </p:txBody>
      </p:sp>
    </p:spTree>
    <p:extLst>
      <p:ext uri="{BB962C8B-B14F-4D97-AF65-F5344CB8AC3E}">
        <p14:creationId xmlns:p14="http://schemas.microsoft.com/office/powerpoint/2010/main" val="3014653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2"/>
            <a:ext cx="9145588" cy="620713"/>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s-ES" sz="1800">
              <a:solidFill>
                <a:srgbClr val="000000"/>
              </a:solidFill>
              <a:latin typeface="Arial"/>
            </a:endParaRPr>
          </a:p>
        </p:txBody>
      </p:sp>
      <p:sp>
        <p:nvSpPr>
          <p:cNvPr id="1045" name="Rectangle 21"/>
          <p:cNvSpPr>
            <a:spLocks noChangeArrowheads="1"/>
          </p:cNvSpPr>
          <p:nvPr/>
        </p:nvSpPr>
        <p:spPr bwMode="auto">
          <a:xfrm rot="10800000">
            <a:off x="1" y="6308727"/>
            <a:ext cx="7886482" cy="549275"/>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s-ES" sz="1800">
              <a:solidFill>
                <a:srgbClr val="000000"/>
              </a:solidFill>
              <a:latin typeface="Arial"/>
            </a:endParaRPr>
          </a:p>
        </p:txBody>
      </p:sp>
      <p:sp>
        <p:nvSpPr>
          <p:cNvPr id="1047" name="Line 23"/>
          <p:cNvSpPr>
            <a:spLocks noChangeShapeType="1"/>
          </p:cNvSpPr>
          <p:nvPr/>
        </p:nvSpPr>
        <p:spPr bwMode="auto">
          <a:xfrm rot="10800000" flipH="1">
            <a:off x="25406" y="6296025"/>
            <a:ext cx="666071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800">
              <a:solidFill>
                <a:srgbClr val="000000"/>
              </a:solidFill>
              <a:latin typeface="Arial"/>
            </a:endParaRPr>
          </a:p>
        </p:txBody>
      </p:sp>
      <p:sp>
        <p:nvSpPr>
          <p:cNvPr id="1048" name="Line 24"/>
          <p:cNvSpPr>
            <a:spLocks noChangeShapeType="1"/>
          </p:cNvSpPr>
          <p:nvPr/>
        </p:nvSpPr>
        <p:spPr bwMode="auto">
          <a:xfrm rot="10800000" flipH="1">
            <a:off x="25406" y="6245225"/>
            <a:ext cx="6660719" cy="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800">
              <a:solidFill>
                <a:srgbClr val="000000"/>
              </a:solidFill>
              <a:latin typeface="Arial"/>
            </a:endParaRPr>
          </a:p>
        </p:txBody>
      </p:sp>
      <p:pic>
        <p:nvPicPr>
          <p:cNvPr id="1050" name="Picture 26" descr="LOGO ESPE ORIGINAL copia"/>
          <p:cNvPicPr>
            <a:picLocks noChangeAspect="1" noChangeArrowheads="1"/>
          </p:cNvPicPr>
          <p:nvPr/>
        </p:nvPicPr>
        <p:blipFill>
          <a:blip r:embed="rId13" cstate="print">
            <a:extLst>
              <a:ext uri="{28A0092B-C50C-407E-A947-70E740481C1C}">
                <a14:useLocalDpi xmlns:a14="http://schemas.microsoft.com/office/drawing/2010/main" val="0"/>
              </a:ext>
            </a:extLst>
          </a:blip>
          <a:srcRect l="3070"/>
          <a:stretch>
            <a:fillRect/>
          </a:stretch>
        </p:blipFill>
        <p:spPr bwMode="auto">
          <a:xfrm>
            <a:off x="6733757" y="5949950"/>
            <a:ext cx="2305450" cy="63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0423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759" y="365129"/>
            <a:ext cx="788807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628759" y="1825625"/>
            <a:ext cx="788807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628759" y="6356356"/>
            <a:ext cx="20577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725555F-C805-4A62-94C4-7FA51270FDE7}" type="datetimeFigureOut">
              <a:rPr lang="es-EC" smtClean="0">
                <a:solidFill>
                  <a:prstClr val="black">
                    <a:tint val="75000"/>
                  </a:prstClr>
                </a:solidFill>
              </a:rPr>
              <a:pPr defTabSz="914400"/>
              <a:t>23/7/2021</a:t>
            </a:fld>
            <a:endParaRPr lang="es-EC">
              <a:solidFill>
                <a:prstClr val="black">
                  <a:tint val="75000"/>
                </a:prstClr>
              </a:solidFill>
            </a:endParaRPr>
          </a:p>
        </p:txBody>
      </p:sp>
      <p:sp>
        <p:nvSpPr>
          <p:cNvPr id="5" name="Marcador de pie de página 4"/>
          <p:cNvSpPr>
            <a:spLocks noGrp="1"/>
          </p:cNvSpPr>
          <p:nvPr>
            <p:ph type="ftr" sz="quarter" idx="3"/>
          </p:nvPr>
        </p:nvSpPr>
        <p:spPr>
          <a:xfrm>
            <a:off x="3029476" y="6356356"/>
            <a:ext cx="30866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EC">
              <a:solidFill>
                <a:prstClr val="black">
                  <a:tint val="75000"/>
                </a:prstClr>
              </a:solidFill>
            </a:endParaRPr>
          </a:p>
        </p:txBody>
      </p:sp>
      <p:sp>
        <p:nvSpPr>
          <p:cNvPr id="6" name="Marcador de número de diapositiva 5"/>
          <p:cNvSpPr>
            <a:spLocks noGrp="1"/>
          </p:cNvSpPr>
          <p:nvPr>
            <p:ph type="sldNum" sz="quarter" idx="4"/>
          </p:nvPr>
        </p:nvSpPr>
        <p:spPr>
          <a:xfrm>
            <a:off x="6459072" y="6356356"/>
            <a:ext cx="20577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AB58295-F337-4135-AE3D-9E97A8471343}" type="slidenum">
              <a:rPr lang="es-EC" smtClean="0">
                <a:solidFill>
                  <a:prstClr val="black">
                    <a:tint val="75000"/>
                  </a:prstClr>
                </a:solidFill>
              </a:rPr>
              <a:pPr defTabSz="914400"/>
              <a:t>‹Nº›</a:t>
            </a:fld>
            <a:endParaRPr lang="es-EC">
              <a:solidFill>
                <a:prstClr val="black">
                  <a:tint val="75000"/>
                </a:prstClr>
              </a:solidFill>
            </a:endParaRPr>
          </a:p>
        </p:txBody>
      </p:sp>
    </p:spTree>
    <p:extLst>
      <p:ext uri="{BB962C8B-B14F-4D97-AF65-F5344CB8AC3E}">
        <p14:creationId xmlns:p14="http://schemas.microsoft.com/office/powerpoint/2010/main" val="4639067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759" y="365127"/>
            <a:ext cx="788807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628759" y="1825625"/>
            <a:ext cx="788807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628759" y="6356352"/>
            <a:ext cx="2057757"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65B3CD2-F3F1-4D4A-B281-BE46E788EC0F}" type="datetimeFigureOut">
              <a:rPr lang="es-EC" smtClean="0">
                <a:solidFill>
                  <a:prstClr val="black">
                    <a:tint val="75000"/>
                  </a:prstClr>
                </a:solidFill>
              </a:rPr>
              <a:pPr/>
              <a:t>23/7/2021</a:t>
            </a:fld>
            <a:endParaRPr lang="es-EC">
              <a:solidFill>
                <a:prstClr val="black">
                  <a:tint val="75000"/>
                </a:prstClr>
              </a:solidFill>
            </a:endParaRPr>
          </a:p>
        </p:txBody>
      </p:sp>
      <p:sp>
        <p:nvSpPr>
          <p:cNvPr id="5" name="Marcador de pie de página 4"/>
          <p:cNvSpPr>
            <a:spLocks noGrp="1"/>
          </p:cNvSpPr>
          <p:nvPr>
            <p:ph type="ftr" sz="quarter" idx="3"/>
          </p:nvPr>
        </p:nvSpPr>
        <p:spPr>
          <a:xfrm>
            <a:off x="3029476" y="6356352"/>
            <a:ext cx="3086636"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C">
              <a:solidFill>
                <a:prstClr val="black">
                  <a:tint val="75000"/>
                </a:prstClr>
              </a:solidFill>
            </a:endParaRPr>
          </a:p>
        </p:txBody>
      </p:sp>
      <p:sp>
        <p:nvSpPr>
          <p:cNvPr id="6" name="Marcador de número de diapositiva 5"/>
          <p:cNvSpPr>
            <a:spLocks noGrp="1"/>
          </p:cNvSpPr>
          <p:nvPr>
            <p:ph type="sldNum" sz="quarter" idx="4"/>
          </p:nvPr>
        </p:nvSpPr>
        <p:spPr>
          <a:xfrm>
            <a:off x="6459072" y="6356352"/>
            <a:ext cx="205775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
        <p:nvSpPr>
          <p:cNvPr id="7" name="Rectangle 20"/>
          <p:cNvSpPr>
            <a:spLocks noChangeArrowheads="1"/>
          </p:cNvSpPr>
          <p:nvPr/>
        </p:nvSpPr>
        <p:spPr bwMode="auto">
          <a:xfrm>
            <a:off x="0" y="9"/>
            <a:ext cx="9145588"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800">
              <a:solidFill>
                <a:srgbClr val="000000"/>
              </a:solidFill>
            </a:endParaRPr>
          </a:p>
        </p:txBody>
      </p:sp>
      <p:sp>
        <p:nvSpPr>
          <p:cNvPr id="8" name="Rectangle 21"/>
          <p:cNvSpPr>
            <a:spLocks noChangeArrowheads="1"/>
          </p:cNvSpPr>
          <p:nvPr/>
        </p:nvSpPr>
        <p:spPr bwMode="auto">
          <a:xfrm rot="10800000">
            <a:off x="3" y="6308734"/>
            <a:ext cx="7886482"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800">
              <a:solidFill>
                <a:srgbClr val="000000"/>
              </a:solidFill>
            </a:endParaRPr>
          </a:p>
        </p:txBody>
      </p:sp>
      <p:sp>
        <p:nvSpPr>
          <p:cNvPr id="9" name="Line 23"/>
          <p:cNvSpPr>
            <a:spLocks noChangeShapeType="1"/>
          </p:cNvSpPr>
          <p:nvPr/>
        </p:nvSpPr>
        <p:spPr bwMode="auto">
          <a:xfrm rot="10800000" flipH="1">
            <a:off x="25409" y="6296025"/>
            <a:ext cx="666072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sz="1800">
              <a:solidFill>
                <a:srgbClr val="000000"/>
              </a:solidFill>
              <a:latin typeface="Trebuchet MS" panose="020B0603020202020204" pitchFamily="34" charset="0"/>
            </a:endParaRPr>
          </a:p>
        </p:txBody>
      </p:sp>
      <p:sp>
        <p:nvSpPr>
          <p:cNvPr id="10" name="Line 24"/>
          <p:cNvSpPr>
            <a:spLocks noChangeShapeType="1"/>
          </p:cNvSpPr>
          <p:nvPr/>
        </p:nvSpPr>
        <p:spPr bwMode="auto">
          <a:xfrm rot="10800000" flipH="1">
            <a:off x="25409" y="6245225"/>
            <a:ext cx="666072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sz="1800">
              <a:solidFill>
                <a:srgbClr val="000000"/>
              </a:solidFill>
              <a:latin typeface="Trebuchet MS" panose="020B0603020202020204" pitchFamily="34" charset="0"/>
            </a:endParaRPr>
          </a:p>
        </p:txBody>
      </p:sp>
      <p:pic>
        <p:nvPicPr>
          <p:cNvPr id="11" name="Picture 26" descr="LOGO ESPE ORIGINAL copia"/>
          <p:cNvPicPr>
            <a:picLocks noChangeAspect="1" noChangeArrowheads="1"/>
          </p:cNvPicPr>
          <p:nvPr/>
        </p:nvPicPr>
        <p:blipFill>
          <a:blip r:embed="rId13">
            <a:extLst>
              <a:ext uri="{28A0092B-C50C-407E-A947-70E740481C1C}">
                <a14:useLocalDpi xmlns:a14="http://schemas.microsoft.com/office/drawing/2010/main" val="0"/>
              </a:ext>
            </a:extLst>
          </a:blip>
          <a:srcRect l="3070"/>
          <a:stretch>
            <a:fillRect/>
          </a:stretch>
        </p:blipFill>
        <p:spPr bwMode="auto">
          <a:xfrm>
            <a:off x="6733757" y="5949950"/>
            <a:ext cx="23054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0848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4.xml"/><Relationship Id="rId4" Type="http://schemas.openxmlformats.org/officeDocument/2006/relationships/image" Target="../media/image71.jpe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4 Imagen"/>
          <p:cNvPicPr>
            <a:picLocks noChangeAspect="1" noChangeArrowheads="1"/>
          </p:cNvPicPr>
          <p:nvPr/>
        </p:nvPicPr>
        <p:blipFill>
          <a:blip r:embed="rId2"/>
          <a:srcRect l="6454" t="35651" r="48363" b="40483"/>
          <a:stretch>
            <a:fillRect/>
          </a:stretch>
        </p:blipFill>
        <p:spPr bwMode="auto">
          <a:xfrm>
            <a:off x="217713" y="0"/>
            <a:ext cx="3422953" cy="981075"/>
          </a:xfrm>
          <a:prstGeom prst="rect">
            <a:avLst/>
          </a:prstGeom>
          <a:noFill/>
          <a:ln w="9525">
            <a:noFill/>
            <a:miter lim="800000"/>
            <a:headEnd/>
            <a:tailEnd/>
          </a:ln>
        </p:spPr>
      </p:pic>
      <p:sp>
        <p:nvSpPr>
          <p:cNvPr id="10" name="9 Rectángulo"/>
          <p:cNvSpPr/>
          <p:nvPr/>
        </p:nvSpPr>
        <p:spPr>
          <a:xfrm>
            <a:off x="1893380" y="2714620"/>
            <a:ext cx="6109010" cy="707886"/>
          </a:xfrm>
          <a:prstGeom prst="rect">
            <a:avLst/>
          </a:prstGeom>
          <a:noFill/>
        </p:spPr>
        <p:txBody>
          <a:bodyPr wrap="square" lIns="91440" tIns="45720" rIns="91440" bIns="45720">
            <a:spAutoFit/>
          </a:bodyPr>
          <a:lstStyle/>
          <a:p>
            <a:pPr algn="ctr" defTabSz="914400">
              <a:tabLst>
                <a:tab pos="185738" algn="l"/>
              </a:tabLst>
            </a:pPr>
            <a:endParaRPr lang="es-ES" sz="4000" b="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1" name="10 Rectángulo"/>
          <p:cNvSpPr/>
          <p:nvPr/>
        </p:nvSpPr>
        <p:spPr>
          <a:xfrm>
            <a:off x="1893404" y="2714622"/>
            <a:ext cx="5948246" cy="646331"/>
          </a:xfrm>
          <a:prstGeom prst="rect">
            <a:avLst/>
          </a:prstGeom>
          <a:noFill/>
        </p:spPr>
        <p:txBody>
          <a:bodyPr wrap="square" lIns="91440" tIns="45720" rIns="91440" bIns="45720">
            <a:spAutoFit/>
          </a:bodyPr>
          <a:lstStyle/>
          <a:p>
            <a:pPr algn="ctr" defTabSz="914400"/>
            <a:r>
              <a:rPr lang="es-EC" sz="3600" b="1">
                <a:ln w="31550" cmpd="sng">
                  <a:gradFill>
                    <a:gsLst>
                      <a:gs pos="25000">
                        <a:srgbClr val="4F81BD">
                          <a:shade val="25000"/>
                          <a:satMod val="190000"/>
                        </a:srgbClr>
                      </a:gs>
                      <a:gs pos="80000">
                        <a:srgbClr val="4F81BD">
                          <a:tint val="75000"/>
                          <a:satMod val="190000"/>
                        </a:srgbClr>
                      </a:gs>
                    </a:gsLst>
                    <a:lin ang="5400000"/>
                  </a:gradFill>
                  <a:prstDash val="solid"/>
                </a:ln>
                <a:solidFill>
                  <a:prstClr val="black"/>
                </a:solidFill>
                <a:effectLst>
                  <a:outerShdw blurRad="41275" dist="12700" dir="12000000" algn="tl" rotWithShape="0">
                    <a:srgbClr val="000000">
                      <a:alpha val="40000"/>
                    </a:srgbClr>
                  </a:outerShdw>
                </a:effectLst>
                <a:latin typeface="Calibri"/>
              </a:rPr>
              <a:t> </a:t>
            </a:r>
            <a:endParaRPr lang="es-ES" sz="3600" b="1">
              <a:ln w="31550" cmpd="sng">
                <a:gradFill>
                  <a:gsLst>
                    <a:gs pos="25000">
                      <a:srgbClr val="4F81BD">
                        <a:shade val="25000"/>
                        <a:satMod val="190000"/>
                      </a:srgbClr>
                    </a:gs>
                    <a:gs pos="80000">
                      <a:srgbClr val="4F81BD">
                        <a:tint val="75000"/>
                        <a:satMod val="190000"/>
                      </a:srgbClr>
                    </a:gs>
                  </a:gsLst>
                  <a:lin ang="5400000"/>
                </a:gradFill>
                <a:prstDash val="solid"/>
              </a:ln>
              <a:solidFill>
                <a:prstClr val="black"/>
              </a:solidFill>
              <a:effectLst>
                <a:outerShdw blurRad="41275" dist="12700" dir="12000000" algn="tl" rotWithShape="0">
                  <a:srgbClr val="000000">
                    <a:alpha val="40000"/>
                  </a:srgbClr>
                </a:outerShdw>
              </a:effectLst>
              <a:latin typeface="Calibri"/>
            </a:endParaRPr>
          </a:p>
        </p:txBody>
      </p:sp>
      <p:sp>
        <p:nvSpPr>
          <p:cNvPr id="7" name="2 CuadroTexto">
            <a:extLst>
              <a:ext uri="{FF2B5EF4-FFF2-40B4-BE49-F238E27FC236}">
                <a16:creationId xmlns:a16="http://schemas.microsoft.com/office/drawing/2014/main" id="{E245B1C1-36A4-4621-9848-DC04456C7160}"/>
              </a:ext>
            </a:extLst>
          </p:cNvPr>
          <p:cNvSpPr txBox="1"/>
          <p:nvPr/>
        </p:nvSpPr>
        <p:spPr>
          <a:xfrm>
            <a:off x="1016076" y="691896"/>
            <a:ext cx="7748045" cy="557075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C" sz="1800" b="1" i="0" u="none" strike="noStrike" kern="0" cap="none" spc="0" normalizeH="0" baseline="0" noProof="0">
              <a:ln>
                <a:noFill/>
              </a:ln>
              <a:solidFill>
                <a:prstClr val="black"/>
              </a:solidFill>
              <a:effectLst/>
              <a:uLnTx/>
              <a:uFillTx/>
              <a:latin typeface="Calibri" panose="020F0502020204030204" pitchFamily="34" charset="0"/>
              <a:ea typeface="Calibri" pitchFamily="34" charset="0"/>
              <a:cs typeface="Calibri" panose="020F0502020204030204" pitchFamily="34" charset="0"/>
              <a:sym typeface="Arial"/>
              <a:rtl val="0"/>
            </a:endParaRPr>
          </a:p>
          <a:p>
            <a:pPr lvl="0" algn="ctr" defTabSz="914400" fontAlgn="base">
              <a:spcBef>
                <a:spcPct val="0"/>
              </a:spcBef>
              <a:spcAft>
                <a:spcPct val="0"/>
              </a:spcAft>
            </a:pPr>
            <a:r>
              <a:rPr lang="es-ES" sz="1300" b="1" kern="0">
                <a:solidFill>
                  <a:prstClr val="black"/>
                </a:solidFill>
                <a:latin typeface="Calibri" panose="020F0502020204030204" pitchFamily="34" charset="0"/>
                <a:ea typeface="Calibri" pitchFamily="34" charset="0"/>
                <a:cs typeface="Calibri" panose="020F0502020204030204" pitchFamily="34" charset="0"/>
                <a:sym typeface="Arial"/>
                <a:rtl val="0"/>
              </a:rPr>
              <a:t>DEPARTAMENTO DE ELÉCTRICA, ELECTRÓNICA Y TELECOMUNICACIONES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C" sz="13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tl val="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sz="1300" b="1" i="0" u="none" strike="noStrike" kern="0" cap="none" spc="0" normalizeH="0" baseline="0" noProof="0">
                <a:ln>
                  <a:noFill/>
                </a:ln>
                <a:solidFill>
                  <a:prstClr val="black"/>
                </a:solidFill>
                <a:effectLst/>
                <a:uLnTx/>
                <a:uFillTx/>
                <a:latin typeface="Calibri" panose="020F0502020204030204" pitchFamily="34" charset="0"/>
                <a:ea typeface="Calibri" pitchFamily="34" charset="0"/>
                <a:cs typeface="Calibri" panose="020F0502020204030204" pitchFamily="34" charset="0"/>
                <a:sym typeface="Arial"/>
                <a:rtl val="0"/>
              </a:rPr>
              <a:t>CARRERA DE INGENIERÍA EN ELECTRÓNICA, AUTOMATIZACIÓN Y CONTROL</a:t>
            </a:r>
            <a:r>
              <a:rPr kumimoji="0" lang="es-EC" sz="1300" b="1" i="0" u="none" strike="noStrike" kern="0" cap="none" spc="0" normalizeH="0" noProof="0">
                <a:ln>
                  <a:noFill/>
                </a:ln>
                <a:solidFill>
                  <a:prstClr val="black"/>
                </a:solidFill>
                <a:effectLst/>
                <a:uLnTx/>
                <a:uFillTx/>
                <a:latin typeface="Calibri" panose="020F0502020204030204" pitchFamily="34" charset="0"/>
                <a:ea typeface="Calibri" pitchFamily="34" charset="0"/>
                <a:cs typeface="Calibri" panose="020F0502020204030204" pitchFamily="34" charset="0"/>
                <a:sym typeface="Arial"/>
                <a:rtl val="0"/>
              </a:rPr>
              <a:t> </a:t>
            </a:r>
            <a:endParaRPr kumimoji="0" lang="es-EC" sz="1300" b="1" i="0" u="none" strike="noStrike" kern="0" cap="none" spc="0" normalizeH="0" baseline="0" noProof="0">
              <a:ln>
                <a:noFill/>
              </a:ln>
              <a:solidFill>
                <a:prstClr val="black"/>
              </a:solidFill>
              <a:effectLst/>
              <a:uLnTx/>
              <a:uFillTx/>
              <a:latin typeface="Calibri" panose="020F0502020204030204" pitchFamily="34" charset="0"/>
              <a:ea typeface="Calibri" pitchFamily="34" charset="0"/>
              <a:cs typeface="Calibri" panose="020F0502020204030204" pitchFamily="34" charset="0"/>
              <a:sym typeface="Arial"/>
              <a:rtl val="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3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s-ES" sz="1300" b="1" kern="0">
                <a:solidFill>
                  <a:srgbClr val="000000"/>
                </a:solidFill>
                <a:latin typeface="Calibri" panose="020F0502020204030204" pitchFamily="34" charset="0"/>
                <a:cs typeface="Calibri" panose="020F0502020204030204" pitchFamily="34" charset="0"/>
                <a:sym typeface="Arial"/>
                <a:rtl val="0"/>
              </a:rPr>
              <a:t>TRABAJO DE TITULACIÓN</a:t>
            </a:r>
            <a:r>
              <a:rPr kumimoji="0" lang="es-ES" sz="13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rPr>
              <a:t> PREVIO A LA OBTENCIÓN DEL TÍTULO DE INGENIERO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3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rPr>
              <a:t> </a:t>
            </a:r>
            <a:r>
              <a:rPr lang="es-ES" sz="1300" b="1" kern="0">
                <a:solidFill>
                  <a:srgbClr val="000000"/>
                </a:solidFill>
                <a:latin typeface="Calibri" panose="020F0502020204030204" pitchFamily="34" charset="0"/>
                <a:cs typeface="Calibri" panose="020F0502020204030204" pitchFamily="34" charset="0"/>
                <a:sym typeface="Arial"/>
                <a:rtl val="0"/>
              </a:rPr>
              <a:t>EN </a:t>
            </a:r>
            <a:r>
              <a:rPr kumimoji="0" lang="es-ES" sz="13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rPr>
              <a:t>ELECTRÓNICA, AUTOMATIZACIÓN Y CONTROL</a:t>
            </a:r>
            <a:endParaRPr kumimoji="0" lang="es-EC" sz="13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algn="ctr" defTabSz="914400"/>
            <a:r>
              <a:rPr kumimoji="0" lang="es-EC"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rPr>
              <a:t>TEMA:</a:t>
            </a:r>
            <a:r>
              <a:rPr kumimoji="0" lang="es-EC"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rPr>
              <a:t> </a:t>
            </a:r>
          </a:p>
          <a:p>
            <a:pPr algn="ctr" defTabSz="914400"/>
            <a:r>
              <a:rPr kumimoji="0" lang="es-ES"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rPr>
              <a:t>“</a:t>
            </a:r>
            <a:r>
              <a:rPr lang="es-MX" b="1">
                <a:latin typeface="Calibri" panose="020F0502020204030204" pitchFamily="34" charset="0"/>
                <a:cs typeface="Calibri" panose="020F0502020204030204" pitchFamily="34" charset="0"/>
              </a:rPr>
              <a:t>Modernización de una Máquina de Fabricación Artesanal de Planchado Textil para Servicio en la Ciudad de Otavalo - Provincia de Imbabura </a:t>
            </a:r>
            <a:r>
              <a:rPr lang="es-EC" b="1">
                <a:latin typeface="Calibri" panose="020F0502020204030204" pitchFamily="34" charset="0"/>
                <a:cs typeface="Calibri" panose="020F0502020204030204" pitchFamily="34" charset="0"/>
              </a:rPr>
              <a:t>”</a:t>
            </a:r>
          </a:p>
          <a:p>
            <a:pPr lvl="0" algn="ctr" defTabSz="914400"/>
            <a:endParaRPr kumimoji="0" lang="es-ES" sz="1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rPr>
              <a:t>Elaborado por: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0" i="0" u="none" strike="noStrike" kern="0" cap="none" spc="0" normalizeH="0" baseline="0">
                <a:ln>
                  <a:noFill/>
                </a:ln>
                <a:solidFill>
                  <a:srgbClr val="000000"/>
                </a:solidFill>
                <a:effectLst/>
                <a:uLnTx/>
                <a:uFillTx/>
                <a:latin typeface="Calibri" panose="020F0502020204030204" pitchFamily="34" charset="0"/>
                <a:cs typeface="Calibri" panose="020F0502020204030204" pitchFamily="34" charset="0"/>
                <a:sym typeface="Arial"/>
                <a:rtl val="0"/>
              </a:rPr>
              <a:t>Álvaro Darío Cadena Lucero</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300" kern="0" noProof="0">
                <a:solidFill>
                  <a:srgbClr val="000000"/>
                </a:solidFill>
                <a:latin typeface="Calibri" panose="020F0502020204030204" pitchFamily="34" charset="0"/>
                <a:cs typeface="Calibri" panose="020F0502020204030204" pitchFamily="34" charset="0"/>
                <a:sym typeface="Arial"/>
                <a:rtl val="0"/>
              </a:rPr>
              <a:t>Bryan Bla</a:t>
            </a:r>
            <a:r>
              <a:rPr lang="es-ES" sz="1300" kern="0">
                <a:solidFill>
                  <a:srgbClr val="000000"/>
                </a:solidFill>
                <a:latin typeface="Calibri" panose="020F0502020204030204" pitchFamily="34" charset="0"/>
                <a:cs typeface="Calibri" panose="020F0502020204030204" pitchFamily="34" charset="0"/>
                <a:sym typeface="Arial"/>
                <a:rtl val="0"/>
              </a:rPr>
              <a:t>dimir Lagua Cumbal</a:t>
            </a:r>
            <a:endParaRPr kumimoji="0" lang="es-ES" sz="1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300" b="1" kern="0">
                <a:solidFill>
                  <a:srgbClr val="000000"/>
                </a:solidFill>
                <a:latin typeface="Calibri" panose="020F0502020204030204" pitchFamily="34" charset="0"/>
                <a:cs typeface="Calibri" panose="020F0502020204030204" pitchFamily="34" charset="0"/>
                <a:sym typeface="Arial"/>
                <a:rtl val="0"/>
              </a:rPr>
              <a:t>Director </a:t>
            </a:r>
            <a:r>
              <a:rPr kumimoji="0" lang="es-ES" sz="13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rPr>
              <a:t>del Proyecto: </a:t>
            </a:r>
          </a:p>
          <a:p>
            <a:pPr algn="ctr" fontAlgn="base">
              <a:spcBef>
                <a:spcPct val="0"/>
              </a:spcBef>
              <a:spcAft>
                <a:spcPct val="0"/>
              </a:spcAft>
            </a:pPr>
            <a:r>
              <a:rPr lang="es-EC" sz="1300">
                <a:solidFill>
                  <a:srgbClr val="000000"/>
                </a:solidFill>
                <a:latin typeface="Calibri" panose="020F0502020204030204" pitchFamily="34" charset="0"/>
                <a:cs typeface="Calibri" panose="020F0502020204030204" pitchFamily="34" charset="0"/>
              </a:rPr>
              <a:t>Ing. Hugo </a:t>
            </a:r>
            <a:r>
              <a:rPr lang="es-EC" sz="1300" err="1">
                <a:solidFill>
                  <a:srgbClr val="000000"/>
                </a:solidFill>
                <a:latin typeface="Calibri" panose="020F0502020204030204" pitchFamily="34" charset="0"/>
                <a:cs typeface="Calibri" panose="020F0502020204030204" pitchFamily="34" charset="0"/>
              </a:rPr>
              <a:t>Ortíz</a:t>
            </a:r>
            <a:endParaRPr lang="es-ES" sz="1300" kern="0">
              <a:solidFill>
                <a:srgbClr val="000000"/>
              </a:solidFill>
              <a:latin typeface="Calibri" panose="020F0502020204030204" pitchFamily="34" charset="0"/>
              <a:cs typeface="Calibri" panose="020F0502020204030204" pitchFamily="34" charset="0"/>
              <a:sym typeface="Arial"/>
              <a:rtl val="0"/>
            </a:endParaRPr>
          </a:p>
          <a:p>
            <a:pPr algn="ctr" fontAlgn="base">
              <a:spcBef>
                <a:spcPct val="0"/>
              </a:spcBef>
              <a:spcAft>
                <a:spcPct val="0"/>
              </a:spcAft>
            </a:pPr>
            <a:endParaRPr kumimoji="0" lang="es-ES" sz="1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algn="ctr" fontAlgn="base">
              <a:spcBef>
                <a:spcPct val="0"/>
              </a:spcBef>
              <a:spcAft>
                <a:spcPct val="0"/>
              </a:spcAft>
            </a:pPr>
            <a:endParaRPr kumimoji="0" lang="es-ES" sz="1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rPr>
              <a:t>Sangolquí, 2020</a:t>
            </a:r>
            <a:endParaRPr kumimoji="0" lang="en-US" sz="1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endParaRPr>
          </a:p>
        </p:txBody>
      </p:sp>
      <p:sp>
        <p:nvSpPr>
          <p:cNvPr id="2" name="AutoShape 2" descr="Resultado de imagen para automatizacion y control es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Resultado de imagen para automatizacion y control esp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6677" y="160338"/>
            <a:ext cx="1144266" cy="1099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16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647818" y="5810525"/>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1143000"/>
          </a:xfrm>
        </p:spPr>
        <p:txBody>
          <a:bodyPr/>
          <a:lstStyle/>
          <a:p>
            <a:pPr algn="ctr"/>
            <a:r>
              <a:rPr lang="es-ES" sz="2000" i="0">
                <a:solidFill>
                  <a:schemeClr val="tx1"/>
                </a:solidFill>
                <a:effectLst/>
              </a:rPr>
              <a:t>INTRODUCCIÓN</a:t>
            </a:r>
            <a:endParaRPr lang="es-EC" sz="2000" i="0">
              <a:solidFill>
                <a:schemeClr val="tx1"/>
              </a:solidFill>
              <a:effectLst/>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 name="CuadroTexto 16">
            <a:extLst>
              <a:ext uri="{FF2B5EF4-FFF2-40B4-BE49-F238E27FC236}">
                <a16:creationId xmlns:a16="http://schemas.microsoft.com/office/drawing/2014/main" id="{444906D5-59FD-4F73-B0E3-31A471D0C385}"/>
              </a:ext>
            </a:extLst>
          </p:cNvPr>
          <p:cNvSpPr txBox="1"/>
          <p:nvPr/>
        </p:nvSpPr>
        <p:spPr>
          <a:xfrm>
            <a:off x="117472" y="628085"/>
            <a:ext cx="6710711" cy="369332"/>
          </a:xfrm>
          <a:prstGeom prst="rect">
            <a:avLst/>
          </a:prstGeom>
          <a:noFill/>
        </p:spPr>
        <p:txBody>
          <a:bodyPr wrap="square" rtlCol="0">
            <a:spAutoFit/>
          </a:bodyPr>
          <a:lstStyle/>
          <a:p>
            <a:r>
              <a:rPr lang="es-EC" b="1"/>
              <a:t>MÁQUINA DE PLANCHADO DE FABRICACIÓN ARTESANAL</a:t>
            </a:r>
          </a:p>
        </p:txBody>
      </p:sp>
      <p:pic>
        <p:nvPicPr>
          <p:cNvPr id="11" name="Imagen 10">
            <a:extLst>
              <a:ext uri="{FF2B5EF4-FFF2-40B4-BE49-F238E27FC236}">
                <a16:creationId xmlns:a16="http://schemas.microsoft.com/office/drawing/2014/main" id="{F35A2371-E514-42E3-BE14-3708F777A09F}"/>
              </a:ext>
            </a:extLst>
          </p:cNvPr>
          <p:cNvPicPr/>
          <p:nvPr/>
        </p:nvPicPr>
        <p:blipFill rotWithShape="1">
          <a:blip r:embed="rId3"/>
          <a:srcRect r="21052"/>
          <a:stretch/>
        </p:blipFill>
        <p:spPr>
          <a:xfrm>
            <a:off x="117471" y="1477636"/>
            <a:ext cx="3885541" cy="3075354"/>
          </a:xfrm>
          <a:prstGeom prst="rect">
            <a:avLst/>
          </a:prstGeom>
        </p:spPr>
      </p:pic>
      <p:sp>
        <p:nvSpPr>
          <p:cNvPr id="13" name="CuadroTexto 12">
            <a:extLst>
              <a:ext uri="{FF2B5EF4-FFF2-40B4-BE49-F238E27FC236}">
                <a16:creationId xmlns:a16="http://schemas.microsoft.com/office/drawing/2014/main" id="{E0881D92-CC4B-4F2F-8A95-7454DE46FF21}"/>
              </a:ext>
            </a:extLst>
          </p:cNvPr>
          <p:cNvSpPr txBox="1"/>
          <p:nvPr/>
        </p:nvSpPr>
        <p:spPr>
          <a:xfrm>
            <a:off x="307975" y="5076048"/>
            <a:ext cx="8556368" cy="738664"/>
          </a:xfrm>
          <a:prstGeom prst="rect">
            <a:avLst/>
          </a:prstGeom>
          <a:noFill/>
        </p:spPr>
        <p:txBody>
          <a:bodyPr wrap="square">
            <a:spAutoFit/>
          </a:bodyPr>
          <a:lstStyle/>
          <a:p>
            <a:pPr algn="just"/>
            <a:r>
              <a:rPr lang="es-EC" sz="1400">
                <a:latin typeface="Calibri" panose="020F0502020204030204" pitchFamily="34" charset="0"/>
                <a:cs typeface="Calibri" panose="020F0502020204030204" pitchFamily="34" charset="0"/>
              </a:rPr>
              <a:t>* El circuito de niquelinas internas se alimenta con 220 VAC, necesita aproximadamente 3,5A  de corriente, lo que equivale en promedio a 367.71W de potencia de consumo. En total, el sistema de niquelinas de toda la máquina requiere de 34.74A y consume 4,4kW.</a:t>
            </a:r>
          </a:p>
        </p:txBody>
      </p:sp>
      <p:sp>
        <p:nvSpPr>
          <p:cNvPr id="15" name="CuadroTexto 14">
            <a:extLst>
              <a:ext uri="{FF2B5EF4-FFF2-40B4-BE49-F238E27FC236}">
                <a16:creationId xmlns:a16="http://schemas.microsoft.com/office/drawing/2014/main" id="{EAE12017-B56A-4082-9C91-34382067F17E}"/>
              </a:ext>
            </a:extLst>
          </p:cNvPr>
          <p:cNvSpPr txBox="1"/>
          <p:nvPr/>
        </p:nvSpPr>
        <p:spPr>
          <a:xfrm>
            <a:off x="180666" y="1151143"/>
            <a:ext cx="3655354" cy="369332"/>
          </a:xfrm>
          <a:prstGeom prst="rect">
            <a:avLst/>
          </a:prstGeom>
          <a:noFill/>
        </p:spPr>
        <p:txBody>
          <a:bodyPr wrap="square" rtlCol="0">
            <a:spAutoFit/>
          </a:bodyPr>
          <a:lstStyle/>
          <a:p>
            <a:pPr marL="285750" indent="-285750">
              <a:buFont typeface="Wingdings" panose="05000000000000000000" pitchFamily="2" charset="2"/>
              <a:buChar char="q"/>
            </a:pPr>
            <a:r>
              <a:rPr lang="es-EC" b="1"/>
              <a:t>SISTEMA DE NIQUELINAS</a:t>
            </a:r>
          </a:p>
        </p:txBody>
      </p:sp>
      <p:pic>
        <p:nvPicPr>
          <p:cNvPr id="16" name="Imagen 15">
            <a:extLst>
              <a:ext uri="{FF2B5EF4-FFF2-40B4-BE49-F238E27FC236}">
                <a16:creationId xmlns:a16="http://schemas.microsoft.com/office/drawing/2014/main" id="{41BCB0CF-F076-437F-B5CB-95ED73D4341A}"/>
              </a:ext>
            </a:extLst>
          </p:cNvPr>
          <p:cNvPicPr>
            <a:picLocks noChangeAspect="1"/>
          </p:cNvPicPr>
          <p:nvPr/>
        </p:nvPicPr>
        <p:blipFill>
          <a:blip r:embed="rId4"/>
          <a:stretch>
            <a:fillRect/>
          </a:stretch>
        </p:blipFill>
        <p:spPr>
          <a:xfrm>
            <a:off x="5011935" y="2204687"/>
            <a:ext cx="3676374" cy="2109919"/>
          </a:xfrm>
          <a:prstGeom prst="rect">
            <a:avLst/>
          </a:prstGeom>
        </p:spPr>
      </p:pic>
      <p:pic>
        <p:nvPicPr>
          <p:cNvPr id="19" name="Imagen 18">
            <a:extLst>
              <a:ext uri="{FF2B5EF4-FFF2-40B4-BE49-F238E27FC236}">
                <a16:creationId xmlns:a16="http://schemas.microsoft.com/office/drawing/2014/main" id="{D811A137-120D-4D20-BCCA-CCCA75FF7070}"/>
              </a:ext>
            </a:extLst>
          </p:cNvPr>
          <p:cNvPicPr/>
          <p:nvPr/>
        </p:nvPicPr>
        <p:blipFill rotWithShape="1">
          <a:blip r:embed="rId3"/>
          <a:srcRect l="79070" t="24460" b="57560"/>
          <a:stretch/>
        </p:blipFill>
        <p:spPr>
          <a:xfrm>
            <a:off x="3472827" y="1496113"/>
            <a:ext cx="1669749" cy="821106"/>
          </a:xfrm>
          <a:prstGeom prst="rect">
            <a:avLst/>
          </a:prstGeom>
        </p:spPr>
      </p:pic>
      <p:sp>
        <p:nvSpPr>
          <p:cNvPr id="12" name="TextBox 2">
            <a:extLst>
              <a:ext uri="{FF2B5EF4-FFF2-40B4-BE49-F238E27FC236}">
                <a16:creationId xmlns:a16="http://schemas.microsoft.com/office/drawing/2014/main" id="{15F183F3-9248-4A80-BA08-2A87DDA9A1B6}"/>
              </a:ext>
            </a:extLst>
          </p:cNvPr>
          <p:cNvSpPr txBox="1"/>
          <p:nvPr/>
        </p:nvSpPr>
        <p:spPr>
          <a:xfrm>
            <a:off x="118533" y="6496603"/>
            <a:ext cx="8996727"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      </a:t>
            </a:r>
            <a:r>
              <a:rPr lang="es-419" sz="1000" dirty="0">
                <a:solidFill>
                  <a:schemeClr val="bg2">
                    <a:lumMod val="50000"/>
                  </a:schemeClr>
                </a:solidFill>
                <a:latin typeface="Calibri" panose="020F0502020204030204" pitchFamily="34" charset="0"/>
                <a:cs typeface="Calibri" panose="020F0502020204030204" pitchFamily="34" charset="0"/>
              </a:rPr>
              <a:t>2. Justificación e importancia    3. Objetivos    4. Desarrollo del sistema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322081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647818" y="5810525"/>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1143000"/>
          </a:xfrm>
        </p:spPr>
        <p:txBody>
          <a:bodyPr/>
          <a:lstStyle/>
          <a:p>
            <a:pPr algn="ctr"/>
            <a:r>
              <a:rPr lang="es-ES" sz="2000" i="0">
                <a:solidFill>
                  <a:schemeClr val="tx1"/>
                </a:solidFill>
                <a:effectLst/>
              </a:rPr>
              <a:t>INTRODUCCIÓN</a:t>
            </a:r>
            <a:endParaRPr lang="es-EC" sz="2000" i="0">
              <a:solidFill>
                <a:schemeClr val="tx1"/>
              </a:solidFill>
              <a:effectLst/>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 name="CuadroTexto 16">
            <a:extLst>
              <a:ext uri="{FF2B5EF4-FFF2-40B4-BE49-F238E27FC236}">
                <a16:creationId xmlns:a16="http://schemas.microsoft.com/office/drawing/2014/main" id="{444906D5-59FD-4F73-B0E3-31A471D0C385}"/>
              </a:ext>
            </a:extLst>
          </p:cNvPr>
          <p:cNvSpPr txBox="1"/>
          <p:nvPr/>
        </p:nvSpPr>
        <p:spPr>
          <a:xfrm>
            <a:off x="117472" y="628085"/>
            <a:ext cx="6710711" cy="369332"/>
          </a:xfrm>
          <a:prstGeom prst="rect">
            <a:avLst/>
          </a:prstGeom>
          <a:noFill/>
        </p:spPr>
        <p:txBody>
          <a:bodyPr wrap="square" rtlCol="0">
            <a:spAutoFit/>
          </a:bodyPr>
          <a:lstStyle/>
          <a:p>
            <a:r>
              <a:rPr lang="es-EC" b="1"/>
              <a:t>MÁQUINA DE PLANCHADO DE FABRICACIÓN ARTESANAL</a:t>
            </a:r>
          </a:p>
        </p:txBody>
      </p:sp>
      <p:pic>
        <p:nvPicPr>
          <p:cNvPr id="6" name="Imagen 5">
            <a:extLst>
              <a:ext uri="{FF2B5EF4-FFF2-40B4-BE49-F238E27FC236}">
                <a16:creationId xmlns:a16="http://schemas.microsoft.com/office/drawing/2014/main" id="{64DDE757-EF22-4666-8225-52AEB79F8DDD}"/>
              </a:ext>
            </a:extLst>
          </p:cNvPr>
          <p:cNvPicPr>
            <a:picLocks noChangeAspect="1"/>
          </p:cNvPicPr>
          <p:nvPr/>
        </p:nvPicPr>
        <p:blipFill>
          <a:blip r:embed="rId3"/>
          <a:stretch>
            <a:fillRect/>
          </a:stretch>
        </p:blipFill>
        <p:spPr>
          <a:xfrm>
            <a:off x="460375" y="3649269"/>
            <a:ext cx="1517425" cy="2023234"/>
          </a:xfrm>
          <a:prstGeom prst="rect">
            <a:avLst/>
          </a:prstGeom>
          <a:ln>
            <a:no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E569A8B3-0B08-4448-9D66-360CB48D5DB6}"/>
              </a:ext>
            </a:extLst>
          </p:cNvPr>
          <p:cNvPicPr>
            <a:picLocks noChangeAspect="1"/>
          </p:cNvPicPr>
          <p:nvPr/>
        </p:nvPicPr>
        <p:blipFill>
          <a:blip r:embed="rId4"/>
          <a:stretch>
            <a:fillRect/>
          </a:stretch>
        </p:blipFill>
        <p:spPr>
          <a:xfrm>
            <a:off x="1873487" y="1581061"/>
            <a:ext cx="1409699" cy="1879598"/>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561FB322-F69D-44CF-AEAC-0ACCA251C75D}"/>
              </a:ext>
            </a:extLst>
          </p:cNvPr>
          <p:cNvPicPr>
            <a:picLocks noChangeAspect="1"/>
          </p:cNvPicPr>
          <p:nvPr/>
        </p:nvPicPr>
        <p:blipFill>
          <a:blip r:embed="rId5"/>
          <a:stretch>
            <a:fillRect/>
          </a:stretch>
        </p:blipFill>
        <p:spPr>
          <a:xfrm>
            <a:off x="3108437" y="3677408"/>
            <a:ext cx="1517426" cy="2023234"/>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id="{FD89062E-2DD2-472D-BC9A-5455237D23A9}"/>
              </a:ext>
            </a:extLst>
          </p:cNvPr>
          <p:cNvPicPr>
            <a:picLocks noChangeAspect="1"/>
          </p:cNvPicPr>
          <p:nvPr/>
        </p:nvPicPr>
        <p:blipFill>
          <a:blip r:embed="rId6"/>
          <a:stretch>
            <a:fillRect/>
          </a:stretch>
        </p:blipFill>
        <p:spPr>
          <a:xfrm>
            <a:off x="4997793" y="1581061"/>
            <a:ext cx="3023708" cy="4028011"/>
          </a:xfrm>
          <a:prstGeom prst="rect">
            <a:avLst/>
          </a:prstGeom>
          <a:ln>
            <a:noFill/>
          </a:ln>
          <a:effectLst>
            <a:outerShdw blurRad="292100" dist="139700" dir="2700000" algn="tl" rotWithShape="0">
              <a:srgbClr val="333333">
                <a:alpha val="65000"/>
              </a:srgbClr>
            </a:outerShdw>
          </a:effectLst>
        </p:spPr>
      </p:pic>
      <p:sp>
        <p:nvSpPr>
          <p:cNvPr id="18" name="CuadroTexto 17">
            <a:extLst>
              <a:ext uri="{FF2B5EF4-FFF2-40B4-BE49-F238E27FC236}">
                <a16:creationId xmlns:a16="http://schemas.microsoft.com/office/drawing/2014/main" id="{11576ED3-A9AB-411F-AD0C-F99FCE813EE0}"/>
              </a:ext>
            </a:extLst>
          </p:cNvPr>
          <p:cNvSpPr txBox="1"/>
          <p:nvPr/>
        </p:nvSpPr>
        <p:spPr>
          <a:xfrm>
            <a:off x="347679" y="5741261"/>
            <a:ext cx="8556368" cy="523220"/>
          </a:xfrm>
          <a:prstGeom prst="rect">
            <a:avLst/>
          </a:prstGeom>
          <a:noFill/>
        </p:spPr>
        <p:txBody>
          <a:bodyPr wrap="square">
            <a:spAutoFit/>
          </a:bodyPr>
          <a:lstStyle/>
          <a:p>
            <a:pPr algn="just"/>
            <a:r>
              <a:rPr lang="es-EC" sz="1400">
                <a:latin typeface="Calibri" panose="020F0502020204030204" pitchFamily="34" charset="0"/>
                <a:cs typeface="Calibri" panose="020F0502020204030204" pitchFamily="34" charset="0"/>
              </a:rPr>
              <a:t>Falta el armado de los bloques</a:t>
            </a:r>
          </a:p>
          <a:p>
            <a:pPr algn="just"/>
            <a:endParaRPr lang="es-EC" sz="1400">
              <a:latin typeface="Calibri" panose="020F0502020204030204" pitchFamily="34" charset="0"/>
              <a:cs typeface="Calibri" panose="020F0502020204030204" pitchFamily="34" charset="0"/>
            </a:endParaRPr>
          </a:p>
        </p:txBody>
      </p:sp>
      <p:sp>
        <p:nvSpPr>
          <p:cNvPr id="19" name="CuadroTexto 18">
            <a:extLst>
              <a:ext uri="{FF2B5EF4-FFF2-40B4-BE49-F238E27FC236}">
                <a16:creationId xmlns:a16="http://schemas.microsoft.com/office/drawing/2014/main" id="{529954D0-B750-45A2-93C1-2EA32A262FAE}"/>
              </a:ext>
            </a:extLst>
          </p:cNvPr>
          <p:cNvSpPr txBox="1"/>
          <p:nvPr/>
        </p:nvSpPr>
        <p:spPr>
          <a:xfrm>
            <a:off x="180666" y="1151143"/>
            <a:ext cx="4246368" cy="369332"/>
          </a:xfrm>
          <a:prstGeom prst="rect">
            <a:avLst/>
          </a:prstGeom>
          <a:noFill/>
        </p:spPr>
        <p:txBody>
          <a:bodyPr wrap="square" rtlCol="0">
            <a:spAutoFit/>
          </a:bodyPr>
          <a:lstStyle/>
          <a:p>
            <a:pPr marL="285750" indent="-285750">
              <a:buFont typeface="Wingdings" panose="05000000000000000000" pitchFamily="2" charset="2"/>
              <a:buChar char="q"/>
            </a:pPr>
            <a:r>
              <a:rPr lang="es-EC" b="1"/>
              <a:t>CONTROL DE TEMPERATURA</a:t>
            </a:r>
          </a:p>
        </p:txBody>
      </p:sp>
      <p:sp>
        <p:nvSpPr>
          <p:cNvPr id="12" name="Elipse 11">
            <a:extLst>
              <a:ext uri="{FF2B5EF4-FFF2-40B4-BE49-F238E27FC236}">
                <a16:creationId xmlns:a16="http://schemas.microsoft.com/office/drawing/2014/main" id="{40668D86-2503-4CA5-AB00-2F39449BA062}"/>
              </a:ext>
            </a:extLst>
          </p:cNvPr>
          <p:cNvSpPr/>
          <p:nvPr/>
        </p:nvSpPr>
        <p:spPr>
          <a:xfrm>
            <a:off x="8478250" y="4706481"/>
            <a:ext cx="288000" cy="288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a:t>1</a:t>
            </a:r>
          </a:p>
        </p:txBody>
      </p:sp>
      <p:sp>
        <p:nvSpPr>
          <p:cNvPr id="20" name="Elipse 19">
            <a:extLst>
              <a:ext uri="{FF2B5EF4-FFF2-40B4-BE49-F238E27FC236}">
                <a16:creationId xmlns:a16="http://schemas.microsoft.com/office/drawing/2014/main" id="{D4430204-A1D6-46B2-9840-E674ABC32A67}"/>
              </a:ext>
            </a:extLst>
          </p:cNvPr>
          <p:cNvSpPr/>
          <p:nvPr/>
        </p:nvSpPr>
        <p:spPr>
          <a:xfrm>
            <a:off x="8478250" y="4318602"/>
            <a:ext cx="288000" cy="288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a:t>2</a:t>
            </a:r>
          </a:p>
        </p:txBody>
      </p:sp>
      <p:cxnSp>
        <p:nvCxnSpPr>
          <p:cNvPr id="21" name="Conector recto de flecha 20">
            <a:extLst>
              <a:ext uri="{FF2B5EF4-FFF2-40B4-BE49-F238E27FC236}">
                <a16:creationId xmlns:a16="http://schemas.microsoft.com/office/drawing/2014/main" id="{79CDA963-B04D-45D6-9B07-F10CA522EE15}"/>
              </a:ext>
            </a:extLst>
          </p:cNvPr>
          <p:cNvCxnSpPr/>
          <p:nvPr/>
        </p:nvCxnSpPr>
        <p:spPr>
          <a:xfrm flipV="1">
            <a:off x="8596360" y="2456850"/>
            <a:ext cx="0" cy="177546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nvGrpSpPr>
          <p:cNvPr id="27" name="Grupo 26">
            <a:extLst>
              <a:ext uri="{FF2B5EF4-FFF2-40B4-BE49-F238E27FC236}">
                <a16:creationId xmlns:a16="http://schemas.microsoft.com/office/drawing/2014/main" id="{21A8A7CF-E56A-4145-909E-F44D344355FF}"/>
              </a:ext>
            </a:extLst>
          </p:cNvPr>
          <p:cNvGrpSpPr/>
          <p:nvPr/>
        </p:nvGrpSpPr>
        <p:grpSpPr>
          <a:xfrm>
            <a:off x="8366302" y="2079898"/>
            <a:ext cx="441166" cy="369332"/>
            <a:chOff x="8567129" y="1611293"/>
            <a:chExt cx="441166" cy="369332"/>
          </a:xfrm>
        </p:grpSpPr>
        <p:sp>
          <p:nvSpPr>
            <p:cNvPr id="25" name="Elipse 24">
              <a:extLst>
                <a:ext uri="{FF2B5EF4-FFF2-40B4-BE49-F238E27FC236}">
                  <a16:creationId xmlns:a16="http://schemas.microsoft.com/office/drawing/2014/main" id="{12CB5B47-DDDD-46F1-AE49-DBEAA4C93F31}"/>
                </a:ext>
              </a:extLst>
            </p:cNvPr>
            <p:cNvSpPr/>
            <p:nvPr/>
          </p:nvSpPr>
          <p:spPr>
            <a:xfrm>
              <a:off x="8657151" y="1647659"/>
              <a:ext cx="288000" cy="288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6" name="CuadroTexto 25">
              <a:extLst>
                <a:ext uri="{FF2B5EF4-FFF2-40B4-BE49-F238E27FC236}">
                  <a16:creationId xmlns:a16="http://schemas.microsoft.com/office/drawing/2014/main" id="{FF822E3C-F9D0-4948-AD5D-63D286E65AF3}"/>
                </a:ext>
              </a:extLst>
            </p:cNvPr>
            <p:cNvSpPr txBox="1"/>
            <p:nvPr/>
          </p:nvSpPr>
          <p:spPr>
            <a:xfrm>
              <a:off x="8567129" y="1611293"/>
              <a:ext cx="441166" cy="369332"/>
            </a:xfrm>
            <a:prstGeom prst="rect">
              <a:avLst/>
            </a:prstGeom>
            <a:noFill/>
          </p:spPr>
          <p:txBody>
            <a:bodyPr wrap="square" rtlCol="0">
              <a:spAutoFit/>
            </a:bodyPr>
            <a:lstStyle/>
            <a:p>
              <a:pPr algn="ctr"/>
              <a:r>
                <a:rPr lang="es-EC">
                  <a:solidFill>
                    <a:schemeClr val="lt1"/>
                  </a:solidFill>
                </a:rPr>
                <a:t>12</a:t>
              </a:r>
            </a:p>
          </p:txBody>
        </p:sp>
      </p:grpSp>
      <p:sp>
        <p:nvSpPr>
          <p:cNvPr id="28" name="CuadroTexto 27">
            <a:extLst>
              <a:ext uri="{FF2B5EF4-FFF2-40B4-BE49-F238E27FC236}">
                <a16:creationId xmlns:a16="http://schemas.microsoft.com/office/drawing/2014/main" id="{D5DD8A7B-ED06-4D8C-ADD7-E8474B1BDB9C}"/>
              </a:ext>
            </a:extLst>
          </p:cNvPr>
          <p:cNvSpPr txBox="1"/>
          <p:nvPr/>
        </p:nvSpPr>
        <p:spPr>
          <a:xfrm>
            <a:off x="8021501" y="1456799"/>
            <a:ext cx="1150604" cy="523220"/>
          </a:xfrm>
          <a:prstGeom prst="rect">
            <a:avLst/>
          </a:prstGeom>
          <a:noFill/>
        </p:spPr>
        <p:txBody>
          <a:bodyPr wrap="square" rtlCol="0">
            <a:spAutoFit/>
          </a:bodyPr>
          <a:lstStyle/>
          <a:p>
            <a:pPr algn="ctr"/>
            <a:r>
              <a:rPr lang="es-EC" sz="1400">
                <a:latin typeface="Calibri" panose="020F0502020204030204" pitchFamily="34" charset="0"/>
                <a:cs typeface="Calibri" panose="020F0502020204030204" pitchFamily="34" charset="0"/>
              </a:rPr>
              <a:t>Numeración</a:t>
            </a:r>
          </a:p>
          <a:p>
            <a:pPr algn="ctr"/>
            <a:r>
              <a:rPr lang="es-EC" sz="1400">
                <a:latin typeface="Calibri" panose="020F0502020204030204" pitchFamily="34" charset="0"/>
                <a:cs typeface="Calibri" panose="020F0502020204030204" pitchFamily="34" charset="0"/>
              </a:rPr>
              <a:t>Planchas</a:t>
            </a:r>
          </a:p>
        </p:txBody>
      </p:sp>
      <p:sp>
        <p:nvSpPr>
          <p:cNvPr id="22" name="TextBox 2">
            <a:extLst>
              <a:ext uri="{FF2B5EF4-FFF2-40B4-BE49-F238E27FC236}">
                <a16:creationId xmlns:a16="http://schemas.microsoft.com/office/drawing/2014/main" id="{4A9855F5-B3EE-498E-B630-5A75139C920E}"/>
              </a:ext>
            </a:extLst>
          </p:cNvPr>
          <p:cNvSpPr txBox="1"/>
          <p:nvPr/>
        </p:nvSpPr>
        <p:spPr>
          <a:xfrm>
            <a:off x="118533" y="6496603"/>
            <a:ext cx="8996727"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      </a:t>
            </a:r>
            <a:r>
              <a:rPr lang="es-419" sz="1000" dirty="0">
                <a:solidFill>
                  <a:schemeClr val="bg2">
                    <a:lumMod val="50000"/>
                  </a:schemeClr>
                </a:solidFill>
                <a:latin typeface="Calibri" panose="020F0502020204030204" pitchFamily="34" charset="0"/>
                <a:cs typeface="Calibri" panose="020F0502020204030204" pitchFamily="34" charset="0"/>
              </a:rPr>
              <a:t>2. Justificación e importancia    3. Objetivos    4. Desarrollo del sistema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4119591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647818" y="5810525"/>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1143000"/>
          </a:xfrm>
        </p:spPr>
        <p:txBody>
          <a:bodyPr/>
          <a:lstStyle/>
          <a:p>
            <a:pPr algn="ctr"/>
            <a:r>
              <a:rPr lang="es-ES" sz="2000" i="0">
                <a:solidFill>
                  <a:schemeClr val="tx1"/>
                </a:solidFill>
                <a:effectLst/>
              </a:rPr>
              <a:t>INTRODUCCIÓN</a:t>
            </a:r>
            <a:endParaRPr lang="es-EC" sz="2000" i="0">
              <a:solidFill>
                <a:schemeClr val="tx1"/>
              </a:solidFill>
              <a:effectLst/>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 name="CuadroTexto 16">
            <a:extLst>
              <a:ext uri="{FF2B5EF4-FFF2-40B4-BE49-F238E27FC236}">
                <a16:creationId xmlns:a16="http://schemas.microsoft.com/office/drawing/2014/main" id="{444906D5-59FD-4F73-B0E3-31A471D0C385}"/>
              </a:ext>
            </a:extLst>
          </p:cNvPr>
          <p:cNvSpPr txBox="1"/>
          <p:nvPr/>
        </p:nvSpPr>
        <p:spPr>
          <a:xfrm>
            <a:off x="117472" y="628085"/>
            <a:ext cx="6710711" cy="369332"/>
          </a:xfrm>
          <a:prstGeom prst="rect">
            <a:avLst/>
          </a:prstGeom>
          <a:noFill/>
        </p:spPr>
        <p:txBody>
          <a:bodyPr wrap="square" rtlCol="0">
            <a:spAutoFit/>
          </a:bodyPr>
          <a:lstStyle/>
          <a:p>
            <a:r>
              <a:rPr lang="es-EC" b="1"/>
              <a:t>MÁQUINA DE PLANCHADO DE FABRICACIÓN ARTESANAL</a:t>
            </a:r>
          </a:p>
        </p:txBody>
      </p:sp>
      <p:pic>
        <p:nvPicPr>
          <p:cNvPr id="8" name="Imagen 7">
            <a:extLst>
              <a:ext uri="{FF2B5EF4-FFF2-40B4-BE49-F238E27FC236}">
                <a16:creationId xmlns:a16="http://schemas.microsoft.com/office/drawing/2014/main" id="{1361C708-30EA-4B79-9256-01F47B1D905E}"/>
              </a:ext>
            </a:extLst>
          </p:cNvPr>
          <p:cNvPicPr>
            <a:picLocks noChangeAspect="1"/>
          </p:cNvPicPr>
          <p:nvPr/>
        </p:nvPicPr>
        <p:blipFill>
          <a:blip r:embed="rId3"/>
          <a:stretch>
            <a:fillRect/>
          </a:stretch>
        </p:blipFill>
        <p:spPr>
          <a:xfrm>
            <a:off x="350600" y="1751778"/>
            <a:ext cx="2922641" cy="3896854"/>
          </a:xfrm>
          <a:prstGeom prst="rect">
            <a:avLst/>
          </a:prstGeom>
        </p:spPr>
      </p:pic>
      <p:pic>
        <p:nvPicPr>
          <p:cNvPr id="20" name="Imagen 19">
            <a:extLst>
              <a:ext uri="{FF2B5EF4-FFF2-40B4-BE49-F238E27FC236}">
                <a16:creationId xmlns:a16="http://schemas.microsoft.com/office/drawing/2014/main" id="{6D4A4668-493F-4C83-B61E-E18C8FAD72D4}"/>
              </a:ext>
            </a:extLst>
          </p:cNvPr>
          <p:cNvPicPr>
            <a:picLocks noChangeAspect="1"/>
          </p:cNvPicPr>
          <p:nvPr/>
        </p:nvPicPr>
        <p:blipFill>
          <a:blip r:embed="rId4"/>
          <a:stretch>
            <a:fillRect/>
          </a:stretch>
        </p:blipFill>
        <p:spPr>
          <a:xfrm>
            <a:off x="3633654" y="1720712"/>
            <a:ext cx="2969238" cy="3958985"/>
          </a:xfrm>
          <a:prstGeom prst="rect">
            <a:avLst/>
          </a:prstGeom>
        </p:spPr>
      </p:pic>
      <p:sp>
        <p:nvSpPr>
          <p:cNvPr id="21" name="CuadroTexto 20">
            <a:extLst>
              <a:ext uri="{FF2B5EF4-FFF2-40B4-BE49-F238E27FC236}">
                <a16:creationId xmlns:a16="http://schemas.microsoft.com/office/drawing/2014/main" id="{0FE76EC6-69A4-4BAF-95C6-9B07DFF6CBFC}"/>
              </a:ext>
            </a:extLst>
          </p:cNvPr>
          <p:cNvSpPr txBox="1"/>
          <p:nvPr/>
        </p:nvSpPr>
        <p:spPr>
          <a:xfrm>
            <a:off x="180666" y="1151143"/>
            <a:ext cx="4246368" cy="369332"/>
          </a:xfrm>
          <a:prstGeom prst="rect">
            <a:avLst/>
          </a:prstGeom>
          <a:noFill/>
        </p:spPr>
        <p:txBody>
          <a:bodyPr wrap="square" rtlCol="0">
            <a:spAutoFit/>
          </a:bodyPr>
          <a:lstStyle/>
          <a:p>
            <a:pPr marL="285750" indent="-285750">
              <a:buFont typeface="Wingdings" panose="05000000000000000000" pitchFamily="2" charset="2"/>
              <a:buChar char="q"/>
            </a:pPr>
            <a:r>
              <a:rPr lang="es-EC" b="1"/>
              <a:t>OPERATIVIDAD</a:t>
            </a:r>
          </a:p>
        </p:txBody>
      </p:sp>
      <p:sp>
        <p:nvSpPr>
          <p:cNvPr id="22" name="CuadroTexto 21">
            <a:extLst>
              <a:ext uri="{FF2B5EF4-FFF2-40B4-BE49-F238E27FC236}">
                <a16:creationId xmlns:a16="http://schemas.microsoft.com/office/drawing/2014/main" id="{0D2D8BAD-AFFA-4549-B749-CD5521F62D39}"/>
              </a:ext>
            </a:extLst>
          </p:cNvPr>
          <p:cNvSpPr txBox="1"/>
          <p:nvPr/>
        </p:nvSpPr>
        <p:spPr>
          <a:xfrm>
            <a:off x="6647818" y="2755820"/>
            <a:ext cx="2365829" cy="2031325"/>
          </a:xfrm>
          <a:prstGeom prst="rect">
            <a:avLst/>
          </a:prstGeom>
          <a:noFill/>
        </p:spPr>
        <p:txBody>
          <a:bodyPr wrap="square">
            <a:spAutoFit/>
          </a:bodyPr>
          <a:lstStyle/>
          <a:p>
            <a:pPr algn="just"/>
            <a:r>
              <a:rPr lang="es-EC" sz="1400">
                <a:latin typeface="Calibri" panose="020F0502020204030204" pitchFamily="34" charset="0"/>
                <a:cs typeface="Calibri" panose="020F0502020204030204" pitchFamily="34" charset="0"/>
              </a:rPr>
              <a:t>Una vez se alcanza los 185°F (85°C) en la tercera plancha se la desconecta. Esta plancha servía de referencia para la desconexión de las demás que se lo realizaba de acuerdo a un determinado tiempo el cual el operador sabia por experiencia.</a:t>
            </a:r>
          </a:p>
        </p:txBody>
      </p:sp>
      <p:sp>
        <p:nvSpPr>
          <p:cNvPr id="11" name="TextBox 2">
            <a:extLst>
              <a:ext uri="{FF2B5EF4-FFF2-40B4-BE49-F238E27FC236}">
                <a16:creationId xmlns:a16="http://schemas.microsoft.com/office/drawing/2014/main" id="{5AD8E97B-AF14-47A2-8012-F37466C7685C}"/>
              </a:ext>
            </a:extLst>
          </p:cNvPr>
          <p:cNvSpPr txBox="1"/>
          <p:nvPr/>
        </p:nvSpPr>
        <p:spPr>
          <a:xfrm>
            <a:off x="118533" y="6496603"/>
            <a:ext cx="8996727"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      </a:t>
            </a:r>
            <a:r>
              <a:rPr lang="es-419" sz="1000" dirty="0">
                <a:solidFill>
                  <a:schemeClr val="bg2">
                    <a:lumMod val="50000"/>
                  </a:schemeClr>
                </a:solidFill>
                <a:latin typeface="Calibri" panose="020F0502020204030204" pitchFamily="34" charset="0"/>
                <a:cs typeface="Calibri" panose="020F0502020204030204" pitchFamily="34" charset="0"/>
              </a:rPr>
              <a:t>2. Justificación e importancia    3. Objetivos    4. Desarrollo del sistema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28415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647818" y="5810525"/>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573581"/>
          </a:xfrm>
        </p:spPr>
        <p:txBody>
          <a:bodyPr/>
          <a:lstStyle/>
          <a:p>
            <a:pPr algn="ctr"/>
            <a:r>
              <a:rPr lang="es-ES" sz="2000" i="0">
                <a:solidFill>
                  <a:schemeClr val="tx1"/>
                </a:solidFill>
                <a:effectLst/>
              </a:rPr>
              <a:t>INTRODUCCIÓN</a:t>
            </a:r>
            <a:endParaRPr lang="es-EC" sz="2000" i="0">
              <a:solidFill>
                <a:schemeClr val="tx1"/>
              </a:solidFill>
              <a:effectLst/>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 name="CuadroTexto 16">
            <a:extLst>
              <a:ext uri="{FF2B5EF4-FFF2-40B4-BE49-F238E27FC236}">
                <a16:creationId xmlns:a16="http://schemas.microsoft.com/office/drawing/2014/main" id="{444906D5-59FD-4F73-B0E3-31A471D0C385}"/>
              </a:ext>
            </a:extLst>
          </p:cNvPr>
          <p:cNvSpPr txBox="1"/>
          <p:nvPr/>
        </p:nvSpPr>
        <p:spPr>
          <a:xfrm>
            <a:off x="117472" y="628085"/>
            <a:ext cx="6710711" cy="369332"/>
          </a:xfrm>
          <a:prstGeom prst="rect">
            <a:avLst/>
          </a:prstGeom>
          <a:noFill/>
        </p:spPr>
        <p:txBody>
          <a:bodyPr wrap="square" rtlCol="0">
            <a:spAutoFit/>
          </a:bodyPr>
          <a:lstStyle/>
          <a:p>
            <a:r>
              <a:rPr lang="es-EC" b="1"/>
              <a:t>MÁQUINA DE PLANCHADO DE FABRICACIÓN ARTESANAL</a:t>
            </a:r>
          </a:p>
        </p:txBody>
      </p:sp>
      <p:pic>
        <p:nvPicPr>
          <p:cNvPr id="7" name="Imagen 6">
            <a:extLst>
              <a:ext uri="{FF2B5EF4-FFF2-40B4-BE49-F238E27FC236}">
                <a16:creationId xmlns:a16="http://schemas.microsoft.com/office/drawing/2014/main" id="{BA0ECE5C-2608-4185-9D87-766B21D15AC6}"/>
              </a:ext>
            </a:extLst>
          </p:cNvPr>
          <p:cNvPicPr>
            <a:picLocks noChangeAspect="1"/>
          </p:cNvPicPr>
          <p:nvPr/>
        </p:nvPicPr>
        <p:blipFill>
          <a:blip r:embed="rId3"/>
          <a:stretch>
            <a:fillRect/>
          </a:stretch>
        </p:blipFill>
        <p:spPr>
          <a:xfrm>
            <a:off x="180666" y="1796721"/>
            <a:ext cx="5084956" cy="3813717"/>
          </a:xfrm>
          <a:prstGeom prst="rect">
            <a:avLst/>
          </a:prstGeom>
        </p:spPr>
      </p:pic>
      <p:sp>
        <p:nvSpPr>
          <p:cNvPr id="12" name="CuadroTexto 11">
            <a:extLst>
              <a:ext uri="{FF2B5EF4-FFF2-40B4-BE49-F238E27FC236}">
                <a16:creationId xmlns:a16="http://schemas.microsoft.com/office/drawing/2014/main" id="{96A52CE8-74B2-4E4F-BA53-D9C9E8FE9137}"/>
              </a:ext>
            </a:extLst>
          </p:cNvPr>
          <p:cNvSpPr txBox="1"/>
          <p:nvPr/>
        </p:nvSpPr>
        <p:spPr>
          <a:xfrm>
            <a:off x="180666" y="1151143"/>
            <a:ext cx="4246368" cy="369332"/>
          </a:xfrm>
          <a:prstGeom prst="rect">
            <a:avLst/>
          </a:prstGeom>
          <a:noFill/>
        </p:spPr>
        <p:txBody>
          <a:bodyPr wrap="square" rtlCol="0">
            <a:spAutoFit/>
          </a:bodyPr>
          <a:lstStyle/>
          <a:p>
            <a:pPr marL="285750" indent="-285750">
              <a:buFont typeface="Wingdings" panose="05000000000000000000" pitchFamily="2" charset="2"/>
              <a:buChar char="q"/>
            </a:pPr>
            <a:r>
              <a:rPr lang="es-EC" b="1"/>
              <a:t>ENERGIZACIÓN DE LA MÁQUINA</a:t>
            </a:r>
          </a:p>
        </p:txBody>
      </p:sp>
      <p:sp>
        <p:nvSpPr>
          <p:cNvPr id="13" name="CuadroTexto 12">
            <a:extLst>
              <a:ext uri="{FF2B5EF4-FFF2-40B4-BE49-F238E27FC236}">
                <a16:creationId xmlns:a16="http://schemas.microsoft.com/office/drawing/2014/main" id="{283E10FC-7FBA-4E75-9D6F-C9592F1B9E70}"/>
              </a:ext>
            </a:extLst>
          </p:cNvPr>
          <p:cNvSpPr txBox="1"/>
          <p:nvPr/>
        </p:nvSpPr>
        <p:spPr>
          <a:xfrm>
            <a:off x="5308396" y="2704982"/>
            <a:ext cx="3656526" cy="1815882"/>
          </a:xfrm>
          <a:prstGeom prst="rect">
            <a:avLst/>
          </a:prstGeom>
        </p:spPr>
        <p:txBody>
          <a:bodyPr wrap="square">
            <a:spAutoFit/>
          </a:bodyPr>
          <a:lstStyle>
            <a:defPPr>
              <a:defRPr lang="es-ES"/>
            </a:defPPr>
            <a:lvl1pPr algn="just">
              <a:defRPr sz="1400">
                <a:latin typeface="Calibri" panose="020F0502020204030204" pitchFamily="34" charset="0"/>
                <a:cs typeface="Calibri" panose="020F0502020204030204" pitchFamily="34" charset="0"/>
              </a:defRPr>
            </a:lvl1pPr>
          </a:lstStyle>
          <a:p>
            <a:pPr marL="285750" indent="-285750">
              <a:buFont typeface="Wingdings" panose="05000000000000000000" pitchFamily="2" charset="2"/>
              <a:buChar char="Ø"/>
            </a:pPr>
            <a:r>
              <a:rPr lang="es-EC"/>
              <a:t>Breaker termomagnético trifásico deteriorado.</a:t>
            </a:r>
          </a:p>
          <a:p>
            <a:pPr marL="285750" indent="-285750">
              <a:buFont typeface="Wingdings" panose="05000000000000000000" pitchFamily="2" charset="2"/>
              <a:buChar char="Ø"/>
            </a:pPr>
            <a:endParaRPr lang="es-EC"/>
          </a:p>
          <a:p>
            <a:pPr marL="285750" indent="-285750">
              <a:buFont typeface="Wingdings" panose="05000000000000000000" pitchFamily="2" charset="2"/>
              <a:buChar char="Ø"/>
            </a:pPr>
            <a:r>
              <a:rPr lang="es-EC"/>
              <a:t>Contactos de conexión desgastados.</a:t>
            </a:r>
          </a:p>
          <a:p>
            <a:pPr marL="285750" indent="-285750">
              <a:buFont typeface="Wingdings" panose="05000000000000000000" pitchFamily="2" charset="2"/>
              <a:buChar char="Ø"/>
            </a:pPr>
            <a:endParaRPr lang="es-EC"/>
          </a:p>
          <a:p>
            <a:pPr marL="285750" indent="-285750">
              <a:buFont typeface="Wingdings" panose="05000000000000000000" pitchFamily="2" charset="2"/>
              <a:buChar char="Ø"/>
            </a:pPr>
            <a:r>
              <a:rPr lang="es-EC"/>
              <a:t>Contacto quemado de una fase.</a:t>
            </a:r>
          </a:p>
          <a:p>
            <a:pPr marL="285750" indent="-285750">
              <a:buFont typeface="Wingdings" panose="05000000000000000000" pitchFamily="2" charset="2"/>
              <a:buChar char="Ø"/>
            </a:pPr>
            <a:endParaRPr lang="es-EC"/>
          </a:p>
          <a:p>
            <a:pPr marL="285750" indent="-285750">
              <a:buFont typeface="Wingdings" panose="05000000000000000000" pitchFamily="2" charset="2"/>
              <a:buChar char="Ø"/>
            </a:pPr>
            <a:r>
              <a:rPr lang="es-EC"/>
              <a:t>Empalmes desgastados.</a:t>
            </a:r>
          </a:p>
        </p:txBody>
      </p:sp>
      <p:sp>
        <p:nvSpPr>
          <p:cNvPr id="10" name="TextBox 2">
            <a:extLst>
              <a:ext uri="{FF2B5EF4-FFF2-40B4-BE49-F238E27FC236}">
                <a16:creationId xmlns:a16="http://schemas.microsoft.com/office/drawing/2014/main" id="{1EBE065B-4275-4253-8CA0-59C0C46C8980}"/>
              </a:ext>
            </a:extLst>
          </p:cNvPr>
          <p:cNvSpPr txBox="1"/>
          <p:nvPr/>
        </p:nvSpPr>
        <p:spPr>
          <a:xfrm>
            <a:off x="118533" y="6496603"/>
            <a:ext cx="8996727"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      </a:t>
            </a:r>
            <a:r>
              <a:rPr lang="es-419" sz="1000" dirty="0">
                <a:solidFill>
                  <a:schemeClr val="bg2">
                    <a:lumMod val="50000"/>
                  </a:schemeClr>
                </a:solidFill>
                <a:latin typeface="Calibri" panose="020F0502020204030204" pitchFamily="34" charset="0"/>
                <a:cs typeface="Calibri" panose="020F0502020204030204" pitchFamily="34" charset="0"/>
              </a:rPr>
              <a:t>2. Justificación e importancia    3. Objetivos    4. Desarrollo del sistema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632233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4A32F4-F0D5-487B-A2D1-CF15822133D6}"/>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B7137CC9-51C1-4011-84F7-404B17945103}"/>
              </a:ext>
            </a:extLst>
          </p:cNvPr>
          <p:cNvSpPr>
            <a:spLocks noGrp="1"/>
          </p:cNvSpPr>
          <p:nvPr>
            <p:ph idx="1"/>
          </p:nvPr>
        </p:nvSpPr>
        <p:spPr/>
        <p:txBody>
          <a:bodyPr/>
          <a:lstStyle/>
          <a:p>
            <a:endParaRPr lang="es-EC"/>
          </a:p>
        </p:txBody>
      </p:sp>
      <p:sp>
        <p:nvSpPr>
          <p:cNvPr id="4" name="Título 1">
            <a:extLst>
              <a:ext uri="{FF2B5EF4-FFF2-40B4-BE49-F238E27FC236}">
                <a16:creationId xmlns:a16="http://schemas.microsoft.com/office/drawing/2014/main" id="{130A8AEF-096A-4565-BA5C-C968C7EF0CCC}"/>
              </a:ext>
            </a:extLst>
          </p:cNvPr>
          <p:cNvSpPr txBox="1">
            <a:spLocks/>
          </p:cNvSpPr>
          <p:nvPr/>
        </p:nvSpPr>
        <p:spPr>
          <a:xfrm>
            <a:off x="457280" y="54504"/>
            <a:ext cx="8231029" cy="573581"/>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defTabSz="914400"/>
            <a:r>
              <a:rPr lang="es-ES" sz="2000" i="0" kern="0">
                <a:solidFill>
                  <a:schemeClr val="tx1"/>
                </a:solidFill>
                <a:effectLst/>
              </a:rPr>
              <a:t>Justificación</a:t>
            </a:r>
            <a:endParaRPr lang="es-EC" sz="2000" i="0" kern="0">
              <a:solidFill>
                <a:schemeClr val="tx1"/>
              </a:solidFill>
              <a:effectLst/>
            </a:endParaRPr>
          </a:p>
        </p:txBody>
      </p:sp>
      <p:graphicFrame>
        <p:nvGraphicFramePr>
          <p:cNvPr id="5" name="Diagrama 4">
            <a:extLst>
              <a:ext uri="{FF2B5EF4-FFF2-40B4-BE49-F238E27FC236}">
                <a16:creationId xmlns:a16="http://schemas.microsoft.com/office/drawing/2014/main" id="{87D62887-F157-44EB-AB42-F4BA09F0F317}"/>
              </a:ext>
            </a:extLst>
          </p:cNvPr>
          <p:cNvGraphicFramePr/>
          <p:nvPr>
            <p:extLst>
              <p:ext uri="{D42A27DB-BD31-4B8C-83A1-F6EECF244321}">
                <p14:modId xmlns:p14="http://schemas.microsoft.com/office/powerpoint/2010/main" val="3974201663"/>
              </p:ext>
            </p:extLst>
          </p:nvPr>
        </p:nvGraphicFramePr>
        <p:xfrm>
          <a:off x="928765" y="477002"/>
          <a:ext cx="7120953" cy="5474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6126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647818" y="5810525"/>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79" y="54504"/>
            <a:ext cx="8231029" cy="1143000"/>
          </a:xfrm>
        </p:spPr>
        <p:txBody>
          <a:bodyPr/>
          <a:lstStyle/>
          <a:p>
            <a:pPr algn="ctr"/>
            <a:r>
              <a:rPr lang="es-ES" sz="2000" i="0">
                <a:solidFill>
                  <a:schemeClr val="tx1"/>
                </a:solidFill>
                <a:effectLst/>
              </a:rPr>
              <a:t>INTRODUCCIÓN</a:t>
            </a:r>
            <a:endParaRPr lang="es-EC" sz="2000" i="0">
              <a:solidFill>
                <a:schemeClr val="tx1"/>
              </a:solidFill>
              <a:effectLst/>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 name="CuadroTexto 16">
            <a:extLst>
              <a:ext uri="{FF2B5EF4-FFF2-40B4-BE49-F238E27FC236}">
                <a16:creationId xmlns:a16="http://schemas.microsoft.com/office/drawing/2014/main" id="{444906D5-59FD-4F73-B0E3-31A471D0C385}"/>
              </a:ext>
            </a:extLst>
          </p:cNvPr>
          <p:cNvSpPr txBox="1"/>
          <p:nvPr/>
        </p:nvSpPr>
        <p:spPr>
          <a:xfrm>
            <a:off x="117472" y="628085"/>
            <a:ext cx="6710711" cy="369332"/>
          </a:xfrm>
          <a:prstGeom prst="rect">
            <a:avLst/>
          </a:prstGeom>
          <a:noFill/>
        </p:spPr>
        <p:txBody>
          <a:bodyPr wrap="square" rtlCol="0">
            <a:spAutoFit/>
          </a:bodyPr>
          <a:lstStyle/>
          <a:p>
            <a:r>
              <a:rPr lang="es-EC" b="1"/>
              <a:t>TEMPERATURA DE PLANCHADO SEGURO</a:t>
            </a:r>
          </a:p>
        </p:txBody>
      </p:sp>
      <p:sp>
        <p:nvSpPr>
          <p:cNvPr id="11" name="CuadroTexto 10">
            <a:extLst>
              <a:ext uri="{FF2B5EF4-FFF2-40B4-BE49-F238E27FC236}">
                <a16:creationId xmlns:a16="http://schemas.microsoft.com/office/drawing/2014/main" id="{61128FE7-40BA-4A25-83EC-B1090C2230C6}"/>
              </a:ext>
            </a:extLst>
          </p:cNvPr>
          <p:cNvSpPr txBox="1"/>
          <p:nvPr/>
        </p:nvSpPr>
        <p:spPr>
          <a:xfrm>
            <a:off x="260516" y="1095832"/>
            <a:ext cx="8427791" cy="738664"/>
          </a:xfrm>
          <a:prstGeom prst="rect">
            <a:avLst/>
          </a:prstGeom>
        </p:spPr>
        <p:txBody>
          <a:bodyPr wrap="square">
            <a:spAutoFit/>
          </a:bodyPr>
          <a:lstStyle>
            <a:defPPr>
              <a:defRPr lang="es-ES"/>
            </a:defPPr>
            <a:lvl1pPr algn="just">
              <a:defRPr sz="1400">
                <a:latin typeface="Calibri" panose="020F0502020204030204" pitchFamily="34" charset="0"/>
                <a:cs typeface="Calibri" panose="020F0502020204030204" pitchFamily="34" charset="0"/>
              </a:defRPr>
            </a:lvl1pPr>
          </a:lstStyle>
          <a:p>
            <a:r>
              <a:rPr lang="es-MX"/>
              <a:t>Las prendas a las que se realiza el servicio de planchado son los anacos, fachalinas, rebosos, chales, ponchos y telas que se emplearán posteriormente en la realización de las blusas. Los materiales de los tejidos son lana pura, lana casimir, paño, poliéster, seda u orlón.</a:t>
            </a:r>
          </a:p>
        </p:txBody>
      </p:sp>
      <p:sp>
        <p:nvSpPr>
          <p:cNvPr id="19" name="CuadroTexto 18">
            <a:extLst>
              <a:ext uri="{FF2B5EF4-FFF2-40B4-BE49-F238E27FC236}">
                <a16:creationId xmlns:a16="http://schemas.microsoft.com/office/drawing/2014/main" id="{664A7497-3725-4900-83E1-749A1A1C8E3D}"/>
              </a:ext>
            </a:extLst>
          </p:cNvPr>
          <p:cNvSpPr txBox="1"/>
          <p:nvPr/>
        </p:nvSpPr>
        <p:spPr>
          <a:xfrm>
            <a:off x="307975" y="4773359"/>
            <a:ext cx="7888290" cy="307777"/>
          </a:xfrm>
          <a:prstGeom prst="rect">
            <a:avLst/>
          </a:prstGeom>
          <a:noFill/>
        </p:spPr>
        <p:txBody>
          <a:bodyPr wrap="square">
            <a:spAutoFit/>
          </a:bodyPr>
          <a:lstStyle/>
          <a:p>
            <a:r>
              <a:rPr lang="es-MX" sz="1400">
                <a:latin typeface="Calibri" panose="020F0502020204030204" pitchFamily="34" charset="0"/>
                <a:cs typeface="Calibri" panose="020F0502020204030204" pitchFamily="34" charset="0"/>
              </a:rPr>
              <a:t>Nota: Adaptado de </a:t>
            </a:r>
            <a:r>
              <a:rPr lang="es-MX" sz="1400" i="1">
                <a:latin typeface="Calibri" panose="020F0502020204030204" pitchFamily="34" charset="0"/>
                <a:cs typeface="Calibri" panose="020F0502020204030204" pitchFamily="34" charset="0"/>
              </a:rPr>
              <a:t>Introducción a los textiles (p. 24), por </a:t>
            </a:r>
            <a:r>
              <a:rPr lang="es-MX" sz="1400" i="1" err="1">
                <a:latin typeface="Calibri" panose="020F0502020204030204" pitchFamily="34" charset="0"/>
                <a:cs typeface="Calibri" panose="020F0502020204030204" pitchFamily="34" charset="0"/>
              </a:rPr>
              <a:t>Hollen</a:t>
            </a:r>
            <a:r>
              <a:rPr lang="es-MX" sz="1400" i="1">
                <a:latin typeface="Calibri" panose="020F0502020204030204" pitchFamily="34" charset="0"/>
                <a:cs typeface="Calibri" panose="020F0502020204030204" pitchFamily="34" charset="0"/>
              </a:rPr>
              <a:t> &amp; </a:t>
            </a:r>
            <a:r>
              <a:rPr lang="es-MX" sz="1400" i="1" err="1">
                <a:latin typeface="Calibri" panose="020F0502020204030204" pitchFamily="34" charset="0"/>
                <a:cs typeface="Calibri" panose="020F0502020204030204" pitchFamily="34" charset="0"/>
              </a:rPr>
              <a:t>Saddler</a:t>
            </a:r>
            <a:r>
              <a:rPr lang="es-MX" sz="1400" i="1">
                <a:latin typeface="Calibri" panose="020F0502020204030204" pitchFamily="34" charset="0"/>
                <a:cs typeface="Calibri" panose="020F0502020204030204" pitchFamily="34" charset="0"/>
              </a:rPr>
              <a:t>, 1999, Grupo Noriega Editores</a:t>
            </a:r>
            <a:r>
              <a:rPr lang="es-MX" sz="1400">
                <a:latin typeface="Calibri" panose="020F0502020204030204" pitchFamily="34" charset="0"/>
                <a:cs typeface="Calibri" panose="020F0502020204030204" pitchFamily="34" charset="0"/>
              </a:rPr>
              <a:t>.</a:t>
            </a:r>
            <a:endParaRPr lang="es-EC" sz="1400">
              <a:latin typeface="Calibri" panose="020F0502020204030204" pitchFamily="34" charset="0"/>
              <a:cs typeface="Calibri" panose="020F0502020204030204" pitchFamily="34" charset="0"/>
            </a:endParaRPr>
          </a:p>
        </p:txBody>
      </p:sp>
      <p:graphicFrame>
        <p:nvGraphicFramePr>
          <p:cNvPr id="20" name="Tabla 20">
            <a:extLst>
              <a:ext uri="{FF2B5EF4-FFF2-40B4-BE49-F238E27FC236}">
                <a16:creationId xmlns:a16="http://schemas.microsoft.com/office/drawing/2014/main" id="{5072C375-FDD2-4B29-BE3A-CAAD831E76C0}"/>
              </a:ext>
            </a:extLst>
          </p:cNvPr>
          <p:cNvGraphicFramePr>
            <a:graphicFrameLocks noGrp="1"/>
          </p:cNvGraphicFramePr>
          <p:nvPr>
            <p:extLst>
              <p:ext uri="{D42A27DB-BD31-4B8C-83A1-F6EECF244321}">
                <p14:modId xmlns:p14="http://schemas.microsoft.com/office/powerpoint/2010/main" val="3971078181"/>
              </p:ext>
            </p:extLst>
          </p:nvPr>
        </p:nvGraphicFramePr>
        <p:xfrm>
          <a:off x="260518" y="2432764"/>
          <a:ext cx="8427790" cy="2245360"/>
        </p:xfrm>
        <a:graphic>
          <a:graphicData uri="http://schemas.openxmlformats.org/drawingml/2006/table">
            <a:tbl>
              <a:tblPr firstRow="1" bandRow="1">
                <a:tableStyleId>{5C22544A-7EE6-4342-B048-85BDC9FD1C3A}</a:tableStyleId>
              </a:tblPr>
              <a:tblGrid>
                <a:gridCol w="1685558">
                  <a:extLst>
                    <a:ext uri="{9D8B030D-6E8A-4147-A177-3AD203B41FA5}">
                      <a16:colId xmlns:a16="http://schemas.microsoft.com/office/drawing/2014/main" val="2139833916"/>
                    </a:ext>
                  </a:extLst>
                </a:gridCol>
                <a:gridCol w="1685558">
                  <a:extLst>
                    <a:ext uri="{9D8B030D-6E8A-4147-A177-3AD203B41FA5}">
                      <a16:colId xmlns:a16="http://schemas.microsoft.com/office/drawing/2014/main" val="3790295329"/>
                    </a:ext>
                  </a:extLst>
                </a:gridCol>
                <a:gridCol w="1685558">
                  <a:extLst>
                    <a:ext uri="{9D8B030D-6E8A-4147-A177-3AD203B41FA5}">
                      <a16:colId xmlns:a16="http://schemas.microsoft.com/office/drawing/2014/main" val="3651528595"/>
                    </a:ext>
                  </a:extLst>
                </a:gridCol>
                <a:gridCol w="1685558">
                  <a:extLst>
                    <a:ext uri="{9D8B030D-6E8A-4147-A177-3AD203B41FA5}">
                      <a16:colId xmlns:a16="http://schemas.microsoft.com/office/drawing/2014/main" val="815143606"/>
                    </a:ext>
                  </a:extLst>
                </a:gridCol>
                <a:gridCol w="1685558">
                  <a:extLst>
                    <a:ext uri="{9D8B030D-6E8A-4147-A177-3AD203B41FA5}">
                      <a16:colId xmlns:a16="http://schemas.microsoft.com/office/drawing/2014/main" val="1168394742"/>
                    </a:ext>
                  </a:extLst>
                </a:gridCol>
              </a:tblGrid>
              <a:tr h="370840">
                <a:tc>
                  <a:txBody>
                    <a:bodyPr/>
                    <a:lstStyle/>
                    <a:p>
                      <a:pPr marL="0" algn="ctr" defTabSz="914400" rtl="0" eaLnBrk="1" latinLnBrk="0" hangingPunct="1"/>
                      <a:r>
                        <a:rPr lang="es-EC" sz="1100" b="1" kern="1200">
                          <a:solidFill>
                            <a:schemeClr val="tx1"/>
                          </a:solidFill>
                          <a:latin typeface="+mn-lt"/>
                          <a:ea typeface="+mn-ea"/>
                          <a:cs typeface="+mn-cs"/>
                        </a:rPr>
                        <a:t>Prenda</a:t>
                      </a:r>
                    </a:p>
                  </a:txBody>
                  <a:tcPr anchor="ctr"/>
                </a:tc>
                <a:tc>
                  <a:txBody>
                    <a:bodyPr/>
                    <a:lstStyle/>
                    <a:p>
                      <a:pPr marL="0" algn="ctr" defTabSz="914400" rtl="0" eaLnBrk="1" latinLnBrk="0" hangingPunct="1"/>
                      <a:r>
                        <a:rPr lang="es-EC" sz="1100" b="1" kern="1200">
                          <a:solidFill>
                            <a:schemeClr val="tx1"/>
                          </a:solidFill>
                          <a:latin typeface="+mn-lt"/>
                          <a:ea typeface="+mn-ea"/>
                          <a:cs typeface="+mn-cs"/>
                        </a:rPr>
                        <a:t>Material</a:t>
                      </a:r>
                    </a:p>
                  </a:txBody>
                  <a:tcPr anchor="ctr"/>
                </a:tc>
                <a:tc>
                  <a:txBody>
                    <a:bodyPr/>
                    <a:lstStyle/>
                    <a:p>
                      <a:pPr marL="0" algn="ctr" defTabSz="914400" rtl="0" eaLnBrk="1" latinLnBrk="0" hangingPunct="1"/>
                      <a:r>
                        <a:rPr lang="es-EC" sz="1100" b="1" kern="1200">
                          <a:solidFill>
                            <a:schemeClr val="tx1"/>
                          </a:solidFill>
                          <a:latin typeface="+mn-lt"/>
                          <a:ea typeface="+mn-ea"/>
                          <a:cs typeface="+mn-cs"/>
                        </a:rPr>
                        <a:t>Resiliencia</a:t>
                      </a:r>
                    </a:p>
                  </a:txBody>
                  <a:tcPr anchor="ctr"/>
                </a:tc>
                <a:tc>
                  <a:txBody>
                    <a:bodyPr/>
                    <a:lstStyle/>
                    <a:p>
                      <a:pPr marL="0" algn="ctr" defTabSz="914400" rtl="0" eaLnBrk="1" latinLnBrk="0" hangingPunct="1"/>
                      <a:r>
                        <a:rPr lang="es-EC" sz="1100" b="1" kern="1200">
                          <a:solidFill>
                            <a:schemeClr val="tx1"/>
                          </a:solidFill>
                          <a:latin typeface="+mn-lt"/>
                          <a:ea typeface="+mn-ea"/>
                          <a:cs typeface="+mn-cs"/>
                        </a:rPr>
                        <a:t>Conductividad térmica </a:t>
                      </a:r>
                      <a:br>
                        <a:rPr lang="es-EC" sz="1100" b="1" kern="1200">
                          <a:solidFill>
                            <a:schemeClr val="tx1"/>
                          </a:solidFill>
                          <a:latin typeface="+mn-lt"/>
                          <a:ea typeface="+mn-ea"/>
                          <a:cs typeface="+mn-cs"/>
                        </a:rPr>
                      </a:br>
                      <a:r>
                        <a:rPr lang="es-EC" sz="1100" b="1" kern="1200">
                          <a:solidFill>
                            <a:schemeClr val="tx1"/>
                          </a:solidFill>
                          <a:latin typeface="+mn-lt"/>
                          <a:ea typeface="+mn-ea"/>
                          <a:cs typeface="+mn-cs"/>
                        </a:rPr>
                        <a:t>[W/K.m]</a:t>
                      </a:r>
                    </a:p>
                  </a:txBody>
                  <a:tcPr anchor="ctr"/>
                </a:tc>
                <a:tc>
                  <a:txBody>
                    <a:bodyPr/>
                    <a:lstStyle/>
                    <a:p>
                      <a:pPr marL="0" algn="ctr" defTabSz="914400" rtl="0" eaLnBrk="1" latinLnBrk="0" hangingPunct="1"/>
                      <a:r>
                        <a:rPr lang="es-EC" sz="1100" b="1" kern="1200">
                          <a:solidFill>
                            <a:schemeClr val="tx1"/>
                          </a:solidFill>
                          <a:latin typeface="+mn-lt"/>
                          <a:ea typeface="+mn-ea"/>
                          <a:cs typeface="+mn-cs"/>
                        </a:rPr>
                        <a:t>Temperatura segura de planchado</a:t>
                      </a:r>
                    </a:p>
                    <a:p>
                      <a:pPr marL="0" algn="ctr" defTabSz="914400" rtl="0" eaLnBrk="1" latinLnBrk="0" hangingPunct="1"/>
                      <a:r>
                        <a:rPr lang="es-EC" sz="1100" b="1" kern="1200">
                          <a:solidFill>
                            <a:schemeClr val="tx1"/>
                          </a:solidFill>
                          <a:latin typeface="+mn-lt"/>
                          <a:ea typeface="+mn-ea"/>
                          <a:cs typeface="+mn-cs"/>
                        </a:rPr>
                        <a:t>[°C]</a:t>
                      </a:r>
                    </a:p>
                  </a:txBody>
                  <a:tcPr anchor="ctr"/>
                </a:tc>
                <a:extLst>
                  <a:ext uri="{0D108BD9-81ED-4DB2-BD59-A6C34878D82A}">
                    <a16:rowId xmlns:a16="http://schemas.microsoft.com/office/drawing/2014/main" val="2252827983"/>
                  </a:ext>
                </a:extLst>
              </a:tr>
              <a:tr h="370840">
                <a:tc>
                  <a:txBody>
                    <a:bodyPr/>
                    <a:lstStyle/>
                    <a:p>
                      <a:pPr marL="0" algn="ctr" defTabSz="914400" rtl="0" eaLnBrk="1" latinLnBrk="0" hangingPunct="1"/>
                      <a:r>
                        <a:rPr lang="es-EC" sz="1100" b="1" kern="1200">
                          <a:solidFill>
                            <a:schemeClr val="tx1"/>
                          </a:solidFill>
                          <a:latin typeface="+mn-lt"/>
                          <a:ea typeface="+mn-ea"/>
                          <a:cs typeface="+mn-cs"/>
                        </a:rPr>
                        <a:t>Anacos y telas para blusas</a:t>
                      </a:r>
                    </a:p>
                  </a:txBody>
                  <a:tcPr anchor="ctr"/>
                </a:tc>
                <a:tc>
                  <a:txBody>
                    <a:bodyPr/>
                    <a:lstStyle/>
                    <a:p>
                      <a:pPr marL="0" algn="ctr" defTabSz="914400" rtl="0" eaLnBrk="1" latinLnBrk="0" hangingPunct="1"/>
                      <a:r>
                        <a:rPr lang="es-EC" sz="1100" b="0" kern="1200">
                          <a:solidFill>
                            <a:schemeClr val="tx1"/>
                          </a:solidFill>
                          <a:latin typeface="+mn-lt"/>
                          <a:ea typeface="+mn-ea"/>
                          <a:cs typeface="+mn-cs"/>
                        </a:rPr>
                        <a:t>Algodón</a:t>
                      </a:r>
                    </a:p>
                  </a:txBody>
                  <a:tcPr anchor="ctr"/>
                </a:tc>
                <a:tc>
                  <a:txBody>
                    <a:bodyPr/>
                    <a:lstStyle/>
                    <a:p>
                      <a:pPr marL="0" algn="ctr" defTabSz="914400" rtl="0" eaLnBrk="1" latinLnBrk="0" hangingPunct="1"/>
                      <a:r>
                        <a:rPr lang="es-EC" sz="1100" b="0" kern="1200">
                          <a:solidFill>
                            <a:schemeClr val="tx1"/>
                          </a:solidFill>
                          <a:latin typeface="+mn-lt"/>
                          <a:ea typeface="+mn-ea"/>
                          <a:cs typeface="+mn-cs"/>
                        </a:rPr>
                        <a:t>Baja</a:t>
                      </a:r>
                    </a:p>
                  </a:txBody>
                  <a:tcPr anchor="ctr"/>
                </a:tc>
                <a:tc>
                  <a:txBody>
                    <a:bodyPr/>
                    <a:lstStyle/>
                    <a:p>
                      <a:pPr marL="0" algn="ctr" defTabSz="914400" rtl="0" eaLnBrk="1" latinLnBrk="0" hangingPunct="1"/>
                      <a:r>
                        <a:rPr lang="es-EC" sz="1100" b="0" kern="1200">
                          <a:solidFill>
                            <a:schemeClr val="tx1"/>
                          </a:solidFill>
                          <a:latin typeface="+mn-lt"/>
                          <a:ea typeface="+mn-ea"/>
                          <a:cs typeface="+mn-cs"/>
                        </a:rPr>
                        <a:t>0,07</a:t>
                      </a:r>
                    </a:p>
                  </a:txBody>
                  <a:tcPr anchor="ctr"/>
                </a:tc>
                <a:tc>
                  <a:txBody>
                    <a:bodyPr/>
                    <a:lstStyle/>
                    <a:p>
                      <a:pPr marL="0" algn="ctr" defTabSz="914400" rtl="0" eaLnBrk="1" latinLnBrk="0" hangingPunct="1"/>
                      <a:r>
                        <a:rPr lang="es-EC" sz="1100" b="0" kern="1200">
                          <a:solidFill>
                            <a:schemeClr val="tx1"/>
                          </a:solidFill>
                          <a:latin typeface="+mn-lt"/>
                          <a:ea typeface="+mn-ea"/>
                          <a:cs typeface="+mn-cs"/>
                        </a:rPr>
                        <a:t>218 (Alta)</a:t>
                      </a:r>
                    </a:p>
                  </a:txBody>
                  <a:tcPr anchor="ctr"/>
                </a:tc>
                <a:extLst>
                  <a:ext uri="{0D108BD9-81ED-4DB2-BD59-A6C34878D82A}">
                    <a16:rowId xmlns:a16="http://schemas.microsoft.com/office/drawing/2014/main" val="1600202829"/>
                  </a:ext>
                </a:extLst>
              </a:tr>
              <a:tr h="370840">
                <a:tc>
                  <a:txBody>
                    <a:bodyPr/>
                    <a:lstStyle/>
                    <a:p>
                      <a:pPr marL="0" algn="ctr" defTabSz="914400" rtl="0" eaLnBrk="1" latinLnBrk="0" hangingPunct="1"/>
                      <a:r>
                        <a:rPr lang="es-EC" sz="1100" b="1" kern="1200">
                          <a:solidFill>
                            <a:schemeClr val="tx1"/>
                          </a:solidFill>
                          <a:latin typeface="+mn-lt"/>
                          <a:ea typeface="+mn-ea"/>
                          <a:cs typeface="+mn-cs"/>
                        </a:rPr>
                        <a:t>Fachalinas y rebosos</a:t>
                      </a:r>
                    </a:p>
                  </a:txBody>
                  <a:tcPr anchor="ctr"/>
                </a:tc>
                <a:tc>
                  <a:txBody>
                    <a:bodyPr/>
                    <a:lstStyle/>
                    <a:p>
                      <a:pPr marL="0" algn="ctr" defTabSz="914400" rtl="0" eaLnBrk="1" latinLnBrk="0" hangingPunct="1"/>
                      <a:r>
                        <a:rPr lang="es-EC" sz="1100" b="0" kern="1200">
                          <a:solidFill>
                            <a:schemeClr val="tx1"/>
                          </a:solidFill>
                          <a:latin typeface="+mn-lt"/>
                          <a:ea typeface="+mn-ea"/>
                          <a:cs typeface="+mn-cs"/>
                        </a:rPr>
                        <a:t>Paño (50% lana y 50% poliéster)</a:t>
                      </a:r>
                    </a:p>
                  </a:txBody>
                  <a:tcPr anchor="ctr"/>
                </a:tc>
                <a:tc>
                  <a:txBody>
                    <a:bodyPr/>
                    <a:lstStyle/>
                    <a:p>
                      <a:pPr marL="0" algn="ctr" defTabSz="914400" rtl="0" eaLnBrk="1" latinLnBrk="0" hangingPunct="1"/>
                      <a:r>
                        <a:rPr lang="es-EC" sz="1100" b="0" kern="1200">
                          <a:solidFill>
                            <a:schemeClr val="tx1"/>
                          </a:solidFill>
                          <a:latin typeface="+mn-lt"/>
                          <a:ea typeface="+mn-ea"/>
                          <a:cs typeface="+mn-cs"/>
                        </a:rPr>
                        <a:t>Alta</a:t>
                      </a:r>
                    </a:p>
                  </a:txBody>
                  <a:tcPr anchor="ctr"/>
                </a:tc>
                <a:tc>
                  <a:txBody>
                    <a:bodyPr/>
                    <a:lstStyle/>
                    <a:p>
                      <a:pPr marL="0" algn="ctr" defTabSz="914400" rtl="0" eaLnBrk="1" latinLnBrk="0" hangingPunct="1"/>
                      <a:r>
                        <a:rPr lang="es-EC" sz="1100" b="0" kern="1200">
                          <a:solidFill>
                            <a:schemeClr val="tx1"/>
                          </a:solidFill>
                          <a:latin typeface="+mn-lt"/>
                          <a:ea typeface="+mn-ea"/>
                          <a:cs typeface="+mn-cs"/>
                        </a:rPr>
                        <a:t>0,055 (Lana)</a:t>
                      </a:r>
                      <a:br>
                        <a:rPr lang="es-EC" sz="1100" b="0" kern="1200">
                          <a:solidFill>
                            <a:schemeClr val="tx1"/>
                          </a:solidFill>
                          <a:latin typeface="+mn-lt"/>
                          <a:ea typeface="+mn-ea"/>
                          <a:cs typeface="+mn-cs"/>
                        </a:rPr>
                      </a:br>
                      <a:r>
                        <a:rPr lang="es-EC" sz="1100" b="0" kern="1200">
                          <a:solidFill>
                            <a:schemeClr val="tx1"/>
                          </a:solidFill>
                          <a:latin typeface="+mn-lt"/>
                          <a:ea typeface="+mn-ea"/>
                          <a:cs typeface="+mn-cs"/>
                        </a:rPr>
                        <a:t>0,14 (Poliéster)</a:t>
                      </a:r>
                    </a:p>
                  </a:txBody>
                  <a:tcPr anchor="ctr"/>
                </a:tc>
                <a:tc>
                  <a:txBody>
                    <a:bodyPr/>
                    <a:lstStyle/>
                    <a:p>
                      <a:pPr marL="0" algn="ctr" defTabSz="914400" rtl="0" eaLnBrk="1" latinLnBrk="0" hangingPunct="1"/>
                      <a:r>
                        <a:rPr lang="es-EC" sz="1100" b="0" kern="1200">
                          <a:solidFill>
                            <a:schemeClr val="tx1"/>
                          </a:solidFill>
                          <a:latin typeface="+mn-lt"/>
                          <a:ea typeface="+mn-ea"/>
                          <a:cs typeface="+mn-cs"/>
                        </a:rPr>
                        <a:t>149 – 163 (Media)</a:t>
                      </a:r>
                    </a:p>
                  </a:txBody>
                  <a:tcPr anchor="ctr"/>
                </a:tc>
                <a:extLst>
                  <a:ext uri="{0D108BD9-81ED-4DB2-BD59-A6C34878D82A}">
                    <a16:rowId xmlns:a16="http://schemas.microsoft.com/office/drawing/2014/main" val="579127327"/>
                  </a:ext>
                </a:extLst>
              </a:tr>
              <a:tr h="370840">
                <a:tc>
                  <a:txBody>
                    <a:bodyPr/>
                    <a:lstStyle/>
                    <a:p>
                      <a:pPr marL="0" algn="ctr" defTabSz="914400" rtl="0" eaLnBrk="1" latinLnBrk="0" hangingPunct="1"/>
                      <a:r>
                        <a:rPr lang="es-EC" sz="1100" b="1" kern="1200">
                          <a:solidFill>
                            <a:schemeClr val="tx1"/>
                          </a:solidFill>
                          <a:latin typeface="+mn-lt"/>
                          <a:ea typeface="+mn-ea"/>
                          <a:cs typeface="+mn-cs"/>
                        </a:rPr>
                        <a:t>Chales</a:t>
                      </a:r>
                    </a:p>
                  </a:txBody>
                  <a:tcPr anchor="ctr"/>
                </a:tc>
                <a:tc>
                  <a:txBody>
                    <a:bodyPr/>
                    <a:lstStyle/>
                    <a:p>
                      <a:pPr marL="0" algn="ctr" defTabSz="914400" rtl="0" eaLnBrk="1" latinLnBrk="0" hangingPunct="1"/>
                      <a:r>
                        <a:rPr lang="es-EC" sz="1100" b="0" kern="1200">
                          <a:solidFill>
                            <a:schemeClr val="tx1"/>
                          </a:solidFill>
                          <a:latin typeface="+mn-lt"/>
                          <a:ea typeface="+mn-ea"/>
                          <a:cs typeface="+mn-cs"/>
                        </a:rPr>
                        <a:t>Orlón (Acrílico)</a:t>
                      </a:r>
                    </a:p>
                  </a:txBody>
                  <a:tcPr anchor="ctr"/>
                </a:tc>
                <a:tc>
                  <a:txBody>
                    <a:bodyPr/>
                    <a:lstStyle/>
                    <a:p>
                      <a:pPr marL="0" algn="ctr" defTabSz="914400" rtl="0" eaLnBrk="1" latinLnBrk="0" hangingPunct="1"/>
                      <a:r>
                        <a:rPr lang="es-EC" sz="1100" b="0" kern="1200">
                          <a:solidFill>
                            <a:schemeClr val="tx1"/>
                          </a:solidFill>
                          <a:latin typeface="+mn-lt"/>
                          <a:ea typeface="+mn-ea"/>
                          <a:cs typeface="+mn-cs"/>
                        </a:rPr>
                        <a:t>Mediana</a:t>
                      </a:r>
                    </a:p>
                  </a:txBody>
                  <a:tcPr anchor="ctr"/>
                </a:tc>
                <a:tc>
                  <a:txBody>
                    <a:bodyPr/>
                    <a:lstStyle/>
                    <a:p>
                      <a:pPr marL="0" algn="ctr" defTabSz="914400" rtl="0" eaLnBrk="1" latinLnBrk="0" hangingPunct="1"/>
                      <a:r>
                        <a:rPr lang="es-EC" sz="1100" b="0" kern="1200">
                          <a:solidFill>
                            <a:schemeClr val="tx1"/>
                          </a:solidFill>
                          <a:latin typeface="+mn-lt"/>
                          <a:ea typeface="+mn-ea"/>
                          <a:cs typeface="+mn-cs"/>
                        </a:rPr>
                        <a:t>0,18</a:t>
                      </a:r>
                    </a:p>
                  </a:txBody>
                  <a:tcPr anchor="ctr"/>
                </a:tc>
                <a:tc>
                  <a:txBody>
                    <a:bodyPr/>
                    <a:lstStyle/>
                    <a:p>
                      <a:pPr marL="0" algn="ctr" defTabSz="914400" rtl="0" eaLnBrk="1" latinLnBrk="0" hangingPunct="1"/>
                      <a:r>
                        <a:rPr lang="es-EC" sz="1100" b="0" kern="1200">
                          <a:solidFill>
                            <a:schemeClr val="tx1"/>
                          </a:solidFill>
                          <a:latin typeface="+mn-lt"/>
                          <a:ea typeface="+mn-ea"/>
                          <a:cs typeface="+mn-cs"/>
                        </a:rPr>
                        <a:t>149 – 176 (Media)</a:t>
                      </a:r>
                    </a:p>
                  </a:txBody>
                  <a:tcPr anchor="ctr"/>
                </a:tc>
                <a:extLst>
                  <a:ext uri="{0D108BD9-81ED-4DB2-BD59-A6C34878D82A}">
                    <a16:rowId xmlns:a16="http://schemas.microsoft.com/office/drawing/2014/main" val="2596879613"/>
                  </a:ext>
                </a:extLst>
              </a:tr>
              <a:tr h="370840">
                <a:tc>
                  <a:txBody>
                    <a:bodyPr/>
                    <a:lstStyle/>
                    <a:p>
                      <a:pPr marL="0" algn="ctr" defTabSz="914400" rtl="0" eaLnBrk="1" latinLnBrk="0" hangingPunct="1"/>
                      <a:r>
                        <a:rPr lang="es-EC" sz="1100" b="1" kern="1200">
                          <a:solidFill>
                            <a:schemeClr val="tx1"/>
                          </a:solidFill>
                          <a:latin typeface="+mn-lt"/>
                          <a:ea typeface="+mn-ea"/>
                          <a:cs typeface="+mn-cs"/>
                        </a:rPr>
                        <a:t>Ponchos</a:t>
                      </a:r>
                    </a:p>
                  </a:txBody>
                  <a:tcPr anchor="ctr"/>
                </a:tc>
                <a:tc>
                  <a:txBody>
                    <a:bodyPr/>
                    <a:lstStyle/>
                    <a:p>
                      <a:pPr marL="0" algn="ctr" defTabSz="914400" rtl="0" eaLnBrk="1" latinLnBrk="0" hangingPunct="1"/>
                      <a:r>
                        <a:rPr lang="es-EC" sz="1100" b="0" kern="1200">
                          <a:solidFill>
                            <a:schemeClr val="tx1"/>
                          </a:solidFill>
                          <a:latin typeface="+mn-lt"/>
                          <a:ea typeface="+mn-ea"/>
                          <a:cs typeface="+mn-cs"/>
                        </a:rPr>
                        <a:t>Lana o paño</a:t>
                      </a:r>
                    </a:p>
                  </a:txBody>
                  <a:tcPr anchor="ctr"/>
                </a:tc>
                <a:tc>
                  <a:txBody>
                    <a:bodyPr/>
                    <a:lstStyle/>
                    <a:p>
                      <a:pPr marL="0" algn="ctr" defTabSz="914400" rtl="0" eaLnBrk="1" latinLnBrk="0" hangingPunct="1"/>
                      <a:r>
                        <a:rPr lang="es-EC" sz="1100" b="0" kern="1200">
                          <a:solidFill>
                            <a:schemeClr val="tx1"/>
                          </a:solidFill>
                          <a:latin typeface="+mn-lt"/>
                          <a:ea typeface="+mn-ea"/>
                          <a:cs typeface="+mn-cs"/>
                        </a:rPr>
                        <a:t>Alta</a:t>
                      </a:r>
                    </a:p>
                  </a:txBody>
                  <a:tcPr anchor="ctr"/>
                </a:tc>
                <a:tc>
                  <a:txBody>
                    <a:bodyPr/>
                    <a:lstStyle/>
                    <a:p>
                      <a:pPr marL="0" algn="ctr" defTabSz="914400" rtl="0" eaLnBrk="1" latinLnBrk="0" hangingPunct="1"/>
                      <a:r>
                        <a:rPr lang="es-EC" sz="1100" b="0" kern="1200">
                          <a:solidFill>
                            <a:schemeClr val="tx1"/>
                          </a:solidFill>
                          <a:latin typeface="+mn-lt"/>
                          <a:ea typeface="+mn-ea"/>
                          <a:cs typeface="+mn-cs"/>
                        </a:rPr>
                        <a:t>0,055 (Lana)</a:t>
                      </a:r>
                      <a:br>
                        <a:rPr lang="es-EC" sz="1100" b="0" kern="1200">
                          <a:solidFill>
                            <a:schemeClr val="tx1"/>
                          </a:solidFill>
                          <a:latin typeface="+mn-lt"/>
                          <a:ea typeface="+mn-ea"/>
                          <a:cs typeface="+mn-cs"/>
                        </a:rPr>
                      </a:br>
                      <a:r>
                        <a:rPr lang="es-EC" sz="1100" b="0" kern="1200">
                          <a:solidFill>
                            <a:schemeClr val="tx1"/>
                          </a:solidFill>
                          <a:latin typeface="+mn-lt"/>
                          <a:ea typeface="+mn-ea"/>
                          <a:cs typeface="+mn-cs"/>
                        </a:rPr>
                        <a:t>0,14 (Poliéster)</a:t>
                      </a:r>
                    </a:p>
                  </a:txBody>
                  <a:tcPr anchor="ctr"/>
                </a:tc>
                <a:tc>
                  <a:txBody>
                    <a:bodyPr/>
                    <a:lstStyle/>
                    <a:p>
                      <a:pPr marL="0" algn="ctr" defTabSz="914400" rtl="0" eaLnBrk="1" latinLnBrk="0" hangingPunct="1"/>
                      <a:r>
                        <a:rPr lang="es-EC" sz="1100" b="0" kern="1200">
                          <a:solidFill>
                            <a:schemeClr val="tx1"/>
                          </a:solidFill>
                          <a:latin typeface="+mn-lt"/>
                          <a:ea typeface="+mn-ea"/>
                          <a:cs typeface="+mn-cs"/>
                        </a:rPr>
                        <a:t>149 (Media con vapor)</a:t>
                      </a:r>
                    </a:p>
                  </a:txBody>
                  <a:tcPr anchor="ctr"/>
                </a:tc>
                <a:extLst>
                  <a:ext uri="{0D108BD9-81ED-4DB2-BD59-A6C34878D82A}">
                    <a16:rowId xmlns:a16="http://schemas.microsoft.com/office/drawing/2014/main" val="3105463207"/>
                  </a:ext>
                </a:extLst>
              </a:tr>
            </a:tbl>
          </a:graphicData>
        </a:graphic>
      </p:graphicFrame>
      <p:sp>
        <p:nvSpPr>
          <p:cNvPr id="12" name="TextBox 2">
            <a:extLst>
              <a:ext uri="{FF2B5EF4-FFF2-40B4-BE49-F238E27FC236}">
                <a16:creationId xmlns:a16="http://schemas.microsoft.com/office/drawing/2014/main" id="{EC3231A4-0350-4BC8-9E0E-9DA71A0B783A}"/>
              </a:ext>
            </a:extLst>
          </p:cNvPr>
          <p:cNvSpPr txBox="1"/>
          <p:nvPr/>
        </p:nvSpPr>
        <p:spPr>
          <a:xfrm>
            <a:off x="118533" y="6496603"/>
            <a:ext cx="8996727"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      </a:t>
            </a:r>
            <a:r>
              <a:rPr lang="es-419" sz="1000" dirty="0">
                <a:solidFill>
                  <a:schemeClr val="bg2">
                    <a:lumMod val="50000"/>
                  </a:schemeClr>
                </a:solidFill>
                <a:latin typeface="Calibri" panose="020F0502020204030204" pitchFamily="34" charset="0"/>
                <a:cs typeface="Calibri" panose="020F0502020204030204" pitchFamily="34" charset="0"/>
              </a:rPr>
              <a:t>2. Justificación e importancia    3. Objetivos    4. Desarrollo del sistema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807027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647818" y="5810525"/>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INTRODUCCIÓN</a:t>
            </a:r>
            <a:endParaRPr lang="es-EC" sz="2000" i="0" dirty="0">
              <a:solidFill>
                <a:schemeClr val="tx1"/>
              </a:solidFill>
              <a:effectLst/>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 name="CuadroTexto 16">
            <a:extLst>
              <a:ext uri="{FF2B5EF4-FFF2-40B4-BE49-F238E27FC236}">
                <a16:creationId xmlns:a16="http://schemas.microsoft.com/office/drawing/2014/main" id="{444906D5-59FD-4F73-B0E3-31A471D0C385}"/>
              </a:ext>
            </a:extLst>
          </p:cNvPr>
          <p:cNvSpPr txBox="1"/>
          <p:nvPr/>
        </p:nvSpPr>
        <p:spPr>
          <a:xfrm>
            <a:off x="117472" y="628085"/>
            <a:ext cx="6710711" cy="369332"/>
          </a:xfrm>
          <a:prstGeom prst="rect">
            <a:avLst/>
          </a:prstGeom>
          <a:noFill/>
        </p:spPr>
        <p:txBody>
          <a:bodyPr wrap="square" rtlCol="0">
            <a:spAutoFit/>
          </a:bodyPr>
          <a:lstStyle/>
          <a:p>
            <a:r>
              <a:rPr lang="es-EC" b="1"/>
              <a:t>DIAGRAMA DE BLOQUES DEL PROCESO DE PLANCHADO</a:t>
            </a:r>
          </a:p>
        </p:txBody>
      </p:sp>
      <p:pic>
        <p:nvPicPr>
          <p:cNvPr id="9" name="Imagen 8">
            <a:extLst>
              <a:ext uri="{FF2B5EF4-FFF2-40B4-BE49-F238E27FC236}">
                <a16:creationId xmlns:a16="http://schemas.microsoft.com/office/drawing/2014/main" id="{21A090F5-5DA3-475B-A02A-B7F26E13C9D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5575" y="2310344"/>
            <a:ext cx="4746107" cy="2297062"/>
          </a:xfrm>
          <a:prstGeom prst="rect">
            <a:avLst/>
          </a:prstGeom>
          <a:noFill/>
          <a:ln>
            <a:noFill/>
          </a:ln>
        </p:spPr>
      </p:pic>
      <p:sp>
        <p:nvSpPr>
          <p:cNvPr id="8" name="TextBox 2">
            <a:extLst>
              <a:ext uri="{FF2B5EF4-FFF2-40B4-BE49-F238E27FC236}">
                <a16:creationId xmlns:a16="http://schemas.microsoft.com/office/drawing/2014/main" id="{F7006E5D-9A05-4177-BB0B-FE5E3106F049}"/>
              </a:ext>
            </a:extLst>
          </p:cNvPr>
          <p:cNvSpPr txBox="1"/>
          <p:nvPr/>
        </p:nvSpPr>
        <p:spPr>
          <a:xfrm>
            <a:off x="118533" y="6496603"/>
            <a:ext cx="8996727"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      </a:t>
            </a:r>
            <a:r>
              <a:rPr lang="es-419" sz="1000" dirty="0">
                <a:solidFill>
                  <a:schemeClr val="bg2">
                    <a:lumMod val="50000"/>
                  </a:schemeClr>
                </a:solidFill>
                <a:latin typeface="Calibri" panose="020F0502020204030204" pitchFamily="34" charset="0"/>
                <a:cs typeface="Calibri" panose="020F0502020204030204" pitchFamily="34" charset="0"/>
              </a:rPr>
              <a:t>2. Justificación e importancia    3. Objetivos    4. Desarrollo del sistema    5. Pruebas y resultados    6. Conclusiones y recomendaciones</a:t>
            </a:r>
            <a:r>
              <a:rPr lang="es-419" sz="1000" dirty="0">
                <a:solidFill>
                  <a:schemeClr val="bg2">
                    <a:lumMod val="50000"/>
                  </a:schemeClr>
                </a:solidFill>
              </a:rPr>
              <a:t>	    </a:t>
            </a:r>
          </a:p>
        </p:txBody>
      </p:sp>
      <p:pic>
        <p:nvPicPr>
          <p:cNvPr id="10" name="Imagen 9" descr="Diagrama&#10;&#10;Descripción generada automáticamente">
            <a:extLst>
              <a:ext uri="{FF2B5EF4-FFF2-40B4-BE49-F238E27FC236}">
                <a16:creationId xmlns:a16="http://schemas.microsoft.com/office/drawing/2014/main" id="{670436DA-CBC5-4AC0-ABF5-EBF4887B0F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926839" y="1276382"/>
            <a:ext cx="4086808" cy="4107381"/>
          </a:xfrm>
          <a:prstGeom prst="rect">
            <a:avLst/>
          </a:prstGeom>
          <a:noFill/>
          <a:ln>
            <a:noFill/>
          </a:ln>
        </p:spPr>
      </p:pic>
    </p:spTree>
    <p:extLst>
      <p:ext uri="{BB962C8B-B14F-4D97-AF65-F5344CB8AC3E}">
        <p14:creationId xmlns:p14="http://schemas.microsoft.com/office/powerpoint/2010/main" val="1814765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586902" y="5810525"/>
            <a:ext cx="2365829" cy="739852"/>
          </a:xfrm>
          <a:prstGeom prst="rect">
            <a:avLst/>
          </a:prstGeom>
          <a:noFill/>
          <a:ln w="9525">
            <a:noFill/>
            <a:miter lim="800000"/>
            <a:headEnd/>
            <a:tailEnd/>
          </a:ln>
        </p:spPr>
      </p:pic>
      <p:sp>
        <p:nvSpPr>
          <p:cNvPr id="4" name="Marcador de contenido 3">
            <a:extLst>
              <a:ext uri="{FF2B5EF4-FFF2-40B4-BE49-F238E27FC236}">
                <a16:creationId xmlns:a16="http://schemas.microsoft.com/office/drawing/2014/main" id="{919846FC-27FB-4F22-A18B-D61B383199A7}"/>
              </a:ext>
            </a:extLst>
          </p:cNvPr>
          <p:cNvSpPr>
            <a:spLocks noGrp="1"/>
          </p:cNvSpPr>
          <p:nvPr>
            <p:ph idx="1"/>
          </p:nvPr>
        </p:nvSpPr>
        <p:spPr>
          <a:xfrm>
            <a:off x="328002" y="626003"/>
            <a:ext cx="8231029" cy="4908021"/>
          </a:xfrm>
        </p:spPr>
        <p:txBody>
          <a:bodyPr/>
          <a:lstStyle/>
          <a:p>
            <a:pPr marL="0" indent="0" algn="ctr">
              <a:buNone/>
            </a:pPr>
            <a:r>
              <a:rPr lang="es-EC" b="1">
                <a:solidFill>
                  <a:schemeClr val="tx1"/>
                </a:solidFill>
                <a:latin typeface="Calibri" panose="020F0502020204030204" pitchFamily="34" charset="0"/>
                <a:cs typeface="Calibri" panose="020F0502020204030204" pitchFamily="34" charset="0"/>
              </a:rPr>
              <a:t>OBJETIVO GENERAL</a:t>
            </a:r>
          </a:p>
          <a:p>
            <a:pPr algn="just"/>
            <a:r>
              <a:rPr lang="es-MX" sz="2000">
                <a:solidFill>
                  <a:schemeClr val="tx1"/>
                </a:solidFill>
                <a:latin typeface="Calibri" panose="020F0502020204030204" pitchFamily="34" charset="0"/>
                <a:cs typeface="Calibri" panose="020F0502020204030204" pitchFamily="34" charset="0"/>
              </a:rPr>
              <a:t>Diseñar e implementar un sistema para la automatización y control de una máquina de fabricación artesanal de planchado textil aplicando criterios de ingeniería que aporten a mejorar su operación, seguridad y eficacia durante su empleo</a:t>
            </a:r>
          </a:p>
          <a:p>
            <a:pPr marL="0" indent="0" algn="ctr">
              <a:buNone/>
            </a:pPr>
            <a:r>
              <a:rPr lang="es-EC" sz="2000" b="1">
                <a:solidFill>
                  <a:schemeClr val="tx1"/>
                </a:solidFill>
                <a:latin typeface="Calibri" panose="020F0502020204030204" pitchFamily="34" charset="0"/>
                <a:cs typeface="Calibri" panose="020F0502020204030204" pitchFamily="34" charset="0"/>
              </a:rPr>
              <a:t>OBJETIVOS ESPECÍFICOS</a:t>
            </a:r>
            <a:endParaRPr lang="es-EC" sz="1400" b="1">
              <a:solidFill>
                <a:schemeClr val="tx1"/>
              </a:solidFill>
              <a:latin typeface="Calibri" panose="020F0502020204030204" pitchFamily="34" charset="0"/>
              <a:cs typeface="Calibri" panose="020F0502020204030204" pitchFamily="34" charset="0"/>
            </a:endParaRPr>
          </a:p>
          <a:p>
            <a:pPr algn="just"/>
            <a:r>
              <a:rPr lang="es-MX" sz="2000">
                <a:solidFill>
                  <a:schemeClr val="tx1"/>
                </a:solidFill>
                <a:latin typeface="Calibri" panose="020F0502020204030204" pitchFamily="34" charset="0"/>
                <a:cs typeface="Calibri" panose="020F0502020204030204" pitchFamily="34" charset="0"/>
              </a:rPr>
              <a:t>Mejorar las facilidades de operación de la máquina mediante un tablero de control que permita al operario una manipulación más segura y eficiente de la misma.</a:t>
            </a:r>
          </a:p>
          <a:p>
            <a:pPr algn="just"/>
            <a:r>
              <a:rPr lang="es-MX" sz="2000">
                <a:solidFill>
                  <a:schemeClr val="tx1"/>
                </a:solidFill>
                <a:latin typeface="Calibri" panose="020F0502020204030204" pitchFamily="34" charset="0"/>
                <a:cs typeface="Calibri" panose="020F0502020204030204" pitchFamily="34" charset="0"/>
              </a:rPr>
              <a:t>Brindar mayor seguridad al operario corrigiendo las deficiencias en las conexiones eléctricas de las niquelinas y del manejo del motor, para salvaguardar la integridad del operario y disminuir los riesgos.</a:t>
            </a:r>
          </a:p>
          <a:p>
            <a:pPr algn="just"/>
            <a:r>
              <a:rPr lang="es-MX" sz="2000">
                <a:solidFill>
                  <a:schemeClr val="tx1"/>
                </a:solidFill>
                <a:latin typeface="Calibri" panose="020F0502020204030204" pitchFamily="34" charset="0"/>
                <a:cs typeface="Calibri" panose="020F0502020204030204" pitchFamily="34" charset="0"/>
              </a:rPr>
              <a:t>Aportar al mejoramiento de la calidad del producto final mediante un sistema automático de control de temperatura.</a:t>
            </a:r>
          </a:p>
          <a:p>
            <a:pPr algn="just"/>
            <a:r>
              <a:rPr lang="es-MX" sz="2000">
                <a:solidFill>
                  <a:schemeClr val="tx1"/>
                </a:solidFill>
                <a:latin typeface="Calibri" panose="020F0502020204030204" pitchFamily="34" charset="0"/>
                <a:cs typeface="Calibri" panose="020F0502020204030204" pitchFamily="34" charset="0"/>
              </a:rPr>
              <a:t>Proteger los equipos eléctricos de importancia a través de un correcto dimensionamiento del sistema.</a:t>
            </a:r>
          </a:p>
          <a:p>
            <a:pPr algn="just"/>
            <a:endParaRPr lang="es-EC" sz="2000">
              <a:solidFill>
                <a:schemeClr val="tx1"/>
              </a:solidFill>
            </a:endParaRPr>
          </a:p>
        </p:txBody>
      </p:sp>
      <p:sp>
        <p:nvSpPr>
          <p:cNvPr id="6" name="Título 1">
            <a:extLst>
              <a:ext uri="{FF2B5EF4-FFF2-40B4-BE49-F238E27FC236}">
                <a16:creationId xmlns:a16="http://schemas.microsoft.com/office/drawing/2014/main" id="{1C35592C-D678-4B45-9164-860E018FBA02}"/>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OBEJTIVOS</a:t>
            </a:r>
            <a:endParaRPr lang="es-EC" sz="2000" i="0" dirty="0">
              <a:solidFill>
                <a:schemeClr val="tx1"/>
              </a:solidFill>
              <a:effectLst/>
            </a:endParaRPr>
          </a:p>
        </p:txBody>
      </p:sp>
      <p:sp>
        <p:nvSpPr>
          <p:cNvPr id="7" name="TextBox 2">
            <a:extLst>
              <a:ext uri="{FF2B5EF4-FFF2-40B4-BE49-F238E27FC236}">
                <a16:creationId xmlns:a16="http://schemas.microsoft.com/office/drawing/2014/main" id="{D4810BB0-F00D-4B62-B059-18473C1EDADB}"/>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a:t>
            </a:r>
            <a:r>
              <a:rPr lang="es-419" sz="1000" b="1" dirty="0">
                <a:solidFill>
                  <a:schemeClr val="bg2">
                    <a:lumMod val="50000"/>
                  </a:schemeClr>
                </a:solidFill>
                <a:latin typeface="Calibri" panose="020F0502020204030204" pitchFamily="34" charset="0"/>
                <a:cs typeface="Calibri" panose="020F0502020204030204" pitchFamily="34" charset="0"/>
              </a:rPr>
              <a:t>3. Objetivos    </a:t>
            </a:r>
            <a:r>
              <a:rPr lang="es-419" sz="1000" dirty="0">
                <a:solidFill>
                  <a:schemeClr val="bg2">
                    <a:lumMod val="50000"/>
                  </a:schemeClr>
                </a:solidFill>
                <a:latin typeface="Calibri" panose="020F0502020204030204" pitchFamily="34" charset="0"/>
                <a:cs typeface="Calibri" panose="020F0502020204030204" pitchFamily="34" charset="0"/>
              </a:rPr>
              <a:t>4. Desarrollo del sistema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579470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586902" y="5810525"/>
            <a:ext cx="2365829" cy="739852"/>
          </a:xfrm>
          <a:prstGeom prst="rect">
            <a:avLst/>
          </a:prstGeom>
          <a:noFill/>
          <a:ln w="9525">
            <a:noFill/>
            <a:miter lim="800000"/>
            <a:headEnd/>
            <a:tailEnd/>
          </a:ln>
        </p:spPr>
      </p:pic>
      <p:sp>
        <p:nvSpPr>
          <p:cNvPr id="7" name="CuadroTexto 6">
            <a:extLst>
              <a:ext uri="{FF2B5EF4-FFF2-40B4-BE49-F238E27FC236}">
                <a16:creationId xmlns:a16="http://schemas.microsoft.com/office/drawing/2014/main" id="{288780F4-A167-4FA0-AB56-0CABE28D1A4C}"/>
              </a:ext>
            </a:extLst>
          </p:cNvPr>
          <p:cNvSpPr txBox="1"/>
          <p:nvPr/>
        </p:nvSpPr>
        <p:spPr>
          <a:xfrm>
            <a:off x="187474" y="504044"/>
            <a:ext cx="2514278" cy="369332"/>
          </a:xfrm>
          <a:prstGeom prst="rect">
            <a:avLst/>
          </a:prstGeom>
          <a:noFill/>
        </p:spPr>
        <p:txBody>
          <a:bodyPr wrap="none" rtlCol="0">
            <a:spAutoFit/>
          </a:bodyPr>
          <a:lstStyle/>
          <a:p>
            <a:r>
              <a:rPr lang="es-EC" b="1"/>
              <a:t>ETAPA DE SENSADO</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Título 1">
            <a:extLst>
              <a:ext uri="{FF2B5EF4-FFF2-40B4-BE49-F238E27FC236}">
                <a16:creationId xmlns:a16="http://schemas.microsoft.com/office/drawing/2014/main" id="{7CFC1FD5-9C46-48A8-B9C7-4BCA0E05C666}"/>
              </a:ext>
            </a:extLst>
          </p:cNvPr>
          <p:cNvSpPr>
            <a:spLocks noGrp="1"/>
          </p:cNvSpPr>
          <p:nvPr>
            <p:ph type="title"/>
          </p:nvPr>
        </p:nvSpPr>
        <p:spPr>
          <a:xfrm>
            <a:off x="457280" y="54504"/>
            <a:ext cx="8231029" cy="573581"/>
          </a:xfrm>
        </p:spPr>
        <p:txBody>
          <a:bodyPr/>
          <a:lstStyle/>
          <a:p>
            <a:pPr algn="ctr"/>
            <a:r>
              <a:rPr lang="es-ES" sz="2000" i="0">
                <a:solidFill>
                  <a:schemeClr val="tx1"/>
                </a:solidFill>
                <a:effectLst/>
              </a:rPr>
              <a:t>DISEÑO</a:t>
            </a:r>
            <a:endParaRPr lang="es-EC" sz="2000" i="0">
              <a:solidFill>
                <a:schemeClr val="tx1"/>
              </a:solidFill>
              <a:effectLst/>
            </a:endParaRPr>
          </a:p>
        </p:txBody>
      </p:sp>
      <p:sp>
        <p:nvSpPr>
          <p:cNvPr id="14" name="CuadroTexto 13">
            <a:extLst>
              <a:ext uri="{FF2B5EF4-FFF2-40B4-BE49-F238E27FC236}">
                <a16:creationId xmlns:a16="http://schemas.microsoft.com/office/drawing/2014/main" id="{137CBCDA-A674-4AA7-B603-91AAC2981BD9}"/>
              </a:ext>
            </a:extLst>
          </p:cNvPr>
          <p:cNvSpPr txBox="1"/>
          <p:nvPr/>
        </p:nvSpPr>
        <p:spPr>
          <a:xfrm>
            <a:off x="212278" y="772379"/>
            <a:ext cx="4246368" cy="369332"/>
          </a:xfrm>
          <a:prstGeom prst="rect">
            <a:avLst/>
          </a:prstGeom>
          <a:noFill/>
        </p:spPr>
        <p:txBody>
          <a:bodyPr wrap="square" rtlCol="0">
            <a:spAutoFit/>
          </a:bodyPr>
          <a:lstStyle/>
          <a:p>
            <a:pPr marL="285750" indent="-285750">
              <a:buFont typeface="Wingdings" panose="05000000000000000000" pitchFamily="2" charset="2"/>
              <a:buChar char="q"/>
            </a:pPr>
            <a:r>
              <a:rPr lang="es-EC" b="1"/>
              <a:t>SELECCIÓN DE LOS SENSORES</a:t>
            </a:r>
          </a:p>
        </p:txBody>
      </p:sp>
      <p:graphicFrame>
        <p:nvGraphicFramePr>
          <p:cNvPr id="6" name="Tabla 7">
            <a:extLst>
              <a:ext uri="{FF2B5EF4-FFF2-40B4-BE49-F238E27FC236}">
                <a16:creationId xmlns:a16="http://schemas.microsoft.com/office/drawing/2014/main" id="{EA812E8D-86DC-4CC1-A6F7-79F6E5DA56B8}"/>
              </a:ext>
            </a:extLst>
          </p:cNvPr>
          <p:cNvGraphicFramePr>
            <a:graphicFrameLocks noGrp="1"/>
          </p:cNvGraphicFramePr>
          <p:nvPr>
            <p:extLst>
              <p:ext uri="{D42A27DB-BD31-4B8C-83A1-F6EECF244321}">
                <p14:modId xmlns:p14="http://schemas.microsoft.com/office/powerpoint/2010/main" val="197029018"/>
              </p:ext>
            </p:extLst>
          </p:nvPr>
        </p:nvGraphicFramePr>
        <p:xfrm>
          <a:off x="240639" y="1085552"/>
          <a:ext cx="8674080" cy="4773795"/>
        </p:xfrm>
        <a:graphic>
          <a:graphicData uri="http://schemas.openxmlformats.org/drawingml/2006/table">
            <a:tbl>
              <a:tblPr firstRow="1" bandRow="1">
                <a:tableStyleId>{5C22544A-7EE6-4342-B048-85BDC9FD1C3A}</a:tableStyleId>
              </a:tblPr>
              <a:tblGrid>
                <a:gridCol w="1752534">
                  <a:extLst>
                    <a:ext uri="{9D8B030D-6E8A-4147-A177-3AD203B41FA5}">
                      <a16:colId xmlns:a16="http://schemas.microsoft.com/office/drawing/2014/main" val="786438100"/>
                    </a:ext>
                  </a:extLst>
                </a:gridCol>
                <a:gridCol w="956931">
                  <a:extLst>
                    <a:ext uri="{9D8B030D-6E8A-4147-A177-3AD203B41FA5}">
                      <a16:colId xmlns:a16="http://schemas.microsoft.com/office/drawing/2014/main" val="1804394771"/>
                    </a:ext>
                  </a:extLst>
                </a:gridCol>
                <a:gridCol w="1158948">
                  <a:extLst>
                    <a:ext uri="{9D8B030D-6E8A-4147-A177-3AD203B41FA5}">
                      <a16:colId xmlns:a16="http://schemas.microsoft.com/office/drawing/2014/main" val="3343882008"/>
                    </a:ext>
                  </a:extLst>
                </a:gridCol>
                <a:gridCol w="1573619">
                  <a:extLst>
                    <a:ext uri="{9D8B030D-6E8A-4147-A177-3AD203B41FA5}">
                      <a16:colId xmlns:a16="http://schemas.microsoft.com/office/drawing/2014/main" val="3139851371"/>
                    </a:ext>
                  </a:extLst>
                </a:gridCol>
                <a:gridCol w="1786368">
                  <a:extLst>
                    <a:ext uri="{9D8B030D-6E8A-4147-A177-3AD203B41FA5}">
                      <a16:colId xmlns:a16="http://schemas.microsoft.com/office/drawing/2014/main" val="4260438498"/>
                    </a:ext>
                  </a:extLst>
                </a:gridCol>
                <a:gridCol w="1445680">
                  <a:extLst>
                    <a:ext uri="{9D8B030D-6E8A-4147-A177-3AD203B41FA5}">
                      <a16:colId xmlns:a16="http://schemas.microsoft.com/office/drawing/2014/main" val="218234924"/>
                    </a:ext>
                  </a:extLst>
                </a:gridCol>
              </a:tblGrid>
              <a:tr h="220024">
                <a:tc rowSpan="2">
                  <a:txBody>
                    <a:bodyPr/>
                    <a:lstStyle/>
                    <a:p>
                      <a:pPr algn="ctr"/>
                      <a:r>
                        <a:rPr lang="es-EC" sz="900"/>
                        <a:t>Características</a:t>
                      </a:r>
                    </a:p>
                  </a:txBody>
                  <a:tcPr anchor="ctr"/>
                </a:tc>
                <a:tc gridSpan="5">
                  <a:txBody>
                    <a:bodyPr/>
                    <a:lstStyle/>
                    <a:p>
                      <a:pPr algn="ctr"/>
                      <a:r>
                        <a:rPr lang="es-EC" sz="900"/>
                        <a:t>Sensor</a:t>
                      </a:r>
                    </a:p>
                  </a:txBody>
                  <a:tcPr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607977768"/>
                  </a:ext>
                </a:extLst>
              </a:tr>
              <a:tr h="352038">
                <a:tc vMerge="1">
                  <a:txBody>
                    <a:bodyPr/>
                    <a:lstStyle/>
                    <a:p>
                      <a:endParaRPr lang="es-EC"/>
                    </a:p>
                  </a:txBody>
                  <a:tcPr>
                    <a:solidFill>
                      <a:srgbClr val="BBE0E3"/>
                    </a:solidFill>
                  </a:tcPr>
                </a:tc>
                <a:tc>
                  <a:txBody>
                    <a:bodyPr/>
                    <a:lstStyle/>
                    <a:p>
                      <a:pPr algn="ctr"/>
                      <a:r>
                        <a:rPr lang="es-EC" sz="900"/>
                        <a:t>Termostatos</a:t>
                      </a:r>
                    </a:p>
                  </a:txBody>
                  <a:tcPr anchor="ctr">
                    <a:solidFill>
                      <a:srgbClr val="BBE0E3"/>
                    </a:solidFill>
                  </a:tcPr>
                </a:tc>
                <a:tc>
                  <a:txBody>
                    <a:bodyPr/>
                    <a:lstStyle/>
                    <a:p>
                      <a:pPr algn="ctr"/>
                      <a:r>
                        <a:rPr lang="es-EC" sz="900"/>
                        <a:t>Termopares</a:t>
                      </a:r>
                    </a:p>
                  </a:txBody>
                  <a:tcPr anchor="ctr">
                    <a:solidFill>
                      <a:srgbClr val="BBE0E3"/>
                    </a:solidFill>
                  </a:tcPr>
                </a:tc>
                <a:tc>
                  <a:txBody>
                    <a:bodyPr/>
                    <a:lstStyle/>
                    <a:p>
                      <a:pPr algn="ctr"/>
                      <a:r>
                        <a:rPr lang="es-EC" sz="900"/>
                        <a:t>Termorresistencias RTD</a:t>
                      </a:r>
                    </a:p>
                  </a:txBody>
                  <a:tcPr anchor="ctr">
                    <a:solidFill>
                      <a:srgbClr val="BBE0E3"/>
                    </a:solidFill>
                  </a:tcPr>
                </a:tc>
                <a:tc>
                  <a:txBody>
                    <a:bodyPr/>
                    <a:lstStyle/>
                    <a:p>
                      <a:pPr algn="ctr"/>
                      <a:r>
                        <a:rPr lang="es-EC" sz="900"/>
                        <a:t>Termorresistencias PTC y NTC</a:t>
                      </a:r>
                    </a:p>
                  </a:txBody>
                  <a:tcPr anchor="ctr">
                    <a:solidFill>
                      <a:srgbClr val="BBE0E3"/>
                    </a:solidFill>
                  </a:tcPr>
                </a:tc>
                <a:tc>
                  <a:txBody>
                    <a:bodyPr/>
                    <a:lstStyle/>
                    <a:p>
                      <a:pPr algn="ctr"/>
                      <a:r>
                        <a:rPr lang="es-EC" sz="900"/>
                        <a:t>Sensor digital DS18B20</a:t>
                      </a:r>
                    </a:p>
                  </a:txBody>
                  <a:tcPr anchor="ctr">
                    <a:solidFill>
                      <a:srgbClr val="BBE0E3"/>
                    </a:solidFill>
                  </a:tcPr>
                </a:tc>
                <a:extLst>
                  <a:ext uri="{0D108BD9-81ED-4DB2-BD59-A6C34878D82A}">
                    <a16:rowId xmlns:a16="http://schemas.microsoft.com/office/drawing/2014/main" val="1861547077"/>
                  </a:ext>
                </a:extLst>
              </a:tr>
              <a:tr h="352038">
                <a:tc>
                  <a:txBody>
                    <a:bodyPr/>
                    <a:lstStyle/>
                    <a:p>
                      <a:pPr algn="ctr"/>
                      <a:r>
                        <a:rPr lang="es-EC" sz="900"/>
                        <a:t>Tipo</a:t>
                      </a:r>
                    </a:p>
                  </a:txBody>
                  <a:tcPr anchor="ctr"/>
                </a:tc>
                <a:tc>
                  <a:txBody>
                    <a:bodyPr/>
                    <a:lstStyle/>
                    <a:p>
                      <a:pPr algn="ctr"/>
                      <a:r>
                        <a:rPr lang="es-EC" sz="900"/>
                        <a:t>Dilatación bimetálicos</a:t>
                      </a:r>
                    </a:p>
                  </a:txBody>
                  <a:tcPr anchor="ctr"/>
                </a:tc>
                <a:tc>
                  <a:txBody>
                    <a:bodyPr/>
                    <a:lstStyle/>
                    <a:p>
                      <a:pPr algn="ctr"/>
                      <a:r>
                        <a:rPr lang="es-EC" sz="900"/>
                        <a:t>Tensión térmica</a:t>
                      </a:r>
                    </a:p>
                  </a:txBody>
                  <a:tcPr anchor="ctr"/>
                </a:tc>
                <a:tc>
                  <a:txBody>
                    <a:bodyPr/>
                    <a:lstStyle/>
                    <a:p>
                      <a:pPr algn="ctr"/>
                      <a:r>
                        <a:rPr lang="es-EC" sz="900"/>
                        <a:t>Resistencia</a:t>
                      </a:r>
                    </a:p>
                  </a:txBody>
                  <a:tcPr anchor="ctr"/>
                </a:tc>
                <a:tc>
                  <a:txBody>
                    <a:bodyPr/>
                    <a:lstStyle/>
                    <a:p>
                      <a:pPr algn="ctr"/>
                      <a:r>
                        <a:rPr lang="es-EC" sz="900"/>
                        <a:t>Resistencia</a:t>
                      </a:r>
                    </a:p>
                  </a:txBody>
                  <a:tcPr anchor="ctr"/>
                </a:tc>
                <a:tc>
                  <a:txBody>
                    <a:bodyPr/>
                    <a:lstStyle/>
                    <a:p>
                      <a:pPr algn="ctr"/>
                      <a:r>
                        <a:rPr lang="es-EC" sz="900"/>
                        <a:t>Circuito integrado</a:t>
                      </a:r>
                      <a:br>
                        <a:rPr lang="es-EC" sz="900"/>
                      </a:br>
                      <a:r>
                        <a:rPr lang="es-EC" sz="900"/>
                        <a:t>Semiconductores</a:t>
                      </a:r>
                    </a:p>
                  </a:txBody>
                  <a:tcPr anchor="ctr"/>
                </a:tc>
                <a:extLst>
                  <a:ext uri="{0D108BD9-81ED-4DB2-BD59-A6C34878D82A}">
                    <a16:rowId xmlns:a16="http://schemas.microsoft.com/office/drawing/2014/main" val="1646284106"/>
                  </a:ext>
                </a:extLst>
              </a:tr>
              <a:tr h="220024">
                <a:tc>
                  <a:txBody>
                    <a:bodyPr/>
                    <a:lstStyle/>
                    <a:p>
                      <a:pPr algn="ctr"/>
                      <a:r>
                        <a:rPr lang="es-EC" sz="900"/>
                        <a:t>Costo del sensor</a:t>
                      </a:r>
                    </a:p>
                  </a:txBody>
                  <a:tcPr anchor="ctr"/>
                </a:tc>
                <a:tc>
                  <a:txBody>
                    <a:bodyPr/>
                    <a:lstStyle/>
                    <a:p>
                      <a:pPr algn="ctr"/>
                      <a:r>
                        <a:rPr lang="es-EC" sz="900"/>
                        <a:t>Bajo</a:t>
                      </a:r>
                    </a:p>
                  </a:txBody>
                  <a:tcPr anchor="ctr"/>
                </a:tc>
                <a:tc>
                  <a:txBody>
                    <a:bodyPr/>
                    <a:lstStyle/>
                    <a:p>
                      <a:pPr algn="ctr"/>
                      <a:r>
                        <a:rPr lang="es-EC" sz="900"/>
                        <a:t>Bajo</a:t>
                      </a:r>
                    </a:p>
                  </a:txBody>
                  <a:tcPr anchor="ctr"/>
                </a:tc>
                <a:tc>
                  <a:txBody>
                    <a:bodyPr/>
                    <a:lstStyle/>
                    <a:p>
                      <a:pPr algn="ctr"/>
                      <a:r>
                        <a:rPr lang="es-EC" sz="900"/>
                        <a:t>Moderado</a:t>
                      </a:r>
                    </a:p>
                  </a:txBody>
                  <a:tcPr anchor="ctr"/>
                </a:tc>
                <a:tc>
                  <a:txBody>
                    <a:bodyPr/>
                    <a:lstStyle/>
                    <a:p>
                      <a:pPr algn="ctr"/>
                      <a:r>
                        <a:rPr lang="es-EC" sz="900"/>
                        <a:t>Bajo a moderado</a:t>
                      </a:r>
                    </a:p>
                  </a:txBody>
                  <a:tcPr anchor="ctr"/>
                </a:tc>
                <a:tc>
                  <a:txBody>
                    <a:bodyPr/>
                    <a:lstStyle/>
                    <a:p>
                      <a:pPr algn="ctr"/>
                      <a:r>
                        <a:rPr lang="es-EC" sz="900"/>
                        <a:t>Bajo</a:t>
                      </a:r>
                    </a:p>
                  </a:txBody>
                  <a:tcPr anchor="ctr"/>
                </a:tc>
                <a:extLst>
                  <a:ext uri="{0D108BD9-81ED-4DB2-BD59-A6C34878D82A}">
                    <a16:rowId xmlns:a16="http://schemas.microsoft.com/office/drawing/2014/main" val="3225757041"/>
                  </a:ext>
                </a:extLst>
              </a:tr>
              <a:tr h="220024">
                <a:tc>
                  <a:txBody>
                    <a:bodyPr/>
                    <a:lstStyle/>
                    <a:p>
                      <a:pPr algn="ctr"/>
                      <a:r>
                        <a:rPr lang="es-EC" sz="900"/>
                        <a:t>Costo del sistema</a:t>
                      </a:r>
                    </a:p>
                  </a:txBody>
                  <a:tcPr anchor="ctr"/>
                </a:tc>
                <a:tc>
                  <a:txBody>
                    <a:bodyPr/>
                    <a:lstStyle/>
                    <a:p>
                      <a:pPr algn="ctr"/>
                      <a:r>
                        <a:rPr lang="es-EC" sz="900"/>
                        <a:t>Bajo</a:t>
                      </a:r>
                    </a:p>
                  </a:txBody>
                  <a:tcPr anchor="ctr"/>
                </a:tc>
                <a:tc>
                  <a:txBody>
                    <a:bodyPr/>
                    <a:lstStyle/>
                    <a:p>
                      <a:pPr algn="ctr"/>
                      <a:r>
                        <a:rPr lang="es-EC" sz="900"/>
                        <a:t>Alto</a:t>
                      </a:r>
                    </a:p>
                  </a:txBody>
                  <a:tcPr anchor="ctr"/>
                </a:tc>
                <a:tc>
                  <a:txBody>
                    <a:bodyPr/>
                    <a:lstStyle/>
                    <a:p>
                      <a:pPr algn="ctr"/>
                      <a:r>
                        <a:rPr lang="es-EC" sz="900"/>
                        <a:t>Moderado</a:t>
                      </a:r>
                    </a:p>
                  </a:txBody>
                  <a:tcPr anchor="ctr"/>
                </a:tc>
                <a:tc>
                  <a:txBody>
                    <a:bodyPr/>
                    <a:lstStyle/>
                    <a:p>
                      <a:pPr algn="ctr"/>
                      <a:r>
                        <a:rPr lang="es-EC" sz="900"/>
                        <a:t>Bajo a moderado</a:t>
                      </a:r>
                    </a:p>
                  </a:txBody>
                  <a:tcPr anchor="ctr"/>
                </a:tc>
                <a:tc>
                  <a:txBody>
                    <a:bodyPr/>
                    <a:lstStyle/>
                    <a:p>
                      <a:pPr algn="ctr"/>
                      <a:r>
                        <a:rPr lang="es-EC" sz="900"/>
                        <a:t>Moderado</a:t>
                      </a:r>
                    </a:p>
                  </a:txBody>
                  <a:tcPr anchor="ctr"/>
                </a:tc>
                <a:extLst>
                  <a:ext uri="{0D108BD9-81ED-4DB2-BD59-A6C34878D82A}">
                    <a16:rowId xmlns:a16="http://schemas.microsoft.com/office/drawing/2014/main" val="460245968"/>
                  </a:ext>
                </a:extLst>
              </a:tr>
              <a:tr h="352038">
                <a:tc>
                  <a:txBody>
                    <a:bodyPr/>
                    <a:lstStyle/>
                    <a:p>
                      <a:pPr algn="ctr"/>
                      <a:r>
                        <a:rPr lang="es-EC" sz="900"/>
                        <a:t>Rango de medida</a:t>
                      </a:r>
                    </a:p>
                  </a:txBody>
                  <a:tcPr anchor="ctr"/>
                </a:tc>
                <a:tc>
                  <a:txBody>
                    <a:bodyPr/>
                    <a:lstStyle/>
                    <a:p>
                      <a:pPr algn="ctr"/>
                      <a:r>
                        <a:rPr lang="es-EC" sz="900"/>
                        <a:t>Varios rangos</a:t>
                      </a:r>
                      <a:br>
                        <a:rPr lang="es-EC" sz="900"/>
                      </a:br>
                      <a:r>
                        <a:rPr lang="es-EC" sz="900"/>
                        <a:t>Fijo o variable</a:t>
                      </a:r>
                    </a:p>
                  </a:txBody>
                  <a:tcPr anchor="ctr"/>
                </a:tc>
                <a:tc>
                  <a:txBody>
                    <a:bodyPr/>
                    <a:lstStyle/>
                    <a:p>
                      <a:pPr algn="ctr"/>
                      <a:r>
                        <a:rPr lang="es-EC" sz="900"/>
                        <a:t>-270° a 1800°C</a:t>
                      </a:r>
                    </a:p>
                  </a:txBody>
                  <a:tcPr anchor="ctr"/>
                </a:tc>
                <a:tc>
                  <a:txBody>
                    <a:bodyPr/>
                    <a:lstStyle/>
                    <a:p>
                      <a:pPr algn="ctr"/>
                      <a:r>
                        <a:rPr lang="es-EC" sz="900"/>
                        <a:t>-200° a 850 °C (600°C máx., típicamente)</a:t>
                      </a:r>
                    </a:p>
                  </a:txBody>
                  <a:tcPr anchor="ctr"/>
                </a:tc>
                <a:tc>
                  <a:txBody>
                    <a:bodyPr/>
                    <a:lstStyle/>
                    <a:p>
                      <a:pPr algn="ctr"/>
                      <a:r>
                        <a:rPr lang="es-EC" sz="900"/>
                        <a:t>-100° a 500°C (125°C máx., típicamente)</a:t>
                      </a:r>
                    </a:p>
                  </a:txBody>
                  <a:tcPr anchor="ctr"/>
                </a:tc>
                <a:tc>
                  <a:txBody>
                    <a:bodyPr/>
                    <a:lstStyle/>
                    <a:p>
                      <a:pPr algn="ctr"/>
                      <a:r>
                        <a:rPr lang="es-EC" sz="900"/>
                        <a:t>-55° a 125°C</a:t>
                      </a:r>
                    </a:p>
                  </a:txBody>
                  <a:tcPr anchor="ctr"/>
                </a:tc>
                <a:extLst>
                  <a:ext uri="{0D108BD9-81ED-4DB2-BD59-A6C34878D82A}">
                    <a16:rowId xmlns:a16="http://schemas.microsoft.com/office/drawing/2014/main" val="3639948239"/>
                  </a:ext>
                </a:extLst>
              </a:tr>
              <a:tr h="220024">
                <a:tc>
                  <a:txBody>
                    <a:bodyPr/>
                    <a:lstStyle/>
                    <a:p>
                      <a:pPr algn="ctr"/>
                      <a:r>
                        <a:rPr lang="es-EC" sz="900"/>
                        <a:t>Linealidad</a:t>
                      </a:r>
                    </a:p>
                  </a:txBody>
                  <a:tcPr anchor="ctr"/>
                </a:tc>
                <a:tc>
                  <a:txBody>
                    <a:bodyPr/>
                    <a:lstStyle/>
                    <a:p>
                      <a:pPr algn="ctr"/>
                      <a:r>
                        <a:rPr lang="es-EC" sz="900"/>
                        <a:t>-</a:t>
                      </a:r>
                    </a:p>
                  </a:txBody>
                  <a:tcPr anchor="ctr"/>
                </a:tc>
                <a:tc>
                  <a:txBody>
                    <a:bodyPr/>
                    <a:lstStyle/>
                    <a:p>
                      <a:pPr algn="ctr"/>
                      <a:r>
                        <a:rPr lang="es-EC" sz="900"/>
                        <a:t>Moderada</a:t>
                      </a:r>
                    </a:p>
                  </a:txBody>
                  <a:tcPr anchor="ctr"/>
                </a:tc>
                <a:tc>
                  <a:txBody>
                    <a:bodyPr/>
                    <a:lstStyle/>
                    <a:p>
                      <a:pPr algn="ctr"/>
                      <a:r>
                        <a:rPr lang="es-EC" sz="900"/>
                        <a:t>Excelente</a:t>
                      </a:r>
                    </a:p>
                  </a:txBody>
                  <a:tcPr anchor="ctr"/>
                </a:tc>
                <a:tc>
                  <a:txBody>
                    <a:bodyPr/>
                    <a:lstStyle/>
                    <a:p>
                      <a:pPr algn="ctr"/>
                      <a:r>
                        <a:rPr lang="es-EC" sz="900"/>
                        <a:t>No es lineal</a:t>
                      </a:r>
                    </a:p>
                  </a:txBody>
                  <a:tcPr anchor="ctr"/>
                </a:tc>
                <a:tc>
                  <a:txBody>
                    <a:bodyPr/>
                    <a:lstStyle/>
                    <a:p>
                      <a:pPr algn="ctr"/>
                      <a:r>
                        <a:rPr lang="es-EC" sz="900"/>
                        <a:t>-</a:t>
                      </a:r>
                    </a:p>
                  </a:txBody>
                  <a:tcPr anchor="ctr"/>
                </a:tc>
                <a:extLst>
                  <a:ext uri="{0D108BD9-81ED-4DB2-BD59-A6C34878D82A}">
                    <a16:rowId xmlns:a16="http://schemas.microsoft.com/office/drawing/2014/main" val="633140269"/>
                  </a:ext>
                </a:extLst>
              </a:tr>
              <a:tr h="352038">
                <a:tc>
                  <a:txBody>
                    <a:bodyPr/>
                    <a:lstStyle/>
                    <a:p>
                      <a:pPr algn="ctr"/>
                      <a:r>
                        <a:rPr lang="es-EC" sz="900"/>
                        <a:t>Susceptibilidad al ruido eléctrico</a:t>
                      </a:r>
                    </a:p>
                  </a:txBody>
                  <a:tcPr anchor="ctr"/>
                </a:tc>
                <a:tc>
                  <a:txBody>
                    <a:bodyPr/>
                    <a:lstStyle/>
                    <a:p>
                      <a:pPr algn="ctr"/>
                      <a:r>
                        <a:rPr lang="es-EC" sz="900"/>
                        <a:t>Baja</a:t>
                      </a:r>
                    </a:p>
                  </a:txBody>
                  <a:tcPr anchor="ctr"/>
                </a:tc>
                <a:tc>
                  <a:txBody>
                    <a:bodyPr/>
                    <a:lstStyle/>
                    <a:p>
                      <a:pPr algn="ctr"/>
                      <a:r>
                        <a:rPr lang="es-EC" sz="900"/>
                        <a:t>Alta</a:t>
                      </a:r>
                    </a:p>
                  </a:txBody>
                  <a:tcPr anchor="ctr"/>
                </a:tc>
                <a:tc>
                  <a:txBody>
                    <a:bodyPr/>
                    <a:lstStyle/>
                    <a:p>
                      <a:pPr algn="ctr"/>
                      <a:r>
                        <a:rPr lang="es-EC" sz="900"/>
                        <a:t>Baja</a:t>
                      </a:r>
                    </a:p>
                  </a:txBody>
                  <a:tcPr anchor="ctr"/>
                </a:tc>
                <a:tc>
                  <a:txBody>
                    <a:bodyPr/>
                    <a:lstStyle/>
                    <a:p>
                      <a:pPr algn="ctr"/>
                      <a:r>
                        <a:rPr lang="es-EC" sz="900"/>
                        <a:t>Baja</a:t>
                      </a:r>
                    </a:p>
                  </a:txBody>
                  <a:tcPr anchor="ctr"/>
                </a:tc>
                <a:tc>
                  <a:txBody>
                    <a:bodyPr/>
                    <a:lstStyle/>
                    <a:p>
                      <a:pPr algn="ctr"/>
                      <a:r>
                        <a:rPr lang="es-EC" sz="900"/>
                        <a:t>Baja</a:t>
                      </a:r>
                    </a:p>
                  </a:txBody>
                  <a:tcPr anchor="ctr"/>
                </a:tc>
                <a:extLst>
                  <a:ext uri="{0D108BD9-81ED-4DB2-BD59-A6C34878D82A}">
                    <a16:rowId xmlns:a16="http://schemas.microsoft.com/office/drawing/2014/main" val="2846031136"/>
                  </a:ext>
                </a:extLst>
              </a:tr>
              <a:tr h="220024">
                <a:tc>
                  <a:txBody>
                    <a:bodyPr/>
                    <a:lstStyle/>
                    <a:p>
                      <a:pPr algn="ctr"/>
                      <a:r>
                        <a:rPr lang="es-EC" sz="900"/>
                        <a:t>Estabilidad</a:t>
                      </a:r>
                    </a:p>
                  </a:txBody>
                  <a:tcPr anchor="ctr"/>
                </a:tc>
                <a:tc>
                  <a:txBody>
                    <a:bodyPr/>
                    <a:lstStyle/>
                    <a:p>
                      <a:pPr algn="ctr"/>
                      <a:r>
                        <a:rPr lang="es-EC" sz="900"/>
                        <a:t>Moderada</a:t>
                      </a:r>
                    </a:p>
                  </a:txBody>
                  <a:tcPr anchor="ctr"/>
                </a:tc>
                <a:tc>
                  <a:txBody>
                    <a:bodyPr/>
                    <a:lstStyle/>
                    <a:p>
                      <a:pPr algn="ctr"/>
                      <a:r>
                        <a:rPr lang="es-EC" sz="900"/>
                        <a:t>Moderada</a:t>
                      </a:r>
                    </a:p>
                  </a:txBody>
                  <a:tcPr anchor="ctr"/>
                </a:tc>
                <a:tc>
                  <a:txBody>
                    <a:bodyPr/>
                    <a:lstStyle/>
                    <a:p>
                      <a:pPr algn="ctr"/>
                      <a:r>
                        <a:rPr lang="es-EC" sz="900"/>
                        <a:t>Alta</a:t>
                      </a:r>
                    </a:p>
                  </a:txBody>
                  <a:tcPr anchor="ctr"/>
                </a:tc>
                <a:tc>
                  <a:txBody>
                    <a:bodyPr/>
                    <a:lstStyle/>
                    <a:p>
                      <a:pPr algn="ctr"/>
                      <a:r>
                        <a:rPr lang="es-EC" sz="900"/>
                        <a:t>Moderada</a:t>
                      </a:r>
                    </a:p>
                  </a:txBody>
                  <a:tcPr anchor="ctr"/>
                </a:tc>
                <a:tc>
                  <a:txBody>
                    <a:bodyPr/>
                    <a:lstStyle/>
                    <a:p>
                      <a:pPr algn="ctr"/>
                      <a:r>
                        <a:rPr lang="es-EC" sz="900"/>
                        <a:t>Moderada</a:t>
                      </a:r>
                    </a:p>
                  </a:txBody>
                  <a:tcPr anchor="ctr"/>
                </a:tc>
                <a:extLst>
                  <a:ext uri="{0D108BD9-81ED-4DB2-BD59-A6C34878D82A}">
                    <a16:rowId xmlns:a16="http://schemas.microsoft.com/office/drawing/2014/main" val="1832657463"/>
                  </a:ext>
                </a:extLst>
              </a:tr>
              <a:tr h="220024">
                <a:tc>
                  <a:txBody>
                    <a:bodyPr/>
                    <a:lstStyle/>
                    <a:p>
                      <a:pPr algn="ctr"/>
                      <a:r>
                        <a:rPr lang="es-EC" sz="900"/>
                        <a:t>Sensibilidad</a:t>
                      </a:r>
                    </a:p>
                  </a:txBody>
                  <a:tcPr anchor="ctr"/>
                </a:tc>
                <a:tc>
                  <a:txBody>
                    <a:bodyPr/>
                    <a:lstStyle/>
                    <a:p>
                      <a:pPr algn="ctr"/>
                      <a:r>
                        <a:rPr lang="es-EC" sz="900"/>
                        <a:t>-</a:t>
                      </a:r>
                    </a:p>
                  </a:txBody>
                  <a:tcPr anchor="ctr"/>
                </a:tc>
                <a:tc>
                  <a:txBody>
                    <a:bodyPr/>
                    <a:lstStyle/>
                    <a:p>
                      <a:pPr algn="ctr"/>
                      <a:r>
                        <a:rPr lang="es-EC" sz="900"/>
                        <a:t>40</a:t>
                      </a:r>
                      <a:r>
                        <a:rPr lang="es-EC" sz="900">
                          <a:effectLst/>
                        </a:rPr>
                        <a:t>µV / °C</a:t>
                      </a:r>
                      <a:endParaRPr lang="es-EC" sz="900"/>
                    </a:p>
                  </a:txBody>
                  <a:tcPr anchor="ctr"/>
                </a:tc>
                <a:tc>
                  <a:txBody>
                    <a:bodyPr/>
                    <a:lstStyle/>
                    <a:p>
                      <a:pPr algn="ctr"/>
                      <a:r>
                        <a:rPr lang="es-EC" sz="900"/>
                        <a:t>0.3% / °C</a:t>
                      </a:r>
                    </a:p>
                  </a:txBody>
                  <a:tcPr anchor="ctr"/>
                </a:tc>
                <a:tc>
                  <a:txBody>
                    <a:bodyPr/>
                    <a:lstStyle/>
                    <a:p>
                      <a:pPr algn="ctr"/>
                      <a:r>
                        <a:rPr lang="es-EC" sz="900"/>
                        <a:t>-4% / °C</a:t>
                      </a:r>
                    </a:p>
                  </a:txBody>
                  <a:tcPr anchor="ctr"/>
                </a:tc>
                <a:tc>
                  <a:txBody>
                    <a:bodyPr/>
                    <a:lstStyle/>
                    <a:p>
                      <a:pPr algn="ctr"/>
                      <a:r>
                        <a:rPr lang="es-EC" sz="900"/>
                        <a:t>-</a:t>
                      </a:r>
                    </a:p>
                  </a:txBody>
                  <a:tcPr anchor="ctr"/>
                </a:tc>
                <a:extLst>
                  <a:ext uri="{0D108BD9-81ED-4DB2-BD59-A6C34878D82A}">
                    <a16:rowId xmlns:a16="http://schemas.microsoft.com/office/drawing/2014/main" val="1339716228"/>
                  </a:ext>
                </a:extLst>
              </a:tr>
              <a:tr h="220024">
                <a:tc>
                  <a:txBody>
                    <a:bodyPr/>
                    <a:lstStyle/>
                    <a:p>
                      <a:pPr algn="ctr"/>
                      <a:r>
                        <a:rPr lang="es-EC" sz="900"/>
                        <a:t>Precisión</a:t>
                      </a:r>
                    </a:p>
                  </a:txBody>
                  <a:tcPr anchor="ctr"/>
                </a:tc>
                <a:tc>
                  <a:txBody>
                    <a:bodyPr/>
                    <a:lstStyle/>
                    <a:p>
                      <a:pPr algn="ctr"/>
                      <a:r>
                        <a:rPr lang="es-EC" sz="900"/>
                        <a:t>Baja</a:t>
                      </a:r>
                    </a:p>
                  </a:txBody>
                  <a:tcPr anchor="ctr"/>
                </a:tc>
                <a:tc>
                  <a:txBody>
                    <a:bodyPr/>
                    <a:lstStyle/>
                    <a:p>
                      <a:pPr algn="ctr"/>
                      <a:r>
                        <a:rPr lang="es-EC" sz="900"/>
                        <a:t>Media</a:t>
                      </a:r>
                    </a:p>
                  </a:txBody>
                  <a:tcPr anchor="ctr"/>
                </a:tc>
                <a:tc>
                  <a:txBody>
                    <a:bodyPr/>
                    <a:lstStyle/>
                    <a:p>
                      <a:pPr algn="ctr"/>
                      <a:r>
                        <a:rPr lang="es-EC" sz="900"/>
                        <a:t>Alta</a:t>
                      </a:r>
                    </a:p>
                  </a:txBody>
                  <a:tcPr anchor="ctr"/>
                </a:tc>
                <a:tc>
                  <a:txBody>
                    <a:bodyPr/>
                    <a:lstStyle/>
                    <a:p>
                      <a:pPr algn="ctr"/>
                      <a:r>
                        <a:rPr lang="es-EC" sz="900"/>
                        <a:t>Media</a:t>
                      </a:r>
                    </a:p>
                  </a:txBody>
                  <a:tcPr anchor="ctr"/>
                </a:tc>
                <a:tc>
                  <a:txBody>
                    <a:bodyPr/>
                    <a:lstStyle/>
                    <a:p>
                      <a:pPr algn="ctr"/>
                      <a:r>
                        <a:rPr lang="es-EC" sz="900"/>
                        <a:t>Media</a:t>
                      </a:r>
                    </a:p>
                  </a:txBody>
                  <a:tcPr anchor="ctr"/>
                </a:tc>
                <a:extLst>
                  <a:ext uri="{0D108BD9-81ED-4DB2-BD59-A6C34878D82A}">
                    <a16:rowId xmlns:a16="http://schemas.microsoft.com/office/drawing/2014/main" val="182397266"/>
                  </a:ext>
                </a:extLst>
              </a:tr>
              <a:tr h="239530">
                <a:tc>
                  <a:txBody>
                    <a:bodyPr/>
                    <a:lstStyle/>
                    <a:p>
                      <a:pPr algn="ctr"/>
                      <a:r>
                        <a:rPr lang="es-EC" sz="900"/>
                        <a:t>Rapidez de respuesta</a:t>
                      </a:r>
                    </a:p>
                  </a:txBody>
                  <a:tcPr anchor="ctr"/>
                </a:tc>
                <a:tc>
                  <a:txBody>
                    <a:bodyPr/>
                    <a:lstStyle/>
                    <a:p>
                      <a:pPr algn="ctr"/>
                      <a:r>
                        <a:rPr lang="es-EC" sz="900"/>
                        <a:t>Baja</a:t>
                      </a:r>
                    </a:p>
                  </a:txBody>
                  <a:tcPr anchor="ctr"/>
                </a:tc>
                <a:tc>
                  <a:txBody>
                    <a:bodyPr/>
                    <a:lstStyle/>
                    <a:p>
                      <a:pPr algn="ctr"/>
                      <a:r>
                        <a:rPr lang="es-EC" sz="900"/>
                        <a:t>Media</a:t>
                      </a:r>
                    </a:p>
                  </a:txBody>
                  <a:tcPr anchor="ctr"/>
                </a:tc>
                <a:tc>
                  <a:txBody>
                    <a:bodyPr/>
                    <a:lstStyle/>
                    <a:p>
                      <a:pPr algn="ctr"/>
                      <a:r>
                        <a:rPr lang="es-EC" sz="900"/>
                        <a:t>Media</a:t>
                      </a:r>
                    </a:p>
                  </a:txBody>
                  <a:tcPr anchor="ctr"/>
                </a:tc>
                <a:tc>
                  <a:txBody>
                    <a:bodyPr/>
                    <a:lstStyle/>
                    <a:p>
                      <a:pPr algn="ctr"/>
                      <a:r>
                        <a:rPr lang="es-EC" sz="900"/>
                        <a:t>Baja a media</a:t>
                      </a:r>
                    </a:p>
                  </a:txBody>
                  <a:tcPr anchor="ctr"/>
                </a:tc>
                <a:tc>
                  <a:txBody>
                    <a:bodyPr/>
                    <a:lstStyle/>
                    <a:p>
                      <a:pPr algn="ctr"/>
                      <a:r>
                        <a:rPr lang="es-EC" sz="900"/>
                        <a:t>Alta</a:t>
                      </a:r>
                    </a:p>
                  </a:txBody>
                  <a:tcPr anchor="ctr"/>
                </a:tc>
                <a:extLst>
                  <a:ext uri="{0D108BD9-81ED-4DB2-BD59-A6C34878D82A}">
                    <a16:rowId xmlns:a16="http://schemas.microsoft.com/office/drawing/2014/main" val="2047304180"/>
                  </a:ext>
                </a:extLst>
              </a:tr>
              <a:tr h="616067">
                <a:tc>
                  <a:txBody>
                    <a:bodyPr/>
                    <a:lstStyle/>
                    <a:p>
                      <a:pPr algn="ctr"/>
                      <a:r>
                        <a:rPr lang="es-EC" sz="900"/>
                        <a:t>Deriva</a:t>
                      </a:r>
                    </a:p>
                  </a:txBody>
                  <a:tcPr anchor="ctr"/>
                </a:tc>
                <a:tc>
                  <a:txBody>
                    <a:bodyPr/>
                    <a:lstStyle/>
                    <a:p>
                      <a:pPr algn="ctr"/>
                      <a:r>
                        <a:rPr lang="es-EC" sz="900"/>
                        <a:t>Baja</a:t>
                      </a:r>
                    </a:p>
                  </a:txBody>
                  <a:tcPr anchor="ctr"/>
                </a:tc>
                <a:tc>
                  <a:txBody>
                    <a:bodyPr/>
                    <a:lstStyle/>
                    <a:p>
                      <a:pPr algn="ctr"/>
                      <a:r>
                        <a:rPr lang="es-EC" sz="900"/>
                        <a:t>Moderada</a:t>
                      </a:r>
                      <a:br>
                        <a:rPr lang="es-EC" sz="900"/>
                      </a:br>
                      <a:r>
                        <a:rPr lang="es-EC" sz="900"/>
                        <a:t>Naturaleza de construcción.</a:t>
                      </a:r>
                    </a:p>
                  </a:txBody>
                  <a:tcPr anchor="ctr"/>
                </a:tc>
                <a:tc>
                  <a:txBody>
                    <a:bodyPr/>
                    <a:lstStyle/>
                    <a:p>
                      <a:pPr algn="ctr"/>
                      <a:r>
                        <a:rPr lang="es-EC" sz="900"/>
                        <a:t>Moderada</a:t>
                      </a:r>
                      <a:br>
                        <a:rPr lang="es-EC" sz="900"/>
                      </a:br>
                      <a:r>
                        <a:rPr lang="es-EC" sz="900"/>
                        <a:t>Expansión térmica, golpes mecánicos y vibraciones.</a:t>
                      </a:r>
                    </a:p>
                  </a:txBody>
                  <a:tcPr anchor="ctr"/>
                </a:tc>
                <a:tc>
                  <a:txBody>
                    <a:bodyPr/>
                    <a:lstStyle/>
                    <a:p>
                      <a:pPr algn="ctr"/>
                      <a:r>
                        <a:rPr lang="es-EC" sz="900"/>
                        <a:t>Moderada</a:t>
                      </a:r>
                      <a:br>
                        <a:rPr lang="es-EC" sz="900"/>
                      </a:br>
                      <a:r>
                        <a:rPr lang="es-EC" sz="900"/>
                        <a:t>Expansión térmica, golpes mecánicos y vibraciones .</a:t>
                      </a:r>
                    </a:p>
                  </a:txBody>
                  <a:tcPr anchor="ctr"/>
                </a:tc>
                <a:tc>
                  <a:txBody>
                    <a:bodyPr/>
                    <a:lstStyle/>
                    <a:p>
                      <a:pPr algn="ctr"/>
                      <a:r>
                        <a:rPr lang="es-EC" sz="900"/>
                        <a:t>Baja</a:t>
                      </a:r>
                    </a:p>
                  </a:txBody>
                  <a:tcPr anchor="ctr"/>
                </a:tc>
                <a:extLst>
                  <a:ext uri="{0D108BD9-81ED-4DB2-BD59-A6C34878D82A}">
                    <a16:rowId xmlns:a16="http://schemas.microsoft.com/office/drawing/2014/main" val="2201390391"/>
                  </a:ext>
                </a:extLst>
              </a:tr>
              <a:tr h="220024">
                <a:tc>
                  <a:txBody>
                    <a:bodyPr/>
                    <a:lstStyle/>
                    <a:p>
                      <a:pPr algn="ctr"/>
                      <a:r>
                        <a:rPr lang="es-EC" sz="900"/>
                        <a:t>Repetibilidad</a:t>
                      </a:r>
                    </a:p>
                  </a:txBody>
                  <a:tcPr anchor="ctr"/>
                </a:tc>
                <a:tc>
                  <a:txBody>
                    <a:bodyPr/>
                    <a:lstStyle/>
                    <a:p>
                      <a:pPr algn="ctr"/>
                      <a:r>
                        <a:rPr lang="es-EC" sz="900"/>
                        <a:t>Media</a:t>
                      </a:r>
                    </a:p>
                  </a:txBody>
                  <a:tcPr anchor="ctr"/>
                </a:tc>
                <a:tc>
                  <a:txBody>
                    <a:bodyPr/>
                    <a:lstStyle/>
                    <a:p>
                      <a:pPr algn="ctr"/>
                      <a:r>
                        <a:rPr lang="es-EC" sz="900"/>
                        <a:t>Media</a:t>
                      </a:r>
                    </a:p>
                  </a:txBody>
                  <a:tcPr anchor="ctr"/>
                </a:tc>
                <a:tc>
                  <a:txBody>
                    <a:bodyPr/>
                    <a:lstStyle/>
                    <a:p>
                      <a:pPr algn="ctr"/>
                      <a:r>
                        <a:rPr lang="es-EC" sz="900"/>
                        <a:t>Alta</a:t>
                      </a:r>
                    </a:p>
                  </a:txBody>
                  <a:tcPr anchor="ctr"/>
                </a:tc>
                <a:tc>
                  <a:txBody>
                    <a:bodyPr/>
                    <a:lstStyle/>
                    <a:p>
                      <a:pPr algn="ctr"/>
                      <a:r>
                        <a:rPr lang="es-EC" sz="900"/>
                        <a:t>Baja</a:t>
                      </a:r>
                    </a:p>
                  </a:txBody>
                  <a:tcPr anchor="ctr"/>
                </a:tc>
                <a:tc>
                  <a:txBody>
                    <a:bodyPr/>
                    <a:lstStyle/>
                    <a:p>
                      <a:pPr algn="ctr"/>
                      <a:r>
                        <a:rPr lang="es-EC" sz="900"/>
                        <a:t>Alta</a:t>
                      </a:r>
                    </a:p>
                  </a:txBody>
                  <a:tcPr anchor="ctr"/>
                </a:tc>
                <a:extLst>
                  <a:ext uri="{0D108BD9-81ED-4DB2-BD59-A6C34878D82A}">
                    <a16:rowId xmlns:a16="http://schemas.microsoft.com/office/drawing/2014/main" val="1746956605"/>
                  </a:ext>
                </a:extLst>
              </a:tr>
              <a:tr h="616067">
                <a:tc>
                  <a:txBody>
                    <a:bodyPr/>
                    <a:lstStyle/>
                    <a:p>
                      <a:pPr algn="ctr"/>
                      <a:r>
                        <a:rPr lang="es-EC" sz="900"/>
                        <a:t>Resolución</a:t>
                      </a:r>
                    </a:p>
                  </a:txBody>
                  <a:tcPr anchor="ctr"/>
                </a:tc>
                <a:tc>
                  <a:txBody>
                    <a:bodyPr/>
                    <a:lstStyle/>
                    <a:p>
                      <a:pPr algn="ctr"/>
                      <a:r>
                        <a:rPr lang="es-EC" sz="900"/>
                        <a:t>-</a:t>
                      </a:r>
                    </a:p>
                  </a:txBody>
                  <a:tcPr anchor="ctr"/>
                </a:tc>
                <a:tc>
                  <a:txBody>
                    <a:bodyPr/>
                    <a:lstStyle/>
                    <a:p>
                      <a:pPr algn="ctr"/>
                      <a:r>
                        <a:rPr lang="es-EC" sz="900"/>
                        <a:t>0.1°C</a:t>
                      </a:r>
                    </a:p>
                  </a:txBody>
                  <a:tcPr anchor="ctr"/>
                </a:tc>
                <a:tc>
                  <a:txBody>
                    <a:bodyPr/>
                    <a:lstStyle/>
                    <a:p>
                      <a:pPr algn="ctr"/>
                      <a:r>
                        <a:rPr lang="es-EC" sz="900"/>
                        <a:t>0.1°C</a:t>
                      </a:r>
                    </a:p>
                  </a:txBody>
                  <a:tcPr anchor="ctr"/>
                </a:tc>
                <a:tc>
                  <a:txBody>
                    <a:bodyPr/>
                    <a:lstStyle/>
                    <a:p>
                      <a:pPr algn="ctr"/>
                      <a:r>
                        <a:rPr lang="es-EC" sz="900"/>
                        <a:t>Buena a temperaturas bajas.</a:t>
                      </a:r>
                      <a:br>
                        <a:rPr lang="es-EC" sz="900"/>
                      </a:br>
                      <a:r>
                        <a:rPr lang="es-EC" sz="900"/>
                        <a:t>Mala a temperaturas altas.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900"/>
                        <a:t>9-bit 0.5°C</a:t>
                      </a:r>
                      <a:br>
                        <a:rPr lang="es-EC" sz="900"/>
                      </a:br>
                      <a:r>
                        <a:rPr lang="es-EC" sz="900"/>
                        <a:t>10-bit 0.25°C</a:t>
                      </a:r>
                    </a:p>
                    <a:p>
                      <a:pPr marL="0" marR="0" lvl="0" indent="0" algn="ctr" defTabSz="914400" rtl="0" eaLnBrk="1" fontAlgn="auto" latinLnBrk="0" hangingPunct="1">
                        <a:lnSpc>
                          <a:spcPct val="100000"/>
                        </a:lnSpc>
                        <a:spcBef>
                          <a:spcPts val="0"/>
                        </a:spcBef>
                        <a:spcAft>
                          <a:spcPts val="0"/>
                        </a:spcAft>
                        <a:buClrTx/>
                        <a:buSzTx/>
                        <a:buFontTx/>
                        <a:buNone/>
                        <a:tabLst/>
                        <a:defRPr/>
                      </a:pPr>
                      <a:r>
                        <a:rPr lang="es-EC" sz="900"/>
                        <a:t>11-bit 0.125°C</a:t>
                      </a:r>
                    </a:p>
                    <a:p>
                      <a:pPr algn="ctr"/>
                      <a:r>
                        <a:rPr lang="es-EC" sz="900"/>
                        <a:t>12-bit 0.0625</a:t>
                      </a:r>
                    </a:p>
                  </a:txBody>
                  <a:tcPr anchor="ctr"/>
                </a:tc>
                <a:extLst>
                  <a:ext uri="{0D108BD9-81ED-4DB2-BD59-A6C34878D82A}">
                    <a16:rowId xmlns:a16="http://schemas.microsoft.com/office/drawing/2014/main" val="198005861"/>
                  </a:ext>
                </a:extLst>
              </a:tr>
            </a:tbl>
          </a:graphicData>
        </a:graphic>
      </p:graphicFrame>
      <p:sp>
        <p:nvSpPr>
          <p:cNvPr id="12" name="TextBox 2">
            <a:extLst>
              <a:ext uri="{FF2B5EF4-FFF2-40B4-BE49-F238E27FC236}">
                <a16:creationId xmlns:a16="http://schemas.microsoft.com/office/drawing/2014/main" id="{CEC7415E-DC00-4372-ADE3-2B8935520C7C}"/>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11029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586902" y="5810525"/>
            <a:ext cx="2365829" cy="739852"/>
          </a:xfrm>
          <a:prstGeom prst="rect">
            <a:avLst/>
          </a:prstGeom>
          <a:noFill/>
          <a:ln w="9525">
            <a:noFill/>
            <a:miter lim="800000"/>
            <a:headEnd/>
            <a:tailEnd/>
          </a:ln>
        </p:spPr>
      </p:pic>
      <p:sp>
        <p:nvSpPr>
          <p:cNvPr id="7" name="CuadroTexto 6">
            <a:extLst>
              <a:ext uri="{FF2B5EF4-FFF2-40B4-BE49-F238E27FC236}">
                <a16:creationId xmlns:a16="http://schemas.microsoft.com/office/drawing/2014/main" id="{288780F4-A167-4FA0-AB56-0CABE28D1A4C}"/>
              </a:ext>
            </a:extLst>
          </p:cNvPr>
          <p:cNvSpPr txBox="1"/>
          <p:nvPr/>
        </p:nvSpPr>
        <p:spPr>
          <a:xfrm>
            <a:off x="187474" y="504044"/>
            <a:ext cx="2514278" cy="369332"/>
          </a:xfrm>
          <a:prstGeom prst="rect">
            <a:avLst/>
          </a:prstGeom>
          <a:noFill/>
        </p:spPr>
        <p:txBody>
          <a:bodyPr wrap="none" rtlCol="0">
            <a:spAutoFit/>
          </a:bodyPr>
          <a:lstStyle/>
          <a:p>
            <a:r>
              <a:rPr lang="es-EC" b="1"/>
              <a:t>ETAPA DE SENSADO</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Título 1">
            <a:extLst>
              <a:ext uri="{FF2B5EF4-FFF2-40B4-BE49-F238E27FC236}">
                <a16:creationId xmlns:a16="http://schemas.microsoft.com/office/drawing/2014/main" id="{7CFC1FD5-9C46-48A8-B9C7-4BCA0E05C666}"/>
              </a:ext>
            </a:extLst>
          </p:cNvPr>
          <p:cNvSpPr>
            <a:spLocks noGrp="1"/>
          </p:cNvSpPr>
          <p:nvPr>
            <p:ph type="title"/>
          </p:nvPr>
        </p:nvSpPr>
        <p:spPr>
          <a:xfrm>
            <a:off x="457280" y="54504"/>
            <a:ext cx="8231029" cy="573581"/>
          </a:xfrm>
        </p:spPr>
        <p:txBody>
          <a:bodyPr/>
          <a:lstStyle/>
          <a:p>
            <a:pPr algn="ctr"/>
            <a:r>
              <a:rPr lang="es-ES" sz="2000" i="0">
                <a:solidFill>
                  <a:schemeClr val="tx1"/>
                </a:solidFill>
                <a:effectLst/>
              </a:rPr>
              <a:t>DISEÑO</a:t>
            </a:r>
            <a:endParaRPr lang="es-EC" sz="2000" i="0">
              <a:solidFill>
                <a:schemeClr val="tx1"/>
              </a:solidFill>
              <a:effectLst/>
            </a:endParaRPr>
          </a:p>
        </p:txBody>
      </p:sp>
      <p:sp>
        <p:nvSpPr>
          <p:cNvPr id="14" name="CuadroTexto 13">
            <a:extLst>
              <a:ext uri="{FF2B5EF4-FFF2-40B4-BE49-F238E27FC236}">
                <a16:creationId xmlns:a16="http://schemas.microsoft.com/office/drawing/2014/main" id="{137CBCDA-A674-4AA7-B603-91AAC2981BD9}"/>
              </a:ext>
            </a:extLst>
          </p:cNvPr>
          <p:cNvSpPr txBox="1"/>
          <p:nvPr/>
        </p:nvSpPr>
        <p:spPr>
          <a:xfrm>
            <a:off x="212278" y="772379"/>
            <a:ext cx="4246368" cy="369332"/>
          </a:xfrm>
          <a:prstGeom prst="rect">
            <a:avLst/>
          </a:prstGeom>
          <a:noFill/>
        </p:spPr>
        <p:txBody>
          <a:bodyPr wrap="square" rtlCol="0">
            <a:spAutoFit/>
          </a:bodyPr>
          <a:lstStyle/>
          <a:p>
            <a:pPr marL="285750" indent="-285750">
              <a:buFont typeface="Wingdings" panose="05000000000000000000" pitchFamily="2" charset="2"/>
              <a:buChar char="q"/>
            </a:pPr>
            <a:r>
              <a:rPr lang="es-EC" b="1"/>
              <a:t>SELECCIÓN DE LOS SENSORES</a:t>
            </a:r>
          </a:p>
        </p:txBody>
      </p:sp>
      <p:graphicFrame>
        <p:nvGraphicFramePr>
          <p:cNvPr id="10" name="Diagrama 9">
            <a:extLst>
              <a:ext uri="{FF2B5EF4-FFF2-40B4-BE49-F238E27FC236}">
                <a16:creationId xmlns:a16="http://schemas.microsoft.com/office/drawing/2014/main" id="{67EEC1E1-E4F9-4ACA-A23A-3D6F2977B829}"/>
              </a:ext>
            </a:extLst>
          </p:cNvPr>
          <p:cNvGraphicFramePr/>
          <p:nvPr>
            <p:extLst>
              <p:ext uri="{D42A27DB-BD31-4B8C-83A1-F6EECF244321}">
                <p14:modId xmlns:p14="http://schemas.microsoft.com/office/powerpoint/2010/main" val="1268076650"/>
              </p:ext>
            </p:extLst>
          </p:nvPr>
        </p:nvGraphicFramePr>
        <p:xfrm>
          <a:off x="786230" y="1072546"/>
          <a:ext cx="7985630" cy="5048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2">
            <a:extLst>
              <a:ext uri="{FF2B5EF4-FFF2-40B4-BE49-F238E27FC236}">
                <a16:creationId xmlns:a16="http://schemas.microsoft.com/office/drawing/2014/main" id="{E3372C35-D966-45D3-9593-4B890673A0ED}"/>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669040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4 Imagen"/>
          <p:cNvPicPr>
            <a:picLocks noChangeAspect="1" noChangeArrowheads="1"/>
          </p:cNvPicPr>
          <p:nvPr/>
        </p:nvPicPr>
        <p:blipFill>
          <a:blip r:embed="rId3"/>
          <a:srcRect l="6454" t="35651" r="48363" b="40483"/>
          <a:stretch>
            <a:fillRect/>
          </a:stretch>
        </p:blipFill>
        <p:spPr bwMode="auto">
          <a:xfrm>
            <a:off x="6612302" y="5802036"/>
            <a:ext cx="2365829" cy="739852"/>
          </a:xfrm>
          <a:prstGeom prst="rect">
            <a:avLst/>
          </a:prstGeom>
          <a:noFill/>
          <a:ln w="9525">
            <a:noFill/>
            <a:miter lim="800000"/>
            <a:headEnd/>
            <a:tailEnd/>
          </a:ln>
        </p:spPr>
      </p:pic>
      <p:sp>
        <p:nvSpPr>
          <p:cNvPr id="24" name="CuadroTexto 23">
            <a:extLst>
              <a:ext uri="{FF2B5EF4-FFF2-40B4-BE49-F238E27FC236}">
                <a16:creationId xmlns:a16="http://schemas.microsoft.com/office/drawing/2014/main" id="{288780F4-A167-4FA0-AB56-0CABE28D1A4C}"/>
              </a:ext>
            </a:extLst>
          </p:cNvPr>
          <p:cNvSpPr txBox="1"/>
          <p:nvPr/>
        </p:nvSpPr>
        <p:spPr>
          <a:xfrm>
            <a:off x="118533" y="642936"/>
            <a:ext cx="966931" cy="369332"/>
          </a:xfrm>
          <a:prstGeom prst="rect">
            <a:avLst/>
          </a:prstGeom>
          <a:noFill/>
        </p:spPr>
        <p:txBody>
          <a:bodyPr wrap="none" rtlCol="0">
            <a:spAutoFit/>
          </a:bodyPr>
          <a:lstStyle/>
          <a:p>
            <a:r>
              <a:rPr lang="es-EC" b="1"/>
              <a:t>ÍNDICE</a:t>
            </a:r>
          </a:p>
        </p:txBody>
      </p:sp>
      <p:graphicFrame>
        <p:nvGraphicFramePr>
          <p:cNvPr id="20" name="Diagrama 19"/>
          <p:cNvGraphicFramePr/>
          <p:nvPr>
            <p:extLst>
              <p:ext uri="{D42A27DB-BD31-4B8C-83A1-F6EECF244321}">
                <p14:modId xmlns:p14="http://schemas.microsoft.com/office/powerpoint/2010/main" val="121596450"/>
              </p:ext>
            </p:extLst>
          </p:nvPr>
        </p:nvGraphicFramePr>
        <p:xfrm>
          <a:off x="2247899" y="1367367"/>
          <a:ext cx="4800601" cy="40682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TextBox 2">
            <a:extLst>
              <a:ext uri="{FF2B5EF4-FFF2-40B4-BE49-F238E27FC236}">
                <a16:creationId xmlns:a16="http://schemas.microsoft.com/office/drawing/2014/main" id="{FA889BC9-605F-45D3-9664-141252FE7421}"/>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4. Desarrollo del sistema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724026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586902" y="5810525"/>
            <a:ext cx="2365829" cy="739852"/>
          </a:xfrm>
          <a:prstGeom prst="rect">
            <a:avLst/>
          </a:prstGeom>
          <a:noFill/>
          <a:ln w="9525">
            <a:noFill/>
            <a:miter lim="800000"/>
            <a:headEnd/>
            <a:tailEnd/>
          </a:ln>
        </p:spPr>
      </p:pic>
      <p:sp>
        <p:nvSpPr>
          <p:cNvPr id="7" name="CuadroTexto 6">
            <a:extLst>
              <a:ext uri="{FF2B5EF4-FFF2-40B4-BE49-F238E27FC236}">
                <a16:creationId xmlns:a16="http://schemas.microsoft.com/office/drawing/2014/main" id="{288780F4-A167-4FA0-AB56-0CABE28D1A4C}"/>
              </a:ext>
            </a:extLst>
          </p:cNvPr>
          <p:cNvSpPr txBox="1"/>
          <p:nvPr/>
        </p:nvSpPr>
        <p:spPr>
          <a:xfrm>
            <a:off x="187474" y="504044"/>
            <a:ext cx="2514278" cy="369332"/>
          </a:xfrm>
          <a:prstGeom prst="rect">
            <a:avLst/>
          </a:prstGeom>
          <a:noFill/>
        </p:spPr>
        <p:txBody>
          <a:bodyPr wrap="none" rtlCol="0">
            <a:spAutoFit/>
          </a:bodyPr>
          <a:lstStyle/>
          <a:p>
            <a:r>
              <a:rPr lang="es-EC" b="1"/>
              <a:t>ETAPA DE SENSADO</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Título 1">
            <a:extLst>
              <a:ext uri="{FF2B5EF4-FFF2-40B4-BE49-F238E27FC236}">
                <a16:creationId xmlns:a16="http://schemas.microsoft.com/office/drawing/2014/main" id="{7CFC1FD5-9C46-48A8-B9C7-4BCA0E05C666}"/>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DISEÑO</a:t>
            </a:r>
            <a:endParaRPr lang="es-EC" sz="2000" i="0" dirty="0">
              <a:solidFill>
                <a:schemeClr val="tx1"/>
              </a:solidFill>
              <a:effectLst/>
            </a:endParaRPr>
          </a:p>
        </p:txBody>
      </p:sp>
      <p:sp>
        <p:nvSpPr>
          <p:cNvPr id="14" name="CuadroTexto 13">
            <a:extLst>
              <a:ext uri="{FF2B5EF4-FFF2-40B4-BE49-F238E27FC236}">
                <a16:creationId xmlns:a16="http://schemas.microsoft.com/office/drawing/2014/main" id="{137CBCDA-A674-4AA7-B603-91AAC2981BD9}"/>
              </a:ext>
            </a:extLst>
          </p:cNvPr>
          <p:cNvSpPr txBox="1"/>
          <p:nvPr/>
        </p:nvSpPr>
        <p:spPr>
          <a:xfrm>
            <a:off x="212278" y="772379"/>
            <a:ext cx="4246368" cy="369332"/>
          </a:xfrm>
          <a:prstGeom prst="rect">
            <a:avLst/>
          </a:prstGeom>
          <a:noFill/>
        </p:spPr>
        <p:txBody>
          <a:bodyPr wrap="square" rtlCol="0">
            <a:spAutoFit/>
          </a:bodyPr>
          <a:lstStyle/>
          <a:p>
            <a:pPr marL="285750" indent="-285750">
              <a:buFont typeface="Wingdings" panose="05000000000000000000" pitchFamily="2" charset="2"/>
              <a:buChar char="q"/>
            </a:pPr>
            <a:r>
              <a:rPr lang="es-EC" b="1"/>
              <a:t>PRUEBA DE LOS SENSORES</a:t>
            </a:r>
          </a:p>
        </p:txBody>
      </p:sp>
      <p:pic>
        <p:nvPicPr>
          <p:cNvPr id="12" name="Imagen 11">
            <a:extLst>
              <a:ext uri="{FF2B5EF4-FFF2-40B4-BE49-F238E27FC236}">
                <a16:creationId xmlns:a16="http://schemas.microsoft.com/office/drawing/2014/main" id="{E43989AB-6DA0-4801-8CC5-4C7FDFA8F71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540576" y="2169160"/>
            <a:ext cx="3359785" cy="2519680"/>
          </a:xfrm>
          <a:prstGeom prst="rect">
            <a:avLst/>
          </a:prstGeom>
        </p:spPr>
      </p:pic>
      <p:pic>
        <p:nvPicPr>
          <p:cNvPr id="13" name="Imagen 12">
            <a:extLst>
              <a:ext uri="{FF2B5EF4-FFF2-40B4-BE49-F238E27FC236}">
                <a16:creationId xmlns:a16="http://schemas.microsoft.com/office/drawing/2014/main" id="{76D9D0E8-12CC-4774-90A4-9F5D4181F3D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850" y="1866610"/>
            <a:ext cx="4698002" cy="3385238"/>
          </a:xfrm>
          <a:prstGeom prst="rect">
            <a:avLst/>
          </a:prstGeom>
          <a:noFill/>
        </p:spPr>
      </p:pic>
      <p:sp>
        <p:nvSpPr>
          <p:cNvPr id="10" name="TextBox 2">
            <a:extLst>
              <a:ext uri="{FF2B5EF4-FFF2-40B4-BE49-F238E27FC236}">
                <a16:creationId xmlns:a16="http://schemas.microsoft.com/office/drawing/2014/main" id="{2791E31C-4A0C-4C72-AEED-A236D6FCAE7B}"/>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695924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586902" y="5810525"/>
            <a:ext cx="2365829" cy="739852"/>
          </a:xfrm>
          <a:prstGeom prst="rect">
            <a:avLst/>
          </a:prstGeom>
          <a:noFill/>
          <a:ln w="9525">
            <a:noFill/>
            <a:miter lim="800000"/>
            <a:headEnd/>
            <a:tailEnd/>
          </a:ln>
        </p:spPr>
      </p:pic>
      <p:sp>
        <p:nvSpPr>
          <p:cNvPr id="7" name="CuadroTexto 6">
            <a:extLst>
              <a:ext uri="{FF2B5EF4-FFF2-40B4-BE49-F238E27FC236}">
                <a16:creationId xmlns:a16="http://schemas.microsoft.com/office/drawing/2014/main" id="{288780F4-A167-4FA0-AB56-0CABE28D1A4C}"/>
              </a:ext>
            </a:extLst>
          </p:cNvPr>
          <p:cNvSpPr txBox="1"/>
          <p:nvPr/>
        </p:nvSpPr>
        <p:spPr>
          <a:xfrm>
            <a:off x="187474" y="504044"/>
            <a:ext cx="2514278" cy="369332"/>
          </a:xfrm>
          <a:prstGeom prst="rect">
            <a:avLst/>
          </a:prstGeom>
          <a:noFill/>
        </p:spPr>
        <p:txBody>
          <a:bodyPr wrap="none" rtlCol="0">
            <a:spAutoFit/>
          </a:bodyPr>
          <a:lstStyle/>
          <a:p>
            <a:r>
              <a:rPr lang="es-EC" b="1"/>
              <a:t>ETAPA DE SENSADO</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Título 1">
            <a:extLst>
              <a:ext uri="{FF2B5EF4-FFF2-40B4-BE49-F238E27FC236}">
                <a16:creationId xmlns:a16="http://schemas.microsoft.com/office/drawing/2014/main" id="{7CFC1FD5-9C46-48A8-B9C7-4BCA0E05C666}"/>
              </a:ext>
            </a:extLst>
          </p:cNvPr>
          <p:cNvSpPr>
            <a:spLocks noGrp="1"/>
          </p:cNvSpPr>
          <p:nvPr>
            <p:ph type="title"/>
          </p:nvPr>
        </p:nvSpPr>
        <p:spPr>
          <a:xfrm>
            <a:off x="457280" y="54504"/>
            <a:ext cx="8231029" cy="573581"/>
          </a:xfrm>
        </p:spPr>
        <p:txBody>
          <a:bodyPr/>
          <a:lstStyle/>
          <a:p>
            <a:pPr algn="ctr"/>
            <a:r>
              <a:rPr lang="es-ES" sz="2000" i="0">
                <a:solidFill>
                  <a:schemeClr val="tx1"/>
                </a:solidFill>
                <a:effectLst/>
              </a:rPr>
              <a:t>DISEÑO</a:t>
            </a:r>
            <a:endParaRPr lang="es-EC" sz="2000" i="0">
              <a:solidFill>
                <a:schemeClr val="tx1"/>
              </a:solidFill>
              <a:effectLst/>
            </a:endParaRPr>
          </a:p>
        </p:txBody>
      </p:sp>
      <p:sp>
        <p:nvSpPr>
          <p:cNvPr id="14" name="CuadroTexto 13">
            <a:extLst>
              <a:ext uri="{FF2B5EF4-FFF2-40B4-BE49-F238E27FC236}">
                <a16:creationId xmlns:a16="http://schemas.microsoft.com/office/drawing/2014/main" id="{137CBCDA-A674-4AA7-B603-91AAC2981BD9}"/>
              </a:ext>
            </a:extLst>
          </p:cNvPr>
          <p:cNvSpPr txBox="1"/>
          <p:nvPr/>
        </p:nvSpPr>
        <p:spPr>
          <a:xfrm>
            <a:off x="212278" y="772379"/>
            <a:ext cx="4246368" cy="369332"/>
          </a:xfrm>
          <a:prstGeom prst="rect">
            <a:avLst/>
          </a:prstGeom>
          <a:noFill/>
        </p:spPr>
        <p:txBody>
          <a:bodyPr wrap="square" rtlCol="0">
            <a:spAutoFit/>
          </a:bodyPr>
          <a:lstStyle/>
          <a:p>
            <a:pPr marL="285750" indent="-285750">
              <a:buFont typeface="Wingdings" panose="05000000000000000000" pitchFamily="2" charset="2"/>
              <a:buChar char="q"/>
            </a:pPr>
            <a:r>
              <a:rPr lang="es-EC" b="1"/>
              <a:t>PRUEBA DE LOS SENSORES</a:t>
            </a:r>
          </a:p>
        </p:txBody>
      </p:sp>
      <p:pic>
        <p:nvPicPr>
          <p:cNvPr id="10" name="Imagen 9">
            <a:extLst>
              <a:ext uri="{FF2B5EF4-FFF2-40B4-BE49-F238E27FC236}">
                <a16:creationId xmlns:a16="http://schemas.microsoft.com/office/drawing/2014/main" id="{A705C925-0DA0-4C88-AD0F-328D3F15C4AA}"/>
              </a:ext>
            </a:extLst>
          </p:cNvPr>
          <p:cNvPicPr/>
          <p:nvPr/>
        </p:nvPicPr>
        <p:blipFill>
          <a:blip r:embed="rId3">
            <a:extLst>
              <a:ext uri="{28A0092B-C50C-407E-A947-70E740481C1C}">
                <a14:useLocalDpi xmlns:a14="http://schemas.microsoft.com/office/drawing/2010/main" val="0"/>
              </a:ext>
            </a:extLst>
          </a:blip>
          <a:stretch>
            <a:fillRect/>
          </a:stretch>
        </p:blipFill>
        <p:spPr>
          <a:xfrm>
            <a:off x="82985" y="1735472"/>
            <a:ext cx="4375661" cy="3324307"/>
          </a:xfrm>
          <a:prstGeom prst="rect">
            <a:avLst/>
          </a:prstGeom>
        </p:spPr>
      </p:pic>
      <p:pic>
        <p:nvPicPr>
          <p:cNvPr id="15" name="Imagen 14">
            <a:extLst>
              <a:ext uri="{FF2B5EF4-FFF2-40B4-BE49-F238E27FC236}">
                <a16:creationId xmlns:a16="http://schemas.microsoft.com/office/drawing/2014/main" id="{C068503E-247C-480A-8799-6AE3B596B3A9}"/>
              </a:ext>
            </a:extLst>
          </p:cNvPr>
          <p:cNvPicPr/>
          <p:nvPr/>
        </p:nvPicPr>
        <p:blipFill>
          <a:blip r:embed="rId4">
            <a:extLst>
              <a:ext uri="{28A0092B-C50C-407E-A947-70E740481C1C}">
                <a14:useLocalDpi xmlns:a14="http://schemas.microsoft.com/office/drawing/2010/main" val="0"/>
              </a:ext>
            </a:extLst>
          </a:blip>
          <a:stretch>
            <a:fillRect/>
          </a:stretch>
        </p:blipFill>
        <p:spPr>
          <a:xfrm>
            <a:off x="4467264" y="1735472"/>
            <a:ext cx="4375661" cy="3324307"/>
          </a:xfrm>
          <a:prstGeom prst="rect">
            <a:avLst/>
          </a:prstGeom>
        </p:spPr>
      </p:pic>
      <p:sp>
        <p:nvSpPr>
          <p:cNvPr id="12" name="TextBox 2">
            <a:extLst>
              <a:ext uri="{FF2B5EF4-FFF2-40B4-BE49-F238E27FC236}">
                <a16:creationId xmlns:a16="http://schemas.microsoft.com/office/drawing/2014/main" id="{40331E69-C386-4AEB-B4D4-235AD1F654D0}"/>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4068121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586902" y="5810525"/>
            <a:ext cx="2365829" cy="739852"/>
          </a:xfrm>
          <a:prstGeom prst="rect">
            <a:avLst/>
          </a:prstGeom>
          <a:noFill/>
          <a:ln w="9525">
            <a:noFill/>
            <a:miter lim="800000"/>
            <a:headEnd/>
            <a:tailEnd/>
          </a:ln>
        </p:spPr>
      </p:pic>
      <p:sp>
        <p:nvSpPr>
          <p:cNvPr id="7" name="CuadroTexto 6">
            <a:extLst>
              <a:ext uri="{FF2B5EF4-FFF2-40B4-BE49-F238E27FC236}">
                <a16:creationId xmlns:a16="http://schemas.microsoft.com/office/drawing/2014/main" id="{288780F4-A167-4FA0-AB56-0CABE28D1A4C}"/>
              </a:ext>
            </a:extLst>
          </p:cNvPr>
          <p:cNvSpPr txBox="1"/>
          <p:nvPr/>
        </p:nvSpPr>
        <p:spPr>
          <a:xfrm>
            <a:off x="187474" y="504044"/>
            <a:ext cx="2514278" cy="369332"/>
          </a:xfrm>
          <a:prstGeom prst="rect">
            <a:avLst/>
          </a:prstGeom>
          <a:noFill/>
        </p:spPr>
        <p:txBody>
          <a:bodyPr wrap="none" rtlCol="0">
            <a:spAutoFit/>
          </a:bodyPr>
          <a:lstStyle/>
          <a:p>
            <a:r>
              <a:rPr lang="es-EC" b="1"/>
              <a:t>ETAPA DE SENSADO</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Título 1">
            <a:extLst>
              <a:ext uri="{FF2B5EF4-FFF2-40B4-BE49-F238E27FC236}">
                <a16:creationId xmlns:a16="http://schemas.microsoft.com/office/drawing/2014/main" id="{7CFC1FD5-9C46-48A8-B9C7-4BCA0E05C666}"/>
              </a:ext>
            </a:extLst>
          </p:cNvPr>
          <p:cNvSpPr>
            <a:spLocks noGrp="1"/>
          </p:cNvSpPr>
          <p:nvPr>
            <p:ph type="title"/>
          </p:nvPr>
        </p:nvSpPr>
        <p:spPr>
          <a:xfrm>
            <a:off x="457280" y="54504"/>
            <a:ext cx="8231029" cy="573581"/>
          </a:xfrm>
        </p:spPr>
        <p:txBody>
          <a:bodyPr/>
          <a:lstStyle/>
          <a:p>
            <a:pPr algn="ctr"/>
            <a:r>
              <a:rPr lang="es-ES" sz="2000" i="0">
                <a:solidFill>
                  <a:schemeClr val="tx1"/>
                </a:solidFill>
                <a:effectLst/>
              </a:rPr>
              <a:t>DISEÑO</a:t>
            </a:r>
            <a:endParaRPr lang="es-EC" sz="2000" i="0">
              <a:solidFill>
                <a:schemeClr val="tx1"/>
              </a:solidFill>
              <a:effectLst/>
            </a:endParaRPr>
          </a:p>
        </p:txBody>
      </p:sp>
      <p:sp>
        <p:nvSpPr>
          <p:cNvPr id="14" name="CuadroTexto 13">
            <a:extLst>
              <a:ext uri="{FF2B5EF4-FFF2-40B4-BE49-F238E27FC236}">
                <a16:creationId xmlns:a16="http://schemas.microsoft.com/office/drawing/2014/main" id="{137CBCDA-A674-4AA7-B603-91AAC2981BD9}"/>
              </a:ext>
            </a:extLst>
          </p:cNvPr>
          <p:cNvSpPr txBox="1"/>
          <p:nvPr/>
        </p:nvSpPr>
        <p:spPr>
          <a:xfrm>
            <a:off x="212278" y="772379"/>
            <a:ext cx="4246368" cy="369332"/>
          </a:xfrm>
          <a:prstGeom prst="rect">
            <a:avLst/>
          </a:prstGeom>
          <a:noFill/>
        </p:spPr>
        <p:txBody>
          <a:bodyPr wrap="square" rtlCol="0">
            <a:spAutoFit/>
          </a:bodyPr>
          <a:lstStyle/>
          <a:p>
            <a:pPr marL="285750" indent="-285750">
              <a:buFont typeface="Wingdings" panose="05000000000000000000" pitchFamily="2" charset="2"/>
              <a:buChar char="q"/>
            </a:pPr>
            <a:r>
              <a:rPr lang="es-EC" b="1"/>
              <a:t>PRUEBA DE LOS SENSORES</a:t>
            </a:r>
          </a:p>
        </p:txBody>
      </p:sp>
      <p:graphicFrame>
        <p:nvGraphicFramePr>
          <p:cNvPr id="5" name="Tabla 5">
            <a:extLst>
              <a:ext uri="{FF2B5EF4-FFF2-40B4-BE49-F238E27FC236}">
                <a16:creationId xmlns:a16="http://schemas.microsoft.com/office/drawing/2014/main" id="{0CF6F998-43A0-4E0F-B46D-7156137525FA}"/>
              </a:ext>
            </a:extLst>
          </p:cNvPr>
          <p:cNvGraphicFramePr>
            <a:graphicFrameLocks noGrp="1"/>
          </p:cNvGraphicFramePr>
          <p:nvPr>
            <p:extLst>
              <p:ext uri="{D42A27DB-BD31-4B8C-83A1-F6EECF244321}">
                <p14:modId xmlns:p14="http://schemas.microsoft.com/office/powerpoint/2010/main" val="3106547333"/>
              </p:ext>
            </p:extLst>
          </p:nvPr>
        </p:nvGraphicFramePr>
        <p:xfrm>
          <a:off x="271920" y="1301116"/>
          <a:ext cx="8416389" cy="4155440"/>
        </p:xfrm>
        <a:graphic>
          <a:graphicData uri="http://schemas.openxmlformats.org/drawingml/2006/table">
            <a:tbl>
              <a:tblPr firstRow="1" bandRow="1">
                <a:tableStyleId>{6E25E649-3F16-4E02-A733-19D2CDBF48F0}</a:tableStyleId>
              </a:tblPr>
              <a:tblGrid>
                <a:gridCol w="2530923">
                  <a:extLst>
                    <a:ext uri="{9D8B030D-6E8A-4147-A177-3AD203B41FA5}">
                      <a16:colId xmlns:a16="http://schemas.microsoft.com/office/drawing/2014/main" val="2945648902"/>
                    </a:ext>
                  </a:extLst>
                </a:gridCol>
                <a:gridCol w="3080003">
                  <a:extLst>
                    <a:ext uri="{9D8B030D-6E8A-4147-A177-3AD203B41FA5}">
                      <a16:colId xmlns:a16="http://schemas.microsoft.com/office/drawing/2014/main" val="86106330"/>
                    </a:ext>
                  </a:extLst>
                </a:gridCol>
                <a:gridCol w="2805463">
                  <a:extLst>
                    <a:ext uri="{9D8B030D-6E8A-4147-A177-3AD203B41FA5}">
                      <a16:colId xmlns:a16="http://schemas.microsoft.com/office/drawing/2014/main" val="3232551957"/>
                    </a:ext>
                  </a:extLst>
                </a:gridCol>
              </a:tblGrid>
              <a:tr h="370840">
                <a:tc>
                  <a:txBody>
                    <a:bodyPr/>
                    <a:lstStyle/>
                    <a:p>
                      <a:pPr algn="ctr"/>
                      <a:r>
                        <a:rPr lang="es-EC"/>
                        <a:t>Sensor</a:t>
                      </a:r>
                    </a:p>
                  </a:txBody>
                  <a:tcPr anchor="ctr"/>
                </a:tc>
                <a:tc>
                  <a:txBody>
                    <a:bodyPr/>
                    <a:lstStyle/>
                    <a:p>
                      <a:pPr algn="ctr"/>
                      <a:r>
                        <a:rPr lang="es-EC"/>
                        <a:t>Temperatura máxima de calentamiento (2 horas)</a:t>
                      </a:r>
                      <a:br>
                        <a:rPr lang="es-EC"/>
                      </a:br>
                      <a:r>
                        <a:rPr lang="es-EC"/>
                        <a:t>[°C]</a:t>
                      </a:r>
                    </a:p>
                  </a:txBody>
                  <a:tcPr anchor="ctr"/>
                </a:tc>
                <a:tc>
                  <a:txBody>
                    <a:bodyPr/>
                    <a:lstStyle/>
                    <a:p>
                      <a:pPr algn="ctr"/>
                      <a:r>
                        <a:rPr lang="es-EC"/>
                        <a:t>Temperatura final alcanzada de enfriamiento (1 hora)</a:t>
                      </a:r>
                      <a:br>
                        <a:rPr lang="es-EC"/>
                      </a:br>
                      <a:r>
                        <a:rPr lang="es-EC"/>
                        <a:t>[°C]</a:t>
                      </a:r>
                    </a:p>
                  </a:txBody>
                  <a:tcPr anchor="ctr"/>
                </a:tc>
                <a:extLst>
                  <a:ext uri="{0D108BD9-81ED-4DB2-BD59-A6C34878D82A}">
                    <a16:rowId xmlns:a16="http://schemas.microsoft.com/office/drawing/2014/main" val="4133413851"/>
                  </a:ext>
                </a:extLst>
              </a:tr>
              <a:tr h="370840">
                <a:tc>
                  <a:txBody>
                    <a:bodyPr/>
                    <a:lstStyle/>
                    <a:p>
                      <a:pPr algn="ctr"/>
                      <a:r>
                        <a:rPr lang="es-EC"/>
                        <a:t>DS1</a:t>
                      </a:r>
                    </a:p>
                  </a:txBody>
                  <a:tcPr anchor="ctr"/>
                </a:tc>
                <a:tc>
                  <a:txBody>
                    <a:bodyPr/>
                    <a:lstStyle/>
                    <a:p>
                      <a:pPr algn="ctr"/>
                      <a:r>
                        <a:rPr lang="es-EC"/>
                        <a:t>52,29</a:t>
                      </a:r>
                    </a:p>
                  </a:txBody>
                  <a:tcPr anchor="ctr"/>
                </a:tc>
                <a:tc>
                  <a:txBody>
                    <a:bodyPr/>
                    <a:lstStyle/>
                    <a:p>
                      <a:pPr algn="ctr"/>
                      <a:r>
                        <a:rPr lang="es-EC"/>
                        <a:t>30,11</a:t>
                      </a:r>
                    </a:p>
                  </a:txBody>
                  <a:tcPr anchor="ctr"/>
                </a:tc>
                <a:extLst>
                  <a:ext uri="{0D108BD9-81ED-4DB2-BD59-A6C34878D82A}">
                    <a16:rowId xmlns:a16="http://schemas.microsoft.com/office/drawing/2014/main" val="2518401332"/>
                  </a:ext>
                </a:extLst>
              </a:tr>
              <a:tr h="370840">
                <a:tc>
                  <a:txBody>
                    <a:bodyPr/>
                    <a:lstStyle/>
                    <a:p>
                      <a:pPr algn="ctr"/>
                      <a:r>
                        <a:rPr lang="es-EC"/>
                        <a:t>DS2</a:t>
                      </a:r>
                    </a:p>
                  </a:txBody>
                  <a:tcPr anchor="ctr"/>
                </a:tc>
                <a:tc>
                  <a:txBody>
                    <a:bodyPr/>
                    <a:lstStyle/>
                    <a:p>
                      <a:pPr algn="ctr"/>
                      <a:r>
                        <a:rPr lang="es-EC"/>
                        <a:t>63,59</a:t>
                      </a:r>
                    </a:p>
                  </a:txBody>
                  <a:tcPr anchor="ctr"/>
                </a:tc>
                <a:tc>
                  <a:txBody>
                    <a:bodyPr/>
                    <a:lstStyle/>
                    <a:p>
                      <a:pPr algn="ctr"/>
                      <a:r>
                        <a:rPr lang="es-EC"/>
                        <a:t>34,27</a:t>
                      </a:r>
                    </a:p>
                  </a:txBody>
                  <a:tcPr anchor="ctr"/>
                </a:tc>
                <a:extLst>
                  <a:ext uri="{0D108BD9-81ED-4DB2-BD59-A6C34878D82A}">
                    <a16:rowId xmlns:a16="http://schemas.microsoft.com/office/drawing/2014/main" val="2968951863"/>
                  </a:ext>
                </a:extLst>
              </a:tr>
              <a:tr h="370840">
                <a:tc>
                  <a:txBody>
                    <a:bodyPr/>
                    <a:lstStyle/>
                    <a:p>
                      <a:pPr algn="ctr"/>
                      <a:r>
                        <a:rPr lang="es-EC"/>
                        <a:t>DS3</a:t>
                      </a:r>
                    </a:p>
                  </a:txBody>
                  <a:tcPr anchor="ctr"/>
                </a:tc>
                <a:tc>
                  <a:txBody>
                    <a:bodyPr/>
                    <a:lstStyle/>
                    <a:p>
                      <a:pPr algn="ctr"/>
                      <a:r>
                        <a:rPr lang="es-EC"/>
                        <a:t>56,07</a:t>
                      </a:r>
                    </a:p>
                  </a:txBody>
                  <a:tcPr anchor="ctr"/>
                </a:tc>
                <a:tc>
                  <a:txBody>
                    <a:bodyPr/>
                    <a:lstStyle/>
                    <a:p>
                      <a:pPr algn="ctr"/>
                      <a:r>
                        <a:rPr lang="es-EC"/>
                        <a:t>30,59</a:t>
                      </a:r>
                    </a:p>
                  </a:txBody>
                  <a:tcPr anchor="ctr"/>
                </a:tc>
                <a:extLst>
                  <a:ext uri="{0D108BD9-81ED-4DB2-BD59-A6C34878D82A}">
                    <a16:rowId xmlns:a16="http://schemas.microsoft.com/office/drawing/2014/main" val="2777943776"/>
                  </a:ext>
                </a:extLst>
              </a:tr>
              <a:tr h="370840">
                <a:tc>
                  <a:txBody>
                    <a:bodyPr/>
                    <a:lstStyle/>
                    <a:p>
                      <a:pPr algn="ctr"/>
                      <a:r>
                        <a:rPr lang="es-EC"/>
                        <a:t>DS4</a:t>
                      </a:r>
                    </a:p>
                  </a:txBody>
                  <a:tcPr anchor="ctr"/>
                </a:tc>
                <a:tc>
                  <a:txBody>
                    <a:bodyPr/>
                    <a:lstStyle/>
                    <a:p>
                      <a:pPr algn="ctr"/>
                      <a:r>
                        <a:rPr lang="es-EC"/>
                        <a:t>59,63</a:t>
                      </a:r>
                    </a:p>
                  </a:txBody>
                  <a:tcPr anchor="ctr"/>
                </a:tc>
                <a:tc>
                  <a:txBody>
                    <a:bodyPr/>
                    <a:lstStyle/>
                    <a:p>
                      <a:pPr algn="ctr"/>
                      <a:r>
                        <a:rPr lang="es-EC"/>
                        <a:t>31,50</a:t>
                      </a:r>
                    </a:p>
                  </a:txBody>
                  <a:tcPr anchor="ctr"/>
                </a:tc>
                <a:extLst>
                  <a:ext uri="{0D108BD9-81ED-4DB2-BD59-A6C34878D82A}">
                    <a16:rowId xmlns:a16="http://schemas.microsoft.com/office/drawing/2014/main" val="1227299435"/>
                  </a:ext>
                </a:extLst>
              </a:tr>
              <a:tr h="370840">
                <a:tc>
                  <a:txBody>
                    <a:bodyPr/>
                    <a:lstStyle/>
                    <a:p>
                      <a:pPr algn="ctr"/>
                      <a:r>
                        <a:rPr lang="es-EC"/>
                        <a:t>DS5</a:t>
                      </a:r>
                    </a:p>
                  </a:txBody>
                  <a:tcPr anchor="ctr"/>
                </a:tc>
                <a:tc>
                  <a:txBody>
                    <a:bodyPr/>
                    <a:lstStyle/>
                    <a:p>
                      <a:pPr algn="ctr"/>
                      <a:r>
                        <a:rPr lang="es-EC"/>
                        <a:t>57,87</a:t>
                      </a:r>
                    </a:p>
                  </a:txBody>
                  <a:tcPr anchor="ctr"/>
                </a:tc>
                <a:tc>
                  <a:txBody>
                    <a:bodyPr/>
                    <a:lstStyle/>
                    <a:p>
                      <a:pPr algn="ctr"/>
                      <a:r>
                        <a:rPr lang="es-EC"/>
                        <a:t>31,17</a:t>
                      </a:r>
                    </a:p>
                  </a:txBody>
                  <a:tcPr anchor="ctr"/>
                </a:tc>
                <a:extLst>
                  <a:ext uri="{0D108BD9-81ED-4DB2-BD59-A6C34878D82A}">
                    <a16:rowId xmlns:a16="http://schemas.microsoft.com/office/drawing/2014/main" val="3499481339"/>
                  </a:ext>
                </a:extLst>
              </a:tr>
              <a:tr h="370840">
                <a:tc>
                  <a:txBody>
                    <a:bodyPr/>
                    <a:lstStyle/>
                    <a:p>
                      <a:pPr algn="ctr"/>
                      <a:r>
                        <a:rPr lang="es-EC"/>
                        <a:t>DS6</a:t>
                      </a:r>
                    </a:p>
                  </a:txBody>
                  <a:tcPr anchor="ctr"/>
                </a:tc>
                <a:tc>
                  <a:txBody>
                    <a:bodyPr/>
                    <a:lstStyle/>
                    <a:p>
                      <a:pPr algn="ctr"/>
                      <a:r>
                        <a:rPr lang="es-EC"/>
                        <a:t>64,53</a:t>
                      </a:r>
                    </a:p>
                  </a:txBody>
                  <a:tcPr anchor="ctr"/>
                </a:tc>
                <a:tc>
                  <a:txBody>
                    <a:bodyPr/>
                    <a:lstStyle/>
                    <a:p>
                      <a:pPr algn="ctr"/>
                      <a:r>
                        <a:rPr lang="es-EC"/>
                        <a:t>33,87</a:t>
                      </a:r>
                    </a:p>
                  </a:txBody>
                  <a:tcPr anchor="ctr"/>
                </a:tc>
                <a:extLst>
                  <a:ext uri="{0D108BD9-81ED-4DB2-BD59-A6C34878D82A}">
                    <a16:rowId xmlns:a16="http://schemas.microsoft.com/office/drawing/2014/main" val="2601185686"/>
                  </a:ext>
                </a:extLst>
              </a:tr>
              <a:tr h="370840">
                <a:tc>
                  <a:txBody>
                    <a:bodyPr/>
                    <a:lstStyle/>
                    <a:p>
                      <a:pPr algn="ctr"/>
                      <a:r>
                        <a:rPr lang="es-EC"/>
                        <a:t>T1</a:t>
                      </a:r>
                    </a:p>
                  </a:txBody>
                  <a:tcPr anchor="ctr"/>
                </a:tc>
                <a:tc>
                  <a:txBody>
                    <a:bodyPr/>
                    <a:lstStyle/>
                    <a:p>
                      <a:pPr algn="ctr"/>
                      <a:r>
                        <a:rPr lang="es-EC"/>
                        <a:t>68,41</a:t>
                      </a:r>
                    </a:p>
                  </a:txBody>
                  <a:tcPr anchor="ctr"/>
                </a:tc>
                <a:tc>
                  <a:txBody>
                    <a:bodyPr/>
                    <a:lstStyle/>
                    <a:p>
                      <a:pPr algn="ctr"/>
                      <a:r>
                        <a:rPr lang="es-EC"/>
                        <a:t>33,78</a:t>
                      </a:r>
                    </a:p>
                  </a:txBody>
                  <a:tcPr anchor="ctr"/>
                </a:tc>
                <a:extLst>
                  <a:ext uri="{0D108BD9-81ED-4DB2-BD59-A6C34878D82A}">
                    <a16:rowId xmlns:a16="http://schemas.microsoft.com/office/drawing/2014/main" val="844002783"/>
                  </a:ext>
                </a:extLst>
              </a:tr>
              <a:tr h="370840">
                <a:tc>
                  <a:txBody>
                    <a:bodyPr/>
                    <a:lstStyle/>
                    <a:p>
                      <a:pPr algn="ctr"/>
                      <a:r>
                        <a:rPr lang="es-EC"/>
                        <a:t>T2</a:t>
                      </a:r>
                    </a:p>
                  </a:txBody>
                  <a:tcPr anchor="ctr"/>
                </a:tc>
                <a:tc>
                  <a:txBody>
                    <a:bodyPr/>
                    <a:lstStyle/>
                    <a:p>
                      <a:pPr algn="ctr"/>
                      <a:r>
                        <a:rPr lang="es-EC"/>
                        <a:t>71,66</a:t>
                      </a:r>
                    </a:p>
                  </a:txBody>
                  <a:tcPr anchor="ctr"/>
                </a:tc>
                <a:tc>
                  <a:txBody>
                    <a:bodyPr/>
                    <a:lstStyle/>
                    <a:p>
                      <a:pPr algn="ctr"/>
                      <a:r>
                        <a:rPr lang="es-EC"/>
                        <a:t>36,75</a:t>
                      </a:r>
                    </a:p>
                  </a:txBody>
                  <a:tcPr anchor="ctr"/>
                </a:tc>
                <a:extLst>
                  <a:ext uri="{0D108BD9-81ED-4DB2-BD59-A6C34878D82A}">
                    <a16:rowId xmlns:a16="http://schemas.microsoft.com/office/drawing/2014/main" val="2323629556"/>
                  </a:ext>
                </a:extLst>
              </a:tr>
            </a:tbl>
          </a:graphicData>
        </a:graphic>
      </p:graphicFrame>
      <p:sp>
        <p:nvSpPr>
          <p:cNvPr id="10" name="TextBox 2">
            <a:extLst>
              <a:ext uri="{FF2B5EF4-FFF2-40B4-BE49-F238E27FC236}">
                <a16:creationId xmlns:a16="http://schemas.microsoft.com/office/drawing/2014/main" id="{AE816D72-D95D-4777-BAA9-429631803197}"/>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145365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586902" y="5810525"/>
            <a:ext cx="2365829" cy="739852"/>
          </a:xfrm>
          <a:prstGeom prst="rect">
            <a:avLst/>
          </a:prstGeom>
          <a:noFill/>
          <a:ln w="9525">
            <a:noFill/>
            <a:miter lim="800000"/>
            <a:headEnd/>
            <a:tailEnd/>
          </a:ln>
        </p:spPr>
      </p:pic>
      <p:sp>
        <p:nvSpPr>
          <p:cNvPr id="7" name="CuadroTexto 6">
            <a:extLst>
              <a:ext uri="{FF2B5EF4-FFF2-40B4-BE49-F238E27FC236}">
                <a16:creationId xmlns:a16="http://schemas.microsoft.com/office/drawing/2014/main" id="{288780F4-A167-4FA0-AB56-0CABE28D1A4C}"/>
              </a:ext>
            </a:extLst>
          </p:cNvPr>
          <p:cNvSpPr txBox="1"/>
          <p:nvPr/>
        </p:nvSpPr>
        <p:spPr>
          <a:xfrm>
            <a:off x="187474" y="504044"/>
            <a:ext cx="2514278" cy="369332"/>
          </a:xfrm>
          <a:prstGeom prst="rect">
            <a:avLst/>
          </a:prstGeom>
          <a:noFill/>
        </p:spPr>
        <p:txBody>
          <a:bodyPr wrap="none" rtlCol="0">
            <a:spAutoFit/>
          </a:bodyPr>
          <a:lstStyle/>
          <a:p>
            <a:r>
              <a:rPr lang="es-EC" b="1"/>
              <a:t>ETAPA DE SENSADO</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Título 1">
            <a:extLst>
              <a:ext uri="{FF2B5EF4-FFF2-40B4-BE49-F238E27FC236}">
                <a16:creationId xmlns:a16="http://schemas.microsoft.com/office/drawing/2014/main" id="{7CFC1FD5-9C46-48A8-B9C7-4BCA0E05C666}"/>
              </a:ext>
            </a:extLst>
          </p:cNvPr>
          <p:cNvSpPr>
            <a:spLocks noGrp="1"/>
          </p:cNvSpPr>
          <p:nvPr>
            <p:ph type="title"/>
          </p:nvPr>
        </p:nvSpPr>
        <p:spPr>
          <a:xfrm>
            <a:off x="457280" y="54504"/>
            <a:ext cx="8231029" cy="573581"/>
          </a:xfrm>
        </p:spPr>
        <p:txBody>
          <a:bodyPr/>
          <a:lstStyle/>
          <a:p>
            <a:pPr algn="ctr"/>
            <a:r>
              <a:rPr lang="es-ES" sz="2000" i="0">
                <a:solidFill>
                  <a:schemeClr val="tx1"/>
                </a:solidFill>
                <a:effectLst/>
              </a:rPr>
              <a:t>DISEÑO</a:t>
            </a:r>
            <a:endParaRPr lang="es-EC" sz="2000" i="0">
              <a:solidFill>
                <a:schemeClr val="tx1"/>
              </a:solidFill>
              <a:effectLst/>
            </a:endParaRPr>
          </a:p>
        </p:txBody>
      </p:sp>
      <p:sp>
        <p:nvSpPr>
          <p:cNvPr id="14" name="CuadroTexto 13">
            <a:extLst>
              <a:ext uri="{FF2B5EF4-FFF2-40B4-BE49-F238E27FC236}">
                <a16:creationId xmlns:a16="http://schemas.microsoft.com/office/drawing/2014/main" id="{137CBCDA-A674-4AA7-B603-91AAC2981BD9}"/>
              </a:ext>
            </a:extLst>
          </p:cNvPr>
          <p:cNvSpPr txBox="1"/>
          <p:nvPr/>
        </p:nvSpPr>
        <p:spPr>
          <a:xfrm>
            <a:off x="212278" y="772379"/>
            <a:ext cx="5614364" cy="369332"/>
          </a:xfrm>
          <a:prstGeom prst="rect">
            <a:avLst/>
          </a:prstGeom>
          <a:noFill/>
        </p:spPr>
        <p:txBody>
          <a:bodyPr wrap="square" rtlCol="0">
            <a:spAutoFit/>
          </a:bodyPr>
          <a:lstStyle/>
          <a:p>
            <a:pPr marL="285750" indent="-285750">
              <a:buFont typeface="Wingdings" panose="05000000000000000000" pitchFamily="2" charset="2"/>
              <a:buChar char="q"/>
            </a:pPr>
            <a:r>
              <a:rPr lang="es-EC" b="1"/>
              <a:t>DISTRIBUCIÓN DE CALOR EN UNA PLANCHA</a:t>
            </a:r>
          </a:p>
        </p:txBody>
      </p:sp>
      <p:pic>
        <p:nvPicPr>
          <p:cNvPr id="10" name="Imagen 9">
            <a:extLst>
              <a:ext uri="{FF2B5EF4-FFF2-40B4-BE49-F238E27FC236}">
                <a16:creationId xmlns:a16="http://schemas.microsoft.com/office/drawing/2014/main" id="{9322BD5B-F74B-4B3D-95F0-2B8E10ECC59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57280" y="1259424"/>
            <a:ext cx="3241040" cy="2159635"/>
          </a:xfrm>
          <a:prstGeom prst="rect">
            <a:avLst/>
          </a:prstGeom>
        </p:spPr>
      </p:pic>
      <p:pic>
        <p:nvPicPr>
          <p:cNvPr id="12" name="Imagen 11">
            <a:extLst>
              <a:ext uri="{FF2B5EF4-FFF2-40B4-BE49-F238E27FC236}">
                <a16:creationId xmlns:a16="http://schemas.microsoft.com/office/drawing/2014/main" id="{D21E9088-C38A-4F32-A9BB-8CCEF1AE008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839589" y="1238287"/>
            <a:ext cx="3218180" cy="2159635"/>
          </a:xfrm>
          <a:prstGeom prst="rect">
            <a:avLst/>
          </a:prstGeom>
        </p:spPr>
      </p:pic>
      <p:pic>
        <p:nvPicPr>
          <p:cNvPr id="13" name="Imagen 12">
            <a:extLst>
              <a:ext uri="{FF2B5EF4-FFF2-40B4-BE49-F238E27FC236}">
                <a16:creationId xmlns:a16="http://schemas.microsoft.com/office/drawing/2014/main" id="{C437A923-D366-42DE-A7B9-10BE651D547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60375" y="3592345"/>
            <a:ext cx="3249295" cy="2159635"/>
          </a:xfrm>
          <a:prstGeom prst="rect">
            <a:avLst/>
          </a:prstGeom>
        </p:spPr>
      </p:pic>
      <p:pic>
        <p:nvPicPr>
          <p:cNvPr id="15" name="Imagen 14">
            <a:extLst>
              <a:ext uri="{FF2B5EF4-FFF2-40B4-BE49-F238E27FC236}">
                <a16:creationId xmlns:a16="http://schemas.microsoft.com/office/drawing/2014/main" id="{66FCF940-2A15-4C45-A7BE-750CE555BEF0}"/>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940982" y="3592344"/>
            <a:ext cx="3255010" cy="2159635"/>
          </a:xfrm>
          <a:prstGeom prst="rect">
            <a:avLst/>
          </a:prstGeom>
        </p:spPr>
      </p:pic>
      <p:sp>
        <p:nvSpPr>
          <p:cNvPr id="16" name="TextBox 2">
            <a:extLst>
              <a:ext uri="{FF2B5EF4-FFF2-40B4-BE49-F238E27FC236}">
                <a16:creationId xmlns:a16="http://schemas.microsoft.com/office/drawing/2014/main" id="{75AF2FC6-EFF6-41D3-9BD3-30DB7F180D83}"/>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100831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586902" y="5810525"/>
            <a:ext cx="2365829" cy="739852"/>
          </a:xfrm>
          <a:prstGeom prst="rect">
            <a:avLst/>
          </a:prstGeom>
          <a:noFill/>
          <a:ln w="9525">
            <a:noFill/>
            <a:miter lim="800000"/>
            <a:headEnd/>
            <a:tailEnd/>
          </a:ln>
        </p:spPr>
      </p:pic>
      <p:sp>
        <p:nvSpPr>
          <p:cNvPr id="7" name="CuadroTexto 6">
            <a:extLst>
              <a:ext uri="{FF2B5EF4-FFF2-40B4-BE49-F238E27FC236}">
                <a16:creationId xmlns:a16="http://schemas.microsoft.com/office/drawing/2014/main" id="{288780F4-A167-4FA0-AB56-0CABE28D1A4C}"/>
              </a:ext>
            </a:extLst>
          </p:cNvPr>
          <p:cNvSpPr txBox="1"/>
          <p:nvPr/>
        </p:nvSpPr>
        <p:spPr>
          <a:xfrm>
            <a:off x="212278" y="566506"/>
            <a:ext cx="2514278" cy="369332"/>
          </a:xfrm>
          <a:prstGeom prst="rect">
            <a:avLst/>
          </a:prstGeom>
          <a:noFill/>
        </p:spPr>
        <p:txBody>
          <a:bodyPr wrap="none" rtlCol="0">
            <a:spAutoFit/>
          </a:bodyPr>
          <a:lstStyle/>
          <a:p>
            <a:r>
              <a:rPr lang="es-EC" b="1"/>
              <a:t>ETAPA DE CONTROL</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Título 1">
            <a:extLst>
              <a:ext uri="{FF2B5EF4-FFF2-40B4-BE49-F238E27FC236}">
                <a16:creationId xmlns:a16="http://schemas.microsoft.com/office/drawing/2014/main" id="{7CFC1FD5-9C46-48A8-B9C7-4BCA0E05C666}"/>
              </a:ext>
            </a:extLst>
          </p:cNvPr>
          <p:cNvSpPr>
            <a:spLocks noGrp="1"/>
          </p:cNvSpPr>
          <p:nvPr>
            <p:ph type="title"/>
          </p:nvPr>
        </p:nvSpPr>
        <p:spPr>
          <a:xfrm>
            <a:off x="457280" y="54504"/>
            <a:ext cx="8231029" cy="573581"/>
          </a:xfrm>
        </p:spPr>
        <p:txBody>
          <a:bodyPr/>
          <a:lstStyle/>
          <a:p>
            <a:pPr algn="ctr"/>
            <a:r>
              <a:rPr lang="es-ES" sz="2000" i="0">
                <a:solidFill>
                  <a:schemeClr val="tx1"/>
                </a:solidFill>
                <a:effectLst/>
              </a:rPr>
              <a:t>DISEÑO</a:t>
            </a:r>
            <a:endParaRPr lang="es-EC" sz="2000" i="0">
              <a:solidFill>
                <a:schemeClr val="tx1"/>
              </a:solidFill>
              <a:effectLst/>
            </a:endParaRPr>
          </a:p>
        </p:txBody>
      </p:sp>
      <p:sp>
        <p:nvSpPr>
          <p:cNvPr id="14" name="CuadroTexto 13">
            <a:extLst>
              <a:ext uri="{FF2B5EF4-FFF2-40B4-BE49-F238E27FC236}">
                <a16:creationId xmlns:a16="http://schemas.microsoft.com/office/drawing/2014/main" id="{137CBCDA-A674-4AA7-B603-91AAC2981BD9}"/>
              </a:ext>
            </a:extLst>
          </p:cNvPr>
          <p:cNvSpPr txBox="1"/>
          <p:nvPr/>
        </p:nvSpPr>
        <p:spPr>
          <a:xfrm>
            <a:off x="212278" y="913067"/>
            <a:ext cx="5614364" cy="369332"/>
          </a:xfrm>
          <a:prstGeom prst="rect">
            <a:avLst/>
          </a:prstGeom>
          <a:noFill/>
        </p:spPr>
        <p:txBody>
          <a:bodyPr wrap="square" rtlCol="0">
            <a:spAutoFit/>
          </a:bodyPr>
          <a:lstStyle/>
          <a:p>
            <a:pPr marL="285750" indent="-285750">
              <a:buFont typeface="Wingdings" panose="05000000000000000000" pitchFamily="2" charset="2"/>
              <a:buChar char="q"/>
            </a:pPr>
            <a:r>
              <a:rPr lang="es-EC" b="1"/>
              <a:t>JERARQUÍA DE GRAFCET</a:t>
            </a:r>
          </a:p>
        </p:txBody>
      </p:sp>
      <p:pic>
        <p:nvPicPr>
          <p:cNvPr id="16" name="Imagen 15">
            <a:extLst>
              <a:ext uri="{FF2B5EF4-FFF2-40B4-BE49-F238E27FC236}">
                <a16:creationId xmlns:a16="http://schemas.microsoft.com/office/drawing/2014/main" id="{27DF78B1-C764-4034-856B-FAF67F95383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621" y="2279493"/>
            <a:ext cx="3089915" cy="2783766"/>
          </a:xfrm>
          <a:prstGeom prst="rect">
            <a:avLst/>
          </a:prstGeom>
          <a:noFill/>
        </p:spPr>
      </p:pic>
      <p:sp>
        <p:nvSpPr>
          <p:cNvPr id="2" name="CuadroTexto 1">
            <a:extLst>
              <a:ext uri="{FF2B5EF4-FFF2-40B4-BE49-F238E27FC236}">
                <a16:creationId xmlns:a16="http://schemas.microsoft.com/office/drawing/2014/main" id="{5630AE0B-9AC6-4A49-B4A8-B8E215766705}"/>
              </a:ext>
            </a:extLst>
          </p:cNvPr>
          <p:cNvSpPr txBox="1"/>
          <p:nvPr/>
        </p:nvSpPr>
        <p:spPr>
          <a:xfrm>
            <a:off x="4572794" y="2279493"/>
            <a:ext cx="3646173" cy="2222403"/>
          </a:xfrm>
          <a:prstGeom prst="rect">
            <a:avLst/>
          </a:prstGeom>
          <a:noFill/>
        </p:spPr>
        <p:txBody>
          <a:bodyPr wrap="square" rtlCol="0">
            <a:spAutoFit/>
          </a:bodyPr>
          <a:lstStyle/>
          <a:p>
            <a:pPr marL="285750" indent="-285750">
              <a:lnSpc>
                <a:spcPct val="200000"/>
              </a:lnSpc>
              <a:buFontTx/>
              <a:buChar char="-"/>
            </a:pPr>
            <a:r>
              <a:rPr lang="es-EC"/>
              <a:t>G0: Grafcet de Seguridad</a:t>
            </a:r>
          </a:p>
          <a:p>
            <a:pPr marL="285750" indent="-285750">
              <a:lnSpc>
                <a:spcPct val="200000"/>
              </a:lnSpc>
              <a:buFontTx/>
              <a:buChar char="-"/>
            </a:pPr>
            <a:r>
              <a:rPr lang="es-EC"/>
              <a:t>G1: Grafcet de Marchas</a:t>
            </a:r>
          </a:p>
          <a:p>
            <a:pPr marL="285750" indent="-285750">
              <a:lnSpc>
                <a:spcPct val="200000"/>
              </a:lnSpc>
              <a:buFontTx/>
              <a:buChar char="-"/>
            </a:pPr>
            <a:r>
              <a:rPr lang="es-EC"/>
              <a:t>G2: Grafcet de Producción</a:t>
            </a:r>
          </a:p>
          <a:p>
            <a:pPr marL="285750" indent="-285750">
              <a:lnSpc>
                <a:spcPct val="200000"/>
              </a:lnSpc>
              <a:buFontTx/>
              <a:buChar char="-"/>
            </a:pPr>
            <a:r>
              <a:rPr lang="es-EC"/>
              <a:t>G3: Grafcet de Tipo de Control</a:t>
            </a:r>
          </a:p>
        </p:txBody>
      </p:sp>
      <p:sp>
        <p:nvSpPr>
          <p:cNvPr id="10" name="TextBox 2">
            <a:extLst>
              <a:ext uri="{FF2B5EF4-FFF2-40B4-BE49-F238E27FC236}">
                <a16:creationId xmlns:a16="http://schemas.microsoft.com/office/drawing/2014/main" id="{88533C42-447E-44D6-898E-B470BBE7A2B0}"/>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095558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586902" y="5810525"/>
            <a:ext cx="2365829" cy="739852"/>
          </a:xfrm>
          <a:prstGeom prst="rect">
            <a:avLst/>
          </a:prstGeom>
          <a:noFill/>
          <a:ln w="9525">
            <a:noFill/>
            <a:miter lim="800000"/>
            <a:headEnd/>
            <a:tailEnd/>
          </a:ln>
        </p:spPr>
      </p:pic>
      <p:sp>
        <p:nvSpPr>
          <p:cNvPr id="7" name="CuadroTexto 6">
            <a:extLst>
              <a:ext uri="{FF2B5EF4-FFF2-40B4-BE49-F238E27FC236}">
                <a16:creationId xmlns:a16="http://schemas.microsoft.com/office/drawing/2014/main" id="{288780F4-A167-4FA0-AB56-0CABE28D1A4C}"/>
              </a:ext>
            </a:extLst>
          </p:cNvPr>
          <p:cNvSpPr txBox="1"/>
          <p:nvPr/>
        </p:nvSpPr>
        <p:spPr>
          <a:xfrm>
            <a:off x="212278" y="566506"/>
            <a:ext cx="2514278" cy="369332"/>
          </a:xfrm>
          <a:prstGeom prst="rect">
            <a:avLst/>
          </a:prstGeom>
          <a:noFill/>
        </p:spPr>
        <p:txBody>
          <a:bodyPr wrap="none" rtlCol="0">
            <a:spAutoFit/>
          </a:bodyPr>
          <a:lstStyle/>
          <a:p>
            <a:r>
              <a:rPr lang="es-EC" b="1"/>
              <a:t>ETAPA DE CONTROL</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Título 1">
            <a:extLst>
              <a:ext uri="{FF2B5EF4-FFF2-40B4-BE49-F238E27FC236}">
                <a16:creationId xmlns:a16="http://schemas.microsoft.com/office/drawing/2014/main" id="{7CFC1FD5-9C46-48A8-B9C7-4BCA0E05C666}"/>
              </a:ext>
            </a:extLst>
          </p:cNvPr>
          <p:cNvSpPr>
            <a:spLocks noGrp="1"/>
          </p:cNvSpPr>
          <p:nvPr>
            <p:ph type="title"/>
          </p:nvPr>
        </p:nvSpPr>
        <p:spPr>
          <a:xfrm>
            <a:off x="457280" y="54504"/>
            <a:ext cx="8231029" cy="573581"/>
          </a:xfrm>
        </p:spPr>
        <p:txBody>
          <a:bodyPr/>
          <a:lstStyle/>
          <a:p>
            <a:pPr algn="ctr"/>
            <a:r>
              <a:rPr lang="es-ES" sz="2000" i="0">
                <a:solidFill>
                  <a:schemeClr val="tx1"/>
                </a:solidFill>
                <a:effectLst/>
              </a:rPr>
              <a:t>DISEÑO</a:t>
            </a:r>
            <a:endParaRPr lang="es-EC" sz="2000" i="0">
              <a:solidFill>
                <a:schemeClr val="tx1"/>
              </a:solidFill>
              <a:effectLst/>
            </a:endParaRPr>
          </a:p>
        </p:txBody>
      </p:sp>
      <p:sp>
        <p:nvSpPr>
          <p:cNvPr id="14" name="CuadroTexto 13">
            <a:extLst>
              <a:ext uri="{FF2B5EF4-FFF2-40B4-BE49-F238E27FC236}">
                <a16:creationId xmlns:a16="http://schemas.microsoft.com/office/drawing/2014/main" id="{137CBCDA-A674-4AA7-B603-91AAC2981BD9}"/>
              </a:ext>
            </a:extLst>
          </p:cNvPr>
          <p:cNvSpPr txBox="1"/>
          <p:nvPr/>
        </p:nvSpPr>
        <p:spPr>
          <a:xfrm>
            <a:off x="212278" y="913067"/>
            <a:ext cx="5614364" cy="369332"/>
          </a:xfrm>
          <a:prstGeom prst="rect">
            <a:avLst/>
          </a:prstGeom>
          <a:noFill/>
        </p:spPr>
        <p:txBody>
          <a:bodyPr wrap="square" rtlCol="0">
            <a:spAutoFit/>
          </a:bodyPr>
          <a:lstStyle/>
          <a:p>
            <a:pPr marL="285750" indent="-285750">
              <a:buFont typeface="Wingdings" panose="05000000000000000000" pitchFamily="2" charset="2"/>
              <a:buChar char="q"/>
            </a:pPr>
            <a:r>
              <a:rPr lang="es-EC" b="1"/>
              <a:t>GRAFCET DE SEGURIDAD (G0)</a:t>
            </a:r>
          </a:p>
        </p:txBody>
      </p:sp>
      <p:pic>
        <p:nvPicPr>
          <p:cNvPr id="10" name="Imagen 9">
            <a:extLst>
              <a:ext uri="{FF2B5EF4-FFF2-40B4-BE49-F238E27FC236}">
                <a16:creationId xmlns:a16="http://schemas.microsoft.com/office/drawing/2014/main" id="{1279F7BD-90E1-4381-9A68-7C981516C801}"/>
              </a:ext>
            </a:extLst>
          </p:cNvPr>
          <p:cNvPicPr/>
          <p:nvPr/>
        </p:nvPicPr>
        <p:blipFill>
          <a:blip r:embed="rId3">
            <a:extLst>
              <a:ext uri="{28A0092B-C50C-407E-A947-70E740481C1C}">
                <a14:useLocalDpi xmlns:a14="http://schemas.microsoft.com/office/drawing/2010/main" val="0"/>
              </a:ext>
            </a:extLst>
          </a:blip>
          <a:stretch>
            <a:fillRect/>
          </a:stretch>
        </p:blipFill>
        <p:spPr>
          <a:xfrm>
            <a:off x="834180" y="1447840"/>
            <a:ext cx="7629336" cy="3702802"/>
          </a:xfrm>
          <a:prstGeom prst="rect">
            <a:avLst/>
          </a:prstGeom>
        </p:spPr>
      </p:pic>
      <p:sp>
        <p:nvSpPr>
          <p:cNvPr id="12" name="TextBox 2">
            <a:extLst>
              <a:ext uri="{FF2B5EF4-FFF2-40B4-BE49-F238E27FC236}">
                <a16:creationId xmlns:a16="http://schemas.microsoft.com/office/drawing/2014/main" id="{1B872DA7-0991-459B-A9D8-E1E5EB83F48E}"/>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282286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586902" y="5810525"/>
            <a:ext cx="2365829" cy="739852"/>
          </a:xfrm>
          <a:prstGeom prst="rect">
            <a:avLst/>
          </a:prstGeom>
          <a:noFill/>
          <a:ln w="9525">
            <a:noFill/>
            <a:miter lim="800000"/>
            <a:headEnd/>
            <a:tailEnd/>
          </a:ln>
        </p:spPr>
      </p:pic>
      <p:sp>
        <p:nvSpPr>
          <p:cNvPr id="7" name="CuadroTexto 6">
            <a:extLst>
              <a:ext uri="{FF2B5EF4-FFF2-40B4-BE49-F238E27FC236}">
                <a16:creationId xmlns:a16="http://schemas.microsoft.com/office/drawing/2014/main" id="{288780F4-A167-4FA0-AB56-0CABE28D1A4C}"/>
              </a:ext>
            </a:extLst>
          </p:cNvPr>
          <p:cNvSpPr txBox="1"/>
          <p:nvPr/>
        </p:nvSpPr>
        <p:spPr>
          <a:xfrm>
            <a:off x="212278" y="566506"/>
            <a:ext cx="2514278" cy="369332"/>
          </a:xfrm>
          <a:prstGeom prst="rect">
            <a:avLst/>
          </a:prstGeom>
          <a:noFill/>
        </p:spPr>
        <p:txBody>
          <a:bodyPr wrap="none" rtlCol="0">
            <a:spAutoFit/>
          </a:bodyPr>
          <a:lstStyle/>
          <a:p>
            <a:r>
              <a:rPr lang="es-EC" b="1"/>
              <a:t>ETAPA DE CONTROL</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Título 1">
            <a:extLst>
              <a:ext uri="{FF2B5EF4-FFF2-40B4-BE49-F238E27FC236}">
                <a16:creationId xmlns:a16="http://schemas.microsoft.com/office/drawing/2014/main" id="{7CFC1FD5-9C46-48A8-B9C7-4BCA0E05C666}"/>
              </a:ext>
            </a:extLst>
          </p:cNvPr>
          <p:cNvSpPr>
            <a:spLocks noGrp="1"/>
          </p:cNvSpPr>
          <p:nvPr>
            <p:ph type="title"/>
          </p:nvPr>
        </p:nvSpPr>
        <p:spPr>
          <a:xfrm>
            <a:off x="457280" y="54504"/>
            <a:ext cx="8231029" cy="573581"/>
          </a:xfrm>
        </p:spPr>
        <p:txBody>
          <a:bodyPr/>
          <a:lstStyle/>
          <a:p>
            <a:pPr algn="ctr"/>
            <a:r>
              <a:rPr lang="es-ES" sz="2000" i="0">
                <a:solidFill>
                  <a:schemeClr val="tx1"/>
                </a:solidFill>
                <a:effectLst/>
              </a:rPr>
              <a:t>DISEÑO</a:t>
            </a:r>
            <a:endParaRPr lang="es-EC" sz="2000" i="0">
              <a:solidFill>
                <a:schemeClr val="tx1"/>
              </a:solidFill>
              <a:effectLst/>
            </a:endParaRPr>
          </a:p>
        </p:txBody>
      </p:sp>
      <p:sp>
        <p:nvSpPr>
          <p:cNvPr id="14" name="CuadroTexto 13">
            <a:extLst>
              <a:ext uri="{FF2B5EF4-FFF2-40B4-BE49-F238E27FC236}">
                <a16:creationId xmlns:a16="http://schemas.microsoft.com/office/drawing/2014/main" id="{137CBCDA-A674-4AA7-B603-91AAC2981BD9}"/>
              </a:ext>
            </a:extLst>
          </p:cNvPr>
          <p:cNvSpPr txBox="1"/>
          <p:nvPr/>
        </p:nvSpPr>
        <p:spPr>
          <a:xfrm>
            <a:off x="212278" y="913067"/>
            <a:ext cx="5614364" cy="369332"/>
          </a:xfrm>
          <a:prstGeom prst="rect">
            <a:avLst/>
          </a:prstGeom>
          <a:noFill/>
        </p:spPr>
        <p:txBody>
          <a:bodyPr wrap="square" rtlCol="0">
            <a:spAutoFit/>
          </a:bodyPr>
          <a:lstStyle/>
          <a:p>
            <a:pPr marL="285750" indent="-285750">
              <a:buFont typeface="Wingdings" panose="05000000000000000000" pitchFamily="2" charset="2"/>
              <a:buChar char="q"/>
            </a:pPr>
            <a:r>
              <a:rPr lang="es-EC" b="1"/>
              <a:t>GRAFCET DE MARCHAS (G1)</a:t>
            </a:r>
          </a:p>
        </p:txBody>
      </p:sp>
      <p:pic>
        <p:nvPicPr>
          <p:cNvPr id="12" name="Imagen 11">
            <a:extLst>
              <a:ext uri="{FF2B5EF4-FFF2-40B4-BE49-F238E27FC236}">
                <a16:creationId xmlns:a16="http://schemas.microsoft.com/office/drawing/2014/main" id="{3DCC71EA-C9C8-499B-B078-0A77201C791C}"/>
              </a:ext>
            </a:extLst>
          </p:cNvPr>
          <p:cNvPicPr/>
          <p:nvPr/>
        </p:nvPicPr>
        <p:blipFill>
          <a:blip r:embed="rId3">
            <a:extLst>
              <a:ext uri="{28A0092B-C50C-407E-A947-70E740481C1C}">
                <a14:useLocalDpi xmlns:a14="http://schemas.microsoft.com/office/drawing/2010/main" val="0"/>
              </a:ext>
            </a:extLst>
          </a:blip>
          <a:stretch>
            <a:fillRect/>
          </a:stretch>
        </p:blipFill>
        <p:spPr>
          <a:xfrm>
            <a:off x="1051549" y="1732756"/>
            <a:ext cx="7042490" cy="3180852"/>
          </a:xfrm>
          <a:prstGeom prst="rect">
            <a:avLst/>
          </a:prstGeom>
        </p:spPr>
      </p:pic>
      <p:sp>
        <p:nvSpPr>
          <p:cNvPr id="13" name="TextBox 2">
            <a:extLst>
              <a:ext uri="{FF2B5EF4-FFF2-40B4-BE49-F238E27FC236}">
                <a16:creationId xmlns:a16="http://schemas.microsoft.com/office/drawing/2014/main" id="{086DC2D7-C624-4C9A-A54F-95AA5FE58A81}"/>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773814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586902" y="5810525"/>
            <a:ext cx="2365829" cy="739852"/>
          </a:xfrm>
          <a:prstGeom prst="rect">
            <a:avLst/>
          </a:prstGeom>
          <a:noFill/>
          <a:ln w="9525">
            <a:noFill/>
            <a:miter lim="800000"/>
            <a:headEnd/>
            <a:tailEnd/>
          </a:ln>
        </p:spPr>
      </p:pic>
      <p:sp>
        <p:nvSpPr>
          <p:cNvPr id="7" name="CuadroTexto 6">
            <a:extLst>
              <a:ext uri="{FF2B5EF4-FFF2-40B4-BE49-F238E27FC236}">
                <a16:creationId xmlns:a16="http://schemas.microsoft.com/office/drawing/2014/main" id="{288780F4-A167-4FA0-AB56-0CABE28D1A4C}"/>
              </a:ext>
            </a:extLst>
          </p:cNvPr>
          <p:cNvSpPr txBox="1"/>
          <p:nvPr/>
        </p:nvSpPr>
        <p:spPr>
          <a:xfrm>
            <a:off x="212278" y="566506"/>
            <a:ext cx="2514278" cy="369332"/>
          </a:xfrm>
          <a:prstGeom prst="rect">
            <a:avLst/>
          </a:prstGeom>
          <a:noFill/>
        </p:spPr>
        <p:txBody>
          <a:bodyPr wrap="none" rtlCol="0">
            <a:spAutoFit/>
          </a:bodyPr>
          <a:lstStyle/>
          <a:p>
            <a:r>
              <a:rPr lang="es-EC" b="1"/>
              <a:t>ETAPA DE CONTROL</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Título 1">
            <a:extLst>
              <a:ext uri="{FF2B5EF4-FFF2-40B4-BE49-F238E27FC236}">
                <a16:creationId xmlns:a16="http://schemas.microsoft.com/office/drawing/2014/main" id="{7CFC1FD5-9C46-48A8-B9C7-4BCA0E05C666}"/>
              </a:ext>
            </a:extLst>
          </p:cNvPr>
          <p:cNvSpPr>
            <a:spLocks noGrp="1"/>
          </p:cNvSpPr>
          <p:nvPr>
            <p:ph type="title"/>
          </p:nvPr>
        </p:nvSpPr>
        <p:spPr>
          <a:xfrm>
            <a:off x="457280" y="54504"/>
            <a:ext cx="8231029" cy="573581"/>
          </a:xfrm>
        </p:spPr>
        <p:txBody>
          <a:bodyPr/>
          <a:lstStyle/>
          <a:p>
            <a:pPr algn="ctr"/>
            <a:r>
              <a:rPr lang="es-ES" sz="2000" i="0">
                <a:solidFill>
                  <a:schemeClr val="tx1"/>
                </a:solidFill>
                <a:effectLst/>
              </a:rPr>
              <a:t>DISEÑO</a:t>
            </a:r>
            <a:endParaRPr lang="es-EC" sz="2000" i="0">
              <a:solidFill>
                <a:schemeClr val="tx1"/>
              </a:solidFill>
              <a:effectLst/>
            </a:endParaRPr>
          </a:p>
        </p:txBody>
      </p:sp>
      <p:sp>
        <p:nvSpPr>
          <p:cNvPr id="14" name="CuadroTexto 13">
            <a:extLst>
              <a:ext uri="{FF2B5EF4-FFF2-40B4-BE49-F238E27FC236}">
                <a16:creationId xmlns:a16="http://schemas.microsoft.com/office/drawing/2014/main" id="{137CBCDA-A674-4AA7-B603-91AAC2981BD9}"/>
              </a:ext>
            </a:extLst>
          </p:cNvPr>
          <p:cNvSpPr txBox="1"/>
          <p:nvPr/>
        </p:nvSpPr>
        <p:spPr>
          <a:xfrm>
            <a:off x="212278" y="913067"/>
            <a:ext cx="5614364" cy="369332"/>
          </a:xfrm>
          <a:prstGeom prst="rect">
            <a:avLst/>
          </a:prstGeom>
          <a:noFill/>
        </p:spPr>
        <p:txBody>
          <a:bodyPr wrap="square" rtlCol="0">
            <a:spAutoFit/>
          </a:bodyPr>
          <a:lstStyle/>
          <a:p>
            <a:pPr marL="285750" indent="-285750">
              <a:buFont typeface="Wingdings" panose="05000000000000000000" pitchFamily="2" charset="2"/>
              <a:buChar char="q"/>
            </a:pPr>
            <a:r>
              <a:rPr lang="es-EC" b="1"/>
              <a:t>GRAFCET DE PROCESOS (G2)</a:t>
            </a:r>
          </a:p>
        </p:txBody>
      </p:sp>
      <p:pic>
        <p:nvPicPr>
          <p:cNvPr id="10" name="Imagen 9">
            <a:extLst>
              <a:ext uri="{FF2B5EF4-FFF2-40B4-BE49-F238E27FC236}">
                <a16:creationId xmlns:a16="http://schemas.microsoft.com/office/drawing/2014/main" id="{A8D4CA07-FBA5-47BB-9369-144A7068F11F}"/>
              </a:ext>
            </a:extLst>
          </p:cNvPr>
          <p:cNvPicPr/>
          <p:nvPr/>
        </p:nvPicPr>
        <p:blipFill>
          <a:blip r:embed="rId3">
            <a:extLst>
              <a:ext uri="{28A0092B-C50C-407E-A947-70E740481C1C}">
                <a14:useLocalDpi xmlns:a14="http://schemas.microsoft.com/office/drawing/2010/main" val="0"/>
              </a:ext>
            </a:extLst>
          </a:blip>
          <a:stretch>
            <a:fillRect/>
          </a:stretch>
        </p:blipFill>
        <p:spPr>
          <a:xfrm>
            <a:off x="1860073" y="1720532"/>
            <a:ext cx="5879669" cy="3716882"/>
          </a:xfrm>
          <a:prstGeom prst="rect">
            <a:avLst/>
          </a:prstGeom>
        </p:spPr>
      </p:pic>
      <p:sp>
        <p:nvSpPr>
          <p:cNvPr id="12" name="TextBox 2">
            <a:extLst>
              <a:ext uri="{FF2B5EF4-FFF2-40B4-BE49-F238E27FC236}">
                <a16:creationId xmlns:a16="http://schemas.microsoft.com/office/drawing/2014/main" id="{39F1FA2C-EE76-4442-85DB-CA3B9621F2A6}"/>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604853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586902" y="5810525"/>
            <a:ext cx="2365829" cy="739852"/>
          </a:xfrm>
          <a:prstGeom prst="rect">
            <a:avLst/>
          </a:prstGeom>
          <a:noFill/>
          <a:ln w="9525">
            <a:noFill/>
            <a:miter lim="800000"/>
            <a:headEnd/>
            <a:tailEnd/>
          </a:ln>
        </p:spPr>
      </p:pic>
      <p:sp>
        <p:nvSpPr>
          <p:cNvPr id="7" name="CuadroTexto 6">
            <a:extLst>
              <a:ext uri="{FF2B5EF4-FFF2-40B4-BE49-F238E27FC236}">
                <a16:creationId xmlns:a16="http://schemas.microsoft.com/office/drawing/2014/main" id="{288780F4-A167-4FA0-AB56-0CABE28D1A4C}"/>
              </a:ext>
            </a:extLst>
          </p:cNvPr>
          <p:cNvSpPr txBox="1"/>
          <p:nvPr/>
        </p:nvSpPr>
        <p:spPr>
          <a:xfrm>
            <a:off x="212278" y="566506"/>
            <a:ext cx="2514278" cy="369332"/>
          </a:xfrm>
          <a:prstGeom prst="rect">
            <a:avLst/>
          </a:prstGeom>
          <a:noFill/>
        </p:spPr>
        <p:txBody>
          <a:bodyPr wrap="none" rtlCol="0">
            <a:spAutoFit/>
          </a:bodyPr>
          <a:lstStyle/>
          <a:p>
            <a:r>
              <a:rPr lang="es-EC" b="1"/>
              <a:t>ETAPA DE CONTROL</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Título 1">
            <a:extLst>
              <a:ext uri="{FF2B5EF4-FFF2-40B4-BE49-F238E27FC236}">
                <a16:creationId xmlns:a16="http://schemas.microsoft.com/office/drawing/2014/main" id="{7CFC1FD5-9C46-48A8-B9C7-4BCA0E05C666}"/>
              </a:ext>
            </a:extLst>
          </p:cNvPr>
          <p:cNvSpPr>
            <a:spLocks noGrp="1"/>
          </p:cNvSpPr>
          <p:nvPr>
            <p:ph type="title"/>
          </p:nvPr>
        </p:nvSpPr>
        <p:spPr>
          <a:xfrm>
            <a:off x="457280" y="54504"/>
            <a:ext cx="8231029" cy="573581"/>
          </a:xfrm>
        </p:spPr>
        <p:txBody>
          <a:bodyPr/>
          <a:lstStyle/>
          <a:p>
            <a:pPr algn="ctr"/>
            <a:r>
              <a:rPr lang="es-ES" sz="2000" i="0">
                <a:solidFill>
                  <a:schemeClr val="tx1"/>
                </a:solidFill>
                <a:effectLst/>
              </a:rPr>
              <a:t>DISEÑO</a:t>
            </a:r>
            <a:endParaRPr lang="es-EC" sz="2000" i="0">
              <a:solidFill>
                <a:schemeClr val="tx1"/>
              </a:solidFill>
              <a:effectLst/>
            </a:endParaRPr>
          </a:p>
        </p:txBody>
      </p:sp>
      <p:sp>
        <p:nvSpPr>
          <p:cNvPr id="14" name="CuadroTexto 13">
            <a:extLst>
              <a:ext uri="{FF2B5EF4-FFF2-40B4-BE49-F238E27FC236}">
                <a16:creationId xmlns:a16="http://schemas.microsoft.com/office/drawing/2014/main" id="{137CBCDA-A674-4AA7-B603-91AAC2981BD9}"/>
              </a:ext>
            </a:extLst>
          </p:cNvPr>
          <p:cNvSpPr txBox="1"/>
          <p:nvPr/>
        </p:nvSpPr>
        <p:spPr>
          <a:xfrm>
            <a:off x="212278" y="913067"/>
            <a:ext cx="5614364" cy="369332"/>
          </a:xfrm>
          <a:prstGeom prst="rect">
            <a:avLst/>
          </a:prstGeom>
          <a:noFill/>
        </p:spPr>
        <p:txBody>
          <a:bodyPr wrap="square" rtlCol="0">
            <a:spAutoFit/>
          </a:bodyPr>
          <a:lstStyle/>
          <a:p>
            <a:pPr marL="285750" indent="-285750">
              <a:buFont typeface="Wingdings" panose="05000000000000000000" pitchFamily="2" charset="2"/>
              <a:buChar char="q"/>
            </a:pPr>
            <a:r>
              <a:rPr lang="es-EC" b="1"/>
              <a:t>GRAFCET DE TIPO DE CONTROL (G3)</a:t>
            </a:r>
          </a:p>
        </p:txBody>
      </p:sp>
      <p:pic>
        <p:nvPicPr>
          <p:cNvPr id="12" name="Imagen 11">
            <a:extLst>
              <a:ext uri="{FF2B5EF4-FFF2-40B4-BE49-F238E27FC236}">
                <a16:creationId xmlns:a16="http://schemas.microsoft.com/office/drawing/2014/main" id="{CC5588CC-38A8-41F4-AC7F-DB73B31ECEE0}"/>
              </a:ext>
            </a:extLst>
          </p:cNvPr>
          <p:cNvPicPr/>
          <p:nvPr/>
        </p:nvPicPr>
        <p:blipFill>
          <a:blip r:embed="rId3">
            <a:extLst>
              <a:ext uri="{28A0092B-C50C-407E-A947-70E740481C1C}">
                <a14:useLocalDpi xmlns:a14="http://schemas.microsoft.com/office/drawing/2010/main" val="0"/>
              </a:ext>
            </a:extLst>
          </a:blip>
          <a:stretch>
            <a:fillRect/>
          </a:stretch>
        </p:blipFill>
        <p:spPr>
          <a:xfrm>
            <a:off x="578280" y="1836954"/>
            <a:ext cx="7716634" cy="3518817"/>
          </a:xfrm>
          <a:prstGeom prst="rect">
            <a:avLst/>
          </a:prstGeom>
        </p:spPr>
      </p:pic>
      <p:sp>
        <p:nvSpPr>
          <p:cNvPr id="10" name="TextBox 2">
            <a:extLst>
              <a:ext uri="{FF2B5EF4-FFF2-40B4-BE49-F238E27FC236}">
                <a16:creationId xmlns:a16="http://schemas.microsoft.com/office/drawing/2014/main" id="{93A5FA81-424E-409A-B030-487C2EAB15A0}"/>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334674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288780F4-A167-4FA0-AB56-0CABE28D1A4C}"/>
              </a:ext>
            </a:extLst>
          </p:cNvPr>
          <p:cNvSpPr txBox="1"/>
          <p:nvPr/>
        </p:nvSpPr>
        <p:spPr>
          <a:xfrm>
            <a:off x="212278" y="566506"/>
            <a:ext cx="2514278" cy="369332"/>
          </a:xfrm>
          <a:prstGeom prst="rect">
            <a:avLst/>
          </a:prstGeom>
          <a:noFill/>
        </p:spPr>
        <p:txBody>
          <a:bodyPr wrap="none" rtlCol="0">
            <a:spAutoFit/>
          </a:bodyPr>
          <a:lstStyle/>
          <a:p>
            <a:r>
              <a:rPr lang="es-EC" b="1"/>
              <a:t>ETAPA DE CONTROL</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Título 1">
            <a:extLst>
              <a:ext uri="{FF2B5EF4-FFF2-40B4-BE49-F238E27FC236}">
                <a16:creationId xmlns:a16="http://schemas.microsoft.com/office/drawing/2014/main" id="{7CFC1FD5-9C46-48A8-B9C7-4BCA0E05C666}"/>
              </a:ext>
            </a:extLst>
          </p:cNvPr>
          <p:cNvSpPr>
            <a:spLocks noGrp="1"/>
          </p:cNvSpPr>
          <p:nvPr>
            <p:ph type="title"/>
          </p:nvPr>
        </p:nvSpPr>
        <p:spPr>
          <a:xfrm>
            <a:off x="457280" y="54504"/>
            <a:ext cx="8231029" cy="573581"/>
          </a:xfrm>
        </p:spPr>
        <p:txBody>
          <a:bodyPr/>
          <a:lstStyle/>
          <a:p>
            <a:pPr algn="ctr"/>
            <a:r>
              <a:rPr lang="es-ES" sz="2000" i="0">
                <a:solidFill>
                  <a:schemeClr val="tx1"/>
                </a:solidFill>
                <a:effectLst/>
              </a:rPr>
              <a:t>DISEÑO</a:t>
            </a:r>
            <a:endParaRPr lang="es-EC" sz="2000" i="0">
              <a:solidFill>
                <a:schemeClr val="tx1"/>
              </a:solidFill>
              <a:effectLst/>
            </a:endParaRPr>
          </a:p>
        </p:txBody>
      </p:sp>
      <p:sp>
        <p:nvSpPr>
          <p:cNvPr id="14" name="CuadroTexto 13">
            <a:extLst>
              <a:ext uri="{FF2B5EF4-FFF2-40B4-BE49-F238E27FC236}">
                <a16:creationId xmlns:a16="http://schemas.microsoft.com/office/drawing/2014/main" id="{137CBCDA-A674-4AA7-B603-91AAC2981BD9}"/>
              </a:ext>
            </a:extLst>
          </p:cNvPr>
          <p:cNvSpPr txBox="1"/>
          <p:nvPr/>
        </p:nvSpPr>
        <p:spPr>
          <a:xfrm>
            <a:off x="212278" y="913067"/>
            <a:ext cx="7331522" cy="369332"/>
          </a:xfrm>
          <a:prstGeom prst="rect">
            <a:avLst/>
          </a:prstGeom>
          <a:noFill/>
        </p:spPr>
        <p:txBody>
          <a:bodyPr wrap="square" rtlCol="0">
            <a:spAutoFit/>
          </a:bodyPr>
          <a:lstStyle/>
          <a:p>
            <a:pPr marL="285750" indent="-285750">
              <a:buFont typeface="Wingdings" panose="05000000000000000000" pitchFamily="2" charset="2"/>
              <a:buChar char="q"/>
            </a:pPr>
            <a:r>
              <a:rPr lang="es-EC" b="1"/>
              <a:t>DIAGRAMA DE FLUJO DEL PROCESO SEGÚN LAS MARCHAS</a:t>
            </a:r>
          </a:p>
        </p:txBody>
      </p:sp>
      <p:pic>
        <p:nvPicPr>
          <p:cNvPr id="15" name="Imagen 14">
            <a:extLst>
              <a:ext uri="{FF2B5EF4-FFF2-40B4-BE49-F238E27FC236}">
                <a16:creationId xmlns:a16="http://schemas.microsoft.com/office/drawing/2014/main" id="{F3F319FE-D7B5-4976-97A9-EE2D7451D339}"/>
              </a:ext>
            </a:extLst>
          </p:cNvPr>
          <p:cNvPicPr/>
          <p:nvPr/>
        </p:nvPicPr>
        <p:blipFill>
          <a:blip r:embed="rId2">
            <a:extLst>
              <a:ext uri="{28A0092B-C50C-407E-A947-70E740481C1C}">
                <a14:useLocalDpi xmlns:a14="http://schemas.microsoft.com/office/drawing/2010/main" val="0"/>
              </a:ext>
            </a:extLst>
          </a:blip>
          <a:stretch>
            <a:fillRect/>
          </a:stretch>
        </p:blipFill>
        <p:spPr>
          <a:xfrm>
            <a:off x="2441178" y="1434799"/>
            <a:ext cx="4979337" cy="4739798"/>
          </a:xfrm>
          <a:prstGeom prst="rect">
            <a:avLst/>
          </a:prstGeom>
        </p:spPr>
      </p:pic>
      <p:pic>
        <p:nvPicPr>
          <p:cNvPr id="3" name="4 Imagen"/>
          <p:cNvPicPr>
            <a:picLocks noChangeAspect="1" noChangeArrowheads="1"/>
          </p:cNvPicPr>
          <p:nvPr/>
        </p:nvPicPr>
        <p:blipFill>
          <a:blip r:embed="rId3"/>
          <a:srcRect l="6454" t="35651" r="48363" b="40483"/>
          <a:stretch>
            <a:fillRect/>
          </a:stretch>
        </p:blipFill>
        <p:spPr bwMode="auto">
          <a:xfrm>
            <a:off x="6586902" y="5810525"/>
            <a:ext cx="2365829" cy="739852"/>
          </a:xfrm>
          <a:prstGeom prst="rect">
            <a:avLst/>
          </a:prstGeom>
          <a:noFill/>
          <a:ln w="9525">
            <a:noFill/>
            <a:miter lim="800000"/>
            <a:headEnd/>
            <a:tailEnd/>
          </a:ln>
        </p:spPr>
      </p:pic>
      <p:sp>
        <p:nvSpPr>
          <p:cNvPr id="10" name="TextBox 2">
            <a:extLst>
              <a:ext uri="{FF2B5EF4-FFF2-40B4-BE49-F238E27FC236}">
                <a16:creationId xmlns:a16="http://schemas.microsoft.com/office/drawing/2014/main" id="{CC86FA6A-FE4C-4861-9E5A-F3917B8E2926}"/>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838728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647818" y="5810525"/>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1143000"/>
          </a:xfrm>
        </p:spPr>
        <p:txBody>
          <a:bodyPr/>
          <a:lstStyle/>
          <a:p>
            <a:pPr algn="ctr"/>
            <a:r>
              <a:rPr lang="es-ES" sz="2000" i="0">
                <a:solidFill>
                  <a:schemeClr val="tx1"/>
                </a:solidFill>
                <a:effectLst/>
              </a:rPr>
              <a:t>INTRODUCCIÓN</a:t>
            </a:r>
            <a:endParaRPr lang="es-EC" sz="2000" i="0">
              <a:solidFill>
                <a:schemeClr val="tx1"/>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117472" y="632338"/>
            <a:ext cx="2839175" cy="369332"/>
          </a:xfrm>
          <a:prstGeom prst="rect">
            <a:avLst/>
          </a:prstGeom>
          <a:noFill/>
        </p:spPr>
        <p:txBody>
          <a:bodyPr wrap="none" rtlCol="0">
            <a:spAutoFit/>
          </a:bodyPr>
          <a:lstStyle/>
          <a:p>
            <a:r>
              <a:rPr lang="es-EC" b="1"/>
              <a:t>VESTIMENTA INDÍGENA</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4 Rectángulo"/>
          <p:cNvSpPr/>
          <p:nvPr/>
        </p:nvSpPr>
        <p:spPr>
          <a:xfrm>
            <a:off x="4458150" y="1619074"/>
            <a:ext cx="4320000" cy="1440000"/>
          </a:xfrm>
          <a:prstGeom prst="rect">
            <a:avLst/>
          </a:prstGeom>
        </p:spPr>
        <p:txBody>
          <a:bodyPr wrap="square">
            <a:spAutoFit/>
          </a:bodyPr>
          <a:lstStyle/>
          <a:p>
            <a:pPr algn="just"/>
            <a:r>
              <a:rPr lang="es-MX" sz="1400">
                <a:latin typeface="Calibri" panose="020F0502020204030204" pitchFamily="34" charset="0"/>
                <a:cs typeface="Calibri" panose="020F0502020204030204" pitchFamily="34" charset="0"/>
              </a:rPr>
              <a:t>Los indígenas otavaleños lucen con mucho orgullo su vestimenta que, en su mayoría, son tejidos a mano por ellos mismos, con colores, bordados y diseños naturales que simbolizan el arte, el trabajo y su cosmovisión. Estas vestimentas son conocidas y apreciadas en todo el mundo convirtiéndose en un atractivo turístico.</a:t>
            </a:r>
            <a:endParaRPr lang="es-EC" sz="1400">
              <a:latin typeface="Calibri" panose="020F0502020204030204" pitchFamily="34" charset="0"/>
              <a:cs typeface="Calibri" panose="020F0502020204030204" pitchFamily="34" charset="0"/>
            </a:endParaRPr>
          </a:p>
        </p:txBody>
      </p:sp>
      <p:sp>
        <p:nvSpPr>
          <p:cNvPr id="11" name="4 Rectángulo">
            <a:extLst>
              <a:ext uri="{FF2B5EF4-FFF2-40B4-BE49-F238E27FC236}">
                <a16:creationId xmlns:a16="http://schemas.microsoft.com/office/drawing/2014/main" id="{314D9A71-A653-4511-9E64-7A264657C17D}"/>
              </a:ext>
            </a:extLst>
          </p:cNvPr>
          <p:cNvSpPr/>
          <p:nvPr/>
        </p:nvSpPr>
        <p:spPr>
          <a:xfrm>
            <a:off x="307975" y="4210904"/>
            <a:ext cx="4320000" cy="1384995"/>
          </a:xfrm>
          <a:prstGeom prst="rect">
            <a:avLst/>
          </a:prstGeom>
        </p:spPr>
        <p:txBody>
          <a:bodyPr wrap="square">
            <a:spAutoFit/>
          </a:bodyPr>
          <a:lstStyle/>
          <a:p>
            <a:pPr algn="just"/>
            <a:r>
              <a:rPr lang="es-MX" sz="1400">
                <a:latin typeface="Calibri" panose="020F0502020204030204" pitchFamily="34" charset="0"/>
                <a:cs typeface="Calibri" panose="020F0502020204030204" pitchFamily="34" charset="0"/>
              </a:rPr>
              <a:t>Los indígenas otavaleños buscan mantener su tradición y cultura al usarlos como identificativo y durante sus ceremonias especiales; es por esta razón que el cuidado de sus prendas es muy importante, tanto en el lavado como en el planchado de las mismas.</a:t>
            </a:r>
            <a:endParaRPr lang="es-EC" sz="1400">
              <a:latin typeface="Calibri" panose="020F0502020204030204" pitchFamily="34" charset="0"/>
              <a:cs typeface="Calibri" panose="020F0502020204030204" pitchFamily="34" charset="0"/>
            </a:endParaRPr>
          </a:p>
        </p:txBody>
      </p:sp>
      <p:pic>
        <p:nvPicPr>
          <p:cNvPr id="12" name="Imagen 11">
            <a:extLst>
              <a:ext uri="{FF2B5EF4-FFF2-40B4-BE49-F238E27FC236}">
                <a16:creationId xmlns:a16="http://schemas.microsoft.com/office/drawing/2014/main" id="{034038AA-B97F-4AB8-9EE5-CD9D4F1844DE}"/>
              </a:ext>
            </a:extLst>
          </p:cNvPr>
          <p:cNvPicPr/>
          <p:nvPr/>
        </p:nvPicPr>
        <p:blipFill>
          <a:blip r:embed="rId3">
            <a:extLst>
              <a:ext uri="{28A0092B-C50C-407E-A947-70E740481C1C}">
                <a14:useLocalDpi xmlns:a14="http://schemas.microsoft.com/office/drawing/2010/main" val="0"/>
              </a:ext>
            </a:extLst>
          </a:blip>
          <a:stretch>
            <a:fillRect/>
          </a:stretch>
        </p:blipFill>
        <p:spPr>
          <a:xfrm>
            <a:off x="5579946" y="3612265"/>
            <a:ext cx="3196793" cy="2153084"/>
          </a:xfrm>
          <a:prstGeom prst="rect">
            <a:avLst/>
          </a:prstGeom>
        </p:spPr>
      </p:pic>
      <p:pic>
        <p:nvPicPr>
          <p:cNvPr id="4098" name="Picture 2">
            <a:extLst>
              <a:ext uri="{FF2B5EF4-FFF2-40B4-BE49-F238E27FC236}">
                <a16:creationId xmlns:a16="http://schemas.microsoft.com/office/drawing/2014/main" id="{C8C4BB03-9A06-4541-BB0A-0F973C0184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496"/>
          <a:stretch/>
        </p:blipFill>
        <p:spPr bwMode="auto">
          <a:xfrm>
            <a:off x="884536" y="1115042"/>
            <a:ext cx="2646269" cy="282006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
            <a:extLst>
              <a:ext uri="{FF2B5EF4-FFF2-40B4-BE49-F238E27FC236}">
                <a16:creationId xmlns:a16="http://schemas.microsoft.com/office/drawing/2014/main" id="{7EA465A9-2A40-4183-BC11-FB87970637A4}"/>
              </a:ext>
            </a:extLst>
          </p:cNvPr>
          <p:cNvSpPr txBox="1"/>
          <p:nvPr/>
        </p:nvSpPr>
        <p:spPr>
          <a:xfrm>
            <a:off x="118533" y="6496603"/>
            <a:ext cx="8996727"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      </a:t>
            </a:r>
            <a:r>
              <a:rPr lang="es-419" sz="1000" dirty="0">
                <a:solidFill>
                  <a:schemeClr val="bg2">
                    <a:lumMod val="50000"/>
                  </a:schemeClr>
                </a:solidFill>
                <a:latin typeface="Calibri" panose="020F0502020204030204" pitchFamily="34" charset="0"/>
                <a:cs typeface="Calibri" panose="020F0502020204030204" pitchFamily="34" charset="0"/>
              </a:rPr>
              <a:t>2. Justificación e importancia    3. Objetivos    4. Desarrollo del sistema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991446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288780F4-A167-4FA0-AB56-0CABE28D1A4C}"/>
              </a:ext>
            </a:extLst>
          </p:cNvPr>
          <p:cNvSpPr txBox="1"/>
          <p:nvPr/>
        </p:nvSpPr>
        <p:spPr>
          <a:xfrm>
            <a:off x="212278" y="566506"/>
            <a:ext cx="2514278" cy="369332"/>
          </a:xfrm>
          <a:prstGeom prst="rect">
            <a:avLst/>
          </a:prstGeom>
          <a:noFill/>
        </p:spPr>
        <p:txBody>
          <a:bodyPr wrap="none" rtlCol="0">
            <a:spAutoFit/>
          </a:bodyPr>
          <a:lstStyle/>
          <a:p>
            <a:r>
              <a:rPr lang="es-EC" b="1"/>
              <a:t>ETAPA DE CONTROL</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Título 1">
            <a:extLst>
              <a:ext uri="{FF2B5EF4-FFF2-40B4-BE49-F238E27FC236}">
                <a16:creationId xmlns:a16="http://schemas.microsoft.com/office/drawing/2014/main" id="{7CFC1FD5-9C46-48A8-B9C7-4BCA0E05C666}"/>
              </a:ext>
            </a:extLst>
          </p:cNvPr>
          <p:cNvSpPr>
            <a:spLocks noGrp="1"/>
          </p:cNvSpPr>
          <p:nvPr>
            <p:ph type="title"/>
          </p:nvPr>
        </p:nvSpPr>
        <p:spPr>
          <a:xfrm>
            <a:off x="457280" y="54504"/>
            <a:ext cx="8231029" cy="573581"/>
          </a:xfrm>
        </p:spPr>
        <p:txBody>
          <a:bodyPr/>
          <a:lstStyle/>
          <a:p>
            <a:pPr algn="ctr"/>
            <a:r>
              <a:rPr lang="es-ES" sz="2000" i="0">
                <a:solidFill>
                  <a:schemeClr val="tx1"/>
                </a:solidFill>
                <a:effectLst/>
              </a:rPr>
              <a:t>DISEÑO</a:t>
            </a:r>
            <a:endParaRPr lang="es-EC" sz="2000" i="0">
              <a:solidFill>
                <a:schemeClr val="tx1"/>
              </a:solidFill>
              <a:effectLst/>
            </a:endParaRPr>
          </a:p>
        </p:txBody>
      </p:sp>
      <p:sp>
        <p:nvSpPr>
          <p:cNvPr id="14" name="CuadroTexto 13">
            <a:extLst>
              <a:ext uri="{FF2B5EF4-FFF2-40B4-BE49-F238E27FC236}">
                <a16:creationId xmlns:a16="http://schemas.microsoft.com/office/drawing/2014/main" id="{137CBCDA-A674-4AA7-B603-91AAC2981BD9}"/>
              </a:ext>
            </a:extLst>
          </p:cNvPr>
          <p:cNvSpPr txBox="1"/>
          <p:nvPr/>
        </p:nvSpPr>
        <p:spPr>
          <a:xfrm>
            <a:off x="212278" y="913067"/>
            <a:ext cx="8933310" cy="646331"/>
          </a:xfrm>
          <a:prstGeom prst="rect">
            <a:avLst/>
          </a:prstGeom>
          <a:noFill/>
        </p:spPr>
        <p:txBody>
          <a:bodyPr wrap="square" rtlCol="0">
            <a:spAutoFit/>
          </a:bodyPr>
          <a:lstStyle/>
          <a:p>
            <a:pPr marL="285750" indent="-285750">
              <a:buFont typeface="Wingdings" panose="05000000000000000000" pitchFamily="2" charset="2"/>
              <a:buChar char="q"/>
            </a:pPr>
            <a:r>
              <a:rPr lang="es-EC" b="1"/>
              <a:t>DIAGRAMA DE FLUJO DE LA LECTURA DE TEMPERATURA REALIZADA POR LOS MÓDULOS</a:t>
            </a:r>
          </a:p>
        </p:txBody>
      </p:sp>
      <p:pic>
        <p:nvPicPr>
          <p:cNvPr id="10" name="Imagen 9">
            <a:extLst>
              <a:ext uri="{FF2B5EF4-FFF2-40B4-BE49-F238E27FC236}">
                <a16:creationId xmlns:a16="http://schemas.microsoft.com/office/drawing/2014/main" id="{24F1EDD8-4650-46F0-B5D2-2CB878DDD45D}"/>
              </a:ext>
            </a:extLst>
          </p:cNvPr>
          <p:cNvPicPr/>
          <p:nvPr/>
        </p:nvPicPr>
        <p:blipFill>
          <a:blip r:embed="rId2">
            <a:extLst>
              <a:ext uri="{28A0092B-C50C-407E-A947-70E740481C1C}">
                <a14:useLocalDpi xmlns:a14="http://schemas.microsoft.com/office/drawing/2010/main" val="0"/>
              </a:ext>
            </a:extLst>
          </a:blip>
          <a:stretch>
            <a:fillRect/>
          </a:stretch>
        </p:blipFill>
        <p:spPr>
          <a:xfrm>
            <a:off x="721395" y="1526451"/>
            <a:ext cx="7846402" cy="4653999"/>
          </a:xfrm>
          <a:prstGeom prst="rect">
            <a:avLst/>
          </a:prstGeom>
        </p:spPr>
      </p:pic>
      <p:pic>
        <p:nvPicPr>
          <p:cNvPr id="3" name="4 Imagen"/>
          <p:cNvPicPr>
            <a:picLocks noChangeAspect="1" noChangeArrowheads="1"/>
          </p:cNvPicPr>
          <p:nvPr/>
        </p:nvPicPr>
        <p:blipFill>
          <a:blip r:embed="rId3"/>
          <a:srcRect l="6454" t="35651" r="48363" b="40483"/>
          <a:stretch>
            <a:fillRect/>
          </a:stretch>
        </p:blipFill>
        <p:spPr bwMode="auto">
          <a:xfrm>
            <a:off x="6586902" y="5810525"/>
            <a:ext cx="2365829" cy="739852"/>
          </a:xfrm>
          <a:prstGeom prst="rect">
            <a:avLst/>
          </a:prstGeom>
          <a:noFill/>
          <a:ln w="9525">
            <a:noFill/>
            <a:miter lim="800000"/>
            <a:headEnd/>
            <a:tailEnd/>
          </a:ln>
        </p:spPr>
      </p:pic>
      <p:sp>
        <p:nvSpPr>
          <p:cNvPr id="12" name="TextBox 2">
            <a:extLst>
              <a:ext uri="{FF2B5EF4-FFF2-40B4-BE49-F238E27FC236}">
                <a16:creationId xmlns:a16="http://schemas.microsoft.com/office/drawing/2014/main" id="{A036E017-0BCB-4D0D-A1E2-A029F3FFAEB7}"/>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865365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288780F4-A167-4FA0-AB56-0CABE28D1A4C}"/>
              </a:ext>
            </a:extLst>
          </p:cNvPr>
          <p:cNvSpPr txBox="1"/>
          <p:nvPr/>
        </p:nvSpPr>
        <p:spPr>
          <a:xfrm>
            <a:off x="212278" y="566506"/>
            <a:ext cx="2514278" cy="369332"/>
          </a:xfrm>
          <a:prstGeom prst="rect">
            <a:avLst/>
          </a:prstGeom>
          <a:noFill/>
        </p:spPr>
        <p:txBody>
          <a:bodyPr wrap="none" rtlCol="0">
            <a:spAutoFit/>
          </a:bodyPr>
          <a:lstStyle/>
          <a:p>
            <a:r>
              <a:rPr lang="es-EC" b="1" dirty="0"/>
              <a:t>ETAPA DE CONTROL</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Título 1">
            <a:extLst>
              <a:ext uri="{FF2B5EF4-FFF2-40B4-BE49-F238E27FC236}">
                <a16:creationId xmlns:a16="http://schemas.microsoft.com/office/drawing/2014/main" id="{7CFC1FD5-9C46-48A8-B9C7-4BCA0E05C666}"/>
              </a:ext>
            </a:extLst>
          </p:cNvPr>
          <p:cNvSpPr>
            <a:spLocks noGrp="1"/>
          </p:cNvSpPr>
          <p:nvPr>
            <p:ph type="title"/>
          </p:nvPr>
        </p:nvSpPr>
        <p:spPr>
          <a:xfrm>
            <a:off x="457280" y="54504"/>
            <a:ext cx="8231029" cy="573581"/>
          </a:xfrm>
        </p:spPr>
        <p:txBody>
          <a:bodyPr/>
          <a:lstStyle/>
          <a:p>
            <a:pPr algn="ctr"/>
            <a:r>
              <a:rPr lang="es-ES" sz="2000" i="0">
                <a:solidFill>
                  <a:schemeClr val="tx1"/>
                </a:solidFill>
                <a:effectLst/>
              </a:rPr>
              <a:t>DISEÑO</a:t>
            </a:r>
            <a:endParaRPr lang="es-EC" sz="2000" i="0">
              <a:solidFill>
                <a:schemeClr val="tx1"/>
              </a:solidFill>
              <a:effectLst/>
            </a:endParaRPr>
          </a:p>
        </p:txBody>
      </p:sp>
      <p:sp>
        <p:nvSpPr>
          <p:cNvPr id="14" name="CuadroTexto 13">
            <a:extLst>
              <a:ext uri="{FF2B5EF4-FFF2-40B4-BE49-F238E27FC236}">
                <a16:creationId xmlns:a16="http://schemas.microsoft.com/office/drawing/2014/main" id="{137CBCDA-A674-4AA7-B603-91AAC2981BD9}"/>
              </a:ext>
            </a:extLst>
          </p:cNvPr>
          <p:cNvSpPr txBox="1"/>
          <p:nvPr/>
        </p:nvSpPr>
        <p:spPr>
          <a:xfrm>
            <a:off x="212278" y="913067"/>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a:t>DIAGRAMA DE FLUJO DE AUTOSINTONIZACIÓN</a:t>
            </a:r>
          </a:p>
        </p:txBody>
      </p:sp>
      <p:pic>
        <p:nvPicPr>
          <p:cNvPr id="3" name="4 Imagen"/>
          <p:cNvPicPr>
            <a:picLocks noChangeAspect="1" noChangeArrowheads="1"/>
          </p:cNvPicPr>
          <p:nvPr/>
        </p:nvPicPr>
        <p:blipFill>
          <a:blip r:embed="rId2"/>
          <a:srcRect l="6454" t="35651" r="48363" b="40483"/>
          <a:stretch>
            <a:fillRect/>
          </a:stretch>
        </p:blipFill>
        <p:spPr bwMode="auto">
          <a:xfrm>
            <a:off x="6586902" y="5810525"/>
            <a:ext cx="2365829" cy="739852"/>
          </a:xfrm>
          <a:prstGeom prst="rect">
            <a:avLst/>
          </a:prstGeom>
          <a:noFill/>
          <a:ln w="9525">
            <a:noFill/>
            <a:miter lim="800000"/>
            <a:headEnd/>
            <a:tailEnd/>
          </a:ln>
        </p:spPr>
      </p:pic>
      <p:pic>
        <p:nvPicPr>
          <p:cNvPr id="12" name="Imagen 11">
            <a:extLst>
              <a:ext uri="{FF2B5EF4-FFF2-40B4-BE49-F238E27FC236}">
                <a16:creationId xmlns:a16="http://schemas.microsoft.com/office/drawing/2014/main" id="{E0E1D1B7-C291-4319-8FC0-3CF35CAB07F7}"/>
              </a:ext>
            </a:extLst>
          </p:cNvPr>
          <p:cNvPicPr/>
          <p:nvPr/>
        </p:nvPicPr>
        <p:blipFill>
          <a:blip r:embed="rId3">
            <a:extLst>
              <a:ext uri="{28A0092B-C50C-407E-A947-70E740481C1C}">
                <a14:useLocalDpi xmlns:a14="http://schemas.microsoft.com/office/drawing/2010/main" val="0"/>
              </a:ext>
            </a:extLst>
          </a:blip>
          <a:stretch>
            <a:fillRect/>
          </a:stretch>
        </p:blipFill>
        <p:spPr>
          <a:xfrm>
            <a:off x="3671272" y="1476560"/>
            <a:ext cx="1803044" cy="4613997"/>
          </a:xfrm>
          <a:prstGeom prst="rect">
            <a:avLst/>
          </a:prstGeom>
        </p:spPr>
      </p:pic>
      <p:sp>
        <p:nvSpPr>
          <p:cNvPr id="10" name="TextBox 2">
            <a:extLst>
              <a:ext uri="{FF2B5EF4-FFF2-40B4-BE49-F238E27FC236}">
                <a16:creationId xmlns:a16="http://schemas.microsoft.com/office/drawing/2014/main" id="{6B343D92-C9C6-406A-95FB-B90CA5B4FB19}"/>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1464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descr="Diagrama, Esquemático&#10;&#10;Descripción generada automáticamente">
            <a:extLst>
              <a:ext uri="{FF2B5EF4-FFF2-40B4-BE49-F238E27FC236}">
                <a16:creationId xmlns:a16="http://schemas.microsoft.com/office/drawing/2014/main" id="{D415927F-15FC-4391-90BC-0664624DFF84}"/>
              </a:ext>
            </a:extLst>
          </p:cNvPr>
          <p:cNvPicPr>
            <a:picLocks noGrp="1" noChangeAspect="1"/>
          </p:cNvPicPr>
          <p:nvPr>
            <p:ph idx="1"/>
          </p:nvPr>
        </p:nvPicPr>
        <p:blipFill rotWithShape="1">
          <a:blip r:embed="rId2"/>
          <a:srcRect l="6930" t="16334" r="3678" b="17678"/>
          <a:stretch/>
        </p:blipFill>
        <p:spPr>
          <a:xfrm>
            <a:off x="57151" y="1380452"/>
            <a:ext cx="9031286" cy="4710390"/>
          </a:xfrm>
        </p:spPr>
      </p:pic>
      <p:sp>
        <p:nvSpPr>
          <p:cNvPr id="4" name="Título 1">
            <a:extLst>
              <a:ext uri="{FF2B5EF4-FFF2-40B4-BE49-F238E27FC236}">
                <a16:creationId xmlns:a16="http://schemas.microsoft.com/office/drawing/2014/main" id="{7F4EC6F2-C78E-4F59-B29A-C6B108934B36}"/>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DISEÑO</a:t>
            </a:r>
            <a:endParaRPr lang="es-EC" sz="2000" i="0" dirty="0">
              <a:solidFill>
                <a:schemeClr val="tx1"/>
              </a:solidFill>
              <a:effectLst/>
            </a:endParaRPr>
          </a:p>
        </p:txBody>
      </p:sp>
      <p:sp>
        <p:nvSpPr>
          <p:cNvPr id="6" name="CuadroTexto 5">
            <a:extLst>
              <a:ext uri="{FF2B5EF4-FFF2-40B4-BE49-F238E27FC236}">
                <a16:creationId xmlns:a16="http://schemas.microsoft.com/office/drawing/2014/main" id="{E22660AA-E8E2-4FF3-873D-5BDBFACFD97B}"/>
              </a:ext>
            </a:extLst>
          </p:cNvPr>
          <p:cNvSpPr txBox="1"/>
          <p:nvPr/>
        </p:nvSpPr>
        <p:spPr>
          <a:xfrm>
            <a:off x="212278" y="566506"/>
            <a:ext cx="2309094" cy="369332"/>
          </a:xfrm>
          <a:prstGeom prst="rect">
            <a:avLst/>
          </a:prstGeom>
          <a:noFill/>
        </p:spPr>
        <p:txBody>
          <a:bodyPr wrap="none" rtlCol="0">
            <a:spAutoFit/>
          </a:bodyPr>
          <a:lstStyle/>
          <a:p>
            <a:r>
              <a:rPr lang="es-EC" b="1" dirty="0"/>
              <a:t>ETAPA ELÉCTRICA</a:t>
            </a:r>
          </a:p>
        </p:txBody>
      </p:sp>
      <p:sp>
        <p:nvSpPr>
          <p:cNvPr id="7" name="CuadroTexto 6">
            <a:extLst>
              <a:ext uri="{FF2B5EF4-FFF2-40B4-BE49-F238E27FC236}">
                <a16:creationId xmlns:a16="http://schemas.microsoft.com/office/drawing/2014/main" id="{449231BF-1DA6-469A-BECE-0D2AC5E1E0C4}"/>
              </a:ext>
            </a:extLst>
          </p:cNvPr>
          <p:cNvSpPr txBox="1"/>
          <p:nvPr/>
        </p:nvSpPr>
        <p:spPr>
          <a:xfrm>
            <a:off x="212278" y="913067"/>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dirty="0"/>
              <a:t>DIAGRAMA UNIFILAR</a:t>
            </a:r>
          </a:p>
        </p:txBody>
      </p:sp>
      <p:sp>
        <p:nvSpPr>
          <p:cNvPr id="9" name="TextBox 2">
            <a:extLst>
              <a:ext uri="{FF2B5EF4-FFF2-40B4-BE49-F238E27FC236}">
                <a16:creationId xmlns:a16="http://schemas.microsoft.com/office/drawing/2014/main" id="{BA5F5B8B-845C-4F00-BA8A-B35541EE5E33}"/>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356228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5D5D594A-5467-4C52-AE72-8964B6B6B757}"/>
              </a:ext>
            </a:extLst>
          </p:cNvPr>
          <p:cNvGraphicFramePr>
            <a:graphicFrameLocks noGrp="1"/>
          </p:cNvGraphicFramePr>
          <p:nvPr>
            <p:ph idx="1"/>
            <p:extLst>
              <p:ext uri="{D42A27DB-BD31-4B8C-83A1-F6EECF244321}">
                <p14:modId xmlns:p14="http://schemas.microsoft.com/office/powerpoint/2010/main" val="4182465481"/>
              </p:ext>
            </p:extLst>
          </p:nvPr>
        </p:nvGraphicFramePr>
        <p:xfrm>
          <a:off x="457279" y="1296339"/>
          <a:ext cx="8231030" cy="4548792"/>
        </p:xfrm>
        <a:graphic>
          <a:graphicData uri="http://schemas.openxmlformats.org/drawingml/2006/table">
            <a:tbl>
              <a:tblPr firstRow="1" firstCol="1" bandRow="1">
                <a:tableStyleId>{5C22544A-7EE6-4342-B048-85BDC9FD1C3A}</a:tableStyleId>
              </a:tblPr>
              <a:tblGrid>
                <a:gridCol w="3493311">
                  <a:extLst>
                    <a:ext uri="{9D8B030D-6E8A-4147-A177-3AD203B41FA5}">
                      <a16:colId xmlns:a16="http://schemas.microsoft.com/office/drawing/2014/main" val="1400935527"/>
                    </a:ext>
                  </a:extLst>
                </a:gridCol>
                <a:gridCol w="2117957">
                  <a:extLst>
                    <a:ext uri="{9D8B030D-6E8A-4147-A177-3AD203B41FA5}">
                      <a16:colId xmlns:a16="http://schemas.microsoft.com/office/drawing/2014/main" val="3058306104"/>
                    </a:ext>
                  </a:extLst>
                </a:gridCol>
                <a:gridCol w="2619762">
                  <a:extLst>
                    <a:ext uri="{9D8B030D-6E8A-4147-A177-3AD203B41FA5}">
                      <a16:colId xmlns:a16="http://schemas.microsoft.com/office/drawing/2014/main" val="2270612769"/>
                    </a:ext>
                  </a:extLst>
                </a:gridCol>
              </a:tblGrid>
              <a:tr h="160054">
                <a:tc>
                  <a:txBody>
                    <a:bodyPr/>
                    <a:lstStyle/>
                    <a:p>
                      <a:pPr marL="0" indent="0" algn="ctr">
                        <a:lnSpc>
                          <a:spcPct val="150000"/>
                        </a:lnSpc>
                      </a:pPr>
                      <a:r>
                        <a:rPr lang="es-EC" sz="1100">
                          <a:solidFill>
                            <a:schemeClr val="tx1"/>
                          </a:solidFill>
                          <a:effectLst/>
                        </a:rPr>
                        <a:t>Función</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pPr>
                      <a:r>
                        <a:rPr lang="es-EC" sz="1100">
                          <a:solidFill>
                            <a:schemeClr val="tx1"/>
                          </a:solidFill>
                          <a:effectLst/>
                        </a:rPr>
                        <a:t>Equipo </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pPr>
                      <a:r>
                        <a:rPr lang="es-EC" sz="1100">
                          <a:solidFill>
                            <a:schemeClr val="tx1"/>
                          </a:solidFill>
                          <a:effectLst/>
                        </a:rPr>
                        <a:t>Características</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extLst>
                  <a:ext uri="{0D108BD9-81ED-4DB2-BD59-A6C34878D82A}">
                    <a16:rowId xmlns:a16="http://schemas.microsoft.com/office/drawing/2014/main" val="2628647597"/>
                  </a:ext>
                </a:extLst>
              </a:tr>
              <a:tr h="525309">
                <a:tc>
                  <a:txBody>
                    <a:bodyPr/>
                    <a:lstStyle/>
                    <a:p>
                      <a:pPr marL="0" indent="0" algn="l">
                        <a:lnSpc>
                          <a:spcPct val="150000"/>
                        </a:lnSpc>
                        <a:spcAft>
                          <a:spcPts val="1200"/>
                        </a:spcAft>
                      </a:pPr>
                      <a:r>
                        <a:rPr lang="es-EC" sz="1100">
                          <a:solidFill>
                            <a:schemeClr val="tx1"/>
                          </a:solidFill>
                          <a:effectLst/>
                        </a:rPr>
                        <a:t>Protección contra sobrecargas y cortocircuitos general.</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spcBef>
                          <a:spcPts val="1200"/>
                        </a:spcBef>
                        <a:spcAft>
                          <a:spcPts val="1200"/>
                        </a:spcAft>
                      </a:pPr>
                      <a:r>
                        <a:rPr lang="es-EC" sz="1100">
                          <a:effectLst/>
                        </a:rPr>
                        <a:t>Interruptor termomagnético (CM)</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pPr>
                      <a:r>
                        <a:rPr lang="es-EC" sz="1100">
                          <a:effectLst/>
                        </a:rPr>
                        <a:t>3 polos</a:t>
                      </a:r>
                    </a:p>
                    <a:p>
                      <a:pPr indent="457200" algn="ctr">
                        <a:lnSpc>
                          <a:spcPct val="150000"/>
                        </a:lnSpc>
                      </a:pPr>
                      <a:r>
                        <a:rPr lang="es-EC" sz="1100">
                          <a:effectLst/>
                        </a:rPr>
                        <a:t>Corriente mínima: 49.62A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extLst>
                  <a:ext uri="{0D108BD9-81ED-4DB2-BD59-A6C34878D82A}">
                    <a16:rowId xmlns:a16="http://schemas.microsoft.com/office/drawing/2014/main" val="1541618854"/>
                  </a:ext>
                </a:extLst>
              </a:tr>
              <a:tr h="525309">
                <a:tc>
                  <a:txBody>
                    <a:bodyPr/>
                    <a:lstStyle/>
                    <a:p>
                      <a:pPr marL="0" indent="0" algn="l">
                        <a:lnSpc>
                          <a:spcPct val="150000"/>
                        </a:lnSpc>
                      </a:pPr>
                      <a:r>
                        <a:rPr lang="es-EC" sz="1100">
                          <a:solidFill>
                            <a:schemeClr val="tx1"/>
                          </a:solidFill>
                          <a:effectLst/>
                        </a:rPr>
                        <a:t>Protección de electrocución del operador.</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pPr>
                      <a:r>
                        <a:rPr lang="es-EC" sz="1100">
                          <a:effectLst/>
                        </a:rPr>
                        <a:t>Interruptor diferencial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pPr>
                      <a:r>
                        <a:rPr lang="es-EC" sz="1100">
                          <a:effectLst/>
                        </a:rPr>
                        <a:t>3 polos + Neutro</a:t>
                      </a:r>
                    </a:p>
                    <a:p>
                      <a:pPr indent="457200" algn="ctr">
                        <a:lnSpc>
                          <a:spcPct val="150000"/>
                        </a:lnSpc>
                      </a:pPr>
                      <a:r>
                        <a:rPr lang="es-EC" sz="1100">
                          <a:effectLst/>
                        </a:rPr>
                        <a:t>Corriente mínima: 49.62A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extLst>
                  <a:ext uri="{0D108BD9-81ED-4DB2-BD59-A6C34878D82A}">
                    <a16:rowId xmlns:a16="http://schemas.microsoft.com/office/drawing/2014/main" val="2578040158"/>
                  </a:ext>
                </a:extLst>
              </a:tr>
              <a:tr h="525309">
                <a:tc>
                  <a:txBody>
                    <a:bodyPr/>
                    <a:lstStyle/>
                    <a:p>
                      <a:pPr marL="0" indent="0" algn="l">
                        <a:lnSpc>
                          <a:spcPct val="150000"/>
                        </a:lnSpc>
                        <a:spcBef>
                          <a:spcPts val="1200"/>
                        </a:spcBef>
                      </a:pPr>
                      <a:r>
                        <a:rPr lang="es-EC" sz="1100">
                          <a:solidFill>
                            <a:schemeClr val="tx1"/>
                          </a:solidFill>
                          <a:effectLst/>
                        </a:rPr>
                        <a:t>Protección contra sobrecargas y cortocircuitos para los equipos de la etapa de control.</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spcBef>
                          <a:spcPts val="1200"/>
                        </a:spcBef>
                      </a:pPr>
                      <a:r>
                        <a:rPr lang="es-EC" sz="1100">
                          <a:effectLst/>
                        </a:rPr>
                        <a:t>Interruptor termomagnético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pPr>
                      <a:r>
                        <a:rPr lang="es-EC" sz="1100">
                          <a:effectLst/>
                        </a:rPr>
                        <a:t>2 polos</a:t>
                      </a:r>
                    </a:p>
                    <a:p>
                      <a:pPr indent="457200" algn="ctr">
                        <a:lnSpc>
                          <a:spcPct val="150000"/>
                        </a:lnSpc>
                      </a:pPr>
                      <a:r>
                        <a:rPr lang="es-EC" sz="1100">
                          <a:effectLst/>
                        </a:rPr>
                        <a:t>Corriente mínima: 2A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extLst>
                  <a:ext uri="{0D108BD9-81ED-4DB2-BD59-A6C34878D82A}">
                    <a16:rowId xmlns:a16="http://schemas.microsoft.com/office/drawing/2014/main" val="2073446775"/>
                  </a:ext>
                </a:extLst>
              </a:tr>
              <a:tr h="519086">
                <a:tc>
                  <a:txBody>
                    <a:bodyPr/>
                    <a:lstStyle/>
                    <a:p>
                      <a:pPr marL="0" indent="0" algn="l">
                        <a:lnSpc>
                          <a:spcPct val="150000"/>
                        </a:lnSpc>
                      </a:pPr>
                      <a:r>
                        <a:rPr lang="es-EC" sz="1100">
                          <a:solidFill>
                            <a:schemeClr val="tx1"/>
                          </a:solidFill>
                          <a:effectLst/>
                        </a:rPr>
                        <a:t>Protección contra sobrecargas y cortocircuitos para las salidas del controlador</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pPr>
                      <a:r>
                        <a:rPr lang="es-EC" sz="1100">
                          <a:effectLst/>
                        </a:rPr>
                        <a:t>Interruptor termomagnético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pPr>
                      <a:r>
                        <a:rPr lang="es-EC" sz="1100">
                          <a:effectLst/>
                        </a:rPr>
                        <a:t>2 polos</a:t>
                      </a:r>
                    </a:p>
                    <a:p>
                      <a:pPr indent="457200" algn="ctr">
                        <a:lnSpc>
                          <a:spcPct val="150000"/>
                        </a:lnSpc>
                      </a:pPr>
                      <a:r>
                        <a:rPr lang="es-EC" sz="1100">
                          <a:effectLst/>
                        </a:rPr>
                        <a:t>Corriente mínima: 1A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extLst>
                  <a:ext uri="{0D108BD9-81ED-4DB2-BD59-A6C34878D82A}">
                    <a16:rowId xmlns:a16="http://schemas.microsoft.com/office/drawing/2014/main" val="2796925245"/>
                  </a:ext>
                </a:extLst>
              </a:tr>
              <a:tr h="342681">
                <a:tc>
                  <a:txBody>
                    <a:bodyPr/>
                    <a:lstStyle/>
                    <a:p>
                      <a:pPr marL="0" indent="0" algn="l">
                        <a:lnSpc>
                          <a:spcPct val="150000"/>
                        </a:lnSpc>
                        <a:spcBef>
                          <a:spcPts val="1200"/>
                        </a:spcBef>
                      </a:pPr>
                      <a:r>
                        <a:rPr lang="es-EC" sz="1100">
                          <a:solidFill>
                            <a:schemeClr val="tx1"/>
                          </a:solidFill>
                          <a:effectLst/>
                        </a:rPr>
                        <a:t>Protección contra sobrecargas y cortocircuitos para cada niquelina</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spcBef>
                          <a:spcPts val="1200"/>
                        </a:spcBef>
                      </a:pPr>
                      <a:r>
                        <a:rPr lang="es-EC" sz="1100">
                          <a:effectLst/>
                        </a:rPr>
                        <a:t>Interruptor termomagnético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pPr>
                      <a:r>
                        <a:rPr lang="es-EC" sz="1100">
                          <a:effectLst/>
                        </a:rPr>
                        <a:t>2 polos</a:t>
                      </a:r>
                    </a:p>
                    <a:p>
                      <a:pPr indent="457200" algn="ctr">
                        <a:lnSpc>
                          <a:spcPct val="150000"/>
                        </a:lnSpc>
                      </a:pPr>
                      <a:r>
                        <a:rPr lang="es-EC" sz="1100">
                          <a:effectLst/>
                        </a:rPr>
                        <a:t>3.5A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extLst>
                  <a:ext uri="{0D108BD9-81ED-4DB2-BD59-A6C34878D82A}">
                    <a16:rowId xmlns:a16="http://schemas.microsoft.com/office/drawing/2014/main" val="325874025"/>
                  </a:ext>
                </a:extLst>
              </a:tr>
              <a:tr h="699543">
                <a:tc>
                  <a:txBody>
                    <a:bodyPr/>
                    <a:lstStyle/>
                    <a:p>
                      <a:pPr marL="0" indent="0" algn="l">
                        <a:lnSpc>
                          <a:spcPct val="150000"/>
                        </a:lnSpc>
                        <a:spcBef>
                          <a:spcPts val="1200"/>
                        </a:spcBef>
                      </a:pPr>
                      <a:r>
                        <a:rPr lang="es-EC" sz="1100" dirty="0">
                          <a:solidFill>
                            <a:schemeClr val="tx1"/>
                          </a:solidFill>
                          <a:effectLst/>
                        </a:rPr>
                        <a:t>Protección contra sobrecargas y cortocircuitos para el motor trifásico.</a:t>
                      </a:r>
                      <a:endParaRPr lang="es-EC"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spcBef>
                          <a:spcPts val="1200"/>
                        </a:spcBef>
                      </a:pPr>
                      <a:r>
                        <a:rPr lang="es-EC" sz="1100">
                          <a:effectLst/>
                        </a:rPr>
                        <a:t>Interruptor termomagnético / Guardamotor</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pPr>
                      <a:r>
                        <a:rPr lang="es-EC" sz="1100">
                          <a:effectLst/>
                        </a:rPr>
                        <a:t>3 polos</a:t>
                      </a:r>
                    </a:p>
                    <a:p>
                      <a:pPr indent="457200" algn="ctr">
                        <a:lnSpc>
                          <a:spcPct val="150000"/>
                        </a:lnSpc>
                      </a:pPr>
                      <a:r>
                        <a:rPr lang="es-EC" sz="1100">
                          <a:effectLst/>
                        </a:rPr>
                        <a:t>Potencia: 1/2HP</a:t>
                      </a:r>
                    </a:p>
                    <a:p>
                      <a:pPr indent="457200" algn="ctr">
                        <a:lnSpc>
                          <a:spcPct val="150000"/>
                        </a:lnSpc>
                      </a:pPr>
                      <a:r>
                        <a:rPr lang="es-EC" sz="1100">
                          <a:effectLst/>
                        </a:rPr>
                        <a:t> Corriente nominal: 1.6A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extLst>
                  <a:ext uri="{0D108BD9-81ED-4DB2-BD59-A6C34878D82A}">
                    <a16:rowId xmlns:a16="http://schemas.microsoft.com/office/drawing/2014/main" val="3564230556"/>
                  </a:ext>
                </a:extLst>
              </a:tr>
              <a:tr h="519086">
                <a:tc>
                  <a:txBody>
                    <a:bodyPr/>
                    <a:lstStyle/>
                    <a:p>
                      <a:pPr marL="0" indent="0" algn="l">
                        <a:lnSpc>
                          <a:spcPct val="150000"/>
                        </a:lnSpc>
                      </a:pPr>
                      <a:r>
                        <a:rPr lang="es-EC" sz="1100">
                          <a:solidFill>
                            <a:schemeClr val="tx1"/>
                          </a:solidFill>
                          <a:effectLst/>
                        </a:rPr>
                        <a:t>Giro horario del motor trifásico.</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pPr>
                      <a:r>
                        <a:rPr lang="es-EC" sz="1100">
                          <a:effectLst/>
                        </a:rPr>
                        <a:t>Contactor trifásico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pPr>
                      <a:r>
                        <a:rPr lang="es-EC" sz="1100">
                          <a:effectLst/>
                        </a:rPr>
                        <a:t>3 polos</a:t>
                      </a:r>
                    </a:p>
                    <a:p>
                      <a:pPr indent="457200" algn="ctr">
                        <a:lnSpc>
                          <a:spcPct val="150000"/>
                        </a:lnSpc>
                        <a:spcAft>
                          <a:spcPts val="1200"/>
                        </a:spcAft>
                      </a:pPr>
                      <a:r>
                        <a:rPr lang="es-EC" sz="1100">
                          <a:effectLst/>
                        </a:rPr>
                        <a:t>Corriente mínima: 12.8A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extLst>
                  <a:ext uri="{0D108BD9-81ED-4DB2-BD59-A6C34878D82A}">
                    <a16:rowId xmlns:a16="http://schemas.microsoft.com/office/drawing/2014/main" val="3534682256"/>
                  </a:ext>
                </a:extLst>
              </a:tr>
              <a:tr h="519086">
                <a:tc>
                  <a:txBody>
                    <a:bodyPr/>
                    <a:lstStyle/>
                    <a:p>
                      <a:pPr marL="0" indent="0" algn="l">
                        <a:lnSpc>
                          <a:spcPct val="150000"/>
                        </a:lnSpc>
                        <a:spcBef>
                          <a:spcPts val="1200"/>
                        </a:spcBef>
                      </a:pPr>
                      <a:r>
                        <a:rPr lang="es-EC" sz="1100">
                          <a:solidFill>
                            <a:schemeClr val="tx1"/>
                          </a:solidFill>
                          <a:effectLst/>
                        </a:rPr>
                        <a:t>Giro antihorario del motor trifásico.</a:t>
                      </a:r>
                      <a:endParaRPr lang="es-EC"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spcBef>
                          <a:spcPts val="1200"/>
                        </a:spcBef>
                      </a:pPr>
                      <a:r>
                        <a:rPr lang="es-EC" sz="1100">
                          <a:effectLst/>
                        </a:rPr>
                        <a:t>Contactor trifásico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tc>
                  <a:txBody>
                    <a:bodyPr/>
                    <a:lstStyle/>
                    <a:p>
                      <a:pPr indent="457200" algn="ctr">
                        <a:lnSpc>
                          <a:spcPct val="150000"/>
                        </a:lnSpc>
                      </a:pPr>
                      <a:r>
                        <a:rPr lang="es-EC" sz="1100" dirty="0">
                          <a:effectLst/>
                        </a:rPr>
                        <a:t>3 polos</a:t>
                      </a:r>
                    </a:p>
                    <a:p>
                      <a:pPr indent="457200" algn="ctr">
                        <a:lnSpc>
                          <a:spcPct val="150000"/>
                        </a:lnSpc>
                      </a:pPr>
                      <a:r>
                        <a:rPr lang="es-EC" sz="1100" dirty="0">
                          <a:effectLst/>
                        </a:rPr>
                        <a:t>Corriente mínima: 12.8A</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36963" marR="36963" marT="0" marB="0" anchor="ctr"/>
                </a:tc>
                <a:extLst>
                  <a:ext uri="{0D108BD9-81ED-4DB2-BD59-A6C34878D82A}">
                    <a16:rowId xmlns:a16="http://schemas.microsoft.com/office/drawing/2014/main" val="728960319"/>
                  </a:ext>
                </a:extLst>
              </a:tr>
            </a:tbl>
          </a:graphicData>
        </a:graphic>
      </p:graphicFrame>
      <p:sp>
        <p:nvSpPr>
          <p:cNvPr id="6" name="Título 1">
            <a:extLst>
              <a:ext uri="{FF2B5EF4-FFF2-40B4-BE49-F238E27FC236}">
                <a16:creationId xmlns:a16="http://schemas.microsoft.com/office/drawing/2014/main" id="{DB025733-109E-4056-B65D-146038A5B430}"/>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DISEÑO</a:t>
            </a:r>
            <a:endParaRPr lang="es-EC" sz="2000" i="0" dirty="0">
              <a:solidFill>
                <a:schemeClr val="tx1"/>
              </a:solidFill>
              <a:effectLst/>
            </a:endParaRPr>
          </a:p>
        </p:txBody>
      </p:sp>
      <p:sp>
        <p:nvSpPr>
          <p:cNvPr id="7" name="CuadroTexto 6">
            <a:extLst>
              <a:ext uri="{FF2B5EF4-FFF2-40B4-BE49-F238E27FC236}">
                <a16:creationId xmlns:a16="http://schemas.microsoft.com/office/drawing/2014/main" id="{C2CD972E-8290-4646-AD82-4EDCF3E77563}"/>
              </a:ext>
            </a:extLst>
          </p:cNvPr>
          <p:cNvSpPr txBox="1"/>
          <p:nvPr/>
        </p:nvSpPr>
        <p:spPr>
          <a:xfrm>
            <a:off x="212278" y="913067"/>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dirty="0"/>
              <a:t>PROTECCIONES</a:t>
            </a:r>
          </a:p>
        </p:txBody>
      </p:sp>
      <p:sp>
        <p:nvSpPr>
          <p:cNvPr id="8" name="TextBox 2">
            <a:extLst>
              <a:ext uri="{FF2B5EF4-FFF2-40B4-BE49-F238E27FC236}">
                <a16:creationId xmlns:a16="http://schemas.microsoft.com/office/drawing/2014/main" id="{EF41A2FB-DFEB-4C0D-A63A-6E01D945B1E0}"/>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537414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10BC717B-AB95-45CD-A441-78072F45A5A9}"/>
              </a:ext>
            </a:extLst>
          </p:cNvPr>
          <p:cNvGraphicFramePr>
            <a:graphicFrameLocks noGrp="1"/>
          </p:cNvGraphicFramePr>
          <p:nvPr>
            <p:ph idx="1"/>
            <p:extLst>
              <p:ext uri="{D42A27DB-BD31-4B8C-83A1-F6EECF244321}">
                <p14:modId xmlns:p14="http://schemas.microsoft.com/office/powerpoint/2010/main" val="2965875884"/>
              </p:ext>
            </p:extLst>
          </p:nvPr>
        </p:nvGraphicFramePr>
        <p:xfrm>
          <a:off x="457280" y="1417671"/>
          <a:ext cx="8000919" cy="3426590"/>
        </p:xfrm>
        <a:graphic>
          <a:graphicData uri="http://schemas.openxmlformats.org/drawingml/2006/table">
            <a:tbl>
              <a:tblPr firstRow="1" firstCol="1" bandRow="1">
                <a:tableStyleId>{5C22544A-7EE6-4342-B048-85BDC9FD1C3A}</a:tableStyleId>
              </a:tblPr>
              <a:tblGrid>
                <a:gridCol w="2666973">
                  <a:extLst>
                    <a:ext uri="{9D8B030D-6E8A-4147-A177-3AD203B41FA5}">
                      <a16:colId xmlns:a16="http://schemas.microsoft.com/office/drawing/2014/main" val="3152047868"/>
                    </a:ext>
                  </a:extLst>
                </a:gridCol>
                <a:gridCol w="2666973">
                  <a:extLst>
                    <a:ext uri="{9D8B030D-6E8A-4147-A177-3AD203B41FA5}">
                      <a16:colId xmlns:a16="http://schemas.microsoft.com/office/drawing/2014/main" val="2408023189"/>
                    </a:ext>
                  </a:extLst>
                </a:gridCol>
                <a:gridCol w="2666973">
                  <a:extLst>
                    <a:ext uri="{9D8B030D-6E8A-4147-A177-3AD203B41FA5}">
                      <a16:colId xmlns:a16="http://schemas.microsoft.com/office/drawing/2014/main" val="3051928600"/>
                    </a:ext>
                  </a:extLst>
                </a:gridCol>
              </a:tblGrid>
              <a:tr h="570876">
                <a:tc>
                  <a:txBody>
                    <a:bodyPr/>
                    <a:lstStyle/>
                    <a:p>
                      <a:pPr marL="0" indent="0" algn="ctr">
                        <a:lnSpc>
                          <a:spcPct val="150000"/>
                        </a:lnSpc>
                      </a:pPr>
                      <a:r>
                        <a:rPr lang="es-EC" sz="1400" b="1">
                          <a:solidFill>
                            <a:schemeClr val="tx1"/>
                          </a:solidFill>
                          <a:effectLst/>
                        </a:rPr>
                        <a:t>Corriente del conductor</a:t>
                      </a:r>
                      <a:endParaRPr lang="es-EC"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4126" marR="54126" marT="0" marB="0" anchor="ctr"/>
                </a:tc>
                <a:tc>
                  <a:txBody>
                    <a:bodyPr/>
                    <a:lstStyle/>
                    <a:p>
                      <a:pPr marL="0" indent="0" algn="ctr">
                        <a:lnSpc>
                          <a:spcPct val="150000"/>
                        </a:lnSpc>
                      </a:pPr>
                      <a:r>
                        <a:rPr lang="es-EC" sz="1400">
                          <a:solidFill>
                            <a:schemeClr val="tx1"/>
                          </a:solidFill>
                          <a:effectLst/>
                        </a:rPr>
                        <a:t>Tipo de conductor</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4126" marR="54126" marT="0" marB="0" anchor="ctr"/>
                </a:tc>
                <a:tc>
                  <a:txBody>
                    <a:bodyPr/>
                    <a:lstStyle/>
                    <a:p>
                      <a:pPr marL="0" indent="0" algn="ctr">
                        <a:lnSpc>
                          <a:spcPct val="150000"/>
                        </a:lnSpc>
                      </a:pPr>
                      <a:r>
                        <a:rPr lang="es-EC" sz="1400">
                          <a:solidFill>
                            <a:schemeClr val="tx1"/>
                          </a:solidFill>
                          <a:effectLst/>
                        </a:rPr>
                        <a:t>AWG</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4126" marR="54126" marT="0" marB="0" anchor="ctr"/>
                </a:tc>
                <a:extLst>
                  <a:ext uri="{0D108BD9-81ED-4DB2-BD59-A6C34878D82A}">
                    <a16:rowId xmlns:a16="http://schemas.microsoft.com/office/drawing/2014/main" val="2780176991"/>
                  </a:ext>
                </a:extLst>
              </a:tr>
              <a:tr h="372415">
                <a:tc>
                  <a:txBody>
                    <a:bodyPr/>
                    <a:lstStyle/>
                    <a:p>
                      <a:pPr marL="0" indent="0" algn="ctr">
                        <a:lnSpc>
                          <a:spcPct val="200000"/>
                        </a:lnSpc>
                        <a:spcAft>
                          <a:spcPts val="1200"/>
                        </a:spcAft>
                      </a:pPr>
                      <a:r>
                        <a:rPr lang="es-EC" sz="1400" b="1">
                          <a:solidFill>
                            <a:schemeClr val="tx1"/>
                          </a:solidFill>
                          <a:effectLst/>
                        </a:rPr>
                        <a:t>60-75 A</a:t>
                      </a:r>
                      <a:endParaRPr lang="es-EC"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4126" marR="54126" marT="0" marB="0" anchor="ctr"/>
                </a:tc>
                <a:tc>
                  <a:txBody>
                    <a:bodyPr/>
                    <a:lstStyle/>
                    <a:p>
                      <a:pPr marL="0" indent="0" algn="ctr">
                        <a:lnSpc>
                          <a:spcPct val="200000"/>
                        </a:lnSpc>
                        <a:spcAft>
                          <a:spcPts val="1200"/>
                        </a:spcAft>
                      </a:pPr>
                      <a:r>
                        <a:rPr lang="es-EC" sz="1400">
                          <a:effectLst/>
                        </a:rPr>
                        <a:t>THHN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4126" marR="54126" marT="0" marB="0" anchor="ctr"/>
                </a:tc>
                <a:tc>
                  <a:txBody>
                    <a:bodyPr/>
                    <a:lstStyle/>
                    <a:p>
                      <a:pPr marL="0" indent="0" algn="ctr">
                        <a:lnSpc>
                          <a:spcPct val="200000"/>
                        </a:lnSpc>
                        <a:spcAft>
                          <a:spcPts val="1200"/>
                        </a:spcAft>
                      </a:pPr>
                      <a:r>
                        <a:rPr lang="es-EC" sz="1400">
                          <a:effectLst/>
                        </a:rPr>
                        <a:t>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4126" marR="54126" marT="0" marB="0" anchor="ctr"/>
                </a:tc>
                <a:extLst>
                  <a:ext uri="{0D108BD9-81ED-4DB2-BD59-A6C34878D82A}">
                    <a16:rowId xmlns:a16="http://schemas.microsoft.com/office/drawing/2014/main" val="2937838105"/>
                  </a:ext>
                </a:extLst>
              </a:tr>
              <a:tr h="570876">
                <a:tc>
                  <a:txBody>
                    <a:bodyPr/>
                    <a:lstStyle/>
                    <a:p>
                      <a:pPr marL="0" indent="0" algn="ctr">
                        <a:lnSpc>
                          <a:spcPct val="200000"/>
                        </a:lnSpc>
                        <a:spcAft>
                          <a:spcPts val="1200"/>
                        </a:spcAft>
                      </a:pPr>
                      <a:r>
                        <a:rPr lang="es-EC" sz="1400" b="1">
                          <a:solidFill>
                            <a:schemeClr val="tx1"/>
                          </a:solidFill>
                          <a:effectLst/>
                        </a:rPr>
                        <a:t>8-10 A</a:t>
                      </a:r>
                      <a:endParaRPr lang="es-EC"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4126" marR="54126" marT="0" marB="0" anchor="ctr"/>
                </a:tc>
                <a:tc>
                  <a:txBody>
                    <a:bodyPr/>
                    <a:lstStyle/>
                    <a:p>
                      <a:pPr marL="0" indent="0" algn="ctr">
                        <a:lnSpc>
                          <a:spcPct val="200000"/>
                        </a:lnSpc>
                        <a:spcAft>
                          <a:spcPts val="1200"/>
                        </a:spcAft>
                      </a:pPr>
                      <a:r>
                        <a:rPr lang="es-EC" sz="1400">
                          <a:effectLst/>
                        </a:rPr>
                        <a:t>THHN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4126" marR="54126" marT="0" marB="0" anchor="ctr"/>
                </a:tc>
                <a:tc>
                  <a:txBody>
                    <a:bodyPr/>
                    <a:lstStyle/>
                    <a:p>
                      <a:pPr marL="0" indent="0" algn="ctr">
                        <a:lnSpc>
                          <a:spcPct val="200000"/>
                        </a:lnSpc>
                        <a:spcAft>
                          <a:spcPts val="1200"/>
                        </a:spcAft>
                      </a:pPr>
                      <a:r>
                        <a:rPr lang="es-EC" sz="1400">
                          <a:effectLst/>
                        </a:rPr>
                        <a:t>14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4126" marR="54126" marT="0" marB="0" anchor="ctr"/>
                </a:tc>
                <a:extLst>
                  <a:ext uri="{0D108BD9-81ED-4DB2-BD59-A6C34878D82A}">
                    <a16:rowId xmlns:a16="http://schemas.microsoft.com/office/drawing/2014/main" val="3642449005"/>
                  </a:ext>
                </a:extLst>
              </a:tr>
              <a:tr h="752798">
                <a:tc>
                  <a:txBody>
                    <a:bodyPr/>
                    <a:lstStyle/>
                    <a:p>
                      <a:pPr marL="0" marR="0" lvl="0" indent="0" algn="ctr" defTabSz="914400" rtl="0" eaLnBrk="1" fontAlgn="auto" latinLnBrk="0" hangingPunct="1">
                        <a:lnSpc>
                          <a:spcPct val="200000"/>
                        </a:lnSpc>
                        <a:spcBef>
                          <a:spcPts val="0"/>
                        </a:spcBef>
                        <a:spcAft>
                          <a:spcPts val="1200"/>
                        </a:spcAft>
                        <a:buClrTx/>
                        <a:buSzTx/>
                        <a:buFontTx/>
                        <a:buNone/>
                        <a:tabLst/>
                        <a:defRPr/>
                      </a:pPr>
                      <a:r>
                        <a:rPr lang="es-EC" sz="1400" b="1">
                          <a:solidFill>
                            <a:schemeClr val="tx1"/>
                          </a:solidFill>
                          <a:effectLst/>
                        </a:rPr>
                        <a:t>8 A</a:t>
                      </a:r>
                      <a:endParaRPr lang="es-EC"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4126" marR="54126" marT="0" marB="0" anchor="ctr"/>
                </a:tc>
                <a:tc>
                  <a:txBody>
                    <a:bodyPr/>
                    <a:lstStyle/>
                    <a:p>
                      <a:pPr marL="0" marR="0" lvl="0" indent="0" algn="ctr" defTabSz="914400" rtl="0" eaLnBrk="1" fontAlgn="auto" latinLnBrk="0" hangingPunct="1">
                        <a:lnSpc>
                          <a:spcPct val="200000"/>
                        </a:lnSpc>
                        <a:spcBef>
                          <a:spcPts val="0"/>
                        </a:spcBef>
                        <a:spcAft>
                          <a:spcPts val="1200"/>
                        </a:spcAft>
                        <a:buClrTx/>
                        <a:buSzTx/>
                        <a:buFontTx/>
                        <a:buNone/>
                        <a:tabLst/>
                        <a:defRPr/>
                      </a:pPr>
                      <a:r>
                        <a:rPr lang="es-EC" sz="1400">
                          <a:effectLst/>
                          <a:latin typeface="Arial" panose="020B0604020202020204" pitchFamily="34" charset="0"/>
                          <a:ea typeface="Calibri" panose="020F0502020204030204" pitchFamily="34" charset="0"/>
                          <a:cs typeface="Times New Roman" panose="02020603050405020304" pitchFamily="18" charset="0"/>
                        </a:rPr>
                        <a:t>Concéntrico de 3 hilos</a:t>
                      </a:r>
                    </a:p>
                  </a:txBody>
                  <a:tcPr marL="54126" marR="54126" marT="0" marB="0" anchor="ctr"/>
                </a:tc>
                <a:tc>
                  <a:txBody>
                    <a:bodyPr/>
                    <a:lstStyle/>
                    <a:p>
                      <a:pPr marL="0" indent="0" algn="ctr">
                        <a:lnSpc>
                          <a:spcPct val="200000"/>
                        </a:lnSpc>
                        <a:spcAft>
                          <a:spcPts val="1200"/>
                        </a:spcAft>
                      </a:pPr>
                      <a:r>
                        <a:rPr lang="es-EC" sz="1400">
                          <a:effectLst/>
                          <a:latin typeface="Arial" panose="020B0604020202020204" pitchFamily="34" charset="0"/>
                          <a:ea typeface="Calibri" panose="020F0502020204030204" pitchFamily="34" charset="0"/>
                          <a:cs typeface="Times New Roman" panose="02020603050405020304" pitchFamily="18" charset="0"/>
                        </a:rPr>
                        <a:t>14</a:t>
                      </a:r>
                    </a:p>
                  </a:txBody>
                  <a:tcPr marL="54126" marR="54126" marT="0" marB="0" anchor="ctr"/>
                </a:tc>
                <a:extLst>
                  <a:ext uri="{0D108BD9-81ED-4DB2-BD59-A6C34878D82A}">
                    <a16:rowId xmlns:a16="http://schemas.microsoft.com/office/drawing/2014/main" val="304143082"/>
                  </a:ext>
                </a:extLst>
              </a:tr>
              <a:tr h="752798">
                <a:tc>
                  <a:txBody>
                    <a:bodyPr/>
                    <a:lstStyle/>
                    <a:p>
                      <a:pPr marL="0" indent="0" algn="ctr">
                        <a:lnSpc>
                          <a:spcPct val="200000"/>
                        </a:lnSpc>
                        <a:spcAft>
                          <a:spcPts val="1200"/>
                        </a:spcAft>
                      </a:pPr>
                      <a:r>
                        <a:rPr lang="es-EC" sz="1400" b="1">
                          <a:solidFill>
                            <a:schemeClr val="tx1"/>
                          </a:solidFill>
                          <a:effectLst/>
                        </a:rPr>
                        <a:t>0,15 A</a:t>
                      </a:r>
                      <a:endParaRPr lang="es-EC"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4126" marR="54126" marT="0" marB="0" anchor="ctr"/>
                </a:tc>
                <a:tc>
                  <a:txBody>
                    <a:bodyPr/>
                    <a:lstStyle/>
                    <a:p>
                      <a:pPr marL="0" indent="0" algn="ctr">
                        <a:lnSpc>
                          <a:spcPct val="200000"/>
                        </a:lnSpc>
                        <a:spcAft>
                          <a:spcPts val="1200"/>
                        </a:spcAft>
                      </a:pPr>
                      <a:r>
                        <a:rPr lang="es-EC" sz="1400">
                          <a:effectLst/>
                        </a:rPr>
                        <a:t>THHN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4126" marR="54126" marT="0" marB="0" anchor="ctr"/>
                </a:tc>
                <a:tc>
                  <a:txBody>
                    <a:bodyPr/>
                    <a:lstStyle/>
                    <a:p>
                      <a:pPr marL="0" indent="0" algn="ctr">
                        <a:lnSpc>
                          <a:spcPct val="200000"/>
                        </a:lnSpc>
                        <a:spcAft>
                          <a:spcPts val="1200"/>
                        </a:spcAft>
                      </a:pPr>
                      <a:r>
                        <a:rPr lang="es-EC" sz="1400">
                          <a:effectLst/>
                        </a:rPr>
                        <a:t>14 (Recomendación del fabricante XINJE &gt;2mm</a:t>
                      </a:r>
                      <a:r>
                        <a:rPr lang="es-EC" sz="1400" baseline="30000">
                          <a:effectLst/>
                        </a:rPr>
                        <a:t>2 X</a:t>
                      </a:r>
                      <a:r>
                        <a:rPr lang="es-EC" sz="1400">
                          <a:effectLst/>
                        </a:rPr>
                        <a: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4126" marR="54126" marT="0" marB="0" anchor="ctr"/>
                </a:tc>
                <a:extLst>
                  <a:ext uri="{0D108BD9-81ED-4DB2-BD59-A6C34878D82A}">
                    <a16:rowId xmlns:a16="http://schemas.microsoft.com/office/drawing/2014/main" val="3011492931"/>
                  </a:ext>
                </a:extLst>
              </a:tr>
              <a:tr h="372415">
                <a:tc>
                  <a:txBody>
                    <a:bodyPr/>
                    <a:lstStyle/>
                    <a:p>
                      <a:pPr marL="0" indent="0" algn="ctr">
                        <a:lnSpc>
                          <a:spcPct val="200000"/>
                        </a:lnSpc>
                        <a:spcAft>
                          <a:spcPts val="1200"/>
                        </a:spcAft>
                      </a:pPr>
                      <a:r>
                        <a:rPr lang="es-EC" sz="1400" b="1">
                          <a:solidFill>
                            <a:schemeClr val="tx1"/>
                          </a:solidFill>
                          <a:effectLst/>
                        </a:rPr>
                        <a:t>≤ 4,075 A</a:t>
                      </a:r>
                      <a:endParaRPr lang="es-EC" sz="14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4126" marR="54126" marT="0" marB="0" anchor="ctr"/>
                </a:tc>
                <a:tc>
                  <a:txBody>
                    <a:bodyPr/>
                    <a:lstStyle/>
                    <a:p>
                      <a:pPr marL="0" indent="0" algn="ctr">
                        <a:lnSpc>
                          <a:spcPct val="200000"/>
                        </a:lnSpc>
                        <a:spcAft>
                          <a:spcPts val="1200"/>
                        </a:spcAft>
                      </a:pPr>
                      <a:r>
                        <a:rPr lang="es-EC" sz="1400">
                          <a:effectLst/>
                        </a:rPr>
                        <a:t>THHN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4126" marR="54126" marT="0" marB="0" anchor="ctr"/>
                </a:tc>
                <a:tc>
                  <a:txBody>
                    <a:bodyPr/>
                    <a:lstStyle/>
                    <a:p>
                      <a:pPr marL="0" indent="0" algn="ctr">
                        <a:lnSpc>
                          <a:spcPct val="200000"/>
                        </a:lnSpc>
                        <a:spcAft>
                          <a:spcPts val="1200"/>
                        </a:spcAft>
                      </a:pPr>
                      <a:r>
                        <a:rPr lang="es-EC" sz="1400">
                          <a:effectLst/>
                        </a:rPr>
                        <a:t>18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54126" marR="54126" marT="0" marB="0" anchor="ctr"/>
                </a:tc>
                <a:extLst>
                  <a:ext uri="{0D108BD9-81ED-4DB2-BD59-A6C34878D82A}">
                    <a16:rowId xmlns:a16="http://schemas.microsoft.com/office/drawing/2014/main" val="2877437575"/>
                  </a:ext>
                </a:extLst>
              </a:tr>
            </a:tbl>
          </a:graphicData>
        </a:graphic>
      </p:graphicFrame>
      <p:sp>
        <p:nvSpPr>
          <p:cNvPr id="5" name="Título 1">
            <a:extLst>
              <a:ext uri="{FF2B5EF4-FFF2-40B4-BE49-F238E27FC236}">
                <a16:creationId xmlns:a16="http://schemas.microsoft.com/office/drawing/2014/main" id="{353BDD29-A480-4A86-9EDB-4110343BE938}"/>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DISEÑO</a:t>
            </a:r>
            <a:endParaRPr lang="es-EC" sz="2000" i="0" dirty="0">
              <a:solidFill>
                <a:schemeClr val="tx1"/>
              </a:solidFill>
              <a:effectLst/>
            </a:endParaRPr>
          </a:p>
        </p:txBody>
      </p:sp>
      <p:sp>
        <p:nvSpPr>
          <p:cNvPr id="6" name="CuadroTexto 5">
            <a:extLst>
              <a:ext uri="{FF2B5EF4-FFF2-40B4-BE49-F238E27FC236}">
                <a16:creationId xmlns:a16="http://schemas.microsoft.com/office/drawing/2014/main" id="{33D97D4C-7831-4E05-B6E0-A8B954C8DBE3}"/>
              </a:ext>
            </a:extLst>
          </p:cNvPr>
          <p:cNvSpPr txBox="1"/>
          <p:nvPr/>
        </p:nvSpPr>
        <p:spPr>
          <a:xfrm>
            <a:off x="212278" y="913067"/>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dirty="0"/>
              <a:t>DIMENSIONAMIENTO DE CONDUCTORES</a:t>
            </a:r>
          </a:p>
        </p:txBody>
      </p:sp>
      <p:sp>
        <p:nvSpPr>
          <p:cNvPr id="8" name="TextBox 2">
            <a:extLst>
              <a:ext uri="{FF2B5EF4-FFF2-40B4-BE49-F238E27FC236}">
                <a16:creationId xmlns:a16="http://schemas.microsoft.com/office/drawing/2014/main" id="{E03DE357-4D9D-4F12-97EE-BCE55A82FA05}"/>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986837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Marcador de contenido 9">
            <a:extLst>
              <a:ext uri="{FF2B5EF4-FFF2-40B4-BE49-F238E27FC236}">
                <a16:creationId xmlns:a16="http://schemas.microsoft.com/office/drawing/2014/main" id="{200B425A-539D-48B3-B70D-A72612A341EE}"/>
              </a:ext>
            </a:extLst>
          </p:cNvPr>
          <p:cNvGraphicFramePr>
            <a:graphicFrameLocks noGrp="1"/>
          </p:cNvGraphicFramePr>
          <p:nvPr>
            <p:ph idx="1"/>
            <p:extLst>
              <p:ext uri="{D42A27DB-BD31-4B8C-83A1-F6EECF244321}">
                <p14:modId xmlns:p14="http://schemas.microsoft.com/office/powerpoint/2010/main" val="3370987915"/>
              </p:ext>
            </p:extLst>
          </p:nvPr>
        </p:nvGraphicFramePr>
        <p:xfrm>
          <a:off x="217438" y="1551550"/>
          <a:ext cx="4116306" cy="3912235"/>
        </p:xfrm>
        <a:graphic>
          <a:graphicData uri="http://schemas.openxmlformats.org/drawingml/2006/table">
            <a:tbl>
              <a:tblPr firstRow="1" firstCol="1" bandRow="1">
                <a:tableStyleId>{5C22544A-7EE6-4342-B048-85BDC9FD1C3A}</a:tableStyleId>
              </a:tblPr>
              <a:tblGrid>
                <a:gridCol w="1102351">
                  <a:extLst>
                    <a:ext uri="{9D8B030D-6E8A-4147-A177-3AD203B41FA5}">
                      <a16:colId xmlns:a16="http://schemas.microsoft.com/office/drawing/2014/main" val="3190990176"/>
                    </a:ext>
                  </a:extLst>
                </a:gridCol>
                <a:gridCol w="645102">
                  <a:extLst>
                    <a:ext uri="{9D8B030D-6E8A-4147-A177-3AD203B41FA5}">
                      <a16:colId xmlns:a16="http://schemas.microsoft.com/office/drawing/2014/main" val="2597831406"/>
                    </a:ext>
                  </a:extLst>
                </a:gridCol>
                <a:gridCol w="792088">
                  <a:extLst>
                    <a:ext uri="{9D8B030D-6E8A-4147-A177-3AD203B41FA5}">
                      <a16:colId xmlns:a16="http://schemas.microsoft.com/office/drawing/2014/main" val="3493365009"/>
                    </a:ext>
                  </a:extLst>
                </a:gridCol>
                <a:gridCol w="1576765">
                  <a:extLst>
                    <a:ext uri="{9D8B030D-6E8A-4147-A177-3AD203B41FA5}">
                      <a16:colId xmlns:a16="http://schemas.microsoft.com/office/drawing/2014/main" val="218507565"/>
                    </a:ext>
                  </a:extLst>
                </a:gridCol>
              </a:tblGrid>
              <a:tr h="168290">
                <a:tc>
                  <a:txBody>
                    <a:bodyPr/>
                    <a:lstStyle/>
                    <a:p>
                      <a:pPr marL="0" indent="0" algn="ctr">
                        <a:lnSpc>
                          <a:spcPct val="200000"/>
                        </a:lnSpc>
                      </a:pPr>
                      <a:r>
                        <a:rPr lang="es-EC" sz="1050">
                          <a:solidFill>
                            <a:schemeClr val="tx1"/>
                          </a:solidFill>
                          <a:effectLst/>
                        </a:rPr>
                        <a:t>Equipo</a:t>
                      </a:r>
                      <a:endParaRPr lang="es-EC"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marL="0" indent="0" algn="ctr">
                        <a:lnSpc>
                          <a:spcPct val="200000"/>
                        </a:lnSpc>
                      </a:pPr>
                      <a:r>
                        <a:rPr lang="es-EC" sz="1050">
                          <a:solidFill>
                            <a:schemeClr val="tx1"/>
                          </a:solidFill>
                          <a:effectLst/>
                        </a:rPr>
                        <a:t>Marca</a:t>
                      </a:r>
                      <a:endParaRPr lang="es-EC"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solidFill>
                            <a:schemeClr val="tx1"/>
                          </a:solidFill>
                          <a:effectLst/>
                        </a:rPr>
                        <a:t>Modelo</a:t>
                      </a:r>
                      <a:endParaRPr lang="es-EC"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solidFill>
                            <a:schemeClr val="tx1"/>
                          </a:solidFill>
                          <a:effectLst/>
                        </a:rPr>
                        <a:t>Característica</a:t>
                      </a:r>
                      <a:endParaRPr lang="es-EC"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extLst>
                  <a:ext uri="{0D108BD9-81ED-4DB2-BD59-A6C34878D82A}">
                    <a16:rowId xmlns:a16="http://schemas.microsoft.com/office/drawing/2014/main" val="1013344209"/>
                  </a:ext>
                </a:extLst>
              </a:tr>
              <a:tr h="498447">
                <a:tc>
                  <a:txBody>
                    <a:bodyPr/>
                    <a:lstStyle/>
                    <a:p>
                      <a:pPr indent="0" algn="ctr">
                        <a:lnSpc>
                          <a:spcPct val="200000"/>
                        </a:lnSpc>
                      </a:pPr>
                      <a:r>
                        <a:rPr lang="es-EC" sz="1050">
                          <a:solidFill>
                            <a:schemeClr val="tx1"/>
                          </a:solidFill>
                          <a:effectLst/>
                        </a:rPr>
                        <a:t>Interruptor 2 posiciones</a:t>
                      </a:r>
                      <a:endParaRPr lang="es-EC"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err="1">
                          <a:effectLst/>
                        </a:rPr>
                        <a:t>Autonics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S2PR-P1KA</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Contactos: 2 NO</a:t>
                      </a:r>
                    </a:p>
                    <a:p>
                      <a:pPr indent="0" algn="ctr">
                        <a:lnSpc>
                          <a:spcPct val="200000"/>
                        </a:lnSpc>
                      </a:pPr>
                      <a:r>
                        <a:rPr lang="es-EC" sz="1050">
                          <a:effectLst/>
                        </a:rPr>
                        <a:t>Corriente: 10A-110VAC y 6A-250VAC</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extLst>
                  <a:ext uri="{0D108BD9-81ED-4DB2-BD59-A6C34878D82A}">
                    <a16:rowId xmlns:a16="http://schemas.microsoft.com/office/drawing/2014/main" val="3019001433"/>
                  </a:ext>
                </a:extLst>
              </a:tr>
              <a:tr h="632756">
                <a:tc>
                  <a:txBody>
                    <a:bodyPr/>
                    <a:lstStyle/>
                    <a:p>
                      <a:pPr indent="0" algn="ctr">
                        <a:lnSpc>
                          <a:spcPct val="200000"/>
                        </a:lnSpc>
                      </a:pPr>
                      <a:r>
                        <a:rPr lang="es-EC" sz="1050">
                          <a:solidFill>
                            <a:schemeClr val="tx1"/>
                          </a:solidFill>
                          <a:effectLst/>
                        </a:rPr>
                        <a:t>Pulsador paro de emergencia</a:t>
                      </a:r>
                      <a:endParaRPr lang="es-EC"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Autonics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S2ER-E3R3A</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Contactos: 1 NC + 1 NO</a:t>
                      </a:r>
                    </a:p>
                    <a:p>
                      <a:pPr indent="0" algn="ctr">
                        <a:lnSpc>
                          <a:spcPct val="200000"/>
                        </a:lnSpc>
                      </a:pPr>
                      <a:r>
                        <a:rPr lang="es-EC" sz="1050">
                          <a:effectLst/>
                        </a:rPr>
                        <a:t>Corriente: 10A-110VAC y 6A-250VAC</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extLst>
                  <a:ext uri="{0D108BD9-81ED-4DB2-BD59-A6C34878D82A}">
                    <a16:rowId xmlns:a16="http://schemas.microsoft.com/office/drawing/2014/main" val="2628538399"/>
                  </a:ext>
                </a:extLst>
              </a:tr>
              <a:tr h="566707">
                <a:tc>
                  <a:txBody>
                    <a:bodyPr/>
                    <a:lstStyle/>
                    <a:p>
                      <a:pPr indent="0" algn="ctr">
                        <a:lnSpc>
                          <a:spcPct val="200000"/>
                        </a:lnSpc>
                      </a:pPr>
                      <a:r>
                        <a:rPr lang="es-EC" sz="1050">
                          <a:solidFill>
                            <a:schemeClr val="tx1"/>
                          </a:solidFill>
                          <a:effectLst/>
                        </a:rPr>
                        <a:t>Contactor</a:t>
                      </a:r>
                      <a:endParaRPr lang="es-EC"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CHINT</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NC1-3-12-11-230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Contactos: 1 NO + 1 NC</a:t>
                      </a:r>
                    </a:p>
                    <a:p>
                      <a:pPr indent="0" algn="ctr">
                        <a:lnSpc>
                          <a:spcPct val="200000"/>
                        </a:lnSpc>
                      </a:pPr>
                      <a:r>
                        <a:rPr lang="es-EC" sz="1050">
                          <a:effectLst/>
                        </a:rPr>
                        <a:t>Alimentación de bobina: 220VAC</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extLst>
                  <a:ext uri="{0D108BD9-81ED-4DB2-BD59-A6C34878D82A}">
                    <a16:rowId xmlns:a16="http://schemas.microsoft.com/office/drawing/2014/main" val="3358145306"/>
                  </a:ext>
                </a:extLst>
              </a:tr>
              <a:tr h="699909">
                <a:tc>
                  <a:txBody>
                    <a:bodyPr/>
                    <a:lstStyle/>
                    <a:p>
                      <a:pPr indent="0" algn="ctr">
                        <a:lnSpc>
                          <a:spcPct val="200000"/>
                        </a:lnSpc>
                      </a:pPr>
                      <a:r>
                        <a:rPr lang="es-EC" sz="1050">
                          <a:solidFill>
                            <a:schemeClr val="tx1"/>
                          </a:solidFill>
                          <a:effectLst/>
                        </a:rPr>
                        <a:t>Contacto Auxiliar de guardamotor</a:t>
                      </a:r>
                      <a:endParaRPr lang="es-EC"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CHINT</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NS2-AE11</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Contactos: 1 NO + 1 NC</a:t>
                      </a:r>
                    </a:p>
                    <a:p>
                      <a:pPr indent="0" algn="ctr">
                        <a:lnSpc>
                          <a:spcPct val="200000"/>
                        </a:lnSpc>
                      </a:pPr>
                      <a:r>
                        <a:rPr lang="es-EC" sz="1050">
                          <a:effectLst/>
                        </a:rPr>
                        <a:t>Corriente: 2,5 A</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extLst>
                  <a:ext uri="{0D108BD9-81ED-4DB2-BD59-A6C34878D82A}">
                    <a16:rowId xmlns:a16="http://schemas.microsoft.com/office/drawing/2014/main" val="3695962201"/>
                  </a:ext>
                </a:extLst>
              </a:tr>
            </a:tbl>
          </a:graphicData>
        </a:graphic>
      </p:graphicFrame>
      <p:graphicFrame>
        <p:nvGraphicFramePr>
          <p:cNvPr id="12" name="Tabla 11">
            <a:extLst>
              <a:ext uri="{FF2B5EF4-FFF2-40B4-BE49-F238E27FC236}">
                <a16:creationId xmlns:a16="http://schemas.microsoft.com/office/drawing/2014/main" id="{7B1F21DA-B018-487F-B0A2-94FB19226A42}"/>
              </a:ext>
            </a:extLst>
          </p:cNvPr>
          <p:cNvGraphicFramePr>
            <a:graphicFrameLocks noGrp="1"/>
          </p:cNvGraphicFramePr>
          <p:nvPr>
            <p:extLst>
              <p:ext uri="{D42A27DB-BD31-4B8C-83A1-F6EECF244321}">
                <p14:modId xmlns:p14="http://schemas.microsoft.com/office/powerpoint/2010/main" val="2334586364"/>
              </p:ext>
            </p:extLst>
          </p:nvPr>
        </p:nvGraphicFramePr>
        <p:xfrm>
          <a:off x="4572794" y="1497293"/>
          <a:ext cx="4355356" cy="4020747"/>
        </p:xfrm>
        <a:graphic>
          <a:graphicData uri="http://schemas.openxmlformats.org/drawingml/2006/table">
            <a:tbl>
              <a:tblPr firstRow="1" firstCol="1" bandRow="1">
                <a:tableStyleId>{5C22544A-7EE6-4342-B048-85BDC9FD1C3A}</a:tableStyleId>
              </a:tblPr>
              <a:tblGrid>
                <a:gridCol w="1166369">
                  <a:extLst>
                    <a:ext uri="{9D8B030D-6E8A-4147-A177-3AD203B41FA5}">
                      <a16:colId xmlns:a16="http://schemas.microsoft.com/office/drawing/2014/main" val="3780697135"/>
                    </a:ext>
                  </a:extLst>
                </a:gridCol>
                <a:gridCol w="682565">
                  <a:extLst>
                    <a:ext uri="{9D8B030D-6E8A-4147-A177-3AD203B41FA5}">
                      <a16:colId xmlns:a16="http://schemas.microsoft.com/office/drawing/2014/main" val="2163524564"/>
                    </a:ext>
                  </a:extLst>
                </a:gridCol>
                <a:gridCol w="838088">
                  <a:extLst>
                    <a:ext uri="{9D8B030D-6E8A-4147-A177-3AD203B41FA5}">
                      <a16:colId xmlns:a16="http://schemas.microsoft.com/office/drawing/2014/main" val="2498297709"/>
                    </a:ext>
                  </a:extLst>
                </a:gridCol>
                <a:gridCol w="1668334">
                  <a:extLst>
                    <a:ext uri="{9D8B030D-6E8A-4147-A177-3AD203B41FA5}">
                      <a16:colId xmlns:a16="http://schemas.microsoft.com/office/drawing/2014/main" val="1017841357"/>
                    </a:ext>
                  </a:extLst>
                </a:gridCol>
              </a:tblGrid>
              <a:tr h="208517">
                <a:tc>
                  <a:txBody>
                    <a:bodyPr/>
                    <a:lstStyle/>
                    <a:p>
                      <a:pPr marL="0" indent="0" algn="ctr">
                        <a:lnSpc>
                          <a:spcPct val="200000"/>
                        </a:lnSpc>
                      </a:pPr>
                      <a:r>
                        <a:rPr lang="es-EC" sz="1050">
                          <a:solidFill>
                            <a:schemeClr val="tx1"/>
                          </a:solidFill>
                          <a:effectLst/>
                        </a:rPr>
                        <a:t>Equipo</a:t>
                      </a:r>
                      <a:endParaRPr lang="es-EC"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marL="0" indent="0" algn="ctr">
                        <a:lnSpc>
                          <a:spcPct val="200000"/>
                        </a:lnSpc>
                      </a:pPr>
                      <a:r>
                        <a:rPr lang="es-EC" sz="1050">
                          <a:solidFill>
                            <a:schemeClr val="tx1"/>
                          </a:solidFill>
                          <a:effectLst/>
                        </a:rPr>
                        <a:t>Marca</a:t>
                      </a:r>
                      <a:endParaRPr lang="es-EC"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solidFill>
                            <a:schemeClr val="tx1"/>
                          </a:solidFill>
                          <a:effectLst/>
                        </a:rPr>
                        <a:t>Modelo</a:t>
                      </a:r>
                      <a:endParaRPr lang="es-EC"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solidFill>
                            <a:schemeClr val="tx1"/>
                          </a:solidFill>
                          <a:effectLst/>
                        </a:rPr>
                        <a:t>Característica</a:t>
                      </a:r>
                      <a:endParaRPr lang="es-EC"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extLst>
                  <a:ext uri="{0D108BD9-81ED-4DB2-BD59-A6C34878D82A}">
                    <a16:rowId xmlns:a16="http://schemas.microsoft.com/office/drawing/2014/main" val="957887568"/>
                  </a:ext>
                </a:extLst>
              </a:tr>
              <a:tr h="937591">
                <a:tc>
                  <a:txBody>
                    <a:bodyPr/>
                    <a:lstStyle/>
                    <a:p>
                      <a:pPr indent="0" algn="ctr">
                        <a:lnSpc>
                          <a:spcPct val="200000"/>
                        </a:lnSpc>
                      </a:pPr>
                      <a:r>
                        <a:rPr lang="es-EC" sz="1050">
                          <a:solidFill>
                            <a:schemeClr val="tx1"/>
                          </a:solidFill>
                          <a:effectLst/>
                        </a:rPr>
                        <a:t>Relé de estado sólido</a:t>
                      </a:r>
                      <a:endParaRPr lang="es-EC"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FOTEK</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SSR-10 DA</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Contactos: 1 NO</a:t>
                      </a:r>
                    </a:p>
                    <a:p>
                      <a:pPr indent="0" algn="ctr">
                        <a:lnSpc>
                          <a:spcPct val="200000"/>
                        </a:lnSpc>
                      </a:pPr>
                      <a:r>
                        <a:rPr lang="es-EC" sz="1050">
                          <a:effectLst/>
                        </a:rPr>
                        <a:t>3-32 VDC / 24 a 380 VAC</a:t>
                      </a:r>
                    </a:p>
                  </a:txBody>
                  <a:tcPr marL="6305" marR="6305" marT="0" marB="0" anchor="ctr"/>
                </a:tc>
                <a:extLst>
                  <a:ext uri="{0D108BD9-81ED-4DB2-BD59-A6C34878D82A}">
                    <a16:rowId xmlns:a16="http://schemas.microsoft.com/office/drawing/2014/main" val="1888425147"/>
                  </a:ext>
                </a:extLst>
              </a:tr>
              <a:tr h="937591">
                <a:tc>
                  <a:txBody>
                    <a:bodyPr/>
                    <a:lstStyle/>
                    <a:p>
                      <a:pPr indent="0" algn="ctr">
                        <a:lnSpc>
                          <a:spcPct val="200000"/>
                        </a:lnSpc>
                      </a:pPr>
                      <a:r>
                        <a:rPr lang="es-EC" sz="1050">
                          <a:solidFill>
                            <a:schemeClr val="tx1"/>
                          </a:solidFill>
                          <a:effectLst/>
                        </a:rPr>
                        <a:t>Distribuidor de tensión</a:t>
                      </a:r>
                      <a:endParaRPr lang="es-EC"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Leipole</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UK 411</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err="1">
                          <a:effectLst/>
                        </a:rPr>
                        <a:t>N°</a:t>
                      </a:r>
                      <a:r>
                        <a:rPr lang="es-EC" sz="1050">
                          <a:effectLst/>
                        </a:rPr>
                        <a:t> polos: 3 + neutro</a:t>
                      </a:r>
                    </a:p>
                    <a:p>
                      <a:pPr indent="0" algn="ctr">
                        <a:lnSpc>
                          <a:spcPct val="200000"/>
                        </a:lnSpc>
                      </a:pPr>
                      <a:r>
                        <a:rPr lang="es-EC" sz="1050">
                          <a:effectLst/>
                        </a:rPr>
                        <a:t>Corriente: 100 A</a:t>
                      </a:r>
                    </a:p>
                    <a:p>
                      <a:pPr indent="0" algn="ctr">
                        <a:lnSpc>
                          <a:spcPct val="200000"/>
                        </a:lnSpc>
                      </a:pPr>
                      <a:r>
                        <a:rPr lang="es-EC" sz="1050">
                          <a:effectLst/>
                        </a:rPr>
                        <a:t>Voltaje: 500 VAC</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extLst>
                  <a:ext uri="{0D108BD9-81ED-4DB2-BD59-A6C34878D82A}">
                    <a16:rowId xmlns:a16="http://schemas.microsoft.com/office/drawing/2014/main" val="3429038465"/>
                  </a:ext>
                </a:extLst>
              </a:tr>
              <a:tr h="937591">
                <a:tc>
                  <a:txBody>
                    <a:bodyPr/>
                    <a:lstStyle/>
                    <a:p>
                      <a:pPr indent="0" algn="ctr">
                        <a:lnSpc>
                          <a:spcPct val="200000"/>
                        </a:lnSpc>
                      </a:pPr>
                      <a:r>
                        <a:rPr lang="es-EC" sz="1050">
                          <a:solidFill>
                            <a:schemeClr val="tx1"/>
                          </a:solidFill>
                          <a:effectLst/>
                        </a:rPr>
                        <a:t>Luz piloto</a:t>
                      </a:r>
                      <a:endParaRPr lang="es-EC"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CHINT</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ND16-22D/4</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Diámetro: 22m</a:t>
                      </a:r>
                    </a:p>
                    <a:p>
                      <a:pPr indent="0" algn="ctr">
                        <a:lnSpc>
                          <a:spcPct val="200000"/>
                        </a:lnSpc>
                      </a:pPr>
                      <a:r>
                        <a:rPr lang="es-EC" sz="1050">
                          <a:effectLst/>
                        </a:rPr>
                        <a:t>Alimentación: 110/220 VAC</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extLst>
                  <a:ext uri="{0D108BD9-81ED-4DB2-BD59-A6C34878D82A}">
                    <a16:rowId xmlns:a16="http://schemas.microsoft.com/office/drawing/2014/main" val="3730623936"/>
                  </a:ext>
                </a:extLst>
              </a:tr>
              <a:tr h="937591">
                <a:tc>
                  <a:txBody>
                    <a:bodyPr/>
                    <a:lstStyle/>
                    <a:p>
                      <a:pPr indent="0" algn="ctr">
                        <a:lnSpc>
                          <a:spcPct val="200000"/>
                        </a:lnSpc>
                      </a:pPr>
                      <a:r>
                        <a:rPr lang="es-EC" sz="1050">
                          <a:solidFill>
                            <a:schemeClr val="tx1"/>
                          </a:solidFill>
                          <a:effectLst/>
                        </a:rPr>
                        <a:t>Pulsador de pedal</a:t>
                      </a:r>
                      <a:endParaRPr lang="es-EC"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XURUI</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XF-3</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tc>
                  <a:txBody>
                    <a:bodyPr/>
                    <a:lstStyle/>
                    <a:p>
                      <a:pPr indent="0" algn="ctr">
                        <a:lnSpc>
                          <a:spcPct val="200000"/>
                        </a:lnSpc>
                      </a:pPr>
                      <a:r>
                        <a:rPr lang="es-EC" sz="1050">
                          <a:effectLst/>
                        </a:rPr>
                        <a:t>Contactos: 1 NO +  1 NC</a:t>
                      </a:r>
                    </a:p>
                    <a:p>
                      <a:pPr indent="0" algn="ctr">
                        <a:lnSpc>
                          <a:spcPct val="200000"/>
                        </a:lnSpc>
                      </a:pPr>
                      <a:r>
                        <a:rPr lang="es-EC" sz="1050">
                          <a:effectLst/>
                        </a:rPr>
                        <a:t>Alimentación: 110VAC</a:t>
                      </a:r>
                    </a:p>
                    <a:p>
                      <a:pPr indent="0" algn="ctr">
                        <a:lnSpc>
                          <a:spcPct val="200000"/>
                        </a:lnSpc>
                      </a:pPr>
                      <a:r>
                        <a:rPr lang="es-EC" sz="1050">
                          <a:effectLst/>
                        </a:rPr>
                        <a:t>Corriente: 10A</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6305" marR="6305" marT="0" marB="0" anchor="ctr"/>
                </a:tc>
                <a:extLst>
                  <a:ext uri="{0D108BD9-81ED-4DB2-BD59-A6C34878D82A}">
                    <a16:rowId xmlns:a16="http://schemas.microsoft.com/office/drawing/2014/main" val="2089619536"/>
                  </a:ext>
                </a:extLst>
              </a:tr>
            </a:tbl>
          </a:graphicData>
        </a:graphic>
      </p:graphicFrame>
      <p:sp>
        <p:nvSpPr>
          <p:cNvPr id="6" name="Título 1">
            <a:extLst>
              <a:ext uri="{FF2B5EF4-FFF2-40B4-BE49-F238E27FC236}">
                <a16:creationId xmlns:a16="http://schemas.microsoft.com/office/drawing/2014/main" id="{FFDCE273-980A-4F64-A772-BFCD30C697D7}"/>
              </a:ext>
            </a:extLst>
          </p:cNvPr>
          <p:cNvSpPr txBox="1">
            <a:spLocks/>
          </p:cNvSpPr>
          <p:nvPr/>
        </p:nvSpPr>
        <p:spPr>
          <a:xfrm>
            <a:off x="457280" y="54504"/>
            <a:ext cx="8231029" cy="573581"/>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defTabSz="914400"/>
            <a:r>
              <a:rPr lang="es-ES" sz="2000" i="0" kern="0">
                <a:solidFill>
                  <a:schemeClr val="tx1"/>
                </a:solidFill>
                <a:effectLst/>
              </a:rPr>
              <a:t>DISEÑO</a:t>
            </a:r>
            <a:endParaRPr lang="es-EC" sz="2000" i="0" kern="0" dirty="0">
              <a:solidFill>
                <a:schemeClr val="tx1"/>
              </a:solidFill>
              <a:effectLst/>
            </a:endParaRPr>
          </a:p>
        </p:txBody>
      </p:sp>
      <p:sp>
        <p:nvSpPr>
          <p:cNvPr id="7" name="CuadroTexto 6">
            <a:extLst>
              <a:ext uri="{FF2B5EF4-FFF2-40B4-BE49-F238E27FC236}">
                <a16:creationId xmlns:a16="http://schemas.microsoft.com/office/drawing/2014/main" id="{AC6F907D-54AB-455F-B91F-B16FB6D6CCF0}"/>
              </a:ext>
            </a:extLst>
          </p:cNvPr>
          <p:cNvSpPr txBox="1"/>
          <p:nvPr/>
        </p:nvSpPr>
        <p:spPr>
          <a:xfrm>
            <a:off x="212278" y="913067"/>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dirty="0"/>
              <a:t>EQUIPOS DE CONTROL Y MANIOBRA</a:t>
            </a:r>
          </a:p>
        </p:txBody>
      </p:sp>
      <p:sp>
        <p:nvSpPr>
          <p:cNvPr id="8" name="TextBox 2">
            <a:extLst>
              <a:ext uri="{FF2B5EF4-FFF2-40B4-BE49-F238E27FC236}">
                <a16:creationId xmlns:a16="http://schemas.microsoft.com/office/drawing/2014/main" id="{929DAEC2-0EDB-488B-B029-10971BB7B20E}"/>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404334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647818" y="5810525"/>
            <a:ext cx="2365829" cy="739852"/>
          </a:xfrm>
          <a:prstGeom prst="rect">
            <a:avLst/>
          </a:prstGeom>
          <a:noFill/>
          <a:ln w="9525">
            <a:noFill/>
            <a:miter lim="800000"/>
            <a:headEnd/>
            <a:tailEnd/>
          </a:ln>
        </p:spPr>
      </p:pic>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graphicFrame>
        <p:nvGraphicFramePr>
          <p:cNvPr id="17" name="11 Diagrama">
            <a:extLst>
              <a:ext uri="{FF2B5EF4-FFF2-40B4-BE49-F238E27FC236}">
                <a16:creationId xmlns:a16="http://schemas.microsoft.com/office/drawing/2014/main" id="{6FC7BB22-C117-4A9E-9A63-74508F82A7C0}"/>
              </a:ext>
            </a:extLst>
          </p:cNvPr>
          <p:cNvGraphicFramePr/>
          <p:nvPr>
            <p:extLst>
              <p:ext uri="{D42A27DB-BD31-4B8C-83A1-F6EECF244321}">
                <p14:modId xmlns:p14="http://schemas.microsoft.com/office/powerpoint/2010/main" val="1728376290"/>
              </p:ext>
            </p:extLst>
          </p:nvPr>
        </p:nvGraphicFramePr>
        <p:xfrm>
          <a:off x="672821" y="1620391"/>
          <a:ext cx="8015487" cy="4291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ítulo 1">
            <a:extLst>
              <a:ext uri="{FF2B5EF4-FFF2-40B4-BE49-F238E27FC236}">
                <a16:creationId xmlns:a16="http://schemas.microsoft.com/office/drawing/2014/main" id="{F0A6CFA0-2DEC-4159-B784-C1955074B0ED}"/>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DISEÑO</a:t>
            </a:r>
            <a:endParaRPr lang="es-EC" sz="2000" i="0" dirty="0">
              <a:solidFill>
                <a:schemeClr val="tx1"/>
              </a:solidFill>
              <a:effectLst/>
            </a:endParaRPr>
          </a:p>
        </p:txBody>
      </p:sp>
      <p:sp>
        <p:nvSpPr>
          <p:cNvPr id="10" name="CuadroTexto 9">
            <a:extLst>
              <a:ext uri="{FF2B5EF4-FFF2-40B4-BE49-F238E27FC236}">
                <a16:creationId xmlns:a16="http://schemas.microsoft.com/office/drawing/2014/main" id="{5452321B-4C6D-4D5F-8031-C99A5170C18A}"/>
              </a:ext>
            </a:extLst>
          </p:cNvPr>
          <p:cNvSpPr txBox="1"/>
          <p:nvPr/>
        </p:nvSpPr>
        <p:spPr>
          <a:xfrm>
            <a:off x="212278" y="913067"/>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dirty="0"/>
              <a:t>DISEÑO HMI</a:t>
            </a:r>
          </a:p>
        </p:txBody>
      </p:sp>
      <p:sp>
        <p:nvSpPr>
          <p:cNvPr id="11" name="TextBox 2">
            <a:extLst>
              <a:ext uri="{FF2B5EF4-FFF2-40B4-BE49-F238E27FC236}">
                <a16:creationId xmlns:a16="http://schemas.microsoft.com/office/drawing/2014/main" id="{92A1D4C0-3172-4FD2-B17C-E7F44935C9B5}"/>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451423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647818" y="5810525"/>
            <a:ext cx="2365829" cy="739852"/>
          </a:xfrm>
          <a:prstGeom prst="rect">
            <a:avLst/>
          </a:prstGeom>
          <a:noFill/>
          <a:ln w="9525">
            <a:noFill/>
            <a:miter lim="800000"/>
            <a:headEnd/>
            <a:tailEnd/>
          </a:ln>
        </p:spPr>
      </p:pic>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3" name="Imagen 12" descr="Diagrama&#10;&#10;Descripción generada automáticamente">
            <a:extLst>
              <a:ext uri="{FF2B5EF4-FFF2-40B4-BE49-F238E27FC236}">
                <a16:creationId xmlns:a16="http://schemas.microsoft.com/office/drawing/2014/main" id="{12B7ABBA-4A96-4D7C-9AA8-48EA02D2D3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890" y="1141689"/>
            <a:ext cx="7358902" cy="4422615"/>
          </a:xfrm>
          <a:prstGeom prst="rect">
            <a:avLst/>
          </a:prstGeom>
          <a:noFill/>
          <a:ln>
            <a:noFill/>
          </a:ln>
        </p:spPr>
      </p:pic>
      <p:sp>
        <p:nvSpPr>
          <p:cNvPr id="8" name="Título 1">
            <a:extLst>
              <a:ext uri="{FF2B5EF4-FFF2-40B4-BE49-F238E27FC236}">
                <a16:creationId xmlns:a16="http://schemas.microsoft.com/office/drawing/2014/main" id="{2DC89A43-9824-4278-A421-E5B874491FD1}"/>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DISEÑO</a:t>
            </a:r>
            <a:endParaRPr lang="es-EC" sz="2000" i="0" dirty="0">
              <a:solidFill>
                <a:schemeClr val="tx1"/>
              </a:solidFill>
              <a:effectLst/>
            </a:endParaRPr>
          </a:p>
        </p:txBody>
      </p:sp>
      <p:sp>
        <p:nvSpPr>
          <p:cNvPr id="9" name="CuadroTexto 8">
            <a:extLst>
              <a:ext uri="{FF2B5EF4-FFF2-40B4-BE49-F238E27FC236}">
                <a16:creationId xmlns:a16="http://schemas.microsoft.com/office/drawing/2014/main" id="{5DE39879-096D-47EE-A3E6-CCCCB9CA833E}"/>
              </a:ext>
            </a:extLst>
          </p:cNvPr>
          <p:cNvSpPr txBox="1"/>
          <p:nvPr/>
        </p:nvSpPr>
        <p:spPr>
          <a:xfrm>
            <a:off x="212278" y="913067"/>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dirty="0"/>
              <a:t>DISEÑO HMI</a:t>
            </a:r>
          </a:p>
        </p:txBody>
      </p:sp>
      <p:sp>
        <p:nvSpPr>
          <p:cNvPr id="10" name="TextBox 2">
            <a:extLst>
              <a:ext uri="{FF2B5EF4-FFF2-40B4-BE49-F238E27FC236}">
                <a16:creationId xmlns:a16="http://schemas.microsoft.com/office/drawing/2014/main" id="{6E3DD299-015A-48A0-98D4-9C2A929E2773}"/>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62501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08747DD1-BDBE-4648-BE71-495490A7EEC4}"/>
              </a:ext>
            </a:extLst>
          </p:cNvPr>
          <p:cNvGraphicFramePr>
            <a:graphicFrameLocks noGrp="1"/>
          </p:cNvGraphicFramePr>
          <p:nvPr>
            <p:ph idx="1"/>
            <p:extLst>
              <p:ext uri="{D42A27DB-BD31-4B8C-83A1-F6EECF244321}">
                <p14:modId xmlns:p14="http://schemas.microsoft.com/office/powerpoint/2010/main" val="1925871103"/>
              </p:ext>
            </p:extLst>
          </p:nvPr>
        </p:nvGraphicFramePr>
        <p:xfrm>
          <a:off x="742026" y="1306818"/>
          <a:ext cx="7661536" cy="4050464"/>
        </p:xfrm>
        <a:graphic>
          <a:graphicData uri="http://schemas.openxmlformats.org/drawingml/2006/table">
            <a:tbl>
              <a:tblPr firstRow="1" firstCol="1" bandRow="1">
                <a:tableStyleId>{5C22544A-7EE6-4342-B048-85BDC9FD1C3A}</a:tableStyleId>
              </a:tblPr>
              <a:tblGrid>
                <a:gridCol w="1433367">
                  <a:extLst>
                    <a:ext uri="{9D8B030D-6E8A-4147-A177-3AD203B41FA5}">
                      <a16:colId xmlns:a16="http://schemas.microsoft.com/office/drawing/2014/main" val="2874095655"/>
                    </a:ext>
                  </a:extLst>
                </a:gridCol>
                <a:gridCol w="6228169">
                  <a:extLst>
                    <a:ext uri="{9D8B030D-6E8A-4147-A177-3AD203B41FA5}">
                      <a16:colId xmlns:a16="http://schemas.microsoft.com/office/drawing/2014/main" val="532043659"/>
                    </a:ext>
                  </a:extLst>
                </a:gridCol>
              </a:tblGrid>
              <a:tr h="323606">
                <a:tc>
                  <a:txBody>
                    <a:bodyPr/>
                    <a:lstStyle/>
                    <a:p>
                      <a:pPr indent="457200" algn="l">
                        <a:lnSpc>
                          <a:spcPct val="150000"/>
                        </a:lnSpc>
                        <a:spcAft>
                          <a:spcPts val="1200"/>
                        </a:spcAft>
                      </a:pPr>
                      <a:r>
                        <a:rPr lang="es-EC" sz="1600">
                          <a:solidFill>
                            <a:schemeClr val="tx1"/>
                          </a:solidFill>
                          <a:effectLst/>
                        </a:rPr>
                        <a:t>Nivel</a:t>
                      </a:r>
                      <a:endParaRPr lang="es-EC"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150000"/>
                        </a:lnSpc>
                        <a:spcAft>
                          <a:spcPts val="1200"/>
                        </a:spcAft>
                      </a:pPr>
                      <a:r>
                        <a:rPr lang="es-EC" sz="1600">
                          <a:solidFill>
                            <a:schemeClr val="tx1"/>
                          </a:solidFill>
                          <a:effectLst/>
                        </a:rPr>
                        <a:t>Navegación</a:t>
                      </a:r>
                      <a:endParaRPr lang="es-EC"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98073270"/>
                  </a:ext>
                </a:extLst>
              </a:tr>
              <a:tr h="323606">
                <a:tc>
                  <a:txBody>
                    <a:bodyPr/>
                    <a:lstStyle/>
                    <a:p>
                      <a:pPr indent="457200" algn="l">
                        <a:lnSpc>
                          <a:spcPct val="150000"/>
                        </a:lnSpc>
                        <a:spcAft>
                          <a:spcPts val="1200"/>
                        </a:spcAft>
                      </a:pPr>
                      <a:r>
                        <a:rPr lang="es-EC" sz="1600">
                          <a:solidFill>
                            <a:schemeClr val="tx1"/>
                          </a:solidFill>
                          <a:effectLst/>
                        </a:rPr>
                        <a:t>Nivel 1</a:t>
                      </a:r>
                      <a:endParaRPr lang="es-EC"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nSpc>
                          <a:spcPct val="150000"/>
                        </a:lnSpc>
                        <a:spcAft>
                          <a:spcPts val="1200"/>
                        </a:spcAft>
                      </a:pPr>
                      <a:r>
                        <a:rPr lang="es-EC" sz="1600">
                          <a:effectLst/>
                        </a:rPr>
                        <a:t>La navegación entre desde el nivel uno es vertical, con dirección hacia el nivel 2.  </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0186039"/>
                  </a:ext>
                </a:extLst>
              </a:tr>
              <a:tr h="1061997">
                <a:tc>
                  <a:txBody>
                    <a:bodyPr/>
                    <a:lstStyle/>
                    <a:p>
                      <a:pPr indent="457200" algn="l">
                        <a:lnSpc>
                          <a:spcPct val="150000"/>
                        </a:lnSpc>
                        <a:spcAft>
                          <a:spcPts val="1200"/>
                        </a:spcAft>
                      </a:pPr>
                      <a:r>
                        <a:rPr lang="es-EC" sz="1600">
                          <a:solidFill>
                            <a:schemeClr val="tx1"/>
                          </a:solidFill>
                          <a:effectLst/>
                        </a:rPr>
                        <a:t>Nivel 2</a:t>
                      </a:r>
                      <a:endParaRPr lang="es-EC"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nSpc>
                          <a:spcPct val="150000"/>
                        </a:lnSpc>
                      </a:pPr>
                      <a:r>
                        <a:rPr lang="es-EC" sz="1600">
                          <a:effectLst/>
                        </a:rPr>
                        <a:t>El nivel 2 cuenta con dirección de navegación horizontal entra pantallas del mismo nivel y vertical hacia el nivel 3.</a:t>
                      </a:r>
                    </a:p>
                    <a:p>
                      <a:pPr indent="457200">
                        <a:lnSpc>
                          <a:spcPct val="150000"/>
                        </a:lnSpc>
                        <a:spcAft>
                          <a:spcPts val="1200"/>
                        </a:spcAft>
                      </a:pPr>
                      <a:r>
                        <a:rPr lang="es-EC" sz="1600">
                          <a:effectLst/>
                        </a:rPr>
                        <a:t>Se tiene acceso desde el nivel 1.</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3457594"/>
                  </a:ext>
                </a:extLst>
              </a:tr>
              <a:tr h="916556">
                <a:tc>
                  <a:txBody>
                    <a:bodyPr/>
                    <a:lstStyle/>
                    <a:p>
                      <a:pPr indent="457200" algn="l">
                        <a:lnSpc>
                          <a:spcPct val="150000"/>
                        </a:lnSpc>
                        <a:spcAft>
                          <a:spcPts val="1200"/>
                        </a:spcAft>
                      </a:pPr>
                      <a:r>
                        <a:rPr lang="es-EC" sz="1600">
                          <a:solidFill>
                            <a:schemeClr val="tx1"/>
                          </a:solidFill>
                          <a:effectLst/>
                        </a:rPr>
                        <a:t>Nivel 3</a:t>
                      </a:r>
                      <a:endParaRPr lang="es-EC"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nSpc>
                          <a:spcPct val="150000"/>
                        </a:lnSpc>
                        <a:spcAft>
                          <a:spcPts val="1200"/>
                        </a:spcAft>
                      </a:pPr>
                      <a:r>
                        <a:rPr lang="es-EC" sz="1600">
                          <a:effectLst/>
                        </a:rPr>
                        <a:t>El nivel 3 cuenta con dirección de flujo vertical hacia el nivel 4. </a:t>
                      </a:r>
                    </a:p>
                    <a:p>
                      <a:pPr indent="457200">
                        <a:lnSpc>
                          <a:spcPct val="150000"/>
                        </a:lnSpc>
                        <a:spcAft>
                          <a:spcPts val="1200"/>
                        </a:spcAft>
                      </a:pPr>
                      <a:r>
                        <a:rPr lang="es-EC" sz="1600">
                          <a:effectLst/>
                        </a:rPr>
                        <a:t>Se tiene acceso desde el nivel 1 y Nivel 2</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1665712"/>
                  </a:ext>
                </a:extLst>
              </a:tr>
              <a:tr h="1061997">
                <a:tc>
                  <a:txBody>
                    <a:bodyPr/>
                    <a:lstStyle/>
                    <a:p>
                      <a:pPr indent="457200" algn="l">
                        <a:lnSpc>
                          <a:spcPct val="150000"/>
                        </a:lnSpc>
                        <a:spcAft>
                          <a:spcPts val="1200"/>
                        </a:spcAft>
                      </a:pPr>
                      <a:r>
                        <a:rPr lang="es-EC" sz="1600">
                          <a:solidFill>
                            <a:schemeClr val="tx1"/>
                          </a:solidFill>
                          <a:effectLst/>
                        </a:rPr>
                        <a:t>Nivel 4</a:t>
                      </a:r>
                      <a:endParaRPr lang="es-EC"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nSpc>
                          <a:spcPct val="150000"/>
                        </a:lnSpc>
                      </a:pPr>
                      <a:r>
                        <a:rPr lang="es-EC" sz="1600">
                          <a:effectLst/>
                        </a:rPr>
                        <a:t>El nivel 4 tiene dirección de flujo horizontal entre pantallas del mismo nivel y vertical hacia el nivel 3.</a:t>
                      </a:r>
                    </a:p>
                    <a:p>
                      <a:pPr indent="457200">
                        <a:lnSpc>
                          <a:spcPct val="150000"/>
                        </a:lnSpc>
                        <a:spcAft>
                          <a:spcPts val="1200"/>
                        </a:spcAft>
                      </a:pPr>
                      <a:r>
                        <a:rPr lang="es-EC" sz="1600">
                          <a:effectLst/>
                        </a:rPr>
                        <a:t>Se tiene acceso desde el nivel 3.</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4485399"/>
                  </a:ext>
                </a:extLst>
              </a:tr>
            </a:tbl>
          </a:graphicData>
        </a:graphic>
      </p:graphicFrame>
      <p:sp>
        <p:nvSpPr>
          <p:cNvPr id="6" name="Título 1">
            <a:extLst>
              <a:ext uri="{FF2B5EF4-FFF2-40B4-BE49-F238E27FC236}">
                <a16:creationId xmlns:a16="http://schemas.microsoft.com/office/drawing/2014/main" id="{0BE31611-BAD5-4A8C-84BA-DCCDE5F6A4F6}"/>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DISEÑO</a:t>
            </a:r>
            <a:endParaRPr lang="es-EC" sz="2000" i="0" dirty="0">
              <a:solidFill>
                <a:schemeClr val="tx1"/>
              </a:solidFill>
              <a:effectLst/>
            </a:endParaRPr>
          </a:p>
        </p:txBody>
      </p:sp>
      <p:sp>
        <p:nvSpPr>
          <p:cNvPr id="7" name="CuadroTexto 6">
            <a:extLst>
              <a:ext uri="{FF2B5EF4-FFF2-40B4-BE49-F238E27FC236}">
                <a16:creationId xmlns:a16="http://schemas.microsoft.com/office/drawing/2014/main" id="{A6219A48-C3A1-4F4F-99F5-3B70D1976BA8}"/>
              </a:ext>
            </a:extLst>
          </p:cNvPr>
          <p:cNvSpPr txBox="1"/>
          <p:nvPr/>
        </p:nvSpPr>
        <p:spPr>
          <a:xfrm>
            <a:off x="212278" y="913067"/>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dirty="0"/>
              <a:t>NAVEGACIÓN ENTRE PANTALLAS</a:t>
            </a:r>
          </a:p>
        </p:txBody>
      </p:sp>
      <p:sp>
        <p:nvSpPr>
          <p:cNvPr id="8" name="TextBox 2">
            <a:extLst>
              <a:ext uri="{FF2B5EF4-FFF2-40B4-BE49-F238E27FC236}">
                <a16:creationId xmlns:a16="http://schemas.microsoft.com/office/drawing/2014/main" id="{C074120C-540E-4D95-AFF6-11CABF5C21EE}"/>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784096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D1F931C-BCA1-4A72-B841-8462C60A7BF5}"/>
              </a:ext>
            </a:extLst>
          </p:cNvPr>
          <p:cNvSpPr>
            <a:spLocks noGrp="1"/>
          </p:cNvSpPr>
          <p:nvPr>
            <p:ph idx="1"/>
          </p:nvPr>
        </p:nvSpPr>
        <p:spPr/>
        <p:txBody>
          <a:bodyPr/>
          <a:lstStyle/>
          <a:p>
            <a:endParaRPr lang="es-EC"/>
          </a:p>
        </p:txBody>
      </p:sp>
      <p:pic>
        <p:nvPicPr>
          <p:cNvPr id="4" name="Imagen 3" descr="Diagrama&#10;&#10;Descripción generada automáticamente">
            <a:extLst>
              <a:ext uri="{FF2B5EF4-FFF2-40B4-BE49-F238E27FC236}">
                <a16:creationId xmlns:a16="http://schemas.microsoft.com/office/drawing/2014/main" id="{EF54AABB-C883-4AE6-979C-077FAD8582A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9064" y="670875"/>
            <a:ext cx="2880000" cy="1800000"/>
          </a:xfrm>
          <a:prstGeom prst="rect">
            <a:avLst/>
          </a:prstGeom>
          <a:noFill/>
          <a:ln>
            <a:noFill/>
          </a:ln>
        </p:spPr>
      </p:pic>
      <p:pic>
        <p:nvPicPr>
          <p:cNvPr id="5" name="Imagen 4" descr="Interfaz de usuario gráfica, Texto, Aplicación&#10;&#10;Descripción generada automáticamente">
            <a:extLst>
              <a:ext uri="{FF2B5EF4-FFF2-40B4-BE49-F238E27FC236}">
                <a16:creationId xmlns:a16="http://schemas.microsoft.com/office/drawing/2014/main" id="{5A871256-1D1B-42FC-88EC-2C7F03EF60E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32794" y="670875"/>
            <a:ext cx="2880000" cy="1800000"/>
          </a:xfrm>
          <a:prstGeom prst="rect">
            <a:avLst/>
          </a:prstGeom>
          <a:noFill/>
          <a:ln>
            <a:noFill/>
          </a:ln>
        </p:spPr>
      </p:pic>
      <p:pic>
        <p:nvPicPr>
          <p:cNvPr id="6" name="Imagen 5" descr="Interfaz de usuario gráfica, Aplicación&#10;&#10;Descripción generada automáticamente">
            <a:extLst>
              <a:ext uri="{FF2B5EF4-FFF2-40B4-BE49-F238E27FC236}">
                <a16:creationId xmlns:a16="http://schemas.microsoft.com/office/drawing/2014/main" id="{F517F92A-FC5F-40A1-97D3-33413AC1AEB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36524" y="670875"/>
            <a:ext cx="2880000" cy="1800000"/>
          </a:xfrm>
          <a:prstGeom prst="rect">
            <a:avLst/>
          </a:prstGeom>
          <a:noFill/>
          <a:ln>
            <a:noFill/>
          </a:ln>
        </p:spPr>
      </p:pic>
      <p:pic>
        <p:nvPicPr>
          <p:cNvPr id="7" name="Imagen 6" descr="Interfaz de usuario gráfica, Aplicación&#10;&#10;Descripción generada automáticamente">
            <a:extLst>
              <a:ext uri="{FF2B5EF4-FFF2-40B4-BE49-F238E27FC236}">
                <a16:creationId xmlns:a16="http://schemas.microsoft.com/office/drawing/2014/main" id="{6957960B-61FD-46D1-876A-EDD9E8824D3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9064" y="2501355"/>
            <a:ext cx="2880000" cy="1800000"/>
          </a:xfrm>
          <a:prstGeom prst="rect">
            <a:avLst/>
          </a:prstGeom>
          <a:noFill/>
          <a:ln>
            <a:noFill/>
          </a:ln>
        </p:spPr>
      </p:pic>
      <p:pic>
        <p:nvPicPr>
          <p:cNvPr id="11" name="Imagen 10" descr="Interfaz de usuario gráfica, Aplicación&#10;&#10;Descripción generada automáticamente">
            <a:extLst>
              <a:ext uri="{FF2B5EF4-FFF2-40B4-BE49-F238E27FC236}">
                <a16:creationId xmlns:a16="http://schemas.microsoft.com/office/drawing/2014/main" id="{FB88BDFE-9993-43CE-A9DC-0C3C6328917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132794" y="2501355"/>
            <a:ext cx="2880000" cy="1800000"/>
          </a:xfrm>
          <a:prstGeom prst="rect">
            <a:avLst/>
          </a:prstGeom>
          <a:noFill/>
          <a:ln>
            <a:noFill/>
          </a:ln>
        </p:spPr>
      </p:pic>
      <p:pic>
        <p:nvPicPr>
          <p:cNvPr id="12" name="Imagen 11" descr="Interfaz de usuario gráfica, Aplicación&#10;&#10;Descripción generada automáticamente">
            <a:extLst>
              <a:ext uri="{FF2B5EF4-FFF2-40B4-BE49-F238E27FC236}">
                <a16:creationId xmlns:a16="http://schemas.microsoft.com/office/drawing/2014/main" id="{0BB6C341-B06D-4FAB-8814-EC76E484998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136524" y="2501355"/>
            <a:ext cx="2880000" cy="1800000"/>
          </a:xfrm>
          <a:prstGeom prst="rect">
            <a:avLst/>
          </a:prstGeom>
          <a:noFill/>
          <a:ln>
            <a:noFill/>
          </a:ln>
        </p:spPr>
      </p:pic>
      <p:pic>
        <p:nvPicPr>
          <p:cNvPr id="13" name="Imagen 12" descr="Interfaz de usuario gráfica, Texto, Aplicación&#10;&#10;Descripción generada automáticamente">
            <a:extLst>
              <a:ext uri="{FF2B5EF4-FFF2-40B4-BE49-F238E27FC236}">
                <a16:creationId xmlns:a16="http://schemas.microsoft.com/office/drawing/2014/main" id="{BE26EAC0-183E-458F-893B-6724C6810EBA}"/>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29064" y="4387125"/>
            <a:ext cx="2880000" cy="1800000"/>
          </a:xfrm>
          <a:prstGeom prst="rect">
            <a:avLst/>
          </a:prstGeom>
          <a:noFill/>
          <a:ln>
            <a:noFill/>
          </a:ln>
        </p:spPr>
      </p:pic>
      <p:pic>
        <p:nvPicPr>
          <p:cNvPr id="14" name="Imagen 13" descr="Interfaz de usuario gráfica, Aplicación, PowerPoint&#10;&#10;Descripción generada automáticamente">
            <a:extLst>
              <a:ext uri="{FF2B5EF4-FFF2-40B4-BE49-F238E27FC236}">
                <a16:creationId xmlns:a16="http://schemas.microsoft.com/office/drawing/2014/main" id="{D4D3447B-9B49-45D4-95D5-945AA6E60506}"/>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132794" y="4331835"/>
            <a:ext cx="2880000" cy="1800000"/>
          </a:xfrm>
          <a:prstGeom prst="rect">
            <a:avLst/>
          </a:prstGeom>
          <a:noFill/>
          <a:ln>
            <a:noFill/>
          </a:ln>
        </p:spPr>
      </p:pic>
      <p:pic>
        <p:nvPicPr>
          <p:cNvPr id="15" name="Imagen 14" descr="Interfaz de usuario gráfica, Texto, Aplicación&#10;&#10;Descripción generada automáticamente">
            <a:extLst>
              <a:ext uri="{FF2B5EF4-FFF2-40B4-BE49-F238E27FC236}">
                <a16:creationId xmlns:a16="http://schemas.microsoft.com/office/drawing/2014/main" id="{AFF915DC-8180-47AA-A669-94091DA9710A}"/>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6136524" y="4313760"/>
            <a:ext cx="2880000" cy="1800000"/>
          </a:xfrm>
          <a:prstGeom prst="rect">
            <a:avLst/>
          </a:prstGeom>
          <a:noFill/>
          <a:ln>
            <a:noFill/>
          </a:ln>
        </p:spPr>
      </p:pic>
      <p:sp>
        <p:nvSpPr>
          <p:cNvPr id="16" name="Título 1">
            <a:extLst>
              <a:ext uri="{FF2B5EF4-FFF2-40B4-BE49-F238E27FC236}">
                <a16:creationId xmlns:a16="http://schemas.microsoft.com/office/drawing/2014/main" id="{40DC8121-CF5B-4353-89DF-DAFA811BE391}"/>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DISEÑO</a:t>
            </a:r>
            <a:endParaRPr lang="es-EC" sz="2000" i="0" dirty="0">
              <a:solidFill>
                <a:schemeClr val="tx1"/>
              </a:solidFill>
              <a:effectLst/>
            </a:endParaRPr>
          </a:p>
        </p:txBody>
      </p:sp>
      <p:sp>
        <p:nvSpPr>
          <p:cNvPr id="17" name="CuadroTexto 16">
            <a:extLst>
              <a:ext uri="{FF2B5EF4-FFF2-40B4-BE49-F238E27FC236}">
                <a16:creationId xmlns:a16="http://schemas.microsoft.com/office/drawing/2014/main" id="{B642B444-7FC6-4895-89F9-089B0C2D0C72}"/>
              </a:ext>
            </a:extLst>
          </p:cNvPr>
          <p:cNvSpPr txBox="1"/>
          <p:nvPr/>
        </p:nvSpPr>
        <p:spPr>
          <a:xfrm>
            <a:off x="83214" y="374908"/>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dirty="0"/>
              <a:t>DISTRIBUCIÓN DE PANTALLAS HMI</a:t>
            </a:r>
          </a:p>
        </p:txBody>
      </p:sp>
      <p:sp>
        <p:nvSpPr>
          <p:cNvPr id="18" name="TextBox 2">
            <a:extLst>
              <a:ext uri="{FF2B5EF4-FFF2-40B4-BE49-F238E27FC236}">
                <a16:creationId xmlns:a16="http://schemas.microsoft.com/office/drawing/2014/main" id="{14DE6C1A-CE90-4885-A674-57961AA4582E}"/>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755832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647818" y="5810525"/>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1143000"/>
          </a:xfrm>
        </p:spPr>
        <p:txBody>
          <a:bodyPr/>
          <a:lstStyle/>
          <a:p>
            <a:pPr algn="ctr"/>
            <a:r>
              <a:rPr lang="es-ES" sz="2000" i="0">
                <a:solidFill>
                  <a:schemeClr val="tx1"/>
                </a:solidFill>
                <a:effectLst/>
              </a:rPr>
              <a:t>INTRODUCCIÓN</a:t>
            </a:r>
            <a:endParaRPr lang="es-EC" sz="2000" i="0">
              <a:solidFill>
                <a:schemeClr val="tx1"/>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117472" y="632338"/>
            <a:ext cx="2839175" cy="369332"/>
          </a:xfrm>
          <a:prstGeom prst="rect">
            <a:avLst/>
          </a:prstGeom>
          <a:noFill/>
        </p:spPr>
        <p:txBody>
          <a:bodyPr wrap="none" rtlCol="0">
            <a:spAutoFit/>
          </a:bodyPr>
          <a:lstStyle/>
          <a:p>
            <a:r>
              <a:rPr lang="es-EC" b="1"/>
              <a:t>VESTIMENTA INDÍGENA</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8" name="Imagen 7">
            <a:extLst>
              <a:ext uri="{FF2B5EF4-FFF2-40B4-BE49-F238E27FC236}">
                <a16:creationId xmlns:a16="http://schemas.microsoft.com/office/drawing/2014/main" id="{8D72DD7A-D830-448E-BD72-33F61F376492}"/>
              </a:ext>
            </a:extLst>
          </p:cNvPr>
          <p:cNvPicPr>
            <a:picLocks noChangeAspect="1"/>
          </p:cNvPicPr>
          <p:nvPr/>
        </p:nvPicPr>
        <p:blipFill>
          <a:blip r:embed="rId3"/>
          <a:stretch>
            <a:fillRect/>
          </a:stretch>
        </p:blipFill>
        <p:spPr>
          <a:xfrm>
            <a:off x="25013" y="1061857"/>
            <a:ext cx="3499407" cy="5005250"/>
          </a:xfrm>
          <a:prstGeom prst="rect">
            <a:avLst/>
          </a:prstGeom>
        </p:spPr>
      </p:pic>
      <p:pic>
        <p:nvPicPr>
          <p:cNvPr id="10" name="Imagen 9">
            <a:extLst>
              <a:ext uri="{FF2B5EF4-FFF2-40B4-BE49-F238E27FC236}">
                <a16:creationId xmlns:a16="http://schemas.microsoft.com/office/drawing/2014/main" id="{4896E0CA-78B4-4729-B051-216346673D75}"/>
              </a:ext>
            </a:extLst>
          </p:cNvPr>
          <p:cNvPicPr>
            <a:picLocks noChangeAspect="1"/>
          </p:cNvPicPr>
          <p:nvPr/>
        </p:nvPicPr>
        <p:blipFill>
          <a:blip r:embed="rId4"/>
          <a:stretch>
            <a:fillRect/>
          </a:stretch>
        </p:blipFill>
        <p:spPr>
          <a:xfrm>
            <a:off x="3459335" y="1142945"/>
            <a:ext cx="3682303" cy="4846740"/>
          </a:xfrm>
          <a:prstGeom prst="rect">
            <a:avLst/>
          </a:prstGeom>
        </p:spPr>
      </p:pic>
      <p:pic>
        <p:nvPicPr>
          <p:cNvPr id="21" name="Imagen 20">
            <a:extLst>
              <a:ext uri="{FF2B5EF4-FFF2-40B4-BE49-F238E27FC236}">
                <a16:creationId xmlns:a16="http://schemas.microsoft.com/office/drawing/2014/main" id="{F968F3F9-F0E8-47E8-B0A1-A8499734880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380187" y="2501595"/>
            <a:ext cx="1458234" cy="2149034"/>
          </a:xfrm>
          <a:prstGeom prst="rect">
            <a:avLst/>
          </a:prstGeom>
          <a:ln>
            <a:noFill/>
          </a:ln>
          <a:effectLst>
            <a:outerShdw blurRad="190500" algn="tl" rotWithShape="0">
              <a:srgbClr val="000000">
                <a:alpha val="70000"/>
              </a:srgbClr>
            </a:outerShdw>
          </a:effectLst>
        </p:spPr>
      </p:pic>
      <p:cxnSp>
        <p:nvCxnSpPr>
          <p:cNvPr id="25" name="Conector recto de flecha 24">
            <a:extLst>
              <a:ext uri="{FF2B5EF4-FFF2-40B4-BE49-F238E27FC236}">
                <a16:creationId xmlns:a16="http://schemas.microsoft.com/office/drawing/2014/main" id="{A9C7B614-FBE6-4FBB-963E-2675B4664EBE}"/>
              </a:ext>
            </a:extLst>
          </p:cNvPr>
          <p:cNvCxnSpPr>
            <a:cxnSpLocks/>
          </p:cNvCxnSpPr>
          <p:nvPr/>
        </p:nvCxnSpPr>
        <p:spPr>
          <a:xfrm flipH="1">
            <a:off x="8445480" y="4489922"/>
            <a:ext cx="1" cy="418818"/>
          </a:xfrm>
          <a:prstGeom prst="straightConnector1">
            <a:avLst/>
          </a:prstGeom>
          <a:ln w="19050">
            <a:solidFill>
              <a:srgbClr val="A5A4AA"/>
            </a:solidFill>
            <a:tailEnd type="triangle"/>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3921F62D-33D9-4EAD-B4EC-05D756DF2294}"/>
              </a:ext>
            </a:extLst>
          </p:cNvPr>
          <p:cNvSpPr txBox="1"/>
          <p:nvPr/>
        </p:nvSpPr>
        <p:spPr>
          <a:xfrm>
            <a:off x="7141638" y="1868016"/>
            <a:ext cx="1003801" cy="246221"/>
          </a:xfrm>
          <a:prstGeom prst="rect">
            <a:avLst/>
          </a:prstGeom>
          <a:noFill/>
        </p:spPr>
        <p:txBody>
          <a:bodyPr wrap="none" rtlCol="0">
            <a:spAutoFit/>
          </a:bodyPr>
          <a:lstStyle/>
          <a:p>
            <a:r>
              <a:rPr lang="es-EC" sz="1000" b="1">
                <a:latin typeface="Calibri" panose="020F0502020204030204" pitchFamily="34" charset="0"/>
                <a:cs typeface="Calibri" panose="020F0502020204030204" pitchFamily="34" charset="0"/>
              </a:rPr>
              <a:t>Huma watarina</a:t>
            </a:r>
          </a:p>
        </p:txBody>
      </p:sp>
      <p:sp>
        <p:nvSpPr>
          <p:cNvPr id="28" name="CuadroTexto 27">
            <a:extLst>
              <a:ext uri="{FF2B5EF4-FFF2-40B4-BE49-F238E27FC236}">
                <a16:creationId xmlns:a16="http://schemas.microsoft.com/office/drawing/2014/main" id="{0648393B-EC1E-4966-9D5F-E77CA30D6DAA}"/>
              </a:ext>
            </a:extLst>
          </p:cNvPr>
          <p:cNvSpPr txBox="1"/>
          <p:nvPr/>
        </p:nvSpPr>
        <p:spPr>
          <a:xfrm>
            <a:off x="8131719" y="4860600"/>
            <a:ext cx="579005" cy="246221"/>
          </a:xfrm>
          <a:prstGeom prst="rect">
            <a:avLst/>
          </a:prstGeom>
          <a:noFill/>
        </p:spPr>
        <p:txBody>
          <a:bodyPr wrap="none" rtlCol="0">
            <a:spAutoFit/>
          </a:bodyPr>
          <a:lstStyle/>
          <a:p>
            <a:r>
              <a:rPr lang="es-EC" sz="1000" b="1">
                <a:latin typeface="Calibri" panose="020F0502020204030204" pitchFamily="34" charset="0"/>
                <a:cs typeface="Calibri" panose="020F0502020204030204" pitchFamily="34" charset="0"/>
              </a:rPr>
              <a:t>Reboso</a:t>
            </a:r>
          </a:p>
        </p:txBody>
      </p:sp>
      <p:cxnSp>
        <p:nvCxnSpPr>
          <p:cNvPr id="29" name="Conector: angular 28">
            <a:extLst>
              <a:ext uri="{FF2B5EF4-FFF2-40B4-BE49-F238E27FC236}">
                <a16:creationId xmlns:a16="http://schemas.microsoft.com/office/drawing/2014/main" id="{12C9BEE5-856F-4D70-86CC-08871901AED2}"/>
              </a:ext>
            </a:extLst>
          </p:cNvPr>
          <p:cNvCxnSpPr>
            <a:endCxn id="22" idx="2"/>
          </p:cNvCxnSpPr>
          <p:nvPr/>
        </p:nvCxnSpPr>
        <p:spPr>
          <a:xfrm rot="16200000" flipV="1">
            <a:off x="7477809" y="2279967"/>
            <a:ext cx="833360" cy="501900"/>
          </a:xfrm>
          <a:prstGeom prst="bentConnector3">
            <a:avLst>
              <a:gd name="adj1" fmla="val 71467"/>
            </a:avLst>
          </a:prstGeom>
          <a:ln w="19050">
            <a:solidFill>
              <a:srgbClr val="A5A4AA"/>
            </a:solidFill>
            <a:tailEnd type="triangle"/>
          </a:ln>
        </p:spPr>
        <p:style>
          <a:lnRef idx="1">
            <a:schemeClr val="accent1"/>
          </a:lnRef>
          <a:fillRef idx="0">
            <a:schemeClr val="accent1"/>
          </a:fillRef>
          <a:effectRef idx="0">
            <a:schemeClr val="accent1"/>
          </a:effectRef>
          <a:fontRef idx="minor">
            <a:schemeClr val="tx1"/>
          </a:fontRef>
        </p:style>
      </p:cxnSp>
      <p:sp>
        <p:nvSpPr>
          <p:cNvPr id="33" name="Bocadillo: rectángulo 32">
            <a:extLst>
              <a:ext uri="{FF2B5EF4-FFF2-40B4-BE49-F238E27FC236}">
                <a16:creationId xmlns:a16="http://schemas.microsoft.com/office/drawing/2014/main" id="{B8C3933F-03B2-49A4-BD3C-29A2D4FD1844}"/>
              </a:ext>
            </a:extLst>
          </p:cNvPr>
          <p:cNvSpPr/>
          <p:nvPr/>
        </p:nvSpPr>
        <p:spPr>
          <a:xfrm>
            <a:off x="5734879" y="793820"/>
            <a:ext cx="3245842" cy="813449"/>
          </a:xfrm>
          <a:prstGeom prst="wedgeRectCallou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s-EC" sz="1400">
                <a:solidFill>
                  <a:schemeClr val="tx1"/>
                </a:solidFill>
                <a:latin typeface="Calibri" panose="020F0502020204030204" pitchFamily="34" charset="0"/>
                <a:cs typeface="Calibri" panose="020F0502020204030204" pitchFamily="34" charset="0"/>
              </a:rPr>
              <a:t>Los costos del atuendo femenino </a:t>
            </a:r>
            <a:r>
              <a:rPr lang="es-EC" sz="1400" err="1">
                <a:solidFill>
                  <a:schemeClr val="tx1"/>
                </a:solidFill>
                <a:latin typeface="Calibri" panose="020F0502020204030204" pitchFamily="34" charset="0"/>
                <a:cs typeface="Calibri" panose="020F0502020204030204" pitchFamily="34" charset="0"/>
              </a:rPr>
              <a:t>kichwa</a:t>
            </a:r>
            <a:r>
              <a:rPr lang="es-EC" sz="1400">
                <a:solidFill>
                  <a:schemeClr val="tx1"/>
                </a:solidFill>
                <a:latin typeface="Calibri" panose="020F0502020204030204" pitchFamily="34" charset="0"/>
                <a:cs typeface="Calibri" panose="020F0502020204030204" pitchFamily="34" charset="0"/>
              </a:rPr>
              <a:t> -del pueblo Otavalo-  fluctúan entre los </a:t>
            </a:r>
            <a:r>
              <a:rPr lang="es-EC" sz="1400" b="1">
                <a:solidFill>
                  <a:schemeClr val="tx1"/>
                </a:solidFill>
                <a:latin typeface="Calibri" panose="020F0502020204030204" pitchFamily="34" charset="0"/>
                <a:cs typeface="Calibri" panose="020F0502020204030204" pitchFamily="34" charset="0"/>
              </a:rPr>
              <a:t>USD 250 </a:t>
            </a:r>
            <a:r>
              <a:rPr lang="es-EC" sz="1400">
                <a:solidFill>
                  <a:schemeClr val="tx1"/>
                </a:solidFill>
                <a:latin typeface="Calibri" panose="020F0502020204030204" pitchFamily="34" charset="0"/>
                <a:cs typeface="Calibri" panose="020F0502020204030204" pitchFamily="34" charset="0"/>
              </a:rPr>
              <a:t>y </a:t>
            </a:r>
            <a:r>
              <a:rPr lang="es-EC" sz="1400" b="1">
                <a:solidFill>
                  <a:schemeClr val="tx1"/>
                </a:solidFill>
                <a:latin typeface="Calibri" panose="020F0502020204030204" pitchFamily="34" charset="0"/>
                <a:cs typeface="Calibri" panose="020F0502020204030204" pitchFamily="34" charset="0"/>
              </a:rPr>
              <a:t>4 000 </a:t>
            </a:r>
            <a:r>
              <a:rPr lang="es-EC" sz="1400">
                <a:solidFill>
                  <a:schemeClr val="tx1"/>
                </a:solidFill>
                <a:latin typeface="Calibri" panose="020F0502020204030204" pitchFamily="34" charset="0"/>
                <a:cs typeface="Calibri" panose="020F0502020204030204" pitchFamily="34" charset="0"/>
              </a:rPr>
              <a:t>(El Comercio, 2016). </a:t>
            </a:r>
          </a:p>
        </p:txBody>
      </p:sp>
      <p:sp>
        <p:nvSpPr>
          <p:cNvPr id="15" name="TextBox 2">
            <a:extLst>
              <a:ext uri="{FF2B5EF4-FFF2-40B4-BE49-F238E27FC236}">
                <a16:creationId xmlns:a16="http://schemas.microsoft.com/office/drawing/2014/main" id="{9128A76F-6255-42A7-873E-7FD73E51EE77}"/>
              </a:ext>
            </a:extLst>
          </p:cNvPr>
          <p:cNvSpPr txBox="1"/>
          <p:nvPr/>
        </p:nvSpPr>
        <p:spPr>
          <a:xfrm>
            <a:off x="118533" y="6496603"/>
            <a:ext cx="8996727"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      </a:t>
            </a:r>
            <a:r>
              <a:rPr lang="es-419" sz="1000" dirty="0">
                <a:solidFill>
                  <a:schemeClr val="bg2">
                    <a:lumMod val="50000"/>
                  </a:schemeClr>
                </a:solidFill>
                <a:latin typeface="Calibri" panose="020F0502020204030204" pitchFamily="34" charset="0"/>
                <a:cs typeface="Calibri" panose="020F0502020204030204" pitchFamily="34" charset="0"/>
              </a:rPr>
              <a:t>2. Justificación e importancia    3. Objetivos    4. Desarrollo del sistema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286897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agrama&#10;&#10;Descripción generada automáticamente">
            <a:extLst>
              <a:ext uri="{FF2B5EF4-FFF2-40B4-BE49-F238E27FC236}">
                <a16:creationId xmlns:a16="http://schemas.microsoft.com/office/drawing/2014/main" id="{EF54AABB-C883-4AE6-979C-077FAD8582A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6253" y="724093"/>
            <a:ext cx="4320000" cy="2520000"/>
          </a:xfrm>
          <a:prstGeom prst="rect">
            <a:avLst/>
          </a:prstGeom>
          <a:noFill/>
          <a:ln>
            <a:noFill/>
          </a:ln>
        </p:spPr>
      </p:pic>
      <p:pic>
        <p:nvPicPr>
          <p:cNvPr id="5" name="Imagen 4" descr="Interfaz de usuario gráfica, Texto, Aplicación&#10;&#10;Descripción generada automáticamente">
            <a:extLst>
              <a:ext uri="{FF2B5EF4-FFF2-40B4-BE49-F238E27FC236}">
                <a16:creationId xmlns:a16="http://schemas.microsoft.com/office/drawing/2014/main" id="{5A871256-1D1B-42FC-88EC-2C7F03EF60E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416253" y="3332306"/>
            <a:ext cx="4320000" cy="2520000"/>
          </a:xfrm>
          <a:prstGeom prst="rect">
            <a:avLst/>
          </a:prstGeom>
          <a:noFill/>
          <a:ln>
            <a:noFill/>
          </a:ln>
        </p:spPr>
      </p:pic>
      <p:sp>
        <p:nvSpPr>
          <p:cNvPr id="18" name="CuadroTexto 17">
            <a:extLst>
              <a:ext uri="{FF2B5EF4-FFF2-40B4-BE49-F238E27FC236}">
                <a16:creationId xmlns:a16="http://schemas.microsoft.com/office/drawing/2014/main" id="{CCCDC31D-A684-43D7-A2E2-7F841B626DB0}"/>
              </a:ext>
            </a:extLst>
          </p:cNvPr>
          <p:cNvSpPr txBox="1"/>
          <p:nvPr/>
        </p:nvSpPr>
        <p:spPr>
          <a:xfrm>
            <a:off x="301618" y="4407640"/>
            <a:ext cx="2967479" cy="369332"/>
          </a:xfrm>
          <a:prstGeom prst="rect">
            <a:avLst/>
          </a:prstGeom>
          <a:noFill/>
        </p:spPr>
        <p:txBody>
          <a:bodyPr wrap="none" rtlCol="0">
            <a:spAutoFit/>
          </a:bodyPr>
          <a:lstStyle/>
          <a:p>
            <a:r>
              <a:rPr lang="es-EC" dirty="0"/>
              <a:t>Pantalla Menú/Arquitectura</a:t>
            </a:r>
          </a:p>
        </p:txBody>
      </p:sp>
      <p:sp>
        <p:nvSpPr>
          <p:cNvPr id="2" name="Flecha: a la derecha 1">
            <a:extLst>
              <a:ext uri="{FF2B5EF4-FFF2-40B4-BE49-F238E27FC236}">
                <a16:creationId xmlns:a16="http://schemas.microsoft.com/office/drawing/2014/main" id="{074BCC26-D95C-435D-B846-D5A8742CE776}"/>
              </a:ext>
            </a:extLst>
          </p:cNvPr>
          <p:cNvSpPr/>
          <p:nvPr/>
        </p:nvSpPr>
        <p:spPr>
          <a:xfrm flipH="1">
            <a:off x="4729337" y="1733290"/>
            <a:ext cx="825142" cy="501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a:extLst>
              <a:ext uri="{FF2B5EF4-FFF2-40B4-BE49-F238E27FC236}">
                <a16:creationId xmlns:a16="http://schemas.microsoft.com/office/drawing/2014/main" id="{43156E8C-0E72-4079-8CD1-4604A20264C6}"/>
              </a:ext>
            </a:extLst>
          </p:cNvPr>
          <p:cNvSpPr txBox="1"/>
          <p:nvPr/>
        </p:nvSpPr>
        <p:spPr>
          <a:xfrm>
            <a:off x="5867563" y="1799426"/>
            <a:ext cx="1659429" cy="369332"/>
          </a:xfrm>
          <a:prstGeom prst="rect">
            <a:avLst/>
          </a:prstGeom>
          <a:noFill/>
        </p:spPr>
        <p:txBody>
          <a:bodyPr wrap="none" rtlCol="0">
            <a:spAutoFit/>
          </a:bodyPr>
          <a:lstStyle/>
          <a:p>
            <a:r>
              <a:rPr lang="es-EC" dirty="0"/>
              <a:t>Pantalla </a:t>
            </a:r>
            <a:r>
              <a:rPr lang="es-EC" dirty="0" err="1"/>
              <a:t>LogIn</a:t>
            </a:r>
            <a:endParaRPr lang="es-EC" dirty="0"/>
          </a:p>
        </p:txBody>
      </p:sp>
      <p:sp>
        <p:nvSpPr>
          <p:cNvPr id="20" name="Flecha: a la derecha 19">
            <a:extLst>
              <a:ext uri="{FF2B5EF4-FFF2-40B4-BE49-F238E27FC236}">
                <a16:creationId xmlns:a16="http://schemas.microsoft.com/office/drawing/2014/main" id="{CB65B731-17AB-4FBC-B94E-07BC05D9C005}"/>
              </a:ext>
            </a:extLst>
          </p:cNvPr>
          <p:cNvSpPr/>
          <p:nvPr/>
        </p:nvSpPr>
        <p:spPr>
          <a:xfrm>
            <a:off x="3430104" y="4341503"/>
            <a:ext cx="825142" cy="501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Título 1">
            <a:extLst>
              <a:ext uri="{FF2B5EF4-FFF2-40B4-BE49-F238E27FC236}">
                <a16:creationId xmlns:a16="http://schemas.microsoft.com/office/drawing/2014/main" id="{6DFE4EE4-FF60-4FA4-8462-C745BFFB3621}"/>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DISEÑO</a:t>
            </a:r>
            <a:endParaRPr lang="es-EC" sz="2000" i="0" dirty="0">
              <a:solidFill>
                <a:schemeClr val="tx1"/>
              </a:solidFill>
              <a:effectLst/>
            </a:endParaRPr>
          </a:p>
        </p:txBody>
      </p:sp>
      <p:sp>
        <p:nvSpPr>
          <p:cNvPr id="11" name="CuadroTexto 10">
            <a:extLst>
              <a:ext uri="{FF2B5EF4-FFF2-40B4-BE49-F238E27FC236}">
                <a16:creationId xmlns:a16="http://schemas.microsoft.com/office/drawing/2014/main" id="{1F99216A-EA9E-41F2-A0E6-904F3544C71D}"/>
              </a:ext>
            </a:extLst>
          </p:cNvPr>
          <p:cNvSpPr txBox="1"/>
          <p:nvPr/>
        </p:nvSpPr>
        <p:spPr>
          <a:xfrm>
            <a:off x="83214" y="374908"/>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dirty="0"/>
              <a:t>DISTRIBUCIÓN DE PANTALLAS HMI</a:t>
            </a:r>
          </a:p>
        </p:txBody>
      </p:sp>
      <p:sp>
        <p:nvSpPr>
          <p:cNvPr id="12" name="TextBox 2">
            <a:extLst>
              <a:ext uri="{FF2B5EF4-FFF2-40B4-BE49-F238E27FC236}">
                <a16:creationId xmlns:a16="http://schemas.microsoft.com/office/drawing/2014/main" id="{6E40ACD4-DFFB-4F83-909E-1DA78CB2A451}"/>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919317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nterfaz de usuario gráfica, Aplicación&#10;&#10;Descripción generada automáticamente">
            <a:extLst>
              <a:ext uri="{FF2B5EF4-FFF2-40B4-BE49-F238E27FC236}">
                <a16:creationId xmlns:a16="http://schemas.microsoft.com/office/drawing/2014/main" id="{50BF9866-EA46-4F45-8D1B-339BF538BCF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6253" y="658345"/>
            <a:ext cx="3780000" cy="2520000"/>
          </a:xfrm>
          <a:prstGeom prst="rect">
            <a:avLst/>
          </a:prstGeom>
          <a:noFill/>
          <a:ln>
            <a:noFill/>
          </a:ln>
        </p:spPr>
      </p:pic>
      <p:pic>
        <p:nvPicPr>
          <p:cNvPr id="8" name="Imagen 7" descr="Interfaz de usuario gráfica, Aplicación&#10;&#10;Descripción generada automáticamente">
            <a:extLst>
              <a:ext uri="{FF2B5EF4-FFF2-40B4-BE49-F238E27FC236}">
                <a16:creationId xmlns:a16="http://schemas.microsoft.com/office/drawing/2014/main" id="{54ED7ED0-FFFF-414F-9FAA-FDEA434F79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69335" y="713217"/>
            <a:ext cx="3780000" cy="2520000"/>
          </a:xfrm>
          <a:prstGeom prst="rect">
            <a:avLst/>
          </a:prstGeom>
          <a:noFill/>
          <a:ln>
            <a:noFill/>
          </a:ln>
        </p:spPr>
      </p:pic>
      <p:pic>
        <p:nvPicPr>
          <p:cNvPr id="9" name="Imagen 8" descr="Interfaz de usuario gráfica, Aplicación&#10;&#10;Descripción generada automáticamente">
            <a:extLst>
              <a:ext uri="{FF2B5EF4-FFF2-40B4-BE49-F238E27FC236}">
                <a16:creationId xmlns:a16="http://schemas.microsoft.com/office/drawing/2014/main" id="{197E29E3-BA7B-4E66-91B4-FC83A6702C3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82794" y="3383119"/>
            <a:ext cx="3780000" cy="2520000"/>
          </a:xfrm>
          <a:prstGeom prst="rect">
            <a:avLst/>
          </a:prstGeom>
          <a:noFill/>
          <a:ln>
            <a:noFill/>
          </a:ln>
        </p:spPr>
      </p:pic>
      <p:sp>
        <p:nvSpPr>
          <p:cNvPr id="11" name="CuadroTexto 10">
            <a:extLst>
              <a:ext uri="{FF2B5EF4-FFF2-40B4-BE49-F238E27FC236}">
                <a16:creationId xmlns:a16="http://schemas.microsoft.com/office/drawing/2014/main" id="{5DF0EBF2-645B-42B6-B3FD-2B3CEE868C1D}"/>
              </a:ext>
            </a:extLst>
          </p:cNvPr>
          <p:cNvSpPr txBox="1"/>
          <p:nvPr/>
        </p:nvSpPr>
        <p:spPr>
          <a:xfrm>
            <a:off x="116670" y="3666522"/>
            <a:ext cx="2569934" cy="646331"/>
          </a:xfrm>
          <a:prstGeom prst="rect">
            <a:avLst/>
          </a:prstGeom>
          <a:noFill/>
        </p:spPr>
        <p:txBody>
          <a:bodyPr wrap="none" rtlCol="0">
            <a:spAutoFit/>
          </a:bodyPr>
          <a:lstStyle/>
          <a:p>
            <a:pPr algn="ctr"/>
            <a:r>
              <a:rPr lang="es-EC" dirty="0"/>
              <a:t>Pantalla Configuración </a:t>
            </a:r>
          </a:p>
          <a:p>
            <a:pPr algn="ctr"/>
            <a:r>
              <a:rPr lang="es-EC" dirty="0"/>
              <a:t>Previa</a:t>
            </a:r>
          </a:p>
        </p:txBody>
      </p:sp>
      <p:sp>
        <p:nvSpPr>
          <p:cNvPr id="12" name="CuadroTexto 11">
            <a:extLst>
              <a:ext uri="{FF2B5EF4-FFF2-40B4-BE49-F238E27FC236}">
                <a16:creationId xmlns:a16="http://schemas.microsoft.com/office/drawing/2014/main" id="{F9359388-00BC-4D96-97DD-0FB29AEEB2E6}"/>
              </a:ext>
            </a:extLst>
          </p:cNvPr>
          <p:cNvSpPr txBox="1"/>
          <p:nvPr/>
        </p:nvSpPr>
        <p:spPr>
          <a:xfrm>
            <a:off x="6631168" y="3761178"/>
            <a:ext cx="2300630" cy="646331"/>
          </a:xfrm>
          <a:prstGeom prst="rect">
            <a:avLst/>
          </a:prstGeom>
          <a:noFill/>
        </p:spPr>
        <p:txBody>
          <a:bodyPr wrap="none" rtlCol="0">
            <a:spAutoFit/>
          </a:bodyPr>
          <a:lstStyle/>
          <a:p>
            <a:pPr algn="ctr"/>
            <a:r>
              <a:rPr lang="es-EC" dirty="0"/>
              <a:t>Pantalla Calibración </a:t>
            </a:r>
          </a:p>
          <a:p>
            <a:pPr algn="ctr"/>
            <a:r>
              <a:rPr lang="es-EC" dirty="0"/>
              <a:t>PID</a:t>
            </a:r>
          </a:p>
        </p:txBody>
      </p:sp>
      <p:sp>
        <p:nvSpPr>
          <p:cNvPr id="2" name="Flecha: hacia arriba 1">
            <a:extLst>
              <a:ext uri="{FF2B5EF4-FFF2-40B4-BE49-F238E27FC236}">
                <a16:creationId xmlns:a16="http://schemas.microsoft.com/office/drawing/2014/main" id="{EB29AD4D-3447-4838-A61E-A2B82FC5579A}"/>
              </a:ext>
            </a:extLst>
          </p:cNvPr>
          <p:cNvSpPr/>
          <p:nvPr/>
        </p:nvSpPr>
        <p:spPr>
          <a:xfrm>
            <a:off x="1204860" y="3149804"/>
            <a:ext cx="389744" cy="5167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Flecha: hacia arriba 12">
            <a:extLst>
              <a:ext uri="{FF2B5EF4-FFF2-40B4-BE49-F238E27FC236}">
                <a16:creationId xmlns:a16="http://schemas.microsoft.com/office/drawing/2014/main" id="{1C089C84-9371-4B2C-A164-EEB3A1C93351}"/>
              </a:ext>
            </a:extLst>
          </p:cNvPr>
          <p:cNvSpPr/>
          <p:nvPr/>
        </p:nvSpPr>
        <p:spPr>
          <a:xfrm>
            <a:off x="7586611" y="3233217"/>
            <a:ext cx="389744" cy="5167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CuadroTexto 13">
            <a:extLst>
              <a:ext uri="{FF2B5EF4-FFF2-40B4-BE49-F238E27FC236}">
                <a16:creationId xmlns:a16="http://schemas.microsoft.com/office/drawing/2014/main" id="{5626CA1A-1680-458C-8AD0-C89290B0AA9E}"/>
              </a:ext>
            </a:extLst>
          </p:cNvPr>
          <p:cNvSpPr txBox="1"/>
          <p:nvPr/>
        </p:nvSpPr>
        <p:spPr>
          <a:xfrm>
            <a:off x="2471055" y="5868355"/>
            <a:ext cx="4160113" cy="369332"/>
          </a:xfrm>
          <a:prstGeom prst="rect">
            <a:avLst/>
          </a:prstGeom>
          <a:noFill/>
        </p:spPr>
        <p:txBody>
          <a:bodyPr wrap="none" rtlCol="0">
            <a:spAutoFit/>
          </a:bodyPr>
          <a:lstStyle/>
          <a:p>
            <a:r>
              <a:rPr lang="es-EC" dirty="0"/>
              <a:t>Pantalla Configuración Límites y Fallas</a:t>
            </a:r>
          </a:p>
        </p:txBody>
      </p:sp>
      <p:sp>
        <p:nvSpPr>
          <p:cNvPr id="15" name="Título 1">
            <a:extLst>
              <a:ext uri="{FF2B5EF4-FFF2-40B4-BE49-F238E27FC236}">
                <a16:creationId xmlns:a16="http://schemas.microsoft.com/office/drawing/2014/main" id="{156E6B16-9BFF-4982-B653-0922715D913A}"/>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DISEÑO</a:t>
            </a:r>
            <a:endParaRPr lang="es-EC" sz="2000" i="0" dirty="0">
              <a:solidFill>
                <a:schemeClr val="tx1"/>
              </a:solidFill>
              <a:effectLst/>
            </a:endParaRPr>
          </a:p>
        </p:txBody>
      </p:sp>
      <p:sp>
        <p:nvSpPr>
          <p:cNvPr id="17" name="CuadroTexto 16">
            <a:extLst>
              <a:ext uri="{FF2B5EF4-FFF2-40B4-BE49-F238E27FC236}">
                <a16:creationId xmlns:a16="http://schemas.microsoft.com/office/drawing/2014/main" id="{A999735B-3D3E-4D8D-AA81-6414046A6C15}"/>
              </a:ext>
            </a:extLst>
          </p:cNvPr>
          <p:cNvSpPr txBox="1"/>
          <p:nvPr/>
        </p:nvSpPr>
        <p:spPr>
          <a:xfrm>
            <a:off x="83214" y="374908"/>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dirty="0"/>
              <a:t>DISTRIBUCIÓN DE PANTALLAS HMI</a:t>
            </a:r>
          </a:p>
        </p:txBody>
      </p:sp>
      <p:sp>
        <p:nvSpPr>
          <p:cNvPr id="18" name="TextBox 2">
            <a:extLst>
              <a:ext uri="{FF2B5EF4-FFF2-40B4-BE49-F238E27FC236}">
                <a16:creationId xmlns:a16="http://schemas.microsoft.com/office/drawing/2014/main" id="{AC9BD9C4-571B-499A-948C-3511F27C04FC}"/>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696547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Interfaz de usuario gráfica, Aplicación&#10;&#10;Descripción generada automáticamente">
            <a:extLst>
              <a:ext uri="{FF2B5EF4-FFF2-40B4-BE49-F238E27FC236}">
                <a16:creationId xmlns:a16="http://schemas.microsoft.com/office/drawing/2014/main" id="{426EBDD1-4C34-47B4-8278-5BCFAD8490E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29547" y="789551"/>
            <a:ext cx="7054042" cy="4277124"/>
          </a:xfrm>
          <a:prstGeom prst="rect">
            <a:avLst/>
          </a:prstGeom>
          <a:noFill/>
          <a:ln>
            <a:noFill/>
          </a:ln>
        </p:spPr>
      </p:pic>
      <p:sp>
        <p:nvSpPr>
          <p:cNvPr id="16" name="CuadroTexto 15">
            <a:extLst>
              <a:ext uri="{FF2B5EF4-FFF2-40B4-BE49-F238E27FC236}">
                <a16:creationId xmlns:a16="http://schemas.microsoft.com/office/drawing/2014/main" id="{8143F7F1-80D8-45B4-85EA-DCD7C5ADAEEA}"/>
              </a:ext>
            </a:extLst>
          </p:cNvPr>
          <p:cNvSpPr txBox="1"/>
          <p:nvPr/>
        </p:nvSpPr>
        <p:spPr>
          <a:xfrm>
            <a:off x="3018350" y="5360905"/>
            <a:ext cx="3826689" cy="369332"/>
          </a:xfrm>
          <a:prstGeom prst="rect">
            <a:avLst/>
          </a:prstGeom>
          <a:noFill/>
        </p:spPr>
        <p:txBody>
          <a:bodyPr wrap="none" rtlCol="0">
            <a:spAutoFit/>
          </a:bodyPr>
          <a:lstStyle/>
          <a:p>
            <a:r>
              <a:rPr lang="es-EC" dirty="0"/>
              <a:t>Pantalla 	Proceso de Calentamiento</a:t>
            </a:r>
          </a:p>
        </p:txBody>
      </p:sp>
      <p:sp>
        <p:nvSpPr>
          <p:cNvPr id="5" name="Título 1">
            <a:extLst>
              <a:ext uri="{FF2B5EF4-FFF2-40B4-BE49-F238E27FC236}">
                <a16:creationId xmlns:a16="http://schemas.microsoft.com/office/drawing/2014/main" id="{35A924FD-F604-4B8F-A327-B188706AB986}"/>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DISEÑO</a:t>
            </a:r>
            <a:endParaRPr lang="es-EC" sz="2000" i="0" dirty="0">
              <a:solidFill>
                <a:schemeClr val="tx1"/>
              </a:solidFill>
              <a:effectLst/>
            </a:endParaRPr>
          </a:p>
        </p:txBody>
      </p:sp>
      <p:sp>
        <p:nvSpPr>
          <p:cNvPr id="6" name="CuadroTexto 5">
            <a:extLst>
              <a:ext uri="{FF2B5EF4-FFF2-40B4-BE49-F238E27FC236}">
                <a16:creationId xmlns:a16="http://schemas.microsoft.com/office/drawing/2014/main" id="{A113B5B2-58BD-4D02-8540-0B1FBFFF15BB}"/>
              </a:ext>
            </a:extLst>
          </p:cNvPr>
          <p:cNvSpPr txBox="1"/>
          <p:nvPr/>
        </p:nvSpPr>
        <p:spPr>
          <a:xfrm>
            <a:off x="83214" y="374908"/>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dirty="0"/>
              <a:t>DISTRIBUCIÓN DE PANTALLAS HMI</a:t>
            </a:r>
          </a:p>
        </p:txBody>
      </p:sp>
      <p:sp>
        <p:nvSpPr>
          <p:cNvPr id="7" name="TextBox 2">
            <a:extLst>
              <a:ext uri="{FF2B5EF4-FFF2-40B4-BE49-F238E27FC236}">
                <a16:creationId xmlns:a16="http://schemas.microsoft.com/office/drawing/2014/main" id="{1A69F850-CEBA-4AA4-92ED-8A87D702AFAC}"/>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118693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echa: a la derecha 1">
            <a:extLst>
              <a:ext uri="{FF2B5EF4-FFF2-40B4-BE49-F238E27FC236}">
                <a16:creationId xmlns:a16="http://schemas.microsoft.com/office/drawing/2014/main" id="{074BCC26-D95C-435D-B846-D5A8742CE776}"/>
              </a:ext>
            </a:extLst>
          </p:cNvPr>
          <p:cNvSpPr/>
          <p:nvPr/>
        </p:nvSpPr>
        <p:spPr>
          <a:xfrm flipH="1">
            <a:off x="4729337" y="1733290"/>
            <a:ext cx="825142" cy="501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Flecha: a la derecha 19">
            <a:extLst>
              <a:ext uri="{FF2B5EF4-FFF2-40B4-BE49-F238E27FC236}">
                <a16:creationId xmlns:a16="http://schemas.microsoft.com/office/drawing/2014/main" id="{CB65B731-17AB-4FBC-B94E-07BC05D9C005}"/>
              </a:ext>
            </a:extLst>
          </p:cNvPr>
          <p:cNvSpPr/>
          <p:nvPr/>
        </p:nvSpPr>
        <p:spPr>
          <a:xfrm>
            <a:off x="3430104" y="4341503"/>
            <a:ext cx="825142" cy="501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Imagen 10" descr="Interfaz de usuario gráfica, Texto, Aplicación&#10;&#10;Descripción generada automáticamente">
            <a:extLst>
              <a:ext uri="{FF2B5EF4-FFF2-40B4-BE49-F238E27FC236}">
                <a16:creationId xmlns:a16="http://schemas.microsoft.com/office/drawing/2014/main" id="{49ABB57A-BB61-4BA7-93C0-848BB2A9694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8596" y="740508"/>
            <a:ext cx="4320000" cy="2520000"/>
          </a:xfrm>
          <a:prstGeom prst="rect">
            <a:avLst/>
          </a:prstGeom>
          <a:noFill/>
          <a:ln>
            <a:noFill/>
          </a:ln>
        </p:spPr>
      </p:pic>
      <p:pic>
        <p:nvPicPr>
          <p:cNvPr id="12" name="Imagen 11" descr="Interfaz de usuario gráfica, Aplicación, PowerPoint&#10;&#10;Descripción generada automáticamente">
            <a:extLst>
              <a:ext uri="{FF2B5EF4-FFF2-40B4-BE49-F238E27FC236}">
                <a16:creationId xmlns:a16="http://schemas.microsoft.com/office/drawing/2014/main" id="{041AD194-7C0F-4E3D-BCE8-5E40B1C9244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427563" y="3332306"/>
            <a:ext cx="4320000" cy="2520000"/>
          </a:xfrm>
          <a:prstGeom prst="rect">
            <a:avLst/>
          </a:prstGeom>
          <a:noFill/>
          <a:ln>
            <a:noFill/>
          </a:ln>
        </p:spPr>
      </p:pic>
      <p:sp>
        <p:nvSpPr>
          <p:cNvPr id="13" name="CuadroTexto 12">
            <a:extLst>
              <a:ext uri="{FF2B5EF4-FFF2-40B4-BE49-F238E27FC236}">
                <a16:creationId xmlns:a16="http://schemas.microsoft.com/office/drawing/2014/main" id="{48658B9E-22D1-4C66-B782-C678EB46B4E6}"/>
              </a:ext>
            </a:extLst>
          </p:cNvPr>
          <p:cNvSpPr txBox="1"/>
          <p:nvPr/>
        </p:nvSpPr>
        <p:spPr>
          <a:xfrm>
            <a:off x="5678848" y="1799426"/>
            <a:ext cx="2245230" cy="369332"/>
          </a:xfrm>
          <a:prstGeom prst="rect">
            <a:avLst/>
          </a:prstGeom>
          <a:noFill/>
        </p:spPr>
        <p:txBody>
          <a:bodyPr wrap="none" rtlCol="0">
            <a:spAutoFit/>
          </a:bodyPr>
          <a:lstStyle/>
          <a:p>
            <a:r>
              <a:rPr lang="es-EC" dirty="0"/>
              <a:t>Pantalla Tendencias</a:t>
            </a:r>
          </a:p>
        </p:txBody>
      </p:sp>
      <p:sp>
        <p:nvSpPr>
          <p:cNvPr id="14" name="CuadroTexto 13">
            <a:extLst>
              <a:ext uri="{FF2B5EF4-FFF2-40B4-BE49-F238E27FC236}">
                <a16:creationId xmlns:a16="http://schemas.microsoft.com/office/drawing/2014/main" id="{130FBEFE-C387-4F27-A5A0-F568C6808477}"/>
              </a:ext>
            </a:extLst>
          </p:cNvPr>
          <p:cNvSpPr txBox="1"/>
          <p:nvPr/>
        </p:nvSpPr>
        <p:spPr>
          <a:xfrm>
            <a:off x="1025112" y="4407639"/>
            <a:ext cx="2210862" cy="369332"/>
          </a:xfrm>
          <a:prstGeom prst="rect">
            <a:avLst/>
          </a:prstGeom>
          <a:noFill/>
        </p:spPr>
        <p:txBody>
          <a:bodyPr wrap="none" rtlCol="0">
            <a:spAutoFit/>
          </a:bodyPr>
          <a:lstStyle/>
          <a:p>
            <a:r>
              <a:rPr lang="es-EC" dirty="0"/>
              <a:t>Pantalla </a:t>
            </a:r>
            <a:r>
              <a:rPr lang="es-EC" dirty="0" err="1"/>
              <a:t>Datalogger</a:t>
            </a:r>
            <a:endParaRPr lang="es-EC" dirty="0"/>
          </a:p>
        </p:txBody>
      </p:sp>
      <p:sp>
        <p:nvSpPr>
          <p:cNvPr id="9" name="Título 1">
            <a:extLst>
              <a:ext uri="{FF2B5EF4-FFF2-40B4-BE49-F238E27FC236}">
                <a16:creationId xmlns:a16="http://schemas.microsoft.com/office/drawing/2014/main" id="{D5AB714A-81D5-4DDF-AA1B-47A97F13D712}"/>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DISEÑO</a:t>
            </a:r>
            <a:endParaRPr lang="es-EC" sz="2000" i="0" dirty="0">
              <a:solidFill>
                <a:schemeClr val="tx1"/>
              </a:solidFill>
              <a:effectLst/>
            </a:endParaRPr>
          </a:p>
        </p:txBody>
      </p:sp>
      <p:sp>
        <p:nvSpPr>
          <p:cNvPr id="15" name="CuadroTexto 14">
            <a:extLst>
              <a:ext uri="{FF2B5EF4-FFF2-40B4-BE49-F238E27FC236}">
                <a16:creationId xmlns:a16="http://schemas.microsoft.com/office/drawing/2014/main" id="{8E6C94BF-9507-4CCB-B393-323C76952E83}"/>
              </a:ext>
            </a:extLst>
          </p:cNvPr>
          <p:cNvSpPr txBox="1"/>
          <p:nvPr/>
        </p:nvSpPr>
        <p:spPr>
          <a:xfrm>
            <a:off x="83214" y="374908"/>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dirty="0"/>
              <a:t>DISTRIBUCIÓN DE PANTALLAS HMI</a:t>
            </a:r>
          </a:p>
        </p:txBody>
      </p:sp>
      <p:sp>
        <p:nvSpPr>
          <p:cNvPr id="16" name="TextBox 2">
            <a:extLst>
              <a:ext uri="{FF2B5EF4-FFF2-40B4-BE49-F238E27FC236}">
                <a16:creationId xmlns:a16="http://schemas.microsoft.com/office/drawing/2014/main" id="{9BD7AD26-533D-442D-91D0-F967EE57A689}"/>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87215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8143F7F1-80D8-45B4-85EA-DCD7C5ADAEEA}"/>
              </a:ext>
            </a:extLst>
          </p:cNvPr>
          <p:cNvSpPr txBox="1"/>
          <p:nvPr/>
        </p:nvSpPr>
        <p:spPr>
          <a:xfrm>
            <a:off x="3050902" y="5175915"/>
            <a:ext cx="3442033" cy="369332"/>
          </a:xfrm>
          <a:prstGeom prst="rect">
            <a:avLst/>
          </a:prstGeom>
          <a:noFill/>
        </p:spPr>
        <p:txBody>
          <a:bodyPr wrap="none" rtlCol="0">
            <a:spAutoFit/>
          </a:bodyPr>
          <a:lstStyle/>
          <a:p>
            <a:r>
              <a:rPr lang="es-EC" dirty="0"/>
              <a:t>Pantalla 	Resumen de Alarmas</a:t>
            </a:r>
          </a:p>
        </p:txBody>
      </p:sp>
      <p:pic>
        <p:nvPicPr>
          <p:cNvPr id="5" name="Imagen 4" descr="Interfaz de usuario gráfica, Texto, Aplicación&#10;&#10;Descripción generada automáticamente">
            <a:extLst>
              <a:ext uri="{FF2B5EF4-FFF2-40B4-BE49-F238E27FC236}">
                <a16:creationId xmlns:a16="http://schemas.microsoft.com/office/drawing/2014/main" id="{F4B217EA-A440-4A4B-B310-733CBEEA4F2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43919" y="789551"/>
            <a:ext cx="7056000" cy="4276800"/>
          </a:xfrm>
          <a:prstGeom prst="rect">
            <a:avLst/>
          </a:prstGeom>
          <a:noFill/>
          <a:ln>
            <a:noFill/>
          </a:ln>
        </p:spPr>
      </p:pic>
      <p:sp>
        <p:nvSpPr>
          <p:cNvPr id="6" name="Título 1">
            <a:extLst>
              <a:ext uri="{FF2B5EF4-FFF2-40B4-BE49-F238E27FC236}">
                <a16:creationId xmlns:a16="http://schemas.microsoft.com/office/drawing/2014/main" id="{C9BC19D0-B66A-4304-92A7-D9CDF6A187C7}"/>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DISEÑO</a:t>
            </a:r>
            <a:endParaRPr lang="es-EC" sz="2000" i="0" dirty="0">
              <a:solidFill>
                <a:schemeClr val="tx1"/>
              </a:solidFill>
              <a:effectLst/>
            </a:endParaRPr>
          </a:p>
        </p:txBody>
      </p:sp>
      <p:sp>
        <p:nvSpPr>
          <p:cNvPr id="7" name="CuadroTexto 6">
            <a:extLst>
              <a:ext uri="{FF2B5EF4-FFF2-40B4-BE49-F238E27FC236}">
                <a16:creationId xmlns:a16="http://schemas.microsoft.com/office/drawing/2014/main" id="{CC1E6717-78E0-4845-9FFA-5F0C95DCF0CA}"/>
              </a:ext>
            </a:extLst>
          </p:cNvPr>
          <p:cNvSpPr txBox="1"/>
          <p:nvPr/>
        </p:nvSpPr>
        <p:spPr>
          <a:xfrm>
            <a:off x="83214" y="374908"/>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dirty="0"/>
              <a:t>DISTRIBUCIÓN DE PANTALLAS HMI</a:t>
            </a:r>
          </a:p>
        </p:txBody>
      </p:sp>
      <p:sp>
        <p:nvSpPr>
          <p:cNvPr id="8" name="TextBox 2">
            <a:extLst>
              <a:ext uri="{FF2B5EF4-FFF2-40B4-BE49-F238E27FC236}">
                <a16:creationId xmlns:a16="http://schemas.microsoft.com/office/drawing/2014/main" id="{738B2A1F-7EE9-4BED-BD61-890094B311D2}"/>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268271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Diagrama, Dibujo de ingeniería&#10;&#10;Descripción generada automáticamente">
            <a:extLst>
              <a:ext uri="{FF2B5EF4-FFF2-40B4-BE49-F238E27FC236}">
                <a16:creationId xmlns:a16="http://schemas.microsoft.com/office/drawing/2014/main" id="{0B8F73CA-3232-47F2-A2C9-B5896EA53978}"/>
              </a:ext>
            </a:extLst>
          </p:cNvPr>
          <p:cNvPicPr>
            <a:picLocks noChangeAspect="1"/>
          </p:cNvPicPr>
          <p:nvPr/>
        </p:nvPicPr>
        <p:blipFill rotWithShape="1">
          <a:blip r:embed="rId2"/>
          <a:srcRect t="23671" b="22436"/>
          <a:stretch/>
        </p:blipFill>
        <p:spPr>
          <a:xfrm>
            <a:off x="0" y="1774371"/>
            <a:ext cx="9145588" cy="3483429"/>
          </a:xfrm>
          <a:prstGeom prst="rect">
            <a:avLst/>
          </a:prstGeom>
        </p:spPr>
      </p:pic>
      <p:sp>
        <p:nvSpPr>
          <p:cNvPr id="4" name="Título 1">
            <a:extLst>
              <a:ext uri="{FF2B5EF4-FFF2-40B4-BE49-F238E27FC236}">
                <a16:creationId xmlns:a16="http://schemas.microsoft.com/office/drawing/2014/main" id="{5AB29B4E-F021-47A4-BE5F-2726E4297F91}"/>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DISEÑO</a:t>
            </a:r>
            <a:endParaRPr lang="es-EC" sz="2000" i="0" dirty="0">
              <a:solidFill>
                <a:schemeClr val="tx1"/>
              </a:solidFill>
              <a:effectLst/>
            </a:endParaRPr>
          </a:p>
        </p:txBody>
      </p:sp>
      <p:sp>
        <p:nvSpPr>
          <p:cNvPr id="6" name="CuadroTexto 5">
            <a:extLst>
              <a:ext uri="{FF2B5EF4-FFF2-40B4-BE49-F238E27FC236}">
                <a16:creationId xmlns:a16="http://schemas.microsoft.com/office/drawing/2014/main" id="{7845BE11-783C-495C-BED2-F915AD0D20A6}"/>
              </a:ext>
            </a:extLst>
          </p:cNvPr>
          <p:cNvSpPr txBox="1"/>
          <p:nvPr/>
        </p:nvSpPr>
        <p:spPr>
          <a:xfrm>
            <a:off x="212278" y="913067"/>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dirty="0"/>
              <a:t>DISEÑO DE TABLERO ELÉCTRICO Y DE CONTROL</a:t>
            </a:r>
          </a:p>
        </p:txBody>
      </p:sp>
      <p:sp>
        <p:nvSpPr>
          <p:cNvPr id="7" name="TextBox 2">
            <a:extLst>
              <a:ext uri="{FF2B5EF4-FFF2-40B4-BE49-F238E27FC236}">
                <a16:creationId xmlns:a16="http://schemas.microsoft.com/office/drawing/2014/main" id="{9200EED4-FDA9-4011-8C4D-47EE4887C417}"/>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339883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88EAF6C-391D-4586-900A-22AAD9D37087}"/>
              </a:ext>
            </a:extLst>
          </p:cNvPr>
          <p:cNvPicPr>
            <a:picLocks noChangeAspect="1"/>
          </p:cNvPicPr>
          <p:nvPr/>
        </p:nvPicPr>
        <p:blipFill>
          <a:blip r:embed="rId2"/>
          <a:stretch>
            <a:fillRect/>
          </a:stretch>
        </p:blipFill>
        <p:spPr>
          <a:xfrm>
            <a:off x="87492" y="1217269"/>
            <a:ext cx="2943225" cy="4819650"/>
          </a:xfrm>
          <a:prstGeom prst="rect">
            <a:avLst/>
          </a:prstGeom>
        </p:spPr>
      </p:pic>
      <p:pic>
        <p:nvPicPr>
          <p:cNvPr id="7" name="Imagen 6">
            <a:extLst>
              <a:ext uri="{FF2B5EF4-FFF2-40B4-BE49-F238E27FC236}">
                <a16:creationId xmlns:a16="http://schemas.microsoft.com/office/drawing/2014/main" id="{E776948F-6CDA-4A70-B05F-56113A4B7CB9}"/>
              </a:ext>
            </a:extLst>
          </p:cNvPr>
          <p:cNvPicPr>
            <a:picLocks noChangeAspect="1"/>
          </p:cNvPicPr>
          <p:nvPr/>
        </p:nvPicPr>
        <p:blipFill>
          <a:blip r:embed="rId3"/>
          <a:stretch>
            <a:fillRect/>
          </a:stretch>
        </p:blipFill>
        <p:spPr>
          <a:xfrm>
            <a:off x="3048462" y="1217269"/>
            <a:ext cx="2962275" cy="4838700"/>
          </a:xfrm>
          <a:prstGeom prst="rect">
            <a:avLst/>
          </a:prstGeom>
        </p:spPr>
      </p:pic>
      <p:graphicFrame>
        <p:nvGraphicFramePr>
          <p:cNvPr id="4" name="Tabla 3">
            <a:extLst>
              <a:ext uri="{FF2B5EF4-FFF2-40B4-BE49-F238E27FC236}">
                <a16:creationId xmlns:a16="http://schemas.microsoft.com/office/drawing/2014/main" id="{80565184-46A5-4DB9-809F-B5DEC04A9300}"/>
              </a:ext>
            </a:extLst>
          </p:cNvPr>
          <p:cNvGraphicFramePr>
            <a:graphicFrameLocks noGrp="1"/>
          </p:cNvGraphicFramePr>
          <p:nvPr>
            <p:extLst>
              <p:ext uri="{D42A27DB-BD31-4B8C-83A1-F6EECF244321}">
                <p14:modId xmlns:p14="http://schemas.microsoft.com/office/powerpoint/2010/main" val="36310408"/>
              </p:ext>
            </p:extLst>
          </p:nvPr>
        </p:nvGraphicFramePr>
        <p:xfrm>
          <a:off x="6013492" y="1987559"/>
          <a:ext cx="3087126" cy="2923098"/>
        </p:xfrm>
        <a:graphic>
          <a:graphicData uri="http://schemas.openxmlformats.org/drawingml/2006/table">
            <a:tbl>
              <a:tblPr firstRow="1" firstCol="1" bandRow="1">
                <a:tableStyleId>{5C22544A-7EE6-4342-B048-85BDC9FD1C3A}</a:tableStyleId>
              </a:tblPr>
              <a:tblGrid>
                <a:gridCol w="642140">
                  <a:extLst>
                    <a:ext uri="{9D8B030D-6E8A-4147-A177-3AD203B41FA5}">
                      <a16:colId xmlns:a16="http://schemas.microsoft.com/office/drawing/2014/main" val="2346787068"/>
                    </a:ext>
                  </a:extLst>
                </a:gridCol>
                <a:gridCol w="878586">
                  <a:extLst>
                    <a:ext uri="{9D8B030D-6E8A-4147-A177-3AD203B41FA5}">
                      <a16:colId xmlns:a16="http://schemas.microsoft.com/office/drawing/2014/main" val="687730850"/>
                    </a:ext>
                  </a:extLst>
                </a:gridCol>
                <a:gridCol w="1566400">
                  <a:extLst>
                    <a:ext uri="{9D8B030D-6E8A-4147-A177-3AD203B41FA5}">
                      <a16:colId xmlns:a16="http://schemas.microsoft.com/office/drawing/2014/main" val="1217815682"/>
                    </a:ext>
                  </a:extLst>
                </a:gridCol>
              </a:tblGrid>
              <a:tr h="266614">
                <a:tc>
                  <a:txBody>
                    <a:bodyPr/>
                    <a:lstStyle/>
                    <a:p>
                      <a:pPr indent="0" algn="ctr">
                        <a:lnSpc>
                          <a:spcPct val="200000"/>
                        </a:lnSpc>
                      </a:pPr>
                      <a:r>
                        <a:rPr lang="es-EC" sz="1000" dirty="0">
                          <a:solidFill>
                            <a:schemeClr val="tx1"/>
                          </a:solidFill>
                          <a:effectLst/>
                        </a:rPr>
                        <a:t>Color </a:t>
                      </a:r>
                      <a:r>
                        <a:rPr lang="es-EC" sz="1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de luz</a:t>
                      </a:r>
                    </a:p>
                  </a:txBody>
                  <a:tcPr marL="64547" marR="64547" marT="0" marB="0" anchor="ctr"/>
                </a:tc>
                <a:tc>
                  <a:txBody>
                    <a:bodyPr/>
                    <a:lstStyle/>
                    <a:p>
                      <a:pPr indent="0" algn="ctr">
                        <a:lnSpc>
                          <a:spcPct val="200000"/>
                        </a:lnSpc>
                      </a:pPr>
                      <a:r>
                        <a:rPr lang="es-EC" sz="1000" dirty="0">
                          <a:solidFill>
                            <a:schemeClr val="tx1"/>
                          </a:solidFill>
                          <a:effectLst/>
                        </a:rPr>
                        <a:t>Tipo de Señal</a:t>
                      </a:r>
                      <a:endParaRPr lang="es-EC" sz="1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547" marR="64547" marT="0" marB="0" anchor="ctr"/>
                </a:tc>
                <a:tc>
                  <a:txBody>
                    <a:bodyPr/>
                    <a:lstStyle/>
                    <a:p>
                      <a:pPr indent="0" algn="ctr">
                        <a:lnSpc>
                          <a:spcPct val="200000"/>
                        </a:lnSpc>
                      </a:pPr>
                      <a:r>
                        <a:rPr lang="es-EC" sz="1000" dirty="0">
                          <a:solidFill>
                            <a:schemeClr val="tx1"/>
                          </a:solidFill>
                          <a:effectLst/>
                        </a:rPr>
                        <a:t>Descripción</a:t>
                      </a:r>
                      <a:endParaRPr lang="es-EC" sz="1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4547" marR="64547" marT="0" marB="0" anchor="ctr"/>
                </a:tc>
                <a:extLst>
                  <a:ext uri="{0D108BD9-81ED-4DB2-BD59-A6C34878D82A}">
                    <a16:rowId xmlns:a16="http://schemas.microsoft.com/office/drawing/2014/main" val="2901188184"/>
                  </a:ext>
                </a:extLst>
              </a:tr>
              <a:tr h="430419">
                <a:tc>
                  <a:txBody>
                    <a:bodyPr/>
                    <a:lstStyle/>
                    <a:p>
                      <a:pPr indent="0" algn="ctr">
                        <a:lnSpc>
                          <a:spcPct val="200000"/>
                        </a:lnSpc>
                      </a:pPr>
                      <a:r>
                        <a:rPr lang="es-EC" sz="1000" dirty="0">
                          <a:solidFill>
                            <a:schemeClr val="tx1"/>
                          </a:solidFill>
                          <a:effectLst/>
                          <a:highlight>
                            <a:srgbClr val="00FF00"/>
                          </a:highlight>
                        </a:rPr>
                        <a:t>Verde</a:t>
                      </a:r>
                      <a:endParaRPr lang="es-EC" sz="1000" dirty="0">
                        <a:solidFill>
                          <a:schemeClr val="tx1"/>
                        </a:solidFill>
                        <a:effectLst/>
                        <a:highlight>
                          <a:srgbClr val="00FF00"/>
                        </a:highlight>
                        <a:latin typeface="Arial" panose="020B0604020202020204" pitchFamily="34" charset="0"/>
                        <a:ea typeface="Calibri" panose="020F0502020204030204" pitchFamily="34" charset="0"/>
                        <a:cs typeface="Times New Roman" panose="02020603050405020304" pitchFamily="18" charset="0"/>
                      </a:endParaRPr>
                    </a:p>
                  </a:txBody>
                  <a:tcPr marL="64547" marR="64547" marT="0" marB="0" anchor="ctr"/>
                </a:tc>
                <a:tc>
                  <a:txBody>
                    <a:bodyPr/>
                    <a:lstStyle/>
                    <a:p>
                      <a:pPr indent="0" algn="ctr">
                        <a:lnSpc>
                          <a:spcPct val="200000"/>
                        </a:lnSpc>
                      </a:pPr>
                      <a:r>
                        <a:rPr lang="es-EC" sz="1000" dirty="0">
                          <a:effectLst/>
                        </a:rPr>
                        <a:t>Continua</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a:txBody>
                  <a:tcPr marL="64547" marR="64547" marT="0" marB="0" anchor="ctr"/>
                </a:tc>
                <a:tc>
                  <a:txBody>
                    <a:bodyPr/>
                    <a:lstStyle/>
                    <a:p>
                      <a:pPr indent="0">
                        <a:lnSpc>
                          <a:spcPct val="150000"/>
                        </a:lnSpc>
                      </a:pPr>
                      <a:r>
                        <a:rPr lang="es-EC" sz="1000" dirty="0">
                          <a:effectLst/>
                        </a:rPr>
                        <a:t>Inicio de Proceso </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a:txBody>
                  <a:tcPr marL="64547" marR="64547" marT="0" marB="0" anchor="ctr"/>
                </a:tc>
                <a:extLst>
                  <a:ext uri="{0D108BD9-81ED-4DB2-BD59-A6C34878D82A}">
                    <a16:rowId xmlns:a16="http://schemas.microsoft.com/office/drawing/2014/main" val="4183313692"/>
                  </a:ext>
                </a:extLst>
              </a:tr>
              <a:tr h="444117">
                <a:tc>
                  <a:txBody>
                    <a:bodyPr/>
                    <a:lstStyle/>
                    <a:p>
                      <a:pPr indent="0" algn="ctr">
                        <a:lnSpc>
                          <a:spcPct val="200000"/>
                        </a:lnSpc>
                      </a:pPr>
                      <a:r>
                        <a:rPr lang="es-EC" sz="1000" dirty="0">
                          <a:solidFill>
                            <a:schemeClr val="tx1"/>
                          </a:solidFill>
                          <a:effectLst/>
                          <a:highlight>
                            <a:srgbClr val="00FF00"/>
                          </a:highlight>
                        </a:rPr>
                        <a:t>Verde</a:t>
                      </a:r>
                      <a:endParaRPr lang="es-EC" sz="1000" dirty="0">
                        <a:solidFill>
                          <a:schemeClr val="tx1"/>
                        </a:solidFill>
                        <a:effectLst/>
                        <a:highlight>
                          <a:srgbClr val="00FF00"/>
                        </a:highlight>
                        <a:latin typeface="Arial" panose="020B0604020202020204" pitchFamily="34" charset="0"/>
                        <a:ea typeface="Calibri" panose="020F0502020204030204" pitchFamily="34" charset="0"/>
                        <a:cs typeface="Times New Roman" panose="02020603050405020304" pitchFamily="18" charset="0"/>
                      </a:endParaRPr>
                    </a:p>
                  </a:txBody>
                  <a:tcPr marL="64547" marR="64547" marT="0" marB="0" anchor="ctr"/>
                </a:tc>
                <a:tc>
                  <a:txBody>
                    <a:bodyPr/>
                    <a:lstStyle/>
                    <a:p>
                      <a:pPr indent="0" algn="ctr">
                        <a:lnSpc>
                          <a:spcPct val="200000"/>
                        </a:lnSpc>
                      </a:pPr>
                      <a:r>
                        <a:rPr lang="es-EC" sz="1000">
                          <a:effectLst/>
                        </a:rPr>
                        <a:t>Continua</a:t>
                      </a:r>
                      <a:endParaRPr lang="es-EC" sz="1000">
                        <a:effectLst/>
                        <a:latin typeface="Arial" panose="020B0604020202020204" pitchFamily="34" charset="0"/>
                        <a:ea typeface="Calibri" panose="020F0502020204030204" pitchFamily="34" charset="0"/>
                        <a:cs typeface="Times New Roman" panose="02020603050405020304" pitchFamily="18" charset="0"/>
                      </a:endParaRPr>
                    </a:p>
                  </a:txBody>
                  <a:tcPr marL="64547" marR="64547" marT="0" marB="0" anchor="ctr"/>
                </a:tc>
                <a:tc>
                  <a:txBody>
                    <a:bodyPr/>
                    <a:lstStyle/>
                    <a:p>
                      <a:pPr indent="0">
                        <a:lnSpc>
                          <a:spcPct val="150000"/>
                        </a:lnSpc>
                      </a:pPr>
                      <a:r>
                        <a:rPr lang="es-EC" sz="1000" dirty="0">
                          <a:effectLst/>
                        </a:rPr>
                        <a:t>Habilitación del motor</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a:txBody>
                  <a:tcPr marL="64547" marR="64547" marT="0" marB="0" anchor="ctr"/>
                </a:tc>
                <a:extLst>
                  <a:ext uri="{0D108BD9-81ED-4DB2-BD59-A6C34878D82A}">
                    <a16:rowId xmlns:a16="http://schemas.microsoft.com/office/drawing/2014/main" val="2653670273"/>
                  </a:ext>
                </a:extLst>
              </a:tr>
              <a:tr h="320382">
                <a:tc rowSpan="2">
                  <a:txBody>
                    <a:bodyPr/>
                    <a:lstStyle/>
                    <a:p>
                      <a:pPr indent="0" algn="ctr">
                        <a:lnSpc>
                          <a:spcPct val="200000"/>
                        </a:lnSpc>
                      </a:pPr>
                      <a:r>
                        <a:rPr lang="es-EC" sz="1000" dirty="0">
                          <a:solidFill>
                            <a:schemeClr val="tx1"/>
                          </a:solidFill>
                          <a:effectLst/>
                          <a:highlight>
                            <a:srgbClr val="FFFF00"/>
                          </a:highlight>
                        </a:rPr>
                        <a:t>Amarillo</a:t>
                      </a:r>
                      <a:endParaRPr lang="es-EC" sz="1000" dirty="0">
                        <a:solidFill>
                          <a:schemeClr val="tx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txBody>
                  <a:tcPr marL="64547" marR="64547" marT="0" marB="0" anchor="ctr"/>
                </a:tc>
                <a:tc>
                  <a:txBody>
                    <a:bodyPr/>
                    <a:lstStyle/>
                    <a:p>
                      <a:pPr indent="0" algn="ctr">
                        <a:lnSpc>
                          <a:spcPct val="200000"/>
                        </a:lnSpc>
                      </a:pPr>
                      <a:r>
                        <a:rPr lang="es-EC" sz="1000">
                          <a:effectLst/>
                        </a:rPr>
                        <a:t>Continua</a:t>
                      </a:r>
                      <a:endParaRPr lang="es-EC" sz="1000">
                        <a:effectLst/>
                        <a:latin typeface="Arial" panose="020B0604020202020204" pitchFamily="34" charset="0"/>
                        <a:ea typeface="Calibri" panose="020F0502020204030204" pitchFamily="34" charset="0"/>
                        <a:cs typeface="Times New Roman" panose="02020603050405020304" pitchFamily="18" charset="0"/>
                      </a:endParaRPr>
                    </a:p>
                  </a:txBody>
                  <a:tcPr marL="64547" marR="64547" marT="0" marB="0" anchor="ctr"/>
                </a:tc>
                <a:tc>
                  <a:txBody>
                    <a:bodyPr/>
                    <a:lstStyle/>
                    <a:p>
                      <a:pPr indent="0">
                        <a:lnSpc>
                          <a:spcPct val="150000"/>
                        </a:lnSpc>
                      </a:pPr>
                      <a:r>
                        <a:rPr lang="es-EC" sz="1000" dirty="0">
                          <a:effectLst/>
                        </a:rPr>
                        <a:t>Fallo de sensor</a:t>
                      </a:r>
                    </a:p>
                  </a:txBody>
                  <a:tcPr marL="64547" marR="64547" marT="0" marB="0" anchor="ctr"/>
                </a:tc>
                <a:extLst>
                  <a:ext uri="{0D108BD9-81ED-4DB2-BD59-A6C34878D82A}">
                    <a16:rowId xmlns:a16="http://schemas.microsoft.com/office/drawing/2014/main" val="3762175004"/>
                  </a:ext>
                </a:extLst>
              </a:tr>
              <a:tr h="374754">
                <a:tc vMerge="1">
                  <a:txBody>
                    <a:bodyPr/>
                    <a:lstStyle/>
                    <a:p>
                      <a:endParaRPr lang="es-EC"/>
                    </a:p>
                  </a:txBody>
                  <a:tcPr/>
                </a:tc>
                <a:tc>
                  <a:txBody>
                    <a:bodyPr/>
                    <a:lstStyle/>
                    <a:p>
                      <a:pPr indent="0" algn="ctr">
                        <a:lnSpc>
                          <a:spcPct val="200000"/>
                        </a:lnSpc>
                      </a:pPr>
                      <a:r>
                        <a:rPr lang="es-EC" sz="1000" dirty="0">
                          <a:effectLst/>
                        </a:rPr>
                        <a:t>Parpadeante</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a:txBody>
                  <a:tcPr marL="64547" marR="64547" marT="0" marB="0" anchor="ctr"/>
                </a:tc>
                <a:tc>
                  <a:txBody>
                    <a:bodyPr/>
                    <a:lstStyle/>
                    <a:p>
                      <a:pPr indent="0">
                        <a:lnSpc>
                          <a:spcPct val="150000"/>
                        </a:lnSpc>
                      </a:pPr>
                      <a:r>
                        <a:rPr lang="es-EC" sz="1000" dirty="0">
                          <a:effectLst/>
                        </a:rPr>
                        <a:t>Fallo de niquelina</a:t>
                      </a:r>
                    </a:p>
                  </a:txBody>
                  <a:tcPr marL="64547" marR="64547" marT="0" marB="0" anchor="ctr"/>
                </a:tc>
                <a:extLst>
                  <a:ext uri="{0D108BD9-81ED-4DB2-BD59-A6C34878D82A}">
                    <a16:rowId xmlns:a16="http://schemas.microsoft.com/office/drawing/2014/main" val="2899547990"/>
                  </a:ext>
                </a:extLst>
              </a:tr>
              <a:tr h="389744">
                <a:tc rowSpan="2">
                  <a:txBody>
                    <a:bodyPr/>
                    <a:lstStyle/>
                    <a:p>
                      <a:pPr indent="0" algn="ctr">
                        <a:lnSpc>
                          <a:spcPct val="200000"/>
                        </a:lnSpc>
                      </a:pPr>
                      <a:r>
                        <a:rPr lang="es-EC" sz="1000" dirty="0">
                          <a:solidFill>
                            <a:schemeClr val="tx1"/>
                          </a:solidFill>
                          <a:effectLst/>
                          <a:highlight>
                            <a:srgbClr val="FF0000"/>
                          </a:highlight>
                        </a:rPr>
                        <a:t>Rojo</a:t>
                      </a:r>
                      <a:endParaRPr lang="es-EC" sz="1000" dirty="0">
                        <a:solidFill>
                          <a:schemeClr val="tx1"/>
                        </a:solidFill>
                        <a:effectLst/>
                        <a:highlight>
                          <a:srgbClr val="FF0000"/>
                        </a:highlight>
                        <a:latin typeface="Arial" panose="020B0604020202020204" pitchFamily="34" charset="0"/>
                        <a:ea typeface="Calibri" panose="020F0502020204030204" pitchFamily="34" charset="0"/>
                        <a:cs typeface="Times New Roman" panose="02020603050405020304" pitchFamily="18" charset="0"/>
                      </a:endParaRPr>
                    </a:p>
                  </a:txBody>
                  <a:tcPr marL="64547" marR="64547" marT="0" marB="0" anchor="ctr"/>
                </a:tc>
                <a:tc>
                  <a:txBody>
                    <a:bodyPr/>
                    <a:lstStyle/>
                    <a:p>
                      <a:pPr indent="0" algn="ctr">
                        <a:lnSpc>
                          <a:spcPct val="200000"/>
                        </a:lnSpc>
                      </a:pPr>
                      <a:r>
                        <a:rPr lang="es-EC" sz="1000">
                          <a:effectLst/>
                        </a:rPr>
                        <a:t>Continua</a:t>
                      </a:r>
                      <a:endParaRPr lang="es-EC" sz="1000">
                        <a:effectLst/>
                        <a:latin typeface="Arial" panose="020B0604020202020204" pitchFamily="34" charset="0"/>
                        <a:ea typeface="Calibri" panose="020F0502020204030204" pitchFamily="34" charset="0"/>
                        <a:cs typeface="Times New Roman" panose="02020603050405020304" pitchFamily="18" charset="0"/>
                      </a:endParaRPr>
                    </a:p>
                  </a:txBody>
                  <a:tcPr marL="64547" marR="64547" marT="0" marB="0" anchor="ctr"/>
                </a:tc>
                <a:tc>
                  <a:txBody>
                    <a:bodyPr/>
                    <a:lstStyle/>
                    <a:p>
                      <a:pPr indent="0">
                        <a:lnSpc>
                          <a:spcPct val="150000"/>
                        </a:lnSpc>
                      </a:pPr>
                      <a:r>
                        <a:rPr lang="es-EC" sz="1000" dirty="0">
                          <a:effectLst/>
                        </a:rPr>
                        <a:t>Paro de emergencia</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a:txBody>
                  <a:tcPr marL="64547" marR="64547" marT="0" marB="0" anchor="ctr"/>
                </a:tc>
                <a:extLst>
                  <a:ext uri="{0D108BD9-81ED-4DB2-BD59-A6C34878D82A}">
                    <a16:rowId xmlns:a16="http://schemas.microsoft.com/office/drawing/2014/main" val="3482490958"/>
                  </a:ext>
                </a:extLst>
              </a:tr>
              <a:tr h="401389">
                <a:tc vMerge="1">
                  <a:txBody>
                    <a:bodyPr/>
                    <a:lstStyle/>
                    <a:p>
                      <a:endParaRPr lang="es-EC"/>
                    </a:p>
                  </a:txBody>
                  <a:tcPr/>
                </a:tc>
                <a:tc>
                  <a:txBody>
                    <a:bodyPr/>
                    <a:lstStyle/>
                    <a:p>
                      <a:pPr indent="0" algn="ctr">
                        <a:lnSpc>
                          <a:spcPct val="200000"/>
                        </a:lnSpc>
                      </a:pPr>
                      <a:r>
                        <a:rPr lang="es-EC" sz="1000">
                          <a:effectLst/>
                        </a:rPr>
                        <a:t>Parpadeante</a:t>
                      </a:r>
                      <a:endParaRPr lang="es-EC" sz="1000">
                        <a:effectLst/>
                        <a:latin typeface="Arial" panose="020B0604020202020204" pitchFamily="34" charset="0"/>
                        <a:ea typeface="Calibri" panose="020F0502020204030204" pitchFamily="34" charset="0"/>
                        <a:cs typeface="Times New Roman" panose="02020603050405020304" pitchFamily="18" charset="0"/>
                      </a:endParaRPr>
                    </a:p>
                  </a:txBody>
                  <a:tcPr marL="64547" marR="64547" marT="0" marB="0" anchor="ctr"/>
                </a:tc>
                <a:tc>
                  <a:txBody>
                    <a:bodyPr/>
                    <a:lstStyle/>
                    <a:p>
                      <a:pPr indent="0">
                        <a:lnSpc>
                          <a:spcPct val="150000"/>
                        </a:lnSpc>
                      </a:pPr>
                      <a:r>
                        <a:rPr lang="es-EC" sz="1000" dirty="0">
                          <a:effectLst/>
                        </a:rPr>
                        <a:t>Fallo de motor</a:t>
                      </a:r>
                    </a:p>
                  </a:txBody>
                  <a:tcPr marL="64547" marR="64547" marT="0" marB="0" anchor="ctr"/>
                </a:tc>
                <a:extLst>
                  <a:ext uri="{0D108BD9-81ED-4DB2-BD59-A6C34878D82A}">
                    <a16:rowId xmlns:a16="http://schemas.microsoft.com/office/drawing/2014/main" val="49615846"/>
                  </a:ext>
                </a:extLst>
              </a:tr>
            </a:tbl>
          </a:graphicData>
        </a:graphic>
      </p:graphicFrame>
      <p:sp>
        <p:nvSpPr>
          <p:cNvPr id="9" name="Título 1">
            <a:extLst>
              <a:ext uri="{FF2B5EF4-FFF2-40B4-BE49-F238E27FC236}">
                <a16:creationId xmlns:a16="http://schemas.microsoft.com/office/drawing/2014/main" id="{C5EAE90D-A55B-449B-97C0-23F5F4E8DEDB}"/>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DISEÑO</a:t>
            </a:r>
            <a:endParaRPr lang="es-EC" sz="2000" i="0" dirty="0">
              <a:solidFill>
                <a:schemeClr val="tx1"/>
              </a:solidFill>
              <a:effectLst/>
            </a:endParaRPr>
          </a:p>
        </p:txBody>
      </p:sp>
      <p:sp>
        <p:nvSpPr>
          <p:cNvPr id="10" name="CuadroTexto 9">
            <a:extLst>
              <a:ext uri="{FF2B5EF4-FFF2-40B4-BE49-F238E27FC236}">
                <a16:creationId xmlns:a16="http://schemas.microsoft.com/office/drawing/2014/main" id="{D257FEF7-277F-4169-A6DF-A17CBD5C1FEF}"/>
              </a:ext>
            </a:extLst>
          </p:cNvPr>
          <p:cNvSpPr txBox="1"/>
          <p:nvPr/>
        </p:nvSpPr>
        <p:spPr>
          <a:xfrm>
            <a:off x="212278" y="913067"/>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dirty="0"/>
              <a:t>DISEÑO DE TABLERO ELÉCTRICO Y DE CONTROL</a:t>
            </a:r>
          </a:p>
        </p:txBody>
      </p:sp>
      <p:sp>
        <p:nvSpPr>
          <p:cNvPr id="11" name="TextBox 2">
            <a:extLst>
              <a:ext uri="{FF2B5EF4-FFF2-40B4-BE49-F238E27FC236}">
                <a16:creationId xmlns:a16="http://schemas.microsoft.com/office/drawing/2014/main" id="{D54BA917-B3AD-441C-B898-977F20A1DCC0}"/>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097450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Interfaz de usuario gráfica&#10;&#10;Descripción generada automáticamente">
            <a:extLst>
              <a:ext uri="{FF2B5EF4-FFF2-40B4-BE49-F238E27FC236}">
                <a16:creationId xmlns:a16="http://schemas.microsoft.com/office/drawing/2014/main" id="{418F43F6-4352-4629-BA86-14D4E0EDABAC}"/>
              </a:ext>
            </a:extLst>
          </p:cNvPr>
          <p:cNvPicPr/>
          <p:nvPr/>
        </p:nvPicPr>
        <p:blipFill rotWithShape="1">
          <a:blip r:embed="rId2" cstate="print">
            <a:extLst>
              <a:ext uri="{28A0092B-C50C-407E-A947-70E740481C1C}">
                <a14:useLocalDpi xmlns:a14="http://schemas.microsoft.com/office/drawing/2010/main" val="0"/>
              </a:ext>
            </a:extLst>
          </a:blip>
          <a:srcRect l="6593" t="5169" r="6494" b="2451"/>
          <a:stretch/>
        </p:blipFill>
        <p:spPr bwMode="auto">
          <a:xfrm>
            <a:off x="877946" y="1600202"/>
            <a:ext cx="3020423" cy="4292976"/>
          </a:xfrm>
          <a:prstGeom prst="rect">
            <a:avLst/>
          </a:prstGeom>
          <a:noFill/>
          <a:ln>
            <a:noFill/>
          </a:ln>
          <a:extLst>
            <a:ext uri="{53640926-AAD7-44D8-BBD7-CCE9431645EC}">
              <a14:shadowObscured xmlns:a14="http://schemas.microsoft.com/office/drawing/2010/main"/>
            </a:ext>
          </a:extLst>
        </p:spPr>
      </p:pic>
      <p:pic>
        <p:nvPicPr>
          <p:cNvPr id="10" name="Imagen 9" descr="Imagen que contiene interior, pequeño, colgando, tabla&#10;&#10;Descripción generada automáticamente">
            <a:extLst>
              <a:ext uri="{FF2B5EF4-FFF2-40B4-BE49-F238E27FC236}">
                <a16:creationId xmlns:a16="http://schemas.microsoft.com/office/drawing/2014/main" id="{C2AD4CF7-98EF-40CC-97A2-818AEBD69CFA}"/>
              </a:ext>
            </a:extLst>
          </p:cNvPr>
          <p:cNvPicPr/>
          <p:nvPr/>
        </p:nvPicPr>
        <p:blipFill rotWithShape="1">
          <a:blip r:embed="rId3" cstate="print">
            <a:extLst>
              <a:ext uri="{28A0092B-C50C-407E-A947-70E740481C1C}">
                <a14:useLocalDpi xmlns:a14="http://schemas.microsoft.com/office/drawing/2010/main" val="0"/>
              </a:ext>
            </a:extLst>
          </a:blip>
          <a:srcRect b="9659"/>
          <a:stretch/>
        </p:blipFill>
        <p:spPr bwMode="auto">
          <a:xfrm>
            <a:off x="4950175" y="1600202"/>
            <a:ext cx="3020422" cy="4292976"/>
          </a:xfrm>
          <a:prstGeom prst="rect">
            <a:avLst/>
          </a:prstGeom>
          <a:noFill/>
          <a:ln>
            <a:noFill/>
          </a:ln>
          <a:extLst>
            <a:ext uri="{53640926-AAD7-44D8-BBD7-CCE9431645EC}">
              <a14:shadowObscured xmlns:a14="http://schemas.microsoft.com/office/drawing/2010/main"/>
            </a:ext>
          </a:extLst>
        </p:spPr>
      </p:pic>
      <p:sp>
        <p:nvSpPr>
          <p:cNvPr id="7" name="Título 1">
            <a:extLst>
              <a:ext uri="{FF2B5EF4-FFF2-40B4-BE49-F238E27FC236}">
                <a16:creationId xmlns:a16="http://schemas.microsoft.com/office/drawing/2014/main" id="{3F78A470-13F0-4C5C-839D-ADCF1EA40AD1}"/>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IMPLEMENTACIÓN</a:t>
            </a:r>
            <a:endParaRPr lang="es-EC" sz="2000" i="0" dirty="0">
              <a:solidFill>
                <a:schemeClr val="tx1"/>
              </a:solidFill>
              <a:effectLst/>
            </a:endParaRPr>
          </a:p>
        </p:txBody>
      </p:sp>
      <p:sp>
        <p:nvSpPr>
          <p:cNvPr id="11" name="TextBox 2">
            <a:extLst>
              <a:ext uri="{FF2B5EF4-FFF2-40B4-BE49-F238E27FC236}">
                <a16:creationId xmlns:a16="http://schemas.microsoft.com/office/drawing/2014/main" id="{52DFB18E-7DA5-48C0-B1A2-782B363688C6}"/>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705361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papalote, vuelo, playa, parado&#10;&#10;Descripción generada automáticamente">
            <a:extLst>
              <a:ext uri="{FF2B5EF4-FFF2-40B4-BE49-F238E27FC236}">
                <a16:creationId xmlns:a16="http://schemas.microsoft.com/office/drawing/2014/main" id="{5732F74C-264B-4077-9116-A5ACECE67D49}"/>
              </a:ext>
            </a:extLst>
          </p:cNvPr>
          <p:cNvPicPr/>
          <p:nvPr/>
        </p:nvPicPr>
        <p:blipFill rotWithShape="1">
          <a:blip r:embed="rId2" cstate="print">
            <a:extLst>
              <a:ext uri="{28A0092B-C50C-407E-A947-70E740481C1C}">
                <a14:useLocalDpi xmlns:a14="http://schemas.microsoft.com/office/drawing/2010/main" val="0"/>
              </a:ext>
            </a:extLst>
          </a:blip>
          <a:srcRect l="34689" t="22105" r="15080" b="3846"/>
          <a:stretch/>
        </p:blipFill>
        <p:spPr bwMode="auto">
          <a:xfrm>
            <a:off x="505971" y="2109866"/>
            <a:ext cx="2604135" cy="2879725"/>
          </a:xfrm>
          <a:prstGeom prst="rect">
            <a:avLst/>
          </a:prstGeom>
          <a:noFill/>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AAE89199-716C-454A-87DA-7C7562D530C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516135" y="2109867"/>
            <a:ext cx="2113318" cy="2879725"/>
          </a:xfrm>
          <a:prstGeom prst="rect">
            <a:avLst/>
          </a:prstGeom>
        </p:spPr>
      </p:pic>
      <p:pic>
        <p:nvPicPr>
          <p:cNvPr id="12" name="Imagen 11" descr="Imagen que contiene interior, ventana, hecho de madera, tabla&#10;&#10;Descripción generada automáticamente">
            <a:extLst>
              <a:ext uri="{FF2B5EF4-FFF2-40B4-BE49-F238E27FC236}">
                <a16:creationId xmlns:a16="http://schemas.microsoft.com/office/drawing/2014/main" id="{2398D9F2-4E1E-4982-A812-5CB7F981F1D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5374" y="2109865"/>
            <a:ext cx="2113318" cy="2879725"/>
          </a:xfrm>
          <a:prstGeom prst="rect">
            <a:avLst/>
          </a:prstGeom>
          <a:noFill/>
          <a:ln>
            <a:noFill/>
          </a:ln>
        </p:spPr>
      </p:pic>
      <p:sp>
        <p:nvSpPr>
          <p:cNvPr id="13" name="CuadroTexto 12">
            <a:extLst>
              <a:ext uri="{FF2B5EF4-FFF2-40B4-BE49-F238E27FC236}">
                <a16:creationId xmlns:a16="http://schemas.microsoft.com/office/drawing/2014/main" id="{355FC8E9-5C34-48BF-88A6-3C131BD0FB9E}"/>
              </a:ext>
            </a:extLst>
          </p:cNvPr>
          <p:cNvSpPr txBox="1"/>
          <p:nvPr/>
        </p:nvSpPr>
        <p:spPr>
          <a:xfrm>
            <a:off x="933407" y="4989918"/>
            <a:ext cx="1749261" cy="369332"/>
          </a:xfrm>
          <a:prstGeom prst="rect">
            <a:avLst/>
          </a:prstGeom>
          <a:noFill/>
        </p:spPr>
        <p:txBody>
          <a:bodyPr wrap="none" rtlCol="0">
            <a:spAutoFit/>
          </a:bodyPr>
          <a:lstStyle/>
          <a:p>
            <a:r>
              <a:rPr lang="es-EC"/>
              <a:t>Puesta a Tierra</a:t>
            </a:r>
          </a:p>
        </p:txBody>
      </p:sp>
      <p:sp>
        <p:nvSpPr>
          <p:cNvPr id="14" name="CuadroTexto 13">
            <a:extLst>
              <a:ext uri="{FF2B5EF4-FFF2-40B4-BE49-F238E27FC236}">
                <a16:creationId xmlns:a16="http://schemas.microsoft.com/office/drawing/2014/main" id="{C1E960A7-4E0F-467B-8BF8-BDDEE7547926}"/>
              </a:ext>
            </a:extLst>
          </p:cNvPr>
          <p:cNvSpPr txBox="1"/>
          <p:nvPr/>
        </p:nvSpPr>
        <p:spPr>
          <a:xfrm>
            <a:off x="3158795" y="5007954"/>
            <a:ext cx="2839239" cy="369332"/>
          </a:xfrm>
          <a:prstGeom prst="rect">
            <a:avLst/>
          </a:prstGeom>
          <a:noFill/>
        </p:spPr>
        <p:txBody>
          <a:bodyPr wrap="none" rtlCol="0">
            <a:spAutoFit/>
          </a:bodyPr>
          <a:lstStyle/>
          <a:p>
            <a:r>
              <a:rPr lang="es-EC"/>
              <a:t>Alimentación de Planchas</a:t>
            </a:r>
          </a:p>
        </p:txBody>
      </p:sp>
      <p:sp>
        <p:nvSpPr>
          <p:cNvPr id="15" name="CuadroTexto 14">
            <a:extLst>
              <a:ext uri="{FF2B5EF4-FFF2-40B4-BE49-F238E27FC236}">
                <a16:creationId xmlns:a16="http://schemas.microsoft.com/office/drawing/2014/main" id="{04BF6573-4FE4-4FAC-BC0F-CD33B03B85B6}"/>
              </a:ext>
            </a:extLst>
          </p:cNvPr>
          <p:cNvSpPr txBox="1"/>
          <p:nvPr/>
        </p:nvSpPr>
        <p:spPr>
          <a:xfrm>
            <a:off x="5998034" y="4987488"/>
            <a:ext cx="2835135" cy="369332"/>
          </a:xfrm>
          <a:prstGeom prst="rect">
            <a:avLst/>
          </a:prstGeom>
          <a:noFill/>
        </p:spPr>
        <p:txBody>
          <a:bodyPr wrap="none" rtlCol="0">
            <a:spAutoFit/>
          </a:bodyPr>
          <a:lstStyle/>
          <a:p>
            <a:r>
              <a:rPr lang="es-EC"/>
              <a:t>Sensores de Temperatura</a:t>
            </a:r>
          </a:p>
        </p:txBody>
      </p:sp>
      <p:sp>
        <p:nvSpPr>
          <p:cNvPr id="17" name="Título 1">
            <a:extLst>
              <a:ext uri="{FF2B5EF4-FFF2-40B4-BE49-F238E27FC236}">
                <a16:creationId xmlns:a16="http://schemas.microsoft.com/office/drawing/2014/main" id="{A0ABFDFC-56CF-4D8E-BA63-084C040835E3}"/>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IMPLEMENTACIÓN</a:t>
            </a:r>
            <a:endParaRPr lang="es-EC" sz="2000" i="0" dirty="0">
              <a:solidFill>
                <a:schemeClr val="tx1"/>
              </a:solidFill>
              <a:effectLst/>
            </a:endParaRPr>
          </a:p>
        </p:txBody>
      </p:sp>
      <p:sp>
        <p:nvSpPr>
          <p:cNvPr id="18" name="TextBox 2">
            <a:extLst>
              <a:ext uri="{FF2B5EF4-FFF2-40B4-BE49-F238E27FC236}">
                <a16:creationId xmlns:a16="http://schemas.microsoft.com/office/drawing/2014/main" id="{2BB8D073-169D-4387-AB4A-20A9837D6407}"/>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960172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10;&#10;Descripción generada automáticamente con confianza media">
            <a:extLst>
              <a:ext uri="{FF2B5EF4-FFF2-40B4-BE49-F238E27FC236}">
                <a16:creationId xmlns:a16="http://schemas.microsoft.com/office/drawing/2014/main" id="{F83DB934-DFD8-4DFF-831A-0FEB3DAB1532}"/>
              </a:ext>
            </a:extLst>
          </p:cNvPr>
          <p:cNvPicPr/>
          <p:nvPr/>
        </p:nvPicPr>
        <p:blipFill>
          <a:blip r:embed="rId2"/>
          <a:stretch>
            <a:fillRect/>
          </a:stretch>
        </p:blipFill>
        <p:spPr>
          <a:xfrm>
            <a:off x="485343" y="765453"/>
            <a:ext cx="3600000" cy="2160000"/>
          </a:xfrm>
          <a:prstGeom prst="rect">
            <a:avLst/>
          </a:prstGeom>
        </p:spPr>
      </p:pic>
      <p:pic>
        <p:nvPicPr>
          <p:cNvPr id="5" name="Imagen 4" descr="Diagrama&#10;&#10;Descripción generada automáticamente">
            <a:extLst>
              <a:ext uri="{FF2B5EF4-FFF2-40B4-BE49-F238E27FC236}">
                <a16:creationId xmlns:a16="http://schemas.microsoft.com/office/drawing/2014/main" id="{56D1F501-104A-49E5-9262-C984E611377F}"/>
              </a:ext>
            </a:extLst>
          </p:cNvPr>
          <p:cNvPicPr/>
          <p:nvPr/>
        </p:nvPicPr>
        <p:blipFill>
          <a:blip r:embed="rId3"/>
          <a:stretch>
            <a:fillRect/>
          </a:stretch>
        </p:blipFill>
        <p:spPr>
          <a:xfrm>
            <a:off x="4975487" y="759626"/>
            <a:ext cx="3600000" cy="2160000"/>
          </a:xfrm>
          <a:prstGeom prst="rect">
            <a:avLst/>
          </a:prstGeom>
        </p:spPr>
      </p:pic>
      <p:sp>
        <p:nvSpPr>
          <p:cNvPr id="6" name="CuadroTexto 5">
            <a:extLst>
              <a:ext uri="{FF2B5EF4-FFF2-40B4-BE49-F238E27FC236}">
                <a16:creationId xmlns:a16="http://schemas.microsoft.com/office/drawing/2014/main" id="{A63AA813-A09E-40FC-97B5-D364808FC8F1}"/>
              </a:ext>
            </a:extLst>
          </p:cNvPr>
          <p:cNvSpPr txBox="1"/>
          <p:nvPr/>
        </p:nvSpPr>
        <p:spPr>
          <a:xfrm>
            <a:off x="1330282" y="2892423"/>
            <a:ext cx="1659429" cy="369332"/>
          </a:xfrm>
          <a:prstGeom prst="rect">
            <a:avLst/>
          </a:prstGeom>
          <a:noFill/>
        </p:spPr>
        <p:txBody>
          <a:bodyPr wrap="none" rtlCol="0">
            <a:spAutoFit/>
          </a:bodyPr>
          <a:lstStyle/>
          <a:p>
            <a:r>
              <a:rPr lang="es-EC" dirty="0"/>
              <a:t>Pantalla </a:t>
            </a:r>
            <a:r>
              <a:rPr lang="es-EC" dirty="0" err="1"/>
              <a:t>LogIn</a:t>
            </a:r>
            <a:endParaRPr lang="es-EC" dirty="0"/>
          </a:p>
        </p:txBody>
      </p:sp>
      <p:sp>
        <p:nvSpPr>
          <p:cNvPr id="7" name="CuadroTexto 6">
            <a:extLst>
              <a:ext uri="{FF2B5EF4-FFF2-40B4-BE49-F238E27FC236}">
                <a16:creationId xmlns:a16="http://schemas.microsoft.com/office/drawing/2014/main" id="{2EF8AC61-66E7-4B4E-A97E-E8F2AB5A5421}"/>
              </a:ext>
            </a:extLst>
          </p:cNvPr>
          <p:cNvSpPr txBox="1"/>
          <p:nvPr/>
        </p:nvSpPr>
        <p:spPr>
          <a:xfrm>
            <a:off x="5291747" y="2879311"/>
            <a:ext cx="2967479" cy="369332"/>
          </a:xfrm>
          <a:prstGeom prst="rect">
            <a:avLst/>
          </a:prstGeom>
          <a:noFill/>
        </p:spPr>
        <p:txBody>
          <a:bodyPr wrap="none" rtlCol="0">
            <a:spAutoFit/>
          </a:bodyPr>
          <a:lstStyle/>
          <a:p>
            <a:r>
              <a:rPr lang="es-EC"/>
              <a:t>Pantalla Menú/Arquitectura</a:t>
            </a:r>
          </a:p>
        </p:txBody>
      </p:sp>
      <p:pic>
        <p:nvPicPr>
          <p:cNvPr id="8" name="Marcador de contenido 7" descr="Captura de pantalla de computadora&#10;&#10;Descripción generada automáticamente con confianza media">
            <a:extLst>
              <a:ext uri="{FF2B5EF4-FFF2-40B4-BE49-F238E27FC236}">
                <a16:creationId xmlns:a16="http://schemas.microsoft.com/office/drawing/2014/main" id="{484FF866-A287-463F-982C-ED689F6B5914}"/>
              </a:ext>
            </a:extLst>
          </p:cNvPr>
          <p:cNvPicPr>
            <a:picLocks noGrp="1"/>
          </p:cNvPicPr>
          <p:nvPr>
            <p:ph idx="1"/>
          </p:nvPr>
        </p:nvPicPr>
        <p:blipFill>
          <a:blip r:embed="rId4"/>
          <a:stretch>
            <a:fillRect/>
          </a:stretch>
        </p:blipFill>
        <p:spPr>
          <a:xfrm>
            <a:off x="509900" y="3295999"/>
            <a:ext cx="3600000" cy="2160000"/>
          </a:xfrm>
          <a:prstGeom prst="rect">
            <a:avLst/>
          </a:prstGeom>
        </p:spPr>
      </p:pic>
      <p:sp>
        <p:nvSpPr>
          <p:cNvPr id="9" name="CuadroTexto 8">
            <a:extLst>
              <a:ext uri="{FF2B5EF4-FFF2-40B4-BE49-F238E27FC236}">
                <a16:creationId xmlns:a16="http://schemas.microsoft.com/office/drawing/2014/main" id="{8ED67547-AA76-4157-BE25-42B7F9210AC7}"/>
              </a:ext>
            </a:extLst>
          </p:cNvPr>
          <p:cNvSpPr txBox="1"/>
          <p:nvPr/>
        </p:nvSpPr>
        <p:spPr>
          <a:xfrm>
            <a:off x="609243" y="5452970"/>
            <a:ext cx="3352200" cy="369332"/>
          </a:xfrm>
          <a:prstGeom prst="rect">
            <a:avLst/>
          </a:prstGeom>
          <a:noFill/>
        </p:spPr>
        <p:txBody>
          <a:bodyPr wrap="none" rtlCol="0">
            <a:spAutoFit/>
          </a:bodyPr>
          <a:lstStyle/>
          <a:p>
            <a:r>
              <a:rPr lang="es-EC" dirty="0"/>
              <a:t>Pantalla Configuración Previa</a:t>
            </a:r>
          </a:p>
        </p:txBody>
      </p:sp>
      <p:pic>
        <p:nvPicPr>
          <p:cNvPr id="10" name="Imagen 9" descr="Captura de pantalla de un computador&#10;&#10;Descripción generada automáticamente con confianza media">
            <a:extLst>
              <a:ext uri="{FF2B5EF4-FFF2-40B4-BE49-F238E27FC236}">
                <a16:creationId xmlns:a16="http://schemas.microsoft.com/office/drawing/2014/main" id="{B8F1EAB1-7251-4DC5-B9A0-D19FDE9E2931}"/>
              </a:ext>
            </a:extLst>
          </p:cNvPr>
          <p:cNvPicPr/>
          <p:nvPr/>
        </p:nvPicPr>
        <p:blipFill>
          <a:blip r:embed="rId5"/>
          <a:stretch>
            <a:fillRect/>
          </a:stretch>
        </p:blipFill>
        <p:spPr>
          <a:xfrm>
            <a:off x="4975486" y="3295999"/>
            <a:ext cx="3600000" cy="2160000"/>
          </a:xfrm>
          <a:prstGeom prst="rect">
            <a:avLst/>
          </a:prstGeom>
        </p:spPr>
      </p:pic>
      <p:sp>
        <p:nvSpPr>
          <p:cNvPr id="11" name="CuadroTexto 10">
            <a:extLst>
              <a:ext uri="{FF2B5EF4-FFF2-40B4-BE49-F238E27FC236}">
                <a16:creationId xmlns:a16="http://schemas.microsoft.com/office/drawing/2014/main" id="{5C68A0B0-AB5F-4252-BAB7-EF77D497BFB6}"/>
              </a:ext>
            </a:extLst>
          </p:cNvPr>
          <p:cNvSpPr txBox="1"/>
          <p:nvPr/>
        </p:nvSpPr>
        <p:spPr>
          <a:xfrm>
            <a:off x="5432810" y="5452970"/>
            <a:ext cx="2685351" cy="369332"/>
          </a:xfrm>
          <a:prstGeom prst="rect">
            <a:avLst/>
          </a:prstGeom>
          <a:noFill/>
        </p:spPr>
        <p:txBody>
          <a:bodyPr wrap="none" rtlCol="0">
            <a:spAutoFit/>
          </a:bodyPr>
          <a:lstStyle/>
          <a:p>
            <a:r>
              <a:rPr lang="es-EC"/>
              <a:t>Pantalla Calibración PID</a:t>
            </a:r>
          </a:p>
        </p:txBody>
      </p:sp>
      <p:sp>
        <p:nvSpPr>
          <p:cNvPr id="12" name="CuadroTexto 11">
            <a:extLst>
              <a:ext uri="{FF2B5EF4-FFF2-40B4-BE49-F238E27FC236}">
                <a16:creationId xmlns:a16="http://schemas.microsoft.com/office/drawing/2014/main" id="{0E280D44-553A-4B9E-A036-2B8BA46064B5}"/>
              </a:ext>
            </a:extLst>
          </p:cNvPr>
          <p:cNvSpPr txBox="1"/>
          <p:nvPr/>
        </p:nvSpPr>
        <p:spPr>
          <a:xfrm>
            <a:off x="312344" y="210241"/>
            <a:ext cx="1685077" cy="369332"/>
          </a:xfrm>
          <a:prstGeom prst="rect">
            <a:avLst/>
          </a:prstGeom>
          <a:noFill/>
        </p:spPr>
        <p:txBody>
          <a:bodyPr wrap="none" rtlCol="0">
            <a:spAutoFit/>
          </a:bodyPr>
          <a:lstStyle/>
          <a:p>
            <a:r>
              <a:rPr lang="es-EC" b="1"/>
              <a:t>Pantallas HMI</a:t>
            </a:r>
          </a:p>
        </p:txBody>
      </p:sp>
      <p:sp>
        <p:nvSpPr>
          <p:cNvPr id="13" name="Título 1">
            <a:extLst>
              <a:ext uri="{FF2B5EF4-FFF2-40B4-BE49-F238E27FC236}">
                <a16:creationId xmlns:a16="http://schemas.microsoft.com/office/drawing/2014/main" id="{E6EA33CD-3DF2-48AE-BE07-86A395E913C4}"/>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IMPLEMENTACIÓN</a:t>
            </a:r>
            <a:endParaRPr lang="es-EC" sz="2000" i="0" dirty="0">
              <a:solidFill>
                <a:schemeClr val="tx1"/>
              </a:solidFill>
              <a:effectLst/>
            </a:endParaRPr>
          </a:p>
        </p:txBody>
      </p:sp>
      <p:sp>
        <p:nvSpPr>
          <p:cNvPr id="14" name="TextBox 2">
            <a:extLst>
              <a:ext uri="{FF2B5EF4-FFF2-40B4-BE49-F238E27FC236}">
                <a16:creationId xmlns:a16="http://schemas.microsoft.com/office/drawing/2014/main" id="{40D1A0AF-53B4-464A-859F-70ADE3E67ED2}"/>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37871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647818" y="5810525"/>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1143000"/>
          </a:xfrm>
        </p:spPr>
        <p:txBody>
          <a:bodyPr/>
          <a:lstStyle/>
          <a:p>
            <a:pPr algn="ctr"/>
            <a:r>
              <a:rPr lang="es-ES" sz="2000" i="0">
                <a:solidFill>
                  <a:schemeClr val="tx1"/>
                </a:solidFill>
                <a:effectLst/>
              </a:rPr>
              <a:t>INTRODUCCIÓN</a:t>
            </a:r>
            <a:endParaRPr lang="es-EC" sz="2000" i="0">
              <a:solidFill>
                <a:schemeClr val="tx1"/>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117472" y="632338"/>
            <a:ext cx="1659429" cy="369332"/>
          </a:xfrm>
          <a:prstGeom prst="rect">
            <a:avLst/>
          </a:prstGeom>
          <a:noFill/>
        </p:spPr>
        <p:txBody>
          <a:bodyPr wrap="none" rtlCol="0">
            <a:spAutoFit/>
          </a:bodyPr>
          <a:lstStyle/>
          <a:p>
            <a:r>
              <a:rPr lang="es-EC" b="1"/>
              <a:t>PLANCHADO</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5" name="CuadroTexto 14">
            <a:extLst>
              <a:ext uri="{FF2B5EF4-FFF2-40B4-BE49-F238E27FC236}">
                <a16:creationId xmlns:a16="http://schemas.microsoft.com/office/drawing/2014/main" id="{7961283F-23FF-47EF-9789-FABF28BDC8E5}"/>
              </a:ext>
            </a:extLst>
          </p:cNvPr>
          <p:cNvSpPr txBox="1"/>
          <p:nvPr/>
        </p:nvSpPr>
        <p:spPr>
          <a:xfrm>
            <a:off x="155574" y="1008535"/>
            <a:ext cx="8307941" cy="2031325"/>
          </a:xfrm>
          <a:prstGeom prst="rect">
            <a:avLst/>
          </a:prstGeom>
        </p:spPr>
        <p:txBody>
          <a:bodyPr wrap="square">
            <a:spAutoFit/>
          </a:bodyPr>
          <a:lstStyle>
            <a:defPPr>
              <a:defRPr lang="es-ES"/>
            </a:defPPr>
            <a:lvl1pPr algn="just">
              <a:defRPr sz="1400">
                <a:latin typeface="Calibri" panose="020F0502020204030204" pitchFamily="34" charset="0"/>
                <a:cs typeface="Calibri" panose="020F0502020204030204" pitchFamily="34" charset="0"/>
              </a:defRPr>
            </a:lvl1pPr>
          </a:lstStyle>
          <a:p>
            <a:r>
              <a:rPr lang="es-EC"/>
              <a:t>El proceso de planchado tiene como objetivo eliminar arrugas y marcas en el tejido, además de evitar la transmisión de enfermedades infecciosas, haciendo uso de un instrumento de planchado. Para la ejecución de este proceso intervienen diferentes particularidades de acuerdo al tipo de tejidos empleados para realizar la prenda. </a:t>
            </a:r>
          </a:p>
          <a:p>
            <a:endParaRPr lang="es-EC"/>
          </a:p>
          <a:p>
            <a:r>
              <a:rPr lang="es-EC"/>
              <a:t>Un adecuado proceso de planchado requiere de la combinación de los siguientes parámetros:</a:t>
            </a:r>
          </a:p>
          <a:p>
            <a:r>
              <a:rPr lang="es-EC"/>
              <a:t>•	Temperatura</a:t>
            </a:r>
          </a:p>
          <a:p>
            <a:r>
              <a:rPr lang="es-EC"/>
              <a:t>•	Presión</a:t>
            </a:r>
          </a:p>
          <a:p>
            <a:r>
              <a:rPr lang="es-EC"/>
              <a:t>•	Humedad</a:t>
            </a:r>
          </a:p>
        </p:txBody>
      </p:sp>
      <p:graphicFrame>
        <p:nvGraphicFramePr>
          <p:cNvPr id="8" name="Diagrama 7">
            <a:extLst>
              <a:ext uri="{FF2B5EF4-FFF2-40B4-BE49-F238E27FC236}">
                <a16:creationId xmlns:a16="http://schemas.microsoft.com/office/drawing/2014/main" id="{4314B2BB-3008-4D7D-BB03-9E0FE907EF64}"/>
              </a:ext>
            </a:extLst>
          </p:cNvPr>
          <p:cNvGraphicFramePr/>
          <p:nvPr>
            <p:extLst>
              <p:ext uri="{D42A27DB-BD31-4B8C-83A1-F6EECF244321}">
                <p14:modId xmlns:p14="http://schemas.microsoft.com/office/powerpoint/2010/main" val="1630239466"/>
              </p:ext>
            </p:extLst>
          </p:nvPr>
        </p:nvGraphicFramePr>
        <p:xfrm>
          <a:off x="1691369" y="3147237"/>
          <a:ext cx="5506873" cy="2945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AB2EB251-5C09-4A79-8C3C-6A44BAB71F88}"/>
              </a:ext>
            </a:extLst>
          </p:cNvPr>
          <p:cNvSpPr txBox="1"/>
          <p:nvPr/>
        </p:nvSpPr>
        <p:spPr>
          <a:xfrm>
            <a:off x="167000" y="3083994"/>
            <a:ext cx="2608406" cy="369332"/>
          </a:xfrm>
          <a:prstGeom prst="rect">
            <a:avLst/>
          </a:prstGeom>
          <a:noFill/>
        </p:spPr>
        <p:txBody>
          <a:bodyPr wrap="none" rtlCol="0">
            <a:spAutoFit/>
          </a:bodyPr>
          <a:lstStyle/>
          <a:p>
            <a:r>
              <a:rPr lang="es-EC" b="1"/>
              <a:t>TIPOS DE PLANCHAS</a:t>
            </a:r>
          </a:p>
        </p:txBody>
      </p:sp>
      <p:sp>
        <p:nvSpPr>
          <p:cNvPr id="10" name="TextBox 2">
            <a:extLst>
              <a:ext uri="{FF2B5EF4-FFF2-40B4-BE49-F238E27FC236}">
                <a16:creationId xmlns:a16="http://schemas.microsoft.com/office/drawing/2014/main" id="{7802EB52-6409-4EB7-A0B8-DE3D2BC32CB3}"/>
              </a:ext>
            </a:extLst>
          </p:cNvPr>
          <p:cNvSpPr txBox="1"/>
          <p:nvPr/>
        </p:nvSpPr>
        <p:spPr>
          <a:xfrm>
            <a:off x="118533" y="6496603"/>
            <a:ext cx="8996727"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      </a:t>
            </a:r>
            <a:r>
              <a:rPr lang="es-419" sz="1000" dirty="0">
                <a:solidFill>
                  <a:schemeClr val="bg2">
                    <a:lumMod val="50000"/>
                  </a:schemeClr>
                </a:solidFill>
                <a:latin typeface="Calibri" panose="020F0502020204030204" pitchFamily="34" charset="0"/>
                <a:cs typeface="Calibri" panose="020F0502020204030204" pitchFamily="34" charset="0"/>
              </a:rPr>
              <a:t>2. Justificación e importancia    3. Objetivos    4. Desarrollo del sistema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800857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10;&#10;Descripción generada automáticamente con confianza media">
            <a:extLst>
              <a:ext uri="{FF2B5EF4-FFF2-40B4-BE49-F238E27FC236}">
                <a16:creationId xmlns:a16="http://schemas.microsoft.com/office/drawing/2014/main" id="{F83DB934-DFD8-4DFF-831A-0FEB3DAB1532}"/>
              </a:ext>
            </a:extLst>
          </p:cNvPr>
          <p:cNvPicPr/>
          <p:nvPr/>
        </p:nvPicPr>
        <p:blipFill>
          <a:blip r:embed="rId2"/>
          <a:stretch>
            <a:fillRect/>
          </a:stretch>
        </p:blipFill>
        <p:spPr>
          <a:xfrm>
            <a:off x="252794" y="741754"/>
            <a:ext cx="4320000" cy="2520000"/>
          </a:xfrm>
          <a:prstGeom prst="rect">
            <a:avLst/>
          </a:prstGeom>
        </p:spPr>
      </p:pic>
      <p:pic>
        <p:nvPicPr>
          <p:cNvPr id="5" name="Imagen 4" descr="Diagrama&#10;&#10;Descripción generada automáticamente">
            <a:extLst>
              <a:ext uri="{FF2B5EF4-FFF2-40B4-BE49-F238E27FC236}">
                <a16:creationId xmlns:a16="http://schemas.microsoft.com/office/drawing/2014/main" id="{56D1F501-104A-49E5-9262-C984E611377F}"/>
              </a:ext>
            </a:extLst>
          </p:cNvPr>
          <p:cNvPicPr/>
          <p:nvPr/>
        </p:nvPicPr>
        <p:blipFill>
          <a:blip r:embed="rId3"/>
          <a:stretch>
            <a:fillRect/>
          </a:stretch>
        </p:blipFill>
        <p:spPr>
          <a:xfrm>
            <a:off x="4381305" y="3423937"/>
            <a:ext cx="4320000" cy="2520000"/>
          </a:xfrm>
          <a:prstGeom prst="rect">
            <a:avLst/>
          </a:prstGeom>
        </p:spPr>
      </p:pic>
      <p:sp>
        <p:nvSpPr>
          <p:cNvPr id="6" name="CuadroTexto 5">
            <a:extLst>
              <a:ext uri="{FF2B5EF4-FFF2-40B4-BE49-F238E27FC236}">
                <a16:creationId xmlns:a16="http://schemas.microsoft.com/office/drawing/2014/main" id="{A63AA813-A09E-40FC-97B5-D364808FC8F1}"/>
              </a:ext>
            </a:extLst>
          </p:cNvPr>
          <p:cNvSpPr txBox="1"/>
          <p:nvPr/>
        </p:nvSpPr>
        <p:spPr>
          <a:xfrm>
            <a:off x="5900702" y="1817087"/>
            <a:ext cx="1659429" cy="369332"/>
          </a:xfrm>
          <a:prstGeom prst="rect">
            <a:avLst/>
          </a:prstGeom>
          <a:noFill/>
        </p:spPr>
        <p:txBody>
          <a:bodyPr wrap="none" rtlCol="0">
            <a:spAutoFit/>
          </a:bodyPr>
          <a:lstStyle/>
          <a:p>
            <a:r>
              <a:rPr lang="es-EC" dirty="0"/>
              <a:t>Pantalla </a:t>
            </a:r>
            <a:r>
              <a:rPr lang="es-EC" dirty="0" err="1"/>
              <a:t>LogIn</a:t>
            </a:r>
            <a:endParaRPr lang="es-EC" dirty="0"/>
          </a:p>
        </p:txBody>
      </p:sp>
      <p:sp>
        <p:nvSpPr>
          <p:cNvPr id="7" name="CuadroTexto 6">
            <a:extLst>
              <a:ext uri="{FF2B5EF4-FFF2-40B4-BE49-F238E27FC236}">
                <a16:creationId xmlns:a16="http://schemas.microsoft.com/office/drawing/2014/main" id="{2EF8AC61-66E7-4B4E-A97E-E8F2AB5A5421}"/>
              </a:ext>
            </a:extLst>
          </p:cNvPr>
          <p:cNvSpPr txBox="1"/>
          <p:nvPr/>
        </p:nvSpPr>
        <p:spPr>
          <a:xfrm>
            <a:off x="312344" y="4498518"/>
            <a:ext cx="2967479" cy="369332"/>
          </a:xfrm>
          <a:prstGeom prst="rect">
            <a:avLst/>
          </a:prstGeom>
          <a:noFill/>
        </p:spPr>
        <p:txBody>
          <a:bodyPr wrap="none" rtlCol="0">
            <a:spAutoFit/>
          </a:bodyPr>
          <a:lstStyle/>
          <a:p>
            <a:r>
              <a:rPr lang="es-EC" dirty="0"/>
              <a:t>Pantalla Menú/Arquitectura</a:t>
            </a:r>
          </a:p>
        </p:txBody>
      </p:sp>
      <p:sp>
        <p:nvSpPr>
          <p:cNvPr id="12" name="CuadroTexto 11">
            <a:extLst>
              <a:ext uri="{FF2B5EF4-FFF2-40B4-BE49-F238E27FC236}">
                <a16:creationId xmlns:a16="http://schemas.microsoft.com/office/drawing/2014/main" id="{0E280D44-553A-4B9E-A036-2B8BA46064B5}"/>
              </a:ext>
            </a:extLst>
          </p:cNvPr>
          <p:cNvSpPr txBox="1"/>
          <p:nvPr/>
        </p:nvSpPr>
        <p:spPr>
          <a:xfrm>
            <a:off x="312344" y="210241"/>
            <a:ext cx="2193870" cy="369332"/>
          </a:xfrm>
          <a:prstGeom prst="rect">
            <a:avLst/>
          </a:prstGeom>
          <a:noFill/>
        </p:spPr>
        <p:txBody>
          <a:bodyPr wrap="none" rtlCol="0">
            <a:spAutoFit/>
          </a:bodyPr>
          <a:lstStyle/>
          <a:p>
            <a:r>
              <a:rPr lang="es-EC" b="1" dirty="0"/>
              <a:t>Pantallas NIVEL 1</a:t>
            </a:r>
          </a:p>
        </p:txBody>
      </p:sp>
      <p:sp>
        <p:nvSpPr>
          <p:cNvPr id="13" name="Flecha: a la derecha 12">
            <a:extLst>
              <a:ext uri="{FF2B5EF4-FFF2-40B4-BE49-F238E27FC236}">
                <a16:creationId xmlns:a16="http://schemas.microsoft.com/office/drawing/2014/main" id="{051148BC-B4F5-41D6-89A1-0412CB67C93D}"/>
              </a:ext>
            </a:extLst>
          </p:cNvPr>
          <p:cNvSpPr/>
          <p:nvPr/>
        </p:nvSpPr>
        <p:spPr>
          <a:xfrm flipH="1">
            <a:off x="4824177" y="1750951"/>
            <a:ext cx="825142" cy="501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a la derecha 13">
            <a:extLst>
              <a:ext uri="{FF2B5EF4-FFF2-40B4-BE49-F238E27FC236}">
                <a16:creationId xmlns:a16="http://schemas.microsoft.com/office/drawing/2014/main" id="{2FC8135F-0D07-4C9A-99CF-3FCBB8D9AF2D}"/>
              </a:ext>
            </a:extLst>
          </p:cNvPr>
          <p:cNvSpPr/>
          <p:nvPr/>
        </p:nvSpPr>
        <p:spPr>
          <a:xfrm>
            <a:off x="3411762" y="4432382"/>
            <a:ext cx="825142" cy="501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Título 1">
            <a:extLst>
              <a:ext uri="{FF2B5EF4-FFF2-40B4-BE49-F238E27FC236}">
                <a16:creationId xmlns:a16="http://schemas.microsoft.com/office/drawing/2014/main" id="{355E2232-87F7-4573-83C7-7FBF35C678DF}"/>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IMPLEMENTACIÓN</a:t>
            </a:r>
            <a:endParaRPr lang="es-EC" sz="2000" i="0" dirty="0">
              <a:solidFill>
                <a:schemeClr val="tx1"/>
              </a:solidFill>
              <a:effectLst/>
            </a:endParaRPr>
          </a:p>
        </p:txBody>
      </p:sp>
      <p:sp>
        <p:nvSpPr>
          <p:cNvPr id="10" name="TextBox 2">
            <a:extLst>
              <a:ext uri="{FF2B5EF4-FFF2-40B4-BE49-F238E27FC236}">
                <a16:creationId xmlns:a16="http://schemas.microsoft.com/office/drawing/2014/main" id="{B920361A-0E6B-468E-A17E-5D845B32DECE}"/>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857497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0E280D44-553A-4B9E-A036-2B8BA46064B5}"/>
              </a:ext>
            </a:extLst>
          </p:cNvPr>
          <p:cNvSpPr txBox="1"/>
          <p:nvPr/>
        </p:nvSpPr>
        <p:spPr>
          <a:xfrm>
            <a:off x="312344" y="210241"/>
            <a:ext cx="2129750" cy="369332"/>
          </a:xfrm>
          <a:prstGeom prst="rect">
            <a:avLst/>
          </a:prstGeom>
          <a:noFill/>
        </p:spPr>
        <p:txBody>
          <a:bodyPr wrap="none" rtlCol="0">
            <a:spAutoFit/>
          </a:bodyPr>
          <a:lstStyle/>
          <a:p>
            <a:r>
              <a:rPr lang="es-EC" b="1" dirty="0"/>
              <a:t>Pantallas NIVEL 2</a:t>
            </a:r>
          </a:p>
        </p:txBody>
      </p:sp>
      <p:pic>
        <p:nvPicPr>
          <p:cNvPr id="9" name="Marcador de contenido 7" descr="Captura de pantalla de computadora&#10;&#10;Descripción generada automáticamente con confianza media">
            <a:extLst>
              <a:ext uri="{FF2B5EF4-FFF2-40B4-BE49-F238E27FC236}">
                <a16:creationId xmlns:a16="http://schemas.microsoft.com/office/drawing/2014/main" id="{2255D1CC-ACA3-47CF-86A0-0DA7026B4FE3}"/>
              </a:ext>
            </a:extLst>
          </p:cNvPr>
          <p:cNvPicPr>
            <a:picLocks noGrp="1"/>
          </p:cNvPicPr>
          <p:nvPr>
            <p:ph idx="1"/>
          </p:nvPr>
        </p:nvPicPr>
        <p:blipFill>
          <a:blip r:embed="rId2"/>
          <a:stretch>
            <a:fillRect/>
          </a:stretch>
        </p:blipFill>
        <p:spPr>
          <a:xfrm>
            <a:off x="300161" y="681793"/>
            <a:ext cx="3780000" cy="2520000"/>
          </a:xfrm>
          <a:prstGeom prst="rect">
            <a:avLst/>
          </a:prstGeom>
        </p:spPr>
      </p:pic>
      <p:pic>
        <p:nvPicPr>
          <p:cNvPr id="10" name="Imagen 9" descr="Captura de pantalla de un computador&#10;&#10;Descripción generada automáticamente con confianza media">
            <a:extLst>
              <a:ext uri="{FF2B5EF4-FFF2-40B4-BE49-F238E27FC236}">
                <a16:creationId xmlns:a16="http://schemas.microsoft.com/office/drawing/2014/main" id="{5CFB98CD-0C7B-48D7-B208-AD92A99CEF7F}"/>
              </a:ext>
            </a:extLst>
          </p:cNvPr>
          <p:cNvPicPr/>
          <p:nvPr/>
        </p:nvPicPr>
        <p:blipFill>
          <a:blip r:embed="rId3"/>
          <a:stretch>
            <a:fillRect/>
          </a:stretch>
        </p:blipFill>
        <p:spPr>
          <a:xfrm>
            <a:off x="5080417" y="651813"/>
            <a:ext cx="3780000" cy="2520000"/>
          </a:xfrm>
          <a:prstGeom prst="rect">
            <a:avLst/>
          </a:prstGeom>
        </p:spPr>
      </p:pic>
      <p:pic>
        <p:nvPicPr>
          <p:cNvPr id="11" name="Imagen 10" descr="Interfaz de usuario gráfica, Aplicación&#10;&#10;Descripción generada automáticamente">
            <a:extLst>
              <a:ext uri="{FF2B5EF4-FFF2-40B4-BE49-F238E27FC236}">
                <a16:creationId xmlns:a16="http://schemas.microsoft.com/office/drawing/2014/main" id="{72977535-863D-4AAB-992E-43DC829697D1}"/>
              </a:ext>
            </a:extLst>
          </p:cNvPr>
          <p:cNvPicPr/>
          <p:nvPr/>
        </p:nvPicPr>
        <p:blipFill>
          <a:blip r:embed="rId4"/>
          <a:stretch>
            <a:fillRect/>
          </a:stretch>
        </p:blipFill>
        <p:spPr>
          <a:xfrm>
            <a:off x="2682794" y="3299630"/>
            <a:ext cx="3780000" cy="2520000"/>
          </a:xfrm>
          <a:prstGeom prst="rect">
            <a:avLst/>
          </a:prstGeom>
        </p:spPr>
      </p:pic>
      <p:sp>
        <p:nvSpPr>
          <p:cNvPr id="15" name="CuadroTexto 14">
            <a:extLst>
              <a:ext uri="{FF2B5EF4-FFF2-40B4-BE49-F238E27FC236}">
                <a16:creationId xmlns:a16="http://schemas.microsoft.com/office/drawing/2014/main" id="{35BFC926-CB7E-4827-924A-3E70A57FFD71}"/>
              </a:ext>
            </a:extLst>
          </p:cNvPr>
          <p:cNvSpPr txBox="1"/>
          <p:nvPr/>
        </p:nvSpPr>
        <p:spPr>
          <a:xfrm>
            <a:off x="114765" y="3883585"/>
            <a:ext cx="2569934" cy="646331"/>
          </a:xfrm>
          <a:prstGeom prst="rect">
            <a:avLst/>
          </a:prstGeom>
          <a:noFill/>
        </p:spPr>
        <p:txBody>
          <a:bodyPr wrap="none" rtlCol="0">
            <a:spAutoFit/>
          </a:bodyPr>
          <a:lstStyle/>
          <a:p>
            <a:pPr algn="ctr"/>
            <a:r>
              <a:rPr lang="es-EC" dirty="0"/>
              <a:t>Pantalla Configuración </a:t>
            </a:r>
          </a:p>
          <a:p>
            <a:pPr algn="ctr"/>
            <a:r>
              <a:rPr lang="es-EC" dirty="0"/>
              <a:t>Previa</a:t>
            </a:r>
          </a:p>
        </p:txBody>
      </p:sp>
      <p:sp>
        <p:nvSpPr>
          <p:cNvPr id="16" name="CuadroTexto 15">
            <a:extLst>
              <a:ext uri="{FF2B5EF4-FFF2-40B4-BE49-F238E27FC236}">
                <a16:creationId xmlns:a16="http://schemas.microsoft.com/office/drawing/2014/main" id="{7D2F830E-8BC9-409F-9413-4776BAE3DF9B}"/>
              </a:ext>
            </a:extLst>
          </p:cNvPr>
          <p:cNvSpPr txBox="1"/>
          <p:nvPr/>
        </p:nvSpPr>
        <p:spPr>
          <a:xfrm>
            <a:off x="6631168" y="3847896"/>
            <a:ext cx="2300630" cy="646331"/>
          </a:xfrm>
          <a:prstGeom prst="rect">
            <a:avLst/>
          </a:prstGeom>
          <a:noFill/>
        </p:spPr>
        <p:txBody>
          <a:bodyPr wrap="none" rtlCol="0">
            <a:spAutoFit/>
          </a:bodyPr>
          <a:lstStyle/>
          <a:p>
            <a:pPr algn="ctr"/>
            <a:r>
              <a:rPr lang="es-EC" dirty="0"/>
              <a:t>Pantalla Calibración </a:t>
            </a:r>
          </a:p>
          <a:p>
            <a:pPr algn="ctr"/>
            <a:r>
              <a:rPr lang="es-EC" dirty="0"/>
              <a:t>PID</a:t>
            </a:r>
          </a:p>
        </p:txBody>
      </p:sp>
      <p:sp>
        <p:nvSpPr>
          <p:cNvPr id="17" name="Flecha: hacia arriba 16">
            <a:extLst>
              <a:ext uri="{FF2B5EF4-FFF2-40B4-BE49-F238E27FC236}">
                <a16:creationId xmlns:a16="http://schemas.microsoft.com/office/drawing/2014/main" id="{4F67E759-4EDB-498D-A595-DC3DAFB6A48D}"/>
              </a:ext>
            </a:extLst>
          </p:cNvPr>
          <p:cNvSpPr/>
          <p:nvPr/>
        </p:nvSpPr>
        <p:spPr>
          <a:xfrm>
            <a:off x="1204860" y="3296482"/>
            <a:ext cx="389744" cy="5167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Flecha: hacia arriba 17">
            <a:extLst>
              <a:ext uri="{FF2B5EF4-FFF2-40B4-BE49-F238E27FC236}">
                <a16:creationId xmlns:a16="http://schemas.microsoft.com/office/drawing/2014/main" id="{B426C648-2EF9-422E-9333-5BD83E90313C}"/>
              </a:ext>
            </a:extLst>
          </p:cNvPr>
          <p:cNvSpPr/>
          <p:nvPr/>
        </p:nvSpPr>
        <p:spPr>
          <a:xfrm>
            <a:off x="7586611" y="3319935"/>
            <a:ext cx="389744" cy="5167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CuadroTexto 18">
            <a:extLst>
              <a:ext uri="{FF2B5EF4-FFF2-40B4-BE49-F238E27FC236}">
                <a16:creationId xmlns:a16="http://schemas.microsoft.com/office/drawing/2014/main" id="{EF07432D-21C8-491F-9CC2-AD62EB5F31BE}"/>
              </a:ext>
            </a:extLst>
          </p:cNvPr>
          <p:cNvSpPr txBox="1"/>
          <p:nvPr/>
        </p:nvSpPr>
        <p:spPr>
          <a:xfrm>
            <a:off x="2471055" y="5806875"/>
            <a:ext cx="4160113" cy="369332"/>
          </a:xfrm>
          <a:prstGeom prst="rect">
            <a:avLst/>
          </a:prstGeom>
          <a:noFill/>
        </p:spPr>
        <p:txBody>
          <a:bodyPr wrap="none" rtlCol="0">
            <a:spAutoFit/>
          </a:bodyPr>
          <a:lstStyle/>
          <a:p>
            <a:r>
              <a:rPr lang="es-EC" dirty="0"/>
              <a:t>Pantalla Configuración Límites y Fallas</a:t>
            </a:r>
          </a:p>
        </p:txBody>
      </p:sp>
      <p:sp>
        <p:nvSpPr>
          <p:cNvPr id="13" name="Título 1">
            <a:extLst>
              <a:ext uri="{FF2B5EF4-FFF2-40B4-BE49-F238E27FC236}">
                <a16:creationId xmlns:a16="http://schemas.microsoft.com/office/drawing/2014/main" id="{E053E392-B4E7-4CCC-8C18-841A626F74CF}"/>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IMPLEMENTACIÓN</a:t>
            </a:r>
            <a:endParaRPr lang="es-EC" sz="2000" i="0" dirty="0">
              <a:solidFill>
                <a:schemeClr val="tx1"/>
              </a:solidFill>
              <a:effectLst/>
            </a:endParaRPr>
          </a:p>
        </p:txBody>
      </p:sp>
      <p:sp>
        <p:nvSpPr>
          <p:cNvPr id="14" name="TextBox 2">
            <a:extLst>
              <a:ext uri="{FF2B5EF4-FFF2-40B4-BE49-F238E27FC236}">
                <a16:creationId xmlns:a16="http://schemas.microsoft.com/office/drawing/2014/main" id="{5B42C87D-C877-486B-81B8-63916F88718D}"/>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96831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A63AA813-A09E-40FC-97B5-D364808FC8F1}"/>
              </a:ext>
            </a:extLst>
          </p:cNvPr>
          <p:cNvSpPr txBox="1"/>
          <p:nvPr/>
        </p:nvSpPr>
        <p:spPr>
          <a:xfrm>
            <a:off x="205286" y="2878632"/>
            <a:ext cx="4160113" cy="369332"/>
          </a:xfrm>
          <a:prstGeom prst="rect">
            <a:avLst/>
          </a:prstGeom>
          <a:noFill/>
        </p:spPr>
        <p:txBody>
          <a:bodyPr wrap="none" rtlCol="0">
            <a:spAutoFit/>
          </a:bodyPr>
          <a:lstStyle/>
          <a:p>
            <a:r>
              <a:rPr lang="es-EC" dirty="0"/>
              <a:t>Pantalla Configuración Límites y Fallas</a:t>
            </a:r>
          </a:p>
        </p:txBody>
      </p:sp>
      <p:sp>
        <p:nvSpPr>
          <p:cNvPr id="7" name="CuadroTexto 6">
            <a:extLst>
              <a:ext uri="{FF2B5EF4-FFF2-40B4-BE49-F238E27FC236}">
                <a16:creationId xmlns:a16="http://schemas.microsoft.com/office/drawing/2014/main" id="{2EF8AC61-66E7-4B4E-A97E-E8F2AB5A5421}"/>
              </a:ext>
            </a:extLst>
          </p:cNvPr>
          <p:cNvSpPr txBox="1"/>
          <p:nvPr/>
        </p:nvSpPr>
        <p:spPr>
          <a:xfrm>
            <a:off x="4862141" y="2878632"/>
            <a:ext cx="3826689" cy="369332"/>
          </a:xfrm>
          <a:prstGeom prst="rect">
            <a:avLst/>
          </a:prstGeom>
          <a:noFill/>
        </p:spPr>
        <p:txBody>
          <a:bodyPr wrap="none" rtlCol="0">
            <a:spAutoFit/>
          </a:bodyPr>
          <a:lstStyle/>
          <a:p>
            <a:r>
              <a:rPr lang="es-EC" dirty="0"/>
              <a:t>Pantalla 	Proceso de Calentamiento</a:t>
            </a:r>
          </a:p>
        </p:txBody>
      </p:sp>
      <p:sp>
        <p:nvSpPr>
          <p:cNvPr id="9" name="CuadroTexto 8">
            <a:extLst>
              <a:ext uri="{FF2B5EF4-FFF2-40B4-BE49-F238E27FC236}">
                <a16:creationId xmlns:a16="http://schemas.microsoft.com/office/drawing/2014/main" id="{8ED67547-AA76-4157-BE25-42B7F9210AC7}"/>
              </a:ext>
            </a:extLst>
          </p:cNvPr>
          <p:cNvSpPr txBox="1"/>
          <p:nvPr/>
        </p:nvSpPr>
        <p:spPr>
          <a:xfrm>
            <a:off x="609243" y="5452970"/>
            <a:ext cx="3386568" cy="369332"/>
          </a:xfrm>
          <a:prstGeom prst="rect">
            <a:avLst/>
          </a:prstGeom>
          <a:noFill/>
        </p:spPr>
        <p:txBody>
          <a:bodyPr wrap="none" rtlCol="0">
            <a:spAutoFit/>
          </a:bodyPr>
          <a:lstStyle/>
          <a:p>
            <a:r>
              <a:rPr lang="es-EC" dirty="0"/>
              <a:t>Pantalla Tendencias Módulo 1</a:t>
            </a:r>
          </a:p>
        </p:txBody>
      </p:sp>
      <p:sp>
        <p:nvSpPr>
          <p:cNvPr id="11" name="CuadroTexto 10">
            <a:extLst>
              <a:ext uri="{FF2B5EF4-FFF2-40B4-BE49-F238E27FC236}">
                <a16:creationId xmlns:a16="http://schemas.microsoft.com/office/drawing/2014/main" id="{5C68A0B0-AB5F-4252-BAB7-EF77D497BFB6}"/>
              </a:ext>
            </a:extLst>
          </p:cNvPr>
          <p:cNvSpPr txBox="1"/>
          <p:nvPr/>
        </p:nvSpPr>
        <p:spPr>
          <a:xfrm>
            <a:off x="5146322" y="5452970"/>
            <a:ext cx="3258328" cy="369332"/>
          </a:xfrm>
          <a:prstGeom prst="rect">
            <a:avLst/>
          </a:prstGeom>
          <a:noFill/>
        </p:spPr>
        <p:txBody>
          <a:bodyPr wrap="none" rtlCol="0">
            <a:spAutoFit/>
          </a:bodyPr>
          <a:lstStyle/>
          <a:p>
            <a:r>
              <a:rPr lang="es-EC"/>
              <a:t>Pantalla Tendencias Módulo 2</a:t>
            </a:r>
          </a:p>
        </p:txBody>
      </p:sp>
      <p:pic>
        <p:nvPicPr>
          <p:cNvPr id="12" name="Imagen 11" descr="Interfaz de usuario gráfica, Aplicación&#10;&#10;Descripción generada automáticamente">
            <a:extLst>
              <a:ext uri="{FF2B5EF4-FFF2-40B4-BE49-F238E27FC236}">
                <a16:creationId xmlns:a16="http://schemas.microsoft.com/office/drawing/2014/main" id="{586A11BD-DBF7-419E-897A-D32F6CB97139}"/>
              </a:ext>
            </a:extLst>
          </p:cNvPr>
          <p:cNvPicPr/>
          <p:nvPr/>
        </p:nvPicPr>
        <p:blipFill>
          <a:blip r:embed="rId2"/>
          <a:stretch>
            <a:fillRect/>
          </a:stretch>
        </p:blipFill>
        <p:spPr>
          <a:xfrm>
            <a:off x="485343" y="730772"/>
            <a:ext cx="3600000" cy="2160000"/>
          </a:xfrm>
          <a:prstGeom prst="rect">
            <a:avLst/>
          </a:prstGeom>
        </p:spPr>
      </p:pic>
      <p:pic>
        <p:nvPicPr>
          <p:cNvPr id="13" name="Imagen 12" descr="Una captura de pantalla de un celular con letras&#10;&#10;Descripción generada automáticamente con confianza media">
            <a:extLst>
              <a:ext uri="{FF2B5EF4-FFF2-40B4-BE49-F238E27FC236}">
                <a16:creationId xmlns:a16="http://schemas.microsoft.com/office/drawing/2014/main" id="{F9F43574-DD51-4915-8F64-206672F99CB1}"/>
              </a:ext>
            </a:extLst>
          </p:cNvPr>
          <p:cNvPicPr/>
          <p:nvPr/>
        </p:nvPicPr>
        <p:blipFill>
          <a:blip r:embed="rId3"/>
          <a:stretch>
            <a:fillRect/>
          </a:stretch>
        </p:blipFill>
        <p:spPr>
          <a:xfrm>
            <a:off x="4975487" y="730772"/>
            <a:ext cx="3600000" cy="2160000"/>
          </a:xfrm>
          <a:prstGeom prst="rect">
            <a:avLst/>
          </a:prstGeom>
        </p:spPr>
      </p:pic>
      <p:pic>
        <p:nvPicPr>
          <p:cNvPr id="14" name="Imagen 13" descr="Interfaz de usuario gráfica&#10;&#10;Descripción generada automáticamente">
            <a:extLst>
              <a:ext uri="{FF2B5EF4-FFF2-40B4-BE49-F238E27FC236}">
                <a16:creationId xmlns:a16="http://schemas.microsoft.com/office/drawing/2014/main" id="{81C724C3-6E42-464D-91BD-D500BF97959E}"/>
              </a:ext>
            </a:extLst>
          </p:cNvPr>
          <p:cNvPicPr/>
          <p:nvPr/>
        </p:nvPicPr>
        <p:blipFill>
          <a:blip r:embed="rId4"/>
          <a:stretch>
            <a:fillRect/>
          </a:stretch>
        </p:blipFill>
        <p:spPr>
          <a:xfrm>
            <a:off x="485342" y="3292970"/>
            <a:ext cx="3600000" cy="2160000"/>
          </a:xfrm>
          <a:prstGeom prst="rect">
            <a:avLst/>
          </a:prstGeom>
        </p:spPr>
      </p:pic>
      <p:pic>
        <p:nvPicPr>
          <p:cNvPr id="15" name="Imagen 14" descr="Interfaz de usuario gráfica&#10;&#10;Descripción generada automáticamente con confianza media">
            <a:extLst>
              <a:ext uri="{FF2B5EF4-FFF2-40B4-BE49-F238E27FC236}">
                <a16:creationId xmlns:a16="http://schemas.microsoft.com/office/drawing/2014/main" id="{EF7A5A38-0718-4A85-9584-50E64C182380}"/>
              </a:ext>
            </a:extLst>
          </p:cNvPr>
          <p:cNvPicPr/>
          <p:nvPr/>
        </p:nvPicPr>
        <p:blipFill>
          <a:blip r:embed="rId5"/>
          <a:stretch>
            <a:fillRect/>
          </a:stretch>
        </p:blipFill>
        <p:spPr>
          <a:xfrm>
            <a:off x="4975487" y="3290644"/>
            <a:ext cx="3600000" cy="2160000"/>
          </a:xfrm>
          <a:prstGeom prst="rect">
            <a:avLst/>
          </a:prstGeom>
        </p:spPr>
      </p:pic>
      <p:sp>
        <p:nvSpPr>
          <p:cNvPr id="16" name="CuadroTexto 15">
            <a:extLst>
              <a:ext uri="{FF2B5EF4-FFF2-40B4-BE49-F238E27FC236}">
                <a16:creationId xmlns:a16="http://schemas.microsoft.com/office/drawing/2014/main" id="{3BB132CC-77D1-4FF1-83F5-6C85D2FC5C49}"/>
              </a:ext>
            </a:extLst>
          </p:cNvPr>
          <p:cNvSpPr txBox="1"/>
          <p:nvPr/>
        </p:nvSpPr>
        <p:spPr>
          <a:xfrm>
            <a:off x="312344" y="210241"/>
            <a:ext cx="2129750" cy="369332"/>
          </a:xfrm>
          <a:prstGeom prst="rect">
            <a:avLst/>
          </a:prstGeom>
          <a:noFill/>
        </p:spPr>
        <p:txBody>
          <a:bodyPr wrap="none" rtlCol="0">
            <a:spAutoFit/>
          </a:bodyPr>
          <a:lstStyle/>
          <a:p>
            <a:r>
              <a:rPr lang="es-EC" b="1" dirty="0"/>
              <a:t>Pantallas NIVEL 3</a:t>
            </a:r>
          </a:p>
        </p:txBody>
      </p:sp>
      <p:sp>
        <p:nvSpPr>
          <p:cNvPr id="17" name="Título 1">
            <a:extLst>
              <a:ext uri="{FF2B5EF4-FFF2-40B4-BE49-F238E27FC236}">
                <a16:creationId xmlns:a16="http://schemas.microsoft.com/office/drawing/2014/main" id="{B3972AC9-25D9-4880-B23C-4030D2A2FBA8}"/>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IMPLEMENTACIÓN</a:t>
            </a:r>
            <a:endParaRPr lang="es-EC" sz="2000" i="0" dirty="0">
              <a:solidFill>
                <a:schemeClr val="tx1"/>
              </a:solidFill>
              <a:effectLst/>
            </a:endParaRPr>
          </a:p>
        </p:txBody>
      </p:sp>
      <p:sp>
        <p:nvSpPr>
          <p:cNvPr id="18" name="TextBox 2">
            <a:extLst>
              <a:ext uri="{FF2B5EF4-FFF2-40B4-BE49-F238E27FC236}">
                <a16:creationId xmlns:a16="http://schemas.microsoft.com/office/drawing/2014/main" id="{9EE76869-868E-4723-93D6-294FE9A2613A}"/>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3614047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2EF8AC61-66E7-4B4E-A97E-E8F2AB5A5421}"/>
              </a:ext>
            </a:extLst>
          </p:cNvPr>
          <p:cNvSpPr txBox="1"/>
          <p:nvPr/>
        </p:nvSpPr>
        <p:spPr>
          <a:xfrm>
            <a:off x="2659449" y="5322029"/>
            <a:ext cx="3826689" cy="369332"/>
          </a:xfrm>
          <a:prstGeom prst="rect">
            <a:avLst/>
          </a:prstGeom>
          <a:noFill/>
        </p:spPr>
        <p:txBody>
          <a:bodyPr wrap="none" rtlCol="0">
            <a:spAutoFit/>
          </a:bodyPr>
          <a:lstStyle/>
          <a:p>
            <a:r>
              <a:rPr lang="es-EC" dirty="0"/>
              <a:t>Pantalla 	Proceso de Calentamiento</a:t>
            </a:r>
          </a:p>
        </p:txBody>
      </p:sp>
      <p:pic>
        <p:nvPicPr>
          <p:cNvPr id="13" name="Imagen 12" descr="Una captura de pantalla de un celular con letras&#10;&#10;Descripción generada automáticamente con confianza media">
            <a:extLst>
              <a:ext uri="{FF2B5EF4-FFF2-40B4-BE49-F238E27FC236}">
                <a16:creationId xmlns:a16="http://schemas.microsoft.com/office/drawing/2014/main" id="{F9F43574-DD51-4915-8F64-206672F99CB1}"/>
              </a:ext>
            </a:extLst>
          </p:cNvPr>
          <p:cNvPicPr/>
          <p:nvPr/>
        </p:nvPicPr>
        <p:blipFill>
          <a:blip r:embed="rId2"/>
          <a:stretch>
            <a:fillRect/>
          </a:stretch>
        </p:blipFill>
        <p:spPr>
          <a:xfrm>
            <a:off x="1044794" y="812401"/>
            <a:ext cx="7056000" cy="4276800"/>
          </a:xfrm>
          <a:prstGeom prst="rect">
            <a:avLst/>
          </a:prstGeom>
        </p:spPr>
      </p:pic>
      <p:sp>
        <p:nvSpPr>
          <p:cNvPr id="16" name="CuadroTexto 15">
            <a:extLst>
              <a:ext uri="{FF2B5EF4-FFF2-40B4-BE49-F238E27FC236}">
                <a16:creationId xmlns:a16="http://schemas.microsoft.com/office/drawing/2014/main" id="{3BB132CC-77D1-4FF1-83F5-6C85D2FC5C49}"/>
              </a:ext>
            </a:extLst>
          </p:cNvPr>
          <p:cNvSpPr txBox="1"/>
          <p:nvPr/>
        </p:nvSpPr>
        <p:spPr>
          <a:xfrm>
            <a:off x="312344" y="210241"/>
            <a:ext cx="2129750" cy="369332"/>
          </a:xfrm>
          <a:prstGeom prst="rect">
            <a:avLst/>
          </a:prstGeom>
          <a:noFill/>
        </p:spPr>
        <p:txBody>
          <a:bodyPr wrap="none" rtlCol="0">
            <a:spAutoFit/>
          </a:bodyPr>
          <a:lstStyle/>
          <a:p>
            <a:r>
              <a:rPr lang="es-EC" b="1" dirty="0"/>
              <a:t>Pantallas NIVEL 3</a:t>
            </a:r>
          </a:p>
        </p:txBody>
      </p:sp>
      <p:sp>
        <p:nvSpPr>
          <p:cNvPr id="5" name="Título 1">
            <a:extLst>
              <a:ext uri="{FF2B5EF4-FFF2-40B4-BE49-F238E27FC236}">
                <a16:creationId xmlns:a16="http://schemas.microsoft.com/office/drawing/2014/main" id="{A8CC9084-F8FB-4245-9619-F9DCBAC988A7}"/>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IMPLEMENTACIÓN</a:t>
            </a:r>
            <a:endParaRPr lang="es-EC" sz="2000" i="0" dirty="0">
              <a:solidFill>
                <a:schemeClr val="tx1"/>
              </a:solidFill>
              <a:effectLst/>
            </a:endParaRPr>
          </a:p>
        </p:txBody>
      </p:sp>
      <p:sp>
        <p:nvSpPr>
          <p:cNvPr id="6" name="TextBox 2">
            <a:extLst>
              <a:ext uri="{FF2B5EF4-FFF2-40B4-BE49-F238E27FC236}">
                <a16:creationId xmlns:a16="http://schemas.microsoft.com/office/drawing/2014/main" id="{04A2E4BC-6A37-4975-8E3D-93A4B115AE88}"/>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5760463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6C09CFC2-DFF7-4DE2-9C15-6DF9F1D5148A}"/>
              </a:ext>
            </a:extLst>
          </p:cNvPr>
          <p:cNvSpPr txBox="1"/>
          <p:nvPr/>
        </p:nvSpPr>
        <p:spPr>
          <a:xfrm>
            <a:off x="312344" y="210241"/>
            <a:ext cx="1685077" cy="369332"/>
          </a:xfrm>
          <a:prstGeom prst="rect">
            <a:avLst/>
          </a:prstGeom>
          <a:noFill/>
        </p:spPr>
        <p:txBody>
          <a:bodyPr wrap="none" rtlCol="0">
            <a:spAutoFit/>
          </a:bodyPr>
          <a:lstStyle/>
          <a:p>
            <a:r>
              <a:rPr lang="es-EC" b="1"/>
              <a:t>Pantallas HMI</a:t>
            </a:r>
          </a:p>
        </p:txBody>
      </p:sp>
      <p:pic>
        <p:nvPicPr>
          <p:cNvPr id="8" name="Imagen 7" descr="Interfaz de usuario gráfica&#10;&#10;Descripción generada automáticamente">
            <a:extLst>
              <a:ext uri="{FF2B5EF4-FFF2-40B4-BE49-F238E27FC236}">
                <a16:creationId xmlns:a16="http://schemas.microsoft.com/office/drawing/2014/main" id="{2DBE2BDC-A28B-4881-AEFB-EDA45B06E2BA}"/>
              </a:ext>
            </a:extLst>
          </p:cNvPr>
          <p:cNvPicPr/>
          <p:nvPr/>
        </p:nvPicPr>
        <p:blipFill>
          <a:blip r:embed="rId2"/>
          <a:stretch>
            <a:fillRect/>
          </a:stretch>
        </p:blipFill>
        <p:spPr>
          <a:xfrm>
            <a:off x="87327" y="804128"/>
            <a:ext cx="4320000" cy="2520000"/>
          </a:xfrm>
          <a:prstGeom prst="rect">
            <a:avLst/>
          </a:prstGeom>
        </p:spPr>
      </p:pic>
      <p:pic>
        <p:nvPicPr>
          <p:cNvPr id="9" name="Imagen 8" descr="Interfaz de usuario gráfica&#10;&#10;Descripción generada automáticamente con confianza media">
            <a:extLst>
              <a:ext uri="{FF2B5EF4-FFF2-40B4-BE49-F238E27FC236}">
                <a16:creationId xmlns:a16="http://schemas.microsoft.com/office/drawing/2014/main" id="{98225328-E819-4680-AF63-7BDC04FD1130}"/>
              </a:ext>
            </a:extLst>
          </p:cNvPr>
          <p:cNvPicPr/>
          <p:nvPr/>
        </p:nvPicPr>
        <p:blipFill>
          <a:blip r:embed="rId3"/>
          <a:stretch>
            <a:fillRect/>
          </a:stretch>
        </p:blipFill>
        <p:spPr>
          <a:xfrm>
            <a:off x="4738262" y="804128"/>
            <a:ext cx="4320000" cy="2520000"/>
          </a:xfrm>
          <a:prstGeom prst="rect">
            <a:avLst/>
          </a:prstGeom>
        </p:spPr>
      </p:pic>
      <p:pic>
        <p:nvPicPr>
          <p:cNvPr id="11" name="Imagen 10" descr="Interfaz de usuario gráfica, Aplicación, Tabla, Excel&#10;&#10;Descripción generada automáticamente">
            <a:extLst>
              <a:ext uri="{FF2B5EF4-FFF2-40B4-BE49-F238E27FC236}">
                <a16:creationId xmlns:a16="http://schemas.microsoft.com/office/drawing/2014/main" id="{86957D54-B3F1-49A7-B8B3-F0D856E1BE8D}"/>
              </a:ext>
            </a:extLst>
          </p:cNvPr>
          <p:cNvPicPr/>
          <p:nvPr/>
        </p:nvPicPr>
        <p:blipFill>
          <a:blip r:embed="rId4"/>
          <a:stretch>
            <a:fillRect/>
          </a:stretch>
        </p:blipFill>
        <p:spPr>
          <a:xfrm>
            <a:off x="2412794" y="3429000"/>
            <a:ext cx="4320000" cy="2520000"/>
          </a:xfrm>
          <a:prstGeom prst="rect">
            <a:avLst/>
          </a:prstGeom>
        </p:spPr>
      </p:pic>
      <p:sp>
        <p:nvSpPr>
          <p:cNvPr id="12" name="CuadroTexto 11">
            <a:extLst>
              <a:ext uri="{FF2B5EF4-FFF2-40B4-BE49-F238E27FC236}">
                <a16:creationId xmlns:a16="http://schemas.microsoft.com/office/drawing/2014/main" id="{546F5E08-72A0-4C75-8FFB-DFD76216FD2A}"/>
              </a:ext>
            </a:extLst>
          </p:cNvPr>
          <p:cNvSpPr txBox="1"/>
          <p:nvPr/>
        </p:nvSpPr>
        <p:spPr>
          <a:xfrm>
            <a:off x="87327" y="3927278"/>
            <a:ext cx="2309350" cy="646331"/>
          </a:xfrm>
          <a:prstGeom prst="rect">
            <a:avLst/>
          </a:prstGeom>
          <a:noFill/>
        </p:spPr>
        <p:txBody>
          <a:bodyPr wrap="none" rtlCol="0">
            <a:spAutoFit/>
          </a:bodyPr>
          <a:lstStyle/>
          <a:p>
            <a:pPr algn="ctr"/>
            <a:r>
              <a:rPr lang="es-EC" dirty="0"/>
              <a:t>Pantalla Tendencias </a:t>
            </a:r>
          </a:p>
          <a:p>
            <a:pPr algn="ctr"/>
            <a:r>
              <a:rPr lang="es-EC" dirty="0"/>
              <a:t>Módulo 1</a:t>
            </a:r>
          </a:p>
        </p:txBody>
      </p:sp>
      <p:sp>
        <p:nvSpPr>
          <p:cNvPr id="13" name="CuadroTexto 12">
            <a:extLst>
              <a:ext uri="{FF2B5EF4-FFF2-40B4-BE49-F238E27FC236}">
                <a16:creationId xmlns:a16="http://schemas.microsoft.com/office/drawing/2014/main" id="{88925421-BC0D-447E-BA09-469F5848918D}"/>
              </a:ext>
            </a:extLst>
          </p:cNvPr>
          <p:cNvSpPr txBox="1"/>
          <p:nvPr/>
        </p:nvSpPr>
        <p:spPr>
          <a:xfrm>
            <a:off x="6748911" y="3945718"/>
            <a:ext cx="2309350" cy="646331"/>
          </a:xfrm>
          <a:prstGeom prst="rect">
            <a:avLst/>
          </a:prstGeom>
          <a:noFill/>
        </p:spPr>
        <p:txBody>
          <a:bodyPr wrap="none" rtlCol="0">
            <a:spAutoFit/>
          </a:bodyPr>
          <a:lstStyle/>
          <a:p>
            <a:pPr algn="ctr"/>
            <a:r>
              <a:rPr lang="es-EC" dirty="0"/>
              <a:t>Pantalla Tendencias </a:t>
            </a:r>
          </a:p>
          <a:p>
            <a:pPr algn="ctr"/>
            <a:r>
              <a:rPr lang="es-EC" dirty="0"/>
              <a:t>Módulo 2</a:t>
            </a:r>
          </a:p>
        </p:txBody>
      </p:sp>
      <p:sp>
        <p:nvSpPr>
          <p:cNvPr id="14" name="Flecha: hacia arriba 13">
            <a:extLst>
              <a:ext uri="{FF2B5EF4-FFF2-40B4-BE49-F238E27FC236}">
                <a16:creationId xmlns:a16="http://schemas.microsoft.com/office/drawing/2014/main" id="{7119C10A-4EDC-4F8F-8F12-265481D103FA}"/>
              </a:ext>
            </a:extLst>
          </p:cNvPr>
          <p:cNvSpPr/>
          <p:nvPr/>
        </p:nvSpPr>
        <p:spPr>
          <a:xfrm>
            <a:off x="960010" y="3429000"/>
            <a:ext cx="389744" cy="5167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Flecha: hacia arriba 14">
            <a:extLst>
              <a:ext uri="{FF2B5EF4-FFF2-40B4-BE49-F238E27FC236}">
                <a16:creationId xmlns:a16="http://schemas.microsoft.com/office/drawing/2014/main" id="{84DF0E80-1685-413A-8451-6730B5B3AC34}"/>
              </a:ext>
            </a:extLst>
          </p:cNvPr>
          <p:cNvSpPr/>
          <p:nvPr/>
        </p:nvSpPr>
        <p:spPr>
          <a:xfrm>
            <a:off x="7795834" y="3410560"/>
            <a:ext cx="389744" cy="5167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CuadroTexto 17">
            <a:extLst>
              <a:ext uri="{FF2B5EF4-FFF2-40B4-BE49-F238E27FC236}">
                <a16:creationId xmlns:a16="http://schemas.microsoft.com/office/drawing/2014/main" id="{8FF82CD7-BEA8-4791-BD82-A6DA4ABF4ACC}"/>
              </a:ext>
            </a:extLst>
          </p:cNvPr>
          <p:cNvSpPr txBox="1"/>
          <p:nvPr/>
        </p:nvSpPr>
        <p:spPr>
          <a:xfrm>
            <a:off x="3424560" y="5869206"/>
            <a:ext cx="2210862" cy="369332"/>
          </a:xfrm>
          <a:prstGeom prst="rect">
            <a:avLst/>
          </a:prstGeom>
          <a:noFill/>
        </p:spPr>
        <p:txBody>
          <a:bodyPr wrap="none" rtlCol="0">
            <a:spAutoFit/>
          </a:bodyPr>
          <a:lstStyle/>
          <a:p>
            <a:r>
              <a:rPr lang="es-EC" dirty="0"/>
              <a:t>Pantalla </a:t>
            </a:r>
            <a:r>
              <a:rPr lang="es-EC" dirty="0" err="1"/>
              <a:t>Datalogger</a:t>
            </a:r>
            <a:endParaRPr lang="es-EC" dirty="0"/>
          </a:p>
        </p:txBody>
      </p:sp>
      <p:sp>
        <p:nvSpPr>
          <p:cNvPr id="16" name="Título 1">
            <a:extLst>
              <a:ext uri="{FF2B5EF4-FFF2-40B4-BE49-F238E27FC236}">
                <a16:creationId xmlns:a16="http://schemas.microsoft.com/office/drawing/2014/main" id="{7F58B852-2C52-42C1-8C59-03333F1318CA}"/>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IMPLEMENTACIÓN</a:t>
            </a:r>
            <a:endParaRPr lang="es-EC" sz="2000" i="0" dirty="0">
              <a:solidFill>
                <a:schemeClr val="tx1"/>
              </a:solidFill>
              <a:effectLst/>
            </a:endParaRPr>
          </a:p>
        </p:txBody>
      </p:sp>
      <p:sp>
        <p:nvSpPr>
          <p:cNvPr id="19" name="TextBox 2">
            <a:extLst>
              <a:ext uri="{FF2B5EF4-FFF2-40B4-BE49-F238E27FC236}">
                <a16:creationId xmlns:a16="http://schemas.microsoft.com/office/drawing/2014/main" id="{23CBD78A-1300-4801-900E-756C845A543C}"/>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5131664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A63AA813-A09E-40FC-97B5-D364808FC8F1}"/>
              </a:ext>
            </a:extLst>
          </p:cNvPr>
          <p:cNvSpPr txBox="1"/>
          <p:nvPr/>
        </p:nvSpPr>
        <p:spPr>
          <a:xfrm>
            <a:off x="3041891" y="5219668"/>
            <a:ext cx="3288144" cy="369332"/>
          </a:xfrm>
          <a:prstGeom prst="rect">
            <a:avLst/>
          </a:prstGeom>
          <a:noFill/>
        </p:spPr>
        <p:txBody>
          <a:bodyPr wrap="none" rtlCol="0">
            <a:spAutoFit/>
          </a:bodyPr>
          <a:lstStyle/>
          <a:p>
            <a:r>
              <a:rPr lang="es-EC" dirty="0"/>
              <a:t>Pantalla Resumen de Alarmas</a:t>
            </a:r>
          </a:p>
        </p:txBody>
      </p:sp>
      <p:pic>
        <p:nvPicPr>
          <p:cNvPr id="10" name="Imagen 9" descr="Interfaz de usuario gráfica, Aplicación&#10;&#10;Descripción generada automáticamente">
            <a:extLst>
              <a:ext uri="{FF2B5EF4-FFF2-40B4-BE49-F238E27FC236}">
                <a16:creationId xmlns:a16="http://schemas.microsoft.com/office/drawing/2014/main" id="{F731D2C4-9276-45F3-A68C-2BADFDCACEEB}"/>
              </a:ext>
            </a:extLst>
          </p:cNvPr>
          <p:cNvPicPr/>
          <p:nvPr/>
        </p:nvPicPr>
        <p:blipFill>
          <a:blip r:embed="rId2"/>
          <a:stretch>
            <a:fillRect/>
          </a:stretch>
        </p:blipFill>
        <p:spPr>
          <a:xfrm>
            <a:off x="1044794" y="942868"/>
            <a:ext cx="7056000" cy="4276800"/>
          </a:xfrm>
          <a:prstGeom prst="rect">
            <a:avLst/>
          </a:prstGeom>
        </p:spPr>
      </p:pic>
      <p:sp>
        <p:nvSpPr>
          <p:cNvPr id="17" name="CuadroTexto 16">
            <a:extLst>
              <a:ext uri="{FF2B5EF4-FFF2-40B4-BE49-F238E27FC236}">
                <a16:creationId xmlns:a16="http://schemas.microsoft.com/office/drawing/2014/main" id="{6C09CFC2-DFF7-4DE2-9C15-6DF9F1D5148A}"/>
              </a:ext>
            </a:extLst>
          </p:cNvPr>
          <p:cNvSpPr txBox="1"/>
          <p:nvPr/>
        </p:nvSpPr>
        <p:spPr>
          <a:xfrm>
            <a:off x="312344" y="210241"/>
            <a:ext cx="1685077" cy="369332"/>
          </a:xfrm>
          <a:prstGeom prst="rect">
            <a:avLst/>
          </a:prstGeom>
          <a:noFill/>
        </p:spPr>
        <p:txBody>
          <a:bodyPr wrap="none" rtlCol="0">
            <a:spAutoFit/>
          </a:bodyPr>
          <a:lstStyle/>
          <a:p>
            <a:r>
              <a:rPr lang="es-EC" b="1" dirty="0"/>
              <a:t>Pantallas HMI</a:t>
            </a:r>
          </a:p>
        </p:txBody>
      </p:sp>
      <p:sp>
        <p:nvSpPr>
          <p:cNvPr id="5" name="Título 1">
            <a:extLst>
              <a:ext uri="{FF2B5EF4-FFF2-40B4-BE49-F238E27FC236}">
                <a16:creationId xmlns:a16="http://schemas.microsoft.com/office/drawing/2014/main" id="{BFD22491-6BB0-4136-AEC2-03A02C66996F}"/>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IMPLEMENTACIÓN</a:t>
            </a:r>
            <a:endParaRPr lang="es-EC" sz="2000" i="0" dirty="0">
              <a:solidFill>
                <a:schemeClr val="tx1"/>
              </a:solidFill>
              <a:effectLst/>
            </a:endParaRPr>
          </a:p>
        </p:txBody>
      </p:sp>
      <p:sp>
        <p:nvSpPr>
          <p:cNvPr id="7" name="TextBox 2">
            <a:extLst>
              <a:ext uri="{FF2B5EF4-FFF2-40B4-BE49-F238E27FC236}">
                <a16:creationId xmlns:a16="http://schemas.microsoft.com/office/drawing/2014/main" id="{A50C5DC8-05F1-4C3E-9D97-75411989F2A7}"/>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a:t>
            </a:r>
            <a:r>
              <a:rPr lang="es-419" sz="1000" b="1" dirty="0">
                <a:solidFill>
                  <a:schemeClr val="bg2">
                    <a:lumMod val="50000"/>
                  </a:schemeClr>
                </a:solidFill>
                <a:latin typeface="Calibri" panose="020F0502020204030204" pitchFamily="34" charset="0"/>
                <a:cs typeface="Calibri" panose="020F0502020204030204" pitchFamily="34" charset="0"/>
              </a:rPr>
              <a:t>4. Desarrollo del sistema    </a:t>
            </a:r>
            <a:r>
              <a:rPr lang="es-419" sz="1000" dirty="0">
                <a:solidFill>
                  <a:schemeClr val="bg2">
                    <a:lumMod val="50000"/>
                  </a:schemeClr>
                </a:solidFill>
                <a:latin typeface="Calibri" panose="020F0502020204030204" pitchFamily="34" charset="0"/>
                <a:cs typeface="Calibri" panose="020F0502020204030204" pitchFamily="34" charset="0"/>
              </a:rPr>
              <a:t>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5477448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CE1176A-C01C-432E-8A10-65F47496AC89}"/>
              </a:ext>
            </a:extLst>
          </p:cNvPr>
          <p:cNvPicPr/>
          <p:nvPr/>
        </p:nvPicPr>
        <p:blipFill>
          <a:blip r:embed="rId2"/>
          <a:stretch>
            <a:fillRect/>
          </a:stretch>
        </p:blipFill>
        <p:spPr>
          <a:xfrm>
            <a:off x="4902465" y="1061355"/>
            <a:ext cx="3611948" cy="2418460"/>
          </a:xfrm>
          <a:prstGeom prst="rect">
            <a:avLst/>
          </a:prstGeom>
        </p:spPr>
      </p:pic>
      <p:pic>
        <p:nvPicPr>
          <p:cNvPr id="7" name="Imagen 6">
            <a:extLst>
              <a:ext uri="{FF2B5EF4-FFF2-40B4-BE49-F238E27FC236}">
                <a16:creationId xmlns:a16="http://schemas.microsoft.com/office/drawing/2014/main" id="{39C3B198-9FAD-47B7-80DA-A2522B8001F6}"/>
              </a:ext>
            </a:extLst>
          </p:cNvPr>
          <p:cNvPicPr/>
          <p:nvPr/>
        </p:nvPicPr>
        <p:blipFill>
          <a:blip r:embed="rId3"/>
          <a:stretch>
            <a:fillRect/>
          </a:stretch>
        </p:blipFill>
        <p:spPr>
          <a:xfrm>
            <a:off x="306098" y="1061355"/>
            <a:ext cx="3854922" cy="2418460"/>
          </a:xfrm>
          <a:prstGeom prst="rect">
            <a:avLst/>
          </a:prstGeom>
        </p:spPr>
      </p:pic>
      <p:pic>
        <p:nvPicPr>
          <p:cNvPr id="8" name="Imagen 7" descr="Imagen que contiene Gráfico&#10;&#10;Descripción generada automáticamente">
            <a:extLst>
              <a:ext uri="{FF2B5EF4-FFF2-40B4-BE49-F238E27FC236}">
                <a16:creationId xmlns:a16="http://schemas.microsoft.com/office/drawing/2014/main" id="{7BA18185-C263-46A4-ADF4-AA1B1B1EDEDE}"/>
              </a:ext>
            </a:extLst>
          </p:cNvPr>
          <p:cNvPicPr/>
          <p:nvPr/>
        </p:nvPicPr>
        <p:blipFill>
          <a:blip r:embed="rId4"/>
          <a:stretch>
            <a:fillRect/>
          </a:stretch>
        </p:blipFill>
        <p:spPr>
          <a:xfrm>
            <a:off x="1625493" y="3910782"/>
            <a:ext cx="5894601" cy="1877518"/>
          </a:xfrm>
          <a:prstGeom prst="rect">
            <a:avLst/>
          </a:prstGeom>
        </p:spPr>
      </p:pic>
      <p:sp>
        <p:nvSpPr>
          <p:cNvPr id="9" name="Título 1">
            <a:extLst>
              <a:ext uri="{FF2B5EF4-FFF2-40B4-BE49-F238E27FC236}">
                <a16:creationId xmlns:a16="http://schemas.microsoft.com/office/drawing/2014/main" id="{C92DE97F-05B4-4AE1-BC08-80AD9B3883B0}"/>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PRUEBAS Y RESULTADO</a:t>
            </a:r>
            <a:endParaRPr lang="es-EC" sz="2000" i="0" dirty="0">
              <a:solidFill>
                <a:schemeClr val="tx1"/>
              </a:solidFill>
              <a:effectLst/>
            </a:endParaRPr>
          </a:p>
        </p:txBody>
      </p:sp>
      <p:sp>
        <p:nvSpPr>
          <p:cNvPr id="10" name="CuadroTexto 9">
            <a:extLst>
              <a:ext uri="{FF2B5EF4-FFF2-40B4-BE49-F238E27FC236}">
                <a16:creationId xmlns:a16="http://schemas.microsoft.com/office/drawing/2014/main" id="{37ACF123-6748-457B-B2E9-FB38C7BF8F87}"/>
              </a:ext>
            </a:extLst>
          </p:cNvPr>
          <p:cNvSpPr txBox="1"/>
          <p:nvPr/>
        </p:nvSpPr>
        <p:spPr>
          <a:xfrm>
            <a:off x="212278" y="689720"/>
            <a:ext cx="8933310" cy="369332"/>
          </a:xfrm>
          <a:prstGeom prst="rect">
            <a:avLst/>
          </a:prstGeom>
          <a:noFill/>
        </p:spPr>
        <p:txBody>
          <a:bodyPr wrap="square" rtlCol="0">
            <a:spAutoFit/>
          </a:bodyPr>
          <a:lstStyle/>
          <a:p>
            <a:pPr marL="285750" indent="-285750">
              <a:buFont typeface="Wingdings" panose="05000000000000000000" pitchFamily="2" charset="2"/>
              <a:buChar char="q"/>
            </a:pPr>
            <a:r>
              <a:rPr lang="es-EC" b="1" dirty="0"/>
              <a:t>PRUEBAS Y ALARMAS</a:t>
            </a:r>
          </a:p>
        </p:txBody>
      </p:sp>
      <p:sp>
        <p:nvSpPr>
          <p:cNvPr id="11" name="TextBox 2">
            <a:extLst>
              <a:ext uri="{FF2B5EF4-FFF2-40B4-BE49-F238E27FC236}">
                <a16:creationId xmlns:a16="http://schemas.microsoft.com/office/drawing/2014/main" id="{9047451F-FF9D-4408-83F2-F90095721082}"/>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4. Desarrollo del sistema    </a:t>
            </a:r>
            <a:r>
              <a:rPr lang="es-419" sz="1000" b="1" dirty="0">
                <a:solidFill>
                  <a:schemeClr val="bg2">
                    <a:lumMod val="50000"/>
                  </a:schemeClr>
                </a:solidFill>
                <a:latin typeface="Calibri" panose="020F0502020204030204" pitchFamily="34" charset="0"/>
                <a:cs typeface="Calibri" panose="020F0502020204030204" pitchFamily="34" charset="0"/>
              </a:rPr>
              <a:t>5. Pruebas y resultados    </a:t>
            </a:r>
            <a:r>
              <a:rPr lang="es-419" sz="1000"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5192240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F4D633B5-97E4-4CE5-B0DA-75BC587D682C}"/>
              </a:ext>
            </a:extLst>
          </p:cNvPr>
          <p:cNvGraphicFramePr>
            <a:graphicFrameLocks noGrp="1"/>
          </p:cNvGraphicFramePr>
          <p:nvPr>
            <p:extLst>
              <p:ext uri="{D42A27DB-BD31-4B8C-83A1-F6EECF244321}">
                <p14:modId xmlns:p14="http://schemas.microsoft.com/office/powerpoint/2010/main" val="1965692648"/>
              </p:ext>
            </p:extLst>
          </p:nvPr>
        </p:nvGraphicFramePr>
        <p:xfrm>
          <a:off x="288177" y="846138"/>
          <a:ext cx="8569233" cy="4912620"/>
        </p:xfrm>
        <a:graphic>
          <a:graphicData uri="http://schemas.openxmlformats.org/drawingml/2006/table">
            <a:tbl>
              <a:tblPr firstRow="1" firstCol="1" bandRow="1">
                <a:tableStyleId>{5C22544A-7EE6-4342-B048-85BDC9FD1C3A}</a:tableStyleId>
              </a:tblPr>
              <a:tblGrid>
                <a:gridCol w="3682662">
                  <a:extLst>
                    <a:ext uri="{9D8B030D-6E8A-4147-A177-3AD203B41FA5}">
                      <a16:colId xmlns:a16="http://schemas.microsoft.com/office/drawing/2014/main" val="466724842"/>
                    </a:ext>
                  </a:extLst>
                </a:gridCol>
                <a:gridCol w="2236667">
                  <a:extLst>
                    <a:ext uri="{9D8B030D-6E8A-4147-A177-3AD203B41FA5}">
                      <a16:colId xmlns:a16="http://schemas.microsoft.com/office/drawing/2014/main" val="919397228"/>
                    </a:ext>
                  </a:extLst>
                </a:gridCol>
                <a:gridCol w="2649904">
                  <a:extLst>
                    <a:ext uri="{9D8B030D-6E8A-4147-A177-3AD203B41FA5}">
                      <a16:colId xmlns:a16="http://schemas.microsoft.com/office/drawing/2014/main" val="824447174"/>
                    </a:ext>
                  </a:extLst>
                </a:gridCol>
              </a:tblGrid>
              <a:tr h="98755">
                <a:tc>
                  <a:txBody>
                    <a:bodyPr/>
                    <a:lstStyle/>
                    <a:p>
                      <a:pPr indent="0" algn="ctr">
                        <a:lnSpc>
                          <a:spcPct val="150000"/>
                        </a:lnSpc>
                      </a:pPr>
                      <a:r>
                        <a:rPr lang="es-EC" sz="1400">
                          <a:solidFill>
                            <a:schemeClr val="tx1"/>
                          </a:solidFill>
                          <a:effectLst/>
                        </a:rPr>
                        <a:t>Indicador</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9363" marR="9363" marT="0" marB="0" anchor="ctr"/>
                </a:tc>
                <a:tc>
                  <a:txBody>
                    <a:bodyPr/>
                    <a:lstStyle/>
                    <a:p>
                      <a:pPr marL="0" indent="0" algn="ctr">
                        <a:lnSpc>
                          <a:spcPct val="150000"/>
                        </a:lnSpc>
                      </a:pPr>
                      <a:r>
                        <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Evaluación Operador</a:t>
                      </a:r>
                    </a:p>
                    <a:p>
                      <a:pPr marL="0" indent="0" algn="ctr">
                        <a:lnSpc>
                          <a:spcPct val="150000"/>
                        </a:lnSpc>
                      </a:pPr>
                      <a:r>
                        <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(Sobre 5)</a:t>
                      </a:r>
                    </a:p>
                  </a:txBody>
                  <a:tcPr marL="9363" marR="9363" marT="0" marB="0" anchor="ctr"/>
                </a:tc>
                <a:tc>
                  <a:txBody>
                    <a:bodyPr/>
                    <a:lstStyle/>
                    <a:p>
                      <a:pPr marL="0" indent="0" algn="ctr">
                        <a:lnSpc>
                          <a:spcPct val="150000"/>
                        </a:lnSpc>
                      </a:pPr>
                      <a:r>
                        <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Evaluación Ayudante</a:t>
                      </a:r>
                    </a:p>
                    <a:p>
                      <a:pPr marL="0" indent="0" algn="ctr">
                        <a:lnSpc>
                          <a:spcPct val="150000"/>
                        </a:lnSpc>
                      </a:pPr>
                      <a:r>
                        <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(Sobre 5) </a:t>
                      </a:r>
                    </a:p>
                  </a:txBody>
                  <a:tcPr marL="9363" marR="9363" marT="0" marB="0" anchor="ctr"/>
                </a:tc>
                <a:extLst>
                  <a:ext uri="{0D108BD9-81ED-4DB2-BD59-A6C34878D82A}">
                    <a16:rowId xmlns:a16="http://schemas.microsoft.com/office/drawing/2014/main" val="101591857"/>
                  </a:ext>
                </a:extLst>
              </a:tr>
              <a:tr h="253350">
                <a:tc>
                  <a:txBody>
                    <a:bodyPr/>
                    <a:lstStyle/>
                    <a:p>
                      <a:pPr indent="0" algn="l">
                        <a:lnSpc>
                          <a:spcPct val="200000"/>
                        </a:lnSpc>
                      </a:pPr>
                      <a:r>
                        <a:rPr lang="es-EC" sz="1400">
                          <a:solidFill>
                            <a:schemeClr val="tx1"/>
                          </a:solidFill>
                          <a:effectLst/>
                        </a:rPr>
                        <a:t>Arquitectura</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5</a:t>
                      </a: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4,5</a:t>
                      </a:r>
                    </a:p>
                  </a:txBody>
                  <a:tcPr marL="9363" marR="9363" marT="0" marB="0" anchor="ctr"/>
                </a:tc>
                <a:extLst>
                  <a:ext uri="{0D108BD9-81ED-4DB2-BD59-A6C34878D82A}">
                    <a16:rowId xmlns:a16="http://schemas.microsoft.com/office/drawing/2014/main" val="2119114286"/>
                  </a:ext>
                </a:extLst>
              </a:tr>
              <a:tr h="337800">
                <a:tc>
                  <a:txBody>
                    <a:bodyPr/>
                    <a:lstStyle/>
                    <a:p>
                      <a:pPr indent="0" algn="l">
                        <a:lnSpc>
                          <a:spcPct val="200000"/>
                        </a:lnSpc>
                      </a:pPr>
                      <a:r>
                        <a:rPr lang="es-EC" sz="1400">
                          <a:solidFill>
                            <a:schemeClr val="tx1"/>
                          </a:solidFill>
                          <a:effectLst/>
                        </a:rPr>
                        <a:t>Distribución de pantallas</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4</a:t>
                      </a: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4</a:t>
                      </a:r>
                    </a:p>
                  </a:txBody>
                  <a:tcPr marL="9363" marR="9363" marT="0" marB="0" anchor="ctr"/>
                </a:tc>
                <a:extLst>
                  <a:ext uri="{0D108BD9-81ED-4DB2-BD59-A6C34878D82A}">
                    <a16:rowId xmlns:a16="http://schemas.microsoft.com/office/drawing/2014/main" val="3181744601"/>
                  </a:ext>
                </a:extLst>
              </a:tr>
              <a:tr h="253350">
                <a:tc>
                  <a:txBody>
                    <a:bodyPr/>
                    <a:lstStyle/>
                    <a:p>
                      <a:pPr indent="0" algn="l">
                        <a:lnSpc>
                          <a:spcPct val="200000"/>
                        </a:lnSpc>
                      </a:pPr>
                      <a:r>
                        <a:rPr lang="es-EC" sz="1400">
                          <a:solidFill>
                            <a:schemeClr val="tx1"/>
                          </a:solidFill>
                          <a:effectLst/>
                        </a:rPr>
                        <a:t>Navegación</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5</a:t>
                      </a: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4,85</a:t>
                      </a:r>
                    </a:p>
                  </a:txBody>
                  <a:tcPr marL="9363" marR="9363" marT="0" marB="0" anchor="ctr"/>
                </a:tc>
                <a:extLst>
                  <a:ext uri="{0D108BD9-81ED-4DB2-BD59-A6C34878D82A}">
                    <a16:rowId xmlns:a16="http://schemas.microsoft.com/office/drawing/2014/main" val="2619260737"/>
                  </a:ext>
                </a:extLst>
              </a:tr>
              <a:tr h="266655">
                <a:tc>
                  <a:txBody>
                    <a:bodyPr/>
                    <a:lstStyle/>
                    <a:p>
                      <a:pPr indent="0" algn="l">
                        <a:lnSpc>
                          <a:spcPct val="200000"/>
                        </a:lnSpc>
                      </a:pPr>
                      <a:r>
                        <a:rPr lang="es-EC" sz="1400">
                          <a:solidFill>
                            <a:schemeClr val="tx1"/>
                          </a:solidFill>
                          <a:effectLst/>
                        </a:rPr>
                        <a:t>Uso del color</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4,85</a:t>
                      </a: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4,85</a:t>
                      </a:r>
                    </a:p>
                  </a:txBody>
                  <a:tcPr marL="9363" marR="9363" marT="0" marB="0" anchor="ctr"/>
                </a:tc>
                <a:extLst>
                  <a:ext uri="{0D108BD9-81ED-4DB2-BD59-A6C34878D82A}">
                    <a16:rowId xmlns:a16="http://schemas.microsoft.com/office/drawing/2014/main" val="2488216501"/>
                  </a:ext>
                </a:extLst>
              </a:tr>
              <a:tr h="323360">
                <a:tc>
                  <a:txBody>
                    <a:bodyPr/>
                    <a:lstStyle/>
                    <a:p>
                      <a:pPr indent="0" algn="l">
                        <a:lnSpc>
                          <a:spcPct val="200000"/>
                        </a:lnSpc>
                      </a:pPr>
                      <a:r>
                        <a:rPr lang="es-EC" sz="1400">
                          <a:solidFill>
                            <a:schemeClr val="tx1"/>
                          </a:solidFill>
                          <a:effectLst/>
                        </a:rPr>
                        <a:t>Uso de fuentes e información textual</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4,85</a:t>
                      </a: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4,85</a:t>
                      </a:r>
                    </a:p>
                  </a:txBody>
                  <a:tcPr marL="9363" marR="9363" marT="0" marB="0" anchor="ctr"/>
                </a:tc>
                <a:extLst>
                  <a:ext uri="{0D108BD9-81ED-4DB2-BD59-A6C34878D82A}">
                    <a16:rowId xmlns:a16="http://schemas.microsoft.com/office/drawing/2014/main" val="2335169125"/>
                  </a:ext>
                </a:extLst>
              </a:tr>
              <a:tr h="253350">
                <a:tc>
                  <a:txBody>
                    <a:bodyPr/>
                    <a:lstStyle/>
                    <a:p>
                      <a:pPr indent="0" algn="l">
                        <a:lnSpc>
                          <a:spcPct val="200000"/>
                        </a:lnSpc>
                      </a:pPr>
                      <a:r>
                        <a:rPr lang="es-EC" sz="1400">
                          <a:solidFill>
                            <a:schemeClr val="tx1"/>
                          </a:solidFill>
                          <a:effectLst/>
                        </a:rPr>
                        <a:t>Estatus de los equipos y eventos de proceso</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5</a:t>
                      </a: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5</a:t>
                      </a:r>
                    </a:p>
                  </a:txBody>
                  <a:tcPr marL="9363" marR="9363" marT="0" marB="0" anchor="ctr"/>
                </a:tc>
                <a:extLst>
                  <a:ext uri="{0D108BD9-81ED-4DB2-BD59-A6C34878D82A}">
                    <a16:rowId xmlns:a16="http://schemas.microsoft.com/office/drawing/2014/main" val="152974488"/>
                  </a:ext>
                </a:extLst>
              </a:tr>
              <a:tr h="278774">
                <a:tc>
                  <a:txBody>
                    <a:bodyPr/>
                    <a:lstStyle/>
                    <a:p>
                      <a:pPr indent="0" algn="l">
                        <a:lnSpc>
                          <a:spcPct val="200000"/>
                        </a:lnSpc>
                      </a:pPr>
                      <a:r>
                        <a:rPr lang="es-EC" sz="1400">
                          <a:solidFill>
                            <a:schemeClr val="tx1"/>
                          </a:solidFill>
                          <a:effectLst/>
                        </a:rPr>
                        <a:t>Información y valores de proceso</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4,8</a:t>
                      </a: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4,8</a:t>
                      </a:r>
                    </a:p>
                  </a:txBody>
                  <a:tcPr marL="9363" marR="9363" marT="0" marB="0" anchor="ctr"/>
                </a:tc>
                <a:extLst>
                  <a:ext uri="{0D108BD9-81ED-4DB2-BD59-A6C34878D82A}">
                    <a16:rowId xmlns:a16="http://schemas.microsoft.com/office/drawing/2014/main" val="2061290113"/>
                  </a:ext>
                </a:extLst>
              </a:tr>
              <a:tr h="315426">
                <a:tc>
                  <a:txBody>
                    <a:bodyPr/>
                    <a:lstStyle/>
                    <a:p>
                      <a:pPr indent="0" algn="l">
                        <a:lnSpc>
                          <a:spcPct val="200000"/>
                        </a:lnSpc>
                      </a:pPr>
                      <a:r>
                        <a:rPr lang="es-EC" sz="1400">
                          <a:solidFill>
                            <a:schemeClr val="tx1"/>
                          </a:solidFill>
                          <a:effectLst/>
                        </a:rPr>
                        <a:t>Gráficos de tendencias y tablas</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5</a:t>
                      </a: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5</a:t>
                      </a:r>
                    </a:p>
                  </a:txBody>
                  <a:tcPr marL="9363" marR="9363" marT="0" marB="0" anchor="ctr"/>
                </a:tc>
                <a:extLst>
                  <a:ext uri="{0D108BD9-81ED-4DB2-BD59-A6C34878D82A}">
                    <a16:rowId xmlns:a16="http://schemas.microsoft.com/office/drawing/2014/main" val="56350050"/>
                  </a:ext>
                </a:extLst>
              </a:tr>
              <a:tr h="281310">
                <a:tc>
                  <a:txBody>
                    <a:bodyPr/>
                    <a:lstStyle/>
                    <a:p>
                      <a:pPr indent="0" algn="l">
                        <a:lnSpc>
                          <a:spcPct val="200000"/>
                        </a:lnSpc>
                      </a:pPr>
                      <a:r>
                        <a:rPr lang="es-EC" sz="1400">
                          <a:solidFill>
                            <a:schemeClr val="tx1"/>
                          </a:solidFill>
                          <a:effectLst/>
                        </a:rPr>
                        <a:t>Comandos y entradas de datos</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4,75</a:t>
                      </a: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4,75</a:t>
                      </a:r>
                    </a:p>
                  </a:txBody>
                  <a:tcPr marL="9363" marR="9363" marT="0" marB="0" anchor="ctr"/>
                </a:tc>
                <a:extLst>
                  <a:ext uri="{0D108BD9-81ED-4DB2-BD59-A6C34878D82A}">
                    <a16:rowId xmlns:a16="http://schemas.microsoft.com/office/drawing/2014/main" val="1442926532"/>
                  </a:ext>
                </a:extLst>
              </a:tr>
              <a:tr h="280823">
                <a:tc>
                  <a:txBody>
                    <a:bodyPr/>
                    <a:lstStyle/>
                    <a:p>
                      <a:pPr indent="0" algn="l">
                        <a:lnSpc>
                          <a:spcPct val="200000"/>
                        </a:lnSpc>
                      </a:pPr>
                      <a:r>
                        <a:rPr lang="es-EC" sz="1400">
                          <a:solidFill>
                            <a:schemeClr val="tx1"/>
                          </a:solidFill>
                          <a:effectLst/>
                        </a:rPr>
                        <a:t>Alarmas</a:t>
                      </a:r>
                      <a:endPar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5</a:t>
                      </a:r>
                    </a:p>
                  </a:txBody>
                  <a:tcPr marL="9363" marR="9363" marT="0" marB="0" anchor="ctr"/>
                </a:tc>
                <a:tc>
                  <a:txBody>
                    <a:bodyPr/>
                    <a:lstStyle/>
                    <a:p>
                      <a:pPr indent="0" algn="ctr">
                        <a:lnSpc>
                          <a:spcPct val="200000"/>
                        </a:lnSpc>
                      </a:pPr>
                      <a:r>
                        <a:rPr lang="es-EC" sz="1400">
                          <a:effectLst/>
                          <a:latin typeface="Arial" panose="020B0604020202020204" pitchFamily="34" charset="0"/>
                          <a:ea typeface="Calibri" panose="020F0502020204030204" pitchFamily="34" charset="0"/>
                          <a:cs typeface="Times New Roman" panose="02020603050405020304" pitchFamily="18" charset="0"/>
                        </a:rPr>
                        <a:t>5</a:t>
                      </a:r>
                    </a:p>
                  </a:txBody>
                  <a:tcPr marL="9363" marR="9363" marT="0" marB="0" anchor="ctr"/>
                </a:tc>
                <a:extLst>
                  <a:ext uri="{0D108BD9-81ED-4DB2-BD59-A6C34878D82A}">
                    <a16:rowId xmlns:a16="http://schemas.microsoft.com/office/drawing/2014/main" val="2522725743"/>
                  </a:ext>
                </a:extLst>
              </a:tr>
              <a:tr h="30092">
                <a:tc>
                  <a:txBody>
                    <a:bodyPr/>
                    <a:lstStyle/>
                    <a:p>
                      <a:pPr indent="0" algn="l">
                        <a:lnSpc>
                          <a:spcPct val="150000"/>
                        </a:lnSpc>
                      </a:pPr>
                      <a:r>
                        <a:rPr lang="es-EC" sz="14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Evaluación Total</a:t>
                      </a:r>
                    </a:p>
                  </a:txBody>
                  <a:tcPr marL="9363" marR="9363" marT="0" marB="0" anchor="ctr"/>
                </a:tc>
                <a:tc>
                  <a:txBody>
                    <a:bodyPr/>
                    <a:lstStyle/>
                    <a:p>
                      <a:pPr indent="0" algn="ctr">
                        <a:lnSpc>
                          <a:spcPct val="150000"/>
                        </a:lnSpc>
                      </a:pPr>
                      <a:r>
                        <a:rPr lang="es-EC" sz="1400" b="1">
                          <a:effectLst/>
                          <a:latin typeface="Arial" panose="020B0604020202020204" pitchFamily="34" charset="0"/>
                          <a:ea typeface="Calibri" panose="020F0502020204030204" pitchFamily="34" charset="0"/>
                          <a:cs typeface="Times New Roman" panose="02020603050405020304" pitchFamily="18" charset="0"/>
                        </a:rPr>
                        <a:t>4,83</a:t>
                      </a:r>
                    </a:p>
                  </a:txBody>
                  <a:tcPr marL="9363" marR="9363" marT="0" marB="0" anchor="ctr"/>
                </a:tc>
                <a:tc>
                  <a:txBody>
                    <a:bodyPr/>
                    <a:lstStyle/>
                    <a:p>
                      <a:pPr indent="0" algn="ctr">
                        <a:lnSpc>
                          <a:spcPct val="150000"/>
                        </a:lnSpc>
                      </a:pPr>
                      <a:r>
                        <a:rPr lang="es-EC" sz="1400" b="1">
                          <a:effectLst/>
                          <a:latin typeface="Arial" panose="020B0604020202020204" pitchFamily="34" charset="0"/>
                          <a:ea typeface="Calibri" panose="020F0502020204030204" pitchFamily="34" charset="0"/>
                          <a:cs typeface="Times New Roman" panose="02020603050405020304" pitchFamily="18" charset="0"/>
                        </a:rPr>
                        <a:t>4,74</a:t>
                      </a:r>
                    </a:p>
                  </a:txBody>
                  <a:tcPr marL="9363" marR="9363" marT="0" marB="0" anchor="ctr"/>
                </a:tc>
                <a:extLst>
                  <a:ext uri="{0D108BD9-81ED-4DB2-BD59-A6C34878D82A}">
                    <a16:rowId xmlns:a16="http://schemas.microsoft.com/office/drawing/2014/main" val="2647559432"/>
                  </a:ext>
                </a:extLst>
              </a:tr>
            </a:tbl>
          </a:graphicData>
        </a:graphic>
      </p:graphicFrame>
      <p:sp>
        <p:nvSpPr>
          <p:cNvPr id="5" name="Título 1">
            <a:extLst>
              <a:ext uri="{FF2B5EF4-FFF2-40B4-BE49-F238E27FC236}">
                <a16:creationId xmlns:a16="http://schemas.microsoft.com/office/drawing/2014/main" id="{98CB8200-A27A-4BCD-8999-8742C51AB603}"/>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PRUEBAS Y RESULTADO</a:t>
            </a:r>
            <a:endParaRPr lang="es-EC" sz="2000" i="0" dirty="0">
              <a:solidFill>
                <a:schemeClr val="tx1"/>
              </a:solidFill>
              <a:effectLst/>
            </a:endParaRPr>
          </a:p>
        </p:txBody>
      </p:sp>
      <p:sp>
        <p:nvSpPr>
          <p:cNvPr id="7" name="TextBox 2">
            <a:extLst>
              <a:ext uri="{FF2B5EF4-FFF2-40B4-BE49-F238E27FC236}">
                <a16:creationId xmlns:a16="http://schemas.microsoft.com/office/drawing/2014/main" id="{A7022585-D997-49E8-8857-C2CDE2774C40}"/>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4. Desarrollo del sistema    </a:t>
            </a:r>
            <a:r>
              <a:rPr lang="es-419" sz="1000" b="1" dirty="0">
                <a:solidFill>
                  <a:schemeClr val="bg2">
                    <a:lumMod val="50000"/>
                  </a:schemeClr>
                </a:solidFill>
                <a:latin typeface="Calibri" panose="020F0502020204030204" pitchFamily="34" charset="0"/>
                <a:cs typeface="Calibri" panose="020F0502020204030204" pitchFamily="34" charset="0"/>
              </a:rPr>
              <a:t>5. Pruebas y resultados    </a:t>
            </a:r>
            <a:r>
              <a:rPr lang="es-419" sz="1000"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31892450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a:extLst>
              <a:ext uri="{FF2B5EF4-FFF2-40B4-BE49-F238E27FC236}">
                <a16:creationId xmlns:a16="http://schemas.microsoft.com/office/drawing/2014/main" id="{7EA5A47E-C761-4523-AF6E-4AF61A176D0B}"/>
              </a:ext>
            </a:extLst>
          </p:cNvPr>
          <p:cNvGraphicFramePr>
            <a:graphicFrameLocks noGrp="1"/>
          </p:cNvGraphicFramePr>
          <p:nvPr>
            <p:ph idx="1"/>
            <p:extLst>
              <p:ext uri="{D42A27DB-BD31-4B8C-83A1-F6EECF244321}">
                <p14:modId xmlns:p14="http://schemas.microsoft.com/office/powerpoint/2010/main" val="4175529048"/>
              </p:ext>
            </p:extLst>
          </p:nvPr>
        </p:nvGraphicFramePr>
        <p:xfrm>
          <a:off x="312344" y="3266849"/>
          <a:ext cx="4083169" cy="2713681"/>
        </p:xfrm>
        <a:graphic>
          <a:graphicData uri="http://schemas.openxmlformats.org/drawingml/2006/table">
            <a:tbl>
              <a:tblPr firstRow="1" firstCol="1" bandRow="1">
                <a:tableStyleId>{5C22544A-7EE6-4342-B048-85BDC9FD1C3A}</a:tableStyleId>
              </a:tblPr>
              <a:tblGrid>
                <a:gridCol w="530385">
                  <a:extLst>
                    <a:ext uri="{9D8B030D-6E8A-4147-A177-3AD203B41FA5}">
                      <a16:colId xmlns:a16="http://schemas.microsoft.com/office/drawing/2014/main" val="520770434"/>
                    </a:ext>
                  </a:extLst>
                </a:gridCol>
                <a:gridCol w="1108038">
                  <a:extLst>
                    <a:ext uri="{9D8B030D-6E8A-4147-A177-3AD203B41FA5}">
                      <a16:colId xmlns:a16="http://schemas.microsoft.com/office/drawing/2014/main" val="3779360878"/>
                    </a:ext>
                  </a:extLst>
                </a:gridCol>
                <a:gridCol w="963883">
                  <a:extLst>
                    <a:ext uri="{9D8B030D-6E8A-4147-A177-3AD203B41FA5}">
                      <a16:colId xmlns:a16="http://schemas.microsoft.com/office/drawing/2014/main" val="1543615185"/>
                    </a:ext>
                  </a:extLst>
                </a:gridCol>
                <a:gridCol w="807772">
                  <a:extLst>
                    <a:ext uri="{9D8B030D-6E8A-4147-A177-3AD203B41FA5}">
                      <a16:colId xmlns:a16="http://schemas.microsoft.com/office/drawing/2014/main" val="2735394221"/>
                    </a:ext>
                  </a:extLst>
                </a:gridCol>
                <a:gridCol w="673091">
                  <a:extLst>
                    <a:ext uri="{9D8B030D-6E8A-4147-A177-3AD203B41FA5}">
                      <a16:colId xmlns:a16="http://schemas.microsoft.com/office/drawing/2014/main" val="597349538"/>
                    </a:ext>
                  </a:extLst>
                </a:gridCol>
              </a:tblGrid>
              <a:tr h="109703">
                <a:tc rowSpan="2">
                  <a:txBody>
                    <a:bodyPr/>
                    <a:lstStyle/>
                    <a:p>
                      <a:pPr indent="0" algn="ctr">
                        <a:lnSpc>
                          <a:spcPct val="150000"/>
                        </a:lnSpc>
                      </a:pPr>
                      <a:r>
                        <a:rPr lang="es-EC" sz="600">
                          <a:solidFill>
                            <a:schemeClr val="tx1"/>
                          </a:solidFill>
                          <a:effectLst/>
                        </a:rPr>
                        <a:t>Plancha</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gridSpan="4">
                  <a:txBody>
                    <a:bodyPr/>
                    <a:lstStyle/>
                    <a:p>
                      <a:pPr indent="0" algn="ctr">
                        <a:lnSpc>
                          <a:spcPct val="150000"/>
                        </a:lnSpc>
                      </a:pPr>
                      <a:r>
                        <a:rPr lang="es-EC" sz="600">
                          <a:solidFill>
                            <a:schemeClr val="tx1"/>
                          </a:solidFill>
                          <a:effectLst/>
                        </a:rPr>
                        <a:t>Control </a:t>
                      </a:r>
                      <a:r>
                        <a:rPr lang="es-EC" sz="600" err="1">
                          <a:solidFill>
                            <a:schemeClr val="tx1"/>
                          </a:solidFill>
                          <a:effectLst/>
                        </a:rPr>
                        <a:t>On</a:t>
                      </a:r>
                      <a:r>
                        <a:rPr lang="es-EC" sz="600">
                          <a:solidFill>
                            <a:schemeClr val="tx1"/>
                          </a:solidFill>
                          <a:effectLst/>
                        </a:rPr>
                        <a:t>-Off</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087608325"/>
                  </a:ext>
                </a:extLst>
              </a:tr>
              <a:tr h="301055">
                <a:tc vMerge="1">
                  <a:txBody>
                    <a:bodyPr/>
                    <a:lstStyle/>
                    <a:p>
                      <a:endParaRPr lang="es-EC"/>
                    </a:p>
                  </a:txBody>
                  <a:tcPr/>
                </a:tc>
                <a:tc>
                  <a:txBody>
                    <a:bodyPr/>
                    <a:lstStyle/>
                    <a:p>
                      <a:pPr indent="0" algn="ctr">
                        <a:lnSpc>
                          <a:spcPct val="150000"/>
                        </a:lnSpc>
                      </a:pPr>
                      <a:r>
                        <a:rPr lang="es-EC" sz="600">
                          <a:effectLst/>
                        </a:rPr>
                        <a:t>Temperatura </a:t>
                      </a:r>
                      <a:r>
                        <a:rPr lang="es-EC" sz="600" err="1">
                          <a:effectLst/>
                        </a:rPr>
                        <a:t>Setpoint</a:t>
                      </a:r>
                      <a:r>
                        <a:rPr lang="es-EC" sz="600">
                          <a:effectLst/>
                        </a:rPr>
                        <a:t> [°C]</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150000"/>
                        </a:lnSpc>
                      </a:pPr>
                      <a:r>
                        <a:rPr lang="es-EC" sz="600">
                          <a:effectLst/>
                        </a:rPr>
                        <a:t>Temperatura Máxima [°C]</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150000"/>
                        </a:lnSpc>
                      </a:pPr>
                      <a:r>
                        <a:rPr lang="es-EC" sz="600">
                          <a:solidFill>
                            <a:schemeClr val="tx1"/>
                          </a:solidFill>
                          <a:effectLst/>
                        </a:rPr>
                        <a:t>Error Temperatura</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150000"/>
                        </a:lnSpc>
                      </a:pPr>
                      <a:r>
                        <a:rPr lang="es-EC" sz="600">
                          <a:effectLst/>
                        </a:rPr>
                        <a:t>Tiempo</a:t>
                      </a:r>
                    </a:p>
                    <a:p>
                      <a:pPr indent="0" algn="ctr">
                        <a:lnSpc>
                          <a:spcPct val="150000"/>
                        </a:lnSpc>
                      </a:pPr>
                      <a:r>
                        <a:rPr lang="es-EC" sz="600">
                          <a:effectLst/>
                        </a:rPr>
                        <a:t>[hh: mm: ss]</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extLst>
                  <a:ext uri="{0D108BD9-81ED-4DB2-BD59-A6C34878D82A}">
                    <a16:rowId xmlns:a16="http://schemas.microsoft.com/office/drawing/2014/main" val="1487950367"/>
                  </a:ext>
                </a:extLst>
              </a:tr>
              <a:tr h="191035">
                <a:tc>
                  <a:txBody>
                    <a:bodyPr/>
                    <a:lstStyle/>
                    <a:p>
                      <a:pPr indent="0" algn="ctr">
                        <a:lnSpc>
                          <a:spcPct val="200000"/>
                        </a:lnSpc>
                      </a:pPr>
                      <a:r>
                        <a:rPr lang="es-EC" sz="600">
                          <a:solidFill>
                            <a:schemeClr val="tx1"/>
                          </a:solidFill>
                          <a:effectLst/>
                        </a:rPr>
                        <a:t>1</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74</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74.2</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0.3%</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2:03:00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extLst>
                  <a:ext uri="{0D108BD9-81ED-4DB2-BD59-A6C34878D82A}">
                    <a16:rowId xmlns:a16="http://schemas.microsoft.com/office/drawing/2014/main" val="3527554729"/>
                  </a:ext>
                </a:extLst>
              </a:tr>
              <a:tr h="191035">
                <a:tc>
                  <a:txBody>
                    <a:bodyPr/>
                    <a:lstStyle/>
                    <a:p>
                      <a:pPr indent="0" algn="ctr">
                        <a:lnSpc>
                          <a:spcPct val="200000"/>
                        </a:lnSpc>
                      </a:pPr>
                      <a:r>
                        <a:rPr lang="es-EC" sz="600">
                          <a:solidFill>
                            <a:schemeClr val="tx1"/>
                          </a:solidFill>
                          <a:effectLst/>
                        </a:rPr>
                        <a:t>2</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82</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82.8</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1.0%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1:52:50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extLst>
                  <a:ext uri="{0D108BD9-81ED-4DB2-BD59-A6C34878D82A}">
                    <a16:rowId xmlns:a16="http://schemas.microsoft.com/office/drawing/2014/main" val="2330530994"/>
                  </a:ext>
                </a:extLst>
              </a:tr>
              <a:tr h="191035">
                <a:tc>
                  <a:txBody>
                    <a:bodyPr/>
                    <a:lstStyle/>
                    <a:p>
                      <a:pPr indent="0" algn="ctr">
                        <a:lnSpc>
                          <a:spcPct val="200000"/>
                        </a:lnSpc>
                      </a:pPr>
                      <a:r>
                        <a:rPr lang="es-EC" sz="600">
                          <a:solidFill>
                            <a:schemeClr val="tx1"/>
                          </a:solidFill>
                          <a:effectLst/>
                        </a:rPr>
                        <a:t>3</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84.3</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84.9</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0.7%</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1:34:30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extLst>
                  <a:ext uri="{0D108BD9-81ED-4DB2-BD59-A6C34878D82A}">
                    <a16:rowId xmlns:a16="http://schemas.microsoft.com/office/drawing/2014/main" val="3006063796"/>
                  </a:ext>
                </a:extLst>
              </a:tr>
              <a:tr h="191035">
                <a:tc>
                  <a:txBody>
                    <a:bodyPr/>
                    <a:lstStyle/>
                    <a:p>
                      <a:pPr indent="0" algn="ctr">
                        <a:lnSpc>
                          <a:spcPct val="200000"/>
                        </a:lnSpc>
                      </a:pPr>
                      <a:r>
                        <a:rPr lang="es-EC" sz="600">
                          <a:solidFill>
                            <a:schemeClr val="tx1"/>
                          </a:solidFill>
                          <a:effectLst/>
                        </a:rPr>
                        <a:t>4</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82.5</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83</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0.6%</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2:00:40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extLst>
                  <a:ext uri="{0D108BD9-81ED-4DB2-BD59-A6C34878D82A}">
                    <a16:rowId xmlns:a16="http://schemas.microsoft.com/office/drawing/2014/main" val="3860839624"/>
                  </a:ext>
                </a:extLst>
              </a:tr>
              <a:tr h="191035">
                <a:tc>
                  <a:txBody>
                    <a:bodyPr/>
                    <a:lstStyle/>
                    <a:p>
                      <a:pPr indent="0" algn="ctr">
                        <a:lnSpc>
                          <a:spcPct val="200000"/>
                        </a:lnSpc>
                      </a:pPr>
                      <a:r>
                        <a:rPr lang="es-EC" sz="600">
                          <a:solidFill>
                            <a:schemeClr val="tx1"/>
                          </a:solidFill>
                          <a:effectLst/>
                        </a:rPr>
                        <a:t>5</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81</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81.5</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0.6%</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2:03:30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extLst>
                  <a:ext uri="{0D108BD9-81ED-4DB2-BD59-A6C34878D82A}">
                    <a16:rowId xmlns:a16="http://schemas.microsoft.com/office/drawing/2014/main" val="225293948"/>
                  </a:ext>
                </a:extLst>
              </a:tr>
              <a:tr h="191035">
                <a:tc>
                  <a:txBody>
                    <a:bodyPr/>
                    <a:lstStyle/>
                    <a:p>
                      <a:pPr indent="0" algn="ctr">
                        <a:lnSpc>
                          <a:spcPct val="200000"/>
                        </a:lnSpc>
                      </a:pPr>
                      <a:r>
                        <a:rPr lang="es-EC" sz="600">
                          <a:solidFill>
                            <a:schemeClr val="tx1"/>
                          </a:solidFill>
                          <a:effectLst/>
                        </a:rPr>
                        <a:t>6</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80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80.4</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0.5%</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1:53:00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extLst>
                  <a:ext uri="{0D108BD9-81ED-4DB2-BD59-A6C34878D82A}">
                    <a16:rowId xmlns:a16="http://schemas.microsoft.com/office/drawing/2014/main" val="3545822655"/>
                  </a:ext>
                </a:extLst>
              </a:tr>
              <a:tr h="191035">
                <a:tc>
                  <a:txBody>
                    <a:bodyPr/>
                    <a:lstStyle/>
                    <a:p>
                      <a:pPr indent="0" algn="ctr">
                        <a:lnSpc>
                          <a:spcPct val="200000"/>
                        </a:lnSpc>
                      </a:pPr>
                      <a:r>
                        <a:rPr lang="es-EC" sz="600">
                          <a:solidFill>
                            <a:schemeClr val="tx1"/>
                          </a:solidFill>
                          <a:effectLst/>
                        </a:rPr>
                        <a:t>7</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83</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83.3</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0.4%</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1:52:30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extLst>
                  <a:ext uri="{0D108BD9-81ED-4DB2-BD59-A6C34878D82A}">
                    <a16:rowId xmlns:a16="http://schemas.microsoft.com/office/drawing/2014/main" val="1692724465"/>
                  </a:ext>
                </a:extLst>
              </a:tr>
              <a:tr h="191035">
                <a:tc>
                  <a:txBody>
                    <a:bodyPr/>
                    <a:lstStyle/>
                    <a:p>
                      <a:pPr indent="0" algn="ctr">
                        <a:lnSpc>
                          <a:spcPct val="200000"/>
                        </a:lnSpc>
                      </a:pPr>
                      <a:r>
                        <a:rPr lang="es-EC" sz="600">
                          <a:solidFill>
                            <a:schemeClr val="tx1"/>
                          </a:solidFill>
                          <a:effectLst/>
                        </a:rPr>
                        <a:t>8</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75</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75.5</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0.7%</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1:52:10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extLst>
                  <a:ext uri="{0D108BD9-81ED-4DB2-BD59-A6C34878D82A}">
                    <a16:rowId xmlns:a16="http://schemas.microsoft.com/office/drawing/2014/main" val="3992781452"/>
                  </a:ext>
                </a:extLst>
              </a:tr>
              <a:tr h="191035">
                <a:tc>
                  <a:txBody>
                    <a:bodyPr/>
                    <a:lstStyle/>
                    <a:p>
                      <a:pPr indent="0" algn="ctr">
                        <a:lnSpc>
                          <a:spcPct val="200000"/>
                        </a:lnSpc>
                      </a:pPr>
                      <a:r>
                        <a:rPr lang="es-EC" sz="600">
                          <a:solidFill>
                            <a:schemeClr val="tx1"/>
                          </a:solidFill>
                          <a:effectLst/>
                        </a:rPr>
                        <a:t>9</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80.7</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81.7</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1.2%</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1:42:00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extLst>
                  <a:ext uri="{0D108BD9-81ED-4DB2-BD59-A6C34878D82A}">
                    <a16:rowId xmlns:a16="http://schemas.microsoft.com/office/drawing/2014/main" val="2555617705"/>
                  </a:ext>
                </a:extLst>
              </a:tr>
              <a:tr h="191035">
                <a:tc>
                  <a:txBody>
                    <a:bodyPr/>
                    <a:lstStyle/>
                    <a:p>
                      <a:pPr indent="0" algn="ctr">
                        <a:lnSpc>
                          <a:spcPct val="200000"/>
                        </a:lnSpc>
                      </a:pPr>
                      <a:r>
                        <a:rPr lang="es-EC" sz="600">
                          <a:solidFill>
                            <a:schemeClr val="tx1"/>
                          </a:solidFill>
                          <a:effectLst/>
                        </a:rPr>
                        <a:t>10</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85</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85.4</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0.5%</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1:47:50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extLst>
                  <a:ext uri="{0D108BD9-81ED-4DB2-BD59-A6C34878D82A}">
                    <a16:rowId xmlns:a16="http://schemas.microsoft.com/office/drawing/2014/main" val="3430777794"/>
                  </a:ext>
                </a:extLst>
              </a:tr>
              <a:tr h="191035">
                <a:tc>
                  <a:txBody>
                    <a:bodyPr/>
                    <a:lstStyle/>
                    <a:p>
                      <a:pPr indent="0" algn="ctr">
                        <a:lnSpc>
                          <a:spcPct val="200000"/>
                        </a:lnSpc>
                      </a:pPr>
                      <a:r>
                        <a:rPr lang="es-EC" sz="600">
                          <a:solidFill>
                            <a:schemeClr val="tx1"/>
                          </a:solidFill>
                          <a:effectLst/>
                        </a:rPr>
                        <a:t>11</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72</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72.3</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0.4%</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1:53:30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extLst>
                  <a:ext uri="{0D108BD9-81ED-4DB2-BD59-A6C34878D82A}">
                    <a16:rowId xmlns:a16="http://schemas.microsoft.com/office/drawing/2014/main" val="3062378845"/>
                  </a:ext>
                </a:extLst>
              </a:tr>
              <a:tr h="191035">
                <a:tc>
                  <a:txBody>
                    <a:bodyPr/>
                    <a:lstStyle/>
                    <a:p>
                      <a:pPr indent="0" algn="ctr">
                        <a:lnSpc>
                          <a:spcPct val="200000"/>
                        </a:lnSpc>
                      </a:pPr>
                      <a:r>
                        <a:rPr lang="es-EC" sz="600">
                          <a:solidFill>
                            <a:schemeClr val="tx1"/>
                          </a:solidFill>
                          <a:effectLst/>
                        </a:rPr>
                        <a:t>12</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78</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78</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a:effectLst/>
                        </a:rPr>
                        <a:t>0.0%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tc>
                  <a:txBody>
                    <a:bodyPr/>
                    <a:lstStyle/>
                    <a:p>
                      <a:pPr indent="0" algn="ctr">
                        <a:lnSpc>
                          <a:spcPct val="200000"/>
                        </a:lnSpc>
                      </a:pPr>
                      <a:r>
                        <a:rPr lang="es-EC" sz="600" dirty="0">
                          <a:effectLst/>
                        </a:rPr>
                        <a:t>2:04:30</a:t>
                      </a:r>
                      <a:endParaRPr lang="es-EC" sz="600" dirty="0">
                        <a:effectLst/>
                        <a:latin typeface="Arial" panose="020B0604020202020204" pitchFamily="34" charset="0"/>
                        <a:ea typeface="Calibri" panose="020F0502020204030204" pitchFamily="34" charset="0"/>
                        <a:cs typeface="Times New Roman" panose="02020603050405020304" pitchFamily="18" charset="0"/>
                      </a:endParaRPr>
                    </a:p>
                  </a:txBody>
                  <a:tcPr marL="36017" marR="36017" marT="0" marB="0" anchor="ctr"/>
                </a:tc>
                <a:extLst>
                  <a:ext uri="{0D108BD9-81ED-4DB2-BD59-A6C34878D82A}">
                    <a16:rowId xmlns:a16="http://schemas.microsoft.com/office/drawing/2014/main" val="300912260"/>
                  </a:ext>
                </a:extLst>
              </a:tr>
            </a:tbl>
          </a:graphicData>
        </a:graphic>
      </p:graphicFrame>
      <p:pic>
        <p:nvPicPr>
          <p:cNvPr id="5" name="Imagen 4">
            <a:extLst>
              <a:ext uri="{FF2B5EF4-FFF2-40B4-BE49-F238E27FC236}">
                <a16:creationId xmlns:a16="http://schemas.microsoft.com/office/drawing/2014/main" id="{82CC35D8-8327-441E-9AB3-61DFEB52B9F0}"/>
              </a:ext>
            </a:extLst>
          </p:cNvPr>
          <p:cNvPicPr/>
          <p:nvPr/>
        </p:nvPicPr>
        <p:blipFill>
          <a:blip r:embed="rId2">
            <a:extLst>
              <a:ext uri="{28A0092B-C50C-407E-A947-70E740481C1C}">
                <a14:useLocalDpi xmlns:a14="http://schemas.microsoft.com/office/drawing/2010/main" val="0"/>
              </a:ext>
            </a:extLst>
          </a:blip>
          <a:stretch>
            <a:fillRect/>
          </a:stretch>
        </p:blipFill>
        <p:spPr>
          <a:xfrm>
            <a:off x="193928" y="744351"/>
            <a:ext cx="4320000" cy="2520000"/>
          </a:xfrm>
          <a:prstGeom prst="rect">
            <a:avLst/>
          </a:prstGeom>
        </p:spPr>
      </p:pic>
      <p:pic>
        <p:nvPicPr>
          <p:cNvPr id="6" name="Imagen 5">
            <a:extLst>
              <a:ext uri="{FF2B5EF4-FFF2-40B4-BE49-F238E27FC236}">
                <a16:creationId xmlns:a16="http://schemas.microsoft.com/office/drawing/2014/main" id="{9619858D-D8B1-424D-8A46-AB1FCCD9FE6C}"/>
              </a:ext>
            </a:extLst>
          </p:cNvPr>
          <p:cNvPicPr/>
          <p:nvPr/>
        </p:nvPicPr>
        <p:blipFill>
          <a:blip r:embed="rId3">
            <a:extLst>
              <a:ext uri="{28A0092B-C50C-407E-A947-70E740481C1C}">
                <a14:useLocalDpi xmlns:a14="http://schemas.microsoft.com/office/drawing/2010/main" val="0"/>
              </a:ext>
            </a:extLst>
          </a:blip>
          <a:stretch>
            <a:fillRect/>
          </a:stretch>
        </p:blipFill>
        <p:spPr>
          <a:xfrm>
            <a:off x="4777279" y="744351"/>
            <a:ext cx="4320000" cy="2520000"/>
          </a:xfrm>
          <a:prstGeom prst="rect">
            <a:avLst/>
          </a:prstGeom>
        </p:spPr>
      </p:pic>
      <p:graphicFrame>
        <p:nvGraphicFramePr>
          <p:cNvPr id="8" name="Tabla 7">
            <a:extLst>
              <a:ext uri="{FF2B5EF4-FFF2-40B4-BE49-F238E27FC236}">
                <a16:creationId xmlns:a16="http://schemas.microsoft.com/office/drawing/2014/main" id="{375D0D8C-2FF0-4CD1-B159-0AA6B295F75B}"/>
              </a:ext>
            </a:extLst>
          </p:cNvPr>
          <p:cNvGraphicFramePr>
            <a:graphicFrameLocks noGrp="1"/>
          </p:cNvGraphicFramePr>
          <p:nvPr>
            <p:extLst>
              <p:ext uri="{D42A27DB-BD31-4B8C-83A1-F6EECF244321}">
                <p14:modId xmlns:p14="http://schemas.microsoft.com/office/powerpoint/2010/main" val="1106851189"/>
              </p:ext>
            </p:extLst>
          </p:nvPr>
        </p:nvGraphicFramePr>
        <p:xfrm>
          <a:off x="4945711" y="3264350"/>
          <a:ext cx="4047214" cy="2703173"/>
        </p:xfrm>
        <a:graphic>
          <a:graphicData uri="http://schemas.openxmlformats.org/drawingml/2006/table">
            <a:tbl>
              <a:tblPr firstRow="1" firstCol="1" bandRow="1">
                <a:tableStyleId>{5C22544A-7EE6-4342-B048-85BDC9FD1C3A}</a:tableStyleId>
              </a:tblPr>
              <a:tblGrid>
                <a:gridCol w="473157">
                  <a:extLst>
                    <a:ext uri="{9D8B030D-6E8A-4147-A177-3AD203B41FA5}">
                      <a16:colId xmlns:a16="http://schemas.microsoft.com/office/drawing/2014/main" val="3651596233"/>
                    </a:ext>
                  </a:extLst>
                </a:gridCol>
                <a:gridCol w="1114674">
                  <a:extLst>
                    <a:ext uri="{9D8B030D-6E8A-4147-A177-3AD203B41FA5}">
                      <a16:colId xmlns:a16="http://schemas.microsoft.com/office/drawing/2014/main" val="2496773257"/>
                    </a:ext>
                  </a:extLst>
                </a:gridCol>
                <a:gridCol w="988392">
                  <a:extLst>
                    <a:ext uri="{9D8B030D-6E8A-4147-A177-3AD203B41FA5}">
                      <a16:colId xmlns:a16="http://schemas.microsoft.com/office/drawing/2014/main" val="2793956955"/>
                    </a:ext>
                  </a:extLst>
                </a:gridCol>
                <a:gridCol w="793870">
                  <a:extLst>
                    <a:ext uri="{9D8B030D-6E8A-4147-A177-3AD203B41FA5}">
                      <a16:colId xmlns:a16="http://schemas.microsoft.com/office/drawing/2014/main" val="2147020852"/>
                    </a:ext>
                  </a:extLst>
                </a:gridCol>
                <a:gridCol w="677121">
                  <a:extLst>
                    <a:ext uri="{9D8B030D-6E8A-4147-A177-3AD203B41FA5}">
                      <a16:colId xmlns:a16="http://schemas.microsoft.com/office/drawing/2014/main" val="3534210899"/>
                    </a:ext>
                  </a:extLst>
                </a:gridCol>
              </a:tblGrid>
              <a:tr h="110686">
                <a:tc rowSpan="2">
                  <a:txBody>
                    <a:bodyPr/>
                    <a:lstStyle/>
                    <a:p>
                      <a:pPr indent="0" algn="ctr">
                        <a:lnSpc>
                          <a:spcPct val="150000"/>
                        </a:lnSpc>
                      </a:pPr>
                      <a:r>
                        <a:rPr lang="es-EC" sz="600">
                          <a:solidFill>
                            <a:schemeClr val="tx1"/>
                          </a:solidFill>
                          <a:effectLst/>
                        </a:rPr>
                        <a:t>Plancha</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gridSpan="4">
                  <a:txBody>
                    <a:bodyPr/>
                    <a:lstStyle/>
                    <a:p>
                      <a:pPr indent="0" algn="ctr">
                        <a:lnSpc>
                          <a:spcPct val="150000"/>
                        </a:lnSpc>
                      </a:pPr>
                      <a:r>
                        <a:rPr lang="es-EC" sz="600">
                          <a:solidFill>
                            <a:schemeClr val="tx1"/>
                          </a:solidFill>
                          <a:effectLst/>
                        </a:rPr>
                        <a:t>Control PID</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32214722"/>
                  </a:ext>
                </a:extLst>
              </a:tr>
              <a:tr h="299835">
                <a:tc vMerge="1">
                  <a:txBody>
                    <a:bodyPr/>
                    <a:lstStyle/>
                    <a:p>
                      <a:endParaRPr lang="es-EC"/>
                    </a:p>
                  </a:txBody>
                  <a:tcPr/>
                </a:tc>
                <a:tc>
                  <a:txBody>
                    <a:bodyPr/>
                    <a:lstStyle/>
                    <a:p>
                      <a:pPr indent="0" algn="ctr">
                        <a:lnSpc>
                          <a:spcPct val="150000"/>
                        </a:lnSpc>
                      </a:pPr>
                      <a:r>
                        <a:rPr lang="es-EC" sz="600">
                          <a:effectLst/>
                        </a:rPr>
                        <a:t>Temperatura </a:t>
                      </a:r>
                      <a:r>
                        <a:rPr lang="es-EC" sz="600" err="1">
                          <a:effectLst/>
                        </a:rPr>
                        <a:t>Setpoint</a:t>
                      </a:r>
                      <a:r>
                        <a:rPr lang="es-EC" sz="600">
                          <a:effectLst/>
                        </a:rPr>
                        <a:t> [°C]</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a:txBody>
                    <a:bodyPr/>
                    <a:lstStyle/>
                    <a:p>
                      <a:pPr indent="0" algn="ctr">
                        <a:lnSpc>
                          <a:spcPct val="150000"/>
                        </a:lnSpc>
                      </a:pPr>
                      <a:r>
                        <a:rPr lang="es-EC" sz="600">
                          <a:effectLst/>
                        </a:rPr>
                        <a:t>Temperatura Máxima [°C]</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a:txBody>
                    <a:bodyPr/>
                    <a:lstStyle/>
                    <a:p>
                      <a:pPr indent="0" algn="ctr">
                        <a:lnSpc>
                          <a:spcPct val="150000"/>
                        </a:lnSpc>
                      </a:pPr>
                      <a:r>
                        <a:rPr lang="es-EC" sz="600">
                          <a:effectLst/>
                        </a:rPr>
                        <a:t>Error  Temperatura</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a:txBody>
                    <a:bodyPr/>
                    <a:lstStyle/>
                    <a:p>
                      <a:pPr indent="0" algn="ctr">
                        <a:lnSpc>
                          <a:spcPct val="150000"/>
                        </a:lnSpc>
                      </a:pPr>
                      <a:r>
                        <a:rPr lang="es-EC" sz="600">
                          <a:effectLst/>
                        </a:rPr>
                        <a:t>Tiempo</a:t>
                      </a:r>
                    </a:p>
                    <a:p>
                      <a:pPr indent="0" algn="ctr">
                        <a:lnSpc>
                          <a:spcPct val="150000"/>
                        </a:lnSpc>
                      </a:pPr>
                      <a:r>
                        <a:rPr lang="es-EC" sz="600">
                          <a:effectLst/>
                        </a:rPr>
                        <a:t>[hh: mm: ss]</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extLst>
                  <a:ext uri="{0D108BD9-81ED-4DB2-BD59-A6C34878D82A}">
                    <a16:rowId xmlns:a16="http://schemas.microsoft.com/office/drawing/2014/main" val="140337415"/>
                  </a:ext>
                </a:extLst>
              </a:tr>
              <a:tr h="190261">
                <a:tc>
                  <a:txBody>
                    <a:bodyPr/>
                    <a:lstStyle/>
                    <a:p>
                      <a:pPr indent="0" algn="ctr">
                        <a:lnSpc>
                          <a:spcPct val="200000"/>
                        </a:lnSpc>
                      </a:pPr>
                      <a:r>
                        <a:rPr lang="es-EC" sz="600">
                          <a:solidFill>
                            <a:schemeClr val="tx1"/>
                          </a:solidFill>
                          <a:effectLst/>
                        </a:rPr>
                        <a:t>1</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a:txBody>
                    <a:bodyPr/>
                    <a:lstStyle/>
                    <a:p>
                      <a:pPr indent="0" algn="ctr">
                        <a:lnSpc>
                          <a:spcPct val="200000"/>
                        </a:lnSpc>
                      </a:pPr>
                      <a:r>
                        <a:rPr lang="es-EC" sz="600">
                          <a:effectLst/>
                        </a:rPr>
                        <a:t>80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80.1</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0.1%</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2:40:30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extLst>
                  <a:ext uri="{0D108BD9-81ED-4DB2-BD59-A6C34878D82A}">
                    <a16:rowId xmlns:a16="http://schemas.microsoft.com/office/drawing/2014/main" val="1612413559"/>
                  </a:ext>
                </a:extLst>
              </a:tr>
              <a:tr h="190261">
                <a:tc>
                  <a:txBody>
                    <a:bodyPr/>
                    <a:lstStyle/>
                    <a:p>
                      <a:pPr indent="0" algn="ctr">
                        <a:lnSpc>
                          <a:spcPct val="200000"/>
                        </a:lnSpc>
                      </a:pPr>
                      <a:r>
                        <a:rPr lang="es-EC" sz="600">
                          <a:solidFill>
                            <a:schemeClr val="tx1"/>
                          </a:solidFill>
                          <a:effectLst/>
                        </a:rPr>
                        <a:t>2</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a:txBody>
                    <a:bodyPr/>
                    <a:lstStyle/>
                    <a:p>
                      <a:pPr indent="0" algn="ctr">
                        <a:lnSpc>
                          <a:spcPct val="200000"/>
                        </a:lnSpc>
                      </a:pPr>
                      <a:r>
                        <a:rPr lang="es-EC" sz="600">
                          <a:effectLst/>
                        </a:rPr>
                        <a:t>83</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83.6</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0.7%</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2:09:50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extLst>
                  <a:ext uri="{0D108BD9-81ED-4DB2-BD59-A6C34878D82A}">
                    <a16:rowId xmlns:a16="http://schemas.microsoft.com/office/drawing/2014/main" val="3009998313"/>
                  </a:ext>
                </a:extLst>
              </a:tr>
              <a:tr h="190261">
                <a:tc>
                  <a:txBody>
                    <a:bodyPr/>
                    <a:lstStyle/>
                    <a:p>
                      <a:pPr indent="0" algn="ctr">
                        <a:lnSpc>
                          <a:spcPct val="200000"/>
                        </a:lnSpc>
                      </a:pPr>
                      <a:r>
                        <a:rPr lang="es-EC" sz="600">
                          <a:solidFill>
                            <a:schemeClr val="tx1"/>
                          </a:solidFill>
                          <a:effectLst/>
                        </a:rPr>
                        <a:t>3</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a:txBody>
                    <a:bodyPr/>
                    <a:lstStyle/>
                    <a:p>
                      <a:pPr indent="0" algn="ctr">
                        <a:lnSpc>
                          <a:spcPct val="200000"/>
                        </a:lnSpc>
                      </a:pPr>
                      <a:r>
                        <a:rPr lang="es-EC" sz="600">
                          <a:effectLst/>
                        </a:rPr>
                        <a:t>84.3</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84.7</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0.5%</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1:37:20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extLst>
                  <a:ext uri="{0D108BD9-81ED-4DB2-BD59-A6C34878D82A}">
                    <a16:rowId xmlns:a16="http://schemas.microsoft.com/office/drawing/2014/main" val="1787644142"/>
                  </a:ext>
                </a:extLst>
              </a:tr>
              <a:tr h="190261">
                <a:tc>
                  <a:txBody>
                    <a:bodyPr/>
                    <a:lstStyle/>
                    <a:p>
                      <a:pPr indent="0" algn="ctr">
                        <a:lnSpc>
                          <a:spcPct val="200000"/>
                        </a:lnSpc>
                      </a:pPr>
                      <a:r>
                        <a:rPr lang="es-EC" sz="600">
                          <a:solidFill>
                            <a:schemeClr val="tx1"/>
                          </a:solidFill>
                          <a:effectLst/>
                        </a:rPr>
                        <a:t>4</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a:txBody>
                    <a:bodyPr/>
                    <a:lstStyle/>
                    <a:p>
                      <a:pPr indent="0" algn="ctr">
                        <a:lnSpc>
                          <a:spcPct val="200000"/>
                        </a:lnSpc>
                      </a:pPr>
                      <a:r>
                        <a:rPr lang="es-EC" sz="600">
                          <a:effectLst/>
                        </a:rPr>
                        <a:t>82.5</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82.9</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0.5%</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2:14:00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extLst>
                  <a:ext uri="{0D108BD9-81ED-4DB2-BD59-A6C34878D82A}">
                    <a16:rowId xmlns:a16="http://schemas.microsoft.com/office/drawing/2014/main" val="3649775742"/>
                  </a:ext>
                </a:extLst>
              </a:tr>
              <a:tr h="190261">
                <a:tc>
                  <a:txBody>
                    <a:bodyPr/>
                    <a:lstStyle/>
                    <a:p>
                      <a:pPr indent="0" algn="ctr">
                        <a:lnSpc>
                          <a:spcPct val="200000"/>
                        </a:lnSpc>
                      </a:pPr>
                      <a:r>
                        <a:rPr lang="es-EC" sz="600">
                          <a:solidFill>
                            <a:schemeClr val="tx1"/>
                          </a:solidFill>
                          <a:effectLst/>
                        </a:rPr>
                        <a:t>5</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a:txBody>
                    <a:bodyPr/>
                    <a:lstStyle/>
                    <a:p>
                      <a:pPr indent="0" algn="ctr">
                        <a:lnSpc>
                          <a:spcPct val="200000"/>
                        </a:lnSpc>
                      </a:pPr>
                      <a:r>
                        <a:rPr lang="es-EC" sz="600">
                          <a:effectLst/>
                        </a:rPr>
                        <a:t>83</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83.2</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0.2%</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2:15:40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extLst>
                  <a:ext uri="{0D108BD9-81ED-4DB2-BD59-A6C34878D82A}">
                    <a16:rowId xmlns:a16="http://schemas.microsoft.com/office/drawing/2014/main" val="2966686589"/>
                  </a:ext>
                </a:extLst>
              </a:tr>
              <a:tr h="190261">
                <a:tc>
                  <a:txBody>
                    <a:bodyPr/>
                    <a:lstStyle/>
                    <a:p>
                      <a:pPr indent="0" algn="ctr">
                        <a:lnSpc>
                          <a:spcPct val="200000"/>
                        </a:lnSpc>
                      </a:pPr>
                      <a:r>
                        <a:rPr lang="es-EC" sz="600">
                          <a:solidFill>
                            <a:schemeClr val="tx1"/>
                          </a:solidFill>
                          <a:effectLst/>
                        </a:rPr>
                        <a:t>6</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a:txBody>
                    <a:bodyPr/>
                    <a:lstStyle/>
                    <a:p>
                      <a:pPr indent="0" algn="ctr">
                        <a:lnSpc>
                          <a:spcPct val="200000"/>
                        </a:lnSpc>
                      </a:pPr>
                      <a:r>
                        <a:rPr lang="es-EC" sz="600">
                          <a:effectLst/>
                        </a:rPr>
                        <a:t>80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83.5</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4.4%</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2:09:30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extLst>
                  <a:ext uri="{0D108BD9-81ED-4DB2-BD59-A6C34878D82A}">
                    <a16:rowId xmlns:a16="http://schemas.microsoft.com/office/drawing/2014/main" val="23641599"/>
                  </a:ext>
                </a:extLst>
              </a:tr>
              <a:tr h="190261">
                <a:tc>
                  <a:txBody>
                    <a:bodyPr/>
                    <a:lstStyle/>
                    <a:p>
                      <a:pPr indent="0" algn="ctr">
                        <a:lnSpc>
                          <a:spcPct val="200000"/>
                        </a:lnSpc>
                      </a:pPr>
                      <a:r>
                        <a:rPr lang="es-EC" sz="600">
                          <a:solidFill>
                            <a:schemeClr val="tx1"/>
                          </a:solidFill>
                          <a:effectLst/>
                        </a:rPr>
                        <a:t>7</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a:txBody>
                    <a:bodyPr/>
                    <a:lstStyle/>
                    <a:p>
                      <a:pPr indent="0" algn="ctr">
                        <a:lnSpc>
                          <a:spcPct val="200000"/>
                        </a:lnSpc>
                      </a:pPr>
                      <a:r>
                        <a:rPr lang="es-EC" sz="600">
                          <a:effectLst/>
                        </a:rPr>
                        <a:t>83</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83.5</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0.6%</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2:02:20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extLst>
                  <a:ext uri="{0D108BD9-81ED-4DB2-BD59-A6C34878D82A}">
                    <a16:rowId xmlns:a16="http://schemas.microsoft.com/office/drawing/2014/main" val="1944958436"/>
                  </a:ext>
                </a:extLst>
              </a:tr>
              <a:tr h="190261">
                <a:tc>
                  <a:txBody>
                    <a:bodyPr/>
                    <a:lstStyle/>
                    <a:p>
                      <a:pPr indent="0" algn="ctr">
                        <a:lnSpc>
                          <a:spcPct val="200000"/>
                        </a:lnSpc>
                      </a:pPr>
                      <a:r>
                        <a:rPr lang="es-EC" sz="600">
                          <a:solidFill>
                            <a:schemeClr val="tx1"/>
                          </a:solidFill>
                          <a:effectLst/>
                        </a:rPr>
                        <a:t>8</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a:txBody>
                    <a:bodyPr/>
                    <a:lstStyle/>
                    <a:p>
                      <a:pPr indent="0" algn="ctr">
                        <a:lnSpc>
                          <a:spcPct val="200000"/>
                        </a:lnSpc>
                      </a:pPr>
                      <a:r>
                        <a:rPr lang="es-EC" sz="600">
                          <a:effectLst/>
                        </a:rPr>
                        <a:t>77.6</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78.1</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0.7%</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2:33:40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extLst>
                  <a:ext uri="{0D108BD9-81ED-4DB2-BD59-A6C34878D82A}">
                    <a16:rowId xmlns:a16="http://schemas.microsoft.com/office/drawing/2014/main" val="2372116564"/>
                  </a:ext>
                </a:extLst>
              </a:tr>
              <a:tr h="190261">
                <a:tc>
                  <a:txBody>
                    <a:bodyPr/>
                    <a:lstStyle/>
                    <a:p>
                      <a:pPr indent="0" algn="ctr">
                        <a:lnSpc>
                          <a:spcPct val="200000"/>
                        </a:lnSpc>
                      </a:pPr>
                      <a:r>
                        <a:rPr lang="es-EC" sz="600">
                          <a:solidFill>
                            <a:schemeClr val="tx1"/>
                          </a:solidFill>
                          <a:effectLst/>
                        </a:rPr>
                        <a:t>9</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a:txBody>
                    <a:bodyPr/>
                    <a:lstStyle/>
                    <a:p>
                      <a:pPr indent="0" algn="ctr">
                        <a:lnSpc>
                          <a:spcPct val="200000"/>
                        </a:lnSpc>
                      </a:pPr>
                      <a:r>
                        <a:rPr lang="es-EC" sz="600">
                          <a:effectLst/>
                        </a:rPr>
                        <a:t>80.7</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81.2</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0.6%</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1:51:20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extLst>
                  <a:ext uri="{0D108BD9-81ED-4DB2-BD59-A6C34878D82A}">
                    <a16:rowId xmlns:a16="http://schemas.microsoft.com/office/drawing/2014/main" val="799219483"/>
                  </a:ext>
                </a:extLst>
              </a:tr>
              <a:tr h="190261">
                <a:tc>
                  <a:txBody>
                    <a:bodyPr/>
                    <a:lstStyle/>
                    <a:p>
                      <a:pPr indent="0" algn="ctr">
                        <a:lnSpc>
                          <a:spcPct val="200000"/>
                        </a:lnSpc>
                      </a:pPr>
                      <a:r>
                        <a:rPr lang="es-EC" sz="600">
                          <a:solidFill>
                            <a:schemeClr val="tx1"/>
                          </a:solidFill>
                          <a:effectLst/>
                        </a:rPr>
                        <a:t>10</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a:txBody>
                    <a:bodyPr/>
                    <a:lstStyle/>
                    <a:p>
                      <a:pPr indent="0" algn="ctr">
                        <a:lnSpc>
                          <a:spcPct val="200000"/>
                        </a:lnSpc>
                      </a:pPr>
                      <a:r>
                        <a:rPr lang="es-EC" sz="600">
                          <a:effectLst/>
                        </a:rPr>
                        <a:t>85</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85.7</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0.8%</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1:41:00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extLst>
                  <a:ext uri="{0D108BD9-81ED-4DB2-BD59-A6C34878D82A}">
                    <a16:rowId xmlns:a16="http://schemas.microsoft.com/office/drawing/2014/main" val="1292725225"/>
                  </a:ext>
                </a:extLst>
              </a:tr>
              <a:tr h="190261">
                <a:tc>
                  <a:txBody>
                    <a:bodyPr/>
                    <a:lstStyle/>
                    <a:p>
                      <a:pPr indent="0" algn="ctr">
                        <a:lnSpc>
                          <a:spcPct val="200000"/>
                        </a:lnSpc>
                      </a:pPr>
                      <a:r>
                        <a:rPr lang="es-EC" sz="600">
                          <a:solidFill>
                            <a:schemeClr val="tx1"/>
                          </a:solidFill>
                          <a:effectLst/>
                        </a:rPr>
                        <a:t>11</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a:txBody>
                    <a:bodyPr/>
                    <a:lstStyle/>
                    <a:p>
                      <a:pPr indent="0" algn="ctr">
                        <a:lnSpc>
                          <a:spcPct val="200000"/>
                        </a:lnSpc>
                      </a:pPr>
                      <a:r>
                        <a:rPr lang="es-EC" sz="600">
                          <a:effectLst/>
                        </a:rPr>
                        <a:t>82</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82.3</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0.4%</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2:23:10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extLst>
                  <a:ext uri="{0D108BD9-81ED-4DB2-BD59-A6C34878D82A}">
                    <a16:rowId xmlns:a16="http://schemas.microsoft.com/office/drawing/2014/main" val="3696523170"/>
                  </a:ext>
                </a:extLst>
              </a:tr>
              <a:tr h="190261">
                <a:tc>
                  <a:txBody>
                    <a:bodyPr/>
                    <a:lstStyle/>
                    <a:p>
                      <a:pPr indent="0" algn="ctr">
                        <a:lnSpc>
                          <a:spcPct val="200000"/>
                        </a:lnSpc>
                      </a:pPr>
                      <a:r>
                        <a:rPr lang="es-EC" sz="600">
                          <a:solidFill>
                            <a:schemeClr val="tx1"/>
                          </a:solidFill>
                          <a:effectLst/>
                        </a:rPr>
                        <a:t>12</a:t>
                      </a:r>
                      <a:endParaRPr lang="es-EC" sz="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nchor="ctr"/>
                </a:tc>
                <a:tc>
                  <a:txBody>
                    <a:bodyPr/>
                    <a:lstStyle/>
                    <a:p>
                      <a:pPr indent="0" algn="ctr">
                        <a:lnSpc>
                          <a:spcPct val="200000"/>
                        </a:lnSpc>
                      </a:pPr>
                      <a:r>
                        <a:rPr lang="es-EC" sz="600">
                          <a:effectLst/>
                        </a:rPr>
                        <a:t>78</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78.2</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0.3%</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tc>
                  <a:txBody>
                    <a:bodyPr/>
                    <a:lstStyle/>
                    <a:p>
                      <a:pPr indent="0" algn="ctr">
                        <a:lnSpc>
                          <a:spcPct val="200000"/>
                        </a:lnSpc>
                      </a:pPr>
                      <a:r>
                        <a:rPr lang="es-EC" sz="600">
                          <a:effectLst/>
                        </a:rPr>
                        <a:t>2:14:40</a:t>
                      </a:r>
                      <a:endParaRPr lang="es-EC" sz="600">
                        <a:effectLst/>
                        <a:latin typeface="Arial" panose="020B0604020202020204" pitchFamily="34" charset="0"/>
                        <a:ea typeface="Calibri" panose="020F0502020204030204" pitchFamily="34" charset="0"/>
                        <a:cs typeface="Times New Roman" panose="02020603050405020304" pitchFamily="18" charset="0"/>
                      </a:endParaRPr>
                    </a:p>
                  </a:txBody>
                  <a:tcPr marL="34628" marR="34628" marT="0" marB="0"/>
                </a:tc>
                <a:extLst>
                  <a:ext uri="{0D108BD9-81ED-4DB2-BD59-A6C34878D82A}">
                    <a16:rowId xmlns:a16="http://schemas.microsoft.com/office/drawing/2014/main" val="3675486576"/>
                  </a:ext>
                </a:extLst>
              </a:tr>
            </a:tbl>
          </a:graphicData>
        </a:graphic>
      </p:graphicFrame>
      <p:sp>
        <p:nvSpPr>
          <p:cNvPr id="9" name="CuadroTexto 8">
            <a:extLst>
              <a:ext uri="{FF2B5EF4-FFF2-40B4-BE49-F238E27FC236}">
                <a16:creationId xmlns:a16="http://schemas.microsoft.com/office/drawing/2014/main" id="{61AEB93F-5AD0-4CBF-8151-B1562074523B}"/>
              </a:ext>
            </a:extLst>
          </p:cNvPr>
          <p:cNvSpPr txBox="1"/>
          <p:nvPr/>
        </p:nvSpPr>
        <p:spPr>
          <a:xfrm>
            <a:off x="312344" y="347893"/>
            <a:ext cx="4987327" cy="369332"/>
          </a:xfrm>
          <a:prstGeom prst="rect">
            <a:avLst/>
          </a:prstGeom>
          <a:noFill/>
        </p:spPr>
        <p:txBody>
          <a:bodyPr wrap="none" rtlCol="0">
            <a:spAutoFit/>
          </a:bodyPr>
          <a:lstStyle/>
          <a:p>
            <a:pPr marL="285750" indent="-285750">
              <a:buFont typeface="Wingdings" panose="05000000000000000000" pitchFamily="2" charset="2"/>
              <a:buChar char="q"/>
            </a:pPr>
            <a:r>
              <a:rPr lang="es-EC" b="1" dirty="0"/>
              <a:t>RESULTADOS CONTROL ON/OFF VS PID</a:t>
            </a:r>
          </a:p>
        </p:txBody>
      </p:sp>
      <p:sp>
        <p:nvSpPr>
          <p:cNvPr id="10" name="Título 1">
            <a:extLst>
              <a:ext uri="{FF2B5EF4-FFF2-40B4-BE49-F238E27FC236}">
                <a16:creationId xmlns:a16="http://schemas.microsoft.com/office/drawing/2014/main" id="{08E3FF51-4839-425A-BD21-DE4B0A4B715D}"/>
              </a:ext>
            </a:extLst>
          </p:cNvPr>
          <p:cNvSpPr>
            <a:spLocks noGrp="1"/>
          </p:cNvSpPr>
          <p:nvPr>
            <p:ph type="title"/>
          </p:nvPr>
        </p:nvSpPr>
        <p:spPr>
          <a:xfrm>
            <a:off x="457280" y="54504"/>
            <a:ext cx="8231029" cy="573581"/>
          </a:xfrm>
        </p:spPr>
        <p:txBody>
          <a:bodyPr/>
          <a:lstStyle/>
          <a:p>
            <a:pPr algn="ctr"/>
            <a:r>
              <a:rPr lang="es-ES" sz="2000" i="0" dirty="0">
                <a:solidFill>
                  <a:schemeClr val="tx1"/>
                </a:solidFill>
                <a:effectLst/>
              </a:rPr>
              <a:t>PRUEBAS Y RESULTADO</a:t>
            </a:r>
            <a:endParaRPr lang="es-EC" sz="2000" i="0" dirty="0">
              <a:solidFill>
                <a:schemeClr val="tx1"/>
              </a:solidFill>
              <a:effectLst/>
            </a:endParaRPr>
          </a:p>
        </p:txBody>
      </p:sp>
      <p:sp>
        <p:nvSpPr>
          <p:cNvPr id="11" name="TextBox 2">
            <a:extLst>
              <a:ext uri="{FF2B5EF4-FFF2-40B4-BE49-F238E27FC236}">
                <a16:creationId xmlns:a16="http://schemas.microsoft.com/office/drawing/2014/main" id="{6D192909-9EFA-45AA-B17E-6656B80B4FED}"/>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4. Desarrollo del sistema    </a:t>
            </a:r>
            <a:r>
              <a:rPr lang="es-419" sz="1000" b="1" dirty="0">
                <a:solidFill>
                  <a:schemeClr val="bg2">
                    <a:lumMod val="50000"/>
                  </a:schemeClr>
                </a:solidFill>
                <a:latin typeface="Calibri" panose="020F0502020204030204" pitchFamily="34" charset="0"/>
                <a:cs typeface="Calibri" panose="020F0502020204030204" pitchFamily="34" charset="0"/>
              </a:rPr>
              <a:t>5. Pruebas y resultados    </a:t>
            </a:r>
            <a:r>
              <a:rPr lang="es-419" sz="1000"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712792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DBD5E84-0335-46D5-8755-7AB21F115B4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01020" y="749522"/>
            <a:ext cx="6143545" cy="2635566"/>
          </a:xfrm>
          <a:prstGeom prst="rect">
            <a:avLst/>
          </a:prstGeom>
          <a:noFill/>
        </p:spPr>
      </p:pic>
      <p:pic>
        <p:nvPicPr>
          <p:cNvPr id="5" name="Imagen 4">
            <a:extLst>
              <a:ext uri="{FF2B5EF4-FFF2-40B4-BE49-F238E27FC236}">
                <a16:creationId xmlns:a16="http://schemas.microsoft.com/office/drawing/2014/main" id="{B005AA50-B2C8-4F2E-A61D-F27D888BE49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01021" y="3469943"/>
            <a:ext cx="6143545" cy="2458587"/>
          </a:xfrm>
          <a:prstGeom prst="rect">
            <a:avLst/>
          </a:prstGeom>
          <a:noFill/>
        </p:spPr>
      </p:pic>
      <p:sp>
        <p:nvSpPr>
          <p:cNvPr id="6" name="CuadroTexto 5">
            <a:extLst>
              <a:ext uri="{FF2B5EF4-FFF2-40B4-BE49-F238E27FC236}">
                <a16:creationId xmlns:a16="http://schemas.microsoft.com/office/drawing/2014/main" id="{B2A3D687-FD91-4E66-9E23-732F47D3CFE2}"/>
              </a:ext>
            </a:extLst>
          </p:cNvPr>
          <p:cNvSpPr txBox="1"/>
          <p:nvPr/>
        </p:nvSpPr>
        <p:spPr>
          <a:xfrm>
            <a:off x="288421" y="-10676"/>
            <a:ext cx="8364259" cy="646331"/>
          </a:xfrm>
          <a:prstGeom prst="rect">
            <a:avLst/>
          </a:prstGeom>
          <a:noFill/>
        </p:spPr>
        <p:txBody>
          <a:bodyPr wrap="square" rtlCol="0">
            <a:spAutoFit/>
          </a:bodyPr>
          <a:lstStyle/>
          <a:p>
            <a:pPr algn="ctr"/>
            <a:r>
              <a:rPr lang="es-EC" b="1"/>
              <a:t>Resultados de encuesta de calidad de planchado antes y después de la modernización</a:t>
            </a:r>
          </a:p>
        </p:txBody>
      </p:sp>
      <p:sp>
        <p:nvSpPr>
          <p:cNvPr id="7" name="TextBox 2">
            <a:extLst>
              <a:ext uri="{FF2B5EF4-FFF2-40B4-BE49-F238E27FC236}">
                <a16:creationId xmlns:a16="http://schemas.microsoft.com/office/drawing/2014/main" id="{65DE9C0B-6501-44B9-8133-BD6262BC742D}"/>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4. Desarrollo del sistema    </a:t>
            </a:r>
            <a:r>
              <a:rPr lang="es-419" sz="1000" b="1" dirty="0">
                <a:solidFill>
                  <a:schemeClr val="bg2">
                    <a:lumMod val="50000"/>
                  </a:schemeClr>
                </a:solidFill>
                <a:latin typeface="Calibri" panose="020F0502020204030204" pitchFamily="34" charset="0"/>
                <a:cs typeface="Calibri" panose="020F0502020204030204" pitchFamily="34" charset="0"/>
              </a:rPr>
              <a:t>5. Pruebas y resultados    </a:t>
            </a:r>
            <a:r>
              <a:rPr lang="es-419" sz="1000"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120036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647818" y="5810525"/>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1143000"/>
          </a:xfrm>
        </p:spPr>
        <p:txBody>
          <a:bodyPr/>
          <a:lstStyle/>
          <a:p>
            <a:pPr algn="ctr"/>
            <a:r>
              <a:rPr lang="es-ES" sz="2000" i="0">
                <a:solidFill>
                  <a:schemeClr val="tx1"/>
                </a:solidFill>
                <a:effectLst/>
              </a:rPr>
              <a:t>INTRODUCCIÓN</a:t>
            </a:r>
            <a:endParaRPr lang="es-EC" sz="2000" i="0">
              <a:solidFill>
                <a:schemeClr val="tx1"/>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117472" y="632338"/>
            <a:ext cx="3206968" cy="369332"/>
          </a:xfrm>
          <a:prstGeom prst="rect">
            <a:avLst/>
          </a:prstGeom>
          <a:noFill/>
        </p:spPr>
        <p:txBody>
          <a:bodyPr wrap="none" rtlCol="0">
            <a:spAutoFit/>
          </a:bodyPr>
          <a:lstStyle/>
          <a:p>
            <a:r>
              <a:rPr lang="es-EC" b="1"/>
              <a:t>SERVICIO DE PLANCHADO</a:t>
            </a: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5" name="CuadroTexto 14">
            <a:extLst>
              <a:ext uri="{FF2B5EF4-FFF2-40B4-BE49-F238E27FC236}">
                <a16:creationId xmlns:a16="http://schemas.microsoft.com/office/drawing/2014/main" id="{7961283F-23FF-47EF-9789-FABF28BDC8E5}"/>
              </a:ext>
            </a:extLst>
          </p:cNvPr>
          <p:cNvSpPr txBox="1"/>
          <p:nvPr/>
        </p:nvSpPr>
        <p:spPr>
          <a:xfrm>
            <a:off x="155575" y="1008535"/>
            <a:ext cx="8034268" cy="738664"/>
          </a:xfrm>
          <a:prstGeom prst="rect">
            <a:avLst/>
          </a:prstGeom>
        </p:spPr>
        <p:txBody>
          <a:bodyPr wrap="square">
            <a:spAutoFit/>
          </a:bodyPr>
          <a:lstStyle>
            <a:defPPr>
              <a:defRPr lang="es-ES"/>
            </a:defPPr>
            <a:lvl1pPr algn="just">
              <a:defRPr sz="1400">
                <a:latin typeface="Calibri" panose="020F0502020204030204" pitchFamily="34" charset="0"/>
                <a:cs typeface="Calibri" panose="020F0502020204030204" pitchFamily="34" charset="0"/>
              </a:defRPr>
            </a:lvl1pPr>
          </a:lstStyle>
          <a:p>
            <a:r>
              <a:rPr lang="es-EC"/>
              <a:t>El servicio de planchado se ha brindado desde hace muchos años y el proceso se lo ha hecho de forma artesanal. Sin embargo, se ha introducido la tecnología en esta área mediante el uso de máquinas industriales de planchado lo que provocado variación en la calidad que no ha sido de agrado de los clientes.</a:t>
            </a:r>
          </a:p>
        </p:txBody>
      </p:sp>
      <p:pic>
        <p:nvPicPr>
          <p:cNvPr id="10" name="Imagen 9">
            <a:extLst>
              <a:ext uri="{FF2B5EF4-FFF2-40B4-BE49-F238E27FC236}">
                <a16:creationId xmlns:a16="http://schemas.microsoft.com/office/drawing/2014/main" id="{0C67D9B8-B966-4904-A26F-B902CD179DE8}"/>
              </a:ext>
            </a:extLst>
          </p:cNvPr>
          <p:cNvPicPr>
            <a:picLocks noChangeAspect="1"/>
          </p:cNvPicPr>
          <p:nvPr/>
        </p:nvPicPr>
        <p:blipFill>
          <a:blip r:embed="rId3"/>
          <a:stretch>
            <a:fillRect/>
          </a:stretch>
        </p:blipFill>
        <p:spPr>
          <a:xfrm>
            <a:off x="5148846" y="2571807"/>
            <a:ext cx="3569280" cy="3078716"/>
          </a:xfrm>
          <a:prstGeom prst="rect">
            <a:avLst/>
          </a:prstGeom>
          <a:ln>
            <a:noFill/>
          </a:ln>
          <a:effectLst>
            <a:outerShdw blurRad="292100" dist="139700" dir="2700000" algn="tl" rotWithShape="0">
              <a:srgbClr val="333333">
                <a:alpha val="65000"/>
              </a:srgbClr>
            </a:outerShdw>
          </a:effectLst>
        </p:spPr>
      </p:pic>
      <p:sp>
        <p:nvSpPr>
          <p:cNvPr id="17" name="CuadroTexto 16">
            <a:extLst>
              <a:ext uri="{FF2B5EF4-FFF2-40B4-BE49-F238E27FC236}">
                <a16:creationId xmlns:a16="http://schemas.microsoft.com/office/drawing/2014/main" id="{444906D5-59FD-4F73-B0E3-31A471D0C385}"/>
              </a:ext>
            </a:extLst>
          </p:cNvPr>
          <p:cNvSpPr txBox="1"/>
          <p:nvPr/>
        </p:nvSpPr>
        <p:spPr>
          <a:xfrm>
            <a:off x="155575" y="1860411"/>
            <a:ext cx="4784173" cy="646331"/>
          </a:xfrm>
          <a:prstGeom prst="rect">
            <a:avLst/>
          </a:prstGeom>
          <a:noFill/>
        </p:spPr>
        <p:txBody>
          <a:bodyPr wrap="square" rtlCol="0">
            <a:spAutoFit/>
          </a:bodyPr>
          <a:lstStyle/>
          <a:p>
            <a:r>
              <a:rPr lang="es-EC" b="1"/>
              <a:t>SERVICIO DE PLANCHADO CON MÁQUINA DE FABRICACIÓN ARTESANAL</a:t>
            </a:r>
          </a:p>
        </p:txBody>
      </p:sp>
      <p:sp>
        <p:nvSpPr>
          <p:cNvPr id="18" name="CuadroTexto 17">
            <a:extLst>
              <a:ext uri="{FF2B5EF4-FFF2-40B4-BE49-F238E27FC236}">
                <a16:creationId xmlns:a16="http://schemas.microsoft.com/office/drawing/2014/main" id="{0F9357BC-FB8E-4C25-BFDB-D21F3C9C43B2}"/>
              </a:ext>
            </a:extLst>
          </p:cNvPr>
          <p:cNvSpPr txBox="1"/>
          <p:nvPr/>
        </p:nvSpPr>
        <p:spPr>
          <a:xfrm>
            <a:off x="427462" y="2757423"/>
            <a:ext cx="3656526" cy="2893100"/>
          </a:xfrm>
          <a:prstGeom prst="rect">
            <a:avLst/>
          </a:prstGeom>
        </p:spPr>
        <p:txBody>
          <a:bodyPr wrap="square">
            <a:spAutoFit/>
          </a:bodyPr>
          <a:lstStyle>
            <a:defPPr>
              <a:defRPr lang="es-ES"/>
            </a:defPPr>
            <a:lvl1pPr algn="just">
              <a:defRPr sz="1400">
                <a:latin typeface="Calibri" panose="020F0502020204030204" pitchFamily="34" charset="0"/>
                <a:cs typeface="Calibri" panose="020F0502020204030204" pitchFamily="34" charset="0"/>
              </a:defRPr>
            </a:lvl1pPr>
          </a:lstStyle>
          <a:p>
            <a:pPr marL="285750" indent="-285750">
              <a:buFont typeface="Wingdings" panose="05000000000000000000" pitchFamily="2" charset="2"/>
              <a:buChar char="Ø"/>
            </a:pPr>
            <a:r>
              <a:rPr lang="es-EC"/>
              <a:t>Ubicación: Ciudadela Jacinto Collahuazo, Otavalo – Imbabura.</a:t>
            </a:r>
          </a:p>
          <a:p>
            <a:pPr marL="285750" indent="-285750">
              <a:buFont typeface="Wingdings" panose="05000000000000000000" pitchFamily="2" charset="2"/>
              <a:buChar char="Ø"/>
            </a:pPr>
            <a:endParaRPr lang="es-EC"/>
          </a:p>
          <a:p>
            <a:pPr marL="285750" indent="-285750">
              <a:buFont typeface="Wingdings" panose="05000000000000000000" pitchFamily="2" charset="2"/>
              <a:buChar char="Ø"/>
            </a:pPr>
            <a:r>
              <a:rPr lang="es-EC"/>
              <a:t>Servicio: Planchado</a:t>
            </a:r>
          </a:p>
          <a:p>
            <a:pPr marL="285750" indent="-285750">
              <a:buFont typeface="Wingdings" panose="05000000000000000000" pitchFamily="2" charset="2"/>
              <a:buChar char="Ø"/>
            </a:pPr>
            <a:endParaRPr lang="es-EC"/>
          </a:p>
          <a:p>
            <a:pPr marL="285750" indent="-285750">
              <a:buFont typeface="Wingdings" panose="05000000000000000000" pitchFamily="2" charset="2"/>
              <a:buChar char="Ø"/>
            </a:pPr>
            <a:r>
              <a:rPr lang="es-EC"/>
              <a:t>Experiencia: 25 años</a:t>
            </a:r>
          </a:p>
          <a:p>
            <a:pPr marL="285750" indent="-285750">
              <a:buFont typeface="Wingdings" panose="05000000000000000000" pitchFamily="2" charset="2"/>
              <a:buChar char="Ø"/>
            </a:pPr>
            <a:endParaRPr lang="es-EC"/>
          </a:p>
          <a:p>
            <a:pPr marL="285750" indent="-285750">
              <a:buFont typeface="Wingdings" panose="05000000000000000000" pitchFamily="2" charset="2"/>
              <a:buChar char="Ø"/>
            </a:pPr>
            <a:r>
              <a:rPr lang="es-EC"/>
              <a:t>Producción: 500 prendas semanales</a:t>
            </a:r>
          </a:p>
          <a:p>
            <a:pPr marL="285750" indent="-285750">
              <a:buFont typeface="Wingdings" panose="05000000000000000000" pitchFamily="2" charset="2"/>
              <a:buChar char="Ø"/>
            </a:pPr>
            <a:endParaRPr lang="es-EC"/>
          </a:p>
          <a:p>
            <a:pPr marL="285750" indent="-285750">
              <a:buFont typeface="Wingdings" panose="05000000000000000000" pitchFamily="2" charset="2"/>
              <a:buChar char="Ø"/>
            </a:pPr>
            <a:r>
              <a:rPr lang="es-EC"/>
              <a:t>Método de planchado: Prensa mecánica usando planchas metálicas a temperatura determinada (Máquina de fabricación artesanal).</a:t>
            </a:r>
          </a:p>
        </p:txBody>
      </p:sp>
      <p:sp>
        <p:nvSpPr>
          <p:cNvPr id="11" name="TextBox 2">
            <a:extLst>
              <a:ext uri="{FF2B5EF4-FFF2-40B4-BE49-F238E27FC236}">
                <a16:creationId xmlns:a16="http://schemas.microsoft.com/office/drawing/2014/main" id="{7EC83FFA-B070-4C1D-90C8-C371F1F96180}"/>
              </a:ext>
            </a:extLst>
          </p:cNvPr>
          <p:cNvSpPr txBox="1"/>
          <p:nvPr/>
        </p:nvSpPr>
        <p:spPr>
          <a:xfrm>
            <a:off x="118533" y="6496603"/>
            <a:ext cx="8996727"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      </a:t>
            </a:r>
            <a:r>
              <a:rPr lang="es-419" sz="1000" dirty="0">
                <a:solidFill>
                  <a:schemeClr val="bg2">
                    <a:lumMod val="50000"/>
                  </a:schemeClr>
                </a:solidFill>
                <a:latin typeface="Calibri" panose="020F0502020204030204" pitchFamily="34" charset="0"/>
                <a:cs typeface="Calibri" panose="020F0502020204030204" pitchFamily="34" charset="0"/>
              </a:rPr>
              <a:t>2. Justificación e importancia    3. Objetivos    4. Desarrollo del sistema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139523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586902" y="5814693"/>
            <a:ext cx="2365829" cy="739852"/>
          </a:xfrm>
          <a:prstGeom prst="rect">
            <a:avLst/>
          </a:prstGeom>
          <a:noFill/>
          <a:ln w="9525">
            <a:noFill/>
            <a:miter lim="800000"/>
            <a:headEnd/>
            <a:tailEnd/>
          </a:ln>
        </p:spPr>
      </p:pic>
      <p:sp>
        <p:nvSpPr>
          <p:cNvPr id="4" name="Marcador de contenido 3">
            <a:extLst>
              <a:ext uri="{FF2B5EF4-FFF2-40B4-BE49-F238E27FC236}">
                <a16:creationId xmlns:a16="http://schemas.microsoft.com/office/drawing/2014/main" id="{919846FC-27FB-4F22-A18B-D61B383199A7}"/>
              </a:ext>
            </a:extLst>
          </p:cNvPr>
          <p:cNvSpPr>
            <a:spLocks noGrp="1"/>
          </p:cNvSpPr>
          <p:nvPr>
            <p:ph idx="1"/>
          </p:nvPr>
        </p:nvSpPr>
        <p:spPr>
          <a:xfrm>
            <a:off x="457280" y="636794"/>
            <a:ext cx="8231029" cy="5177899"/>
          </a:xfrm>
        </p:spPr>
        <p:txBody>
          <a:bodyPr/>
          <a:lstStyle/>
          <a:p>
            <a:pPr lvl="0" algn="just"/>
            <a:r>
              <a:rPr lang="es-MX" sz="1600">
                <a:solidFill>
                  <a:schemeClr val="tx1"/>
                </a:solidFill>
                <a:latin typeface="Calibri" panose="020F0502020204030204" pitchFamily="34" charset="0"/>
                <a:cs typeface="Calibri" panose="020F0502020204030204" pitchFamily="34" charset="0"/>
              </a:rPr>
              <a:t>Se logró la automatización del proceso de calentamiento de las planchas de la máquina de planchado artesanal, modificando su funcionamiento para no necesitar supervisión permanente, mediante la implementación de un sistema basado en la lectura de las temperaturas individuales de cada plancha utilizando termocuplas tipo K en forma de bulbo y un módulo de expansión controlador de temperatura de 12 canales de la marca Xinje.</a:t>
            </a:r>
          </a:p>
          <a:p>
            <a:pPr lvl="0" algn="just"/>
            <a:r>
              <a:rPr lang="es-MX" sz="1600">
                <a:solidFill>
                  <a:schemeClr val="tx1"/>
                </a:solidFill>
                <a:latin typeface="Calibri" panose="020F0502020204030204" pitchFamily="34" charset="0"/>
                <a:cs typeface="Calibri" panose="020F0502020204030204" pitchFamily="34" charset="0"/>
              </a:rPr>
              <a:t>En el sistema se implementaron dos técnicas de control que son ON/OFF y PID utilizando la función de autosintonización. De estas dos técnicas implementadas se obtuvieron resultados relativamente más satisfactorios con la técnica del ON/OFF debido a que el tiempo en culminar el proceso de calentamiento en la mayoría de las planchas es inferior al usar el control PID, lo que influye directamente en la cantidad de puestas en marcha que se pueda realizar por día con la máquina. En cuanto al error porcentual absoluto medio entre la temperatura alcanzada con la temperatura deseada aplicando estas dos técnicas de control son 0.6% para control ON/OFF y 0.8% para control PID, ambas aceptables para fines estrictamente prácticos.</a:t>
            </a:r>
          </a:p>
          <a:p>
            <a:pPr lvl="0" algn="just"/>
            <a:r>
              <a:rPr lang="es-MX" sz="1600">
                <a:solidFill>
                  <a:schemeClr val="tx1"/>
                </a:solidFill>
                <a:latin typeface="Calibri" panose="020F0502020204030204" pitchFamily="34" charset="0"/>
                <a:cs typeface="Calibri" panose="020F0502020204030204" pitchFamily="34" charset="0"/>
              </a:rPr>
              <a:t>Se solucionaron los problemas de conexionado eléctrico y se colocaron las debidas protecciones eléctricas para cada etapa del sistema implementado, como son la alimentación general del sistema, la etapa de control y la etapa de potencia que involucra la energización de las planchas y el motor. Lo anteriormente citado redunda en la mejora de la confiabilidad y seguridad global del sistema.</a:t>
            </a:r>
            <a:endParaRPr lang="es-EC" sz="1600">
              <a:solidFill>
                <a:schemeClr val="tx1"/>
              </a:solidFill>
              <a:latin typeface="Calibri" panose="020F0502020204030204" pitchFamily="34" charset="0"/>
              <a:cs typeface="Calibri" panose="020F0502020204030204" pitchFamily="34" charset="0"/>
            </a:endParaRPr>
          </a:p>
          <a:p>
            <a:pPr marL="0" indent="0" algn="just">
              <a:buNone/>
            </a:pPr>
            <a:endParaRPr lang="es-EC" sz="1400" b="1">
              <a:solidFill>
                <a:schemeClr val="tx1"/>
              </a:solidFill>
            </a:endParaRPr>
          </a:p>
        </p:txBody>
      </p:sp>
      <p:sp>
        <p:nvSpPr>
          <p:cNvPr id="2" name="CuadroTexto 1"/>
          <p:cNvSpPr txBox="1"/>
          <p:nvPr/>
        </p:nvSpPr>
        <p:spPr>
          <a:xfrm>
            <a:off x="3598806" y="181949"/>
            <a:ext cx="1842749" cy="677108"/>
          </a:xfrm>
          <a:prstGeom prst="rect">
            <a:avLst/>
          </a:prstGeom>
          <a:noFill/>
        </p:spPr>
        <p:txBody>
          <a:bodyPr wrap="none" rtlCol="0">
            <a:spAutoFit/>
          </a:bodyPr>
          <a:lstStyle/>
          <a:p>
            <a:r>
              <a:rPr lang="es-EC" sz="2000" b="1">
                <a:latin typeface="Calibri" panose="020F0502020204030204" pitchFamily="34" charset="0"/>
                <a:cs typeface="Calibri" panose="020F0502020204030204" pitchFamily="34" charset="0"/>
              </a:rPr>
              <a:t>CONCLUSIONES</a:t>
            </a:r>
          </a:p>
          <a:p>
            <a:endParaRPr lang="es-EC"/>
          </a:p>
        </p:txBody>
      </p:sp>
      <p:sp>
        <p:nvSpPr>
          <p:cNvPr id="8" name="TextBox 2">
            <a:extLst>
              <a:ext uri="{FF2B5EF4-FFF2-40B4-BE49-F238E27FC236}">
                <a16:creationId xmlns:a16="http://schemas.microsoft.com/office/drawing/2014/main" id="{4276175E-B523-4FA9-8E92-057F9D27E101}"/>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4. Desarrollo del sistema    5. Pruebas y resultados    </a:t>
            </a:r>
            <a:r>
              <a:rPr lang="es-419" sz="1000" b="1"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40555163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586902" y="5814693"/>
            <a:ext cx="2365829" cy="739852"/>
          </a:xfrm>
          <a:prstGeom prst="rect">
            <a:avLst/>
          </a:prstGeom>
          <a:noFill/>
          <a:ln w="9525">
            <a:noFill/>
            <a:miter lim="800000"/>
            <a:headEnd/>
            <a:tailEnd/>
          </a:ln>
        </p:spPr>
      </p:pic>
      <p:sp>
        <p:nvSpPr>
          <p:cNvPr id="4" name="Marcador de contenido 3">
            <a:extLst>
              <a:ext uri="{FF2B5EF4-FFF2-40B4-BE49-F238E27FC236}">
                <a16:creationId xmlns:a16="http://schemas.microsoft.com/office/drawing/2014/main" id="{919846FC-27FB-4F22-A18B-D61B383199A7}"/>
              </a:ext>
            </a:extLst>
          </p:cNvPr>
          <p:cNvSpPr>
            <a:spLocks noGrp="1"/>
          </p:cNvSpPr>
          <p:nvPr>
            <p:ph idx="1"/>
          </p:nvPr>
        </p:nvSpPr>
        <p:spPr>
          <a:xfrm>
            <a:off x="457279" y="593235"/>
            <a:ext cx="8231029" cy="5671530"/>
          </a:xfrm>
        </p:spPr>
        <p:txBody>
          <a:bodyPr/>
          <a:lstStyle/>
          <a:p>
            <a:pPr lvl="0" algn="just"/>
            <a:r>
              <a:rPr lang="es-MX" sz="1600" dirty="0">
                <a:solidFill>
                  <a:schemeClr val="tx1"/>
                </a:solidFill>
                <a:latin typeface="Calibri" panose="020F0502020204030204" pitchFamily="34" charset="0"/>
                <a:cs typeface="Calibri" panose="020F0502020204030204" pitchFamily="34" charset="0"/>
              </a:rPr>
              <a:t>Se mejoró la calidad global del producto al implementarse el sistema controlado debido a que este impide eventualmente que las prendas se expongan excesivamente a altas temperaturas pudiendo decolorarlas o quemarlas, de esta manera se mantiene constante la calidad del producto que se venía manejando con anterioridad. La experiencia del operador proporcionó un aporte importante para determinar la temperatura adecuada para el proceso sin afectar la calidad del planchado de las prendas.</a:t>
            </a:r>
          </a:p>
          <a:p>
            <a:pPr lvl="0" algn="just"/>
            <a:r>
              <a:rPr lang="es-MX" sz="1600" dirty="0">
                <a:solidFill>
                  <a:schemeClr val="tx1"/>
                </a:solidFill>
                <a:latin typeface="Calibri" panose="020F0502020204030204" pitchFamily="34" charset="0"/>
                <a:cs typeface="Calibri" panose="020F0502020204030204" pitchFamily="34" charset="0"/>
              </a:rPr>
              <a:t>Se implementaron funciones adicionales al proceso que brindan mayor seguridad durante su ejecución, como son alarmas de temperatura alta, alarmas contra fallos en las planchas y sensores; estas alarmas indican anomalías en el proceso que debe ser corregidas para evitar posteriores complicaciones. Adicionalmente, se agregó una función denominada seguro de tiempo que evita que las prendas se expongan a altas temperaturas según un tiempo determinado por el operador. </a:t>
            </a:r>
          </a:p>
          <a:p>
            <a:pPr lvl="0" algn="just"/>
            <a:r>
              <a:rPr lang="es-MX" sz="1600" dirty="0">
                <a:solidFill>
                  <a:schemeClr val="tx1"/>
                </a:solidFill>
                <a:latin typeface="Calibri" panose="020F0502020204030204" pitchFamily="34" charset="0"/>
                <a:cs typeface="Calibri" panose="020F0502020204030204" pitchFamily="34" charset="0"/>
              </a:rPr>
              <a:t>La pantalla HMI implementada presenta información relevante para el operador permitiendo conocer el estado en tiempo real del proceso. El diseño fue evaluado por el cliente como operador y su ayudante, los resultados obtenidos fueron de 4,83 y 4,74. El porcentaje de aceptación del cliente con el resultado de la evaluación es de 95,7% lo que implica una valoración admisible para la funcionalidad dentro del proceso.</a:t>
            </a:r>
          </a:p>
          <a:p>
            <a:pPr lvl="0" algn="just"/>
            <a:r>
              <a:rPr lang="es-MX" sz="1600" dirty="0">
                <a:solidFill>
                  <a:schemeClr val="tx1"/>
                </a:solidFill>
                <a:latin typeface="Calibri" panose="020F0502020204030204" pitchFamily="34" charset="0"/>
                <a:cs typeface="Calibri" panose="020F0502020204030204" pitchFamily="34" charset="0"/>
              </a:rPr>
              <a:t>Debido al tiempo de vida de las niquelinas y considerando el uso del sistema se observó que cada plancha tiene un límite de temperatura al que puede alcanzar, así como también se puede notar que cada plancha tiene un comportamiento diferente en cuanto al tiempo de calentamiento razón por la cual el sistema cuenta con un Set Point individual para cada plancha.</a:t>
            </a:r>
          </a:p>
          <a:p>
            <a:pPr marL="0" indent="0" algn="just">
              <a:buNone/>
            </a:pPr>
            <a:endParaRPr lang="es-EC" sz="1400" b="1" dirty="0">
              <a:solidFill>
                <a:schemeClr val="tx1"/>
              </a:solidFill>
            </a:endParaRPr>
          </a:p>
        </p:txBody>
      </p:sp>
      <p:sp>
        <p:nvSpPr>
          <p:cNvPr id="2" name="CuadroTexto 1"/>
          <p:cNvSpPr txBox="1"/>
          <p:nvPr/>
        </p:nvSpPr>
        <p:spPr>
          <a:xfrm>
            <a:off x="3598806" y="181949"/>
            <a:ext cx="1842749" cy="677108"/>
          </a:xfrm>
          <a:prstGeom prst="rect">
            <a:avLst/>
          </a:prstGeom>
          <a:noFill/>
        </p:spPr>
        <p:txBody>
          <a:bodyPr wrap="none" rtlCol="0">
            <a:spAutoFit/>
          </a:bodyPr>
          <a:lstStyle/>
          <a:p>
            <a:r>
              <a:rPr lang="es-EC" sz="2000" b="1">
                <a:latin typeface="Calibri" panose="020F0502020204030204" pitchFamily="34" charset="0"/>
                <a:cs typeface="Calibri" panose="020F0502020204030204" pitchFamily="34" charset="0"/>
              </a:rPr>
              <a:t>CONCLUSIONES</a:t>
            </a:r>
          </a:p>
          <a:p>
            <a:endParaRPr lang="es-EC"/>
          </a:p>
        </p:txBody>
      </p:sp>
      <p:sp>
        <p:nvSpPr>
          <p:cNvPr id="6" name="TextBox 2">
            <a:extLst>
              <a:ext uri="{FF2B5EF4-FFF2-40B4-BE49-F238E27FC236}">
                <a16:creationId xmlns:a16="http://schemas.microsoft.com/office/drawing/2014/main" id="{A6836C06-F358-4EC8-9CE4-99ADD53DEA2F}"/>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4. Desarrollo del sistema    5. Pruebas y resultados    </a:t>
            </a:r>
            <a:r>
              <a:rPr lang="es-419" sz="1000" b="1"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15567727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919846FC-27FB-4F22-A18B-D61B383199A7}"/>
              </a:ext>
            </a:extLst>
          </p:cNvPr>
          <p:cNvSpPr>
            <a:spLocks noGrp="1"/>
          </p:cNvSpPr>
          <p:nvPr>
            <p:ph idx="1"/>
          </p:nvPr>
        </p:nvSpPr>
        <p:spPr>
          <a:xfrm>
            <a:off x="457279" y="637958"/>
            <a:ext cx="8231029" cy="5445342"/>
          </a:xfrm>
        </p:spPr>
        <p:txBody>
          <a:bodyPr/>
          <a:lstStyle/>
          <a:p>
            <a:pPr algn="just"/>
            <a:r>
              <a:rPr lang="es-MX" sz="1600">
                <a:solidFill>
                  <a:schemeClr val="tx1"/>
                </a:solidFill>
                <a:latin typeface="Calibri" panose="020F0502020204030204" pitchFamily="34" charset="0"/>
                <a:cs typeface="Calibri" panose="020F0502020204030204" pitchFamily="34" charset="0"/>
              </a:rPr>
              <a:t>Para el buen funcionamiento del sistema implementado se recomienda tener presente realizar el mantenimiento preventivo necesario que permita evitar cualquier imprevisto que pueda afectar a la parte eléctrica, mecánica o de control de la máquina.</a:t>
            </a:r>
          </a:p>
          <a:p>
            <a:pPr algn="just"/>
            <a:r>
              <a:rPr lang="es-MX" sz="1600">
                <a:solidFill>
                  <a:schemeClr val="tx1"/>
                </a:solidFill>
                <a:latin typeface="Calibri" panose="020F0502020204030204" pitchFamily="34" charset="0"/>
                <a:cs typeface="Calibri" panose="020F0502020204030204" pitchFamily="34" charset="0"/>
              </a:rPr>
              <a:t>Para el uso de la máquina es fundamental leer el manual de usuario donde se señalan los pasos a realizarse para poner en marcha la máquina; además, la manera en cómo se deben realizarse modificaciones a las configuraciones en caso de ser necesarias.</a:t>
            </a:r>
          </a:p>
          <a:p>
            <a:pPr algn="just"/>
            <a:r>
              <a:rPr lang="es-MX" sz="1600">
                <a:solidFill>
                  <a:schemeClr val="tx1"/>
                </a:solidFill>
                <a:latin typeface="Calibri" panose="020F0502020204030204" pitchFamily="34" charset="0"/>
                <a:cs typeface="Calibri" panose="020F0502020204030204" pitchFamily="34" charset="0"/>
              </a:rPr>
              <a:t>Se recomienda posteriormente mejorar los circuitos internos de las resistencias de calefacción tanto en distribución como en tipo de niquelina a emplearse, con el objetivo de mejorar la distribución de calor en la plancha y tener una mejor eficiencia energética.</a:t>
            </a:r>
          </a:p>
          <a:p>
            <a:pPr algn="just"/>
            <a:r>
              <a:rPr lang="es-MX" sz="1600">
                <a:solidFill>
                  <a:schemeClr val="tx1"/>
                </a:solidFill>
                <a:latin typeface="Calibri" panose="020F0502020204030204" pitchFamily="34" charset="0"/>
                <a:cs typeface="Calibri" panose="020F0502020204030204" pitchFamily="34" charset="0"/>
              </a:rPr>
              <a:t>Para futuros trabajos se recomienda el uso de termostatos como sensor a fin de reducir el costo del proyecto, sin embargo, es necesario que no sea una prioridad para el cliente el monitoreo de forma visual de la temperatura.</a:t>
            </a:r>
          </a:p>
          <a:p>
            <a:pPr algn="just"/>
            <a:r>
              <a:rPr lang="es-MX" sz="1600">
                <a:solidFill>
                  <a:schemeClr val="tx1"/>
                </a:solidFill>
                <a:latin typeface="Calibri" panose="020F0502020204030204" pitchFamily="34" charset="0"/>
                <a:cs typeface="Calibri" panose="020F0502020204030204" pitchFamily="34" charset="0"/>
              </a:rPr>
              <a:t>Debido a que el sistema varía de acuerdo con el número de planchas a ser utilizado y por la experiencia que el operador tiene con la máquina se recomienda para futuros trabajos investigación la posibilidad de implementar un Control </a:t>
            </a:r>
            <a:r>
              <a:rPr lang="es-MX" sz="1600" err="1">
                <a:solidFill>
                  <a:schemeClr val="tx1"/>
                </a:solidFill>
                <a:latin typeface="Calibri" panose="020F0502020204030204" pitchFamily="34" charset="0"/>
                <a:cs typeface="Calibri" panose="020F0502020204030204" pitchFamily="34" charset="0"/>
              </a:rPr>
              <a:t>Fuzzy</a:t>
            </a:r>
            <a:r>
              <a:rPr lang="es-MX" sz="1600">
                <a:solidFill>
                  <a:schemeClr val="tx1"/>
                </a:solidFill>
                <a:latin typeface="Calibri" panose="020F0502020204030204" pitchFamily="34" charset="0"/>
                <a:cs typeface="Calibri" panose="020F0502020204030204" pitchFamily="34" charset="0"/>
              </a:rPr>
              <a:t> para aplicar los conocimientos del usuario al sistema de control de la máquina.</a:t>
            </a:r>
          </a:p>
          <a:p>
            <a:pPr algn="just"/>
            <a:r>
              <a:rPr lang="es-MX" sz="1600">
                <a:solidFill>
                  <a:schemeClr val="tx1"/>
                </a:solidFill>
                <a:latin typeface="Calibri" panose="020F0502020204030204" pitchFamily="34" charset="0"/>
                <a:cs typeface="Calibri" panose="020F0502020204030204" pitchFamily="34" charset="0"/>
              </a:rPr>
              <a:t>Es recomendable realizar la instalación de tierra desde el diseño de instrumentación y control para evitar lecturas con algún tipo de ruido y tener un mejor modelamiento de la planta.</a:t>
            </a:r>
          </a:p>
        </p:txBody>
      </p:sp>
      <p:sp>
        <p:nvSpPr>
          <p:cNvPr id="5" name="CuadroTexto 4"/>
          <p:cNvSpPr txBox="1"/>
          <p:nvPr/>
        </p:nvSpPr>
        <p:spPr>
          <a:xfrm>
            <a:off x="3598806" y="181949"/>
            <a:ext cx="2374817" cy="677108"/>
          </a:xfrm>
          <a:prstGeom prst="rect">
            <a:avLst/>
          </a:prstGeom>
          <a:noFill/>
        </p:spPr>
        <p:txBody>
          <a:bodyPr wrap="none" rtlCol="0">
            <a:spAutoFit/>
          </a:bodyPr>
          <a:lstStyle/>
          <a:p>
            <a:r>
              <a:rPr lang="es-EC" sz="2000" b="1">
                <a:latin typeface="Calibri" panose="020F0502020204030204" pitchFamily="34" charset="0"/>
                <a:cs typeface="Calibri" panose="020F0502020204030204" pitchFamily="34" charset="0"/>
              </a:rPr>
              <a:t>RECOMENDACIONES</a:t>
            </a:r>
          </a:p>
          <a:p>
            <a:endParaRPr lang="es-EC"/>
          </a:p>
        </p:txBody>
      </p:sp>
      <p:sp>
        <p:nvSpPr>
          <p:cNvPr id="6" name="TextBox 2">
            <a:extLst>
              <a:ext uri="{FF2B5EF4-FFF2-40B4-BE49-F238E27FC236}">
                <a16:creationId xmlns:a16="http://schemas.microsoft.com/office/drawing/2014/main" id="{B5598532-A4E5-4531-970C-EF8228FABCC4}"/>
              </a:ext>
            </a:extLst>
          </p:cNvPr>
          <p:cNvSpPr txBox="1"/>
          <p:nvPr/>
        </p:nvSpPr>
        <p:spPr>
          <a:xfrm>
            <a:off x="118533" y="6496603"/>
            <a:ext cx="8996727" cy="246221"/>
          </a:xfrm>
          <a:prstGeom prst="rect">
            <a:avLst/>
          </a:prstGeom>
          <a:noFill/>
        </p:spPr>
        <p:txBody>
          <a:bodyPr wrap="square" rtlCol="0">
            <a:spAutoFit/>
          </a:bodyPr>
          <a:lstStyle/>
          <a:p>
            <a:r>
              <a:rPr lang="es-419" sz="1000" dirty="0">
                <a:solidFill>
                  <a:schemeClr val="bg2">
                    <a:lumMod val="50000"/>
                  </a:schemeClr>
                </a:solidFill>
                <a:latin typeface="Calibri" panose="020F0502020204030204" pitchFamily="34" charset="0"/>
                <a:cs typeface="Calibri" panose="020F0502020204030204" pitchFamily="34" charset="0"/>
              </a:rPr>
              <a:t>1. Introducción      2. Justificación e importancia    3. Objetivos    4. Desarrollo del sistema    5. Pruebas y resultados    </a:t>
            </a:r>
            <a:r>
              <a:rPr lang="es-419" sz="1000" b="1" dirty="0">
                <a:solidFill>
                  <a:schemeClr val="bg2">
                    <a:lumMod val="50000"/>
                  </a:schemeClr>
                </a:solidFill>
                <a:latin typeface="Calibri" panose="020F0502020204030204" pitchFamily="34" charset="0"/>
                <a:cs typeface="Calibri" panose="020F0502020204030204" pitchFamily="34" charset="0"/>
              </a:rPr>
              <a:t>6. Conclusiones y recomendaciones</a:t>
            </a:r>
            <a:r>
              <a:rPr lang="es-419" sz="1000" dirty="0">
                <a:solidFill>
                  <a:schemeClr val="bg2">
                    <a:lumMod val="50000"/>
                  </a:schemeClr>
                </a:solidFill>
              </a:rPr>
              <a:t>	    </a:t>
            </a:r>
          </a:p>
        </p:txBody>
      </p:sp>
      <p:pic>
        <p:nvPicPr>
          <p:cNvPr id="8" name="4 Imagen">
            <a:extLst>
              <a:ext uri="{FF2B5EF4-FFF2-40B4-BE49-F238E27FC236}">
                <a16:creationId xmlns:a16="http://schemas.microsoft.com/office/drawing/2014/main" id="{F795779A-DEE8-419C-9ABD-AAE3A556CEE0}"/>
              </a:ext>
            </a:extLst>
          </p:cNvPr>
          <p:cNvPicPr>
            <a:picLocks noChangeAspect="1" noChangeArrowheads="1"/>
          </p:cNvPicPr>
          <p:nvPr/>
        </p:nvPicPr>
        <p:blipFill>
          <a:blip r:embed="rId2"/>
          <a:srcRect l="6454" t="35651" r="48363" b="40483"/>
          <a:stretch>
            <a:fillRect/>
          </a:stretch>
        </p:blipFill>
        <p:spPr bwMode="auto">
          <a:xfrm>
            <a:off x="6586902" y="5814693"/>
            <a:ext cx="2365829" cy="739852"/>
          </a:xfrm>
          <a:prstGeom prst="rect">
            <a:avLst/>
          </a:prstGeom>
          <a:noFill/>
          <a:ln w="9525">
            <a:noFill/>
            <a:miter lim="800000"/>
            <a:headEnd/>
            <a:tailEnd/>
          </a:ln>
        </p:spPr>
      </p:pic>
    </p:spTree>
    <p:extLst>
      <p:ext uri="{BB962C8B-B14F-4D97-AF65-F5344CB8AC3E}">
        <p14:creationId xmlns:p14="http://schemas.microsoft.com/office/powerpoint/2010/main" val="3283119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a:extLst>
              <a:ext uri="{FF2B5EF4-FFF2-40B4-BE49-F238E27FC236}">
                <a16:creationId xmlns:a16="http://schemas.microsoft.com/office/drawing/2014/main" id="{BC241CEF-83DB-47FE-8583-8A41AEEC6D49}"/>
              </a:ext>
            </a:extLst>
          </p:cNvPr>
          <p:cNvPicPr>
            <a:picLocks noChangeAspect="1" noChangeArrowheads="1"/>
          </p:cNvPicPr>
          <p:nvPr/>
        </p:nvPicPr>
        <p:blipFill>
          <a:blip r:embed="rId2"/>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4" name="Marcador de contenido 3">
            <a:extLst>
              <a:ext uri="{FF2B5EF4-FFF2-40B4-BE49-F238E27FC236}">
                <a16:creationId xmlns:a16="http://schemas.microsoft.com/office/drawing/2014/main" id="{797B1CCF-D927-4BF1-B8A7-A78B25A9B242}"/>
              </a:ext>
            </a:extLst>
          </p:cNvPr>
          <p:cNvSpPr>
            <a:spLocks noGrp="1"/>
          </p:cNvSpPr>
          <p:nvPr>
            <p:ph idx="1"/>
          </p:nvPr>
        </p:nvSpPr>
        <p:spPr>
          <a:xfrm>
            <a:off x="457279" y="2290219"/>
            <a:ext cx="8231029" cy="1828798"/>
          </a:xfrm>
        </p:spPr>
        <p:txBody>
          <a:bodyPr/>
          <a:lstStyle/>
          <a:p>
            <a:pPr marL="0" indent="0" algn="ctr">
              <a:spcBef>
                <a:spcPts val="1200"/>
              </a:spcBef>
              <a:buNone/>
            </a:pPr>
            <a:r>
              <a:rPr lang="es-ES" sz="4400" b="1">
                <a:solidFill>
                  <a:schemeClr val="tx1"/>
                </a:solidFill>
                <a:latin typeface="Calibri" panose="020F0502020204030204" pitchFamily="34" charset="0"/>
                <a:cs typeface="Calibri" panose="020F0502020204030204" pitchFamily="34" charset="0"/>
              </a:rPr>
              <a:t>GRACIAS </a:t>
            </a:r>
          </a:p>
          <a:p>
            <a:pPr marL="0" indent="0" algn="ctr">
              <a:spcBef>
                <a:spcPts val="1200"/>
              </a:spcBef>
              <a:buNone/>
            </a:pPr>
            <a:r>
              <a:rPr lang="es-ES" sz="4400" b="1">
                <a:solidFill>
                  <a:schemeClr val="tx1"/>
                </a:solidFill>
                <a:latin typeface="Calibri" panose="020F0502020204030204" pitchFamily="34" charset="0"/>
                <a:cs typeface="Calibri" panose="020F0502020204030204" pitchFamily="34" charset="0"/>
              </a:rPr>
              <a:t>POR SU ATENCIÓN</a:t>
            </a:r>
            <a:endParaRPr lang="es-EC" sz="4400" b="1">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3128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647818" y="5810525"/>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1143000"/>
          </a:xfrm>
        </p:spPr>
        <p:txBody>
          <a:bodyPr/>
          <a:lstStyle/>
          <a:p>
            <a:pPr algn="ctr"/>
            <a:r>
              <a:rPr lang="es-ES" sz="2000" i="0">
                <a:solidFill>
                  <a:schemeClr val="tx1"/>
                </a:solidFill>
                <a:effectLst/>
              </a:rPr>
              <a:t>INTRODUCCIÓN</a:t>
            </a:r>
            <a:endParaRPr lang="es-EC" sz="2000" i="0">
              <a:solidFill>
                <a:schemeClr val="tx1"/>
              </a:solidFill>
              <a:effectLst/>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 name="CuadroTexto 16">
            <a:extLst>
              <a:ext uri="{FF2B5EF4-FFF2-40B4-BE49-F238E27FC236}">
                <a16:creationId xmlns:a16="http://schemas.microsoft.com/office/drawing/2014/main" id="{444906D5-59FD-4F73-B0E3-31A471D0C385}"/>
              </a:ext>
            </a:extLst>
          </p:cNvPr>
          <p:cNvSpPr txBox="1"/>
          <p:nvPr/>
        </p:nvSpPr>
        <p:spPr>
          <a:xfrm>
            <a:off x="117472" y="628085"/>
            <a:ext cx="6710711" cy="369332"/>
          </a:xfrm>
          <a:prstGeom prst="rect">
            <a:avLst/>
          </a:prstGeom>
          <a:noFill/>
        </p:spPr>
        <p:txBody>
          <a:bodyPr wrap="square" rtlCol="0">
            <a:spAutoFit/>
          </a:bodyPr>
          <a:lstStyle/>
          <a:p>
            <a:r>
              <a:rPr lang="es-EC" b="1"/>
              <a:t>MÁQUINA DE PLANCHADO DE FABRICACIÓN ARTESANAL</a:t>
            </a:r>
          </a:p>
        </p:txBody>
      </p:sp>
      <p:pic>
        <p:nvPicPr>
          <p:cNvPr id="6" name="Imagen 5">
            <a:extLst>
              <a:ext uri="{FF2B5EF4-FFF2-40B4-BE49-F238E27FC236}">
                <a16:creationId xmlns:a16="http://schemas.microsoft.com/office/drawing/2014/main" id="{C007852C-A8A7-4C13-B488-379E61BA2D90}"/>
              </a:ext>
            </a:extLst>
          </p:cNvPr>
          <p:cNvPicPr>
            <a:picLocks noChangeAspect="1"/>
          </p:cNvPicPr>
          <p:nvPr/>
        </p:nvPicPr>
        <p:blipFill>
          <a:blip r:embed="rId3"/>
          <a:stretch>
            <a:fillRect/>
          </a:stretch>
        </p:blipFill>
        <p:spPr>
          <a:xfrm>
            <a:off x="572294" y="1465164"/>
            <a:ext cx="3023708" cy="4028011"/>
          </a:xfrm>
          <a:prstGeom prst="rect">
            <a:avLst/>
          </a:prstGeom>
          <a:ln>
            <a:noFill/>
          </a:ln>
          <a:effectLst>
            <a:outerShdw blurRad="292100" dist="139700" dir="2700000" algn="tl" rotWithShape="0">
              <a:srgbClr val="333333">
                <a:alpha val="65000"/>
              </a:srgbClr>
            </a:outerShdw>
          </a:effectLst>
        </p:spPr>
      </p:pic>
      <p:sp>
        <p:nvSpPr>
          <p:cNvPr id="13" name="CuadroTexto 12">
            <a:extLst>
              <a:ext uri="{FF2B5EF4-FFF2-40B4-BE49-F238E27FC236}">
                <a16:creationId xmlns:a16="http://schemas.microsoft.com/office/drawing/2014/main" id="{4725CFF1-8A1B-42AF-B223-B40FB982A597}"/>
              </a:ext>
            </a:extLst>
          </p:cNvPr>
          <p:cNvSpPr txBox="1"/>
          <p:nvPr/>
        </p:nvSpPr>
        <p:spPr>
          <a:xfrm>
            <a:off x="4392867" y="1254838"/>
            <a:ext cx="3656526" cy="4185761"/>
          </a:xfrm>
          <a:prstGeom prst="rect">
            <a:avLst/>
          </a:prstGeom>
        </p:spPr>
        <p:txBody>
          <a:bodyPr wrap="square">
            <a:spAutoFit/>
          </a:bodyPr>
          <a:lstStyle>
            <a:defPPr>
              <a:defRPr lang="es-ES"/>
            </a:defPPr>
            <a:lvl1pPr algn="just">
              <a:defRPr sz="1400">
                <a:latin typeface="Calibri" panose="020F0502020204030204" pitchFamily="34" charset="0"/>
                <a:cs typeface="Calibri" panose="020F0502020204030204" pitchFamily="34" charset="0"/>
              </a:defRPr>
            </a:lvl1pPr>
          </a:lstStyle>
          <a:p>
            <a:r>
              <a:rPr lang="es-EC" b="1"/>
              <a:t>CARACTERÍSTICAS GENERALES</a:t>
            </a:r>
          </a:p>
          <a:p>
            <a:endParaRPr lang="es-EC" b="1"/>
          </a:p>
          <a:p>
            <a:pPr marL="285750" indent="-285750">
              <a:buFont typeface="Wingdings" panose="05000000000000000000" pitchFamily="2" charset="2"/>
              <a:buChar char="Ø"/>
            </a:pPr>
            <a:r>
              <a:rPr lang="es-EC"/>
              <a:t>Función: Planchado de prendas de indígenas otavaleños (anacos, ponchos, fachalinas, rebosos)</a:t>
            </a:r>
          </a:p>
          <a:p>
            <a:pPr marL="285750" indent="-285750">
              <a:buFont typeface="Wingdings" panose="05000000000000000000" pitchFamily="2" charset="2"/>
              <a:buChar char="Ø"/>
            </a:pPr>
            <a:endParaRPr lang="es-EC"/>
          </a:p>
          <a:p>
            <a:pPr marL="285750" indent="-285750">
              <a:buFont typeface="Wingdings" panose="05000000000000000000" pitchFamily="2" charset="2"/>
              <a:buChar char="Ø"/>
            </a:pPr>
            <a:r>
              <a:rPr lang="es-EC"/>
              <a:t>Número de planchas: 12</a:t>
            </a:r>
          </a:p>
          <a:p>
            <a:pPr marL="285750" indent="-285750">
              <a:buFont typeface="Wingdings" panose="05000000000000000000" pitchFamily="2" charset="2"/>
              <a:buChar char="Ø"/>
            </a:pPr>
            <a:endParaRPr lang="es-EC"/>
          </a:p>
          <a:p>
            <a:pPr marL="285750" indent="-285750">
              <a:buFont typeface="Wingdings" panose="05000000000000000000" pitchFamily="2" charset="2"/>
              <a:buChar char="Ø"/>
            </a:pPr>
            <a:r>
              <a:rPr lang="es-EC"/>
              <a:t>Material planchas: acero negro / tol sucio</a:t>
            </a:r>
          </a:p>
          <a:p>
            <a:pPr marL="285750" indent="-285750">
              <a:buFont typeface="Wingdings" panose="05000000000000000000" pitchFamily="2" charset="2"/>
              <a:buChar char="Ø"/>
            </a:pPr>
            <a:endParaRPr lang="es-EC"/>
          </a:p>
          <a:p>
            <a:pPr marL="285750" indent="-285750">
              <a:buFont typeface="Wingdings" panose="05000000000000000000" pitchFamily="2" charset="2"/>
              <a:buChar char="Ø"/>
            </a:pPr>
            <a:r>
              <a:rPr lang="es-EC"/>
              <a:t>Método de calentamiento: resistencias calefactoras / niquelina enrollada con aislamiento de cuencas de cerámicas.</a:t>
            </a:r>
          </a:p>
          <a:p>
            <a:pPr marL="285750" indent="-285750">
              <a:buFont typeface="Wingdings" panose="05000000000000000000" pitchFamily="2" charset="2"/>
              <a:buChar char="Ø"/>
            </a:pPr>
            <a:endParaRPr lang="es-EC"/>
          </a:p>
          <a:p>
            <a:pPr marL="285750" indent="-285750">
              <a:buFont typeface="Wingdings" panose="05000000000000000000" pitchFamily="2" charset="2"/>
              <a:buChar char="Ø"/>
            </a:pPr>
            <a:r>
              <a:rPr lang="es-EC"/>
              <a:t>Prensado: Motor con sistema de poleas y tornillo sin fin eleva la plataforma inferior.</a:t>
            </a:r>
          </a:p>
          <a:p>
            <a:pPr marL="285750" indent="-285750">
              <a:buFont typeface="Wingdings" panose="05000000000000000000" pitchFamily="2" charset="2"/>
              <a:buChar char="Ø"/>
            </a:pPr>
            <a:endParaRPr lang="es-EC"/>
          </a:p>
          <a:p>
            <a:pPr marL="285750" indent="-285750">
              <a:buFont typeface="Wingdings" panose="05000000000000000000" pitchFamily="2" charset="2"/>
              <a:buChar char="Ø"/>
            </a:pPr>
            <a:r>
              <a:rPr lang="es-EC"/>
              <a:t>Operación: Manual, conexión / desconexión de energización de las planchas.</a:t>
            </a:r>
          </a:p>
        </p:txBody>
      </p:sp>
      <p:sp>
        <p:nvSpPr>
          <p:cNvPr id="9" name="TextBox 2">
            <a:extLst>
              <a:ext uri="{FF2B5EF4-FFF2-40B4-BE49-F238E27FC236}">
                <a16:creationId xmlns:a16="http://schemas.microsoft.com/office/drawing/2014/main" id="{C88BF8E8-8CDA-4062-B5BD-6EEBE08B490E}"/>
              </a:ext>
            </a:extLst>
          </p:cNvPr>
          <p:cNvSpPr txBox="1"/>
          <p:nvPr/>
        </p:nvSpPr>
        <p:spPr>
          <a:xfrm>
            <a:off x="118533" y="6496603"/>
            <a:ext cx="8996727"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      </a:t>
            </a:r>
            <a:r>
              <a:rPr lang="es-419" sz="1000" dirty="0">
                <a:solidFill>
                  <a:schemeClr val="bg2">
                    <a:lumMod val="50000"/>
                  </a:schemeClr>
                </a:solidFill>
                <a:latin typeface="Calibri" panose="020F0502020204030204" pitchFamily="34" charset="0"/>
                <a:cs typeface="Calibri" panose="020F0502020204030204" pitchFamily="34" charset="0"/>
              </a:rPr>
              <a:t>2. Justificación e importancia    3. Objetivos    4. Desarrollo del sistema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848222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647818" y="5810525"/>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1143000"/>
          </a:xfrm>
        </p:spPr>
        <p:txBody>
          <a:bodyPr/>
          <a:lstStyle/>
          <a:p>
            <a:pPr algn="ctr"/>
            <a:r>
              <a:rPr lang="es-ES" sz="2000" i="0">
                <a:solidFill>
                  <a:schemeClr val="tx1"/>
                </a:solidFill>
                <a:effectLst/>
              </a:rPr>
              <a:t>INTRODUCCIÓN</a:t>
            </a:r>
            <a:endParaRPr lang="es-EC" sz="2000" i="0">
              <a:solidFill>
                <a:schemeClr val="tx1"/>
              </a:solidFill>
              <a:effectLst/>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 name="CuadroTexto 16">
            <a:extLst>
              <a:ext uri="{FF2B5EF4-FFF2-40B4-BE49-F238E27FC236}">
                <a16:creationId xmlns:a16="http://schemas.microsoft.com/office/drawing/2014/main" id="{444906D5-59FD-4F73-B0E3-31A471D0C385}"/>
              </a:ext>
            </a:extLst>
          </p:cNvPr>
          <p:cNvSpPr txBox="1"/>
          <p:nvPr/>
        </p:nvSpPr>
        <p:spPr>
          <a:xfrm>
            <a:off x="117472" y="628085"/>
            <a:ext cx="6710711" cy="369332"/>
          </a:xfrm>
          <a:prstGeom prst="rect">
            <a:avLst/>
          </a:prstGeom>
          <a:noFill/>
        </p:spPr>
        <p:txBody>
          <a:bodyPr wrap="square" rtlCol="0">
            <a:spAutoFit/>
          </a:bodyPr>
          <a:lstStyle/>
          <a:p>
            <a:r>
              <a:rPr lang="es-EC" b="1"/>
              <a:t>MÁQUINA DE PLANCHADO DE FABRICACIÓN ARTESANAL</a:t>
            </a:r>
          </a:p>
        </p:txBody>
      </p:sp>
      <p:pic>
        <p:nvPicPr>
          <p:cNvPr id="9" name="Imagen 8">
            <a:extLst>
              <a:ext uri="{FF2B5EF4-FFF2-40B4-BE49-F238E27FC236}">
                <a16:creationId xmlns:a16="http://schemas.microsoft.com/office/drawing/2014/main" id="{8DEE4414-4A53-4111-A350-284475C1225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432361" y="1123989"/>
            <a:ext cx="1475046" cy="1916540"/>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053637DD-6814-436C-9273-C448B1F2192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618466" y="3276083"/>
            <a:ext cx="1611202" cy="2187123"/>
          </a:xfrm>
          <a:prstGeom prst="rect">
            <a:avLst/>
          </a:prstGeom>
          <a:ln>
            <a:noFill/>
          </a:ln>
          <a:effectLst>
            <a:outerShdw blurRad="292100" dist="139700" dir="2700000" algn="tl" rotWithShape="0">
              <a:srgbClr val="333333">
                <a:alpha val="65000"/>
              </a:srgbClr>
            </a:outerShdw>
          </a:effectLst>
        </p:spPr>
      </p:pic>
      <p:sp>
        <p:nvSpPr>
          <p:cNvPr id="11" name="CuadroTexto 10">
            <a:extLst>
              <a:ext uri="{FF2B5EF4-FFF2-40B4-BE49-F238E27FC236}">
                <a16:creationId xmlns:a16="http://schemas.microsoft.com/office/drawing/2014/main" id="{2E19C994-869B-4C18-9B9B-975AED14255A}"/>
              </a:ext>
            </a:extLst>
          </p:cNvPr>
          <p:cNvSpPr txBox="1"/>
          <p:nvPr/>
        </p:nvSpPr>
        <p:spPr>
          <a:xfrm>
            <a:off x="180666" y="1151143"/>
            <a:ext cx="1481879" cy="369332"/>
          </a:xfrm>
          <a:prstGeom prst="rect">
            <a:avLst/>
          </a:prstGeom>
          <a:noFill/>
        </p:spPr>
        <p:txBody>
          <a:bodyPr wrap="square" rtlCol="0">
            <a:spAutoFit/>
          </a:bodyPr>
          <a:lstStyle/>
          <a:p>
            <a:pPr marL="285750" indent="-285750">
              <a:buFont typeface="Wingdings" panose="05000000000000000000" pitchFamily="2" charset="2"/>
              <a:buChar char="q"/>
            </a:pPr>
            <a:r>
              <a:rPr lang="es-EC" b="1"/>
              <a:t>MOTOR</a:t>
            </a:r>
          </a:p>
        </p:txBody>
      </p:sp>
      <p:graphicFrame>
        <p:nvGraphicFramePr>
          <p:cNvPr id="16" name="Tabla 17">
            <a:extLst>
              <a:ext uri="{FF2B5EF4-FFF2-40B4-BE49-F238E27FC236}">
                <a16:creationId xmlns:a16="http://schemas.microsoft.com/office/drawing/2014/main" id="{138C786B-9A67-4432-A52D-5256D3AA9387}"/>
              </a:ext>
            </a:extLst>
          </p:cNvPr>
          <p:cNvGraphicFramePr>
            <a:graphicFrameLocks noGrp="1"/>
          </p:cNvGraphicFramePr>
          <p:nvPr>
            <p:extLst>
              <p:ext uri="{D42A27DB-BD31-4B8C-83A1-F6EECF244321}">
                <p14:modId xmlns:p14="http://schemas.microsoft.com/office/powerpoint/2010/main" val="3480545622"/>
              </p:ext>
            </p:extLst>
          </p:nvPr>
        </p:nvGraphicFramePr>
        <p:xfrm>
          <a:off x="307975" y="1566836"/>
          <a:ext cx="5129934" cy="4386068"/>
        </p:xfrm>
        <a:graphic>
          <a:graphicData uri="http://schemas.openxmlformats.org/drawingml/2006/table">
            <a:tbl>
              <a:tblPr firstRow="1" bandRow="1">
                <a:tableStyleId>{D27102A9-8310-4765-A935-A1911B00CA55}</a:tableStyleId>
              </a:tblPr>
              <a:tblGrid>
                <a:gridCol w="2564967">
                  <a:extLst>
                    <a:ext uri="{9D8B030D-6E8A-4147-A177-3AD203B41FA5}">
                      <a16:colId xmlns:a16="http://schemas.microsoft.com/office/drawing/2014/main" val="648319046"/>
                    </a:ext>
                  </a:extLst>
                </a:gridCol>
                <a:gridCol w="2564967">
                  <a:extLst>
                    <a:ext uri="{9D8B030D-6E8A-4147-A177-3AD203B41FA5}">
                      <a16:colId xmlns:a16="http://schemas.microsoft.com/office/drawing/2014/main" val="3463235618"/>
                    </a:ext>
                  </a:extLst>
                </a:gridCol>
              </a:tblGrid>
              <a:tr h="321148">
                <a:tc gridSpan="2">
                  <a:txBody>
                    <a:bodyPr/>
                    <a:lstStyle/>
                    <a:p>
                      <a:pPr algn="ctr"/>
                      <a:r>
                        <a:rPr lang="es-EC" sz="1100"/>
                        <a:t>Características del Motor</a:t>
                      </a:r>
                    </a:p>
                  </a:txBody>
                  <a:tcPr anchor="ctr">
                    <a:solidFill>
                      <a:srgbClr val="A5A4AA"/>
                    </a:solidFill>
                  </a:tcPr>
                </a:tc>
                <a:tc hMerge="1">
                  <a:txBody>
                    <a:bodyPr/>
                    <a:lstStyle/>
                    <a:p>
                      <a:endParaRPr lang="es-EC"/>
                    </a:p>
                  </a:txBody>
                  <a:tcPr/>
                </a:tc>
                <a:extLst>
                  <a:ext uri="{0D108BD9-81ED-4DB2-BD59-A6C34878D82A}">
                    <a16:rowId xmlns:a16="http://schemas.microsoft.com/office/drawing/2014/main" val="3291247099"/>
                  </a:ext>
                </a:extLst>
              </a:tr>
              <a:tr h="321148">
                <a:tc>
                  <a:txBody>
                    <a:bodyPr/>
                    <a:lstStyle/>
                    <a:p>
                      <a:pPr algn="ctr"/>
                      <a:r>
                        <a:rPr lang="es-EC" sz="1100" b="1"/>
                        <a:t>Marca</a:t>
                      </a:r>
                    </a:p>
                  </a:txBody>
                  <a:tcPr anchor="ctr"/>
                </a:tc>
                <a:tc>
                  <a:txBody>
                    <a:bodyPr/>
                    <a:lstStyle/>
                    <a:p>
                      <a:pPr algn="ctr"/>
                      <a:r>
                        <a:rPr lang="es-EC" sz="1100"/>
                        <a:t>General Electric</a:t>
                      </a:r>
                    </a:p>
                  </a:txBody>
                  <a:tcPr anchor="ctr"/>
                </a:tc>
                <a:extLst>
                  <a:ext uri="{0D108BD9-81ED-4DB2-BD59-A6C34878D82A}">
                    <a16:rowId xmlns:a16="http://schemas.microsoft.com/office/drawing/2014/main" val="2198097482"/>
                  </a:ext>
                </a:extLst>
              </a:tr>
              <a:tr h="423523">
                <a:tc>
                  <a:txBody>
                    <a:bodyPr/>
                    <a:lstStyle/>
                    <a:p>
                      <a:pPr algn="ctr"/>
                      <a:r>
                        <a:rPr lang="es-EC" sz="1100" b="1"/>
                        <a:t>Modelo</a:t>
                      </a:r>
                    </a:p>
                  </a:txBody>
                  <a:tcPr anchor="ctr"/>
                </a:tc>
                <a:tc>
                  <a:txBody>
                    <a:bodyPr/>
                    <a:lstStyle/>
                    <a:p>
                      <a:pPr algn="ctr"/>
                      <a:r>
                        <a:rPr lang="es-EC" sz="1100"/>
                        <a:t>Motor: 5K63AC820</a:t>
                      </a:r>
                    </a:p>
                    <a:p>
                      <a:pPr algn="ctr"/>
                      <a:r>
                        <a:rPr lang="es-EC" sz="1100"/>
                        <a:t>Engranaje: 7G128D1</a:t>
                      </a:r>
                    </a:p>
                  </a:txBody>
                  <a:tcPr anchor="ctr"/>
                </a:tc>
                <a:extLst>
                  <a:ext uri="{0D108BD9-81ED-4DB2-BD59-A6C34878D82A}">
                    <a16:rowId xmlns:a16="http://schemas.microsoft.com/office/drawing/2014/main" val="3528150236"/>
                  </a:ext>
                </a:extLst>
              </a:tr>
              <a:tr h="321148">
                <a:tc>
                  <a:txBody>
                    <a:bodyPr/>
                    <a:lstStyle/>
                    <a:p>
                      <a:pPr algn="ctr"/>
                      <a:r>
                        <a:rPr lang="es-EC" sz="1100" b="1"/>
                        <a:t>Velocidad de marcha</a:t>
                      </a:r>
                    </a:p>
                  </a:txBody>
                  <a:tcPr anchor="ctr"/>
                </a:tc>
                <a:tc>
                  <a:txBody>
                    <a:bodyPr/>
                    <a:lstStyle/>
                    <a:p>
                      <a:pPr algn="ctr"/>
                      <a:r>
                        <a:rPr lang="es-EC" sz="1100"/>
                        <a:t>487 rpm</a:t>
                      </a:r>
                    </a:p>
                  </a:txBody>
                  <a:tcPr anchor="ctr"/>
                </a:tc>
                <a:extLst>
                  <a:ext uri="{0D108BD9-81ED-4DB2-BD59-A6C34878D82A}">
                    <a16:rowId xmlns:a16="http://schemas.microsoft.com/office/drawing/2014/main" val="3233403946"/>
                  </a:ext>
                </a:extLst>
              </a:tr>
              <a:tr h="321148">
                <a:tc>
                  <a:txBody>
                    <a:bodyPr/>
                    <a:lstStyle/>
                    <a:p>
                      <a:pPr algn="ctr"/>
                      <a:r>
                        <a:rPr lang="es-EC" sz="1100" b="1"/>
                        <a:t>Relación de transmisión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100"/>
                        <a:t>3,55 a 1</a:t>
                      </a:r>
                    </a:p>
                  </a:txBody>
                  <a:tcPr anchor="ctr"/>
                </a:tc>
                <a:extLst>
                  <a:ext uri="{0D108BD9-81ED-4DB2-BD59-A6C34878D82A}">
                    <a16:rowId xmlns:a16="http://schemas.microsoft.com/office/drawing/2014/main" val="4160536741"/>
                  </a:ext>
                </a:extLst>
              </a:tr>
              <a:tr h="321148">
                <a:tc>
                  <a:txBody>
                    <a:bodyPr/>
                    <a:lstStyle/>
                    <a:p>
                      <a:pPr algn="ctr"/>
                      <a:r>
                        <a:rPr lang="es-EC" sz="1100" b="1"/>
                        <a:t>Potencia mecánica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100"/>
                        <a:t>½ HP</a:t>
                      </a:r>
                    </a:p>
                  </a:txBody>
                  <a:tcPr anchor="ctr"/>
                </a:tc>
                <a:extLst>
                  <a:ext uri="{0D108BD9-81ED-4DB2-BD59-A6C34878D82A}">
                    <a16:rowId xmlns:a16="http://schemas.microsoft.com/office/drawing/2014/main" val="2810415642"/>
                  </a:ext>
                </a:extLst>
              </a:tr>
              <a:tr h="321148">
                <a:tc>
                  <a:txBody>
                    <a:bodyPr/>
                    <a:lstStyle/>
                    <a:p>
                      <a:pPr algn="ctr"/>
                      <a:r>
                        <a:rPr lang="es-EC" sz="1100" b="1"/>
                        <a:t>Tensión nominal</a:t>
                      </a:r>
                    </a:p>
                  </a:txBody>
                  <a:tcPr anchor="ctr"/>
                </a:tc>
                <a:tc>
                  <a:txBody>
                    <a:bodyPr/>
                    <a:lstStyle/>
                    <a:p>
                      <a:pPr algn="ctr"/>
                      <a:r>
                        <a:rPr lang="es-EC" sz="1100"/>
                        <a:t>220 V</a:t>
                      </a:r>
                    </a:p>
                  </a:txBody>
                  <a:tcPr anchor="ctr"/>
                </a:tc>
                <a:extLst>
                  <a:ext uri="{0D108BD9-81ED-4DB2-BD59-A6C34878D82A}">
                    <a16:rowId xmlns:a16="http://schemas.microsoft.com/office/drawing/2014/main" val="3339210724"/>
                  </a:ext>
                </a:extLst>
              </a:tr>
              <a:tr h="321148">
                <a:tc>
                  <a:txBody>
                    <a:bodyPr/>
                    <a:lstStyle/>
                    <a:p>
                      <a:pPr algn="ctr"/>
                      <a:r>
                        <a:rPr lang="es-EC" sz="1100" b="1"/>
                        <a:t>Corriente nominal</a:t>
                      </a:r>
                    </a:p>
                  </a:txBody>
                  <a:tcPr anchor="ctr"/>
                </a:tc>
                <a:tc>
                  <a:txBody>
                    <a:bodyPr/>
                    <a:lstStyle/>
                    <a:p>
                      <a:pPr algn="ctr"/>
                      <a:r>
                        <a:rPr lang="es-EC" sz="1100"/>
                        <a:t>1,6 A</a:t>
                      </a:r>
                    </a:p>
                  </a:txBody>
                  <a:tcPr anchor="ctr"/>
                </a:tc>
                <a:extLst>
                  <a:ext uri="{0D108BD9-81ED-4DB2-BD59-A6C34878D82A}">
                    <a16:rowId xmlns:a16="http://schemas.microsoft.com/office/drawing/2014/main" val="1731396601"/>
                  </a:ext>
                </a:extLst>
              </a:tr>
              <a:tr h="321148">
                <a:tc>
                  <a:txBody>
                    <a:bodyPr/>
                    <a:lstStyle/>
                    <a:p>
                      <a:pPr algn="ctr"/>
                      <a:r>
                        <a:rPr lang="es-EC" sz="1100" b="1"/>
                        <a:t>Fase</a:t>
                      </a:r>
                    </a:p>
                  </a:txBody>
                  <a:tcPr anchor="ctr"/>
                </a:tc>
                <a:tc>
                  <a:txBody>
                    <a:bodyPr/>
                    <a:lstStyle/>
                    <a:p>
                      <a:pPr algn="ctr"/>
                      <a:r>
                        <a:rPr lang="es-EC" sz="1100"/>
                        <a:t>3</a:t>
                      </a:r>
                    </a:p>
                  </a:txBody>
                  <a:tcPr anchor="ctr"/>
                </a:tc>
                <a:extLst>
                  <a:ext uri="{0D108BD9-81ED-4DB2-BD59-A6C34878D82A}">
                    <a16:rowId xmlns:a16="http://schemas.microsoft.com/office/drawing/2014/main" val="3957727543"/>
                  </a:ext>
                </a:extLst>
              </a:tr>
              <a:tr h="321148">
                <a:tc>
                  <a:txBody>
                    <a:bodyPr/>
                    <a:lstStyle/>
                    <a:p>
                      <a:pPr algn="ctr"/>
                      <a:r>
                        <a:rPr lang="es-EC" sz="1100" b="1"/>
                        <a:t>Ciclo</a:t>
                      </a:r>
                    </a:p>
                  </a:txBody>
                  <a:tcPr anchor="ctr"/>
                </a:tc>
                <a:tc>
                  <a:txBody>
                    <a:bodyPr/>
                    <a:lstStyle/>
                    <a:p>
                      <a:pPr algn="ctr"/>
                      <a:r>
                        <a:rPr lang="es-EC" sz="1100"/>
                        <a:t>60 Hz</a:t>
                      </a:r>
                    </a:p>
                  </a:txBody>
                  <a:tcPr anchor="ctr"/>
                </a:tc>
                <a:extLst>
                  <a:ext uri="{0D108BD9-81ED-4DB2-BD59-A6C34878D82A}">
                    <a16:rowId xmlns:a16="http://schemas.microsoft.com/office/drawing/2014/main" val="4094478816"/>
                  </a:ext>
                </a:extLst>
              </a:tr>
              <a:tr h="321148">
                <a:tc>
                  <a:txBody>
                    <a:bodyPr/>
                    <a:lstStyle/>
                    <a:p>
                      <a:pPr algn="ctr"/>
                      <a:r>
                        <a:rPr lang="es-EC" sz="1100" b="1"/>
                        <a:t>Velocidad del motor</a:t>
                      </a:r>
                    </a:p>
                  </a:txBody>
                  <a:tcPr anchor="ctr"/>
                </a:tc>
                <a:tc>
                  <a:txBody>
                    <a:bodyPr/>
                    <a:lstStyle/>
                    <a:p>
                      <a:pPr algn="ctr"/>
                      <a:r>
                        <a:rPr lang="es-EC" sz="1100"/>
                        <a:t>1725 rpm</a:t>
                      </a:r>
                    </a:p>
                  </a:txBody>
                  <a:tcPr anchor="ctr"/>
                </a:tc>
                <a:extLst>
                  <a:ext uri="{0D108BD9-81ED-4DB2-BD59-A6C34878D82A}">
                    <a16:rowId xmlns:a16="http://schemas.microsoft.com/office/drawing/2014/main" val="1304693976"/>
                  </a:ext>
                </a:extLst>
              </a:tr>
              <a:tr h="321148">
                <a:tc>
                  <a:txBody>
                    <a:bodyPr/>
                    <a:lstStyle/>
                    <a:p>
                      <a:pPr algn="ctr"/>
                      <a:r>
                        <a:rPr lang="es-EC" sz="1100" b="1"/>
                        <a:t>Temperatura de funcionamiento</a:t>
                      </a:r>
                    </a:p>
                  </a:txBody>
                  <a:tcPr anchor="ctr"/>
                </a:tc>
                <a:tc>
                  <a:txBody>
                    <a:bodyPr/>
                    <a:lstStyle/>
                    <a:p>
                      <a:pPr algn="ctr"/>
                      <a:r>
                        <a:rPr lang="es-EC" sz="1100"/>
                        <a:t>40°C</a:t>
                      </a:r>
                    </a:p>
                  </a:txBody>
                  <a:tcPr anchor="ctr"/>
                </a:tc>
                <a:extLst>
                  <a:ext uri="{0D108BD9-81ED-4DB2-BD59-A6C34878D82A}">
                    <a16:rowId xmlns:a16="http://schemas.microsoft.com/office/drawing/2014/main" val="4145756942"/>
                  </a:ext>
                </a:extLst>
              </a:tr>
              <a:tr h="321148">
                <a:tc>
                  <a:txBody>
                    <a:bodyPr/>
                    <a:lstStyle/>
                    <a:p>
                      <a:pPr algn="ctr"/>
                      <a:r>
                        <a:rPr lang="es-EC" sz="1100" b="1"/>
                        <a:t>Tiempo de funcionamiento</a:t>
                      </a:r>
                    </a:p>
                  </a:txBody>
                  <a:tcPr anchor="ctr"/>
                </a:tc>
                <a:tc>
                  <a:txBody>
                    <a:bodyPr/>
                    <a:lstStyle/>
                    <a:p>
                      <a:pPr algn="ctr"/>
                      <a:r>
                        <a:rPr lang="es-EC" sz="1100"/>
                        <a:t>Continuo a carga y temperatura nominal</a:t>
                      </a:r>
                    </a:p>
                  </a:txBody>
                  <a:tcPr anchor="ctr"/>
                </a:tc>
                <a:extLst>
                  <a:ext uri="{0D108BD9-81ED-4DB2-BD59-A6C34878D82A}">
                    <a16:rowId xmlns:a16="http://schemas.microsoft.com/office/drawing/2014/main" val="1795129536"/>
                  </a:ext>
                </a:extLst>
              </a:tr>
            </a:tbl>
          </a:graphicData>
        </a:graphic>
      </p:graphicFrame>
      <p:pic>
        <p:nvPicPr>
          <p:cNvPr id="22" name="Imagen 21">
            <a:extLst>
              <a:ext uri="{FF2B5EF4-FFF2-40B4-BE49-F238E27FC236}">
                <a16:creationId xmlns:a16="http://schemas.microsoft.com/office/drawing/2014/main" id="{E5148635-3DD7-4E62-9022-6504509B92C0}"/>
              </a:ext>
            </a:extLst>
          </p:cNvPr>
          <p:cNvPicPr>
            <a:picLocks noChangeAspect="1"/>
          </p:cNvPicPr>
          <p:nvPr/>
        </p:nvPicPr>
        <p:blipFill>
          <a:blip r:embed="rId5"/>
          <a:stretch>
            <a:fillRect/>
          </a:stretch>
        </p:blipFill>
        <p:spPr>
          <a:xfrm>
            <a:off x="7326472" y="3066903"/>
            <a:ext cx="801682" cy="854230"/>
          </a:xfrm>
          <a:prstGeom prst="rect">
            <a:avLst/>
          </a:prstGeom>
        </p:spPr>
      </p:pic>
      <p:pic>
        <p:nvPicPr>
          <p:cNvPr id="25" name="Imagen 24">
            <a:extLst>
              <a:ext uri="{FF2B5EF4-FFF2-40B4-BE49-F238E27FC236}">
                <a16:creationId xmlns:a16="http://schemas.microsoft.com/office/drawing/2014/main" id="{B7D51588-5EB1-42D6-B5ED-99FEF31D26E1}"/>
              </a:ext>
            </a:extLst>
          </p:cNvPr>
          <p:cNvPicPr>
            <a:picLocks noChangeAspect="1"/>
          </p:cNvPicPr>
          <p:nvPr/>
        </p:nvPicPr>
        <p:blipFill>
          <a:blip r:embed="rId6"/>
          <a:stretch>
            <a:fillRect/>
          </a:stretch>
        </p:blipFill>
        <p:spPr>
          <a:xfrm>
            <a:off x="7298715" y="3960976"/>
            <a:ext cx="892624" cy="833116"/>
          </a:xfrm>
          <a:prstGeom prst="rect">
            <a:avLst/>
          </a:prstGeom>
        </p:spPr>
      </p:pic>
      <p:pic>
        <p:nvPicPr>
          <p:cNvPr id="26" name="Imagen 25">
            <a:extLst>
              <a:ext uri="{FF2B5EF4-FFF2-40B4-BE49-F238E27FC236}">
                <a16:creationId xmlns:a16="http://schemas.microsoft.com/office/drawing/2014/main" id="{09C63B31-DE65-458F-845E-FC7B8A5E722B}"/>
              </a:ext>
            </a:extLst>
          </p:cNvPr>
          <p:cNvPicPr>
            <a:picLocks noChangeAspect="1"/>
          </p:cNvPicPr>
          <p:nvPr/>
        </p:nvPicPr>
        <p:blipFill>
          <a:blip r:embed="rId7"/>
          <a:stretch>
            <a:fillRect/>
          </a:stretch>
        </p:blipFill>
        <p:spPr>
          <a:xfrm>
            <a:off x="7318852" y="4806568"/>
            <a:ext cx="757259" cy="833116"/>
          </a:xfrm>
          <a:prstGeom prst="rect">
            <a:avLst/>
          </a:prstGeom>
        </p:spPr>
      </p:pic>
      <p:sp>
        <p:nvSpPr>
          <p:cNvPr id="28" name="CuadroTexto 27">
            <a:extLst>
              <a:ext uri="{FF2B5EF4-FFF2-40B4-BE49-F238E27FC236}">
                <a16:creationId xmlns:a16="http://schemas.microsoft.com/office/drawing/2014/main" id="{304312F3-0693-4C30-8ED2-F500BB06CEFA}"/>
              </a:ext>
            </a:extLst>
          </p:cNvPr>
          <p:cNvSpPr txBox="1"/>
          <p:nvPr/>
        </p:nvSpPr>
        <p:spPr>
          <a:xfrm>
            <a:off x="7941291" y="3468512"/>
            <a:ext cx="1257299" cy="523220"/>
          </a:xfrm>
          <a:prstGeom prst="rect">
            <a:avLst/>
          </a:prstGeom>
          <a:noFill/>
        </p:spPr>
        <p:txBody>
          <a:bodyPr wrap="square">
            <a:spAutoFit/>
          </a:bodyPr>
          <a:lstStyle/>
          <a:p>
            <a:pPr algn="ctr"/>
            <a:r>
              <a:rPr lang="es-EC" sz="1400">
                <a:latin typeface="Calibri" panose="020F0502020204030204" pitchFamily="34" charset="0"/>
                <a:cs typeface="Calibri" panose="020F0502020204030204" pitchFamily="34" charset="0"/>
              </a:rPr>
              <a:t>ASCIENDE PLATAFORMA</a:t>
            </a:r>
          </a:p>
        </p:txBody>
      </p:sp>
      <p:sp>
        <p:nvSpPr>
          <p:cNvPr id="29" name="CuadroTexto 28">
            <a:extLst>
              <a:ext uri="{FF2B5EF4-FFF2-40B4-BE49-F238E27FC236}">
                <a16:creationId xmlns:a16="http://schemas.microsoft.com/office/drawing/2014/main" id="{3B4EBBFE-1DD2-4914-835D-CBD04B921FA1}"/>
              </a:ext>
            </a:extLst>
          </p:cNvPr>
          <p:cNvSpPr txBox="1"/>
          <p:nvPr/>
        </p:nvSpPr>
        <p:spPr>
          <a:xfrm>
            <a:off x="7947138" y="5157999"/>
            <a:ext cx="1257299" cy="523220"/>
          </a:xfrm>
          <a:prstGeom prst="rect">
            <a:avLst/>
          </a:prstGeom>
          <a:noFill/>
        </p:spPr>
        <p:txBody>
          <a:bodyPr wrap="square">
            <a:spAutoFit/>
          </a:bodyPr>
          <a:lstStyle/>
          <a:p>
            <a:pPr algn="ctr"/>
            <a:r>
              <a:rPr lang="es-EC" sz="1400">
                <a:latin typeface="Calibri" panose="020F0502020204030204" pitchFamily="34" charset="0"/>
                <a:cs typeface="Calibri" panose="020F0502020204030204" pitchFamily="34" charset="0"/>
              </a:rPr>
              <a:t>DESCIENDE PLATAFORMA</a:t>
            </a:r>
          </a:p>
        </p:txBody>
      </p:sp>
      <p:pic>
        <p:nvPicPr>
          <p:cNvPr id="31" name="Imagen 30">
            <a:extLst>
              <a:ext uri="{FF2B5EF4-FFF2-40B4-BE49-F238E27FC236}">
                <a16:creationId xmlns:a16="http://schemas.microsoft.com/office/drawing/2014/main" id="{30E3F05A-C6A6-482E-BC7D-EA3C1D237F3A}"/>
              </a:ext>
            </a:extLst>
          </p:cNvPr>
          <p:cNvPicPr>
            <a:picLocks noChangeAspect="1"/>
          </p:cNvPicPr>
          <p:nvPr/>
        </p:nvPicPr>
        <p:blipFill>
          <a:blip r:embed="rId8"/>
          <a:stretch>
            <a:fillRect/>
          </a:stretch>
        </p:blipFill>
        <p:spPr>
          <a:xfrm>
            <a:off x="8380661" y="3104651"/>
            <a:ext cx="362312" cy="380403"/>
          </a:xfrm>
          <a:prstGeom prst="rect">
            <a:avLst/>
          </a:prstGeom>
        </p:spPr>
      </p:pic>
      <p:pic>
        <p:nvPicPr>
          <p:cNvPr id="33" name="Imagen 32">
            <a:extLst>
              <a:ext uri="{FF2B5EF4-FFF2-40B4-BE49-F238E27FC236}">
                <a16:creationId xmlns:a16="http://schemas.microsoft.com/office/drawing/2014/main" id="{1F0E85ED-C963-40B1-8B2C-9982A44E16DF}"/>
              </a:ext>
            </a:extLst>
          </p:cNvPr>
          <p:cNvPicPr>
            <a:picLocks noChangeAspect="1"/>
          </p:cNvPicPr>
          <p:nvPr/>
        </p:nvPicPr>
        <p:blipFill>
          <a:blip r:embed="rId9"/>
          <a:stretch>
            <a:fillRect/>
          </a:stretch>
        </p:blipFill>
        <p:spPr>
          <a:xfrm>
            <a:off x="8330893" y="4822079"/>
            <a:ext cx="373504" cy="413227"/>
          </a:xfrm>
          <a:prstGeom prst="rect">
            <a:avLst/>
          </a:prstGeom>
        </p:spPr>
      </p:pic>
      <p:sp>
        <p:nvSpPr>
          <p:cNvPr id="34" name="CuadroTexto 33">
            <a:extLst>
              <a:ext uri="{FF2B5EF4-FFF2-40B4-BE49-F238E27FC236}">
                <a16:creationId xmlns:a16="http://schemas.microsoft.com/office/drawing/2014/main" id="{9132D579-6419-42CF-B072-C6836E1DB9D2}"/>
              </a:ext>
            </a:extLst>
          </p:cNvPr>
          <p:cNvSpPr txBox="1"/>
          <p:nvPr/>
        </p:nvSpPr>
        <p:spPr>
          <a:xfrm>
            <a:off x="8096094" y="4224906"/>
            <a:ext cx="751412" cy="307777"/>
          </a:xfrm>
          <a:prstGeom prst="rect">
            <a:avLst/>
          </a:prstGeom>
          <a:noFill/>
        </p:spPr>
        <p:txBody>
          <a:bodyPr wrap="square">
            <a:spAutoFit/>
          </a:bodyPr>
          <a:lstStyle/>
          <a:p>
            <a:pPr algn="ctr"/>
            <a:r>
              <a:rPr lang="es-EC" sz="1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OFF</a:t>
            </a:r>
          </a:p>
        </p:txBody>
      </p:sp>
      <p:sp>
        <p:nvSpPr>
          <p:cNvPr id="19" name="TextBox 2">
            <a:extLst>
              <a:ext uri="{FF2B5EF4-FFF2-40B4-BE49-F238E27FC236}">
                <a16:creationId xmlns:a16="http://schemas.microsoft.com/office/drawing/2014/main" id="{7137DBAE-27F7-44A5-8060-D3D187E50247}"/>
              </a:ext>
            </a:extLst>
          </p:cNvPr>
          <p:cNvSpPr txBox="1"/>
          <p:nvPr/>
        </p:nvSpPr>
        <p:spPr>
          <a:xfrm>
            <a:off x="118533" y="6496603"/>
            <a:ext cx="8996727"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      </a:t>
            </a:r>
            <a:r>
              <a:rPr lang="es-419" sz="1000" dirty="0">
                <a:solidFill>
                  <a:schemeClr val="bg2">
                    <a:lumMod val="50000"/>
                  </a:schemeClr>
                </a:solidFill>
                <a:latin typeface="Calibri" panose="020F0502020204030204" pitchFamily="34" charset="0"/>
                <a:cs typeface="Calibri" panose="020F0502020204030204" pitchFamily="34" charset="0"/>
              </a:rPr>
              <a:t>2. Justificación e importancia    3. Objetivos    4. Desarrollo del sistema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480113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2"/>
          <a:srcRect l="6454" t="35651" r="48363" b="40483"/>
          <a:stretch>
            <a:fillRect/>
          </a:stretch>
        </p:blipFill>
        <p:spPr bwMode="auto">
          <a:xfrm>
            <a:off x="6647818" y="5810525"/>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57280" y="54504"/>
            <a:ext cx="8231029" cy="1143000"/>
          </a:xfrm>
        </p:spPr>
        <p:txBody>
          <a:bodyPr/>
          <a:lstStyle/>
          <a:p>
            <a:pPr algn="ctr"/>
            <a:r>
              <a:rPr lang="es-ES" sz="2000" i="0">
                <a:solidFill>
                  <a:schemeClr val="tx1"/>
                </a:solidFill>
                <a:effectLst/>
              </a:rPr>
              <a:t>INTRODUCCIÓN</a:t>
            </a:r>
            <a:endParaRPr lang="es-EC" sz="2000" i="0">
              <a:solidFill>
                <a:schemeClr val="tx1"/>
              </a:solidFill>
              <a:effectLst/>
            </a:endParaRPr>
          </a:p>
        </p:txBody>
      </p:sp>
      <p:sp>
        <p:nvSpPr>
          <p:cNvPr id="4" name="AutoShape 7"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 name="CuadroTexto 16">
            <a:extLst>
              <a:ext uri="{FF2B5EF4-FFF2-40B4-BE49-F238E27FC236}">
                <a16:creationId xmlns:a16="http://schemas.microsoft.com/office/drawing/2014/main" id="{444906D5-59FD-4F73-B0E3-31A471D0C385}"/>
              </a:ext>
            </a:extLst>
          </p:cNvPr>
          <p:cNvSpPr txBox="1"/>
          <p:nvPr/>
        </p:nvSpPr>
        <p:spPr>
          <a:xfrm>
            <a:off x="117472" y="628085"/>
            <a:ext cx="6710711" cy="369332"/>
          </a:xfrm>
          <a:prstGeom prst="rect">
            <a:avLst/>
          </a:prstGeom>
          <a:noFill/>
        </p:spPr>
        <p:txBody>
          <a:bodyPr wrap="square" rtlCol="0">
            <a:spAutoFit/>
          </a:bodyPr>
          <a:lstStyle/>
          <a:p>
            <a:r>
              <a:rPr lang="es-EC" b="1"/>
              <a:t>MÁQUINA DE PLANCHADO DE FABRICACIÓN ARTESANAL</a:t>
            </a:r>
          </a:p>
        </p:txBody>
      </p:sp>
      <p:pic>
        <p:nvPicPr>
          <p:cNvPr id="18" name="Imagen 17">
            <a:extLst>
              <a:ext uri="{FF2B5EF4-FFF2-40B4-BE49-F238E27FC236}">
                <a16:creationId xmlns:a16="http://schemas.microsoft.com/office/drawing/2014/main" id="{199A9AF9-A2EA-4E14-A995-4611E30B3563}"/>
              </a:ext>
            </a:extLst>
          </p:cNvPr>
          <p:cNvPicPr>
            <a:picLocks noChangeAspect="1"/>
          </p:cNvPicPr>
          <p:nvPr/>
        </p:nvPicPr>
        <p:blipFill rotWithShape="1">
          <a:blip r:embed="rId3"/>
          <a:srcRect t="15360"/>
          <a:stretch/>
        </p:blipFill>
        <p:spPr>
          <a:xfrm>
            <a:off x="1107008" y="3876148"/>
            <a:ext cx="1989969" cy="2245737"/>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EA142A58-E75E-4164-A244-53703426A7F9}"/>
              </a:ext>
            </a:extLst>
          </p:cNvPr>
          <p:cNvPicPr>
            <a:picLocks noChangeAspect="1"/>
          </p:cNvPicPr>
          <p:nvPr/>
        </p:nvPicPr>
        <p:blipFill>
          <a:blip r:embed="rId4"/>
          <a:stretch>
            <a:fillRect/>
          </a:stretch>
        </p:blipFill>
        <p:spPr>
          <a:xfrm>
            <a:off x="602379" y="1578285"/>
            <a:ext cx="2754138" cy="2066753"/>
          </a:xfrm>
          <a:prstGeom prst="rect">
            <a:avLst/>
          </a:prstGeom>
          <a:ln>
            <a:noFill/>
          </a:ln>
          <a:effectLst>
            <a:outerShdw blurRad="292100" dist="139700" dir="2700000" algn="tl" rotWithShape="0">
              <a:srgbClr val="333333">
                <a:alpha val="65000"/>
              </a:srgbClr>
            </a:outerShdw>
          </a:effectLst>
        </p:spPr>
      </p:pic>
      <p:graphicFrame>
        <p:nvGraphicFramePr>
          <p:cNvPr id="7" name="Tabla 8">
            <a:extLst>
              <a:ext uri="{FF2B5EF4-FFF2-40B4-BE49-F238E27FC236}">
                <a16:creationId xmlns:a16="http://schemas.microsoft.com/office/drawing/2014/main" id="{7E8F0462-A8DF-4C17-8C8C-3FCBBBA64861}"/>
              </a:ext>
            </a:extLst>
          </p:cNvPr>
          <p:cNvGraphicFramePr>
            <a:graphicFrameLocks noGrp="1"/>
          </p:cNvGraphicFramePr>
          <p:nvPr>
            <p:extLst>
              <p:ext uri="{D42A27DB-BD31-4B8C-83A1-F6EECF244321}">
                <p14:modId xmlns:p14="http://schemas.microsoft.com/office/powerpoint/2010/main" val="2917503487"/>
              </p:ext>
            </p:extLst>
          </p:nvPr>
        </p:nvGraphicFramePr>
        <p:xfrm>
          <a:off x="3646448" y="2007746"/>
          <a:ext cx="5186692" cy="2885590"/>
        </p:xfrm>
        <a:graphic>
          <a:graphicData uri="http://schemas.openxmlformats.org/drawingml/2006/table">
            <a:tbl>
              <a:tblPr firstRow="1" bandRow="1">
                <a:tableStyleId>{B301B821-A1FF-4177-AEE7-76D212191A09}</a:tableStyleId>
              </a:tblPr>
              <a:tblGrid>
                <a:gridCol w="2593346">
                  <a:extLst>
                    <a:ext uri="{9D8B030D-6E8A-4147-A177-3AD203B41FA5}">
                      <a16:colId xmlns:a16="http://schemas.microsoft.com/office/drawing/2014/main" val="2304551124"/>
                    </a:ext>
                  </a:extLst>
                </a:gridCol>
                <a:gridCol w="2593346">
                  <a:extLst>
                    <a:ext uri="{9D8B030D-6E8A-4147-A177-3AD203B41FA5}">
                      <a16:colId xmlns:a16="http://schemas.microsoft.com/office/drawing/2014/main" val="2211962230"/>
                    </a:ext>
                  </a:extLst>
                </a:gridCol>
              </a:tblGrid>
              <a:tr h="544310">
                <a:tc gridSpan="2">
                  <a:txBody>
                    <a:bodyPr/>
                    <a:lstStyle/>
                    <a:p>
                      <a:pPr marL="0" algn="ctr" defTabSz="914400" rtl="0" eaLnBrk="1" latinLnBrk="0" hangingPunct="1"/>
                      <a:r>
                        <a:rPr lang="es-EC" sz="1100" b="1" kern="1200">
                          <a:solidFill>
                            <a:schemeClr val="tx1"/>
                          </a:solidFill>
                        </a:rPr>
                        <a:t>Características de Niquelinas</a:t>
                      </a:r>
                      <a:endParaRPr lang="es-EC" sz="1100" b="1" kern="1200">
                        <a:solidFill>
                          <a:schemeClr val="tx1"/>
                        </a:solidFill>
                        <a:latin typeface="+mn-lt"/>
                        <a:ea typeface="+mn-ea"/>
                        <a:cs typeface="+mn-cs"/>
                      </a:endParaRPr>
                    </a:p>
                  </a:txBody>
                  <a:tcPr anchor="ctr"/>
                </a:tc>
                <a:tc hMerge="1">
                  <a:txBody>
                    <a:bodyPr/>
                    <a:lstStyle/>
                    <a:p>
                      <a:endParaRPr lang="es-EC"/>
                    </a:p>
                  </a:txBody>
                  <a:tcPr/>
                </a:tc>
                <a:extLst>
                  <a:ext uri="{0D108BD9-81ED-4DB2-BD59-A6C34878D82A}">
                    <a16:rowId xmlns:a16="http://schemas.microsoft.com/office/drawing/2014/main" val="767996604"/>
                  </a:ext>
                </a:extLst>
              </a:tr>
              <a:tr h="544310">
                <a:tc>
                  <a:txBody>
                    <a:bodyPr/>
                    <a:lstStyle/>
                    <a:p>
                      <a:pPr marL="0" algn="ctr" defTabSz="914400" rtl="0" eaLnBrk="1" latinLnBrk="0" hangingPunct="1"/>
                      <a:r>
                        <a:rPr lang="es-EC" sz="1100" b="1" kern="1200">
                          <a:solidFill>
                            <a:schemeClr val="tx1"/>
                          </a:solidFill>
                        </a:rPr>
                        <a:t>Marca</a:t>
                      </a:r>
                      <a:endParaRPr lang="es-EC" sz="1100" b="1" kern="1200">
                        <a:solidFill>
                          <a:schemeClr val="tx1"/>
                        </a:solidFill>
                        <a:latin typeface="+mn-lt"/>
                        <a:ea typeface="+mn-ea"/>
                        <a:cs typeface="+mn-cs"/>
                      </a:endParaRPr>
                    </a:p>
                  </a:txBody>
                  <a:tcPr anchor="ctr"/>
                </a:tc>
                <a:tc>
                  <a:txBody>
                    <a:bodyPr/>
                    <a:lstStyle/>
                    <a:p>
                      <a:pPr marL="0" algn="ctr" defTabSz="914400" rtl="0" eaLnBrk="1" latinLnBrk="0" hangingPunct="1"/>
                      <a:r>
                        <a:rPr lang="es-EC" sz="1100" b="0" kern="1200" err="1">
                          <a:solidFill>
                            <a:schemeClr val="tx1"/>
                          </a:solidFill>
                        </a:rPr>
                        <a:t>Convair</a:t>
                      </a:r>
                      <a:endParaRPr lang="es-EC" sz="1100" b="0" kern="1200">
                        <a:solidFill>
                          <a:schemeClr val="tx1"/>
                        </a:solidFill>
                        <a:latin typeface="+mn-lt"/>
                        <a:ea typeface="+mn-ea"/>
                        <a:cs typeface="+mn-cs"/>
                      </a:endParaRPr>
                    </a:p>
                  </a:txBody>
                  <a:tcPr anchor="ctr"/>
                </a:tc>
                <a:extLst>
                  <a:ext uri="{0D108BD9-81ED-4DB2-BD59-A6C34878D82A}">
                    <a16:rowId xmlns:a16="http://schemas.microsoft.com/office/drawing/2014/main" val="2327803890"/>
                  </a:ext>
                </a:extLst>
              </a:tr>
              <a:tr h="544310">
                <a:tc>
                  <a:txBody>
                    <a:bodyPr/>
                    <a:lstStyle/>
                    <a:p>
                      <a:pPr marL="0" algn="ctr" defTabSz="914400" rtl="0" eaLnBrk="1" latinLnBrk="0" hangingPunct="1"/>
                      <a:r>
                        <a:rPr lang="es-EC" sz="1100" b="1" kern="1200">
                          <a:solidFill>
                            <a:schemeClr val="tx1"/>
                          </a:solidFill>
                        </a:rPr>
                        <a:t>Voltaje nominal</a:t>
                      </a:r>
                      <a:endParaRPr lang="es-EC" sz="1100" b="1" kern="1200">
                        <a:solidFill>
                          <a:schemeClr val="tx1"/>
                        </a:solidFill>
                        <a:latin typeface="+mn-lt"/>
                        <a:ea typeface="+mn-ea"/>
                        <a:cs typeface="+mn-cs"/>
                      </a:endParaRPr>
                    </a:p>
                  </a:txBody>
                  <a:tcPr anchor="ctr"/>
                </a:tc>
                <a:tc>
                  <a:txBody>
                    <a:bodyPr/>
                    <a:lstStyle/>
                    <a:p>
                      <a:pPr marL="0" algn="ctr" defTabSz="914400" rtl="0" eaLnBrk="1" latinLnBrk="0" hangingPunct="1"/>
                      <a:r>
                        <a:rPr lang="es-EC" sz="1100" b="0" kern="1200">
                          <a:solidFill>
                            <a:schemeClr val="tx1"/>
                          </a:solidFill>
                        </a:rPr>
                        <a:t>110VAC</a:t>
                      </a:r>
                      <a:endParaRPr lang="es-EC" sz="1100" b="0" kern="1200">
                        <a:solidFill>
                          <a:schemeClr val="tx1"/>
                        </a:solidFill>
                        <a:latin typeface="+mn-lt"/>
                        <a:ea typeface="+mn-ea"/>
                        <a:cs typeface="+mn-cs"/>
                      </a:endParaRPr>
                    </a:p>
                  </a:txBody>
                  <a:tcPr anchor="ctr"/>
                </a:tc>
                <a:extLst>
                  <a:ext uri="{0D108BD9-81ED-4DB2-BD59-A6C34878D82A}">
                    <a16:rowId xmlns:a16="http://schemas.microsoft.com/office/drawing/2014/main" val="2025922136"/>
                  </a:ext>
                </a:extLst>
              </a:tr>
              <a:tr h="626330">
                <a:tc>
                  <a:txBody>
                    <a:bodyPr/>
                    <a:lstStyle/>
                    <a:p>
                      <a:pPr marL="0" algn="ctr" defTabSz="914400" rtl="0" eaLnBrk="1" latinLnBrk="0" hangingPunct="1"/>
                      <a:br>
                        <a:rPr lang="es-EC" sz="1100" b="1" kern="1200">
                          <a:solidFill>
                            <a:schemeClr val="tx1"/>
                          </a:solidFill>
                        </a:rPr>
                      </a:br>
                      <a:r>
                        <a:rPr lang="es-EC" sz="1100" b="1" kern="1200">
                          <a:solidFill>
                            <a:schemeClr val="tx1"/>
                          </a:solidFill>
                        </a:rPr>
                        <a:t>Potencia nominal</a:t>
                      </a:r>
                      <a:endParaRPr lang="es-EC" sz="1100" b="1" kern="1200">
                        <a:solidFill>
                          <a:schemeClr val="tx1"/>
                        </a:solidFill>
                        <a:latin typeface="+mn-lt"/>
                        <a:ea typeface="+mn-ea"/>
                        <a:cs typeface="+mn-cs"/>
                      </a:endParaRPr>
                    </a:p>
                  </a:txBody>
                  <a:tcPr anchor="ctr"/>
                </a:tc>
                <a:tc>
                  <a:txBody>
                    <a:bodyPr/>
                    <a:lstStyle/>
                    <a:p>
                      <a:pPr marL="0" algn="ctr" defTabSz="914400" rtl="0" eaLnBrk="1" latinLnBrk="0" hangingPunct="1"/>
                      <a:r>
                        <a:rPr lang="es-EC" sz="1100" b="0" kern="1200">
                          <a:solidFill>
                            <a:schemeClr val="tx1"/>
                          </a:solidFill>
                        </a:rPr>
                        <a:t>600W</a:t>
                      </a:r>
                      <a:endParaRPr lang="es-EC" sz="1100" b="0" kern="1200">
                        <a:solidFill>
                          <a:schemeClr val="tx1"/>
                        </a:solidFill>
                        <a:latin typeface="+mn-lt"/>
                        <a:ea typeface="+mn-ea"/>
                        <a:cs typeface="+mn-cs"/>
                      </a:endParaRPr>
                    </a:p>
                  </a:txBody>
                  <a:tcPr anchor="ctr"/>
                </a:tc>
                <a:extLst>
                  <a:ext uri="{0D108BD9-81ED-4DB2-BD59-A6C34878D82A}">
                    <a16:rowId xmlns:a16="http://schemas.microsoft.com/office/drawing/2014/main" val="4024109813"/>
                  </a:ext>
                </a:extLst>
              </a:tr>
              <a:tr h="626330">
                <a:tc>
                  <a:txBody>
                    <a:bodyPr/>
                    <a:lstStyle/>
                    <a:p>
                      <a:pPr marL="0" algn="ctr" defTabSz="914400" rtl="0" eaLnBrk="1" latinLnBrk="0" hangingPunct="1"/>
                      <a:r>
                        <a:rPr lang="es-EC" sz="1100" b="1" kern="1200">
                          <a:solidFill>
                            <a:schemeClr val="tx1"/>
                          </a:solidFill>
                        </a:rPr>
                        <a:t>Tipo</a:t>
                      </a:r>
                      <a:endParaRPr lang="es-EC" sz="1100" b="1" kern="1200">
                        <a:solidFill>
                          <a:schemeClr val="tx1"/>
                        </a:solidFill>
                        <a:latin typeface="+mn-lt"/>
                        <a:ea typeface="+mn-ea"/>
                        <a:cs typeface="+mn-cs"/>
                      </a:endParaRPr>
                    </a:p>
                  </a:txBody>
                  <a:tcPr anchor="ctr"/>
                </a:tc>
                <a:tc>
                  <a:txBody>
                    <a:bodyPr/>
                    <a:lstStyle/>
                    <a:p>
                      <a:pPr marL="0" algn="ctr" defTabSz="914400" rtl="0" eaLnBrk="1" latinLnBrk="0" hangingPunct="1"/>
                      <a:r>
                        <a:rPr lang="es-EC" sz="1100" b="0" kern="1200">
                          <a:solidFill>
                            <a:schemeClr val="tx1"/>
                          </a:solidFill>
                        </a:rPr>
                        <a:t>Bobina enrollada de calentamiento, aislada con cuencas de cerámica</a:t>
                      </a:r>
                      <a:endParaRPr lang="es-EC" sz="1100" b="0" kern="1200">
                        <a:solidFill>
                          <a:schemeClr val="tx1"/>
                        </a:solidFill>
                        <a:latin typeface="+mn-lt"/>
                        <a:ea typeface="+mn-ea"/>
                        <a:cs typeface="+mn-cs"/>
                      </a:endParaRPr>
                    </a:p>
                  </a:txBody>
                  <a:tcPr anchor="ctr"/>
                </a:tc>
                <a:extLst>
                  <a:ext uri="{0D108BD9-81ED-4DB2-BD59-A6C34878D82A}">
                    <a16:rowId xmlns:a16="http://schemas.microsoft.com/office/drawing/2014/main" val="1332293036"/>
                  </a:ext>
                </a:extLst>
              </a:tr>
            </a:tbl>
          </a:graphicData>
        </a:graphic>
      </p:graphicFrame>
      <p:sp>
        <p:nvSpPr>
          <p:cNvPr id="16" name="CuadroTexto 15">
            <a:extLst>
              <a:ext uri="{FF2B5EF4-FFF2-40B4-BE49-F238E27FC236}">
                <a16:creationId xmlns:a16="http://schemas.microsoft.com/office/drawing/2014/main" id="{A75AD828-8981-4C9A-8876-1F82F936D99B}"/>
              </a:ext>
            </a:extLst>
          </p:cNvPr>
          <p:cNvSpPr txBox="1"/>
          <p:nvPr/>
        </p:nvSpPr>
        <p:spPr>
          <a:xfrm>
            <a:off x="180666" y="1151143"/>
            <a:ext cx="3655354" cy="369332"/>
          </a:xfrm>
          <a:prstGeom prst="rect">
            <a:avLst/>
          </a:prstGeom>
          <a:noFill/>
        </p:spPr>
        <p:txBody>
          <a:bodyPr wrap="square" rtlCol="0">
            <a:spAutoFit/>
          </a:bodyPr>
          <a:lstStyle/>
          <a:p>
            <a:pPr marL="285750" indent="-285750">
              <a:buFont typeface="Wingdings" panose="05000000000000000000" pitchFamily="2" charset="2"/>
              <a:buChar char="q"/>
            </a:pPr>
            <a:r>
              <a:rPr lang="es-EC" b="1"/>
              <a:t>NIQUELINAS</a:t>
            </a:r>
          </a:p>
        </p:txBody>
      </p:sp>
      <p:sp>
        <p:nvSpPr>
          <p:cNvPr id="11" name="TextBox 2">
            <a:extLst>
              <a:ext uri="{FF2B5EF4-FFF2-40B4-BE49-F238E27FC236}">
                <a16:creationId xmlns:a16="http://schemas.microsoft.com/office/drawing/2014/main" id="{3F9AE964-3C6B-47CA-AE4E-01C8561AFFC2}"/>
              </a:ext>
            </a:extLst>
          </p:cNvPr>
          <p:cNvSpPr txBox="1"/>
          <p:nvPr/>
        </p:nvSpPr>
        <p:spPr>
          <a:xfrm>
            <a:off x="118533" y="6496603"/>
            <a:ext cx="8996727" cy="246221"/>
          </a:xfrm>
          <a:prstGeom prst="rect">
            <a:avLst/>
          </a:prstGeom>
          <a:noFill/>
        </p:spPr>
        <p:txBody>
          <a:bodyPr wrap="square" rtlCol="0">
            <a:spAutoFit/>
          </a:bodyPr>
          <a:lstStyle/>
          <a:p>
            <a:r>
              <a:rPr lang="es-419" sz="1000" b="1" dirty="0">
                <a:solidFill>
                  <a:schemeClr val="bg2">
                    <a:lumMod val="50000"/>
                  </a:schemeClr>
                </a:solidFill>
                <a:latin typeface="Calibri" panose="020F0502020204030204" pitchFamily="34" charset="0"/>
                <a:cs typeface="Calibri" panose="020F0502020204030204" pitchFamily="34" charset="0"/>
              </a:rPr>
              <a:t>1. Introducción      </a:t>
            </a:r>
            <a:r>
              <a:rPr lang="es-419" sz="1000" dirty="0">
                <a:solidFill>
                  <a:schemeClr val="bg2">
                    <a:lumMod val="50000"/>
                  </a:schemeClr>
                </a:solidFill>
                <a:latin typeface="Calibri" panose="020F0502020204030204" pitchFamily="34" charset="0"/>
                <a:cs typeface="Calibri" panose="020F0502020204030204" pitchFamily="34" charset="0"/>
              </a:rPr>
              <a:t>2. Justificación e importancia    3. Objetivos    4. Desarrollo del sistema    5. Pruebas y resultados    6. Conclusiones y recomendaciones</a:t>
            </a:r>
            <a:r>
              <a:rPr lang="es-419" sz="1000" dirty="0">
                <a:solidFill>
                  <a:schemeClr val="bg2">
                    <a:lumMod val="50000"/>
                  </a:schemeClr>
                </a:solidFill>
              </a:rPr>
              <a:t>	    </a:t>
            </a:r>
          </a:p>
        </p:txBody>
      </p:sp>
    </p:spTree>
    <p:extLst>
      <p:ext uri="{BB962C8B-B14F-4D97-AF65-F5344CB8AC3E}">
        <p14:creationId xmlns:p14="http://schemas.microsoft.com/office/powerpoint/2010/main" val="2104691279"/>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ESPE">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sp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pe}" id="{7F31CE40-40C9-4D11-93DD-CCA3A5642D58}" vid="{814B2196-759D-498A-852F-BA38CD4EBCA8}"/>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5302</Words>
  <Application>Microsoft Office PowerPoint</Application>
  <PresentationFormat>Personalizado</PresentationFormat>
  <Paragraphs>869</Paragraphs>
  <Slides>63</Slides>
  <Notes>3</Notes>
  <HiddenSlides>0</HiddenSlides>
  <MMClips>0</MMClips>
  <ScaleCrop>false</ScaleCrop>
  <HeadingPairs>
    <vt:vector size="8" baseType="variant">
      <vt:variant>
        <vt:lpstr>Fuentes usadas</vt:lpstr>
      </vt:variant>
      <vt:variant>
        <vt:i4>5</vt:i4>
      </vt:variant>
      <vt:variant>
        <vt:lpstr>Tema</vt:lpstr>
      </vt:variant>
      <vt:variant>
        <vt:i4>4</vt:i4>
      </vt:variant>
      <vt:variant>
        <vt:lpstr>Servidores OLE incrustados</vt:lpstr>
      </vt:variant>
      <vt:variant>
        <vt:i4>1</vt:i4>
      </vt:variant>
      <vt:variant>
        <vt:lpstr>Títulos de diapositiva</vt:lpstr>
      </vt:variant>
      <vt:variant>
        <vt:i4>63</vt:i4>
      </vt:variant>
    </vt:vector>
  </HeadingPairs>
  <TitlesOfParts>
    <vt:vector size="73" baseType="lpstr">
      <vt:lpstr>Arial</vt:lpstr>
      <vt:lpstr>Calibri</vt:lpstr>
      <vt:lpstr>Calibri Light</vt:lpstr>
      <vt:lpstr>Trebuchet MS</vt:lpstr>
      <vt:lpstr>Wingdings</vt:lpstr>
      <vt:lpstr>1_Tema de Office</vt:lpstr>
      <vt:lpstr>TemaESPE</vt:lpstr>
      <vt:lpstr>espe}</vt:lpstr>
      <vt:lpstr>Tema de Office</vt:lpstr>
      <vt:lpstr>CorelDRAW</vt:lpstr>
      <vt:lpstr>Presentación de PowerPoint</vt:lpstr>
      <vt:lpstr>Presentación de PowerPoint</vt:lpstr>
      <vt:lpstr>INTRODUCCIÓN</vt:lpstr>
      <vt:lpstr>INTRODUCCIÓN</vt:lpstr>
      <vt:lpstr>INTRODUCCIÓN</vt:lpstr>
      <vt:lpstr>INTRODUCCIÓN</vt:lpstr>
      <vt:lpstr>INTRODUCCIÓN</vt:lpstr>
      <vt:lpstr>INTRODUCCIÓN</vt:lpstr>
      <vt:lpstr>INTRODUCCIÓN</vt:lpstr>
      <vt:lpstr>INTRODUCCIÓN</vt:lpstr>
      <vt:lpstr>INTRODUCCIÓN</vt:lpstr>
      <vt:lpstr>INTRODUCCIÓN</vt:lpstr>
      <vt:lpstr>INTRODUCCIÓN</vt:lpstr>
      <vt:lpstr>Presentación de PowerPoint</vt:lpstr>
      <vt:lpstr>INTRODUCCIÓN</vt:lpstr>
      <vt:lpstr>INTRODUCCIÓN</vt:lpstr>
      <vt:lpstr>OBEJTIVOS</vt:lpstr>
      <vt:lpstr>DISEÑO</vt:lpstr>
      <vt:lpstr>DISEÑO</vt:lpstr>
      <vt:lpstr>DISEÑO</vt:lpstr>
      <vt:lpstr>DISEÑO</vt:lpstr>
      <vt:lpstr>DISEÑO</vt:lpstr>
      <vt:lpstr>DISEÑO</vt:lpstr>
      <vt:lpstr>DISEÑO</vt:lpstr>
      <vt:lpstr>DISEÑO</vt:lpstr>
      <vt:lpstr>DISEÑO</vt:lpstr>
      <vt:lpstr>DISEÑO</vt:lpstr>
      <vt:lpstr>DISEÑO</vt:lpstr>
      <vt:lpstr>DISEÑO</vt:lpstr>
      <vt:lpstr>DISEÑO</vt:lpstr>
      <vt:lpstr>DISEÑO</vt:lpstr>
      <vt:lpstr>DISEÑO</vt:lpstr>
      <vt:lpstr>DISEÑO</vt:lpstr>
      <vt:lpstr>DISEÑO</vt:lpstr>
      <vt:lpstr>Presentación de PowerPoint</vt:lpstr>
      <vt:lpstr>DISEÑO</vt:lpstr>
      <vt:lpstr>DISEÑO</vt:lpstr>
      <vt:lpstr>DISEÑO</vt:lpstr>
      <vt:lpstr>DISEÑO</vt:lpstr>
      <vt:lpstr>DISEÑO</vt:lpstr>
      <vt:lpstr>DISEÑO</vt:lpstr>
      <vt:lpstr>DISEÑO</vt:lpstr>
      <vt:lpstr>DISEÑO</vt:lpstr>
      <vt:lpstr>DISEÑO</vt:lpstr>
      <vt:lpstr>DISEÑO</vt:lpstr>
      <vt:lpstr>DISEÑO</vt:lpstr>
      <vt:lpstr>IMPLEMENTACIÓN</vt:lpstr>
      <vt:lpstr>IMPLEMENTACIÓN</vt:lpstr>
      <vt:lpstr>IMPLEMENTACIÓN</vt:lpstr>
      <vt:lpstr>IMPLEMENTACIÓN</vt:lpstr>
      <vt:lpstr>IMPLEMENTACIÓN</vt:lpstr>
      <vt:lpstr>IMPLEMENTACIÓN</vt:lpstr>
      <vt:lpstr>IMPLEMENTACIÓN</vt:lpstr>
      <vt:lpstr>IMPLEMENTACIÓN</vt:lpstr>
      <vt:lpstr>IMPLEMENTACIÓN</vt:lpstr>
      <vt:lpstr>PRUEBAS Y RESULTADO</vt:lpstr>
      <vt:lpstr>PRUEBAS Y RESULTADO</vt:lpstr>
      <vt:lpstr>PRUEBAS Y RESULTADO</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Gabriela Morales</dc:creator>
  <cp:lastModifiedBy>Alvaro Cadena Lucero</cp:lastModifiedBy>
  <cp:revision>3</cp:revision>
  <cp:lastPrinted>2017-09-14T21:27:46Z</cp:lastPrinted>
  <dcterms:created xsi:type="dcterms:W3CDTF">2015-11-03T05:21:31Z</dcterms:created>
  <dcterms:modified xsi:type="dcterms:W3CDTF">2021-07-23T16:32:03Z</dcterms:modified>
</cp:coreProperties>
</file>