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47.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23"/>
  </p:notesMasterIdLst>
  <p:sldIdLst>
    <p:sldId id="257" r:id="rId3"/>
    <p:sldId id="442" r:id="rId4"/>
    <p:sldId id="427" r:id="rId5"/>
    <p:sldId id="428" r:id="rId6"/>
    <p:sldId id="429" r:id="rId7"/>
    <p:sldId id="447" r:id="rId8"/>
    <p:sldId id="430" r:id="rId9"/>
    <p:sldId id="448" r:id="rId10"/>
    <p:sldId id="449" r:id="rId11"/>
    <p:sldId id="451" r:id="rId12"/>
    <p:sldId id="452" r:id="rId13"/>
    <p:sldId id="454" r:id="rId14"/>
    <p:sldId id="455" r:id="rId15"/>
    <p:sldId id="456" r:id="rId16"/>
    <p:sldId id="457" r:id="rId17"/>
    <p:sldId id="458" r:id="rId18"/>
    <p:sldId id="461" r:id="rId19"/>
    <p:sldId id="446" r:id="rId20"/>
    <p:sldId id="459" r:id="rId21"/>
    <p:sldId id="412" r:id="rId22"/>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a:srgbClr val="00CC00"/>
    <a:srgbClr val="E0F2AC"/>
    <a:srgbClr val="CCFF66"/>
    <a:srgbClr val="339933"/>
    <a:srgbClr val="CCFFFF"/>
    <a:srgbClr val="66FFFF"/>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96" autoAdjust="0"/>
    <p:restoredTop sz="94660"/>
  </p:normalViewPr>
  <p:slideViewPr>
    <p:cSldViewPr snapToGrid="0">
      <p:cViewPr varScale="1">
        <p:scale>
          <a:sx n="104" d="100"/>
          <a:sy n="104" d="100"/>
        </p:scale>
        <p:origin x="10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png"/><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diagrams/_rels/data2.xml.rels><?xml version="1.0" encoding="UTF-8" standalone="yes"?>
<Relationships xmlns="http://schemas.openxmlformats.org/package/2006/relationships"><Relationship Id="rId3" Type="http://schemas.openxmlformats.org/officeDocument/2006/relationships/image" Target="../media/image12.jfif"/><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image" Target="../media/image5.png"/><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image" Target="../media/image5.png"/><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12.jfif"/><Relationship Id="rId1" Type="http://schemas.openxmlformats.org/officeDocument/2006/relationships/image" Target="../media/image5.png"/><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2101A4-962E-4D76-98A3-A72CFDC6F2B3}"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s-EC"/>
        </a:p>
      </dgm:t>
    </dgm:pt>
    <dgm:pt modelId="{1C012E40-6877-44B0-84C3-9C6F816AA29E}">
      <dgm:prSet phldrT="[Texto]"/>
      <dgm:spPr/>
      <dgm:t>
        <a:bodyPr/>
        <a:lstStyle/>
        <a:p>
          <a:r>
            <a:rPr lang="es-EC" dirty="0">
              <a:latin typeface="Calibri" panose="020F0502020204030204" pitchFamily="34" charset="0"/>
              <a:cs typeface="Calibri" panose="020F0502020204030204" pitchFamily="34" charset="0"/>
            </a:rPr>
            <a:t>Servicio de Llamadas de Larga Distancia Internacional (LDI)</a:t>
          </a:r>
        </a:p>
      </dgm:t>
    </dgm:pt>
    <dgm:pt modelId="{6E7B2920-870E-47A3-AA92-29259D617355}" type="parTrans" cxnId="{65E31B85-9DAB-4DA3-9999-26FF64EC2AB1}">
      <dgm:prSet/>
      <dgm:spPr/>
      <dgm:t>
        <a:bodyPr/>
        <a:lstStyle/>
        <a:p>
          <a:endParaRPr lang="es-EC">
            <a:latin typeface="Calibri" panose="020F0502020204030204" pitchFamily="34" charset="0"/>
            <a:cs typeface="Calibri" panose="020F0502020204030204" pitchFamily="34" charset="0"/>
          </a:endParaRPr>
        </a:p>
      </dgm:t>
    </dgm:pt>
    <dgm:pt modelId="{E7C67566-8C9F-45BA-8E3C-C07E27140C4A}" type="sibTrans" cxnId="{65E31B85-9DAB-4DA3-9999-26FF64EC2AB1}">
      <dgm:prSet/>
      <dgm:spPr/>
      <dgm:t>
        <a:bodyPr/>
        <a:lstStyle/>
        <a:p>
          <a:endParaRPr lang="es-EC">
            <a:latin typeface="Calibri" panose="020F0502020204030204" pitchFamily="34" charset="0"/>
            <a:cs typeface="Calibri" panose="020F0502020204030204" pitchFamily="34" charset="0"/>
          </a:endParaRPr>
        </a:p>
      </dgm:t>
    </dgm:pt>
    <dgm:pt modelId="{8B2D32F2-A98C-4A2E-93DE-38592972D5EB}">
      <dgm:prSet phldrT="[Texto]"/>
      <dgm:spPr/>
      <dgm:t>
        <a:bodyPr/>
        <a:lstStyle/>
        <a:p>
          <a:r>
            <a:rPr lang="es-EC" noProof="0" dirty="0">
              <a:latin typeface="Calibri" panose="020F0502020204030204" pitchFamily="34" charset="0"/>
              <a:cs typeface="Calibri" panose="020F0502020204030204" pitchFamily="34" charset="0"/>
            </a:rPr>
            <a:t>Necesario</a:t>
          </a:r>
          <a:r>
            <a:rPr lang="en-US" dirty="0">
              <a:latin typeface="Calibri" panose="020F0502020204030204" pitchFamily="34" charset="0"/>
              <a:cs typeface="Calibri" panose="020F0502020204030204" pitchFamily="34" charset="0"/>
            </a:rPr>
            <a:t> Sistemas de </a:t>
          </a:r>
          <a:r>
            <a:rPr lang="es-EC" noProof="0" dirty="0">
              <a:latin typeface="Calibri" panose="020F0502020204030204" pitchFamily="34" charset="0"/>
              <a:cs typeface="Calibri" panose="020F0502020204030204" pitchFamily="34" charset="0"/>
            </a:rPr>
            <a:t>monitoreo</a:t>
          </a:r>
          <a:r>
            <a:rPr lang="en-US" dirty="0">
              <a:latin typeface="Calibri" panose="020F0502020204030204" pitchFamily="34" charset="0"/>
              <a:cs typeface="Calibri" panose="020F0502020204030204" pitchFamily="34" charset="0"/>
            </a:rPr>
            <a:t> de </a:t>
          </a:r>
          <a:r>
            <a:rPr lang="es-EC" noProof="0" dirty="0">
              <a:latin typeface="Calibri" panose="020F0502020204030204" pitchFamily="34" charset="0"/>
              <a:cs typeface="Calibri" panose="020F0502020204030204" pitchFamily="34" charset="0"/>
            </a:rPr>
            <a:t>fraudes</a:t>
          </a:r>
        </a:p>
      </dgm:t>
    </dgm:pt>
    <dgm:pt modelId="{C6A2AA4A-7DF4-4B93-A682-725496793E80}" type="parTrans" cxnId="{48827B28-821D-460A-BF81-1D770AEA9DA4}">
      <dgm:prSet/>
      <dgm:spPr/>
      <dgm:t>
        <a:bodyPr/>
        <a:lstStyle/>
        <a:p>
          <a:endParaRPr lang="es-EC">
            <a:latin typeface="Calibri" panose="020F0502020204030204" pitchFamily="34" charset="0"/>
            <a:cs typeface="Calibri" panose="020F0502020204030204" pitchFamily="34" charset="0"/>
          </a:endParaRPr>
        </a:p>
      </dgm:t>
    </dgm:pt>
    <dgm:pt modelId="{E08F3CA0-4343-459E-A539-D314BFC68356}" type="sibTrans" cxnId="{48827B28-821D-460A-BF81-1D770AEA9DA4}">
      <dgm:prSet/>
      <dgm:spPr/>
      <dgm:t>
        <a:bodyPr/>
        <a:lstStyle/>
        <a:p>
          <a:endParaRPr lang="es-EC">
            <a:latin typeface="Calibri" panose="020F0502020204030204" pitchFamily="34" charset="0"/>
            <a:cs typeface="Calibri" panose="020F0502020204030204" pitchFamily="34" charset="0"/>
          </a:endParaRPr>
        </a:p>
      </dgm:t>
    </dgm:pt>
    <dgm:pt modelId="{D1FE9957-D7A7-4C06-9806-D941B16D927C}">
      <dgm:prSet phldrT="[Texto]"/>
      <dgm:spPr/>
      <dgm:t>
        <a:bodyPr/>
        <a:lstStyle/>
        <a:p>
          <a:r>
            <a:rPr lang="es-EC" dirty="0">
              <a:latin typeface="Calibri" panose="020F0502020204030204" pitchFamily="34" charset="0"/>
              <a:cs typeface="Calibri" panose="020F0502020204030204" pitchFamily="34" charset="0"/>
            </a:rPr>
            <a:t>Vulnerable a los ataques de defraudadores</a:t>
          </a:r>
        </a:p>
      </dgm:t>
    </dgm:pt>
    <dgm:pt modelId="{56802F95-46EF-441A-BAE4-78676076C5C5}" type="parTrans" cxnId="{376DBC30-8AE6-4A8F-8005-4DE60488CB65}">
      <dgm:prSet/>
      <dgm:spPr/>
      <dgm:t>
        <a:bodyPr/>
        <a:lstStyle/>
        <a:p>
          <a:endParaRPr lang="es-EC">
            <a:latin typeface="Calibri" panose="020F0502020204030204" pitchFamily="34" charset="0"/>
            <a:cs typeface="Calibri" panose="020F0502020204030204" pitchFamily="34" charset="0"/>
          </a:endParaRPr>
        </a:p>
      </dgm:t>
    </dgm:pt>
    <dgm:pt modelId="{AF037473-10E2-4C08-B2DA-FD8DF532C07E}" type="sibTrans" cxnId="{376DBC30-8AE6-4A8F-8005-4DE60488CB65}">
      <dgm:prSet/>
      <dgm:spPr/>
      <dgm:t>
        <a:bodyPr/>
        <a:lstStyle/>
        <a:p>
          <a:endParaRPr lang="es-EC">
            <a:latin typeface="Calibri" panose="020F0502020204030204" pitchFamily="34" charset="0"/>
            <a:cs typeface="Calibri" panose="020F0502020204030204" pitchFamily="34" charset="0"/>
          </a:endParaRPr>
        </a:p>
      </dgm:t>
    </dgm:pt>
    <dgm:pt modelId="{EE7DE9D0-CAF2-4474-A9C9-38FF2DFE1F9F}">
      <dgm:prSet phldrT="[Texto]"/>
      <dgm:spPr/>
      <dgm:t>
        <a:bodyPr/>
        <a:lstStyle/>
        <a:p>
          <a:r>
            <a:rPr lang="es-EC" dirty="0">
              <a:latin typeface="Calibri" panose="020F0502020204030204" pitchFamily="34" charset="0"/>
              <a:cs typeface="Calibri" panose="020F0502020204030204" pitchFamily="34" charset="0"/>
            </a:rPr>
            <a:t>Se presentan diariamente casos de fraudes</a:t>
          </a:r>
        </a:p>
      </dgm:t>
    </dgm:pt>
    <dgm:pt modelId="{6AE1DD88-3A4D-42CC-BC6C-4BA6D5022B15}" type="sibTrans" cxnId="{DC122FE9-3CA3-4BC4-A69A-FF9056C83209}">
      <dgm:prSet/>
      <dgm:spPr/>
      <dgm:t>
        <a:bodyPr/>
        <a:lstStyle/>
        <a:p>
          <a:endParaRPr lang="es-EC">
            <a:latin typeface="Calibri" panose="020F0502020204030204" pitchFamily="34" charset="0"/>
            <a:cs typeface="Calibri" panose="020F0502020204030204" pitchFamily="34" charset="0"/>
          </a:endParaRPr>
        </a:p>
      </dgm:t>
    </dgm:pt>
    <dgm:pt modelId="{A705964E-1E3E-4371-B822-A76A418EC747}" type="parTrans" cxnId="{DC122FE9-3CA3-4BC4-A69A-FF9056C83209}">
      <dgm:prSet/>
      <dgm:spPr/>
      <dgm:t>
        <a:bodyPr/>
        <a:lstStyle/>
        <a:p>
          <a:endParaRPr lang="es-EC">
            <a:latin typeface="Calibri" panose="020F0502020204030204" pitchFamily="34" charset="0"/>
            <a:cs typeface="Calibri" panose="020F0502020204030204" pitchFamily="34" charset="0"/>
          </a:endParaRPr>
        </a:p>
      </dgm:t>
    </dgm:pt>
    <dgm:pt modelId="{7EA0E303-AA30-4307-A9F6-ED1F170D69AC}">
      <dgm:prSet phldrT="[Texto]"/>
      <dgm:spPr/>
      <dgm:t>
        <a:bodyPr/>
        <a:lstStyle/>
        <a:p>
          <a:r>
            <a:rPr lang="es-US" dirty="0">
              <a:latin typeface="Calibri" panose="020F0502020204030204" pitchFamily="34" charset="0"/>
              <a:cs typeface="Calibri" panose="020F0502020204030204" pitchFamily="34" charset="0"/>
            </a:rPr>
            <a:t>Alto impacto mediático</a:t>
          </a:r>
          <a:endParaRPr lang="es-EC" noProof="0" dirty="0">
            <a:latin typeface="Calibri" panose="020F0502020204030204" pitchFamily="34" charset="0"/>
            <a:cs typeface="Calibri" panose="020F0502020204030204" pitchFamily="34" charset="0"/>
          </a:endParaRPr>
        </a:p>
      </dgm:t>
    </dgm:pt>
    <dgm:pt modelId="{B4AB0F6C-88E2-4C71-9BB4-7C3B0D582086}" type="parTrans" cxnId="{BDAACE3C-C6C7-4920-8FBC-A86DD9031D43}">
      <dgm:prSet/>
      <dgm:spPr/>
      <dgm:t>
        <a:bodyPr/>
        <a:lstStyle/>
        <a:p>
          <a:endParaRPr lang="es-EC">
            <a:latin typeface="Calibri" panose="020F0502020204030204" pitchFamily="34" charset="0"/>
            <a:cs typeface="Calibri" panose="020F0502020204030204" pitchFamily="34" charset="0"/>
          </a:endParaRPr>
        </a:p>
      </dgm:t>
    </dgm:pt>
    <dgm:pt modelId="{FF4204C9-5E3B-4685-9D91-73BE398120DB}" type="sibTrans" cxnId="{BDAACE3C-C6C7-4920-8FBC-A86DD9031D43}">
      <dgm:prSet/>
      <dgm:spPr/>
      <dgm:t>
        <a:bodyPr/>
        <a:lstStyle/>
        <a:p>
          <a:endParaRPr lang="es-EC">
            <a:latin typeface="Calibri" panose="020F0502020204030204" pitchFamily="34" charset="0"/>
            <a:cs typeface="Calibri" panose="020F0502020204030204" pitchFamily="34" charset="0"/>
          </a:endParaRPr>
        </a:p>
      </dgm:t>
    </dgm:pt>
    <dgm:pt modelId="{9829577B-5011-4571-950C-D97424F3FA6D}">
      <dgm:prSet phldrT="[Texto]"/>
      <dgm:spPr/>
      <dgm:t>
        <a:bodyPr/>
        <a:lstStyle/>
        <a:p>
          <a:r>
            <a:rPr lang="es-EC" dirty="0">
              <a:latin typeface="Calibri" panose="020F0502020204030204" pitchFamily="34" charset="0"/>
              <a:cs typeface="Calibri" panose="020F0502020204030204" pitchFamily="34" charset="0"/>
            </a:rPr>
            <a:t>Perjuicios económicos a la empresa y abonados</a:t>
          </a:r>
          <a:endParaRPr lang="es-EC" noProof="0" dirty="0">
            <a:latin typeface="Calibri" panose="020F0502020204030204" pitchFamily="34" charset="0"/>
            <a:cs typeface="Calibri" panose="020F0502020204030204" pitchFamily="34" charset="0"/>
          </a:endParaRPr>
        </a:p>
      </dgm:t>
    </dgm:pt>
    <dgm:pt modelId="{487A9B05-48FB-4EB1-B527-AE0C11A2D5E2}" type="parTrans" cxnId="{784683D7-EE1C-4857-9BE9-FBDAADC97B27}">
      <dgm:prSet/>
      <dgm:spPr/>
      <dgm:t>
        <a:bodyPr/>
        <a:lstStyle/>
        <a:p>
          <a:endParaRPr lang="es-EC">
            <a:latin typeface="Calibri" panose="020F0502020204030204" pitchFamily="34" charset="0"/>
            <a:cs typeface="Calibri" panose="020F0502020204030204" pitchFamily="34" charset="0"/>
          </a:endParaRPr>
        </a:p>
      </dgm:t>
    </dgm:pt>
    <dgm:pt modelId="{E5912890-4E80-4B09-9CC1-0433D01209AE}" type="sibTrans" cxnId="{784683D7-EE1C-4857-9BE9-FBDAADC97B27}">
      <dgm:prSet/>
      <dgm:spPr/>
      <dgm:t>
        <a:bodyPr/>
        <a:lstStyle/>
        <a:p>
          <a:endParaRPr lang="es-EC">
            <a:latin typeface="Calibri" panose="020F0502020204030204" pitchFamily="34" charset="0"/>
            <a:cs typeface="Calibri" panose="020F0502020204030204" pitchFamily="34" charset="0"/>
          </a:endParaRPr>
        </a:p>
      </dgm:t>
    </dgm:pt>
    <dgm:pt modelId="{10E48D59-A621-4DB9-B04F-D6D87E879DDE}" type="pres">
      <dgm:prSet presAssocID="{062101A4-962E-4D76-98A3-A72CFDC6F2B3}" presName="Name0" presStyleCnt="0">
        <dgm:presLayoutVars>
          <dgm:chMax/>
          <dgm:chPref/>
          <dgm:dir/>
        </dgm:presLayoutVars>
      </dgm:prSet>
      <dgm:spPr/>
    </dgm:pt>
    <dgm:pt modelId="{14E871F1-0D37-4254-A84F-88235099D204}" type="pres">
      <dgm:prSet presAssocID="{1C012E40-6877-44B0-84C3-9C6F816AA29E}" presName="composite" presStyleCnt="0">
        <dgm:presLayoutVars>
          <dgm:chMax/>
          <dgm:chPref/>
        </dgm:presLayoutVars>
      </dgm:prSet>
      <dgm:spPr/>
    </dgm:pt>
    <dgm:pt modelId="{2BB18E53-5B15-428E-A58E-E94F7046C426}" type="pres">
      <dgm:prSet presAssocID="{1C012E40-6877-44B0-84C3-9C6F816AA29E}" presName="Image" presStyleLbl="b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pt>
    <dgm:pt modelId="{5B40F4C1-1B45-4C7C-AFA8-BF0AB5FEEB6D}" type="pres">
      <dgm:prSet presAssocID="{1C012E40-6877-44B0-84C3-9C6F816AA29E}" presName="ParentText" presStyleLbl="revTx" presStyleIdx="0" presStyleCnt="6">
        <dgm:presLayoutVars>
          <dgm:chMax val="0"/>
          <dgm:chPref val="0"/>
          <dgm:bulletEnabled val="1"/>
        </dgm:presLayoutVars>
      </dgm:prSet>
      <dgm:spPr/>
    </dgm:pt>
    <dgm:pt modelId="{53B91910-45B6-4835-87B3-59FAEA86E0F7}" type="pres">
      <dgm:prSet presAssocID="{1C012E40-6877-44B0-84C3-9C6F816AA29E}" presName="tlFrame" presStyleLbl="node1" presStyleIdx="0" presStyleCnt="24"/>
      <dgm:spPr/>
    </dgm:pt>
    <dgm:pt modelId="{4419D156-331B-4FEC-8BD8-4E8DB5931BFD}" type="pres">
      <dgm:prSet presAssocID="{1C012E40-6877-44B0-84C3-9C6F816AA29E}" presName="trFrame" presStyleLbl="node1" presStyleIdx="1" presStyleCnt="24"/>
      <dgm:spPr/>
    </dgm:pt>
    <dgm:pt modelId="{928338CD-28DC-45F8-A4BF-D390DC2E1411}" type="pres">
      <dgm:prSet presAssocID="{1C012E40-6877-44B0-84C3-9C6F816AA29E}" presName="blFrame" presStyleLbl="node1" presStyleIdx="2" presStyleCnt="24"/>
      <dgm:spPr/>
    </dgm:pt>
    <dgm:pt modelId="{F2472F64-B833-4EEE-8A0E-81384160B699}" type="pres">
      <dgm:prSet presAssocID="{1C012E40-6877-44B0-84C3-9C6F816AA29E}" presName="brFrame" presStyleLbl="node1" presStyleIdx="3" presStyleCnt="24"/>
      <dgm:spPr/>
    </dgm:pt>
    <dgm:pt modelId="{76769D32-6312-43DF-9DCA-1D3AC7093DAC}" type="pres">
      <dgm:prSet presAssocID="{E7C67566-8C9F-45BA-8E3C-C07E27140C4A}" presName="sibTrans" presStyleCnt="0"/>
      <dgm:spPr/>
    </dgm:pt>
    <dgm:pt modelId="{56A43E41-040E-4E46-A3E0-23A435F36B82}" type="pres">
      <dgm:prSet presAssocID="{D1FE9957-D7A7-4C06-9806-D941B16D927C}" presName="composite" presStyleCnt="0">
        <dgm:presLayoutVars>
          <dgm:chMax/>
          <dgm:chPref/>
        </dgm:presLayoutVars>
      </dgm:prSet>
      <dgm:spPr/>
    </dgm:pt>
    <dgm:pt modelId="{4017935F-C0C3-47AB-B7DA-ECA8E5AB7E05}" type="pres">
      <dgm:prSet presAssocID="{D1FE9957-D7A7-4C06-9806-D941B16D927C}" presName="Image" presStyleLbl="b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9000" r="-9000"/>
          </a:stretch>
        </a:blipFill>
      </dgm:spPr>
    </dgm:pt>
    <dgm:pt modelId="{F9D96FDF-F9E3-45A6-87A2-0632D231E589}" type="pres">
      <dgm:prSet presAssocID="{D1FE9957-D7A7-4C06-9806-D941B16D927C}" presName="ParentText" presStyleLbl="revTx" presStyleIdx="1" presStyleCnt="6">
        <dgm:presLayoutVars>
          <dgm:chMax val="0"/>
          <dgm:chPref val="0"/>
          <dgm:bulletEnabled val="1"/>
        </dgm:presLayoutVars>
      </dgm:prSet>
      <dgm:spPr/>
    </dgm:pt>
    <dgm:pt modelId="{921427F3-5AC2-4FAA-BA55-B01AE0CFD647}" type="pres">
      <dgm:prSet presAssocID="{D1FE9957-D7A7-4C06-9806-D941B16D927C}" presName="tlFrame" presStyleLbl="node1" presStyleIdx="4" presStyleCnt="24"/>
      <dgm:spPr/>
    </dgm:pt>
    <dgm:pt modelId="{F8A73541-176D-4F95-9A77-0358BE9A6295}" type="pres">
      <dgm:prSet presAssocID="{D1FE9957-D7A7-4C06-9806-D941B16D927C}" presName="trFrame" presStyleLbl="node1" presStyleIdx="5" presStyleCnt="24"/>
      <dgm:spPr/>
    </dgm:pt>
    <dgm:pt modelId="{233681C5-B9DD-4377-B8C5-227CC964BD5C}" type="pres">
      <dgm:prSet presAssocID="{D1FE9957-D7A7-4C06-9806-D941B16D927C}" presName="blFrame" presStyleLbl="node1" presStyleIdx="6" presStyleCnt="24"/>
      <dgm:spPr/>
    </dgm:pt>
    <dgm:pt modelId="{AEAF3965-115F-448E-AAD9-B6CCDE7BCBB5}" type="pres">
      <dgm:prSet presAssocID="{D1FE9957-D7A7-4C06-9806-D941B16D927C}" presName="brFrame" presStyleLbl="node1" presStyleIdx="7" presStyleCnt="24"/>
      <dgm:spPr/>
    </dgm:pt>
    <dgm:pt modelId="{EDD1A5B4-33A2-4CA3-8C09-CA36AF381FD4}" type="pres">
      <dgm:prSet presAssocID="{AF037473-10E2-4C08-B2DA-FD8DF532C07E}" presName="sibTrans" presStyleCnt="0"/>
      <dgm:spPr/>
    </dgm:pt>
    <dgm:pt modelId="{D35C7A82-42DF-436B-ACEE-890A0B466706}" type="pres">
      <dgm:prSet presAssocID="{EE7DE9D0-CAF2-4474-A9C9-38FF2DFE1F9F}" presName="composite" presStyleCnt="0">
        <dgm:presLayoutVars>
          <dgm:chMax/>
          <dgm:chPref/>
        </dgm:presLayoutVars>
      </dgm:prSet>
      <dgm:spPr/>
    </dgm:pt>
    <dgm:pt modelId="{A028B5D8-8B11-4823-BB71-A3C9218D185C}" type="pres">
      <dgm:prSet presAssocID="{EE7DE9D0-CAF2-4474-A9C9-38FF2DFE1F9F}" presName="Image" presStyleLbl="bgImgPlace1" presStyleIdx="2" presStyleCnt="6"/>
      <dgm:spPr>
        <a:blipFill>
          <a:blip xmlns:r="http://schemas.openxmlformats.org/officeDocument/2006/relationships" r:embed="rId3"/>
          <a:srcRect/>
          <a:stretch>
            <a:fillRect l="-8000" r="-8000"/>
          </a:stretch>
        </a:blipFill>
      </dgm:spPr>
    </dgm:pt>
    <dgm:pt modelId="{FDA6EE49-6FE1-4192-A359-68F9FB0F5734}" type="pres">
      <dgm:prSet presAssocID="{EE7DE9D0-CAF2-4474-A9C9-38FF2DFE1F9F}" presName="ParentText" presStyleLbl="revTx" presStyleIdx="2" presStyleCnt="6">
        <dgm:presLayoutVars>
          <dgm:chMax val="0"/>
          <dgm:chPref val="0"/>
          <dgm:bulletEnabled val="1"/>
        </dgm:presLayoutVars>
      </dgm:prSet>
      <dgm:spPr/>
    </dgm:pt>
    <dgm:pt modelId="{DA6C1242-BCAF-4066-87EC-B1A8095DBDC7}" type="pres">
      <dgm:prSet presAssocID="{EE7DE9D0-CAF2-4474-A9C9-38FF2DFE1F9F}" presName="tlFrame" presStyleLbl="node1" presStyleIdx="8" presStyleCnt="24"/>
      <dgm:spPr/>
    </dgm:pt>
    <dgm:pt modelId="{471F1657-EA05-47DC-B423-54787336F906}" type="pres">
      <dgm:prSet presAssocID="{EE7DE9D0-CAF2-4474-A9C9-38FF2DFE1F9F}" presName="trFrame" presStyleLbl="node1" presStyleIdx="9" presStyleCnt="24"/>
      <dgm:spPr/>
    </dgm:pt>
    <dgm:pt modelId="{958B0316-AB1E-423E-A5AD-B051A836F99D}" type="pres">
      <dgm:prSet presAssocID="{EE7DE9D0-CAF2-4474-A9C9-38FF2DFE1F9F}" presName="blFrame" presStyleLbl="node1" presStyleIdx="10" presStyleCnt="24"/>
      <dgm:spPr/>
    </dgm:pt>
    <dgm:pt modelId="{BF4630CC-4BD7-40B1-8E7A-107744ADEA12}" type="pres">
      <dgm:prSet presAssocID="{EE7DE9D0-CAF2-4474-A9C9-38FF2DFE1F9F}" presName="brFrame" presStyleLbl="node1" presStyleIdx="11" presStyleCnt="24"/>
      <dgm:spPr/>
    </dgm:pt>
    <dgm:pt modelId="{91B14E21-9A10-4758-8DB0-899CCFD9F36F}" type="pres">
      <dgm:prSet presAssocID="{6AE1DD88-3A4D-42CC-BC6C-4BA6D5022B15}" presName="sibTrans" presStyleCnt="0"/>
      <dgm:spPr/>
    </dgm:pt>
    <dgm:pt modelId="{2ADB6971-28EE-4191-A74F-085DAE9567E9}" type="pres">
      <dgm:prSet presAssocID="{8B2D32F2-A98C-4A2E-93DE-38592972D5EB}" presName="composite" presStyleCnt="0">
        <dgm:presLayoutVars>
          <dgm:chMax/>
          <dgm:chPref/>
        </dgm:presLayoutVars>
      </dgm:prSet>
      <dgm:spPr/>
    </dgm:pt>
    <dgm:pt modelId="{E34B609D-4E01-4A8D-867D-5F34CA2DD934}" type="pres">
      <dgm:prSet presAssocID="{8B2D32F2-A98C-4A2E-93DE-38592972D5EB}" presName="Image" presStyleLbl="b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t="-25000" b="-25000"/>
          </a:stretch>
        </a:blipFill>
      </dgm:spPr>
    </dgm:pt>
    <dgm:pt modelId="{E58053E2-0DDA-43EA-AF06-8371BE1CF4E2}" type="pres">
      <dgm:prSet presAssocID="{8B2D32F2-A98C-4A2E-93DE-38592972D5EB}" presName="ParentText" presStyleLbl="revTx" presStyleIdx="3" presStyleCnt="6">
        <dgm:presLayoutVars>
          <dgm:chMax val="0"/>
          <dgm:chPref val="0"/>
          <dgm:bulletEnabled val="1"/>
        </dgm:presLayoutVars>
      </dgm:prSet>
      <dgm:spPr/>
    </dgm:pt>
    <dgm:pt modelId="{6EEA97A5-1F50-4DA4-BF84-C63F1E66418C}" type="pres">
      <dgm:prSet presAssocID="{8B2D32F2-A98C-4A2E-93DE-38592972D5EB}" presName="tlFrame" presStyleLbl="node1" presStyleIdx="12" presStyleCnt="24"/>
      <dgm:spPr/>
    </dgm:pt>
    <dgm:pt modelId="{B0FCEDE8-13D7-40A5-8EFE-62328EC7D0F7}" type="pres">
      <dgm:prSet presAssocID="{8B2D32F2-A98C-4A2E-93DE-38592972D5EB}" presName="trFrame" presStyleLbl="node1" presStyleIdx="13" presStyleCnt="24"/>
      <dgm:spPr/>
    </dgm:pt>
    <dgm:pt modelId="{44EC16F5-4876-4953-AB5B-2F5E1D4B4F0B}" type="pres">
      <dgm:prSet presAssocID="{8B2D32F2-A98C-4A2E-93DE-38592972D5EB}" presName="blFrame" presStyleLbl="node1" presStyleIdx="14" presStyleCnt="24"/>
      <dgm:spPr/>
    </dgm:pt>
    <dgm:pt modelId="{F79EEF9A-857B-4770-9B65-FD33FB380BF8}" type="pres">
      <dgm:prSet presAssocID="{8B2D32F2-A98C-4A2E-93DE-38592972D5EB}" presName="brFrame" presStyleLbl="node1" presStyleIdx="15" presStyleCnt="24"/>
      <dgm:spPr/>
    </dgm:pt>
    <dgm:pt modelId="{180E5FF5-6DFC-42C0-A0D0-8776C099E703}" type="pres">
      <dgm:prSet presAssocID="{E08F3CA0-4343-459E-A539-D314BFC68356}" presName="sibTrans" presStyleCnt="0"/>
      <dgm:spPr/>
    </dgm:pt>
    <dgm:pt modelId="{BA4ACC0D-982A-4F18-A19B-D22BD3BB1D78}" type="pres">
      <dgm:prSet presAssocID="{7EA0E303-AA30-4307-A9F6-ED1F170D69AC}" presName="composite" presStyleCnt="0">
        <dgm:presLayoutVars>
          <dgm:chMax/>
          <dgm:chPref/>
        </dgm:presLayoutVars>
      </dgm:prSet>
      <dgm:spPr/>
    </dgm:pt>
    <dgm:pt modelId="{E8FC0E6F-1C7A-463B-AB8A-E4AB698A18D5}" type="pres">
      <dgm:prSet presAssocID="{7EA0E303-AA30-4307-A9F6-ED1F170D69AC}" presName="Image" presStyleLbl="b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t="-6000" b="-6000"/>
          </a:stretch>
        </a:blipFill>
      </dgm:spPr>
    </dgm:pt>
    <dgm:pt modelId="{8D6F3539-CF36-47FD-BB7C-65000C74433D}" type="pres">
      <dgm:prSet presAssocID="{7EA0E303-AA30-4307-A9F6-ED1F170D69AC}" presName="ParentText" presStyleLbl="revTx" presStyleIdx="4" presStyleCnt="6">
        <dgm:presLayoutVars>
          <dgm:chMax val="0"/>
          <dgm:chPref val="0"/>
          <dgm:bulletEnabled val="1"/>
        </dgm:presLayoutVars>
      </dgm:prSet>
      <dgm:spPr/>
    </dgm:pt>
    <dgm:pt modelId="{34DD9B4E-EB1F-48BE-842F-3E106C965EDC}" type="pres">
      <dgm:prSet presAssocID="{7EA0E303-AA30-4307-A9F6-ED1F170D69AC}" presName="tlFrame" presStyleLbl="node1" presStyleIdx="16" presStyleCnt="24"/>
      <dgm:spPr/>
    </dgm:pt>
    <dgm:pt modelId="{753F2E06-C462-4608-97C0-B5CE26A11B0F}" type="pres">
      <dgm:prSet presAssocID="{7EA0E303-AA30-4307-A9F6-ED1F170D69AC}" presName="trFrame" presStyleLbl="node1" presStyleIdx="17" presStyleCnt="24"/>
      <dgm:spPr/>
    </dgm:pt>
    <dgm:pt modelId="{2AD310E4-1E5D-4A60-8C3A-336A75CB5C86}" type="pres">
      <dgm:prSet presAssocID="{7EA0E303-AA30-4307-A9F6-ED1F170D69AC}" presName="blFrame" presStyleLbl="node1" presStyleIdx="18" presStyleCnt="24"/>
      <dgm:spPr/>
    </dgm:pt>
    <dgm:pt modelId="{7D74F684-F116-4BFD-BAEB-9AF77FC492E3}" type="pres">
      <dgm:prSet presAssocID="{7EA0E303-AA30-4307-A9F6-ED1F170D69AC}" presName="brFrame" presStyleLbl="node1" presStyleIdx="19" presStyleCnt="24"/>
      <dgm:spPr/>
    </dgm:pt>
    <dgm:pt modelId="{8DFD0305-81E4-45BA-8C48-4016CAA7E16B}" type="pres">
      <dgm:prSet presAssocID="{FF4204C9-5E3B-4685-9D91-73BE398120DB}" presName="sibTrans" presStyleCnt="0"/>
      <dgm:spPr/>
    </dgm:pt>
    <dgm:pt modelId="{65C2ACFF-5E52-42A8-AD18-2211BF935E3E}" type="pres">
      <dgm:prSet presAssocID="{9829577B-5011-4571-950C-D97424F3FA6D}" presName="composite" presStyleCnt="0">
        <dgm:presLayoutVars>
          <dgm:chMax/>
          <dgm:chPref/>
        </dgm:presLayoutVars>
      </dgm:prSet>
      <dgm:spPr/>
    </dgm:pt>
    <dgm:pt modelId="{A4BD2ADC-84A6-4BEA-ACBD-A374B8A66834}" type="pres">
      <dgm:prSet presAssocID="{9829577B-5011-4571-950C-D97424F3FA6D}" presName="Image" presStyleLbl="b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t="-14000" b="-14000"/>
          </a:stretch>
        </a:blipFill>
      </dgm:spPr>
    </dgm:pt>
    <dgm:pt modelId="{D154FF0E-BA35-4884-96B7-4802FB19C82A}" type="pres">
      <dgm:prSet presAssocID="{9829577B-5011-4571-950C-D97424F3FA6D}" presName="ParentText" presStyleLbl="revTx" presStyleIdx="5" presStyleCnt="6">
        <dgm:presLayoutVars>
          <dgm:chMax val="0"/>
          <dgm:chPref val="0"/>
          <dgm:bulletEnabled val="1"/>
        </dgm:presLayoutVars>
      </dgm:prSet>
      <dgm:spPr/>
    </dgm:pt>
    <dgm:pt modelId="{84EE4CE4-9E15-4D13-8E02-FCF7BC3C4B11}" type="pres">
      <dgm:prSet presAssocID="{9829577B-5011-4571-950C-D97424F3FA6D}" presName="tlFrame" presStyleLbl="node1" presStyleIdx="20" presStyleCnt="24"/>
      <dgm:spPr/>
    </dgm:pt>
    <dgm:pt modelId="{826A2C65-4D25-41E4-B43F-2C0ABC98E35C}" type="pres">
      <dgm:prSet presAssocID="{9829577B-5011-4571-950C-D97424F3FA6D}" presName="trFrame" presStyleLbl="node1" presStyleIdx="21" presStyleCnt="24"/>
      <dgm:spPr/>
    </dgm:pt>
    <dgm:pt modelId="{935F7306-67DD-4DA1-80CB-41FD02455D42}" type="pres">
      <dgm:prSet presAssocID="{9829577B-5011-4571-950C-D97424F3FA6D}" presName="blFrame" presStyleLbl="node1" presStyleIdx="22" presStyleCnt="24"/>
      <dgm:spPr/>
    </dgm:pt>
    <dgm:pt modelId="{D05ABA7D-F4E5-4CE7-AF90-9F5FF06DC497}" type="pres">
      <dgm:prSet presAssocID="{9829577B-5011-4571-950C-D97424F3FA6D}" presName="brFrame" presStyleLbl="node1" presStyleIdx="23" presStyleCnt="24"/>
      <dgm:spPr/>
    </dgm:pt>
  </dgm:ptLst>
  <dgm:cxnLst>
    <dgm:cxn modelId="{48827B28-821D-460A-BF81-1D770AEA9DA4}" srcId="{062101A4-962E-4D76-98A3-A72CFDC6F2B3}" destId="{8B2D32F2-A98C-4A2E-93DE-38592972D5EB}" srcOrd="3" destOrd="0" parTransId="{C6A2AA4A-7DF4-4B93-A682-725496793E80}" sibTransId="{E08F3CA0-4343-459E-A539-D314BFC68356}"/>
    <dgm:cxn modelId="{376DBC30-8AE6-4A8F-8005-4DE60488CB65}" srcId="{062101A4-962E-4D76-98A3-A72CFDC6F2B3}" destId="{D1FE9957-D7A7-4C06-9806-D941B16D927C}" srcOrd="1" destOrd="0" parTransId="{56802F95-46EF-441A-BAE4-78676076C5C5}" sibTransId="{AF037473-10E2-4C08-B2DA-FD8DF532C07E}"/>
    <dgm:cxn modelId="{1582B037-BCE7-49B9-A601-646F42C68ADD}" type="presOf" srcId="{062101A4-962E-4D76-98A3-A72CFDC6F2B3}" destId="{10E48D59-A621-4DB9-B04F-D6D87E879DDE}" srcOrd="0" destOrd="0" presId="urn:microsoft.com/office/officeart/2009/3/layout/FramedTextPicture"/>
    <dgm:cxn modelId="{BDAACE3C-C6C7-4920-8FBC-A86DD9031D43}" srcId="{062101A4-962E-4D76-98A3-A72CFDC6F2B3}" destId="{7EA0E303-AA30-4307-A9F6-ED1F170D69AC}" srcOrd="4" destOrd="0" parTransId="{B4AB0F6C-88E2-4C71-9BB4-7C3B0D582086}" sibTransId="{FF4204C9-5E3B-4685-9D91-73BE398120DB}"/>
    <dgm:cxn modelId="{7693AB5E-3301-4827-970F-5ACA75A1E84B}" type="presOf" srcId="{9829577B-5011-4571-950C-D97424F3FA6D}" destId="{D154FF0E-BA35-4884-96B7-4802FB19C82A}" srcOrd="0" destOrd="0" presId="urn:microsoft.com/office/officeart/2009/3/layout/FramedTextPicture"/>
    <dgm:cxn modelId="{8F265C44-501F-43E0-83BE-47AE4BEEBF34}" type="presOf" srcId="{D1FE9957-D7A7-4C06-9806-D941B16D927C}" destId="{F9D96FDF-F9E3-45A6-87A2-0632D231E589}" srcOrd="0" destOrd="0" presId="urn:microsoft.com/office/officeart/2009/3/layout/FramedTextPicture"/>
    <dgm:cxn modelId="{65E31B85-9DAB-4DA3-9999-26FF64EC2AB1}" srcId="{062101A4-962E-4D76-98A3-A72CFDC6F2B3}" destId="{1C012E40-6877-44B0-84C3-9C6F816AA29E}" srcOrd="0" destOrd="0" parTransId="{6E7B2920-870E-47A3-AA92-29259D617355}" sibTransId="{E7C67566-8C9F-45BA-8E3C-C07E27140C4A}"/>
    <dgm:cxn modelId="{CDADAB89-D24B-4513-A8B6-8758653A08DE}" type="presOf" srcId="{EE7DE9D0-CAF2-4474-A9C9-38FF2DFE1F9F}" destId="{FDA6EE49-6FE1-4192-A359-68F9FB0F5734}" srcOrd="0" destOrd="0" presId="urn:microsoft.com/office/officeart/2009/3/layout/FramedTextPicture"/>
    <dgm:cxn modelId="{01BF4898-3AEA-466F-BBD0-ADC0FB2AF9B9}" type="presOf" srcId="{7EA0E303-AA30-4307-A9F6-ED1F170D69AC}" destId="{8D6F3539-CF36-47FD-BB7C-65000C74433D}" srcOrd="0" destOrd="0" presId="urn:microsoft.com/office/officeart/2009/3/layout/FramedTextPicture"/>
    <dgm:cxn modelId="{266124B8-DD4D-44F8-82BF-782A4E32E885}" type="presOf" srcId="{8B2D32F2-A98C-4A2E-93DE-38592972D5EB}" destId="{E58053E2-0DDA-43EA-AF06-8371BE1CF4E2}" srcOrd="0" destOrd="0" presId="urn:microsoft.com/office/officeart/2009/3/layout/FramedTextPicture"/>
    <dgm:cxn modelId="{784683D7-EE1C-4857-9BE9-FBDAADC97B27}" srcId="{062101A4-962E-4D76-98A3-A72CFDC6F2B3}" destId="{9829577B-5011-4571-950C-D97424F3FA6D}" srcOrd="5" destOrd="0" parTransId="{487A9B05-48FB-4EB1-B527-AE0C11A2D5E2}" sibTransId="{E5912890-4E80-4B09-9CC1-0433D01209AE}"/>
    <dgm:cxn modelId="{07CE80E7-D164-4773-BA4A-9EFF660E402B}" type="presOf" srcId="{1C012E40-6877-44B0-84C3-9C6F816AA29E}" destId="{5B40F4C1-1B45-4C7C-AFA8-BF0AB5FEEB6D}" srcOrd="0" destOrd="0" presId="urn:microsoft.com/office/officeart/2009/3/layout/FramedTextPicture"/>
    <dgm:cxn modelId="{DC122FE9-3CA3-4BC4-A69A-FF9056C83209}" srcId="{062101A4-962E-4D76-98A3-A72CFDC6F2B3}" destId="{EE7DE9D0-CAF2-4474-A9C9-38FF2DFE1F9F}" srcOrd="2" destOrd="0" parTransId="{A705964E-1E3E-4371-B822-A76A418EC747}" sibTransId="{6AE1DD88-3A4D-42CC-BC6C-4BA6D5022B15}"/>
    <dgm:cxn modelId="{2E8ED9D1-004C-4812-A54D-01EA9FF5248F}" type="presParOf" srcId="{10E48D59-A621-4DB9-B04F-D6D87E879DDE}" destId="{14E871F1-0D37-4254-A84F-88235099D204}" srcOrd="0" destOrd="0" presId="urn:microsoft.com/office/officeart/2009/3/layout/FramedTextPicture"/>
    <dgm:cxn modelId="{40C2A364-F038-47B6-87D1-1A20F236B9DA}" type="presParOf" srcId="{14E871F1-0D37-4254-A84F-88235099D204}" destId="{2BB18E53-5B15-428E-A58E-E94F7046C426}" srcOrd="0" destOrd="0" presId="urn:microsoft.com/office/officeart/2009/3/layout/FramedTextPicture"/>
    <dgm:cxn modelId="{B3C7264F-1B11-44E1-8013-FA35A2C55BC5}" type="presParOf" srcId="{14E871F1-0D37-4254-A84F-88235099D204}" destId="{5B40F4C1-1B45-4C7C-AFA8-BF0AB5FEEB6D}" srcOrd="1" destOrd="0" presId="urn:microsoft.com/office/officeart/2009/3/layout/FramedTextPicture"/>
    <dgm:cxn modelId="{A8E4896E-8D4B-42F1-A675-CD423C86F8CA}" type="presParOf" srcId="{14E871F1-0D37-4254-A84F-88235099D204}" destId="{53B91910-45B6-4835-87B3-59FAEA86E0F7}" srcOrd="2" destOrd="0" presId="urn:microsoft.com/office/officeart/2009/3/layout/FramedTextPicture"/>
    <dgm:cxn modelId="{8AF09B03-90A9-4337-BE76-EDF5B47C7DF9}" type="presParOf" srcId="{14E871F1-0D37-4254-A84F-88235099D204}" destId="{4419D156-331B-4FEC-8BD8-4E8DB5931BFD}" srcOrd="3" destOrd="0" presId="urn:microsoft.com/office/officeart/2009/3/layout/FramedTextPicture"/>
    <dgm:cxn modelId="{285D8458-405B-4212-B362-E533E3CC75A2}" type="presParOf" srcId="{14E871F1-0D37-4254-A84F-88235099D204}" destId="{928338CD-28DC-45F8-A4BF-D390DC2E1411}" srcOrd="4" destOrd="0" presId="urn:microsoft.com/office/officeart/2009/3/layout/FramedTextPicture"/>
    <dgm:cxn modelId="{47E20641-5BA9-4DBB-9F3E-87ABB0CE362A}" type="presParOf" srcId="{14E871F1-0D37-4254-A84F-88235099D204}" destId="{F2472F64-B833-4EEE-8A0E-81384160B699}" srcOrd="5" destOrd="0" presId="urn:microsoft.com/office/officeart/2009/3/layout/FramedTextPicture"/>
    <dgm:cxn modelId="{77166698-F0FD-4E66-961D-94EC08044A1C}" type="presParOf" srcId="{10E48D59-A621-4DB9-B04F-D6D87E879DDE}" destId="{76769D32-6312-43DF-9DCA-1D3AC7093DAC}" srcOrd="1" destOrd="0" presId="urn:microsoft.com/office/officeart/2009/3/layout/FramedTextPicture"/>
    <dgm:cxn modelId="{F9289822-512A-400C-8F7D-748EA464D7E4}" type="presParOf" srcId="{10E48D59-A621-4DB9-B04F-D6D87E879DDE}" destId="{56A43E41-040E-4E46-A3E0-23A435F36B82}" srcOrd="2" destOrd="0" presId="urn:microsoft.com/office/officeart/2009/3/layout/FramedTextPicture"/>
    <dgm:cxn modelId="{04A99E83-8FB6-480B-BE04-773E74637CE8}" type="presParOf" srcId="{56A43E41-040E-4E46-A3E0-23A435F36B82}" destId="{4017935F-C0C3-47AB-B7DA-ECA8E5AB7E05}" srcOrd="0" destOrd="0" presId="urn:microsoft.com/office/officeart/2009/3/layout/FramedTextPicture"/>
    <dgm:cxn modelId="{CBE756C5-353F-4A97-BD06-FD76BA142A3C}" type="presParOf" srcId="{56A43E41-040E-4E46-A3E0-23A435F36B82}" destId="{F9D96FDF-F9E3-45A6-87A2-0632D231E589}" srcOrd="1" destOrd="0" presId="urn:microsoft.com/office/officeart/2009/3/layout/FramedTextPicture"/>
    <dgm:cxn modelId="{18380780-1DE8-41C8-8927-043E61E2A88C}" type="presParOf" srcId="{56A43E41-040E-4E46-A3E0-23A435F36B82}" destId="{921427F3-5AC2-4FAA-BA55-B01AE0CFD647}" srcOrd="2" destOrd="0" presId="urn:microsoft.com/office/officeart/2009/3/layout/FramedTextPicture"/>
    <dgm:cxn modelId="{5E923A69-1E57-46D8-9FF6-8A7E1C141AAC}" type="presParOf" srcId="{56A43E41-040E-4E46-A3E0-23A435F36B82}" destId="{F8A73541-176D-4F95-9A77-0358BE9A6295}" srcOrd="3" destOrd="0" presId="urn:microsoft.com/office/officeart/2009/3/layout/FramedTextPicture"/>
    <dgm:cxn modelId="{411A4863-A56A-4C16-8716-A6ABA0C3DCCF}" type="presParOf" srcId="{56A43E41-040E-4E46-A3E0-23A435F36B82}" destId="{233681C5-B9DD-4377-B8C5-227CC964BD5C}" srcOrd="4" destOrd="0" presId="urn:microsoft.com/office/officeart/2009/3/layout/FramedTextPicture"/>
    <dgm:cxn modelId="{89211255-D8A3-47E4-B813-1DA8359D8184}" type="presParOf" srcId="{56A43E41-040E-4E46-A3E0-23A435F36B82}" destId="{AEAF3965-115F-448E-AAD9-B6CCDE7BCBB5}" srcOrd="5" destOrd="0" presId="urn:microsoft.com/office/officeart/2009/3/layout/FramedTextPicture"/>
    <dgm:cxn modelId="{015C0179-FD56-41D1-A22D-DC6D2F907D56}" type="presParOf" srcId="{10E48D59-A621-4DB9-B04F-D6D87E879DDE}" destId="{EDD1A5B4-33A2-4CA3-8C09-CA36AF381FD4}" srcOrd="3" destOrd="0" presId="urn:microsoft.com/office/officeart/2009/3/layout/FramedTextPicture"/>
    <dgm:cxn modelId="{815FE522-9A0B-42BF-94DC-24F91F1D3AD6}" type="presParOf" srcId="{10E48D59-A621-4DB9-B04F-D6D87E879DDE}" destId="{D35C7A82-42DF-436B-ACEE-890A0B466706}" srcOrd="4" destOrd="0" presId="urn:microsoft.com/office/officeart/2009/3/layout/FramedTextPicture"/>
    <dgm:cxn modelId="{908DC764-03BE-497D-AEA0-AAE3BEBEB87D}" type="presParOf" srcId="{D35C7A82-42DF-436B-ACEE-890A0B466706}" destId="{A028B5D8-8B11-4823-BB71-A3C9218D185C}" srcOrd="0" destOrd="0" presId="urn:microsoft.com/office/officeart/2009/3/layout/FramedTextPicture"/>
    <dgm:cxn modelId="{1C74F8AB-5BB9-4B6F-ADA4-5F07D7C49AF7}" type="presParOf" srcId="{D35C7A82-42DF-436B-ACEE-890A0B466706}" destId="{FDA6EE49-6FE1-4192-A359-68F9FB0F5734}" srcOrd="1" destOrd="0" presId="urn:microsoft.com/office/officeart/2009/3/layout/FramedTextPicture"/>
    <dgm:cxn modelId="{2373013C-1F8E-4E3C-A1E8-D91870BB8825}" type="presParOf" srcId="{D35C7A82-42DF-436B-ACEE-890A0B466706}" destId="{DA6C1242-BCAF-4066-87EC-B1A8095DBDC7}" srcOrd="2" destOrd="0" presId="urn:microsoft.com/office/officeart/2009/3/layout/FramedTextPicture"/>
    <dgm:cxn modelId="{7DA49451-FD50-45F5-A5EF-2C5B810A3A15}" type="presParOf" srcId="{D35C7A82-42DF-436B-ACEE-890A0B466706}" destId="{471F1657-EA05-47DC-B423-54787336F906}" srcOrd="3" destOrd="0" presId="urn:microsoft.com/office/officeart/2009/3/layout/FramedTextPicture"/>
    <dgm:cxn modelId="{115117ED-847A-4328-9D45-70BDF211EACB}" type="presParOf" srcId="{D35C7A82-42DF-436B-ACEE-890A0B466706}" destId="{958B0316-AB1E-423E-A5AD-B051A836F99D}" srcOrd="4" destOrd="0" presId="urn:microsoft.com/office/officeart/2009/3/layout/FramedTextPicture"/>
    <dgm:cxn modelId="{E1EEE284-9FDF-4F40-96A2-168E37F5E2F1}" type="presParOf" srcId="{D35C7A82-42DF-436B-ACEE-890A0B466706}" destId="{BF4630CC-4BD7-40B1-8E7A-107744ADEA12}" srcOrd="5" destOrd="0" presId="urn:microsoft.com/office/officeart/2009/3/layout/FramedTextPicture"/>
    <dgm:cxn modelId="{1A22BD42-5DDA-4BF7-8680-BA0D03ECED26}" type="presParOf" srcId="{10E48D59-A621-4DB9-B04F-D6D87E879DDE}" destId="{91B14E21-9A10-4758-8DB0-899CCFD9F36F}" srcOrd="5" destOrd="0" presId="urn:microsoft.com/office/officeart/2009/3/layout/FramedTextPicture"/>
    <dgm:cxn modelId="{2BBAC88F-8DE8-4A57-B1B5-341ECB870CAE}" type="presParOf" srcId="{10E48D59-A621-4DB9-B04F-D6D87E879DDE}" destId="{2ADB6971-28EE-4191-A74F-085DAE9567E9}" srcOrd="6" destOrd="0" presId="urn:microsoft.com/office/officeart/2009/3/layout/FramedTextPicture"/>
    <dgm:cxn modelId="{ACFA52B3-337B-4C9D-B25D-58D9611BACAA}" type="presParOf" srcId="{2ADB6971-28EE-4191-A74F-085DAE9567E9}" destId="{E34B609D-4E01-4A8D-867D-5F34CA2DD934}" srcOrd="0" destOrd="0" presId="urn:microsoft.com/office/officeart/2009/3/layout/FramedTextPicture"/>
    <dgm:cxn modelId="{32068CB9-137F-44C0-9828-F7EFE9CA4571}" type="presParOf" srcId="{2ADB6971-28EE-4191-A74F-085DAE9567E9}" destId="{E58053E2-0DDA-43EA-AF06-8371BE1CF4E2}" srcOrd="1" destOrd="0" presId="urn:microsoft.com/office/officeart/2009/3/layout/FramedTextPicture"/>
    <dgm:cxn modelId="{EAE25D53-B4F0-4000-BF57-04749D493090}" type="presParOf" srcId="{2ADB6971-28EE-4191-A74F-085DAE9567E9}" destId="{6EEA97A5-1F50-4DA4-BF84-C63F1E66418C}" srcOrd="2" destOrd="0" presId="urn:microsoft.com/office/officeart/2009/3/layout/FramedTextPicture"/>
    <dgm:cxn modelId="{957D3A44-65BE-4B8D-8C14-CD888F4435E9}" type="presParOf" srcId="{2ADB6971-28EE-4191-A74F-085DAE9567E9}" destId="{B0FCEDE8-13D7-40A5-8EFE-62328EC7D0F7}" srcOrd="3" destOrd="0" presId="urn:microsoft.com/office/officeart/2009/3/layout/FramedTextPicture"/>
    <dgm:cxn modelId="{1F40F4A5-A474-429E-927F-27E9DF1D29A7}" type="presParOf" srcId="{2ADB6971-28EE-4191-A74F-085DAE9567E9}" destId="{44EC16F5-4876-4953-AB5B-2F5E1D4B4F0B}" srcOrd="4" destOrd="0" presId="urn:microsoft.com/office/officeart/2009/3/layout/FramedTextPicture"/>
    <dgm:cxn modelId="{18641E31-37DC-44F0-B4D9-EB883CF18757}" type="presParOf" srcId="{2ADB6971-28EE-4191-A74F-085DAE9567E9}" destId="{F79EEF9A-857B-4770-9B65-FD33FB380BF8}" srcOrd="5" destOrd="0" presId="urn:microsoft.com/office/officeart/2009/3/layout/FramedTextPicture"/>
    <dgm:cxn modelId="{524D0663-4349-4194-B32B-46F07283A0B3}" type="presParOf" srcId="{10E48D59-A621-4DB9-B04F-D6D87E879DDE}" destId="{180E5FF5-6DFC-42C0-A0D0-8776C099E703}" srcOrd="7" destOrd="0" presId="urn:microsoft.com/office/officeart/2009/3/layout/FramedTextPicture"/>
    <dgm:cxn modelId="{A4EDCC31-01D7-4F36-BCA3-C1050C06D03D}" type="presParOf" srcId="{10E48D59-A621-4DB9-B04F-D6D87E879DDE}" destId="{BA4ACC0D-982A-4F18-A19B-D22BD3BB1D78}" srcOrd="8" destOrd="0" presId="urn:microsoft.com/office/officeart/2009/3/layout/FramedTextPicture"/>
    <dgm:cxn modelId="{57F53CB1-76DF-4CB9-9057-22E7FE09D3D0}" type="presParOf" srcId="{BA4ACC0D-982A-4F18-A19B-D22BD3BB1D78}" destId="{E8FC0E6F-1C7A-463B-AB8A-E4AB698A18D5}" srcOrd="0" destOrd="0" presId="urn:microsoft.com/office/officeart/2009/3/layout/FramedTextPicture"/>
    <dgm:cxn modelId="{37466548-77A0-4D4A-ACBE-CCBD2F8D7B58}" type="presParOf" srcId="{BA4ACC0D-982A-4F18-A19B-D22BD3BB1D78}" destId="{8D6F3539-CF36-47FD-BB7C-65000C74433D}" srcOrd="1" destOrd="0" presId="urn:microsoft.com/office/officeart/2009/3/layout/FramedTextPicture"/>
    <dgm:cxn modelId="{D72185BE-16D8-41EF-BC90-EA8F24920DFC}" type="presParOf" srcId="{BA4ACC0D-982A-4F18-A19B-D22BD3BB1D78}" destId="{34DD9B4E-EB1F-48BE-842F-3E106C965EDC}" srcOrd="2" destOrd="0" presId="urn:microsoft.com/office/officeart/2009/3/layout/FramedTextPicture"/>
    <dgm:cxn modelId="{B86A92C4-18ED-4876-B151-6678F6C8B40F}" type="presParOf" srcId="{BA4ACC0D-982A-4F18-A19B-D22BD3BB1D78}" destId="{753F2E06-C462-4608-97C0-B5CE26A11B0F}" srcOrd="3" destOrd="0" presId="urn:microsoft.com/office/officeart/2009/3/layout/FramedTextPicture"/>
    <dgm:cxn modelId="{9DB18123-96E1-4665-B6A6-F9B6A28F3478}" type="presParOf" srcId="{BA4ACC0D-982A-4F18-A19B-D22BD3BB1D78}" destId="{2AD310E4-1E5D-4A60-8C3A-336A75CB5C86}" srcOrd="4" destOrd="0" presId="urn:microsoft.com/office/officeart/2009/3/layout/FramedTextPicture"/>
    <dgm:cxn modelId="{BA4150D7-6777-41BF-AF87-4F4EECB8D175}" type="presParOf" srcId="{BA4ACC0D-982A-4F18-A19B-D22BD3BB1D78}" destId="{7D74F684-F116-4BFD-BAEB-9AF77FC492E3}" srcOrd="5" destOrd="0" presId="urn:microsoft.com/office/officeart/2009/3/layout/FramedTextPicture"/>
    <dgm:cxn modelId="{744B93D3-B950-490C-984E-D15F3D135644}" type="presParOf" srcId="{10E48D59-A621-4DB9-B04F-D6D87E879DDE}" destId="{8DFD0305-81E4-45BA-8C48-4016CAA7E16B}" srcOrd="9" destOrd="0" presId="urn:microsoft.com/office/officeart/2009/3/layout/FramedTextPicture"/>
    <dgm:cxn modelId="{6DEE95CA-ED2D-49BE-9B1D-507F69810AB7}" type="presParOf" srcId="{10E48D59-A621-4DB9-B04F-D6D87E879DDE}" destId="{65C2ACFF-5E52-42A8-AD18-2211BF935E3E}" srcOrd="10" destOrd="0" presId="urn:microsoft.com/office/officeart/2009/3/layout/FramedTextPicture"/>
    <dgm:cxn modelId="{76CB069D-676D-426D-92B9-A0D5386CD807}" type="presParOf" srcId="{65C2ACFF-5E52-42A8-AD18-2211BF935E3E}" destId="{A4BD2ADC-84A6-4BEA-ACBD-A374B8A66834}" srcOrd="0" destOrd="0" presId="urn:microsoft.com/office/officeart/2009/3/layout/FramedTextPicture"/>
    <dgm:cxn modelId="{D64B33CA-3269-4003-ADD1-21692CE4FA25}" type="presParOf" srcId="{65C2ACFF-5E52-42A8-AD18-2211BF935E3E}" destId="{D154FF0E-BA35-4884-96B7-4802FB19C82A}" srcOrd="1" destOrd="0" presId="urn:microsoft.com/office/officeart/2009/3/layout/FramedTextPicture"/>
    <dgm:cxn modelId="{F1AC621C-4AF3-4DCE-9A8E-9F67D4C60F8E}" type="presParOf" srcId="{65C2ACFF-5E52-42A8-AD18-2211BF935E3E}" destId="{84EE4CE4-9E15-4D13-8E02-FCF7BC3C4B11}" srcOrd="2" destOrd="0" presId="urn:microsoft.com/office/officeart/2009/3/layout/FramedTextPicture"/>
    <dgm:cxn modelId="{D43591D6-24A8-4CF9-A6FE-9D6228F0EF81}" type="presParOf" srcId="{65C2ACFF-5E52-42A8-AD18-2211BF935E3E}" destId="{826A2C65-4D25-41E4-B43F-2C0ABC98E35C}" srcOrd="3" destOrd="0" presId="urn:microsoft.com/office/officeart/2009/3/layout/FramedTextPicture"/>
    <dgm:cxn modelId="{0F7AE73E-1BDB-45DA-B73A-8F3B129CC60D}" type="presParOf" srcId="{65C2ACFF-5E52-42A8-AD18-2211BF935E3E}" destId="{935F7306-67DD-4DA1-80CB-41FD02455D42}" srcOrd="4" destOrd="0" presId="urn:microsoft.com/office/officeart/2009/3/layout/FramedTextPicture"/>
    <dgm:cxn modelId="{5780AD48-3B66-4680-B253-B6AC55B76EA7}" type="presParOf" srcId="{65C2ACFF-5E52-42A8-AD18-2211BF935E3E}" destId="{D05ABA7D-F4E5-4CE7-AF90-9F5FF06DC497}" srcOrd="5" destOrd="0" presId="urn:microsoft.com/office/officeart/2009/3/layout/FramedText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2101A4-962E-4D76-98A3-A72CFDC6F2B3}" type="doc">
      <dgm:prSet loTypeId="urn:microsoft.com/office/officeart/2008/layout/BubblePictureList" loCatId="picture" qsTypeId="urn:microsoft.com/office/officeart/2005/8/quickstyle/simple1" qsCatId="simple" csTypeId="urn:microsoft.com/office/officeart/2005/8/colors/accent1_2" csCatId="accent1" phldr="1"/>
      <dgm:spPr/>
      <dgm:t>
        <a:bodyPr/>
        <a:lstStyle/>
        <a:p>
          <a:endParaRPr lang="es-EC"/>
        </a:p>
      </dgm:t>
    </dgm:pt>
    <dgm:pt modelId="{1C012E40-6877-44B0-84C3-9C6F816AA29E}">
      <dgm:prSet phldrT="[Texto]" custT="1"/>
      <dgm:spPr/>
      <dgm:t>
        <a:bodyPr/>
        <a:lstStyle/>
        <a:p>
          <a:r>
            <a:rPr lang="es-EC" sz="1200" dirty="0">
              <a:latin typeface="Calibri" panose="020F0502020204030204" pitchFamily="34" charset="0"/>
              <a:cs typeface="Calibri" panose="020F0502020204030204" pitchFamily="34" charset="0"/>
            </a:rPr>
            <a:t>Grandes cantidades de tráfico atípico</a:t>
          </a:r>
        </a:p>
      </dgm:t>
    </dgm:pt>
    <dgm:pt modelId="{6E7B2920-870E-47A3-AA92-29259D617355}" type="parTrans" cxnId="{65E31B85-9DAB-4DA3-9999-26FF64EC2AB1}">
      <dgm:prSet/>
      <dgm:spPr/>
      <dgm:t>
        <a:bodyPr/>
        <a:lstStyle/>
        <a:p>
          <a:endParaRPr lang="es-EC" sz="3200">
            <a:latin typeface="Calibri" panose="020F0502020204030204" pitchFamily="34" charset="0"/>
            <a:cs typeface="Calibri" panose="020F0502020204030204" pitchFamily="34" charset="0"/>
          </a:endParaRPr>
        </a:p>
      </dgm:t>
    </dgm:pt>
    <dgm:pt modelId="{E7C67566-8C9F-45BA-8E3C-C07E27140C4A}" type="sibTrans" cxnId="{65E31B85-9DAB-4DA3-9999-26FF64EC2AB1}">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t>
        <a:bodyPr/>
        <a:lstStyle/>
        <a:p>
          <a:endParaRPr lang="es-EC" sz="3200">
            <a:latin typeface="Calibri" panose="020F0502020204030204" pitchFamily="34" charset="0"/>
            <a:cs typeface="Calibri" panose="020F0502020204030204" pitchFamily="34" charset="0"/>
          </a:endParaRPr>
        </a:p>
      </dgm:t>
    </dgm:pt>
    <dgm:pt modelId="{8B2D32F2-A98C-4A2E-93DE-38592972D5EB}">
      <dgm:prSet phldrT="[Texto]" custT="1"/>
      <dgm:spPr/>
      <dgm:t>
        <a:bodyPr/>
        <a:lstStyle/>
        <a:p>
          <a:r>
            <a:rPr lang="es-EC" sz="1200" dirty="0">
              <a:latin typeface="Calibri" panose="020F0502020204030204" pitchFamily="34" charset="0"/>
              <a:cs typeface="Calibri" panose="020F0502020204030204" pitchFamily="34" charset="0"/>
            </a:rPr>
            <a:t>Gran dificultad de obtención y caracterización</a:t>
          </a:r>
          <a:endParaRPr lang="es-EC" sz="1200" noProof="0" dirty="0">
            <a:latin typeface="Calibri" panose="020F0502020204030204" pitchFamily="34" charset="0"/>
            <a:cs typeface="Calibri" panose="020F0502020204030204" pitchFamily="34" charset="0"/>
          </a:endParaRPr>
        </a:p>
      </dgm:t>
    </dgm:pt>
    <dgm:pt modelId="{C6A2AA4A-7DF4-4B93-A682-725496793E80}" type="parTrans" cxnId="{48827B28-821D-460A-BF81-1D770AEA9DA4}">
      <dgm:prSet/>
      <dgm:spPr/>
      <dgm:t>
        <a:bodyPr/>
        <a:lstStyle/>
        <a:p>
          <a:endParaRPr lang="es-EC" sz="3200">
            <a:latin typeface="Calibri" panose="020F0502020204030204" pitchFamily="34" charset="0"/>
            <a:cs typeface="Calibri" panose="020F0502020204030204" pitchFamily="34" charset="0"/>
          </a:endParaRPr>
        </a:p>
      </dgm:t>
    </dgm:pt>
    <dgm:pt modelId="{E08F3CA0-4343-459E-A539-D314BFC68356}" type="sibTrans" cxnId="{48827B28-821D-460A-BF81-1D770AEA9DA4}">
      <dgm:prSet/>
      <dgm:spPr>
        <a:blipFill>
          <a:blip xmlns:r="http://schemas.openxmlformats.org/officeDocument/2006/relationships" r:embed="rId2"/>
          <a:srcRect/>
          <a:stretch>
            <a:fillRect l="-39000" r="-39000"/>
          </a:stretch>
        </a:blipFill>
      </dgm:spPr>
      <dgm:t>
        <a:bodyPr/>
        <a:lstStyle/>
        <a:p>
          <a:endParaRPr lang="es-EC" sz="3200">
            <a:latin typeface="Calibri" panose="020F0502020204030204" pitchFamily="34" charset="0"/>
            <a:cs typeface="Calibri" panose="020F0502020204030204" pitchFamily="34" charset="0"/>
          </a:endParaRPr>
        </a:p>
      </dgm:t>
    </dgm:pt>
    <dgm:pt modelId="{D1FE9957-D7A7-4C06-9806-D941B16D927C}">
      <dgm:prSet phldrT="[Texto]" custT="1"/>
      <dgm:spPr/>
      <dgm:t>
        <a:bodyPr/>
        <a:lstStyle/>
        <a:p>
          <a:r>
            <a:rPr lang="es-EC" sz="1200" dirty="0">
              <a:latin typeface="Calibri" panose="020F0502020204030204" pitchFamily="34" charset="0"/>
              <a:cs typeface="Calibri" panose="020F0502020204030204" pitchFamily="34" charset="0"/>
            </a:rPr>
            <a:t>La implementación de un software satisface necesidades</a:t>
          </a:r>
        </a:p>
      </dgm:t>
    </dgm:pt>
    <dgm:pt modelId="{56802F95-46EF-441A-BAE4-78676076C5C5}" type="parTrans" cxnId="{376DBC30-8AE6-4A8F-8005-4DE60488CB65}">
      <dgm:prSet/>
      <dgm:spPr/>
      <dgm:t>
        <a:bodyPr/>
        <a:lstStyle/>
        <a:p>
          <a:endParaRPr lang="es-EC" sz="3200">
            <a:latin typeface="Calibri" panose="020F0502020204030204" pitchFamily="34" charset="0"/>
            <a:cs typeface="Calibri" panose="020F0502020204030204" pitchFamily="34" charset="0"/>
          </a:endParaRPr>
        </a:p>
      </dgm:t>
    </dgm:pt>
    <dgm:pt modelId="{AF037473-10E2-4C08-B2DA-FD8DF532C07E}" type="sibTrans" cxnId="{376DBC30-8AE6-4A8F-8005-4DE60488CB65}">
      <dgm:prSet/>
      <dgm:spPr>
        <a:blipFill>
          <a:blip xmlns:r="http://schemas.openxmlformats.org/officeDocument/2006/relationships" r:embed="rId3"/>
          <a:srcRect/>
          <a:stretch>
            <a:fillRect l="-15000" r="-15000"/>
          </a:stretch>
        </a:blipFill>
      </dgm:spPr>
      <dgm:t>
        <a:bodyPr/>
        <a:lstStyle/>
        <a:p>
          <a:endParaRPr lang="es-EC" sz="3200">
            <a:latin typeface="Calibri" panose="020F0502020204030204" pitchFamily="34" charset="0"/>
            <a:cs typeface="Calibri" panose="020F0502020204030204" pitchFamily="34" charset="0"/>
          </a:endParaRPr>
        </a:p>
      </dgm:t>
    </dgm:pt>
    <dgm:pt modelId="{EE7DE9D0-CAF2-4474-A9C9-38FF2DFE1F9F}">
      <dgm:prSet phldrT="[Texto]" custT="1"/>
      <dgm:spPr/>
      <dgm:t>
        <a:bodyPr/>
        <a:lstStyle/>
        <a:p>
          <a:r>
            <a:rPr lang="es-EC" sz="1200" dirty="0">
              <a:latin typeface="Calibri" panose="020F0502020204030204" pitchFamily="34" charset="0"/>
              <a:cs typeface="Calibri" panose="020F0502020204030204" pitchFamily="34" charset="0"/>
            </a:rPr>
            <a:t>Carga operativa</a:t>
          </a:r>
        </a:p>
      </dgm:t>
    </dgm:pt>
    <dgm:pt modelId="{6AE1DD88-3A4D-42CC-BC6C-4BA6D5022B15}" type="sibTrans" cxnId="{DC122FE9-3CA3-4BC4-A69A-FF9056C83209}">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t>
        <a:bodyPr/>
        <a:lstStyle/>
        <a:p>
          <a:endParaRPr lang="es-EC" sz="3200">
            <a:latin typeface="Calibri" panose="020F0502020204030204" pitchFamily="34" charset="0"/>
            <a:cs typeface="Calibri" panose="020F0502020204030204" pitchFamily="34" charset="0"/>
          </a:endParaRPr>
        </a:p>
      </dgm:t>
    </dgm:pt>
    <dgm:pt modelId="{A705964E-1E3E-4371-B822-A76A418EC747}" type="parTrans" cxnId="{DC122FE9-3CA3-4BC4-A69A-FF9056C83209}">
      <dgm:prSet/>
      <dgm:spPr/>
      <dgm:t>
        <a:bodyPr/>
        <a:lstStyle/>
        <a:p>
          <a:endParaRPr lang="es-EC" sz="3200">
            <a:latin typeface="Calibri" panose="020F0502020204030204" pitchFamily="34" charset="0"/>
            <a:cs typeface="Calibri" panose="020F0502020204030204" pitchFamily="34" charset="0"/>
          </a:endParaRPr>
        </a:p>
      </dgm:t>
    </dgm:pt>
    <dgm:pt modelId="{7EA0E303-AA30-4307-A9F6-ED1F170D69AC}">
      <dgm:prSet phldrT="[Texto]" custT="1"/>
      <dgm:spPr/>
      <dgm:t>
        <a:bodyPr/>
        <a:lstStyle/>
        <a:p>
          <a:r>
            <a:rPr lang="es-EC" sz="1200" dirty="0">
              <a:latin typeface="Calibri" panose="020F0502020204030204" pitchFamily="34" charset="0"/>
              <a:cs typeface="Calibri" panose="020F0502020204030204" pitchFamily="34" charset="0"/>
            </a:rPr>
            <a:t>Las operadoras registran grandes cantidades de llamadas</a:t>
          </a:r>
          <a:endParaRPr lang="es-EC" sz="1200" noProof="0" dirty="0">
            <a:latin typeface="Calibri" panose="020F0502020204030204" pitchFamily="34" charset="0"/>
            <a:cs typeface="Calibri" panose="020F0502020204030204" pitchFamily="34" charset="0"/>
          </a:endParaRPr>
        </a:p>
      </dgm:t>
    </dgm:pt>
    <dgm:pt modelId="{B4AB0F6C-88E2-4C71-9BB4-7C3B0D582086}" type="parTrans" cxnId="{BDAACE3C-C6C7-4920-8FBC-A86DD9031D43}">
      <dgm:prSet/>
      <dgm:spPr/>
      <dgm:t>
        <a:bodyPr/>
        <a:lstStyle/>
        <a:p>
          <a:endParaRPr lang="es-EC" sz="3200">
            <a:latin typeface="Calibri" panose="020F0502020204030204" pitchFamily="34" charset="0"/>
            <a:cs typeface="Calibri" panose="020F0502020204030204" pitchFamily="34" charset="0"/>
          </a:endParaRPr>
        </a:p>
      </dgm:t>
    </dgm:pt>
    <dgm:pt modelId="{FF4204C9-5E3B-4685-9D91-73BE398120DB}" type="sibTrans" cxnId="{BDAACE3C-C6C7-4920-8FBC-A86DD9031D43}">
      <dgm:prSet/>
      <dgm:spPr>
        <a:blipFill>
          <a:blip xmlns:r="http://schemas.openxmlformats.org/officeDocument/2006/relationships" r:embed="rId5"/>
          <a:srcRect/>
          <a:stretch>
            <a:fillRect l="-22000" r="-22000"/>
          </a:stretch>
        </a:blipFill>
      </dgm:spPr>
      <dgm:t>
        <a:bodyPr/>
        <a:lstStyle/>
        <a:p>
          <a:endParaRPr lang="es-EC" sz="3200">
            <a:latin typeface="Calibri" panose="020F0502020204030204" pitchFamily="34" charset="0"/>
            <a:cs typeface="Calibri" panose="020F0502020204030204" pitchFamily="34" charset="0"/>
          </a:endParaRPr>
        </a:p>
      </dgm:t>
    </dgm:pt>
    <dgm:pt modelId="{9829577B-5011-4571-950C-D97424F3FA6D}">
      <dgm:prSet phldrT="[Texto]" custT="1"/>
      <dgm:spPr/>
      <dgm:t>
        <a:bodyPr/>
        <a:lstStyle/>
        <a:p>
          <a:r>
            <a:rPr lang="es-EC" sz="1200" dirty="0">
              <a:latin typeface="Calibri" panose="020F0502020204030204" pitchFamily="34" charset="0"/>
              <a:cs typeface="Calibri" panose="020F0502020204030204" pitchFamily="34" charset="0"/>
            </a:rPr>
            <a:t>Controles automáticos de fraude </a:t>
          </a:r>
          <a:endParaRPr lang="es-EC" sz="1200" noProof="0" dirty="0">
            <a:latin typeface="Calibri" panose="020F0502020204030204" pitchFamily="34" charset="0"/>
            <a:cs typeface="Calibri" panose="020F0502020204030204" pitchFamily="34" charset="0"/>
          </a:endParaRPr>
        </a:p>
      </dgm:t>
    </dgm:pt>
    <dgm:pt modelId="{487A9B05-48FB-4EB1-B527-AE0C11A2D5E2}" type="parTrans" cxnId="{784683D7-EE1C-4857-9BE9-FBDAADC97B27}">
      <dgm:prSet/>
      <dgm:spPr/>
      <dgm:t>
        <a:bodyPr/>
        <a:lstStyle/>
        <a:p>
          <a:endParaRPr lang="es-EC" sz="3200">
            <a:latin typeface="Calibri" panose="020F0502020204030204" pitchFamily="34" charset="0"/>
            <a:cs typeface="Calibri" panose="020F0502020204030204" pitchFamily="34" charset="0"/>
          </a:endParaRPr>
        </a:p>
      </dgm:t>
    </dgm:pt>
    <dgm:pt modelId="{E5912890-4E80-4B09-9CC1-0433D01209AE}" type="sibTrans" cxnId="{784683D7-EE1C-4857-9BE9-FBDAADC97B27}">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l="-10000" r="-10000"/>
          </a:stretch>
        </a:blipFill>
      </dgm:spPr>
      <dgm:t>
        <a:bodyPr/>
        <a:lstStyle/>
        <a:p>
          <a:endParaRPr lang="es-EC" sz="3200">
            <a:latin typeface="Calibri" panose="020F0502020204030204" pitchFamily="34" charset="0"/>
            <a:cs typeface="Calibri" panose="020F0502020204030204" pitchFamily="34" charset="0"/>
          </a:endParaRPr>
        </a:p>
      </dgm:t>
    </dgm:pt>
    <dgm:pt modelId="{DBF112C3-4583-4AFD-BFB7-1549107AA809}">
      <dgm:prSet phldrT="[Texto]" custT="1"/>
      <dgm:spPr/>
      <dgm:t>
        <a:bodyPr/>
        <a:lstStyle/>
        <a:p>
          <a:r>
            <a:rPr lang="es-US" sz="1200" noProof="0" dirty="0">
              <a:latin typeface="Calibri" panose="020F0502020204030204" pitchFamily="34" charset="0"/>
              <a:cs typeface="Calibri" panose="020F0502020204030204" pitchFamily="34" charset="0"/>
            </a:rPr>
            <a:t>Alta disponibilidad y asertividad</a:t>
          </a:r>
          <a:endParaRPr lang="es-EC" sz="1200" noProof="0" dirty="0">
            <a:latin typeface="Calibri" panose="020F0502020204030204" pitchFamily="34" charset="0"/>
            <a:cs typeface="Calibri" panose="020F0502020204030204" pitchFamily="34" charset="0"/>
          </a:endParaRPr>
        </a:p>
      </dgm:t>
    </dgm:pt>
    <dgm:pt modelId="{A9319B10-2BF4-44C6-BB91-DE23D898ACBE}" type="parTrans" cxnId="{4B0CA0F9-365C-4937-BE4B-2C113E9BE7B5}">
      <dgm:prSet/>
      <dgm:spPr/>
      <dgm:t>
        <a:bodyPr/>
        <a:lstStyle/>
        <a:p>
          <a:endParaRPr lang="es-EC" sz="3200">
            <a:latin typeface="Calibri" panose="020F0502020204030204" pitchFamily="34" charset="0"/>
            <a:cs typeface="Calibri" panose="020F0502020204030204" pitchFamily="34" charset="0"/>
          </a:endParaRPr>
        </a:p>
      </dgm:t>
    </dgm:pt>
    <dgm:pt modelId="{2B280852-EFEB-4956-8BE4-5D49E5BB78A4}" type="sibTrans" cxnId="{4B0CA0F9-365C-4937-BE4B-2C113E9BE7B5}">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t>
        <a:bodyPr/>
        <a:lstStyle/>
        <a:p>
          <a:endParaRPr lang="es-EC" sz="3200">
            <a:latin typeface="Calibri" panose="020F0502020204030204" pitchFamily="34" charset="0"/>
            <a:cs typeface="Calibri" panose="020F0502020204030204" pitchFamily="34" charset="0"/>
          </a:endParaRPr>
        </a:p>
      </dgm:t>
    </dgm:pt>
    <dgm:pt modelId="{494A04FF-95A0-4144-BF13-4BDA984E2926}" type="pres">
      <dgm:prSet presAssocID="{062101A4-962E-4D76-98A3-A72CFDC6F2B3}" presName="Name0" presStyleCnt="0">
        <dgm:presLayoutVars>
          <dgm:chMax val="8"/>
          <dgm:chPref val="8"/>
          <dgm:dir/>
        </dgm:presLayoutVars>
      </dgm:prSet>
      <dgm:spPr/>
    </dgm:pt>
    <dgm:pt modelId="{0DDA17AE-E031-42C4-BF16-14A0C04ADDF4}" type="pres">
      <dgm:prSet presAssocID="{062101A4-962E-4D76-98A3-A72CFDC6F2B3}" presName="accent_6" presStyleLbl="alignNode1" presStyleIdx="0" presStyleCnt="13"/>
      <dgm:spPr/>
    </dgm:pt>
    <dgm:pt modelId="{B573BE31-15E3-48D6-8E81-C42B56CE8C74}" type="pres">
      <dgm:prSet presAssocID="{1C012E40-6877-44B0-84C3-9C6F816AA29E}" presName="parent_text_1" presStyleLbl="revTx" presStyleIdx="0" presStyleCnt="7">
        <dgm:presLayoutVars>
          <dgm:chMax val="0"/>
          <dgm:chPref val="0"/>
          <dgm:bulletEnabled val="1"/>
        </dgm:presLayoutVars>
      </dgm:prSet>
      <dgm:spPr/>
    </dgm:pt>
    <dgm:pt modelId="{0F0FF6AB-4B68-479F-83F9-E9B2E15049AF}" type="pres">
      <dgm:prSet presAssocID="{1C012E40-6877-44B0-84C3-9C6F816AA29E}" presName="image_accent_1" presStyleCnt="0"/>
      <dgm:spPr/>
    </dgm:pt>
    <dgm:pt modelId="{99E21B41-86FC-4176-86B7-0C1291D0A984}" type="pres">
      <dgm:prSet presAssocID="{1C012E40-6877-44B0-84C3-9C6F816AA29E}" presName="imageAccentRepeatNode" presStyleLbl="alignNode1" presStyleIdx="1" presStyleCnt="13"/>
      <dgm:spPr/>
    </dgm:pt>
    <dgm:pt modelId="{1925E4B1-A3B9-4397-8E7E-E730E64A8DFF}" type="pres">
      <dgm:prSet presAssocID="{1C012E40-6877-44B0-84C3-9C6F816AA29E}" presName="accent_1" presStyleLbl="alignNode1" presStyleIdx="2" presStyleCnt="13"/>
      <dgm:spPr/>
    </dgm:pt>
    <dgm:pt modelId="{3D8ABF84-D5DB-45B1-9557-4BD5F5EBD816}" type="pres">
      <dgm:prSet presAssocID="{E7C67566-8C9F-45BA-8E3C-C07E27140C4A}" presName="image_1" presStyleCnt="0"/>
      <dgm:spPr/>
    </dgm:pt>
    <dgm:pt modelId="{5FCBCCDD-5CB5-4E7F-8C12-74A336E00157}" type="pres">
      <dgm:prSet presAssocID="{E7C67566-8C9F-45BA-8E3C-C07E27140C4A}" presName="imageRepeatNode" presStyleLbl="fgImgPlace1" presStyleIdx="0" presStyleCnt="7"/>
      <dgm:spPr/>
    </dgm:pt>
    <dgm:pt modelId="{53703A29-CEAB-4C3E-95A9-976C35A92847}" type="pres">
      <dgm:prSet presAssocID="{D1FE9957-D7A7-4C06-9806-D941B16D927C}" presName="parent_text_2" presStyleLbl="revTx" presStyleIdx="1" presStyleCnt="7">
        <dgm:presLayoutVars>
          <dgm:chMax val="0"/>
          <dgm:chPref val="0"/>
          <dgm:bulletEnabled val="1"/>
        </dgm:presLayoutVars>
      </dgm:prSet>
      <dgm:spPr/>
    </dgm:pt>
    <dgm:pt modelId="{FB84A8FD-7131-4CA5-898A-8DA4F89ED07F}" type="pres">
      <dgm:prSet presAssocID="{D1FE9957-D7A7-4C06-9806-D941B16D927C}" presName="image_accent_2" presStyleCnt="0"/>
      <dgm:spPr/>
    </dgm:pt>
    <dgm:pt modelId="{13802EE6-4676-49A8-B9FB-446061FF74B4}" type="pres">
      <dgm:prSet presAssocID="{D1FE9957-D7A7-4C06-9806-D941B16D927C}" presName="imageAccentRepeatNode" presStyleLbl="alignNode1" presStyleIdx="3" presStyleCnt="13"/>
      <dgm:spPr/>
    </dgm:pt>
    <dgm:pt modelId="{F2E27B66-EF8F-448C-AB24-0104985B3BB0}" type="pres">
      <dgm:prSet presAssocID="{AF037473-10E2-4C08-B2DA-FD8DF532C07E}" presName="image_2" presStyleCnt="0"/>
      <dgm:spPr/>
    </dgm:pt>
    <dgm:pt modelId="{1A291A6C-0D23-4F47-9817-DF531B3174FA}" type="pres">
      <dgm:prSet presAssocID="{AF037473-10E2-4C08-B2DA-FD8DF532C07E}" presName="imageRepeatNode" presStyleLbl="fgImgPlace1" presStyleIdx="1" presStyleCnt="7"/>
      <dgm:spPr/>
    </dgm:pt>
    <dgm:pt modelId="{D0333F4E-9787-47B5-A421-3F0ED03C2D36}" type="pres">
      <dgm:prSet presAssocID="{EE7DE9D0-CAF2-4474-A9C9-38FF2DFE1F9F}" presName="image_accent_3" presStyleCnt="0"/>
      <dgm:spPr/>
    </dgm:pt>
    <dgm:pt modelId="{1E21EC3B-6C09-40BF-B711-D63FE4B22D3C}" type="pres">
      <dgm:prSet presAssocID="{EE7DE9D0-CAF2-4474-A9C9-38FF2DFE1F9F}" presName="imageAccentRepeatNode" presStyleLbl="alignNode1" presStyleIdx="4" presStyleCnt="13"/>
      <dgm:spPr/>
    </dgm:pt>
    <dgm:pt modelId="{B5B21934-7B7D-46F1-B17F-A7A6D624B2A8}" type="pres">
      <dgm:prSet presAssocID="{EE7DE9D0-CAF2-4474-A9C9-38FF2DFE1F9F}" presName="parent_text_3" presStyleLbl="revTx" presStyleIdx="2" presStyleCnt="7">
        <dgm:presLayoutVars>
          <dgm:chMax val="0"/>
          <dgm:chPref val="0"/>
          <dgm:bulletEnabled val="1"/>
        </dgm:presLayoutVars>
      </dgm:prSet>
      <dgm:spPr/>
    </dgm:pt>
    <dgm:pt modelId="{1CFEEEE9-5F54-4EA4-9D51-F466BC2F35C0}" type="pres">
      <dgm:prSet presAssocID="{EE7DE9D0-CAF2-4474-A9C9-38FF2DFE1F9F}" presName="accent_2" presStyleLbl="alignNode1" presStyleIdx="5" presStyleCnt="13"/>
      <dgm:spPr/>
    </dgm:pt>
    <dgm:pt modelId="{0F0B3B49-65FB-4F2E-BFB7-7F403C0CC25C}" type="pres">
      <dgm:prSet presAssocID="{EE7DE9D0-CAF2-4474-A9C9-38FF2DFE1F9F}" presName="accent_3" presStyleLbl="alignNode1" presStyleIdx="6" presStyleCnt="13"/>
      <dgm:spPr/>
    </dgm:pt>
    <dgm:pt modelId="{786EC0A1-D729-4824-A43B-ACFDEE30C9F9}" type="pres">
      <dgm:prSet presAssocID="{6AE1DD88-3A4D-42CC-BC6C-4BA6D5022B15}" presName="image_3" presStyleCnt="0"/>
      <dgm:spPr/>
    </dgm:pt>
    <dgm:pt modelId="{7157C981-C583-42CD-B0C6-3F422960174F}" type="pres">
      <dgm:prSet presAssocID="{6AE1DD88-3A4D-42CC-BC6C-4BA6D5022B15}" presName="imageRepeatNode" presStyleLbl="fgImgPlace1" presStyleIdx="2" presStyleCnt="7"/>
      <dgm:spPr/>
    </dgm:pt>
    <dgm:pt modelId="{BA1D0927-C4CD-468C-B258-EC656C5AFD2E}" type="pres">
      <dgm:prSet presAssocID="{8B2D32F2-A98C-4A2E-93DE-38592972D5EB}" presName="image_accent_4" presStyleCnt="0"/>
      <dgm:spPr/>
    </dgm:pt>
    <dgm:pt modelId="{86A15186-2C2D-44E9-A802-8FF42D469B6A}" type="pres">
      <dgm:prSet presAssocID="{8B2D32F2-A98C-4A2E-93DE-38592972D5EB}" presName="imageAccentRepeatNode" presStyleLbl="alignNode1" presStyleIdx="7" presStyleCnt="13"/>
      <dgm:spPr/>
    </dgm:pt>
    <dgm:pt modelId="{43A11EB6-578C-4BC8-A922-221D39746503}" type="pres">
      <dgm:prSet presAssocID="{8B2D32F2-A98C-4A2E-93DE-38592972D5EB}" presName="parent_text_4" presStyleLbl="revTx" presStyleIdx="3" presStyleCnt="7">
        <dgm:presLayoutVars>
          <dgm:chMax val="0"/>
          <dgm:chPref val="0"/>
          <dgm:bulletEnabled val="1"/>
        </dgm:presLayoutVars>
      </dgm:prSet>
      <dgm:spPr/>
    </dgm:pt>
    <dgm:pt modelId="{FD21BBBB-E334-4D8A-9C2B-1A6F349FE596}" type="pres">
      <dgm:prSet presAssocID="{8B2D32F2-A98C-4A2E-93DE-38592972D5EB}" presName="accent_4" presStyleLbl="alignNode1" presStyleIdx="8" presStyleCnt="13"/>
      <dgm:spPr/>
    </dgm:pt>
    <dgm:pt modelId="{B08917CA-E5D0-41F3-BCC3-F2471F741E6D}" type="pres">
      <dgm:prSet presAssocID="{E08F3CA0-4343-459E-A539-D314BFC68356}" presName="image_4" presStyleCnt="0"/>
      <dgm:spPr/>
    </dgm:pt>
    <dgm:pt modelId="{D789094A-DE72-4571-BD12-C3A62391F74F}" type="pres">
      <dgm:prSet presAssocID="{E08F3CA0-4343-459E-A539-D314BFC68356}" presName="imageRepeatNode" presStyleLbl="fgImgPlace1" presStyleIdx="3" presStyleCnt="7"/>
      <dgm:spPr/>
    </dgm:pt>
    <dgm:pt modelId="{D743DBF4-54D9-412B-9D6C-DD2CAD34EF76}" type="pres">
      <dgm:prSet presAssocID="{7EA0E303-AA30-4307-A9F6-ED1F170D69AC}" presName="image_accent_5" presStyleCnt="0"/>
      <dgm:spPr/>
    </dgm:pt>
    <dgm:pt modelId="{658F66C9-6209-4380-A975-5056C06C52C1}" type="pres">
      <dgm:prSet presAssocID="{7EA0E303-AA30-4307-A9F6-ED1F170D69AC}" presName="imageAccentRepeatNode" presStyleLbl="alignNode1" presStyleIdx="9" presStyleCnt="13"/>
      <dgm:spPr/>
    </dgm:pt>
    <dgm:pt modelId="{39B495B7-6C6A-4D49-9674-F63EC31BA939}" type="pres">
      <dgm:prSet presAssocID="{7EA0E303-AA30-4307-A9F6-ED1F170D69AC}" presName="parent_text_5" presStyleLbl="revTx" presStyleIdx="4" presStyleCnt="7">
        <dgm:presLayoutVars>
          <dgm:chMax val="0"/>
          <dgm:chPref val="0"/>
          <dgm:bulletEnabled val="1"/>
        </dgm:presLayoutVars>
      </dgm:prSet>
      <dgm:spPr/>
    </dgm:pt>
    <dgm:pt modelId="{EAAC8A44-2AA8-4FF0-82D9-B4F17550159D}" type="pres">
      <dgm:prSet presAssocID="{FF4204C9-5E3B-4685-9D91-73BE398120DB}" presName="image_5" presStyleCnt="0"/>
      <dgm:spPr/>
    </dgm:pt>
    <dgm:pt modelId="{3C81D6A3-9660-46A6-BEE1-814CE409FC86}" type="pres">
      <dgm:prSet presAssocID="{FF4204C9-5E3B-4685-9D91-73BE398120DB}" presName="imageRepeatNode" presStyleLbl="fgImgPlace1" presStyleIdx="4" presStyleCnt="7"/>
      <dgm:spPr/>
    </dgm:pt>
    <dgm:pt modelId="{0A4B624A-AB03-4B0D-95D8-17C1EEB349F9}" type="pres">
      <dgm:prSet presAssocID="{9829577B-5011-4571-950C-D97424F3FA6D}" presName="parent_text_6" presStyleLbl="revTx" presStyleIdx="5" presStyleCnt="7">
        <dgm:presLayoutVars>
          <dgm:chMax val="0"/>
          <dgm:chPref val="0"/>
          <dgm:bulletEnabled val="1"/>
        </dgm:presLayoutVars>
      </dgm:prSet>
      <dgm:spPr/>
    </dgm:pt>
    <dgm:pt modelId="{32F3E96A-0342-4610-8B1C-356A0EA746BB}" type="pres">
      <dgm:prSet presAssocID="{9829577B-5011-4571-950C-D97424F3FA6D}" presName="image_accent_6" presStyleCnt="0"/>
      <dgm:spPr/>
    </dgm:pt>
    <dgm:pt modelId="{3412190C-2D47-4F8B-BC94-9570197F6A23}" type="pres">
      <dgm:prSet presAssocID="{9829577B-5011-4571-950C-D97424F3FA6D}" presName="imageAccentRepeatNode" presStyleLbl="alignNode1" presStyleIdx="10" presStyleCnt="13"/>
      <dgm:spPr/>
    </dgm:pt>
    <dgm:pt modelId="{FEB3FD07-BB2F-4A85-9435-E5D95A7F1905}" type="pres">
      <dgm:prSet presAssocID="{9829577B-5011-4571-950C-D97424F3FA6D}" presName="accent_5" presStyleLbl="alignNode1" presStyleIdx="11" presStyleCnt="13"/>
      <dgm:spPr/>
    </dgm:pt>
    <dgm:pt modelId="{B6540417-0F16-4CCA-9904-53E50695F175}" type="pres">
      <dgm:prSet presAssocID="{E5912890-4E80-4B09-9CC1-0433D01209AE}" presName="image_6" presStyleCnt="0"/>
      <dgm:spPr/>
    </dgm:pt>
    <dgm:pt modelId="{AEA085EB-BD65-47CF-B89E-9C929B2AE693}" type="pres">
      <dgm:prSet presAssocID="{E5912890-4E80-4B09-9CC1-0433D01209AE}" presName="imageRepeatNode" presStyleLbl="fgImgPlace1" presStyleIdx="5" presStyleCnt="7"/>
      <dgm:spPr/>
    </dgm:pt>
    <dgm:pt modelId="{F45D7C2D-D9AB-4A21-979E-282D095DF01C}" type="pres">
      <dgm:prSet presAssocID="{DBF112C3-4583-4AFD-BFB7-1549107AA809}" presName="parent_text_7" presStyleLbl="revTx" presStyleIdx="6" presStyleCnt="7">
        <dgm:presLayoutVars>
          <dgm:chMax val="0"/>
          <dgm:chPref val="0"/>
          <dgm:bulletEnabled val="1"/>
        </dgm:presLayoutVars>
      </dgm:prSet>
      <dgm:spPr/>
    </dgm:pt>
    <dgm:pt modelId="{B5F453AF-DC21-4A8B-B0D6-4EB4669D5382}" type="pres">
      <dgm:prSet presAssocID="{DBF112C3-4583-4AFD-BFB7-1549107AA809}" presName="image_accent_7" presStyleCnt="0"/>
      <dgm:spPr/>
    </dgm:pt>
    <dgm:pt modelId="{CE24E2EC-3FA3-4A30-88CD-EC64EBFF3407}" type="pres">
      <dgm:prSet presAssocID="{DBF112C3-4583-4AFD-BFB7-1549107AA809}" presName="imageAccentRepeatNode" presStyleLbl="alignNode1" presStyleIdx="12" presStyleCnt="13"/>
      <dgm:spPr/>
    </dgm:pt>
    <dgm:pt modelId="{5E2F02FC-0BA8-4E41-8BFE-D83AD1743D7B}" type="pres">
      <dgm:prSet presAssocID="{2B280852-EFEB-4956-8BE4-5D49E5BB78A4}" presName="image_7" presStyleCnt="0"/>
      <dgm:spPr/>
    </dgm:pt>
    <dgm:pt modelId="{DA869CA3-FA52-4EC9-9376-7ABF2C05470C}" type="pres">
      <dgm:prSet presAssocID="{2B280852-EFEB-4956-8BE4-5D49E5BB78A4}" presName="imageRepeatNode" presStyleLbl="fgImgPlace1" presStyleIdx="6" presStyleCnt="7"/>
      <dgm:spPr/>
    </dgm:pt>
  </dgm:ptLst>
  <dgm:cxnLst>
    <dgm:cxn modelId="{DA111F0B-565F-4B1B-9A22-30E267718943}" type="presOf" srcId="{E7C67566-8C9F-45BA-8E3C-C07E27140C4A}" destId="{5FCBCCDD-5CB5-4E7F-8C12-74A336E00157}" srcOrd="0" destOrd="0" presId="urn:microsoft.com/office/officeart/2008/layout/BubblePictureList"/>
    <dgm:cxn modelId="{DE54FE17-B3F4-42B6-B60C-F54373E3ACCC}" type="presOf" srcId="{9829577B-5011-4571-950C-D97424F3FA6D}" destId="{0A4B624A-AB03-4B0D-95D8-17C1EEB349F9}" srcOrd="0" destOrd="0" presId="urn:microsoft.com/office/officeart/2008/layout/BubblePictureList"/>
    <dgm:cxn modelId="{48827B28-821D-460A-BF81-1D770AEA9DA4}" srcId="{062101A4-962E-4D76-98A3-A72CFDC6F2B3}" destId="{8B2D32F2-A98C-4A2E-93DE-38592972D5EB}" srcOrd="3" destOrd="0" parTransId="{C6A2AA4A-7DF4-4B93-A682-725496793E80}" sibTransId="{E08F3CA0-4343-459E-A539-D314BFC68356}"/>
    <dgm:cxn modelId="{376DBC30-8AE6-4A8F-8005-4DE60488CB65}" srcId="{062101A4-962E-4D76-98A3-A72CFDC6F2B3}" destId="{D1FE9957-D7A7-4C06-9806-D941B16D927C}" srcOrd="1" destOrd="0" parTransId="{56802F95-46EF-441A-BAE4-78676076C5C5}" sibTransId="{AF037473-10E2-4C08-B2DA-FD8DF532C07E}"/>
    <dgm:cxn modelId="{EB2C1C34-F19C-4A5E-A17A-A47A0EF0EC9A}" type="presOf" srcId="{AF037473-10E2-4C08-B2DA-FD8DF532C07E}" destId="{1A291A6C-0D23-4F47-9817-DF531B3174FA}" srcOrd="0" destOrd="0" presId="urn:microsoft.com/office/officeart/2008/layout/BubblePictureList"/>
    <dgm:cxn modelId="{BDAACE3C-C6C7-4920-8FBC-A86DD9031D43}" srcId="{062101A4-962E-4D76-98A3-A72CFDC6F2B3}" destId="{7EA0E303-AA30-4307-A9F6-ED1F170D69AC}" srcOrd="4" destOrd="0" parTransId="{B4AB0F6C-88E2-4C71-9BB4-7C3B0D582086}" sibTransId="{FF4204C9-5E3B-4685-9D91-73BE398120DB}"/>
    <dgm:cxn modelId="{C62AC95C-06DE-470F-A636-C31CC362484E}" type="presOf" srcId="{6AE1DD88-3A4D-42CC-BC6C-4BA6D5022B15}" destId="{7157C981-C583-42CD-B0C6-3F422960174F}" srcOrd="0" destOrd="0" presId="urn:microsoft.com/office/officeart/2008/layout/BubblePictureList"/>
    <dgm:cxn modelId="{FFB3485F-B2AF-4FCD-AFBB-60B23727DD18}" type="presOf" srcId="{2B280852-EFEB-4956-8BE4-5D49E5BB78A4}" destId="{DA869CA3-FA52-4EC9-9376-7ABF2C05470C}" srcOrd="0" destOrd="0" presId="urn:microsoft.com/office/officeart/2008/layout/BubblePictureList"/>
    <dgm:cxn modelId="{7A431A45-5AFD-4D45-83AE-DE4FB0A8DBDD}" type="presOf" srcId="{FF4204C9-5E3B-4685-9D91-73BE398120DB}" destId="{3C81D6A3-9660-46A6-BEE1-814CE409FC86}" srcOrd="0" destOrd="0" presId="urn:microsoft.com/office/officeart/2008/layout/BubblePictureList"/>
    <dgm:cxn modelId="{6C246E56-FCEA-4CD1-87E3-578BA573F9E8}" type="presOf" srcId="{7EA0E303-AA30-4307-A9F6-ED1F170D69AC}" destId="{39B495B7-6C6A-4D49-9674-F63EC31BA939}" srcOrd="0" destOrd="0" presId="urn:microsoft.com/office/officeart/2008/layout/BubblePictureList"/>
    <dgm:cxn modelId="{5C3F1884-3937-4A7A-AFA8-E590ABD9E864}" type="presOf" srcId="{DBF112C3-4583-4AFD-BFB7-1549107AA809}" destId="{F45D7C2D-D9AB-4A21-979E-282D095DF01C}" srcOrd="0" destOrd="0" presId="urn:microsoft.com/office/officeart/2008/layout/BubblePictureList"/>
    <dgm:cxn modelId="{65E31B85-9DAB-4DA3-9999-26FF64EC2AB1}" srcId="{062101A4-962E-4D76-98A3-A72CFDC6F2B3}" destId="{1C012E40-6877-44B0-84C3-9C6F816AA29E}" srcOrd="0" destOrd="0" parTransId="{6E7B2920-870E-47A3-AA92-29259D617355}" sibTransId="{E7C67566-8C9F-45BA-8E3C-C07E27140C4A}"/>
    <dgm:cxn modelId="{2BAF8B85-7A94-412E-8BE7-E87BEC410EA5}" type="presOf" srcId="{EE7DE9D0-CAF2-4474-A9C9-38FF2DFE1F9F}" destId="{B5B21934-7B7D-46F1-B17F-A7A6D624B2A8}" srcOrd="0" destOrd="0" presId="urn:microsoft.com/office/officeart/2008/layout/BubblePictureList"/>
    <dgm:cxn modelId="{A79A7486-E670-402D-ABF5-371B1306C9AA}" type="presOf" srcId="{E5912890-4E80-4B09-9CC1-0433D01209AE}" destId="{AEA085EB-BD65-47CF-B89E-9C929B2AE693}" srcOrd="0" destOrd="0" presId="urn:microsoft.com/office/officeart/2008/layout/BubblePictureList"/>
    <dgm:cxn modelId="{EE642C89-AFAD-4E3E-88D7-5829FB87BC55}" type="presOf" srcId="{D1FE9957-D7A7-4C06-9806-D941B16D927C}" destId="{53703A29-CEAB-4C3E-95A9-976C35A92847}" srcOrd="0" destOrd="0" presId="urn:microsoft.com/office/officeart/2008/layout/BubblePictureList"/>
    <dgm:cxn modelId="{B5DD2E9B-BC23-42FA-AF92-CBFD09440009}" type="presOf" srcId="{E08F3CA0-4343-459E-A539-D314BFC68356}" destId="{D789094A-DE72-4571-BD12-C3A62391F74F}" srcOrd="0" destOrd="0" presId="urn:microsoft.com/office/officeart/2008/layout/BubblePictureList"/>
    <dgm:cxn modelId="{F44CC5B1-4FB1-4A39-AB5C-070E6A63900A}" type="presOf" srcId="{8B2D32F2-A98C-4A2E-93DE-38592972D5EB}" destId="{43A11EB6-578C-4BC8-A922-221D39746503}" srcOrd="0" destOrd="0" presId="urn:microsoft.com/office/officeart/2008/layout/BubblePictureList"/>
    <dgm:cxn modelId="{943791D5-48EB-41FA-BD02-A50E84CD231A}" type="presOf" srcId="{062101A4-962E-4D76-98A3-A72CFDC6F2B3}" destId="{494A04FF-95A0-4144-BF13-4BDA984E2926}" srcOrd="0" destOrd="0" presId="urn:microsoft.com/office/officeart/2008/layout/BubblePictureList"/>
    <dgm:cxn modelId="{784683D7-EE1C-4857-9BE9-FBDAADC97B27}" srcId="{062101A4-962E-4D76-98A3-A72CFDC6F2B3}" destId="{9829577B-5011-4571-950C-D97424F3FA6D}" srcOrd="5" destOrd="0" parTransId="{487A9B05-48FB-4EB1-B527-AE0C11A2D5E2}" sibTransId="{E5912890-4E80-4B09-9CC1-0433D01209AE}"/>
    <dgm:cxn modelId="{B6B523E5-1F05-40F0-965E-E29E669D098A}" type="presOf" srcId="{1C012E40-6877-44B0-84C3-9C6F816AA29E}" destId="{B573BE31-15E3-48D6-8E81-C42B56CE8C74}" srcOrd="0" destOrd="0" presId="urn:microsoft.com/office/officeart/2008/layout/BubblePictureList"/>
    <dgm:cxn modelId="{DC122FE9-3CA3-4BC4-A69A-FF9056C83209}" srcId="{062101A4-962E-4D76-98A3-A72CFDC6F2B3}" destId="{EE7DE9D0-CAF2-4474-A9C9-38FF2DFE1F9F}" srcOrd="2" destOrd="0" parTransId="{A705964E-1E3E-4371-B822-A76A418EC747}" sibTransId="{6AE1DD88-3A4D-42CC-BC6C-4BA6D5022B15}"/>
    <dgm:cxn modelId="{4B0CA0F9-365C-4937-BE4B-2C113E9BE7B5}" srcId="{062101A4-962E-4D76-98A3-A72CFDC6F2B3}" destId="{DBF112C3-4583-4AFD-BFB7-1549107AA809}" srcOrd="6" destOrd="0" parTransId="{A9319B10-2BF4-44C6-BB91-DE23D898ACBE}" sibTransId="{2B280852-EFEB-4956-8BE4-5D49E5BB78A4}"/>
    <dgm:cxn modelId="{3A55A6FC-A0B0-4AB6-A545-CE5317D63111}" type="presParOf" srcId="{494A04FF-95A0-4144-BF13-4BDA984E2926}" destId="{0DDA17AE-E031-42C4-BF16-14A0C04ADDF4}" srcOrd="0" destOrd="0" presId="urn:microsoft.com/office/officeart/2008/layout/BubblePictureList"/>
    <dgm:cxn modelId="{443609A3-4D17-449D-AC0A-3667572CFB1D}" type="presParOf" srcId="{494A04FF-95A0-4144-BF13-4BDA984E2926}" destId="{B573BE31-15E3-48D6-8E81-C42B56CE8C74}" srcOrd="1" destOrd="0" presId="urn:microsoft.com/office/officeart/2008/layout/BubblePictureList"/>
    <dgm:cxn modelId="{4170BAE5-B034-4E99-A769-4CB96F57397D}" type="presParOf" srcId="{494A04FF-95A0-4144-BF13-4BDA984E2926}" destId="{0F0FF6AB-4B68-479F-83F9-E9B2E15049AF}" srcOrd="2" destOrd="0" presId="urn:microsoft.com/office/officeart/2008/layout/BubblePictureList"/>
    <dgm:cxn modelId="{AA3D4D46-911D-4FE4-B05D-9061B7E188AF}" type="presParOf" srcId="{0F0FF6AB-4B68-479F-83F9-E9B2E15049AF}" destId="{99E21B41-86FC-4176-86B7-0C1291D0A984}" srcOrd="0" destOrd="0" presId="urn:microsoft.com/office/officeart/2008/layout/BubblePictureList"/>
    <dgm:cxn modelId="{4F42268C-EB5C-4EE5-865A-A2DB11CBBFB8}" type="presParOf" srcId="{494A04FF-95A0-4144-BF13-4BDA984E2926}" destId="{1925E4B1-A3B9-4397-8E7E-E730E64A8DFF}" srcOrd="3" destOrd="0" presId="urn:microsoft.com/office/officeart/2008/layout/BubblePictureList"/>
    <dgm:cxn modelId="{CA999BA2-8D1B-4C68-AB4A-76E0C23413FF}" type="presParOf" srcId="{494A04FF-95A0-4144-BF13-4BDA984E2926}" destId="{3D8ABF84-D5DB-45B1-9557-4BD5F5EBD816}" srcOrd="4" destOrd="0" presId="urn:microsoft.com/office/officeart/2008/layout/BubblePictureList"/>
    <dgm:cxn modelId="{7693184B-30B6-4335-882E-6F35860522A0}" type="presParOf" srcId="{3D8ABF84-D5DB-45B1-9557-4BD5F5EBD816}" destId="{5FCBCCDD-5CB5-4E7F-8C12-74A336E00157}" srcOrd="0" destOrd="0" presId="urn:microsoft.com/office/officeart/2008/layout/BubblePictureList"/>
    <dgm:cxn modelId="{25A33E8B-3DCE-4C46-AD5A-B1E0A070798E}" type="presParOf" srcId="{494A04FF-95A0-4144-BF13-4BDA984E2926}" destId="{53703A29-CEAB-4C3E-95A9-976C35A92847}" srcOrd="5" destOrd="0" presId="urn:microsoft.com/office/officeart/2008/layout/BubblePictureList"/>
    <dgm:cxn modelId="{11237CA3-D557-44EA-A2D2-F8657E2A1967}" type="presParOf" srcId="{494A04FF-95A0-4144-BF13-4BDA984E2926}" destId="{FB84A8FD-7131-4CA5-898A-8DA4F89ED07F}" srcOrd="6" destOrd="0" presId="urn:microsoft.com/office/officeart/2008/layout/BubblePictureList"/>
    <dgm:cxn modelId="{4155C1D6-E20F-4C7E-84FF-C93E12DD6A90}" type="presParOf" srcId="{FB84A8FD-7131-4CA5-898A-8DA4F89ED07F}" destId="{13802EE6-4676-49A8-B9FB-446061FF74B4}" srcOrd="0" destOrd="0" presId="urn:microsoft.com/office/officeart/2008/layout/BubblePictureList"/>
    <dgm:cxn modelId="{09069C4E-C832-44ED-8904-FCBAAD976EEA}" type="presParOf" srcId="{494A04FF-95A0-4144-BF13-4BDA984E2926}" destId="{F2E27B66-EF8F-448C-AB24-0104985B3BB0}" srcOrd="7" destOrd="0" presId="urn:microsoft.com/office/officeart/2008/layout/BubblePictureList"/>
    <dgm:cxn modelId="{0CD75A7A-D359-4A16-AF96-C75BEA04916D}" type="presParOf" srcId="{F2E27B66-EF8F-448C-AB24-0104985B3BB0}" destId="{1A291A6C-0D23-4F47-9817-DF531B3174FA}" srcOrd="0" destOrd="0" presId="urn:microsoft.com/office/officeart/2008/layout/BubblePictureList"/>
    <dgm:cxn modelId="{E8F615DB-29CE-48E6-A46C-E56D282D6593}" type="presParOf" srcId="{494A04FF-95A0-4144-BF13-4BDA984E2926}" destId="{D0333F4E-9787-47B5-A421-3F0ED03C2D36}" srcOrd="8" destOrd="0" presId="urn:microsoft.com/office/officeart/2008/layout/BubblePictureList"/>
    <dgm:cxn modelId="{9E569E24-02CD-43F8-B169-BF5A335074A7}" type="presParOf" srcId="{D0333F4E-9787-47B5-A421-3F0ED03C2D36}" destId="{1E21EC3B-6C09-40BF-B711-D63FE4B22D3C}" srcOrd="0" destOrd="0" presId="urn:microsoft.com/office/officeart/2008/layout/BubblePictureList"/>
    <dgm:cxn modelId="{E50B70BC-2ADA-4400-BD21-883C71F510CF}" type="presParOf" srcId="{494A04FF-95A0-4144-BF13-4BDA984E2926}" destId="{B5B21934-7B7D-46F1-B17F-A7A6D624B2A8}" srcOrd="9" destOrd="0" presId="urn:microsoft.com/office/officeart/2008/layout/BubblePictureList"/>
    <dgm:cxn modelId="{80BF8257-F52B-4A6E-8A78-00A51BE7979E}" type="presParOf" srcId="{494A04FF-95A0-4144-BF13-4BDA984E2926}" destId="{1CFEEEE9-5F54-4EA4-9D51-F466BC2F35C0}" srcOrd="10" destOrd="0" presId="urn:microsoft.com/office/officeart/2008/layout/BubblePictureList"/>
    <dgm:cxn modelId="{422323CE-3389-4E91-973B-B0564AD26937}" type="presParOf" srcId="{494A04FF-95A0-4144-BF13-4BDA984E2926}" destId="{0F0B3B49-65FB-4F2E-BFB7-7F403C0CC25C}" srcOrd="11" destOrd="0" presId="urn:microsoft.com/office/officeart/2008/layout/BubblePictureList"/>
    <dgm:cxn modelId="{1D584A24-017C-48A7-A725-DA3194CD32E2}" type="presParOf" srcId="{494A04FF-95A0-4144-BF13-4BDA984E2926}" destId="{786EC0A1-D729-4824-A43B-ACFDEE30C9F9}" srcOrd="12" destOrd="0" presId="urn:microsoft.com/office/officeart/2008/layout/BubblePictureList"/>
    <dgm:cxn modelId="{224AB96E-2072-4771-B783-675A5525C7E7}" type="presParOf" srcId="{786EC0A1-D729-4824-A43B-ACFDEE30C9F9}" destId="{7157C981-C583-42CD-B0C6-3F422960174F}" srcOrd="0" destOrd="0" presId="urn:microsoft.com/office/officeart/2008/layout/BubblePictureList"/>
    <dgm:cxn modelId="{E97EB0B2-EA74-4E53-8F9E-44F202574B7C}" type="presParOf" srcId="{494A04FF-95A0-4144-BF13-4BDA984E2926}" destId="{BA1D0927-C4CD-468C-B258-EC656C5AFD2E}" srcOrd="13" destOrd="0" presId="urn:microsoft.com/office/officeart/2008/layout/BubblePictureList"/>
    <dgm:cxn modelId="{E325CFEF-E530-41CA-AAAF-182856C4E632}" type="presParOf" srcId="{BA1D0927-C4CD-468C-B258-EC656C5AFD2E}" destId="{86A15186-2C2D-44E9-A802-8FF42D469B6A}" srcOrd="0" destOrd="0" presId="urn:microsoft.com/office/officeart/2008/layout/BubblePictureList"/>
    <dgm:cxn modelId="{CFF4D0B4-7B36-47D2-9B89-3E058938A9AC}" type="presParOf" srcId="{494A04FF-95A0-4144-BF13-4BDA984E2926}" destId="{43A11EB6-578C-4BC8-A922-221D39746503}" srcOrd="14" destOrd="0" presId="urn:microsoft.com/office/officeart/2008/layout/BubblePictureList"/>
    <dgm:cxn modelId="{BAB19EC2-9F9A-4A50-BDA0-68C066C4D8FA}" type="presParOf" srcId="{494A04FF-95A0-4144-BF13-4BDA984E2926}" destId="{FD21BBBB-E334-4D8A-9C2B-1A6F349FE596}" srcOrd="15" destOrd="0" presId="urn:microsoft.com/office/officeart/2008/layout/BubblePictureList"/>
    <dgm:cxn modelId="{201DEA56-14F3-4B46-A81D-3F40F42BE827}" type="presParOf" srcId="{494A04FF-95A0-4144-BF13-4BDA984E2926}" destId="{B08917CA-E5D0-41F3-BCC3-F2471F741E6D}" srcOrd="16" destOrd="0" presId="urn:microsoft.com/office/officeart/2008/layout/BubblePictureList"/>
    <dgm:cxn modelId="{58FD82FC-221F-4CD8-9045-C6AD3A35028F}" type="presParOf" srcId="{B08917CA-E5D0-41F3-BCC3-F2471F741E6D}" destId="{D789094A-DE72-4571-BD12-C3A62391F74F}" srcOrd="0" destOrd="0" presId="urn:microsoft.com/office/officeart/2008/layout/BubblePictureList"/>
    <dgm:cxn modelId="{5C12DAD9-291E-457B-98AF-4DDA42DAD90E}" type="presParOf" srcId="{494A04FF-95A0-4144-BF13-4BDA984E2926}" destId="{D743DBF4-54D9-412B-9D6C-DD2CAD34EF76}" srcOrd="17" destOrd="0" presId="urn:microsoft.com/office/officeart/2008/layout/BubblePictureList"/>
    <dgm:cxn modelId="{7898967F-7F10-4EC2-9F12-D4198EA11404}" type="presParOf" srcId="{D743DBF4-54D9-412B-9D6C-DD2CAD34EF76}" destId="{658F66C9-6209-4380-A975-5056C06C52C1}" srcOrd="0" destOrd="0" presId="urn:microsoft.com/office/officeart/2008/layout/BubblePictureList"/>
    <dgm:cxn modelId="{B259C70C-B3B2-47D7-BB14-17A295701163}" type="presParOf" srcId="{494A04FF-95A0-4144-BF13-4BDA984E2926}" destId="{39B495B7-6C6A-4D49-9674-F63EC31BA939}" srcOrd="18" destOrd="0" presId="urn:microsoft.com/office/officeart/2008/layout/BubblePictureList"/>
    <dgm:cxn modelId="{CB0F3BCB-1378-430C-8633-EC6C966883FC}" type="presParOf" srcId="{494A04FF-95A0-4144-BF13-4BDA984E2926}" destId="{EAAC8A44-2AA8-4FF0-82D9-B4F17550159D}" srcOrd="19" destOrd="0" presId="urn:microsoft.com/office/officeart/2008/layout/BubblePictureList"/>
    <dgm:cxn modelId="{9AD33667-0FBE-47B2-A5CD-425DC6EBB2E9}" type="presParOf" srcId="{EAAC8A44-2AA8-4FF0-82D9-B4F17550159D}" destId="{3C81D6A3-9660-46A6-BEE1-814CE409FC86}" srcOrd="0" destOrd="0" presId="urn:microsoft.com/office/officeart/2008/layout/BubblePictureList"/>
    <dgm:cxn modelId="{FEC2BC97-9BF1-440B-86B5-396EB3D40E32}" type="presParOf" srcId="{494A04FF-95A0-4144-BF13-4BDA984E2926}" destId="{0A4B624A-AB03-4B0D-95D8-17C1EEB349F9}" srcOrd="20" destOrd="0" presId="urn:microsoft.com/office/officeart/2008/layout/BubblePictureList"/>
    <dgm:cxn modelId="{89AE7648-D280-4B8B-98A4-48DBCBAA403E}" type="presParOf" srcId="{494A04FF-95A0-4144-BF13-4BDA984E2926}" destId="{32F3E96A-0342-4610-8B1C-356A0EA746BB}" srcOrd="21" destOrd="0" presId="urn:microsoft.com/office/officeart/2008/layout/BubblePictureList"/>
    <dgm:cxn modelId="{685A480C-4FB3-4691-8191-8353CC885DDC}" type="presParOf" srcId="{32F3E96A-0342-4610-8B1C-356A0EA746BB}" destId="{3412190C-2D47-4F8B-BC94-9570197F6A23}" srcOrd="0" destOrd="0" presId="urn:microsoft.com/office/officeart/2008/layout/BubblePictureList"/>
    <dgm:cxn modelId="{A1D6AD47-3C53-4B49-9EA6-9077118D9316}" type="presParOf" srcId="{494A04FF-95A0-4144-BF13-4BDA984E2926}" destId="{FEB3FD07-BB2F-4A85-9435-E5D95A7F1905}" srcOrd="22" destOrd="0" presId="urn:microsoft.com/office/officeart/2008/layout/BubblePictureList"/>
    <dgm:cxn modelId="{564049C9-05CA-414B-BF2F-A10114CFEA81}" type="presParOf" srcId="{494A04FF-95A0-4144-BF13-4BDA984E2926}" destId="{B6540417-0F16-4CCA-9904-53E50695F175}" srcOrd="23" destOrd="0" presId="urn:microsoft.com/office/officeart/2008/layout/BubblePictureList"/>
    <dgm:cxn modelId="{6FC932E2-A853-4B93-AD5B-F523F5C3E48B}" type="presParOf" srcId="{B6540417-0F16-4CCA-9904-53E50695F175}" destId="{AEA085EB-BD65-47CF-B89E-9C929B2AE693}" srcOrd="0" destOrd="0" presId="urn:microsoft.com/office/officeart/2008/layout/BubblePictureList"/>
    <dgm:cxn modelId="{8F845572-266B-43DA-BF76-6F6EE030D552}" type="presParOf" srcId="{494A04FF-95A0-4144-BF13-4BDA984E2926}" destId="{F45D7C2D-D9AB-4A21-979E-282D095DF01C}" srcOrd="24" destOrd="0" presId="urn:microsoft.com/office/officeart/2008/layout/BubblePictureList"/>
    <dgm:cxn modelId="{B05A0FAE-D78F-4E39-B223-1838DB3C3ACF}" type="presParOf" srcId="{494A04FF-95A0-4144-BF13-4BDA984E2926}" destId="{B5F453AF-DC21-4A8B-B0D6-4EB4669D5382}" srcOrd="25" destOrd="0" presId="urn:microsoft.com/office/officeart/2008/layout/BubblePictureList"/>
    <dgm:cxn modelId="{8108A972-3464-4974-A1A3-BD7D43F76CAA}" type="presParOf" srcId="{B5F453AF-DC21-4A8B-B0D6-4EB4669D5382}" destId="{CE24E2EC-3FA3-4A30-88CD-EC64EBFF3407}" srcOrd="0" destOrd="0" presId="urn:microsoft.com/office/officeart/2008/layout/BubblePictureList"/>
    <dgm:cxn modelId="{E9F2A5F9-3313-4EB1-86DE-3CB417205651}" type="presParOf" srcId="{494A04FF-95A0-4144-BF13-4BDA984E2926}" destId="{5E2F02FC-0BA8-4E41-8BFE-D83AD1743D7B}" srcOrd="26" destOrd="0" presId="urn:microsoft.com/office/officeart/2008/layout/BubblePictureList"/>
    <dgm:cxn modelId="{89814C5B-59A3-45EE-8F96-76C5AE339B5F}" type="presParOf" srcId="{5E2F02FC-0BA8-4E41-8BFE-D83AD1743D7B}" destId="{DA869CA3-FA52-4EC9-9376-7ABF2C05470C}" srcOrd="0" destOrd="0" presId="urn:microsoft.com/office/officeart/2008/layout/Bubble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CEFC5C-0A88-4881-8FCA-8610399E41A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1227AA09-28A2-4CA1-8C90-EE9879EDE891}">
      <dgm:prSet phldrT="[Texto]" custT="1"/>
      <dgm:spPr/>
      <dgm:t>
        <a:bodyPr/>
        <a:lstStyle/>
        <a:p>
          <a:pPr>
            <a:buFont typeface="Symbol" panose="05050102010706020507" pitchFamily="18" charset="2"/>
            <a:buChar char=""/>
          </a:pPr>
          <a:r>
            <a:rPr lang="es-EC" sz="1800" dirty="0"/>
            <a:t>Selección</a:t>
          </a:r>
        </a:p>
      </dgm:t>
    </dgm:pt>
    <dgm:pt modelId="{06A50A1F-A296-4B12-9B1C-1C688ED3E107}" type="parTrans" cxnId="{39EFE05E-A93E-4C29-BCF7-0D7220E5221C}">
      <dgm:prSet/>
      <dgm:spPr/>
      <dgm:t>
        <a:bodyPr/>
        <a:lstStyle/>
        <a:p>
          <a:endParaRPr lang="es-EC" sz="2800"/>
        </a:p>
      </dgm:t>
    </dgm:pt>
    <dgm:pt modelId="{964D12A2-20C6-46A2-92D8-5CE2E9B98E89}" type="sibTrans" cxnId="{39EFE05E-A93E-4C29-BCF7-0D7220E5221C}">
      <dgm:prSet/>
      <dgm:spPr/>
      <dgm:t>
        <a:bodyPr/>
        <a:lstStyle/>
        <a:p>
          <a:endParaRPr lang="es-EC" sz="2800"/>
        </a:p>
      </dgm:t>
    </dgm:pt>
    <dgm:pt modelId="{B919207F-34DB-4772-9CE8-CC51C203D6DB}">
      <dgm:prSet custT="1"/>
      <dgm:spPr/>
      <dgm:t>
        <a:bodyPr/>
        <a:lstStyle/>
        <a:p>
          <a:pPr>
            <a:buFont typeface="Symbol" panose="05050102010706020507" pitchFamily="18" charset="2"/>
            <a:buChar char=""/>
          </a:pPr>
          <a:r>
            <a:rPr lang="es-EC" sz="1800"/>
            <a:t>Procesamiento</a:t>
          </a:r>
        </a:p>
      </dgm:t>
    </dgm:pt>
    <dgm:pt modelId="{6BD8D03D-69AC-4DDE-970D-8503231E1420}" type="parTrans" cxnId="{5E65D33B-D8BC-4052-AA4B-475E06A2FBD0}">
      <dgm:prSet/>
      <dgm:spPr/>
      <dgm:t>
        <a:bodyPr/>
        <a:lstStyle/>
        <a:p>
          <a:endParaRPr lang="es-EC" sz="2800"/>
        </a:p>
      </dgm:t>
    </dgm:pt>
    <dgm:pt modelId="{65CBEB09-9419-4E20-A54F-27801AD54161}" type="sibTrans" cxnId="{5E65D33B-D8BC-4052-AA4B-475E06A2FBD0}">
      <dgm:prSet/>
      <dgm:spPr/>
      <dgm:t>
        <a:bodyPr/>
        <a:lstStyle/>
        <a:p>
          <a:endParaRPr lang="es-EC" sz="2800"/>
        </a:p>
      </dgm:t>
    </dgm:pt>
    <dgm:pt modelId="{A1FDBD57-E545-4498-9E33-448A2C7301EE}">
      <dgm:prSet custT="1"/>
      <dgm:spPr/>
      <dgm:t>
        <a:bodyPr/>
        <a:lstStyle/>
        <a:p>
          <a:pPr>
            <a:buFont typeface="Symbol" panose="05050102010706020507" pitchFamily="18" charset="2"/>
            <a:buChar char=""/>
          </a:pPr>
          <a:r>
            <a:rPr lang="es-EC" sz="1800"/>
            <a:t>Transformación</a:t>
          </a:r>
        </a:p>
      </dgm:t>
    </dgm:pt>
    <dgm:pt modelId="{567A20CC-FDD1-47A0-BD1E-70D04F789C9D}" type="parTrans" cxnId="{12859173-ED1D-463C-94B6-C31A8F7CB7E4}">
      <dgm:prSet/>
      <dgm:spPr/>
      <dgm:t>
        <a:bodyPr/>
        <a:lstStyle/>
        <a:p>
          <a:endParaRPr lang="es-EC" sz="2800"/>
        </a:p>
      </dgm:t>
    </dgm:pt>
    <dgm:pt modelId="{9B9AD3B8-7700-48EC-BE16-06B67D236110}" type="sibTrans" cxnId="{12859173-ED1D-463C-94B6-C31A8F7CB7E4}">
      <dgm:prSet/>
      <dgm:spPr/>
      <dgm:t>
        <a:bodyPr/>
        <a:lstStyle/>
        <a:p>
          <a:endParaRPr lang="es-EC" sz="2800"/>
        </a:p>
      </dgm:t>
    </dgm:pt>
    <dgm:pt modelId="{613DFC2E-0286-46A9-8D33-97904680F36F}">
      <dgm:prSet custT="1"/>
      <dgm:spPr/>
      <dgm:t>
        <a:bodyPr/>
        <a:lstStyle/>
        <a:p>
          <a:pPr>
            <a:buFont typeface="Symbol" panose="05050102010706020507" pitchFamily="18" charset="2"/>
            <a:buChar char=""/>
          </a:pPr>
          <a:r>
            <a:rPr lang="es-EC" sz="1800"/>
            <a:t>Data Mining</a:t>
          </a:r>
        </a:p>
      </dgm:t>
    </dgm:pt>
    <dgm:pt modelId="{381BE58A-5817-4FF0-8970-DB8FC19114A9}" type="parTrans" cxnId="{C7266065-358D-4A32-B2E8-CE638E6FDBE5}">
      <dgm:prSet/>
      <dgm:spPr/>
      <dgm:t>
        <a:bodyPr/>
        <a:lstStyle/>
        <a:p>
          <a:endParaRPr lang="es-EC" sz="2800"/>
        </a:p>
      </dgm:t>
    </dgm:pt>
    <dgm:pt modelId="{CC3D1C79-3253-4986-A8ED-C6FE818A5A9A}" type="sibTrans" cxnId="{C7266065-358D-4A32-B2E8-CE638E6FDBE5}">
      <dgm:prSet/>
      <dgm:spPr/>
      <dgm:t>
        <a:bodyPr/>
        <a:lstStyle/>
        <a:p>
          <a:endParaRPr lang="es-EC" sz="2800"/>
        </a:p>
      </dgm:t>
    </dgm:pt>
    <dgm:pt modelId="{41CEC6C7-C9BB-49D0-8563-6754E3121A91}">
      <dgm:prSet custT="1"/>
      <dgm:spPr/>
      <dgm:t>
        <a:bodyPr/>
        <a:lstStyle/>
        <a:p>
          <a:pPr>
            <a:buFont typeface="Symbol" panose="05050102010706020507" pitchFamily="18" charset="2"/>
            <a:buChar char=""/>
          </a:pPr>
          <a:r>
            <a:rPr lang="es-EC" sz="1800"/>
            <a:t>Generación de Conocimiento</a:t>
          </a:r>
        </a:p>
      </dgm:t>
    </dgm:pt>
    <dgm:pt modelId="{5881AC4D-1888-4B4A-8B97-74FDB7ED2BB5}" type="parTrans" cxnId="{82620B7E-DAEE-42F0-895E-3DD1E97AC7FF}">
      <dgm:prSet/>
      <dgm:spPr/>
      <dgm:t>
        <a:bodyPr/>
        <a:lstStyle/>
        <a:p>
          <a:endParaRPr lang="es-EC" sz="2800"/>
        </a:p>
      </dgm:t>
    </dgm:pt>
    <dgm:pt modelId="{B6E986A0-6658-4E75-957A-51AA47379AE0}" type="sibTrans" cxnId="{82620B7E-DAEE-42F0-895E-3DD1E97AC7FF}">
      <dgm:prSet/>
      <dgm:spPr/>
      <dgm:t>
        <a:bodyPr/>
        <a:lstStyle/>
        <a:p>
          <a:endParaRPr lang="es-EC" sz="2800"/>
        </a:p>
      </dgm:t>
    </dgm:pt>
    <dgm:pt modelId="{8407D2A0-CF01-4B2B-84E4-3D9159894584}">
      <dgm:prSet custT="1"/>
      <dgm:spPr/>
      <dgm:t>
        <a:bodyPr/>
        <a:lstStyle/>
        <a:p>
          <a:pPr>
            <a:buFont typeface="Symbol" panose="05050102010706020507" pitchFamily="18" charset="2"/>
            <a:buChar char=""/>
          </a:pPr>
          <a:r>
            <a:rPr lang="es-EC" sz="1800"/>
            <a:t>Evaluación de rendimiento</a:t>
          </a:r>
        </a:p>
      </dgm:t>
    </dgm:pt>
    <dgm:pt modelId="{B7C5F498-731C-4B29-902E-60F169C0B117}" type="parTrans" cxnId="{20AEF575-611E-46B4-8599-E82F04D3387F}">
      <dgm:prSet/>
      <dgm:spPr/>
      <dgm:t>
        <a:bodyPr/>
        <a:lstStyle/>
        <a:p>
          <a:endParaRPr lang="es-EC" sz="2800"/>
        </a:p>
      </dgm:t>
    </dgm:pt>
    <dgm:pt modelId="{953FB455-5415-4DB9-AC2E-C74138B1D132}" type="sibTrans" cxnId="{20AEF575-611E-46B4-8599-E82F04D3387F}">
      <dgm:prSet/>
      <dgm:spPr/>
      <dgm:t>
        <a:bodyPr/>
        <a:lstStyle/>
        <a:p>
          <a:endParaRPr lang="es-EC" sz="2800"/>
        </a:p>
      </dgm:t>
    </dgm:pt>
    <dgm:pt modelId="{878BBC7A-6C2E-4BD3-B6CF-CE25D53B4432}" type="pres">
      <dgm:prSet presAssocID="{65CEFC5C-0A88-4881-8FCA-8610399E41A8}" presName="linear" presStyleCnt="0">
        <dgm:presLayoutVars>
          <dgm:dir/>
          <dgm:animLvl val="lvl"/>
          <dgm:resizeHandles val="exact"/>
        </dgm:presLayoutVars>
      </dgm:prSet>
      <dgm:spPr/>
    </dgm:pt>
    <dgm:pt modelId="{4C9A1CFE-15DA-4FFE-9204-75EF8BA1BE72}" type="pres">
      <dgm:prSet presAssocID="{1227AA09-28A2-4CA1-8C90-EE9879EDE891}" presName="parentLin" presStyleCnt="0"/>
      <dgm:spPr/>
    </dgm:pt>
    <dgm:pt modelId="{517B1C12-0E9E-4D3B-A41D-BA2830F64750}" type="pres">
      <dgm:prSet presAssocID="{1227AA09-28A2-4CA1-8C90-EE9879EDE891}" presName="parentLeftMargin" presStyleLbl="node1" presStyleIdx="0" presStyleCnt="6"/>
      <dgm:spPr/>
    </dgm:pt>
    <dgm:pt modelId="{02019E28-BEBD-444E-B54F-2FADDF10AEA2}" type="pres">
      <dgm:prSet presAssocID="{1227AA09-28A2-4CA1-8C90-EE9879EDE891}" presName="parentText" presStyleLbl="node1" presStyleIdx="0" presStyleCnt="6">
        <dgm:presLayoutVars>
          <dgm:chMax val="0"/>
          <dgm:bulletEnabled val="1"/>
        </dgm:presLayoutVars>
      </dgm:prSet>
      <dgm:spPr/>
    </dgm:pt>
    <dgm:pt modelId="{EE70F30A-D377-4392-9B33-1A7F79D853D7}" type="pres">
      <dgm:prSet presAssocID="{1227AA09-28A2-4CA1-8C90-EE9879EDE891}" presName="negativeSpace" presStyleCnt="0"/>
      <dgm:spPr/>
    </dgm:pt>
    <dgm:pt modelId="{881B18D0-2568-49C8-B06F-D2E9A0C77189}" type="pres">
      <dgm:prSet presAssocID="{1227AA09-28A2-4CA1-8C90-EE9879EDE891}" presName="childText" presStyleLbl="conFgAcc1" presStyleIdx="0" presStyleCnt="6">
        <dgm:presLayoutVars>
          <dgm:bulletEnabled val="1"/>
        </dgm:presLayoutVars>
      </dgm:prSet>
      <dgm:spPr/>
    </dgm:pt>
    <dgm:pt modelId="{7E206927-31CD-4BD6-AED2-B704BE497CC3}" type="pres">
      <dgm:prSet presAssocID="{964D12A2-20C6-46A2-92D8-5CE2E9B98E89}" presName="spaceBetweenRectangles" presStyleCnt="0"/>
      <dgm:spPr/>
    </dgm:pt>
    <dgm:pt modelId="{A242B427-8FD9-4352-89FB-2F17ADF723DC}" type="pres">
      <dgm:prSet presAssocID="{B919207F-34DB-4772-9CE8-CC51C203D6DB}" presName="parentLin" presStyleCnt="0"/>
      <dgm:spPr/>
    </dgm:pt>
    <dgm:pt modelId="{A161097E-0923-4718-A9B9-A7867BE84F3E}" type="pres">
      <dgm:prSet presAssocID="{B919207F-34DB-4772-9CE8-CC51C203D6DB}" presName="parentLeftMargin" presStyleLbl="node1" presStyleIdx="0" presStyleCnt="6"/>
      <dgm:spPr/>
    </dgm:pt>
    <dgm:pt modelId="{ED7AB075-3576-40F0-AF2B-2075043E0425}" type="pres">
      <dgm:prSet presAssocID="{B919207F-34DB-4772-9CE8-CC51C203D6DB}" presName="parentText" presStyleLbl="node1" presStyleIdx="1" presStyleCnt="6">
        <dgm:presLayoutVars>
          <dgm:chMax val="0"/>
          <dgm:bulletEnabled val="1"/>
        </dgm:presLayoutVars>
      </dgm:prSet>
      <dgm:spPr/>
    </dgm:pt>
    <dgm:pt modelId="{38D6E5B1-B17E-47ED-B118-64655BE1E625}" type="pres">
      <dgm:prSet presAssocID="{B919207F-34DB-4772-9CE8-CC51C203D6DB}" presName="negativeSpace" presStyleCnt="0"/>
      <dgm:spPr/>
    </dgm:pt>
    <dgm:pt modelId="{FB9F204D-B0CD-4536-BDB0-93493D3F0DF7}" type="pres">
      <dgm:prSet presAssocID="{B919207F-34DB-4772-9CE8-CC51C203D6DB}" presName="childText" presStyleLbl="conFgAcc1" presStyleIdx="1" presStyleCnt="6">
        <dgm:presLayoutVars>
          <dgm:bulletEnabled val="1"/>
        </dgm:presLayoutVars>
      </dgm:prSet>
      <dgm:spPr/>
    </dgm:pt>
    <dgm:pt modelId="{2D7FFA71-60FA-427B-A192-2BA1085AB670}" type="pres">
      <dgm:prSet presAssocID="{65CBEB09-9419-4E20-A54F-27801AD54161}" presName="spaceBetweenRectangles" presStyleCnt="0"/>
      <dgm:spPr/>
    </dgm:pt>
    <dgm:pt modelId="{566ECCDF-3F27-4A0E-A2E2-6F0C91A821CB}" type="pres">
      <dgm:prSet presAssocID="{A1FDBD57-E545-4498-9E33-448A2C7301EE}" presName="parentLin" presStyleCnt="0"/>
      <dgm:spPr/>
    </dgm:pt>
    <dgm:pt modelId="{6AD5F318-A3C0-4A49-8160-21A0C32972A2}" type="pres">
      <dgm:prSet presAssocID="{A1FDBD57-E545-4498-9E33-448A2C7301EE}" presName="parentLeftMargin" presStyleLbl="node1" presStyleIdx="1" presStyleCnt="6"/>
      <dgm:spPr/>
    </dgm:pt>
    <dgm:pt modelId="{A231AFB1-F614-4C8B-A734-D2AB116F02E9}" type="pres">
      <dgm:prSet presAssocID="{A1FDBD57-E545-4498-9E33-448A2C7301EE}" presName="parentText" presStyleLbl="node1" presStyleIdx="2" presStyleCnt="6">
        <dgm:presLayoutVars>
          <dgm:chMax val="0"/>
          <dgm:bulletEnabled val="1"/>
        </dgm:presLayoutVars>
      </dgm:prSet>
      <dgm:spPr/>
    </dgm:pt>
    <dgm:pt modelId="{800BFF62-F17C-46BD-927C-F7645D7BF531}" type="pres">
      <dgm:prSet presAssocID="{A1FDBD57-E545-4498-9E33-448A2C7301EE}" presName="negativeSpace" presStyleCnt="0"/>
      <dgm:spPr/>
    </dgm:pt>
    <dgm:pt modelId="{82A1A1CB-95AA-435C-B4FD-04E725715EF4}" type="pres">
      <dgm:prSet presAssocID="{A1FDBD57-E545-4498-9E33-448A2C7301EE}" presName="childText" presStyleLbl="conFgAcc1" presStyleIdx="2" presStyleCnt="6">
        <dgm:presLayoutVars>
          <dgm:bulletEnabled val="1"/>
        </dgm:presLayoutVars>
      </dgm:prSet>
      <dgm:spPr/>
    </dgm:pt>
    <dgm:pt modelId="{8AE0BEFA-70CE-4F86-AA81-F97019C10371}" type="pres">
      <dgm:prSet presAssocID="{9B9AD3B8-7700-48EC-BE16-06B67D236110}" presName="spaceBetweenRectangles" presStyleCnt="0"/>
      <dgm:spPr/>
    </dgm:pt>
    <dgm:pt modelId="{3C8B034A-4EA0-4531-9E70-DC772C883ACC}" type="pres">
      <dgm:prSet presAssocID="{613DFC2E-0286-46A9-8D33-97904680F36F}" presName="parentLin" presStyleCnt="0"/>
      <dgm:spPr/>
    </dgm:pt>
    <dgm:pt modelId="{5155F98A-1D92-4A2A-A49D-BED289BAE749}" type="pres">
      <dgm:prSet presAssocID="{613DFC2E-0286-46A9-8D33-97904680F36F}" presName="parentLeftMargin" presStyleLbl="node1" presStyleIdx="2" presStyleCnt="6"/>
      <dgm:spPr/>
    </dgm:pt>
    <dgm:pt modelId="{7CA2517A-28A7-4BDA-8B13-EEC7A15301F0}" type="pres">
      <dgm:prSet presAssocID="{613DFC2E-0286-46A9-8D33-97904680F36F}" presName="parentText" presStyleLbl="node1" presStyleIdx="3" presStyleCnt="6">
        <dgm:presLayoutVars>
          <dgm:chMax val="0"/>
          <dgm:bulletEnabled val="1"/>
        </dgm:presLayoutVars>
      </dgm:prSet>
      <dgm:spPr/>
    </dgm:pt>
    <dgm:pt modelId="{C5F3FB87-4E7A-46EA-A3B5-D29DF161F3B0}" type="pres">
      <dgm:prSet presAssocID="{613DFC2E-0286-46A9-8D33-97904680F36F}" presName="negativeSpace" presStyleCnt="0"/>
      <dgm:spPr/>
    </dgm:pt>
    <dgm:pt modelId="{06119FCE-00FE-49D8-B404-54FFDE8BFCA7}" type="pres">
      <dgm:prSet presAssocID="{613DFC2E-0286-46A9-8D33-97904680F36F}" presName="childText" presStyleLbl="conFgAcc1" presStyleIdx="3" presStyleCnt="6">
        <dgm:presLayoutVars>
          <dgm:bulletEnabled val="1"/>
        </dgm:presLayoutVars>
      </dgm:prSet>
      <dgm:spPr/>
    </dgm:pt>
    <dgm:pt modelId="{2648EB77-5C59-4250-BA78-EFA83E0C40D6}" type="pres">
      <dgm:prSet presAssocID="{CC3D1C79-3253-4986-A8ED-C6FE818A5A9A}" presName="spaceBetweenRectangles" presStyleCnt="0"/>
      <dgm:spPr/>
    </dgm:pt>
    <dgm:pt modelId="{4E536CDB-7638-4F5A-84A3-7F6A0CD77DFD}" type="pres">
      <dgm:prSet presAssocID="{41CEC6C7-C9BB-49D0-8563-6754E3121A91}" presName="parentLin" presStyleCnt="0"/>
      <dgm:spPr/>
    </dgm:pt>
    <dgm:pt modelId="{D4EA510C-7F6B-440D-A544-947245D27E5B}" type="pres">
      <dgm:prSet presAssocID="{41CEC6C7-C9BB-49D0-8563-6754E3121A91}" presName="parentLeftMargin" presStyleLbl="node1" presStyleIdx="3" presStyleCnt="6"/>
      <dgm:spPr/>
    </dgm:pt>
    <dgm:pt modelId="{B7287CF1-ACCA-4790-8AD5-C51EABDB816A}" type="pres">
      <dgm:prSet presAssocID="{41CEC6C7-C9BB-49D0-8563-6754E3121A91}" presName="parentText" presStyleLbl="node1" presStyleIdx="4" presStyleCnt="6">
        <dgm:presLayoutVars>
          <dgm:chMax val="0"/>
          <dgm:bulletEnabled val="1"/>
        </dgm:presLayoutVars>
      </dgm:prSet>
      <dgm:spPr/>
    </dgm:pt>
    <dgm:pt modelId="{A9962CB6-0EA8-4638-9CF3-D0BB472FB437}" type="pres">
      <dgm:prSet presAssocID="{41CEC6C7-C9BB-49D0-8563-6754E3121A91}" presName="negativeSpace" presStyleCnt="0"/>
      <dgm:spPr/>
    </dgm:pt>
    <dgm:pt modelId="{07966367-DF60-4504-9C67-B055BC6A4431}" type="pres">
      <dgm:prSet presAssocID="{41CEC6C7-C9BB-49D0-8563-6754E3121A91}" presName="childText" presStyleLbl="conFgAcc1" presStyleIdx="4" presStyleCnt="6">
        <dgm:presLayoutVars>
          <dgm:bulletEnabled val="1"/>
        </dgm:presLayoutVars>
      </dgm:prSet>
      <dgm:spPr/>
    </dgm:pt>
    <dgm:pt modelId="{99BF1BC0-756D-43B0-8A13-3F519BEEE3D2}" type="pres">
      <dgm:prSet presAssocID="{B6E986A0-6658-4E75-957A-51AA47379AE0}" presName="spaceBetweenRectangles" presStyleCnt="0"/>
      <dgm:spPr/>
    </dgm:pt>
    <dgm:pt modelId="{DCF5E6C1-51CF-4900-9BFC-3BFA91FE3650}" type="pres">
      <dgm:prSet presAssocID="{8407D2A0-CF01-4B2B-84E4-3D9159894584}" presName="parentLin" presStyleCnt="0"/>
      <dgm:spPr/>
    </dgm:pt>
    <dgm:pt modelId="{F8482463-B2E5-4479-875E-FACB01088094}" type="pres">
      <dgm:prSet presAssocID="{8407D2A0-CF01-4B2B-84E4-3D9159894584}" presName="parentLeftMargin" presStyleLbl="node1" presStyleIdx="4" presStyleCnt="6"/>
      <dgm:spPr/>
    </dgm:pt>
    <dgm:pt modelId="{858ED528-BF26-4AEB-A653-17565DFF3766}" type="pres">
      <dgm:prSet presAssocID="{8407D2A0-CF01-4B2B-84E4-3D9159894584}" presName="parentText" presStyleLbl="node1" presStyleIdx="5" presStyleCnt="6">
        <dgm:presLayoutVars>
          <dgm:chMax val="0"/>
          <dgm:bulletEnabled val="1"/>
        </dgm:presLayoutVars>
      </dgm:prSet>
      <dgm:spPr/>
    </dgm:pt>
    <dgm:pt modelId="{5BC3C5FA-6783-4F52-AF10-ABF2B019E3B3}" type="pres">
      <dgm:prSet presAssocID="{8407D2A0-CF01-4B2B-84E4-3D9159894584}" presName="negativeSpace" presStyleCnt="0"/>
      <dgm:spPr/>
    </dgm:pt>
    <dgm:pt modelId="{91629593-0BD6-4674-A24C-37338F2BED0A}" type="pres">
      <dgm:prSet presAssocID="{8407D2A0-CF01-4B2B-84E4-3D9159894584}" presName="childText" presStyleLbl="conFgAcc1" presStyleIdx="5" presStyleCnt="6">
        <dgm:presLayoutVars>
          <dgm:bulletEnabled val="1"/>
        </dgm:presLayoutVars>
      </dgm:prSet>
      <dgm:spPr/>
    </dgm:pt>
  </dgm:ptLst>
  <dgm:cxnLst>
    <dgm:cxn modelId="{5E65D33B-D8BC-4052-AA4B-475E06A2FBD0}" srcId="{65CEFC5C-0A88-4881-8FCA-8610399E41A8}" destId="{B919207F-34DB-4772-9CE8-CC51C203D6DB}" srcOrd="1" destOrd="0" parTransId="{6BD8D03D-69AC-4DDE-970D-8503231E1420}" sibTransId="{65CBEB09-9419-4E20-A54F-27801AD54161}"/>
    <dgm:cxn modelId="{9640213F-024F-463B-A673-5A6726E44184}" type="presOf" srcId="{613DFC2E-0286-46A9-8D33-97904680F36F}" destId="{5155F98A-1D92-4A2A-A49D-BED289BAE749}" srcOrd="0" destOrd="0" presId="urn:microsoft.com/office/officeart/2005/8/layout/list1"/>
    <dgm:cxn modelId="{39EFE05E-A93E-4C29-BCF7-0D7220E5221C}" srcId="{65CEFC5C-0A88-4881-8FCA-8610399E41A8}" destId="{1227AA09-28A2-4CA1-8C90-EE9879EDE891}" srcOrd="0" destOrd="0" parTransId="{06A50A1F-A296-4B12-9B1C-1C688ED3E107}" sibTransId="{964D12A2-20C6-46A2-92D8-5CE2E9B98E89}"/>
    <dgm:cxn modelId="{C7266065-358D-4A32-B2E8-CE638E6FDBE5}" srcId="{65CEFC5C-0A88-4881-8FCA-8610399E41A8}" destId="{613DFC2E-0286-46A9-8D33-97904680F36F}" srcOrd="3" destOrd="0" parTransId="{381BE58A-5817-4FF0-8970-DB8FC19114A9}" sibTransId="{CC3D1C79-3253-4986-A8ED-C6FE818A5A9A}"/>
    <dgm:cxn modelId="{D93BFA52-EF8B-4FE4-9377-7D571C998212}" type="presOf" srcId="{8407D2A0-CF01-4B2B-84E4-3D9159894584}" destId="{F8482463-B2E5-4479-875E-FACB01088094}" srcOrd="0" destOrd="0" presId="urn:microsoft.com/office/officeart/2005/8/layout/list1"/>
    <dgm:cxn modelId="{5FD03153-757C-4C35-B2BB-8D510F319991}" type="presOf" srcId="{41CEC6C7-C9BB-49D0-8563-6754E3121A91}" destId="{B7287CF1-ACCA-4790-8AD5-C51EABDB816A}" srcOrd="1" destOrd="0" presId="urn:microsoft.com/office/officeart/2005/8/layout/list1"/>
    <dgm:cxn modelId="{12859173-ED1D-463C-94B6-C31A8F7CB7E4}" srcId="{65CEFC5C-0A88-4881-8FCA-8610399E41A8}" destId="{A1FDBD57-E545-4498-9E33-448A2C7301EE}" srcOrd="2" destOrd="0" parTransId="{567A20CC-FDD1-47A0-BD1E-70D04F789C9D}" sibTransId="{9B9AD3B8-7700-48EC-BE16-06B67D236110}"/>
    <dgm:cxn modelId="{20AEF575-611E-46B4-8599-E82F04D3387F}" srcId="{65CEFC5C-0A88-4881-8FCA-8610399E41A8}" destId="{8407D2A0-CF01-4B2B-84E4-3D9159894584}" srcOrd="5" destOrd="0" parTransId="{B7C5F498-731C-4B29-902E-60F169C0B117}" sibTransId="{953FB455-5415-4DB9-AC2E-C74138B1D132}"/>
    <dgm:cxn modelId="{1F3E757C-6499-409E-B8F7-75DE4DAC14EF}" type="presOf" srcId="{1227AA09-28A2-4CA1-8C90-EE9879EDE891}" destId="{02019E28-BEBD-444E-B54F-2FADDF10AEA2}" srcOrd="1" destOrd="0" presId="urn:microsoft.com/office/officeart/2005/8/layout/list1"/>
    <dgm:cxn modelId="{82620B7E-DAEE-42F0-895E-3DD1E97AC7FF}" srcId="{65CEFC5C-0A88-4881-8FCA-8610399E41A8}" destId="{41CEC6C7-C9BB-49D0-8563-6754E3121A91}" srcOrd="4" destOrd="0" parTransId="{5881AC4D-1888-4B4A-8B97-74FDB7ED2BB5}" sibTransId="{B6E986A0-6658-4E75-957A-51AA47379AE0}"/>
    <dgm:cxn modelId="{8CED3D97-B67B-43DE-B0C7-23BC8E91D23C}" type="presOf" srcId="{613DFC2E-0286-46A9-8D33-97904680F36F}" destId="{7CA2517A-28A7-4BDA-8B13-EEC7A15301F0}" srcOrd="1" destOrd="0" presId="urn:microsoft.com/office/officeart/2005/8/layout/list1"/>
    <dgm:cxn modelId="{705114A6-F3DC-4573-98A8-E8414F52C9A3}" type="presOf" srcId="{A1FDBD57-E545-4498-9E33-448A2C7301EE}" destId="{6AD5F318-A3C0-4A49-8160-21A0C32972A2}" srcOrd="0" destOrd="0" presId="urn:microsoft.com/office/officeart/2005/8/layout/list1"/>
    <dgm:cxn modelId="{40E676AC-5587-4AF5-9896-B2A0DF36E53D}" type="presOf" srcId="{A1FDBD57-E545-4498-9E33-448A2C7301EE}" destId="{A231AFB1-F614-4C8B-A734-D2AB116F02E9}" srcOrd="1" destOrd="0" presId="urn:microsoft.com/office/officeart/2005/8/layout/list1"/>
    <dgm:cxn modelId="{E6D288B3-35E6-4DC7-9A2C-52337D4403C0}" type="presOf" srcId="{1227AA09-28A2-4CA1-8C90-EE9879EDE891}" destId="{517B1C12-0E9E-4D3B-A41D-BA2830F64750}" srcOrd="0" destOrd="0" presId="urn:microsoft.com/office/officeart/2005/8/layout/list1"/>
    <dgm:cxn modelId="{91EEC7C2-0026-484B-B432-153DE6A4936D}" type="presOf" srcId="{65CEFC5C-0A88-4881-8FCA-8610399E41A8}" destId="{878BBC7A-6C2E-4BD3-B6CF-CE25D53B4432}" srcOrd="0" destOrd="0" presId="urn:microsoft.com/office/officeart/2005/8/layout/list1"/>
    <dgm:cxn modelId="{758A24D4-8C2B-4B09-BD34-AE24720717BF}" type="presOf" srcId="{8407D2A0-CF01-4B2B-84E4-3D9159894584}" destId="{858ED528-BF26-4AEB-A653-17565DFF3766}" srcOrd="1" destOrd="0" presId="urn:microsoft.com/office/officeart/2005/8/layout/list1"/>
    <dgm:cxn modelId="{5D279CDC-7CB3-4CA0-8734-74AE82EB6C8E}" type="presOf" srcId="{B919207F-34DB-4772-9CE8-CC51C203D6DB}" destId="{A161097E-0923-4718-A9B9-A7867BE84F3E}" srcOrd="0" destOrd="0" presId="urn:microsoft.com/office/officeart/2005/8/layout/list1"/>
    <dgm:cxn modelId="{51B6F5DD-FC1B-480C-80E8-1B7F203E6659}" type="presOf" srcId="{B919207F-34DB-4772-9CE8-CC51C203D6DB}" destId="{ED7AB075-3576-40F0-AF2B-2075043E0425}" srcOrd="1" destOrd="0" presId="urn:microsoft.com/office/officeart/2005/8/layout/list1"/>
    <dgm:cxn modelId="{3EAFB7F3-826C-4FCF-9F2B-0F650E040CBC}" type="presOf" srcId="{41CEC6C7-C9BB-49D0-8563-6754E3121A91}" destId="{D4EA510C-7F6B-440D-A544-947245D27E5B}" srcOrd="0" destOrd="0" presId="urn:microsoft.com/office/officeart/2005/8/layout/list1"/>
    <dgm:cxn modelId="{A3814B50-6E5F-4981-8901-361118E39503}" type="presParOf" srcId="{878BBC7A-6C2E-4BD3-B6CF-CE25D53B4432}" destId="{4C9A1CFE-15DA-4FFE-9204-75EF8BA1BE72}" srcOrd="0" destOrd="0" presId="urn:microsoft.com/office/officeart/2005/8/layout/list1"/>
    <dgm:cxn modelId="{9EB527DB-13FC-48DA-A441-01FA8067FD0B}" type="presParOf" srcId="{4C9A1CFE-15DA-4FFE-9204-75EF8BA1BE72}" destId="{517B1C12-0E9E-4D3B-A41D-BA2830F64750}" srcOrd="0" destOrd="0" presId="urn:microsoft.com/office/officeart/2005/8/layout/list1"/>
    <dgm:cxn modelId="{D80130B2-F805-40BF-825A-833FD3A42FC9}" type="presParOf" srcId="{4C9A1CFE-15DA-4FFE-9204-75EF8BA1BE72}" destId="{02019E28-BEBD-444E-B54F-2FADDF10AEA2}" srcOrd="1" destOrd="0" presId="urn:microsoft.com/office/officeart/2005/8/layout/list1"/>
    <dgm:cxn modelId="{3262BD3B-12F6-4C63-914F-064F6278ADAD}" type="presParOf" srcId="{878BBC7A-6C2E-4BD3-B6CF-CE25D53B4432}" destId="{EE70F30A-D377-4392-9B33-1A7F79D853D7}" srcOrd="1" destOrd="0" presId="urn:microsoft.com/office/officeart/2005/8/layout/list1"/>
    <dgm:cxn modelId="{A9BABFCD-2E65-48C5-84CA-5FAF5CBB735E}" type="presParOf" srcId="{878BBC7A-6C2E-4BD3-B6CF-CE25D53B4432}" destId="{881B18D0-2568-49C8-B06F-D2E9A0C77189}" srcOrd="2" destOrd="0" presId="urn:microsoft.com/office/officeart/2005/8/layout/list1"/>
    <dgm:cxn modelId="{C992C334-D29C-46FF-BC81-1A3E33769BD3}" type="presParOf" srcId="{878BBC7A-6C2E-4BD3-B6CF-CE25D53B4432}" destId="{7E206927-31CD-4BD6-AED2-B704BE497CC3}" srcOrd="3" destOrd="0" presId="urn:microsoft.com/office/officeart/2005/8/layout/list1"/>
    <dgm:cxn modelId="{E0940CB7-0657-427B-A6AE-E7546820EA14}" type="presParOf" srcId="{878BBC7A-6C2E-4BD3-B6CF-CE25D53B4432}" destId="{A242B427-8FD9-4352-89FB-2F17ADF723DC}" srcOrd="4" destOrd="0" presId="urn:microsoft.com/office/officeart/2005/8/layout/list1"/>
    <dgm:cxn modelId="{F2BE3452-17C8-4E1B-9DEE-3384F1E8B410}" type="presParOf" srcId="{A242B427-8FD9-4352-89FB-2F17ADF723DC}" destId="{A161097E-0923-4718-A9B9-A7867BE84F3E}" srcOrd="0" destOrd="0" presId="urn:microsoft.com/office/officeart/2005/8/layout/list1"/>
    <dgm:cxn modelId="{614B1A96-2EB8-4C15-9F78-CA611B52121C}" type="presParOf" srcId="{A242B427-8FD9-4352-89FB-2F17ADF723DC}" destId="{ED7AB075-3576-40F0-AF2B-2075043E0425}" srcOrd="1" destOrd="0" presId="urn:microsoft.com/office/officeart/2005/8/layout/list1"/>
    <dgm:cxn modelId="{8D5DC5DA-D7FC-43CA-A12C-10D9A8CAE4CD}" type="presParOf" srcId="{878BBC7A-6C2E-4BD3-B6CF-CE25D53B4432}" destId="{38D6E5B1-B17E-47ED-B118-64655BE1E625}" srcOrd="5" destOrd="0" presId="urn:microsoft.com/office/officeart/2005/8/layout/list1"/>
    <dgm:cxn modelId="{06AE4517-1B54-4F43-AE7D-1DB4EA32C83E}" type="presParOf" srcId="{878BBC7A-6C2E-4BD3-B6CF-CE25D53B4432}" destId="{FB9F204D-B0CD-4536-BDB0-93493D3F0DF7}" srcOrd="6" destOrd="0" presId="urn:microsoft.com/office/officeart/2005/8/layout/list1"/>
    <dgm:cxn modelId="{5C6A81AF-DAC2-43B9-83C3-BD5CEE561FC7}" type="presParOf" srcId="{878BBC7A-6C2E-4BD3-B6CF-CE25D53B4432}" destId="{2D7FFA71-60FA-427B-A192-2BA1085AB670}" srcOrd="7" destOrd="0" presId="urn:microsoft.com/office/officeart/2005/8/layout/list1"/>
    <dgm:cxn modelId="{FEE74049-3F52-46D5-AE4E-4AFF08C35C60}" type="presParOf" srcId="{878BBC7A-6C2E-4BD3-B6CF-CE25D53B4432}" destId="{566ECCDF-3F27-4A0E-A2E2-6F0C91A821CB}" srcOrd="8" destOrd="0" presId="urn:microsoft.com/office/officeart/2005/8/layout/list1"/>
    <dgm:cxn modelId="{B6C18611-10A5-40D6-AF98-9CF24165EB0A}" type="presParOf" srcId="{566ECCDF-3F27-4A0E-A2E2-6F0C91A821CB}" destId="{6AD5F318-A3C0-4A49-8160-21A0C32972A2}" srcOrd="0" destOrd="0" presId="urn:microsoft.com/office/officeart/2005/8/layout/list1"/>
    <dgm:cxn modelId="{125D9713-766D-42BF-A91F-F80C291931B2}" type="presParOf" srcId="{566ECCDF-3F27-4A0E-A2E2-6F0C91A821CB}" destId="{A231AFB1-F614-4C8B-A734-D2AB116F02E9}" srcOrd="1" destOrd="0" presId="urn:microsoft.com/office/officeart/2005/8/layout/list1"/>
    <dgm:cxn modelId="{28F240AD-7D30-42F5-9865-3E6913767563}" type="presParOf" srcId="{878BBC7A-6C2E-4BD3-B6CF-CE25D53B4432}" destId="{800BFF62-F17C-46BD-927C-F7645D7BF531}" srcOrd="9" destOrd="0" presId="urn:microsoft.com/office/officeart/2005/8/layout/list1"/>
    <dgm:cxn modelId="{AE22EE7B-D93D-4C2C-9D19-32B75A38C1D4}" type="presParOf" srcId="{878BBC7A-6C2E-4BD3-B6CF-CE25D53B4432}" destId="{82A1A1CB-95AA-435C-B4FD-04E725715EF4}" srcOrd="10" destOrd="0" presId="urn:microsoft.com/office/officeart/2005/8/layout/list1"/>
    <dgm:cxn modelId="{D7FA9AF4-2D42-4DE9-8196-2C96AA6DD0C8}" type="presParOf" srcId="{878BBC7A-6C2E-4BD3-B6CF-CE25D53B4432}" destId="{8AE0BEFA-70CE-4F86-AA81-F97019C10371}" srcOrd="11" destOrd="0" presId="urn:microsoft.com/office/officeart/2005/8/layout/list1"/>
    <dgm:cxn modelId="{B4D29551-4BF6-4FA3-B32A-C4307B9DAE8B}" type="presParOf" srcId="{878BBC7A-6C2E-4BD3-B6CF-CE25D53B4432}" destId="{3C8B034A-4EA0-4531-9E70-DC772C883ACC}" srcOrd="12" destOrd="0" presId="urn:microsoft.com/office/officeart/2005/8/layout/list1"/>
    <dgm:cxn modelId="{B5178C6B-4059-4CC5-9B8D-C3A8AFA0D28B}" type="presParOf" srcId="{3C8B034A-4EA0-4531-9E70-DC772C883ACC}" destId="{5155F98A-1D92-4A2A-A49D-BED289BAE749}" srcOrd="0" destOrd="0" presId="urn:microsoft.com/office/officeart/2005/8/layout/list1"/>
    <dgm:cxn modelId="{75C7B0A4-7E07-4295-A8F2-86C824C94C09}" type="presParOf" srcId="{3C8B034A-4EA0-4531-9E70-DC772C883ACC}" destId="{7CA2517A-28A7-4BDA-8B13-EEC7A15301F0}" srcOrd="1" destOrd="0" presId="urn:microsoft.com/office/officeart/2005/8/layout/list1"/>
    <dgm:cxn modelId="{35E2C228-3FCE-46C3-91EA-39D7CA2CD92A}" type="presParOf" srcId="{878BBC7A-6C2E-4BD3-B6CF-CE25D53B4432}" destId="{C5F3FB87-4E7A-46EA-A3B5-D29DF161F3B0}" srcOrd="13" destOrd="0" presId="urn:microsoft.com/office/officeart/2005/8/layout/list1"/>
    <dgm:cxn modelId="{C64932CA-F209-49FA-A7FD-C39E803D17D6}" type="presParOf" srcId="{878BBC7A-6C2E-4BD3-B6CF-CE25D53B4432}" destId="{06119FCE-00FE-49D8-B404-54FFDE8BFCA7}" srcOrd="14" destOrd="0" presId="urn:microsoft.com/office/officeart/2005/8/layout/list1"/>
    <dgm:cxn modelId="{31262BB0-5FC8-4073-8235-2CC754F0FB3F}" type="presParOf" srcId="{878BBC7A-6C2E-4BD3-B6CF-CE25D53B4432}" destId="{2648EB77-5C59-4250-BA78-EFA83E0C40D6}" srcOrd="15" destOrd="0" presId="urn:microsoft.com/office/officeart/2005/8/layout/list1"/>
    <dgm:cxn modelId="{605F1CBD-E1D6-41DE-B93E-6B2294446AC8}" type="presParOf" srcId="{878BBC7A-6C2E-4BD3-B6CF-CE25D53B4432}" destId="{4E536CDB-7638-4F5A-84A3-7F6A0CD77DFD}" srcOrd="16" destOrd="0" presId="urn:microsoft.com/office/officeart/2005/8/layout/list1"/>
    <dgm:cxn modelId="{FCF869F3-A270-4092-89AE-FF3652E0A415}" type="presParOf" srcId="{4E536CDB-7638-4F5A-84A3-7F6A0CD77DFD}" destId="{D4EA510C-7F6B-440D-A544-947245D27E5B}" srcOrd="0" destOrd="0" presId="urn:microsoft.com/office/officeart/2005/8/layout/list1"/>
    <dgm:cxn modelId="{53093064-3F60-4159-9255-EB52218EDA45}" type="presParOf" srcId="{4E536CDB-7638-4F5A-84A3-7F6A0CD77DFD}" destId="{B7287CF1-ACCA-4790-8AD5-C51EABDB816A}" srcOrd="1" destOrd="0" presId="urn:microsoft.com/office/officeart/2005/8/layout/list1"/>
    <dgm:cxn modelId="{D8C90863-FB48-476F-AC68-9247EAA0116B}" type="presParOf" srcId="{878BBC7A-6C2E-4BD3-B6CF-CE25D53B4432}" destId="{A9962CB6-0EA8-4638-9CF3-D0BB472FB437}" srcOrd="17" destOrd="0" presId="urn:microsoft.com/office/officeart/2005/8/layout/list1"/>
    <dgm:cxn modelId="{04A3BD15-7961-402F-B18C-794E3DA36DB9}" type="presParOf" srcId="{878BBC7A-6C2E-4BD3-B6CF-CE25D53B4432}" destId="{07966367-DF60-4504-9C67-B055BC6A4431}" srcOrd="18" destOrd="0" presId="urn:microsoft.com/office/officeart/2005/8/layout/list1"/>
    <dgm:cxn modelId="{90F72047-0DCE-4E3F-9197-BC73FC9C5C25}" type="presParOf" srcId="{878BBC7A-6C2E-4BD3-B6CF-CE25D53B4432}" destId="{99BF1BC0-756D-43B0-8A13-3F519BEEE3D2}" srcOrd="19" destOrd="0" presId="urn:microsoft.com/office/officeart/2005/8/layout/list1"/>
    <dgm:cxn modelId="{073F7A76-6739-4DD5-BCD6-A00C225012C5}" type="presParOf" srcId="{878BBC7A-6C2E-4BD3-B6CF-CE25D53B4432}" destId="{DCF5E6C1-51CF-4900-9BFC-3BFA91FE3650}" srcOrd="20" destOrd="0" presId="urn:microsoft.com/office/officeart/2005/8/layout/list1"/>
    <dgm:cxn modelId="{2A4E7D99-6823-4EF7-8362-C9A8D80ADEB0}" type="presParOf" srcId="{DCF5E6C1-51CF-4900-9BFC-3BFA91FE3650}" destId="{F8482463-B2E5-4479-875E-FACB01088094}" srcOrd="0" destOrd="0" presId="urn:microsoft.com/office/officeart/2005/8/layout/list1"/>
    <dgm:cxn modelId="{50F40FAE-4FDC-4B9A-924B-777382605D61}" type="presParOf" srcId="{DCF5E6C1-51CF-4900-9BFC-3BFA91FE3650}" destId="{858ED528-BF26-4AEB-A653-17565DFF3766}" srcOrd="1" destOrd="0" presId="urn:microsoft.com/office/officeart/2005/8/layout/list1"/>
    <dgm:cxn modelId="{6D9803E1-EF96-4067-889C-0F75D41BBED9}" type="presParOf" srcId="{878BBC7A-6C2E-4BD3-B6CF-CE25D53B4432}" destId="{5BC3C5FA-6783-4F52-AF10-ABF2B019E3B3}" srcOrd="21" destOrd="0" presId="urn:microsoft.com/office/officeart/2005/8/layout/list1"/>
    <dgm:cxn modelId="{0F042811-D620-49FF-AAC6-2940D0AD2CBE}" type="presParOf" srcId="{878BBC7A-6C2E-4BD3-B6CF-CE25D53B4432}" destId="{91629593-0BD6-4674-A24C-37338F2BED0A}"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3545F5-E546-43CD-9343-10FD878ADD59}"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s-EC"/>
        </a:p>
      </dgm:t>
    </dgm:pt>
    <dgm:pt modelId="{05E2F36D-550B-47D5-828D-6366E361AC0D}">
      <dgm:prSet custT="1"/>
      <dgm:spPr/>
      <dgm:t>
        <a:bodyPr/>
        <a:lstStyle/>
        <a:p>
          <a:r>
            <a:rPr lang="es-EC" sz="800"/>
            <a:t>Austria</a:t>
          </a:r>
        </a:p>
      </dgm:t>
    </dgm:pt>
    <dgm:pt modelId="{046F2CC1-6BA1-4857-A2A6-F1A5E19A8A92}" type="parTrans" cxnId="{223E570B-626C-40FE-9894-7219B875220D}">
      <dgm:prSet/>
      <dgm:spPr/>
      <dgm:t>
        <a:bodyPr/>
        <a:lstStyle/>
        <a:p>
          <a:endParaRPr lang="es-EC" sz="2800"/>
        </a:p>
      </dgm:t>
    </dgm:pt>
    <dgm:pt modelId="{EFEE2ED6-C696-462C-A4E8-E8E705BCEFE1}" type="sibTrans" cxnId="{223E570B-626C-40FE-9894-7219B875220D}">
      <dgm:prSet/>
      <dgm:spPr/>
      <dgm:t>
        <a:bodyPr/>
        <a:lstStyle/>
        <a:p>
          <a:endParaRPr lang="es-EC" sz="2800"/>
        </a:p>
      </dgm:t>
    </dgm:pt>
    <dgm:pt modelId="{753311B7-B041-48A2-B7EA-EB7F2D8D42BD}">
      <dgm:prSet custT="1"/>
      <dgm:spPr/>
      <dgm:t>
        <a:bodyPr/>
        <a:lstStyle/>
        <a:p>
          <a:r>
            <a:rPr lang="es-EC" sz="800"/>
            <a:t>Burkina Faso</a:t>
          </a:r>
        </a:p>
      </dgm:t>
    </dgm:pt>
    <dgm:pt modelId="{16C6E247-3331-4832-A3B0-DF83FBB0EFAA}" type="parTrans" cxnId="{6D46C87D-42B1-4C54-BB6D-7EF8006E8503}">
      <dgm:prSet/>
      <dgm:spPr/>
      <dgm:t>
        <a:bodyPr/>
        <a:lstStyle/>
        <a:p>
          <a:endParaRPr lang="es-EC" sz="2800"/>
        </a:p>
      </dgm:t>
    </dgm:pt>
    <dgm:pt modelId="{405B5A32-D465-4230-89AF-7E9077AED219}" type="sibTrans" cxnId="{6D46C87D-42B1-4C54-BB6D-7EF8006E8503}">
      <dgm:prSet/>
      <dgm:spPr/>
      <dgm:t>
        <a:bodyPr/>
        <a:lstStyle/>
        <a:p>
          <a:endParaRPr lang="es-EC" sz="2800"/>
        </a:p>
      </dgm:t>
    </dgm:pt>
    <dgm:pt modelId="{877E61E8-6D56-49B7-99D3-D8B99548B351}">
      <dgm:prSet custT="1"/>
      <dgm:spPr/>
      <dgm:t>
        <a:bodyPr/>
        <a:lstStyle/>
        <a:p>
          <a:r>
            <a:rPr lang="es-EC" sz="800"/>
            <a:t>Equatorial Guinea</a:t>
          </a:r>
        </a:p>
      </dgm:t>
    </dgm:pt>
    <dgm:pt modelId="{54DFDFC1-14F3-448A-BB62-5E607273AEA8}" type="parTrans" cxnId="{59EE602B-CB70-4AC8-9FFF-5AE170B0A256}">
      <dgm:prSet/>
      <dgm:spPr/>
      <dgm:t>
        <a:bodyPr/>
        <a:lstStyle/>
        <a:p>
          <a:endParaRPr lang="es-EC" sz="2800"/>
        </a:p>
      </dgm:t>
    </dgm:pt>
    <dgm:pt modelId="{EEDB504B-27C5-48B2-B364-890B6E8D7219}" type="sibTrans" cxnId="{59EE602B-CB70-4AC8-9FFF-5AE170B0A256}">
      <dgm:prSet/>
      <dgm:spPr/>
      <dgm:t>
        <a:bodyPr/>
        <a:lstStyle/>
        <a:p>
          <a:endParaRPr lang="es-EC" sz="2800"/>
        </a:p>
      </dgm:t>
    </dgm:pt>
    <dgm:pt modelId="{D9AD1058-C4D3-4CDE-B492-A4AF9135031E}">
      <dgm:prSet custT="1"/>
      <dgm:spPr/>
      <dgm:t>
        <a:bodyPr/>
        <a:lstStyle/>
        <a:p>
          <a:r>
            <a:rPr lang="es-EC" sz="800"/>
            <a:t>Georgia</a:t>
          </a:r>
        </a:p>
      </dgm:t>
    </dgm:pt>
    <dgm:pt modelId="{74D79394-87F9-45E0-B003-4FBC311EB192}" type="parTrans" cxnId="{E35DED65-52D7-4890-965E-4D11D48A23C1}">
      <dgm:prSet/>
      <dgm:spPr/>
      <dgm:t>
        <a:bodyPr/>
        <a:lstStyle/>
        <a:p>
          <a:endParaRPr lang="es-EC" sz="2800"/>
        </a:p>
      </dgm:t>
    </dgm:pt>
    <dgm:pt modelId="{538053DF-A524-431D-BBD7-A08787349C02}" type="sibTrans" cxnId="{E35DED65-52D7-4890-965E-4D11D48A23C1}">
      <dgm:prSet/>
      <dgm:spPr/>
      <dgm:t>
        <a:bodyPr/>
        <a:lstStyle/>
        <a:p>
          <a:endParaRPr lang="es-EC" sz="2800"/>
        </a:p>
      </dgm:t>
    </dgm:pt>
    <dgm:pt modelId="{2C6BFE67-C4DD-4CFF-BD97-AB290F7B1B93}">
      <dgm:prSet custT="1"/>
      <dgm:spPr/>
      <dgm:t>
        <a:bodyPr/>
        <a:lstStyle/>
        <a:p>
          <a:r>
            <a:rPr lang="es-EC" sz="800"/>
            <a:t>Liberia</a:t>
          </a:r>
        </a:p>
      </dgm:t>
    </dgm:pt>
    <dgm:pt modelId="{1C7837FF-46F9-40D9-849F-BA82A4851BB0}" type="parTrans" cxnId="{9766E816-D8B7-4188-8CCE-CAC0BDE1B690}">
      <dgm:prSet/>
      <dgm:spPr/>
      <dgm:t>
        <a:bodyPr/>
        <a:lstStyle/>
        <a:p>
          <a:endParaRPr lang="es-EC" sz="2800"/>
        </a:p>
      </dgm:t>
    </dgm:pt>
    <dgm:pt modelId="{ED4379A3-2E37-46B1-A9CD-070EEB72922E}" type="sibTrans" cxnId="{9766E816-D8B7-4188-8CCE-CAC0BDE1B690}">
      <dgm:prSet/>
      <dgm:spPr/>
      <dgm:t>
        <a:bodyPr/>
        <a:lstStyle/>
        <a:p>
          <a:endParaRPr lang="es-EC" sz="2800"/>
        </a:p>
      </dgm:t>
    </dgm:pt>
    <dgm:pt modelId="{A04CE086-9BC8-40E7-B6D4-0799A9296BA0}">
      <dgm:prSet custT="1"/>
      <dgm:spPr/>
      <dgm:t>
        <a:bodyPr/>
        <a:lstStyle/>
        <a:p>
          <a:r>
            <a:rPr lang="es-EC" sz="800"/>
            <a:t>Mauritania</a:t>
          </a:r>
        </a:p>
      </dgm:t>
    </dgm:pt>
    <dgm:pt modelId="{B33C695E-A62C-47BE-B2BC-11710375778C}" type="parTrans" cxnId="{59DE12A4-FDA7-4D23-9AFE-7184BF5F3716}">
      <dgm:prSet/>
      <dgm:spPr/>
      <dgm:t>
        <a:bodyPr/>
        <a:lstStyle/>
        <a:p>
          <a:endParaRPr lang="es-EC" sz="2800"/>
        </a:p>
      </dgm:t>
    </dgm:pt>
    <dgm:pt modelId="{A07F4EE8-BF2F-4C5B-A5A8-897300ED2361}" type="sibTrans" cxnId="{59DE12A4-FDA7-4D23-9AFE-7184BF5F3716}">
      <dgm:prSet/>
      <dgm:spPr/>
      <dgm:t>
        <a:bodyPr/>
        <a:lstStyle/>
        <a:p>
          <a:endParaRPr lang="es-EC" sz="2800"/>
        </a:p>
      </dgm:t>
    </dgm:pt>
    <dgm:pt modelId="{47250CCB-04AA-4863-ACFC-107723B598F6}">
      <dgm:prSet custT="1"/>
      <dgm:spPr/>
      <dgm:t>
        <a:bodyPr/>
        <a:lstStyle/>
        <a:p>
          <a:r>
            <a:rPr lang="es-EC" sz="800"/>
            <a:t>Russia</a:t>
          </a:r>
        </a:p>
      </dgm:t>
    </dgm:pt>
    <dgm:pt modelId="{80D9B319-D070-49E4-ABCE-7F20FDC5867F}" type="parTrans" cxnId="{FD06FB20-DE6A-47EE-B77A-6D51B21D598B}">
      <dgm:prSet/>
      <dgm:spPr/>
      <dgm:t>
        <a:bodyPr/>
        <a:lstStyle/>
        <a:p>
          <a:endParaRPr lang="es-EC" sz="2800"/>
        </a:p>
      </dgm:t>
    </dgm:pt>
    <dgm:pt modelId="{A21405ED-0713-4BEA-8156-5FA25E3BC053}" type="sibTrans" cxnId="{FD06FB20-DE6A-47EE-B77A-6D51B21D598B}">
      <dgm:prSet/>
      <dgm:spPr/>
      <dgm:t>
        <a:bodyPr/>
        <a:lstStyle/>
        <a:p>
          <a:endParaRPr lang="es-EC" sz="2800"/>
        </a:p>
      </dgm:t>
    </dgm:pt>
    <dgm:pt modelId="{50C2D9D1-CCE9-4DD5-A05F-30F3D303817A}">
      <dgm:prSet custT="1"/>
      <dgm:spPr/>
      <dgm:t>
        <a:bodyPr/>
        <a:lstStyle/>
        <a:p>
          <a:r>
            <a:rPr lang="es-EC" sz="800"/>
            <a:t>Serbia</a:t>
          </a:r>
        </a:p>
      </dgm:t>
    </dgm:pt>
    <dgm:pt modelId="{81A544B7-7689-4381-8298-277948857AD8}" type="parTrans" cxnId="{239DFC3D-438D-4C3D-888C-AFAB90B7DA9A}">
      <dgm:prSet/>
      <dgm:spPr/>
      <dgm:t>
        <a:bodyPr/>
        <a:lstStyle/>
        <a:p>
          <a:endParaRPr lang="es-EC" sz="2800"/>
        </a:p>
      </dgm:t>
    </dgm:pt>
    <dgm:pt modelId="{DFF596B8-9516-4AEC-8B6A-33E46FDEB717}" type="sibTrans" cxnId="{239DFC3D-438D-4C3D-888C-AFAB90B7DA9A}">
      <dgm:prSet/>
      <dgm:spPr/>
      <dgm:t>
        <a:bodyPr/>
        <a:lstStyle/>
        <a:p>
          <a:endParaRPr lang="es-EC" sz="2800"/>
        </a:p>
      </dgm:t>
    </dgm:pt>
    <dgm:pt modelId="{5B63F753-BA7F-4859-9A7F-189054002BB7}">
      <dgm:prSet custT="1"/>
      <dgm:spPr/>
      <dgm:t>
        <a:bodyPr/>
        <a:lstStyle/>
        <a:p>
          <a:r>
            <a:rPr lang="es-EC" sz="800"/>
            <a:t>Surinam</a:t>
          </a:r>
        </a:p>
      </dgm:t>
    </dgm:pt>
    <dgm:pt modelId="{7E64CEB3-77C3-4AE0-8984-1214A7F742D1}" type="parTrans" cxnId="{44562D43-249E-406C-A71E-716CF817EE68}">
      <dgm:prSet/>
      <dgm:spPr/>
      <dgm:t>
        <a:bodyPr/>
        <a:lstStyle/>
        <a:p>
          <a:endParaRPr lang="es-EC" sz="2800"/>
        </a:p>
      </dgm:t>
    </dgm:pt>
    <dgm:pt modelId="{6F2DFAED-B140-44E3-938E-2EF6E711C008}" type="sibTrans" cxnId="{44562D43-249E-406C-A71E-716CF817EE68}">
      <dgm:prSet/>
      <dgm:spPr/>
      <dgm:t>
        <a:bodyPr/>
        <a:lstStyle/>
        <a:p>
          <a:endParaRPr lang="es-EC" sz="2800"/>
        </a:p>
      </dgm:t>
    </dgm:pt>
    <dgm:pt modelId="{954741F6-FA59-49DD-9E77-941E97889CA7}">
      <dgm:prSet custT="1"/>
      <dgm:spPr/>
      <dgm:t>
        <a:bodyPr/>
        <a:lstStyle/>
        <a:p>
          <a:r>
            <a:rPr lang="es-EC" sz="800"/>
            <a:t>Tayikistán</a:t>
          </a:r>
        </a:p>
      </dgm:t>
    </dgm:pt>
    <dgm:pt modelId="{DC0ED9CD-CAD6-4C1D-81E3-9626EA608555}" type="parTrans" cxnId="{90462962-6A36-4BD6-BB74-AB6C510B480E}">
      <dgm:prSet/>
      <dgm:spPr/>
      <dgm:t>
        <a:bodyPr/>
        <a:lstStyle/>
        <a:p>
          <a:endParaRPr lang="es-EC" sz="2800"/>
        </a:p>
      </dgm:t>
    </dgm:pt>
    <dgm:pt modelId="{8D4E349A-6545-4623-8C94-7550331ED7CD}" type="sibTrans" cxnId="{90462962-6A36-4BD6-BB74-AB6C510B480E}">
      <dgm:prSet/>
      <dgm:spPr/>
      <dgm:t>
        <a:bodyPr/>
        <a:lstStyle/>
        <a:p>
          <a:endParaRPr lang="es-EC" sz="2800"/>
        </a:p>
      </dgm:t>
    </dgm:pt>
    <dgm:pt modelId="{E65F338A-5420-4399-8C2C-5D43A3C2A662}">
      <dgm:prSet custT="1"/>
      <dgm:spPr/>
      <dgm:t>
        <a:bodyPr/>
        <a:lstStyle/>
        <a:p>
          <a:r>
            <a:rPr lang="es-EC" sz="800"/>
            <a:t>Turkey</a:t>
          </a:r>
        </a:p>
      </dgm:t>
    </dgm:pt>
    <dgm:pt modelId="{B05B6933-BEF7-474A-BE1E-7175D87769BA}" type="parTrans" cxnId="{8300C0E6-A4C3-495E-AC03-DAD4564F8BC0}">
      <dgm:prSet/>
      <dgm:spPr/>
      <dgm:t>
        <a:bodyPr/>
        <a:lstStyle/>
        <a:p>
          <a:endParaRPr lang="es-EC" sz="2800"/>
        </a:p>
      </dgm:t>
    </dgm:pt>
    <dgm:pt modelId="{FB18A314-0C5F-4857-903A-1D22F4618597}" type="sibTrans" cxnId="{8300C0E6-A4C3-495E-AC03-DAD4564F8BC0}">
      <dgm:prSet/>
      <dgm:spPr/>
      <dgm:t>
        <a:bodyPr/>
        <a:lstStyle/>
        <a:p>
          <a:endParaRPr lang="es-EC" sz="2800"/>
        </a:p>
      </dgm:t>
    </dgm:pt>
    <dgm:pt modelId="{ABE6D7AF-B914-489B-84D2-701B8106DBAB}">
      <dgm:prSet custT="1"/>
      <dgm:spPr/>
      <dgm:t>
        <a:bodyPr/>
        <a:lstStyle/>
        <a:p>
          <a:r>
            <a:rPr lang="es-EC" sz="800"/>
            <a:t>Turkmenistán</a:t>
          </a:r>
        </a:p>
      </dgm:t>
    </dgm:pt>
    <dgm:pt modelId="{98432EA7-FAF7-4489-9F1D-65895B7B4122}" type="parTrans" cxnId="{F2ED3904-C55D-429F-883C-F25A0C051C3B}">
      <dgm:prSet/>
      <dgm:spPr/>
      <dgm:t>
        <a:bodyPr/>
        <a:lstStyle/>
        <a:p>
          <a:endParaRPr lang="es-EC" sz="2800"/>
        </a:p>
      </dgm:t>
    </dgm:pt>
    <dgm:pt modelId="{0A444A84-DB16-4E0D-864D-F2FC8A33A711}" type="sibTrans" cxnId="{F2ED3904-C55D-429F-883C-F25A0C051C3B}">
      <dgm:prSet/>
      <dgm:spPr/>
      <dgm:t>
        <a:bodyPr/>
        <a:lstStyle/>
        <a:p>
          <a:endParaRPr lang="es-EC" sz="2800"/>
        </a:p>
      </dgm:t>
    </dgm:pt>
    <dgm:pt modelId="{C048088A-5FC0-4213-BA6F-BB9FB1A372B5}">
      <dgm:prSet custT="1"/>
      <dgm:spPr/>
      <dgm:t>
        <a:bodyPr/>
        <a:lstStyle/>
        <a:p>
          <a:r>
            <a:rPr lang="es-EC" sz="800"/>
            <a:t>Belarus</a:t>
          </a:r>
        </a:p>
      </dgm:t>
    </dgm:pt>
    <dgm:pt modelId="{C05486A2-518C-48B5-9CEF-69CB9BD7CB93}" type="parTrans" cxnId="{F97F1BC3-453B-4C6B-8AAF-D5F860129245}">
      <dgm:prSet/>
      <dgm:spPr/>
      <dgm:t>
        <a:bodyPr/>
        <a:lstStyle/>
        <a:p>
          <a:endParaRPr lang="es-EC" sz="2800"/>
        </a:p>
      </dgm:t>
    </dgm:pt>
    <dgm:pt modelId="{FA16CA1C-25EE-484F-B375-3697347756A5}" type="sibTrans" cxnId="{F97F1BC3-453B-4C6B-8AAF-D5F860129245}">
      <dgm:prSet/>
      <dgm:spPr/>
      <dgm:t>
        <a:bodyPr/>
        <a:lstStyle/>
        <a:p>
          <a:endParaRPr lang="es-EC" sz="2800"/>
        </a:p>
      </dgm:t>
    </dgm:pt>
    <dgm:pt modelId="{64955EA9-85A1-450F-A285-9ABE6A5AE02B}">
      <dgm:prSet custT="1"/>
      <dgm:spPr/>
      <dgm:t>
        <a:bodyPr/>
        <a:lstStyle/>
        <a:p>
          <a:r>
            <a:rPr lang="es-EC" sz="800"/>
            <a:t>Marruecos</a:t>
          </a:r>
        </a:p>
      </dgm:t>
    </dgm:pt>
    <dgm:pt modelId="{8522BA89-61EE-4D5A-B920-8324D838B486}" type="parTrans" cxnId="{EDDFE1E7-28CF-4A58-A1E2-AD2D7C17F7B3}">
      <dgm:prSet/>
      <dgm:spPr/>
      <dgm:t>
        <a:bodyPr/>
        <a:lstStyle/>
        <a:p>
          <a:endParaRPr lang="es-EC" sz="2800"/>
        </a:p>
      </dgm:t>
    </dgm:pt>
    <dgm:pt modelId="{961865B5-64EB-4104-8678-67313B68346A}" type="sibTrans" cxnId="{EDDFE1E7-28CF-4A58-A1E2-AD2D7C17F7B3}">
      <dgm:prSet/>
      <dgm:spPr/>
      <dgm:t>
        <a:bodyPr/>
        <a:lstStyle/>
        <a:p>
          <a:endParaRPr lang="es-EC" sz="2800"/>
        </a:p>
      </dgm:t>
    </dgm:pt>
    <dgm:pt modelId="{1BB4E15D-38CB-488F-8B2F-50930F4F8746}">
      <dgm:prSet custT="1"/>
      <dgm:spPr/>
      <dgm:t>
        <a:bodyPr/>
        <a:lstStyle/>
        <a:p>
          <a:r>
            <a:rPr lang="es-EC" sz="800"/>
            <a:t>Nicaragua</a:t>
          </a:r>
        </a:p>
      </dgm:t>
    </dgm:pt>
    <dgm:pt modelId="{695133FF-B24F-473E-B9F3-7A1C4B6C59B0}" type="parTrans" cxnId="{CC4E2B8D-5BAC-4D21-B24D-7EAE84489734}">
      <dgm:prSet/>
      <dgm:spPr/>
      <dgm:t>
        <a:bodyPr/>
        <a:lstStyle/>
        <a:p>
          <a:endParaRPr lang="es-EC" sz="2800"/>
        </a:p>
      </dgm:t>
    </dgm:pt>
    <dgm:pt modelId="{C3DC5F43-1714-4015-8354-183CFC63DACE}" type="sibTrans" cxnId="{CC4E2B8D-5BAC-4D21-B24D-7EAE84489734}">
      <dgm:prSet/>
      <dgm:spPr/>
      <dgm:t>
        <a:bodyPr/>
        <a:lstStyle/>
        <a:p>
          <a:endParaRPr lang="es-EC" sz="2800"/>
        </a:p>
      </dgm:t>
    </dgm:pt>
    <dgm:pt modelId="{1E18F47E-E3E4-4D67-BE2E-7EF71C7B4268}">
      <dgm:prSet custT="1"/>
      <dgm:spPr/>
      <dgm:t>
        <a:bodyPr/>
        <a:lstStyle/>
        <a:p>
          <a:r>
            <a:rPr lang="es-EC" sz="800"/>
            <a:t>Islas Vírgenes</a:t>
          </a:r>
        </a:p>
      </dgm:t>
    </dgm:pt>
    <dgm:pt modelId="{66669532-CCDD-47C7-BF28-C650E8BBBE55}" type="parTrans" cxnId="{A7D739F0-C527-4B30-B074-58A3A68424DD}">
      <dgm:prSet/>
      <dgm:spPr/>
      <dgm:t>
        <a:bodyPr/>
        <a:lstStyle/>
        <a:p>
          <a:endParaRPr lang="es-EC" sz="2800"/>
        </a:p>
      </dgm:t>
    </dgm:pt>
    <dgm:pt modelId="{79E6F11C-D073-4849-BA26-5AFA3EE5251B}" type="sibTrans" cxnId="{A7D739F0-C527-4B30-B074-58A3A68424DD}">
      <dgm:prSet/>
      <dgm:spPr/>
      <dgm:t>
        <a:bodyPr/>
        <a:lstStyle/>
        <a:p>
          <a:endParaRPr lang="es-EC" sz="2800"/>
        </a:p>
      </dgm:t>
    </dgm:pt>
    <dgm:pt modelId="{8B2AA578-970A-487C-B15F-1AA86E374A24}">
      <dgm:prSet custT="1"/>
      <dgm:spPr/>
      <dgm:t>
        <a:bodyPr/>
        <a:lstStyle/>
        <a:p>
          <a:r>
            <a:rPr lang="es-EC" sz="800"/>
            <a:t>Yugoslavia</a:t>
          </a:r>
        </a:p>
      </dgm:t>
    </dgm:pt>
    <dgm:pt modelId="{8BD1F355-9440-498F-86F2-BB96F7D705A5}" type="parTrans" cxnId="{D25F0622-35DE-45A0-AFF3-90BBE670F580}">
      <dgm:prSet/>
      <dgm:spPr/>
      <dgm:t>
        <a:bodyPr/>
        <a:lstStyle/>
        <a:p>
          <a:endParaRPr lang="es-EC" sz="2800"/>
        </a:p>
      </dgm:t>
    </dgm:pt>
    <dgm:pt modelId="{4CFDF933-1BAE-48CF-928F-3B6149FE80C2}" type="sibTrans" cxnId="{D25F0622-35DE-45A0-AFF3-90BBE670F580}">
      <dgm:prSet/>
      <dgm:spPr/>
      <dgm:t>
        <a:bodyPr/>
        <a:lstStyle/>
        <a:p>
          <a:endParaRPr lang="es-EC" sz="2800"/>
        </a:p>
      </dgm:t>
    </dgm:pt>
    <dgm:pt modelId="{7A077846-2469-45E3-B42A-4C83F09B8A22}">
      <dgm:prSet custT="1"/>
      <dgm:spPr/>
      <dgm:t>
        <a:bodyPr/>
        <a:lstStyle/>
        <a:p>
          <a:r>
            <a:rPr lang="es-EC" sz="800"/>
            <a:t>Uganda</a:t>
          </a:r>
        </a:p>
      </dgm:t>
    </dgm:pt>
    <dgm:pt modelId="{A41D655D-FFA1-45C4-84C4-4BB1C19C45D1}" type="parTrans" cxnId="{EB18A57A-CED5-4467-93B3-C310C6B610EE}">
      <dgm:prSet/>
      <dgm:spPr/>
      <dgm:t>
        <a:bodyPr/>
        <a:lstStyle/>
        <a:p>
          <a:endParaRPr lang="es-EC" sz="2800"/>
        </a:p>
      </dgm:t>
    </dgm:pt>
    <dgm:pt modelId="{87F77151-BE78-4572-9F93-2B530B3C1100}" type="sibTrans" cxnId="{EB18A57A-CED5-4467-93B3-C310C6B610EE}">
      <dgm:prSet/>
      <dgm:spPr/>
      <dgm:t>
        <a:bodyPr/>
        <a:lstStyle/>
        <a:p>
          <a:endParaRPr lang="es-EC" sz="2800"/>
        </a:p>
      </dgm:t>
    </dgm:pt>
    <dgm:pt modelId="{88D19EB3-8F6D-4C4E-962E-18B49F34B9AA}" type="pres">
      <dgm:prSet presAssocID="{1E3545F5-E546-43CD-9343-10FD878ADD59}" presName="diagram" presStyleCnt="0">
        <dgm:presLayoutVars>
          <dgm:dir/>
          <dgm:resizeHandles val="exact"/>
        </dgm:presLayoutVars>
      </dgm:prSet>
      <dgm:spPr/>
    </dgm:pt>
    <dgm:pt modelId="{8F7F2888-17C2-4C12-AADB-41550A906C8B}" type="pres">
      <dgm:prSet presAssocID="{05E2F36D-550B-47D5-828D-6366E361AC0D}" presName="arrow" presStyleLbl="node1" presStyleIdx="0" presStyleCnt="18">
        <dgm:presLayoutVars>
          <dgm:bulletEnabled val="1"/>
        </dgm:presLayoutVars>
      </dgm:prSet>
      <dgm:spPr/>
    </dgm:pt>
    <dgm:pt modelId="{6CE0A443-3898-498B-A767-375792351DD9}" type="pres">
      <dgm:prSet presAssocID="{753311B7-B041-48A2-B7EA-EB7F2D8D42BD}" presName="arrow" presStyleLbl="node1" presStyleIdx="1" presStyleCnt="18">
        <dgm:presLayoutVars>
          <dgm:bulletEnabled val="1"/>
        </dgm:presLayoutVars>
      </dgm:prSet>
      <dgm:spPr/>
    </dgm:pt>
    <dgm:pt modelId="{C1CF30D8-0873-4AB6-8F27-55AB80EFD933}" type="pres">
      <dgm:prSet presAssocID="{877E61E8-6D56-49B7-99D3-D8B99548B351}" presName="arrow" presStyleLbl="node1" presStyleIdx="2" presStyleCnt="18">
        <dgm:presLayoutVars>
          <dgm:bulletEnabled val="1"/>
        </dgm:presLayoutVars>
      </dgm:prSet>
      <dgm:spPr/>
    </dgm:pt>
    <dgm:pt modelId="{D75032BE-B577-46A0-A5DE-E9476A84B58F}" type="pres">
      <dgm:prSet presAssocID="{D9AD1058-C4D3-4CDE-B492-A4AF9135031E}" presName="arrow" presStyleLbl="node1" presStyleIdx="3" presStyleCnt="18">
        <dgm:presLayoutVars>
          <dgm:bulletEnabled val="1"/>
        </dgm:presLayoutVars>
      </dgm:prSet>
      <dgm:spPr/>
    </dgm:pt>
    <dgm:pt modelId="{8253A8AF-7186-4E0E-8C04-1F58308EA665}" type="pres">
      <dgm:prSet presAssocID="{2C6BFE67-C4DD-4CFF-BD97-AB290F7B1B93}" presName="arrow" presStyleLbl="node1" presStyleIdx="4" presStyleCnt="18">
        <dgm:presLayoutVars>
          <dgm:bulletEnabled val="1"/>
        </dgm:presLayoutVars>
      </dgm:prSet>
      <dgm:spPr/>
    </dgm:pt>
    <dgm:pt modelId="{7BF253D1-4AC8-4B2F-9BA4-F325C422CDF7}" type="pres">
      <dgm:prSet presAssocID="{A04CE086-9BC8-40E7-B6D4-0799A9296BA0}" presName="arrow" presStyleLbl="node1" presStyleIdx="5" presStyleCnt="18">
        <dgm:presLayoutVars>
          <dgm:bulletEnabled val="1"/>
        </dgm:presLayoutVars>
      </dgm:prSet>
      <dgm:spPr/>
    </dgm:pt>
    <dgm:pt modelId="{261B4475-26EF-4750-BE08-F7CF5D99FFCF}" type="pres">
      <dgm:prSet presAssocID="{47250CCB-04AA-4863-ACFC-107723B598F6}" presName="arrow" presStyleLbl="node1" presStyleIdx="6" presStyleCnt="18">
        <dgm:presLayoutVars>
          <dgm:bulletEnabled val="1"/>
        </dgm:presLayoutVars>
      </dgm:prSet>
      <dgm:spPr/>
    </dgm:pt>
    <dgm:pt modelId="{3898ECFF-0970-43DE-9DEE-C5D049C9B564}" type="pres">
      <dgm:prSet presAssocID="{50C2D9D1-CCE9-4DD5-A05F-30F3D303817A}" presName="arrow" presStyleLbl="node1" presStyleIdx="7" presStyleCnt="18">
        <dgm:presLayoutVars>
          <dgm:bulletEnabled val="1"/>
        </dgm:presLayoutVars>
      </dgm:prSet>
      <dgm:spPr/>
    </dgm:pt>
    <dgm:pt modelId="{E4033DDB-39D1-42B5-AAE9-1C560485AC83}" type="pres">
      <dgm:prSet presAssocID="{5B63F753-BA7F-4859-9A7F-189054002BB7}" presName="arrow" presStyleLbl="node1" presStyleIdx="8" presStyleCnt="18">
        <dgm:presLayoutVars>
          <dgm:bulletEnabled val="1"/>
        </dgm:presLayoutVars>
      </dgm:prSet>
      <dgm:spPr/>
    </dgm:pt>
    <dgm:pt modelId="{E9645985-7093-43D9-9AC9-0214747AE3AB}" type="pres">
      <dgm:prSet presAssocID="{954741F6-FA59-49DD-9E77-941E97889CA7}" presName="arrow" presStyleLbl="node1" presStyleIdx="9" presStyleCnt="18">
        <dgm:presLayoutVars>
          <dgm:bulletEnabled val="1"/>
        </dgm:presLayoutVars>
      </dgm:prSet>
      <dgm:spPr/>
    </dgm:pt>
    <dgm:pt modelId="{6AE5DAE6-5AA5-41DB-8F80-A0DC67773565}" type="pres">
      <dgm:prSet presAssocID="{E65F338A-5420-4399-8C2C-5D43A3C2A662}" presName="arrow" presStyleLbl="node1" presStyleIdx="10" presStyleCnt="18">
        <dgm:presLayoutVars>
          <dgm:bulletEnabled val="1"/>
        </dgm:presLayoutVars>
      </dgm:prSet>
      <dgm:spPr/>
    </dgm:pt>
    <dgm:pt modelId="{5A9CD2AF-4B0A-4447-B73E-060AEABFEC8D}" type="pres">
      <dgm:prSet presAssocID="{ABE6D7AF-B914-489B-84D2-701B8106DBAB}" presName="arrow" presStyleLbl="node1" presStyleIdx="11" presStyleCnt="18">
        <dgm:presLayoutVars>
          <dgm:bulletEnabled val="1"/>
        </dgm:presLayoutVars>
      </dgm:prSet>
      <dgm:spPr/>
    </dgm:pt>
    <dgm:pt modelId="{A0844588-2A5B-49DE-B9E7-2C8CC3BD84D1}" type="pres">
      <dgm:prSet presAssocID="{C048088A-5FC0-4213-BA6F-BB9FB1A372B5}" presName="arrow" presStyleLbl="node1" presStyleIdx="12" presStyleCnt="18">
        <dgm:presLayoutVars>
          <dgm:bulletEnabled val="1"/>
        </dgm:presLayoutVars>
      </dgm:prSet>
      <dgm:spPr/>
    </dgm:pt>
    <dgm:pt modelId="{BA17DFE5-C698-4463-BD7C-4D1D9BF709DA}" type="pres">
      <dgm:prSet presAssocID="{64955EA9-85A1-450F-A285-9ABE6A5AE02B}" presName="arrow" presStyleLbl="node1" presStyleIdx="13" presStyleCnt="18">
        <dgm:presLayoutVars>
          <dgm:bulletEnabled val="1"/>
        </dgm:presLayoutVars>
      </dgm:prSet>
      <dgm:spPr/>
    </dgm:pt>
    <dgm:pt modelId="{84A2CBC3-59B0-421C-8C04-4463BF1EF56C}" type="pres">
      <dgm:prSet presAssocID="{1BB4E15D-38CB-488F-8B2F-50930F4F8746}" presName="arrow" presStyleLbl="node1" presStyleIdx="14" presStyleCnt="18">
        <dgm:presLayoutVars>
          <dgm:bulletEnabled val="1"/>
        </dgm:presLayoutVars>
      </dgm:prSet>
      <dgm:spPr/>
    </dgm:pt>
    <dgm:pt modelId="{67342CD2-A1D0-42DA-9213-7A8D75DBC425}" type="pres">
      <dgm:prSet presAssocID="{1E18F47E-E3E4-4D67-BE2E-7EF71C7B4268}" presName="arrow" presStyleLbl="node1" presStyleIdx="15" presStyleCnt="18">
        <dgm:presLayoutVars>
          <dgm:bulletEnabled val="1"/>
        </dgm:presLayoutVars>
      </dgm:prSet>
      <dgm:spPr/>
    </dgm:pt>
    <dgm:pt modelId="{89F76AD8-E096-49CC-83AF-C9D55840C4FE}" type="pres">
      <dgm:prSet presAssocID="{8B2AA578-970A-487C-B15F-1AA86E374A24}" presName="arrow" presStyleLbl="node1" presStyleIdx="16" presStyleCnt="18">
        <dgm:presLayoutVars>
          <dgm:bulletEnabled val="1"/>
        </dgm:presLayoutVars>
      </dgm:prSet>
      <dgm:spPr/>
    </dgm:pt>
    <dgm:pt modelId="{D7D26043-BBBC-4F2F-97C1-9731BDA480DB}" type="pres">
      <dgm:prSet presAssocID="{7A077846-2469-45E3-B42A-4C83F09B8A22}" presName="arrow" presStyleLbl="node1" presStyleIdx="17" presStyleCnt="18">
        <dgm:presLayoutVars>
          <dgm:bulletEnabled val="1"/>
        </dgm:presLayoutVars>
      </dgm:prSet>
      <dgm:spPr/>
    </dgm:pt>
  </dgm:ptLst>
  <dgm:cxnLst>
    <dgm:cxn modelId="{F2ED3904-C55D-429F-883C-F25A0C051C3B}" srcId="{1E3545F5-E546-43CD-9343-10FD878ADD59}" destId="{ABE6D7AF-B914-489B-84D2-701B8106DBAB}" srcOrd="11" destOrd="0" parTransId="{98432EA7-FAF7-4489-9F1D-65895B7B4122}" sibTransId="{0A444A84-DB16-4E0D-864D-F2FC8A33A711}"/>
    <dgm:cxn modelId="{223E570B-626C-40FE-9894-7219B875220D}" srcId="{1E3545F5-E546-43CD-9343-10FD878ADD59}" destId="{05E2F36D-550B-47D5-828D-6366E361AC0D}" srcOrd="0" destOrd="0" parTransId="{046F2CC1-6BA1-4857-A2A6-F1A5E19A8A92}" sibTransId="{EFEE2ED6-C696-462C-A4E8-E8E705BCEFE1}"/>
    <dgm:cxn modelId="{7FB53514-7F40-4DC2-B21D-5580A50B11BE}" type="presOf" srcId="{C048088A-5FC0-4213-BA6F-BB9FB1A372B5}" destId="{A0844588-2A5B-49DE-B9E7-2C8CC3BD84D1}" srcOrd="0" destOrd="0" presId="urn:microsoft.com/office/officeart/2005/8/layout/arrow5"/>
    <dgm:cxn modelId="{9766E816-D8B7-4188-8CCE-CAC0BDE1B690}" srcId="{1E3545F5-E546-43CD-9343-10FD878ADD59}" destId="{2C6BFE67-C4DD-4CFF-BD97-AB290F7B1B93}" srcOrd="4" destOrd="0" parTransId="{1C7837FF-46F9-40D9-849F-BA82A4851BB0}" sibTransId="{ED4379A3-2E37-46B1-A9CD-070EEB72922E}"/>
    <dgm:cxn modelId="{2E70FB1E-BADF-4BBC-ACFC-7C73E5B14583}" type="presOf" srcId="{877E61E8-6D56-49B7-99D3-D8B99548B351}" destId="{C1CF30D8-0873-4AB6-8F27-55AB80EFD933}" srcOrd="0" destOrd="0" presId="urn:microsoft.com/office/officeart/2005/8/layout/arrow5"/>
    <dgm:cxn modelId="{FD06FB20-DE6A-47EE-B77A-6D51B21D598B}" srcId="{1E3545F5-E546-43CD-9343-10FD878ADD59}" destId="{47250CCB-04AA-4863-ACFC-107723B598F6}" srcOrd="6" destOrd="0" parTransId="{80D9B319-D070-49E4-ABCE-7F20FDC5867F}" sibTransId="{A21405ED-0713-4BEA-8156-5FA25E3BC053}"/>
    <dgm:cxn modelId="{D25F0622-35DE-45A0-AFF3-90BBE670F580}" srcId="{1E3545F5-E546-43CD-9343-10FD878ADD59}" destId="{8B2AA578-970A-487C-B15F-1AA86E374A24}" srcOrd="16" destOrd="0" parTransId="{8BD1F355-9440-498F-86F2-BB96F7D705A5}" sibTransId="{4CFDF933-1BAE-48CF-928F-3B6149FE80C2}"/>
    <dgm:cxn modelId="{59EE602B-CB70-4AC8-9FFF-5AE170B0A256}" srcId="{1E3545F5-E546-43CD-9343-10FD878ADD59}" destId="{877E61E8-6D56-49B7-99D3-D8B99548B351}" srcOrd="2" destOrd="0" parTransId="{54DFDFC1-14F3-448A-BB62-5E607273AEA8}" sibTransId="{EEDB504B-27C5-48B2-B364-890B6E8D7219}"/>
    <dgm:cxn modelId="{6090D32D-3F0B-481B-9BC7-FBA29AD1DBF2}" type="presOf" srcId="{1E3545F5-E546-43CD-9343-10FD878ADD59}" destId="{88D19EB3-8F6D-4C4E-962E-18B49F34B9AA}" srcOrd="0" destOrd="0" presId="urn:microsoft.com/office/officeart/2005/8/layout/arrow5"/>
    <dgm:cxn modelId="{383D9F2F-AF3C-4ED9-97FA-3E82B2ABD7B2}" type="presOf" srcId="{ABE6D7AF-B914-489B-84D2-701B8106DBAB}" destId="{5A9CD2AF-4B0A-4447-B73E-060AEABFEC8D}" srcOrd="0" destOrd="0" presId="urn:microsoft.com/office/officeart/2005/8/layout/arrow5"/>
    <dgm:cxn modelId="{617DE439-2AC0-4BEA-B2D8-77E1323FE8C5}" type="presOf" srcId="{954741F6-FA59-49DD-9E77-941E97889CA7}" destId="{E9645985-7093-43D9-9AC9-0214747AE3AB}" srcOrd="0" destOrd="0" presId="urn:microsoft.com/office/officeart/2005/8/layout/arrow5"/>
    <dgm:cxn modelId="{239DFC3D-438D-4C3D-888C-AFAB90B7DA9A}" srcId="{1E3545F5-E546-43CD-9343-10FD878ADD59}" destId="{50C2D9D1-CCE9-4DD5-A05F-30F3D303817A}" srcOrd="7" destOrd="0" parTransId="{81A544B7-7689-4381-8298-277948857AD8}" sibTransId="{DFF596B8-9516-4AEC-8B6A-33E46FDEB717}"/>
    <dgm:cxn modelId="{90462962-6A36-4BD6-BB74-AB6C510B480E}" srcId="{1E3545F5-E546-43CD-9343-10FD878ADD59}" destId="{954741F6-FA59-49DD-9E77-941E97889CA7}" srcOrd="9" destOrd="0" parTransId="{DC0ED9CD-CAD6-4C1D-81E3-9626EA608555}" sibTransId="{8D4E349A-6545-4623-8C94-7550331ED7CD}"/>
    <dgm:cxn modelId="{642CB662-0AB1-4175-8155-52BA24BFEC3D}" type="presOf" srcId="{64955EA9-85A1-450F-A285-9ABE6A5AE02B}" destId="{BA17DFE5-C698-4463-BD7C-4D1D9BF709DA}" srcOrd="0" destOrd="0" presId="urn:microsoft.com/office/officeart/2005/8/layout/arrow5"/>
    <dgm:cxn modelId="{44562D43-249E-406C-A71E-716CF817EE68}" srcId="{1E3545F5-E546-43CD-9343-10FD878ADD59}" destId="{5B63F753-BA7F-4859-9A7F-189054002BB7}" srcOrd="8" destOrd="0" parTransId="{7E64CEB3-77C3-4AE0-8984-1214A7F742D1}" sibTransId="{6F2DFAED-B140-44E3-938E-2EF6E711C008}"/>
    <dgm:cxn modelId="{D0E68C63-1BEA-41B2-9B32-ED2C10D892E7}" type="presOf" srcId="{1BB4E15D-38CB-488F-8B2F-50930F4F8746}" destId="{84A2CBC3-59B0-421C-8C04-4463BF1EF56C}" srcOrd="0" destOrd="0" presId="urn:microsoft.com/office/officeart/2005/8/layout/arrow5"/>
    <dgm:cxn modelId="{E35DED65-52D7-4890-965E-4D11D48A23C1}" srcId="{1E3545F5-E546-43CD-9343-10FD878ADD59}" destId="{D9AD1058-C4D3-4CDE-B492-A4AF9135031E}" srcOrd="3" destOrd="0" parTransId="{74D79394-87F9-45E0-B003-4FBC311EB192}" sibTransId="{538053DF-A524-431D-BBD7-A08787349C02}"/>
    <dgm:cxn modelId="{2DE8D851-B83E-4974-87F0-3C522564934B}" type="presOf" srcId="{47250CCB-04AA-4863-ACFC-107723B598F6}" destId="{261B4475-26EF-4750-BE08-F7CF5D99FFCF}" srcOrd="0" destOrd="0" presId="urn:microsoft.com/office/officeart/2005/8/layout/arrow5"/>
    <dgm:cxn modelId="{7AECBD73-03E1-43E4-94DB-DC9B41769357}" type="presOf" srcId="{2C6BFE67-C4DD-4CFF-BD97-AB290F7B1B93}" destId="{8253A8AF-7186-4E0E-8C04-1F58308EA665}" srcOrd="0" destOrd="0" presId="urn:microsoft.com/office/officeart/2005/8/layout/arrow5"/>
    <dgm:cxn modelId="{EB18A57A-CED5-4467-93B3-C310C6B610EE}" srcId="{1E3545F5-E546-43CD-9343-10FD878ADD59}" destId="{7A077846-2469-45E3-B42A-4C83F09B8A22}" srcOrd="17" destOrd="0" parTransId="{A41D655D-FFA1-45C4-84C4-4BB1C19C45D1}" sibTransId="{87F77151-BE78-4572-9F93-2B530B3C1100}"/>
    <dgm:cxn modelId="{6D46C87D-42B1-4C54-BB6D-7EF8006E8503}" srcId="{1E3545F5-E546-43CD-9343-10FD878ADD59}" destId="{753311B7-B041-48A2-B7EA-EB7F2D8D42BD}" srcOrd="1" destOrd="0" parTransId="{16C6E247-3331-4832-A3B0-DF83FBB0EFAA}" sibTransId="{405B5A32-D465-4230-89AF-7E9077AED219}"/>
    <dgm:cxn modelId="{CC4E2B8D-5BAC-4D21-B24D-7EAE84489734}" srcId="{1E3545F5-E546-43CD-9343-10FD878ADD59}" destId="{1BB4E15D-38CB-488F-8B2F-50930F4F8746}" srcOrd="14" destOrd="0" parTransId="{695133FF-B24F-473E-B9F3-7A1C4B6C59B0}" sibTransId="{C3DC5F43-1714-4015-8354-183CFC63DACE}"/>
    <dgm:cxn modelId="{E31CE28E-D001-4EEA-8CC2-48E56246EF25}" type="presOf" srcId="{1E18F47E-E3E4-4D67-BE2E-7EF71C7B4268}" destId="{67342CD2-A1D0-42DA-9213-7A8D75DBC425}" srcOrd="0" destOrd="0" presId="urn:microsoft.com/office/officeart/2005/8/layout/arrow5"/>
    <dgm:cxn modelId="{CC01669E-3DA0-4140-9BB6-08DBAC9125BE}" type="presOf" srcId="{8B2AA578-970A-487C-B15F-1AA86E374A24}" destId="{89F76AD8-E096-49CC-83AF-C9D55840C4FE}" srcOrd="0" destOrd="0" presId="urn:microsoft.com/office/officeart/2005/8/layout/arrow5"/>
    <dgm:cxn modelId="{59DE12A4-FDA7-4D23-9AFE-7184BF5F3716}" srcId="{1E3545F5-E546-43CD-9343-10FD878ADD59}" destId="{A04CE086-9BC8-40E7-B6D4-0799A9296BA0}" srcOrd="5" destOrd="0" parTransId="{B33C695E-A62C-47BE-B2BC-11710375778C}" sibTransId="{A07F4EE8-BF2F-4C5B-A5A8-897300ED2361}"/>
    <dgm:cxn modelId="{D27BA4A8-7FDB-4360-A0BC-0964B56AFEEB}" type="presOf" srcId="{5B63F753-BA7F-4859-9A7F-189054002BB7}" destId="{E4033DDB-39D1-42B5-AAE9-1C560485AC83}" srcOrd="0" destOrd="0" presId="urn:microsoft.com/office/officeart/2005/8/layout/arrow5"/>
    <dgm:cxn modelId="{3B91B7AA-5208-45F1-9447-3D8904C7396A}" type="presOf" srcId="{E65F338A-5420-4399-8C2C-5D43A3C2A662}" destId="{6AE5DAE6-5AA5-41DB-8F80-A0DC67773565}" srcOrd="0" destOrd="0" presId="urn:microsoft.com/office/officeart/2005/8/layout/arrow5"/>
    <dgm:cxn modelId="{A020A3AC-561E-466D-840D-CEFECE14BCA4}" type="presOf" srcId="{A04CE086-9BC8-40E7-B6D4-0799A9296BA0}" destId="{7BF253D1-4AC8-4B2F-9BA4-F325C422CDF7}" srcOrd="0" destOrd="0" presId="urn:microsoft.com/office/officeart/2005/8/layout/arrow5"/>
    <dgm:cxn modelId="{FC7BF9BA-D542-4DA1-BE6D-9F78255BB1DE}" type="presOf" srcId="{7A077846-2469-45E3-B42A-4C83F09B8A22}" destId="{D7D26043-BBBC-4F2F-97C1-9731BDA480DB}" srcOrd="0" destOrd="0" presId="urn:microsoft.com/office/officeart/2005/8/layout/arrow5"/>
    <dgm:cxn modelId="{F97F1BC3-453B-4C6B-8AAF-D5F860129245}" srcId="{1E3545F5-E546-43CD-9343-10FD878ADD59}" destId="{C048088A-5FC0-4213-BA6F-BB9FB1A372B5}" srcOrd="12" destOrd="0" parTransId="{C05486A2-518C-48B5-9CEF-69CB9BD7CB93}" sibTransId="{FA16CA1C-25EE-484F-B375-3697347756A5}"/>
    <dgm:cxn modelId="{AA8DADCB-11F6-4078-9094-7658A87E7AFF}" type="presOf" srcId="{50C2D9D1-CCE9-4DD5-A05F-30F3D303817A}" destId="{3898ECFF-0970-43DE-9DEE-C5D049C9B564}" srcOrd="0" destOrd="0" presId="urn:microsoft.com/office/officeart/2005/8/layout/arrow5"/>
    <dgm:cxn modelId="{B60812CC-A715-4C4F-ADEF-8B5109E17563}" type="presOf" srcId="{D9AD1058-C4D3-4CDE-B492-A4AF9135031E}" destId="{D75032BE-B577-46A0-A5DE-E9476A84B58F}" srcOrd="0" destOrd="0" presId="urn:microsoft.com/office/officeart/2005/8/layout/arrow5"/>
    <dgm:cxn modelId="{FC2DEAD3-1DF1-4A60-8666-A7F9EF3D27A1}" type="presOf" srcId="{05E2F36D-550B-47D5-828D-6366E361AC0D}" destId="{8F7F2888-17C2-4C12-AADB-41550A906C8B}" srcOrd="0" destOrd="0" presId="urn:microsoft.com/office/officeart/2005/8/layout/arrow5"/>
    <dgm:cxn modelId="{7C2A5DDA-808D-457F-B500-9AC7ADAA5CBD}" type="presOf" srcId="{753311B7-B041-48A2-B7EA-EB7F2D8D42BD}" destId="{6CE0A443-3898-498B-A767-375792351DD9}" srcOrd="0" destOrd="0" presId="urn:microsoft.com/office/officeart/2005/8/layout/arrow5"/>
    <dgm:cxn modelId="{8300C0E6-A4C3-495E-AC03-DAD4564F8BC0}" srcId="{1E3545F5-E546-43CD-9343-10FD878ADD59}" destId="{E65F338A-5420-4399-8C2C-5D43A3C2A662}" srcOrd="10" destOrd="0" parTransId="{B05B6933-BEF7-474A-BE1E-7175D87769BA}" sibTransId="{FB18A314-0C5F-4857-903A-1D22F4618597}"/>
    <dgm:cxn modelId="{EDDFE1E7-28CF-4A58-A1E2-AD2D7C17F7B3}" srcId="{1E3545F5-E546-43CD-9343-10FD878ADD59}" destId="{64955EA9-85A1-450F-A285-9ABE6A5AE02B}" srcOrd="13" destOrd="0" parTransId="{8522BA89-61EE-4D5A-B920-8324D838B486}" sibTransId="{961865B5-64EB-4104-8678-67313B68346A}"/>
    <dgm:cxn modelId="{A7D739F0-C527-4B30-B074-58A3A68424DD}" srcId="{1E3545F5-E546-43CD-9343-10FD878ADD59}" destId="{1E18F47E-E3E4-4D67-BE2E-7EF71C7B4268}" srcOrd="15" destOrd="0" parTransId="{66669532-CCDD-47C7-BF28-C650E8BBBE55}" sibTransId="{79E6F11C-D073-4849-BA26-5AFA3EE5251B}"/>
    <dgm:cxn modelId="{91601774-82D7-47A9-836D-25756285A167}" type="presParOf" srcId="{88D19EB3-8F6D-4C4E-962E-18B49F34B9AA}" destId="{8F7F2888-17C2-4C12-AADB-41550A906C8B}" srcOrd="0" destOrd="0" presId="urn:microsoft.com/office/officeart/2005/8/layout/arrow5"/>
    <dgm:cxn modelId="{6D03D0D1-593D-42A1-966D-9B64857BD8B2}" type="presParOf" srcId="{88D19EB3-8F6D-4C4E-962E-18B49F34B9AA}" destId="{6CE0A443-3898-498B-A767-375792351DD9}" srcOrd="1" destOrd="0" presId="urn:microsoft.com/office/officeart/2005/8/layout/arrow5"/>
    <dgm:cxn modelId="{B3164262-78FD-4CB5-A04C-1B9F21A369F8}" type="presParOf" srcId="{88D19EB3-8F6D-4C4E-962E-18B49F34B9AA}" destId="{C1CF30D8-0873-4AB6-8F27-55AB80EFD933}" srcOrd="2" destOrd="0" presId="urn:microsoft.com/office/officeart/2005/8/layout/arrow5"/>
    <dgm:cxn modelId="{BA8D0852-A3C6-4FFE-841B-822521E5058F}" type="presParOf" srcId="{88D19EB3-8F6D-4C4E-962E-18B49F34B9AA}" destId="{D75032BE-B577-46A0-A5DE-E9476A84B58F}" srcOrd="3" destOrd="0" presId="urn:microsoft.com/office/officeart/2005/8/layout/arrow5"/>
    <dgm:cxn modelId="{B4548281-FE59-41E1-8474-6DE2BE752611}" type="presParOf" srcId="{88D19EB3-8F6D-4C4E-962E-18B49F34B9AA}" destId="{8253A8AF-7186-4E0E-8C04-1F58308EA665}" srcOrd="4" destOrd="0" presId="urn:microsoft.com/office/officeart/2005/8/layout/arrow5"/>
    <dgm:cxn modelId="{55866F85-3FE8-455D-A8C0-FE632598ACEB}" type="presParOf" srcId="{88D19EB3-8F6D-4C4E-962E-18B49F34B9AA}" destId="{7BF253D1-4AC8-4B2F-9BA4-F325C422CDF7}" srcOrd="5" destOrd="0" presId="urn:microsoft.com/office/officeart/2005/8/layout/arrow5"/>
    <dgm:cxn modelId="{57E0F96D-73D6-4864-BB4A-DB839D5F9DD3}" type="presParOf" srcId="{88D19EB3-8F6D-4C4E-962E-18B49F34B9AA}" destId="{261B4475-26EF-4750-BE08-F7CF5D99FFCF}" srcOrd="6" destOrd="0" presId="urn:microsoft.com/office/officeart/2005/8/layout/arrow5"/>
    <dgm:cxn modelId="{BF717E11-7939-4A4B-99E8-18FB191A50B9}" type="presParOf" srcId="{88D19EB3-8F6D-4C4E-962E-18B49F34B9AA}" destId="{3898ECFF-0970-43DE-9DEE-C5D049C9B564}" srcOrd="7" destOrd="0" presId="urn:microsoft.com/office/officeart/2005/8/layout/arrow5"/>
    <dgm:cxn modelId="{F199C3B5-EDE2-49D8-A654-07B310E14906}" type="presParOf" srcId="{88D19EB3-8F6D-4C4E-962E-18B49F34B9AA}" destId="{E4033DDB-39D1-42B5-AAE9-1C560485AC83}" srcOrd="8" destOrd="0" presId="urn:microsoft.com/office/officeart/2005/8/layout/arrow5"/>
    <dgm:cxn modelId="{5AD44416-F20F-4CC7-A249-3AECF1A2CCB6}" type="presParOf" srcId="{88D19EB3-8F6D-4C4E-962E-18B49F34B9AA}" destId="{E9645985-7093-43D9-9AC9-0214747AE3AB}" srcOrd="9" destOrd="0" presId="urn:microsoft.com/office/officeart/2005/8/layout/arrow5"/>
    <dgm:cxn modelId="{2F04A58E-FE81-4712-90EE-6A9DAAF3A8DA}" type="presParOf" srcId="{88D19EB3-8F6D-4C4E-962E-18B49F34B9AA}" destId="{6AE5DAE6-5AA5-41DB-8F80-A0DC67773565}" srcOrd="10" destOrd="0" presId="urn:microsoft.com/office/officeart/2005/8/layout/arrow5"/>
    <dgm:cxn modelId="{3C337EBD-21A3-4560-9348-678312A25CDA}" type="presParOf" srcId="{88D19EB3-8F6D-4C4E-962E-18B49F34B9AA}" destId="{5A9CD2AF-4B0A-4447-B73E-060AEABFEC8D}" srcOrd="11" destOrd="0" presId="urn:microsoft.com/office/officeart/2005/8/layout/arrow5"/>
    <dgm:cxn modelId="{7A008B6F-BCBA-475F-B711-09F826707F00}" type="presParOf" srcId="{88D19EB3-8F6D-4C4E-962E-18B49F34B9AA}" destId="{A0844588-2A5B-49DE-B9E7-2C8CC3BD84D1}" srcOrd="12" destOrd="0" presId="urn:microsoft.com/office/officeart/2005/8/layout/arrow5"/>
    <dgm:cxn modelId="{A3EAEAA2-234C-4FA4-9125-1B3470287915}" type="presParOf" srcId="{88D19EB3-8F6D-4C4E-962E-18B49F34B9AA}" destId="{BA17DFE5-C698-4463-BD7C-4D1D9BF709DA}" srcOrd="13" destOrd="0" presId="urn:microsoft.com/office/officeart/2005/8/layout/arrow5"/>
    <dgm:cxn modelId="{66961309-E2C3-472C-B07F-FBA322114776}" type="presParOf" srcId="{88D19EB3-8F6D-4C4E-962E-18B49F34B9AA}" destId="{84A2CBC3-59B0-421C-8C04-4463BF1EF56C}" srcOrd="14" destOrd="0" presId="urn:microsoft.com/office/officeart/2005/8/layout/arrow5"/>
    <dgm:cxn modelId="{A1128E8A-907C-41E5-AA7B-C24CFAA8C72D}" type="presParOf" srcId="{88D19EB3-8F6D-4C4E-962E-18B49F34B9AA}" destId="{67342CD2-A1D0-42DA-9213-7A8D75DBC425}" srcOrd="15" destOrd="0" presId="urn:microsoft.com/office/officeart/2005/8/layout/arrow5"/>
    <dgm:cxn modelId="{2DA8502C-F148-49DE-BF57-854F5551061D}" type="presParOf" srcId="{88D19EB3-8F6D-4C4E-962E-18B49F34B9AA}" destId="{89F76AD8-E096-49CC-83AF-C9D55840C4FE}" srcOrd="16" destOrd="0" presId="urn:microsoft.com/office/officeart/2005/8/layout/arrow5"/>
    <dgm:cxn modelId="{2E50A53B-118E-4647-82F0-163CE27473F3}" type="presParOf" srcId="{88D19EB3-8F6D-4C4E-962E-18B49F34B9AA}" destId="{D7D26043-BBBC-4F2F-97C1-9731BDA480DB}" srcOrd="17"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18E53-5B15-428E-A58E-E94F7046C426}">
      <dsp:nvSpPr>
        <dsp:cNvPr id="0" name=""/>
        <dsp:cNvSpPr/>
      </dsp:nvSpPr>
      <dsp:spPr>
        <a:xfrm>
          <a:off x="336317" y="87383"/>
          <a:ext cx="1150507" cy="76700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40F4C1-1B45-4C7C-AFA8-BF0AB5FEEB6D}">
      <dsp:nvSpPr>
        <dsp:cNvPr id="0" name=""/>
        <dsp:cNvSpPr/>
      </dsp:nvSpPr>
      <dsp:spPr>
        <a:xfrm>
          <a:off x="1534862" y="902348"/>
          <a:ext cx="1629985" cy="1006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C" sz="1500" kern="1200" dirty="0">
              <a:latin typeface="Calibri" panose="020F0502020204030204" pitchFamily="34" charset="0"/>
              <a:cs typeface="Calibri" panose="020F0502020204030204" pitchFamily="34" charset="0"/>
            </a:rPr>
            <a:t>Servicio de Llamadas de Larga Distancia Internacional (LDI)</a:t>
          </a:r>
        </a:p>
      </dsp:txBody>
      <dsp:txXfrm>
        <a:off x="1534862" y="902348"/>
        <a:ext cx="1629985" cy="1006813"/>
      </dsp:txXfrm>
    </dsp:sp>
    <dsp:sp modelId="{53B91910-45B6-4835-87B3-59FAEA86E0F7}">
      <dsp:nvSpPr>
        <dsp:cNvPr id="0" name=""/>
        <dsp:cNvSpPr/>
      </dsp:nvSpPr>
      <dsp:spPr>
        <a:xfrm>
          <a:off x="1391049" y="758658"/>
          <a:ext cx="391459" cy="391560"/>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19D156-331B-4FEC-8BD8-4E8DB5931BFD}">
      <dsp:nvSpPr>
        <dsp:cNvPr id="0" name=""/>
        <dsp:cNvSpPr/>
      </dsp:nvSpPr>
      <dsp:spPr>
        <a:xfrm rot="5400000">
          <a:off x="2928489" y="758708"/>
          <a:ext cx="391560" cy="391459"/>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8338CD-28DC-45F8-A4BF-D390DC2E1411}">
      <dsp:nvSpPr>
        <dsp:cNvPr id="0" name=""/>
        <dsp:cNvSpPr/>
      </dsp:nvSpPr>
      <dsp:spPr>
        <a:xfrm rot="16200000">
          <a:off x="1390998" y="1661538"/>
          <a:ext cx="391560" cy="391459"/>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472F64-B833-4EEE-8A0E-81384160B699}">
      <dsp:nvSpPr>
        <dsp:cNvPr id="0" name=""/>
        <dsp:cNvSpPr/>
      </dsp:nvSpPr>
      <dsp:spPr>
        <a:xfrm rot="10800000">
          <a:off x="2928540" y="1661488"/>
          <a:ext cx="391459" cy="391560"/>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17935F-C0C3-47AB-B7DA-ECA8E5AB7E05}">
      <dsp:nvSpPr>
        <dsp:cNvPr id="0" name=""/>
        <dsp:cNvSpPr/>
      </dsp:nvSpPr>
      <dsp:spPr>
        <a:xfrm>
          <a:off x="3791586" y="87383"/>
          <a:ext cx="1150507" cy="76700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D96FDF-F9E3-45A6-87A2-0632D231E589}">
      <dsp:nvSpPr>
        <dsp:cNvPr id="0" name=""/>
        <dsp:cNvSpPr/>
      </dsp:nvSpPr>
      <dsp:spPr>
        <a:xfrm>
          <a:off x="4990132" y="902348"/>
          <a:ext cx="1629985" cy="1006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C" sz="1500" kern="1200" dirty="0">
              <a:latin typeface="Calibri" panose="020F0502020204030204" pitchFamily="34" charset="0"/>
              <a:cs typeface="Calibri" panose="020F0502020204030204" pitchFamily="34" charset="0"/>
            </a:rPr>
            <a:t>Vulnerable a los ataques de defraudadores</a:t>
          </a:r>
        </a:p>
      </dsp:txBody>
      <dsp:txXfrm>
        <a:off x="4990132" y="902348"/>
        <a:ext cx="1629985" cy="1006813"/>
      </dsp:txXfrm>
    </dsp:sp>
    <dsp:sp modelId="{921427F3-5AC2-4FAA-BA55-B01AE0CFD647}">
      <dsp:nvSpPr>
        <dsp:cNvPr id="0" name=""/>
        <dsp:cNvSpPr/>
      </dsp:nvSpPr>
      <dsp:spPr>
        <a:xfrm>
          <a:off x="4846318" y="758658"/>
          <a:ext cx="391459" cy="391560"/>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A73541-176D-4F95-9A77-0358BE9A6295}">
      <dsp:nvSpPr>
        <dsp:cNvPr id="0" name=""/>
        <dsp:cNvSpPr/>
      </dsp:nvSpPr>
      <dsp:spPr>
        <a:xfrm rot="5400000">
          <a:off x="6383759" y="758708"/>
          <a:ext cx="391560" cy="391459"/>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681C5-B9DD-4377-B8C5-227CC964BD5C}">
      <dsp:nvSpPr>
        <dsp:cNvPr id="0" name=""/>
        <dsp:cNvSpPr/>
      </dsp:nvSpPr>
      <dsp:spPr>
        <a:xfrm rot="16200000">
          <a:off x="4846267" y="1661538"/>
          <a:ext cx="391560" cy="391459"/>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AF3965-115F-448E-AAD9-B6CCDE7BCBB5}">
      <dsp:nvSpPr>
        <dsp:cNvPr id="0" name=""/>
        <dsp:cNvSpPr/>
      </dsp:nvSpPr>
      <dsp:spPr>
        <a:xfrm rot="10800000">
          <a:off x="6383810" y="1661488"/>
          <a:ext cx="391459" cy="391560"/>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28B5D8-8B11-4823-BB71-A3C9218D185C}">
      <dsp:nvSpPr>
        <dsp:cNvPr id="0" name=""/>
        <dsp:cNvSpPr/>
      </dsp:nvSpPr>
      <dsp:spPr>
        <a:xfrm>
          <a:off x="7246856" y="87383"/>
          <a:ext cx="1150507" cy="767002"/>
        </a:xfrm>
        <a:prstGeom prst="rect">
          <a:avLst/>
        </a:prstGeom>
        <a:blipFill>
          <a:blip xmlns:r="http://schemas.openxmlformats.org/officeDocument/2006/relationships" r:embed="rId3"/>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A6EE49-6FE1-4192-A359-68F9FB0F5734}">
      <dsp:nvSpPr>
        <dsp:cNvPr id="0" name=""/>
        <dsp:cNvSpPr/>
      </dsp:nvSpPr>
      <dsp:spPr>
        <a:xfrm>
          <a:off x="8445401" y="902348"/>
          <a:ext cx="1629985" cy="1006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C" sz="1500" kern="1200" dirty="0">
              <a:latin typeface="Calibri" panose="020F0502020204030204" pitchFamily="34" charset="0"/>
              <a:cs typeface="Calibri" panose="020F0502020204030204" pitchFamily="34" charset="0"/>
            </a:rPr>
            <a:t>Se presentan diariamente casos de fraudes</a:t>
          </a:r>
        </a:p>
      </dsp:txBody>
      <dsp:txXfrm>
        <a:off x="8445401" y="902348"/>
        <a:ext cx="1629985" cy="1006813"/>
      </dsp:txXfrm>
    </dsp:sp>
    <dsp:sp modelId="{DA6C1242-BCAF-4066-87EC-B1A8095DBDC7}">
      <dsp:nvSpPr>
        <dsp:cNvPr id="0" name=""/>
        <dsp:cNvSpPr/>
      </dsp:nvSpPr>
      <dsp:spPr>
        <a:xfrm>
          <a:off x="8301588" y="758658"/>
          <a:ext cx="391459" cy="391560"/>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1F1657-EA05-47DC-B423-54787336F906}">
      <dsp:nvSpPr>
        <dsp:cNvPr id="0" name=""/>
        <dsp:cNvSpPr/>
      </dsp:nvSpPr>
      <dsp:spPr>
        <a:xfrm rot="5400000">
          <a:off x="9839028" y="758708"/>
          <a:ext cx="391560" cy="391459"/>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8B0316-AB1E-423E-A5AD-B051A836F99D}">
      <dsp:nvSpPr>
        <dsp:cNvPr id="0" name=""/>
        <dsp:cNvSpPr/>
      </dsp:nvSpPr>
      <dsp:spPr>
        <a:xfrm rot="16200000">
          <a:off x="8301537" y="1661538"/>
          <a:ext cx="391560" cy="391459"/>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4630CC-4BD7-40B1-8E7A-107744ADEA12}">
      <dsp:nvSpPr>
        <dsp:cNvPr id="0" name=""/>
        <dsp:cNvSpPr/>
      </dsp:nvSpPr>
      <dsp:spPr>
        <a:xfrm rot="10800000">
          <a:off x="9839079" y="1661488"/>
          <a:ext cx="391459" cy="391560"/>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4B609D-4E01-4A8D-867D-5F34CA2DD934}">
      <dsp:nvSpPr>
        <dsp:cNvPr id="0" name=""/>
        <dsp:cNvSpPr/>
      </dsp:nvSpPr>
      <dsp:spPr>
        <a:xfrm>
          <a:off x="336317" y="2351416"/>
          <a:ext cx="1150507" cy="767002"/>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8053E2-0DDA-43EA-AF06-8371BE1CF4E2}">
      <dsp:nvSpPr>
        <dsp:cNvPr id="0" name=""/>
        <dsp:cNvSpPr/>
      </dsp:nvSpPr>
      <dsp:spPr>
        <a:xfrm>
          <a:off x="1534862" y="3166381"/>
          <a:ext cx="1629985" cy="1006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C" sz="1500" kern="1200" noProof="0" dirty="0">
              <a:latin typeface="Calibri" panose="020F0502020204030204" pitchFamily="34" charset="0"/>
              <a:cs typeface="Calibri" panose="020F0502020204030204" pitchFamily="34" charset="0"/>
            </a:rPr>
            <a:t>Necesario</a:t>
          </a:r>
          <a:r>
            <a:rPr lang="en-US" sz="1500" kern="1200" dirty="0">
              <a:latin typeface="Calibri" panose="020F0502020204030204" pitchFamily="34" charset="0"/>
              <a:cs typeface="Calibri" panose="020F0502020204030204" pitchFamily="34" charset="0"/>
            </a:rPr>
            <a:t> Sistemas de </a:t>
          </a:r>
          <a:r>
            <a:rPr lang="es-EC" sz="1500" kern="1200" noProof="0" dirty="0">
              <a:latin typeface="Calibri" panose="020F0502020204030204" pitchFamily="34" charset="0"/>
              <a:cs typeface="Calibri" panose="020F0502020204030204" pitchFamily="34" charset="0"/>
            </a:rPr>
            <a:t>monitoreo</a:t>
          </a:r>
          <a:r>
            <a:rPr lang="en-US" sz="1500" kern="1200" dirty="0">
              <a:latin typeface="Calibri" panose="020F0502020204030204" pitchFamily="34" charset="0"/>
              <a:cs typeface="Calibri" panose="020F0502020204030204" pitchFamily="34" charset="0"/>
            </a:rPr>
            <a:t> de </a:t>
          </a:r>
          <a:r>
            <a:rPr lang="es-EC" sz="1500" kern="1200" noProof="0" dirty="0">
              <a:latin typeface="Calibri" panose="020F0502020204030204" pitchFamily="34" charset="0"/>
              <a:cs typeface="Calibri" panose="020F0502020204030204" pitchFamily="34" charset="0"/>
            </a:rPr>
            <a:t>fraudes</a:t>
          </a:r>
        </a:p>
      </dsp:txBody>
      <dsp:txXfrm>
        <a:off x="1534862" y="3166381"/>
        <a:ext cx="1629985" cy="1006813"/>
      </dsp:txXfrm>
    </dsp:sp>
    <dsp:sp modelId="{6EEA97A5-1F50-4DA4-BF84-C63F1E66418C}">
      <dsp:nvSpPr>
        <dsp:cNvPr id="0" name=""/>
        <dsp:cNvSpPr/>
      </dsp:nvSpPr>
      <dsp:spPr>
        <a:xfrm>
          <a:off x="1391049" y="3022691"/>
          <a:ext cx="391459" cy="391560"/>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FCEDE8-13D7-40A5-8EFE-62328EC7D0F7}">
      <dsp:nvSpPr>
        <dsp:cNvPr id="0" name=""/>
        <dsp:cNvSpPr/>
      </dsp:nvSpPr>
      <dsp:spPr>
        <a:xfrm rot="5400000">
          <a:off x="2928489" y="3022741"/>
          <a:ext cx="391560" cy="391459"/>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EC16F5-4876-4953-AB5B-2F5E1D4B4F0B}">
      <dsp:nvSpPr>
        <dsp:cNvPr id="0" name=""/>
        <dsp:cNvSpPr/>
      </dsp:nvSpPr>
      <dsp:spPr>
        <a:xfrm rot="16200000">
          <a:off x="1390998" y="3925571"/>
          <a:ext cx="391560" cy="391459"/>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9EEF9A-857B-4770-9B65-FD33FB380BF8}">
      <dsp:nvSpPr>
        <dsp:cNvPr id="0" name=""/>
        <dsp:cNvSpPr/>
      </dsp:nvSpPr>
      <dsp:spPr>
        <a:xfrm rot="10800000">
          <a:off x="2928540" y="3925520"/>
          <a:ext cx="391459" cy="391560"/>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FC0E6F-1C7A-463B-AB8A-E4AB698A18D5}">
      <dsp:nvSpPr>
        <dsp:cNvPr id="0" name=""/>
        <dsp:cNvSpPr/>
      </dsp:nvSpPr>
      <dsp:spPr>
        <a:xfrm>
          <a:off x="3791586" y="2351416"/>
          <a:ext cx="1150507" cy="767002"/>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6F3539-CF36-47FD-BB7C-65000C74433D}">
      <dsp:nvSpPr>
        <dsp:cNvPr id="0" name=""/>
        <dsp:cNvSpPr/>
      </dsp:nvSpPr>
      <dsp:spPr>
        <a:xfrm>
          <a:off x="4990132" y="3166381"/>
          <a:ext cx="1629985" cy="1006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US" sz="1500" kern="1200" dirty="0">
              <a:latin typeface="Calibri" panose="020F0502020204030204" pitchFamily="34" charset="0"/>
              <a:cs typeface="Calibri" panose="020F0502020204030204" pitchFamily="34" charset="0"/>
            </a:rPr>
            <a:t>Alto impacto mediático</a:t>
          </a:r>
          <a:endParaRPr lang="es-EC" sz="1500" kern="1200" noProof="0" dirty="0">
            <a:latin typeface="Calibri" panose="020F0502020204030204" pitchFamily="34" charset="0"/>
            <a:cs typeface="Calibri" panose="020F0502020204030204" pitchFamily="34" charset="0"/>
          </a:endParaRPr>
        </a:p>
      </dsp:txBody>
      <dsp:txXfrm>
        <a:off x="4990132" y="3166381"/>
        <a:ext cx="1629985" cy="1006813"/>
      </dsp:txXfrm>
    </dsp:sp>
    <dsp:sp modelId="{34DD9B4E-EB1F-48BE-842F-3E106C965EDC}">
      <dsp:nvSpPr>
        <dsp:cNvPr id="0" name=""/>
        <dsp:cNvSpPr/>
      </dsp:nvSpPr>
      <dsp:spPr>
        <a:xfrm>
          <a:off x="4846318" y="3022691"/>
          <a:ext cx="391459" cy="391560"/>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3F2E06-C462-4608-97C0-B5CE26A11B0F}">
      <dsp:nvSpPr>
        <dsp:cNvPr id="0" name=""/>
        <dsp:cNvSpPr/>
      </dsp:nvSpPr>
      <dsp:spPr>
        <a:xfrm rot="5400000">
          <a:off x="6383759" y="3022741"/>
          <a:ext cx="391560" cy="391459"/>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D310E4-1E5D-4A60-8C3A-336A75CB5C86}">
      <dsp:nvSpPr>
        <dsp:cNvPr id="0" name=""/>
        <dsp:cNvSpPr/>
      </dsp:nvSpPr>
      <dsp:spPr>
        <a:xfrm rot="16200000">
          <a:off x="4846267" y="3925571"/>
          <a:ext cx="391560" cy="391459"/>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74F684-F116-4BFD-BAEB-9AF77FC492E3}">
      <dsp:nvSpPr>
        <dsp:cNvPr id="0" name=""/>
        <dsp:cNvSpPr/>
      </dsp:nvSpPr>
      <dsp:spPr>
        <a:xfrm rot="10800000">
          <a:off x="6383810" y="3925520"/>
          <a:ext cx="391459" cy="391560"/>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BD2ADC-84A6-4BEA-ACBD-A374B8A66834}">
      <dsp:nvSpPr>
        <dsp:cNvPr id="0" name=""/>
        <dsp:cNvSpPr/>
      </dsp:nvSpPr>
      <dsp:spPr>
        <a:xfrm>
          <a:off x="7246856" y="2351416"/>
          <a:ext cx="1150507" cy="767002"/>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14000" b="-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54FF0E-BA35-4884-96B7-4802FB19C82A}">
      <dsp:nvSpPr>
        <dsp:cNvPr id="0" name=""/>
        <dsp:cNvSpPr/>
      </dsp:nvSpPr>
      <dsp:spPr>
        <a:xfrm>
          <a:off x="8445401" y="3166381"/>
          <a:ext cx="1629985" cy="1006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C" sz="1500" kern="1200" dirty="0">
              <a:latin typeface="Calibri" panose="020F0502020204030204" pitchFamily="34" charset="0"/>
              <a:cs typeface="Calibri" panose="020F0502020204030204" pitchFamily="34" charset="0"/>
            </a:rPr>
            <a:t>Perjuicios económicos a la empresa y abonados</a:t>
          </a:r>
          <a:endParaRPr lang="es-EC" sz="1500" kern="1200" noProof="0" dirty="0">
            <a:latin typeface="Calibri" panose="020F0502020204030204" pitchFamily="34" charset="0"/>
            <a:cs typeface="Calibri" panose="020F0502020204030204" pitchFamily="34" charset="0"/>
          </a:endParaRPr>
        </a:p>
      </dsp:txBody>
      <dsp:txXfrm>
        <a:off x="8445401" y="3166381"/>
        <a:ext cx="1629985" cy="1006813"/>
      </dsp:txXfrm>
    </dsp:sp>
    <dsp:sp modelId="{84EE4CE4-9E15-4D13-8E02-FCF7BC3C4B11}">
      <dsp:nvSpPr>
        <dsp:cNvPr id="0" name=""/>
        <dsp:cNvSpPr/>
      </dsp:nvSpPr>
      <dsp:spPr>
        <a:xfrm>
          <a:off x="8301588" y="3022691"/>
          <a:ext cx="391459" cy="391560"/>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6A2C65-4D25-41E4-B43F-2C0ABC98E35C}">
      <dsp:nvSpPr>
        <dsp:cNvPr id="0" name=""/>
        <dsp:cNvSpPr/>
      </dsp:nvSpPr>
      <dsp:spPr>
        <a:xfrm rot="5400000">
          <a:off x="9839028" y="3022741"/>
          <a:ext cx="391560" cy="391459"/>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5F7306-67DD-4DA1-80CB-41FD02455D42}">
      <dsp:nvSpPr>
        <dsp:cNvPr id="0" name=""/>
        <dsp:cNvSpPr/>
      </dsp:nvSpPr>
      <dsp:spPr>
        <a:xfrm rot="16200000">
          <a:off x="8301537" y="3925571"/>
          <a:ext cx="391560" cy="391459"/>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5ABA7D-F4E5-4CE7-AF90-9F5FF06DC497}">
      <dsp:nvSpPr>
        <dsp:cNvPr id="0" name=""/>
        <dsp:cNvSpPr/>
      </dsp:nvSpPr>
      <dsp:spPr>
        <a:xfrm rot="10800000">
          <a:off x="9839079" y="3925520"/>
          <a:ext cx="391459" cy="391560"/>
        </a:xfrm>
        <a:prstGeom prst="halfFrame">
          <a:avLst>
            <a:gd name="adj1" fmla="val 25770"/>
            <a:gd name="adj2" fmla="val 257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A17AE-E031-42C4-BF16-14A0C04ADDF4}">
      <dsp:nvSpPr>
        <dsp:cNvPr id="0" name=""/>
        <dsp:cNvSpPr/>
      </dsp:nvSpPr>
      <dsp:spPr>
        <a:xfrm>
          <a:off x="5884618" y="3135326"/>
          <a:ext cx="204277" cy="204488"/>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E21B41-86FC-4176-86B7-0C1291D0A984}">
      <dsp:nvSpPr>
        <dsp:cNvPr id="0" name=""/>
        <dsp:cNvSpPr/>
      </dsp:nvSpPr>
      <dsp:spPr>
        <a:xfrm>
          <a:off x="3864067" y="2269827"/>
          <a:ext cx="1240485" cy="1240225"/>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25E4B1-A3B9-4397-8E7E-E730E64A8DFF}">
      <dsp:nvSpPr>
        <dsp:cNvPr id="0" name=""/>
        <dsp:cNvSpPr/>
      </dsp:nvSpPr>
      <dsp:spPr>
        <a:xfrm>
          <a:off x="6634519" y="4907734"/>
          <a:ext cx="204277" cy="204488"/>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CBCCDD-5CB5-4E7F-8C12-74A336E00157}">
      <dsp:nvSpPr>
        <dsp:cNvPr id="0" name=""/>
        <dsp:cNvSpPr/>
      </dsp:nvSpPr>
      <dsp:spPr>
        <a:xfrm>
          <a:off x="3911696" y="2317370"/>
          <a:ext cx="1145226" cy="114513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802EE6-4676-49A8-B9FB-446061FF74B4}">
      <dsp:nvSpPr>
        <dsp:cNvPr id="0" name=""/>
        <dsp:cNvSpPr/>
      </dsp:nvSpPr>
      <dsp:spPr>
        <a:xfrm>
          <a:off x="5194519" y="2504478"/>
          <a:ext cx="648820" cy="64874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291A6C-0D23-4F47-9817-DF531B3174FA}">
      <dsp:nvSpPr>
        <dsp:cNvPr id="0" name=""/>
        <dsp:cNvSpPr/>
      </dsp:nvSpPr>
      <dsp:spPr>
        <a:xfrm>
          <a:off x="5232623" y="2542308"/>
          <a:ext cx="572613" cy="572568"/>
        </a:xfrm>
        <a:prstGeom prst="ellipse">
          <a:avLst/>
        </a:prstGeom>
        <a:blipFill>
          <a:blip xmlns:r="http://schemas.openxmlformats.org/officeDocument/2006/relationships" r:embed="rId2"/>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21EC3B-6C09-40BF-B711-D63FE4B22D3C}">
      <dsp:nvSpPr>
        <dsp:cNvPr id="0" name=""/>
        <dsp:cNvSpPr/>
      </dsp:nvSpPr>
      <dsp:spPr>
        <a:xfrm>
          <a:off x="4940495" y="1588367"/>
          <a:ext cx="832458" cy="832269"/>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FEEEE9-5F54-4EA4-9D51-F466BC2F35C0}">
      <dsp:nvSpPr>
        <dsp:cNvPr id="0" name=""/>
        <dsp:cNvSpPr/>
      </dsp:nvSpPr>
      <dsp:spPr>
        <a:xfrm>
          <a:off x="4655247" y="1356272"/>
          <a:ext cx="368335" cy="368080"/>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0B3B49-65FB-4F2E-BFB7-7F403C0CC25C}">
      <dsp:nvSpPr>
        <dsp:cNvPr id="0" name=""/>
        <dsp:cNvSpPr/>
      </dsp:nvSpPr>
      <dsp:spPr>
        <a:xfrm>
          <a:off x="6361972" y="0"/>
          <a:ext cx="136538" cy="136496"/>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57C981-C583-42CD-B0C6-3F422960174F}">
      <dsp:nvSpPr>
        <dsp:cNvPr id="0" name=""/>
        <dsp:cNvSpPr/>
      </dsp:nvSpPr>
      <dsp:spPr>
        <a:xfrm>
          <a:off x="4984420" y="1632332"/>
          <a:ext cx="744608" cy="74433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A15186-2C2D-44E9-A802-8FF42D469B6A}">
      <dsp:nvSpPr>
        <dsp:cNvPr id="0" name=""/>
        <dsp:cNvSpPr/>
      </dsp:nvSpPr>
      <dsp:spPr>
        <a:xfrm>
          <a:off x="5033637" y="848117"/>
          <a:ext cx="583726" cy="58330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21BBBB-E334-4D8A-9C2B-1A6F349FE596}">
      <dsp:nvSpPr>
        <dsp:cNvPr id="0" name=""/>
        <dsp:cNvSpPr/>
      </dsp:nvSpPr>
      <dsp:spPr>
        <a:xfrm>
          <a:off x="5952887" y="108890"/>
          <a:ext cx="272546" cy="272481"/>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89094A-DE72-4571-BD12-C3A62391F74F}">
      <dsp:nvSpPr>
        <dsp:cNvPr id="0" name=""/>
        <dsp:cNvSpPr/>
      </dsp:nvSpPr>
      <dsp:spPr>
        <a:xfrm>
          <a:off x="5068036" y="882369"/>
          <a:ext cx="514928" cy="514800"/>
        </a:xfrm>
        <a:prstGeom prst="ellipse">
          <a:avLst/>
        </a:prstGeom>
        <a:blipFill>
          <a:blip xmlns:r="http://schemas.openxmlformats.org/officeDocument/2006/relationships" r:embed="rId4"/>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8F66C9-6209-4380-A975-5056C06C52C1}">
      <dsp:nvSpPr>
        <dsp:cNvPr id="0" name=""/>
        <dsp:cNvSpPr/>
      </dsp:nvSpPr>
      <dsp:spPr>
        <a:xfrm>
          <a:off x="5442722" y="302643"/>
          <a:ext cx="540860" cy="54087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1D6A3-9660-46A6-BEE1-814CE409FC86}">
      <dsp:nvSpPr>
        <dsp:cNvPr id="0" name=""/>
        <dsp:cNvSpPr/>
      </dsp:nvSpPr>
      <dsp:spPr>
        <a:xfrm>
          <a:off x="5474475" y="334339"/>
          <a:ext cx="477354" cy="476970"/>
        </a:xfrm>
        <a:prstGeom prst="ellipse">
          <a:avLst/>
        </a:prstGeom>
        <a:blipFill>
          <a:blip xmlns:r="http://schemas.openxmlformats.org/officeDocument/2006/relationships" r:embed="rId5"/>
          <a:srcRect/>
          <a:stretch>
            <a:fillRect l="-22000" r="-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12190C-2D47-4F8B-BC94-9570197F6A23}">
      <dsp:nvSpPr>
        <dsp:cNvPr id="0" name=""/>
        <dsp:cNvSpPr/>
      </dsp:nvSpPr>
      <dsp:spPr>
        <a:xfrm>
          <a:off x="4682237" y="3476311"/>
          <a:ext cx="929834" cy="929913"/>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B3FD07-BB2F-4A85-9435-E5D95A7F1905}">
      <dsp:nvSpPr>
        <dsp:cNvPr id="0" name=""/>
        <dsp:cNvSpPr/>
      </dsp:nvSpPr>
      <dsp:spPr>
        <a:xfrm>
          <a:off x="6088896" y="4703245"/>
          <a:ext cx="368335" cy="368080"/>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A085EB-BD65-47CF-B89E-9C929B2AE693}">
      <dsp:nvSpPr>
        <dsp:cNvPr id="0" name=""/>
        <dsp:cNvSpPr/>
      </dsp:nvSpPr>
      <dsp:spPr>
        <a:xfrm>
          <a:off x="4731454" y="3525388"/>
          <a:ext cx="831929" cy="831758"/>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24E2EC-3FA3-4A30-88CD-EC64EBFF3407}">
      <dsp:nvSpPr>
        <dsp:cNvPr id="0" name=""/>
        <dsp:cNvSpPr/>
      </dsp:nvSpPr>
      <dsp:spPr>
        <a:xfrm>
          <a:off x="5437430" y="4255925"/>
          <a:ext cx="583726" cy="58330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869CA3-FA52-4EC9-9376-7ABF2C05470C}">
      <dsp:nvSpPr>
        <dsp:cNvPr id="0" name=""/>
        <dsp:cNvSpPr/>
      </dsp:nvSpPr>
      <dsp:spPr>
        <a:xfrm>
          <a:off x="5471829" y="4290177"/>
          <a:ext cx="514928" cy="514800"/>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73BE31-15E3-48D6-8E81-C42B56CE8C74}">
      <dsp:nvSpPr>
        <dsp:cNvPr id="0" name=""/>
        <dsp:cNvSpPr/>
      </dsp:nvSpPr>
      <dsp:spPr>
        <a:xfrm>
          <a:off x="2637341" y="1632332"/>
          <a:ext cx="1840617" cy="587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 numCol="1" spcCol="1270" anchor="b" anchorCtr="0">
          <a:noAutofit/>
        </a:bodyPr>
        <a:lstStyle/>
        <a:p>
          <a:pPr marL="0" lvl="0" indent="0" algn="r" defTabSz="533400">
            <a:lnSpc>
              <a:spcPct val="90000"/>
            </a:lnSpc>
            <a:spcBef>
              <a:spcPct val="0"/>
            </a:spcBef>
            <a:spcAft>
              <a:spcPct val="35000"/>
            </a:spcAft>
            <a:buNone/>
          </a:pPr>
          <a:r>
            <a:rPr lang="es-EC" sz="1200" kern="1200" dirty="0">
              <a:latin typeface="Calibri" panose="020F0502020204030204" pitchFamily="34" charset="0"/>
              <a:cs typeface="Calibri" panose="020F0502020204030204" pitchFamily="34" charset="0"/>
            </a:rPr>
            <a:t>Grandes cantidades de tráfico atípico</a:t>
          </a:r>
        </a:p>
      </dsp:txBody>
      <dsp:txXfrm>
        <a:off x="2637341" y="1632332"/>
        <a:ext cx="1840617" cy="587905"/>
      </dsp:txXfrm>
    </dsp:sp>
    <dsp:sp modelId="{53703A29-CEAB-4C3E-95A9-976C35A92847}">
      <dsp:nvSpPr>
        <dsp:cNvPr id="0" name=""/>
        <dsp:cNvSpPr/>
      </dsp:nvSpPr>
      <dsp:spPr>
        <a:xfrm>
          <a:off x="5977231" y="2542308"/>
          <a:ext cx="1840617" cy="572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35000"/>
            </a:spcAft>
            <a:buNone/>
          </a:pPr>
          <a:r>
            <a:rPr lang="es-EC" sz="1200" kern="1200" dirty="0">
              <a:latin typeface="Calibri" panose="020F0502020204030204" pitchFamily="34" charset="0"/>
              <a:cs typeface="Calibri" panose="020F0502020204030204" pitchFamily="34" charset="0"/>
            </a:rPr>
            <a:t>La implementación de un software satisface necesidades</a:t>
          </a:r>
        </a:p>
      </dsp:txBody>
      <dsp:txXfrm>
        <a:off x="5977231" y="2542308"/>
        <a:ext cx="1840617" cy="572568"/>
      </dsp:txXfrm>
    </dsp:sp>
    <dsp:sp modelId="{B5B21934-7B7D-46F1-B17F-A7A6D624B2A8}">
      <dsp:nvSpPr>
        <dsp:cNvPr id="0" name=""/>
        <dsp:cNvSpPr/>
      </dsp:nvSpPr>
      <dsp:spPr>
        <a:xfrm>
          <a:off x="5908962" y="1632332"/>
          <a:ext cx="1840617" cy="744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35000"/>
            </a:spcAft>
            <a:buNone/>
          </a:pPr>
          <a:r>
            <a:rPr lang="es-EC" sz="1200" kern="1200" dirty="0">
              <a:latin typeface="Calibri" panose="020F0502020204030204" pitchFamily="34" charset="0"/>
              <a:cs typeface="Calibri" panose="020F0502020204030204" pitchFamily="34" charset="0"/>
            </a:rPr>
            <a:t>Carga operativa</a:t>
          </a:r>
        </a:p>
      </dsp:txBody>
      <dsp:txXfrm>
        <a:off x="5908962" y="1632332"/>
        <a:ext cx="1840617" cy="744339"/>
      </dsp:txXfrm>
    </dsp:sp>
    <dsp:sp modelId="{43A11EB6-578C-4BC8-A922-221D39746503}">
      <dsp:nvSpPr>
        <dsp:cNvPr id="0" name=""/>
        <dsp:cNvSpPr/>
      </dsp:nvSpPr>
      <dsp:spPr>
        <a:xfrm>
          <a:off x="5748080" y="882369"/>
          <a:ext cx="1840617" cy="51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35000"/>
            </a:spcAft>
            <a:buNone/>
          </a:pPr>
          <a:r>
            <a:rPr lang="es-EC" sz="1200" kern="1200" dirty="0">
              <a:latin typeface="Calibri" panose="020F0502020204030204" pitchFamily="34" charset="0"/>
              <a:cs typeface="Calibri" panose="020F0502020204030204" pitchFamily="34" charset="0"/>
            </a:rPr>
            <a:t>Gran dificultad de obtención y caracterización</a:t>
          </a:r>
          <a:endParaRPr lang="es-EC" sz="1200" kern="1200" noProof="0" dirty="0">
            <a:latin typeface="Calibri" panose="020F0502020204030204" pitchFamily="34" charset="0"/>
            <a:cs typeface="Calibri" panose="020F0502020204030204" pitchFamily="34" charset="0"/>
          </a:endParaRPr>
        </a:p>
      </dsp:txBody>
      <dsp:txXfrm>
        <a:off x="5748080" y="882369"/>
        <a:ext cx="1840617" cy="514800"/>
      </dsp:txXfrm>
    </dsp:sp>
    <dsp:sp modelId="{39B495B7-6C6A-4D49-9674-F63EC31BA939}">
      <dsp:nvSpPr>
        <dsp:cNvPr id="0" name=""/>
        <dsp:cNvSpPr/>
      </dsp:nvSpPr>
      <dsp:spPr>
        <a:xfrm>
          <a:off x="6088896" y="334339"/>
          <a:ext cx="1840617" cy="476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35000"/>
            </a:spcAft>
            <a:buNone/>
          </a:pPr>
          <a:r>
            <a:rPr lang="es-EC" sz="1200" kern="1200" dirty="0">
              <a:latin typeface="Calibri" panose="020F0502020204030204" pitchFamily="34" charset="0"/>
              <a:cs typeface="Calibri" panose="020F0502020204030204" pitchFamily="34" charset="0"/>
            </a:rPr>
            <a:t>Las operadoras registran grandes cantidades de llamadas</a:t>
          </a:r>
          <a:endParaRPr lang="es-EC" sz="1200" kern="1200" noProof="0" dirty="0">
            <a:latin typeface="Calibri" panose="020F0502020204030204" pitchFamily="34" charset="0"/>
            <a:cs typeface="Calibri" panose="020F0502020204030204" pitchFamily="34" charset="0"/>
          </a:endParaRPr>
        </a:p>
      </dsp:txBody>
      <dsp:txXfrm>
        <a:off x="6088896" y="334339"/>
        <a:ext cx="1840617" cy="476970"/>
      </dsp:txXfrm>
    </dsp:sp>
    <dsp:sp modelId="{0A4B624A-AB03-4B0D-95D8-17C1EEB349F9}">
      <dsp:nvSpPr>
        <dsp:cNvPr id="0" name=""/>
        <dsp:cNvSpPr/>
      </dsp:nvSpPr>
      <dsp:spPr>
        <a:xfrm>
          <a:off x="2743184" y="3525388"/>
          <a:ext cx="1840617" cy="831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r" defTabSz="533400">
            <a:lnSpc>
              <a:spcPct val="90000"/>
            </a:lnSpc>
            <a:spcBef>
              <a:spcPct val="0"/>
            </a:spcBef>
            <a:spcAft>
              <a:spcPct val="35000"/>
            </a:spcAft>
            <a:buNone/>
          </a:pPr>
          <a:r>
            <a:rPr lang="es-EC" sz="1200" kern="1200" dirty="0">
              <a:latin typeface="Calibri" panose="020F0502020204030204" pitchFamily="34" charset="0"/>
              <a:cs typeface="Calibri" panose="020F0502020204030204" pitchFamily="34" charset="0"/>
            </a:rPr>
            <a:t>Controles automáticos de fraude </a:t>
          </a:r>
          <a:endParaRPr lang="es-EC" sz="1200" kern="1200" noProof="0" dirty="0">
            <a:latin typeface="Calibri" panose="020F0502020204030204" pitchFamily="34" charset="0"/>
            <a:cs typeface="Calibri" panose="020F0502020204030204" pitchFamily="34" charset="0"/>
          </a:endParaRPr>
        </a:p>
      </dsp:txBody>
      <dsp:txXfrm>
        <a:off x="2743184" y="3525388"/>
        <a:ext cx="1840617" cy="831758"/>
      </dsp:txXfrm>
    </dsp:sp>
    <dsp:sp modelId="{F45D7C2D-D9AB-4A21-979E-282D095DF01C}">
      <dsp:nvSpPr>
        <dsp:cNvPr id="0" name=""/>
        <dsp:cNvSpPr/>
      </dsp:nvSpPr>
      <dsp:spPr>
        <a:xfrm>
          <a:off x="3193019" y="4447634"/>
          <a:ext cx="2153914" cy="664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0" lvl="0" indent="0" algn="r" defTabSz="533400">
            <a:lnSpc>
              <a:spcPct val="90000"/>
            </a:lnSpc>
            <a:spcBef>
              <a:spcPct val="0"/>
            </a:spcBef>
            <a:spcAft>
              <a:spcPct val="35000"/>
            </a:spcAft>
            <a:buNone/>
          </a:pPr>
          <a:r>
            <a:rPr lang="es-US" sz="1200" kern="1200" noProof="0" dirty="0">
              <a:latin typeface="Calibri" panose="020F0502020204030204" pitchFamily="34" charset="0"/>
              <a:cs typeface="Calibri" panose="020F0502020204030204" pitchFamily="34" charset="0"/>
            </a:rPr>
            <a:t>Alta disponibilidad y asertividad</a:t>
          </a:r>
          <a:endParaRPr lang="es-EC" sz="1200" kern="1200" noProof="0" dirty="0">
            <a:latin typeface="Calibri" panose="020F0502020204030204" pitchFamily="34" charset="0"/>
            <a:cs typeface="Calibri" panose="020F0502020204030204" pitchFamily="34" charset="0"/>
          </a:endParaRPr>
        </a:p>
      </dsp:txBody>
      <dsp:txXfrm>
        <a:off x="3193019" y="4447634"/>
        <a:ext cx="2153914" cy="6645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B18D0-2568-49C8-B06F-D2E9A0C77189}">
      <dsp:nvSpPr>
        <dsp:cNvPr id="0" name=""/>
        <dsp:cNvSpPr/>
      </dsp:nvSpPr>
      <dsp:spPr>
        <a:xfrm>
          <a:off x="0" y="204333"/>
          <a:ext cx="10576264"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019E28-BEBD-444E-B54F-2FADDF10AEA2}">
      <dsp:nvSpPr>
        <dsp:cNvPr id="0" name=""/>
        <dsp:cNvSpPr/>
      </dsp:nvSpPr>
      <dsp:spPr>
        <a:xfrm>
          <a:off x="528813" y="12453"/>
          <a:ext cx="7403384"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830" tIns="0" rIns="279830" bIns="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s-EC" sz="1800" kern="1200" dirty="0"/>
            <a:t>Selección</a:t>
          </a:r>
        </a:p>
      </dsp:txBody>
      <dsp:txXfrm>
        <a:off x="547547" y="31187"/>
        <a:ext cx="7365916" cy="346292"/>
      </dsp:txXfrm>
    </dsp:sp>
    <dsp:sp modelId="{FB9F204D-B0CD-4536-BDB0-93493D3F0DF7}">
      <dsp:nvSpPr>
        <dsp:cNvPr id="0" name=""/>
        <dsp:cNvSpPr/>
      </dsp:nvSpPr>
      <dsp:spPr>
        <a:xfrm>
          <a:off x="0" y="794013"/>
          <a:ext cx="10576264"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7AB075-3576-40F0-AF2B-2075043E0425}">
      <dsp:nvSpPr>
        <dsp:cNvPr id="0" name=""/>
        <dsp:cNvSpPr/>
      </dsp:nvSpPr>
      <dsp:spPr>
        <a:xfrm>
          <a:off x="528813" y="602133"/>
          <a:ext cx="7403384"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830" tIns="0" rIns="279830" bIns="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s-EC" sz="1800" kern="1200"/>
            <a:t>Procesamiento</a:t>
          </a:r>
        </a:p>
      </dsp:txBody>
      <dsp:txXfrm>
        <a:off x="547547" y="620867"/>
        <a:ext cx="7365916" cy="346292"/>
      </dsp:txXfrm>
    </dsp:sp>
    <dsp:sp modelId="{82A1A1CB-95AA-435C-B4FD-04E725715EF4}">
      <dsp:nvSpPr>
        <dsp:cNvPr id="0" name=""/>
        <dsp:cNvSpPr/>
      </dsp:nvSpPr>
      <dsp:spPr>
        <a:xfrm>
          <a:off x="0" y="1383693"/>
          <a:ext cx="10576264"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31AFB1-F614-4C8B-A734-D2AB116F02E9}">
      <dsp:nvSpPr>
        <dsp:cNvPr id="0" name=""/>
        <dsp:cNvSpPr/>
      </dsp:nvSpPr>
      <dsp:spPr>
        <a:xfrm>
          <a:off x="528813" y="1191813"/>
          <a:ext cx="7403384"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830" tIns="0" rIns="279830" bIns="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s-EC" sz="1800" kern="1200"/>
            <a:t>Transformación</a:t>
          </a:r>
        </a:p>
      </dsp:txBody>
      <dsp:txXfrm>
        <a:off x="547547" y="1210547"/>
        <a:ext cx="7365916" cy="346292"/>
      </dsp:txXfrm>
    </dsp:sp>
    <dsp:sp modelId="{06119FCE-00FE-49D8-B404-54FFDE8BFCA7}">
      <dsp:nvSpPr>
        <dsp:cNvPr id="0" name=""/>
        <dsp:cNvSpPr/>
      </dsp:nvSpPr>
      <dsp:spPr>
        <a:xfrm>
          <a:off x="0" y="1973373"/>
          <a:ext cx="10576264"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A2517A-28A7-4BDA-8B13-EEC7A15301F0}">
      <dsp:nvSpPr>
        <dsp:cNvPr id="0" name=""/>
        <dsp:cNvSpPr/>
      </dsp:nvSpPr>
      <dsp:spPr>
        <a:xfrm>
          <a:off x="528813" y="1781493"/>
          <a:ext cx="7403384"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830" tIns="0" rIns="279830" bIns="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s-EC" sz="1800" kern="1200"/>
            <a:t>Data Mining</a:t>
          </a:r>
        </a:p>
      </dsp:txBody>
      <dsp:txXfrm>
        <a:off x="547547" y="1800227"/>
        <a:ext cx="7365916" cy="346292"/>
      </dsp:txXfrm>
    </dsp:sp>
    <dsp:sp modelId="{07966367-DF60-4504-9C67-B055BC6A4431}">
      <dsp:nvSpPr>
        <dsp:cNvPr id="0" name=""/>
        <dsp:cNvSpPr/>
      </dsp:nvSpPr>
      <dsp:spPr>
        <a:xfrm>
          <a:off x="0" y="2563053"/>
          <a:ext cx="10576264"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287CF1-ACCA-4790-8AD5-C51EABDB816A}">
      <dsp:nvSpPr>
        <dsp:cNvPr id="0" name=""/>
        <dsp:cNvSpPr/>
      </dsp:nvSpPr>
      <dsp:spPr>
        <a:xfrm>
          <a:off x="528813" y="2371173"/>
          <a:ext cx="7403384"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830" tIns="0" rIns="279830" bIns="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s-EC" sz="1800" kern="1200"/>
            <a:t>Generación de Conocimiento</a:t>
          </a:r>
        </a:p>
      </dsp:txBody>
      <dsp:txXfrm>
        <a:off x="547547" y="2389907"/>
        <a:ext cx="7365916" cy="346292"/>
      </dsp:txXfrm>
    </dsp:sp>
    <dsp:sp modelId="{91629593-0BD6-4674-A24C-37338F2BED0A}">
      <dsp:nvSpPr>
        <dsp:cNvPr id="0" name=""/>
        <dsp:cNvSpPr/>
      </dsp:nvSpPr>
      <dsp:spPr>
        <a:xfrm>
          <a:off x="0" y="3152733"/>
          <a:ext cx="10576264"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8ED528-BF26-4AEB-A653-17565DFF3766}">
      <dsp:nvSpPr>
        <dsp:cNvPr id="0" name=""/>
        <dsp:cNvSpPr/>
      </dsp:nvSpPr>
      <dsp:spPr>
        <a:xfrm>
          <a:off x="528813" y="2960853"/>
          <a:ext cx="7403384"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830" tIns="0" rIns="279830" bIns="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s-EC" sz="1800" kern="1200"/>
            <a:t>Evaluación de rendimiento</a:t>
          </a:r>
        </a:p>
      </dsp:txBody>
      <dsp:txXfrm>
        <a:off x="547547" y="2979587"/>
        <a:ext cx="7365916"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F2888-17C2-4C12-AADB-41550A906C8B}">
      <dsp:nvSpPr>
        <dsp:cNvPr id="0" name=""/>
        <dsp:cNvSpPr/>
      </dsp:nvSpPr>
      <dsp:spPr>
        <a:xfrm>
          <a:off x="3532978" y="494"/>
          <a:ext cx="611008" cy="61100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s-EC" sz="800" kern="1200"/>
            <a:t>Austria</a:t>
          </a:r>
        </a:p>
      </dsp:txBody>
      <dsp:txXfrm>
        <a:off x="3685730" y="494"/>
        <a:ext cx="305504" cy="504082"/>
      </dsp:txXfrm>
    </dsp:sp>
    <dsp:sp modelId="{6CE0A443-3898-498B-A767-375792351DD9}">
      <dsp:nvSpPr>
        <dsp:cNvPr id="0" name=""/>
        <dsp:cNvSpPr/>
      </dsp:nvSpPr>
      <dsp:spPr>
        <a:xfrm rot="1200000">
          <a:off x="4259339" y="128571"/>
          <a:ext cx="611008" cy="61100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s-EC" sz="800" kern="1200"/>
            <a:t>Burkina Faso</a:t>
          </a:r>
        </a:p>
      </dsp:txBody>
      <dsp:txXfrm>
        <a:off x="4430376" y="131795"/>
        <a:ext cx="305504" cy="504082"/>
      </dsp:txXfrm>
    </dsp:sp>
    <dsp:sp modelId="{C1CF30D8-0873-4AB6-8F27-55AB80EFD933}">
      <dsp:nvSpPr>
        <dsp:cNvPr id="0" name=""/>
        <dsp:cNvSpPr/>
      </dsp:nvSpPr>
      <dsp:spPr>
        <a:xfrm rot="2400000">
          <a:off x="4898089" y="497354"/>
          <a:ext cx="611008" cy="61100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s-EC" sz="800" kern="1200"/>
            <a:t>Equatorial Guinea</a:t>
          </a:r>
        </a:p>
      </dsp:txBody>
      <dsp:txXfrm>
        <a:off x="5085206" y="509862"/>
        <a:ext cx="305504" cy="504082"/>
      </dsp:txXfrm>
    </dsp:sp>
    <dsp:sp modelId="{D75032BE-B577-46A0-A5DE-E9476A84B58F}">
      <dsp:nvSpPr>
        <dsp:cNvPr id="0" name=""/>
        <dsp:cNvSpPr/>
      </dsp:nvSpPr>
      <dsp:spPr>
        <a:xfrm rot="3600000">
          <a:off x="5372188" y="1062362"/>
          <a:ext cx="611008" cy="61100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s-EC" sz="800" kern="1200"/>
            <a:t>Georgia</a:t>
          </a:r>
        </a:p>
      </dsp:txBody>
      <dsp:txXfrm rot="-5400000">
        <a:off x="5471951" y="1188383"/>
        <a:ext cx="504082" cy="305504"/>
      </dsp:txXfrm>
    </dsp:sp>
    <dsp:sp modelId="{8253A8AF-7186-4E0E-8C04-1F58308EA665}">
      <dsp:nvSpPr>
        <dsp:cNvPr id="0" name=""/>
        <dsp:cNvSpPr/>
      </dsp:nvSpPr>
      <dsp:spPr>
        <a:xfrm rot="4800000">
          <a:off x="5624450" y="1755447"/>
          <a:ext cx="611008" cy="61100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s-EC" sz="800" kern="1200"/>
            <a:t>Liberia</a:t>
          </a:r>
        </a:p>
      </dsp:txBody>
      <dsp:txXfrm rot="-5400000">
        <a:off x="5730564" y="1898915"/>
        <a:ext cx="504082" cy="305504"/>
      </dsp:txXfrm>
    </dsp:sp>
    <dsp:sp modelId="{7BF253D1-4AC8-4B2F-9BA4-F325C422CDF7}">
      <dsp:nvSpPr>
        <dsp:cNvPr id="0" name=""/>
        <dsp:cNvSpPr/>
      </dsp:nvSpPr>
      <dsp:spPr>
        <a:xfrm rot="6000000">
          <a:off x="5624450" y="2493013"/>
          <a:ext cx="611008" cy="61100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s-EC" sz="800" kern="1200"/>
            <a:t>Mauritania</a:t>
          </a:r>
        </a:p>
      </dsp:txBody>
      <dsp:txXfrm rot="-5400000">
        <a:off x="5730564" y="2655049"/>
        <a:ext cx="504082" cy="305504"/>
      </dsp:txXfrm>
    </dsp:sp>
    <dsp:sp modelId="{261B4475-26EF-4750-BE08-F7CF5D99FFCF}">
      <dsp:nvSpPr>
        <dsp:cNvPr id="0" name=""/>
        <dsp:cNvSpPr/>
      </dsp:nvSpPr>
      <dsp:spPr>
        <a:xfrm rot="7200000">
          <a:off x="5372188" y="3186098"/>
          <a:ext cx="611008" cy="61100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s-EC" sz="800" kern="1200"/>
            <a:t>Russia</a:t>
          </a:r>
        </a:p>
      </dsp:txBody>
      <dsp:txXfrm rot="-5400000">
        <a:off x="5471951" y="3365582"/>
        <a:ext cx="504082" cy="305504"/>
      </dsp:txXfrm>
    </dsp:sp>
    <dsp:sp modelId="{3898ECFF-0970-43DE-9DEE-C5D049C9B564}">
      <dsp:nvSpPr>
        <dsp:cNvPr id="0" name=""/>
        <dsp:cNvSpPr/>
      </dsp:nvSpPr>
      <dsp:spPr>
        <a:xfrm rot="8400000">
          <a:off x="4898089" y="3751106"/>
          <a:ext cx="611008" cy="61100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s-EC" sz="800" kern="1200"/>
            <a:t>Serbia</a:t>
          </a:r>
        </a:p>
      </dsp:txBody>
      <dsp:txXfrm rot="10800000">
        <a:off x="5085206" y="3845524"/>
        <a:ext cx="305504" cy="504082"/>
      </dsp:txXfrm>
    </dsp:sp>
    <dsp:sp modelId="{E4033DDB-39D1-42B5-AAE9-1C560485AC83}">
      <dsp:nvSpPr>
        <dsp:cNvPr id="0" name=""/>
        <dsp:cNvSpPr/>
      </dsp:nvSpPr>
      <dsp:spPr>
        <a:xfrm rot="9600000">
          <a:off x="4259339" y="4119889"/>
          <a:ext cx="611008" cy="61100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s-EC" sz="800" kern="1200"/>
            <a:t>Surinam</a:t>
          </a:r>
        </a:p>
      </dsp:txBody>
      <dsp:txXfrm rot="10800000">
        <a:off x="4430376" y="4223591"/>
        <a:ext cx="305504" cy="504082"/>
      </dsp:txXfrm>
    </dsp:sp>
    <dsp:sp modelId="{E9645985-7093-43D9-9AC9-0214747AE3AB}">
      <dsp:nvSpPr>
        <dsp:cNvPr id="0" name=""/>
        <dsp:cNvSpPr/>
      </dsp:nvSpPr>
      <dsp:spPr>
        <a:xfrm rot="10800000">
          <a:off x="3532978" y="4247966"/>
          <a:ext cx="611008" cy="61100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s-EC" sz="800" kern="1200"/>
            <a:t>Tayikistán</a:t>
          </a:r>
        </a:p>
      </dsp:txBody>
      <dsp:txXfrm rot="10800000">
        <a:off x="3685730" y="4354892"/>
        <a:ext cx="305504" cy="504082"/>
      </dsp:txXfrm>
    </dsp:sp>
    <dsp:sp modelId="{6AE5DAE6-5AA5-41DB-8F80-A0DC67773565}">
      <dsp:nvSpPr>
        <dsp:cNvPr id="0" name=""/>
        <dsp:cNvSpPr/>
      </dsp:nvSpPr>
      <dsp:spPr>
        <a:xfrm rot="12000000">
          <a:off x="2806618" y="4119889"/>
          <a:ext cx="611008" cy="61100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s-EC" sz="800" kern="1200"/>
            <a:t>Turkey</a:t>
          </a:r>
        </a:p>
      </dsp:txBody>
      <dsp:txXfrm rot="10800000">
        <a:off x="2941085" y="4223591"/>
        <a:ext cx="305504" cy="504082"/>
      </dsp:txXfrm>
    </dsp:sp>
    <dsp:sp modelId="{5A9CD2AF-4B0A-4447-B73E-060AEABFEC8D}">
      <dsp:nvSpPr>
        <dsp:cNvPr id="0" name=""/>
        <dsp:cNvSpPr/>
      </dsp:nvSpPr>
      <dsp:spPr>
        <a:xfrm rot="13200000">
          <a:off x="2167867" y="3751106"/>
          <a:ext cx="611008" cy="61100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s-EC" sz="800" kern="1200"/>
            <a:t>Turkmenistán</a:t>
          </a:r>
        </a:p>
      </dsp:txBody>
      <dsp:txXfrm rot="10800000">
        <a:off x="2286254" y="3845524"/>
        <a:ext cx="305504" cy="504082"/>
      </dsp:txXfrm>
    </dsp:sp>
    <dsp:sp modelId="{A0844588-2A5B-49DE-B9E7-2C8CC3BD84D1}">
      <dsp:nvSpPr>
        <dsp:cNvPr id="0" name=""/>
        <dsp:cNvSpPr/>
      </dsp:nvSpPr>
      <dsp:spPr>
        <a:xfrm rot="14400000">
          <a:off x="1693769" y="3186098"/>
          <a:ext cx="611008" cy="61100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s-EC" sz="800" kern="1200"/>
            <a:t>Belarus</a:t>
          </a:r>
        </a:p>
      </dsp:txBody>
      <dsp:txXfrm rot="5400000">
        <a:off x="1700932" y="3365582"/>
        <a:ext cx="504082" cy="305504"/>
      </dsp:txXfrm>
    </dsp:sp>
    <dsp:sp modelId="{BA17DFE5-C698-4463-BD7C-4D1D9BF709DA}">
      <dsp:nvSpPr>
        <dsp:cNvPr id="0" name=""/>
        <dsp:cNvSpPr/>
      </dsp:nvSpPr>
      <dsp:spPr>
        <a:xfrm rot="15600000">
          <a:off x="1441507" y="2493013"/>
          <a:ext cx="611008" cy="61100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s-EC" sz="800" kern="1200"/>
            <a:t>Marruecos</a:t>
          </a:r>
        </a:p>
      </dsp:txBody>
      <dsp:txXfrm rot="5400000">
        <a:off x="1442319" y="2655049"/>
        <a:ext cx="504082" cy="305504"/>
      </dsp:txXfrm>
    </dsp:sp>
    <dsp:sp modelId="{84A2CBC3-59B0-421C-8C04-4463BF1EF56C}">
      <dsp:nvSpPr>
        <dsp:cNvPr id="0" name=""/>
        <dsp:cNvSpPr/>
      </dsp:nvSpPr>
      <dsp:spPr>
        <a:xfrm rot="16800000">
          <a:off x="1441507" y="1755447"/>
          <a:ext cx="611008" cy="61100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s-EC" sz="800" kern="1200"/>
            <a:t>Nicaragua</a:t>
          </a:r>
        </a:p>
      </dsp:txBody>
      <dsp:txXfrm rot="5400000">
        <a:off x="1442319" y="1898915"/>
        <a:ext cx="504082" cy="305504"/>
      </dsp:txXfrm>
    </dsp:sp>
    <dsp:sp modelId="{67342CD2-A1D0-42DA-9213-7A8D75DBC425}">
      <dsp:nvSpPr>
        <dsp:cNvPr id="0" name=""/>
        <dsp:cNvSpPr/>
      </dsp:nvSpPr>
      <dsp:spPr>
        <a:xfrm rot="18000000">
          <a:off x="1693769" y="1062362"/>
          <a:ext cx="611008" cy="61100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s-EC" sz="800" kern="1200"/>
            <a:t>Islas Vírgenes</a:t>
          </a:r>
        </a:p>
      </dsp:txBody>
      <dsp:txXfrm rot="5400000">
        <a:off x="1700932" y="1188383"/>
        <a:ext cx="504082" cy="305504"/>
      </dsp:txXfrm>
    </dsp:sp>
    <dsp:sp modelId="{89F76AD8-E096-49CC-83AF-C9D55840C4FE}">
      <dsp:nvSpPr>
        <dsp:cNvPr id="0" name=""/>
        <dsp:cNvSpPr/>
      </dsp:nvSpPr>
      <dsp:spPr>
        <a:xfrm rot="19200000">
          <a:off x="2167867" y="497354"/>
          <a:ext cx="611008" cy="61100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s-EC" sz="800" kern="1200"/>
            <a:t>Yugoslavia</a:t>
          </a:r>
        </a:p>
      </dsp:txBody>
      <dsp:txXfrm>
        <a:off x="2286254" y="509862"/>
        <a:ext cx="305504" cy="504082"/>
      </dsp:txXfrm>
    </dsp:sp>
    <dsp:sp modelId="{D7D26043-BBBC-4F2F-97C1-9731BDA480DB}">
      <dsp:nvSpPr>
        <dsp:cNvPr id="0" name=""/>
        <dsp:cNvSpPr/>
      </dsp:nvSpPr>
      <dsp:spPr>
        <a:xfrm rot="20400000">
          <a:off x="2806618" y="128571"/>
          <a:ext cx="611008" cy="61100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s-EC" sz="800" kern="1200"/>
            <a:t>Uganda</a:t>
          </a:r>
        </a:p>
      </dsp:txBody>
      <dsp:txXfrm>
        <a:off x="2941085" y="131795"/>
        <a:ext cx="305504" cy="504082"/>
      </dsp:txXfrm>
    </dsp:sp>
  </dsp:spTree>
</dsp:drawing>
</file>

<file path=ppt/diagrams/layout1.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F4628-362B-498B-A529-822FF5879875}" type="datetimeFigureOut">
              <a:rPr lang="es-EC" smtClean="0"/>
              <a:t>29/7/2021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02B717-613B-436C-A21D-830E6ABA4107}" type="slidenum">
              <a:rPr lang="es-EC" smtClean="0"/>
              <a:t>‹Nº›</a:t>
            </a:fld>
            <a:endParaRPr lang="es-EC"/>
          </a:p>
        </p:txBody>
      </p:sp>
    </p:spTree>
    <p:extLst>
      <p:ext uri="{BB962C8B-B14F-4D97-AF65-F5344CB8AC3E}">
        <p14:creationId xmlns:p14="http://schemas.microsoft.com/office/powerpoint/2010/main" val="3390992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800" dirty="0">
                <a:effectLst/>
                <a:latin typeface="Calibri" panose="020F0502020204030204" pitchFamily="34" charset="0"/>
                <a:ea typeface="Times New Roman" panose="02020603050405020304" pitchFamily="18" charset="0"/>
                <a:cs typeface="Times New Roman" panose="02020603050405020304" pitchFamily="18" charset="0"/>
              </a:rPr>
              <a:t>La empresa de </a:t>
            </a:r>
            <a:r>
              <a:rPr lang="es-ES" sz="1800" dirty="0">
                <a:effectLst/>
                <a:latin typeface="Calibri" panose="020F0502020204030204" pitchFamily="34" charset="0"/>
                <a:ea typeface="Times New Roman" panose="02020603050405020304" pitchFamily="18" charset="0"/>
                <a:cs typeface="Times New Roman" panose="02020603050405020304" pitchFamily="18" charset="0"/>
              </a:rPr>
              <a:t>telecomunicaciones</a:t>
            </a:r>
            <a:r>
              <a:rPr lang="es-EC" sz="1800" dirty="0">
                <a:effectLst/>
                <a:latin typeface="Calibri" panose="020F0502020204030204" pitchFamily="34" charset="0"/>
                <a:ea typeface="Times New Roman" panose="02020603050405020304" pitchFamily="18" charset="0"/>
                <a:cs typeface="Times New Roman" panose="02020603050405020304" pitchFamily="18" charset="0"/>
              </a:rPr>
              <a:t> ofrece el servicio de Llamadas de Larga Distancia Internacional (LDI) a sus abonados, se mantendrá el nombre de la empresa como anónima por criterios de seguridad.  </a:t>
            </a:r>
          </a:p>
          <a:p>
            <a:endParaRPr lang="es-EC" dirty="0"/>
          </a:p>
        </p:txBody>
      </p:sp>
      <p:sp>
        <p:nvSpPr>
          <p:cNvPr id="4" name="Marcador de número de diapositiva 3"/>
          <p:cNvSpPr>
            <a:spLocks noGrp="1"/>
          </p:cNvSpPr>
          <p:nvPr>
            <p:ph type="sldNum" sz="quarter" idx="5"/>
          </p:nvPr>
        </p:nvSpPr>
        <p:spPr/>
        <p:txBody>
          <a:bodyPr/>
          <a:lstStyle/>
          <a:p>
            <a:fld id="{AF02B717-613B-436C-A21D-830E6ABA4107}" type="slidenum">
              <a:rPr lang="es-EC" smtClean="0"/>
              <a:t>3</a:t>
            </a:fld>
            <a:endParaRPr lang="es-EC"/>
          </a:p>
        </p:txBody>
      </p:sp>
    </p:spTree>
    <p:extLst>
      <p:ext uri="{BB962C8B-B14F-4D97-AF65-F5344CB8AC3E}">
        <p14:creationId xmlns:p14="http://schemas.microsoft.com/office/powerpoint/2010/main" val="442983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a:t>Modelo Vista Controlador</a:t>
            </a:r>
            <a:endParaRPr lang="es-EC" dirty="0"/>
          </a:p>
        </p:txBody>
      </p:sp>
      <p:sp>
        <p:nvSpPr>
          <p:cNvPr id="4" name="Marcador de número de diapositiva 3"/>
          <p:cNvSpPr>
            <a:spLocks noGrp="1"/>
          </p:cNvSpPr>
          <p:nvPr>
            <p:ph type="sldNum" sz="quarter" idx="5"/>
          </p:nvPr>
        </p:nvSpPr>
        <p:spPr/>
        <p:txBody>
          <a:bodyPr/>
          <a:lstStyle/>
          <a:p>
            <a:fld id="{AF02B717-613B-436C-A21D-830E6ABA4107}" type="slidenum">
              <a:rPr lang="es-EC" smtClean="0"/>
              <a:t>11</a:t>
            </a:fld>
            <a:endParaRPr lang="es-EC"/>
          </a:p>
        </p:txBody>
      </p:sp>
    </p:spTree>
    <p:extLst>
      <p:ext uri="{BB962C8B-B14F-4D97-AF65-F5344CB8AC3E}">
        <p14:creationId xmlns:p14="http://schemas.microsoft.com/office/powerpoint/2010/main" val="41947065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2.bin"/><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name="CorelDRAW" r:id="rId2" imgW="9168480" imgH="5375520" progId="">
                  <p:embed/>
                </p:oleObj>
              </mc:Choice>
              <mc:Fallback>
                <p:oleObj name="CorelDRAW" r:id="rId2" imgW="9168480" imgH="5375520" progId="">
                  <p:embed/>
                  <p:pic>
                    <p:nvPicPr>
                      <p:cNvPr id="2" name="Object 43"/>
                      <p:cNvPicPr>
                        <a:picLocks noChangeAspect="1" noChangeArrowheads="1"/>
                      </p:cNvPicPr>
                      <p:nvPr/>
                    </p:nvPicPr>
                    <p:blipFill>
                      <a:blip r:embed="rId3">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7" name="Picture 33" descr="LOGO-OFICIAL-transparente"/>
          <p:cNvPicPr>
            <a:picLocks noChangeAspect="1" noChangeArrowheads="1"/>
          </p:cNvPicPr>
          <p:nvPr/>
        </p:nvPicPr>
        <p:blipFill>
          <a:blip r:embed="rId4" cstate="print"/>
          <a:srcRect/>
          <a:stretch>
            <a:fillRect/>
          </a:stretch>
        </p:blipFill>
        <p:spPr bwMode="auto">
          <a:xfrm>
            <a:off x="71968" y="153989"/>
            <a:ext cx="4078817" cy="890587"/>
          </a:xfrm>
          <a:prstGeom prst="rect">
            <a:avLst/>
          </a:prstGeom>
          <a:noFill/>
          <a:ln w="9525">
            <a:noFill/>
            <a:miter lim="800000"/>
            <a:headEnd/>
            <a:tailEnd/>
          </a:ln>
        </p:spPr>
      </p:pic>
      <p:pic>
        <p:nvPicPr>
          <p:cNvPr id="8" name="12 Imagen" descr="pie de pagina espe.jpg"/>
          <p:cNvPicPr>
            <a:picLocks noChangeAspect="1"/>
          </p:cNvPicPr>
          <p:nvPr/>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15673830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3888392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Tree>
    <p:extLst>
      <p:ext uri="{BB962C8B-B14F-4D97-AF65-F5344CB8AC3E}">
        <p14:creationId xmlns:p14="http://schemas.microsoft.com/office/powerpoint/2010/main" val="2677912838"/>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163780"/>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name="CorelDRAW" r:id="rId2" imgW="9168480" imgH="5375520" progId="">
                  <p:embed/>
                </p:oleObj>
              </mc:Choice>
              <mc:Fallback>
                <p:oleObj name="CorelDRAW" r:id="rId2" imgW="9168480" imgH="5375520" progId="">
                  <p:embed/>
                  <p:pic>
                    <p:nvPicPr>
                      <p:cNvPr id="2" name="Object 43"/>
                      <p:cNvPicPr>
                        <a:picLocks noChangeAspect="1" noChangeArrowheads="1"/>
                      </p:cNvPicPr>
                      <p:nvPr/>
                    </p:nvPicPr>
                    <p:blipFill>
                      <a:blip r:embed="rId3">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dirty="0"/>
          </a:p>
        </p:txBody>
      </p:sp>
      <p:pic>
        <p:nvPicPr>
          <p:cNvPr id="8" name="12 Imagen" descr="pie de pagina espe.jpg"/>
          <p:cNvPicPr>
            <a:picLocks noChangeAspect="1"/>
          </p:cNvPicPr>
          <p:nvPr/>
        </p:nvPicPr>
        <p:blipFill>
          <a:blip r:embed="rId4"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CÓDIGO: </a:t>
            </a:r>
            <a:r>
              <a:rPr lang="es-EC" dirty="0"/>
              <a:t>SGC.DI.260</a:t>
            </a:r>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126068203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2978508570"/>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los estilos de texto del patrón</a:t>
            </a:r>
          </a:p>
        </p:txBody>
      </p:sp>
    </p:spTree>
    <p:extLst>
      <p:ext uri="{BB962C8B-B14F-4D97-AF65-F5344CB8AC3E}">
        <p14:creationId xmlns:p14="http://schemas.microsoft.com/office/powerpoint/2010/main" val="2162610919"/>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671983278"/>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46204001"/>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1280346188"/>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5787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90767497"/>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2020333677"/>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ES" noProof="0"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230689261"/>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858758798"/>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Tree>
    <p:extLst>
      <p:ext uri="{BB962C8B-B14F-4D97-AF65-F5344CB8AC3E}">
        <p14:creationId xmlns:p14="http://schemas.microsoft.com/office/powerpoint/2010/main" val="433005635"/>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dirty="0"/>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dirty="0"/>
              <a:t>VERSIÓN: </a:t>
            </a:r>
            <a:r>
              <a:rPr lang="es-EC" dirty="0"/>
              <a:t>1.0</a:t>
            </a:r>
          </a:p>
        </p:txBody>
      </p:sp>
      <p:sp>
        <p:nvSpPr>
          <p:cNvPr id="4" name="3 Marcador de pie de página"/>
          <p:cNvSpPr>
            <a:spLocks noGrp="1"/>
          </p:cNvSpPr>
          <p:nvPr>
            <p:ph type="ftr" sz="quarter" idx="12"/>
          </p:nvPr>
        </p:nvSpPr>
        <p:spPr/>
        <p:txBody>
          <a:bodyPr/>
          <a:lstStyle/>
          <a:p>
            <a:r>
              <a:rPr lang="es-EC" b="1" dirty="0"/>
              <a:t>CÓDIGO: </a:t>
            </a:r>
            <a:r>
              <a:rPr lang="es-EC" dirty="0"/>
              <a:t>SGC.DI.260</a:t>
            </a:r>
          </a:p>
        </p:txBody>
      </p:sp>
    </p:spTree>
    <p:extLst>
      <p:ext uri="{BB962C8B-B14F-4D97-AF65-F5344CB8AC3E}">
        <p14:creationId xmlns:p14="http://schemas.microsoft.com/office/powerpoint/2010/main" val="89706257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los estilos de texto del patrón</a:t>
            </a:r>
          </a:p>
        </p:txBody>
      </p:sp>
    </p:spTree>
    <p:extLst>
      <p:ext uri="{BB962C8B-B14F-4D97-AF65-F5344CB8AC3E}">
        <p14:creationId xmlns:p14="http://schemas.microsoft.com/office/powerpoint/2010/main" val="180242320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18712687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14740080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258579340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AutoShape 4"/>
          <p:cNvSpPr>
            <a:spLocks noChangeArrowheads="1"/>
          </p:cNvSpPr>
          <p:nvPr/>
        </p:nvSpPr>
        <p:spPr bwMode="auto">
          <a:xfrm>
            <a:off x="476251" y="1428750"/>
            <a:ext cx="3048000" cy="1981200"/>
          </a:xfrm>
          <a:prstGeom prst="rightArrowCallout">
            <a:avLst>
              <a:gd name="adj1" fmla="val 25000"/>
              <a:gd name="adj2" fmla="val 25000"/>
              <a:gd name="adj3" fmla="val 19231"/>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p:txBody>
      </p:sp>
      <p:sp>
        <p:nvSpPr>
          <p:cNvPr id="3" name="AutoShape 12"/>
          <p:cNvSpPr>
            <a:spLocks noChangeArrowheads="1"/>
          </p:cNvSpPr>
          <p:nvPr/>
        </p:nvSpPr>
        <p:spPr bwMode="auto">
          <a:xfrm>
            <a:off x="6381751" y="4305306"/>
            <a:ext cx="2286000" cy="571500"/>
          </a:xfrm>
          <a:prstGeom prst="downArrowCallout">
            <a:avLst>
              <a:gd name="adj1" fmla="val 59091"/>
              <a:gd name="adj2" fmla="val 59091"/>
              <a:gd name="adj3" fmla="val 16667"/>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a:p>
            <a:pPr algn="ctr" eaLnBrk="0" hangingPunct="0">
              <a:defRPr/>
            </a:pPr>
            <a:r>
              <a:rPr lang="es-ES" sz="1400" b="1" dirty="0">
                <a:effectLst>
                  <a:outerShdw blurRad="38100" dist="38100" dir="2700000" algn="tl">
                    <a:srgbClr val="000000">
                      <a:alpha val="43137"/>
                    </a:srgbClr>
                  </a:outerShdw>
                </a:effectLst>
                <a:latin typeface="Albertus" pitchFamily="34" charset="0"/>
              </a:rPr>
              <a:t>PRODUCTOS</a:t>
            </a:r>
          </a:p>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p:txBody>
      </p:sp>
      <p:sp>
        <p:nvSpPr>
          <p:cNvPr id="4" name="AutoShape 8"/>
          <p:cNvSpPr>
            <a:spLocks noChangeArrowheads="1"/>
          </p:cNvSpPr>
          <p:nvPr/>
        </p:nvSpPr>
        <p:spPr bwMode="auto">
          <a:xfrm>
            <a:off x="3619500" y="5000626"/>
            <a:ext cx="7518400" cy="885825"/>
          </a:xfrm>
          <a:prstGeom prst="bevel">
            <a:avLst>
              <a:gd name="adj" fmla="val 125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defTabSz="376238">
              <a:defRPr/>
            </a:pPr>
            <a:endParaRPr lang="es-ES" sz="1400" b="1" dirty="0">
              <a:solidFill>
                <a:schemeClr val="bg1"/>
              </a:solidFill>
              <a:effectLst>
                <a:outerShdw blurRad="38100" dist="38100" dir="2700000" algn="tl">
                  <a:srgbClr val="000000">
                    <a:alpha val="43137"/>
                  </a:srgbClr>
                </a:outerShdw>
              </a:effectLst>
              <a:latin typeface="Albertus" pitchFamily="34" charset="0"/>
            </a:endParaRPr>
          </a:p>
        </p:txBody>
      </p:sp>
      <p:sp>
        <p:nvSpPr>
          <p:cNvPr id="5" name="4 Rectángulo"/>
          <p:cNvSpPr/>
          <p:nvPr/>
        </p:nvSpPr>
        <p:spPr>
          <a:xfrm>
            <a:off x="3809984" y="785794"/>
            <a:ext cx="7429552" cy="3357586"/>
          </a:xfrm>
          <a:prstGeom prst="rect">
            <a:avLst/>
          </a:prstGeom>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chor="ctr"/>
          <a:lstStyle/>
          <a:p>
            <a:pPr algn="just" defTabSz="292100" eaLnBrk="0" hangingPunct="0">
              <a:buFont typeface="Wingdings" pitchFamily="2" charset="2"/>
              <a:buNone/>
              <a:defRPr/>
            </a:pPr>
            <a:endParaRPr lang="es-ES" sz="1600" b="1" dirty="0">
              <a:solidFill>
                <a:schemeClr val="tx1"/>
              </a:solidFill>
              <a:latin typeface="Albertus" pitchFamily="34" charset="0"/>
            </a:endParaRPr>
          </a:p>
        </p:txBody>
      </p:sp>
    </p:spTree>
    <p:extLst>
      <p:ext uri="{BB962C8B-B14F-4D97-AF65-F5344CB8AC3E}">
        <p14:creationId xmlns:p14="http://schemas.microsoft.com/office/powerpoint/2010/main" val="889768020"/>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3095985703"/>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extLst>
      <p:ext uri="{BB962C8B-B14F-4D97-AF65-F5344CB8AC3E}">
        <p14:creationId xmlns:p14="http://schemas.microsoft.com/office/powerpoint/2010/main" val="52806937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a:p>
        </p:txBody>
      </p:sp>
      <p:sp>
        <p:nvSpPr>
          <p:cNvPr id="1045"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a:p>
        </p:txBody>
      </p:sp>
      <p:sp>
        <p:nvSpPr>
          <p:cNvPr id="1047" name="Line 23"/>
          <p:cNvSpPr>
            <a:spLocks noChangeShapeType="1"/>
          </p:cNvSpPr>
          <p:nvPr/>
        </p:nvSpPr>
        <p:spPr bwMode="auto">
          <a:xfrm rot="10800000" flipH="1">
            <a:off x="33868" y="6235700"/>
            <a:ext cx="8879417" cy="0"/>
          </a:xfrm>
          <a:prstGeom prst="line">
            <a:avLst/>
          </a:prstGeom>
          <a:noFill/>
          <a:ln w="38100">
            <a:solidFill>
              <a:srgbClr val="FF0000"/>
            </a:solidFill>
            <a:round/>
            <a:headEnd/>
            <a:tailEnd/>
          </a:ln>
          <a:effectLst/>
        </p:spPr>
        <p:txBody>
          <a:bodyPr/>
          <a:lstStyle/>
          <a:p>
            <a:pPr>
              <a:defRPr/>
            </a:pPr>
            <a:endParaRPr lang="es-ES" sz="1800"/>
          </a:p>
        </p:txBody>
      </p:sp>
      <p:sp>
        <p:nvSpPr>
          <p:cNvPr id="1048" name="Line 24"/>
          <p:cNvSpPr>
            <a:spLocks noChangeShapeType="1"/>
          </p:cNvSpPr>
          <p:nvPr/>
        </p:nvSpPr>
        <p:spPr bwMode="auto">
          <a:xfrm rot="10800000" flipH="1">
            <a:off x="33868" y="6283325"/>
            <a:ext cx="8879417" cy="0"/>
          </a:xfrm>
          <a:prstGeom prst="line">
            <a:avLst/>
          </a:prstGeom>
          <a:noFill/>
          <a:ln w="38100">
            <a:solidFill>
              <a:srgbClr val="006600"/>
            </a:solidFill>
            <a:round/>
            <a:headEnd/>
            <a:tailEnd/>
          </a:ln>
          <a:effectLst/>
        </p:spPr>
        <p:txBody>
          <a:bodyPr/>
          <a:lstStyle/>
          <a:p>
            <a:pPr>
              <a:defRPr/>
            </a:pPr>
            <a:endParaRPr lang="es-ES" sz="1800"/>
          </a:p>
        </p:txBody>
      </p:sp>
      <p:pic>
        <p:nvPicPr>
          <p:cNvPr id="6150" name="Picture 25" descr="LOGO-OFICIAL-transparente"/>
          <p:cNvPicPr>
            <a:picLocks noChangeAspect="1" noChangeArrowheads="1"/>
          </p:cNvPicPr>
          <p:nvPr/>
        </p:nvPicPr>
        <p:blipFill>
          <a:blip r:embed="rId14" cstate="print"/>
          <a:srcRect/>
          <a:stretch>
            <a:fillRect/>
          </a:stretch>
        </p:blipFill>
        <p:spPr bwMode="auto">
          <a:xfrm>
            <a:off x="8591552" y="5876926"/>
            <a:ext cx="3600449" cy="785813"/>
          </a:xfrm>
          <a:prstGeom prst="rect">
            <a:avLst/>
          </a:prstGeom>
          <a:noFill/>
          <a:ln w="9525">
            <a:noFill/>
            <a:miter lim="800000"/>
            <a:headEnd/>
            <a:tailEnd/>
          </a:ln>
        </p:spPr>
      </p:pic>
    </p:spTree>
    <p:extLst>
      <p:ext uri="{BB962C8B-B14F-4D97-AF65-F5344CB8AC3E}">
        <p14:creationId xmlns:p14="http://schemas.microsoft.com/office/powerpoint/2010/main" val="144655462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slow">
    <p:wipe/>
  </p:transition>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dirty="0"/>
          </a:p>
        </p:txBody>
      </p:sp>
      <p:sp>
        <p:nvSpPr>
          <p:cNvPr id="1045" name="Rectangle 21"/>
          <p:cNvSpPr>
            <a:spLocks noChangeArrowheads="1"/>
          </p:cNvSpPr>
          <p:nvPr/>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dirty="0">
              <a:solidFill>
                <a:schemeClr val="tx1"/>
              </a:solidFill>
            </a:endParaRPr>
          </a:p>
        </p:txBody>
      </p:sp>
      <p:sp>
        <p:nvSpPr>
          <p:cNvPr id="1047" name="Line 23"/>
          <p:cNvSpPr>
            <a:spLocks noChangeShapeType="1"/>
          </p:cNvSpPr>
          <p:nvPr/>
        </p:nvSpPr>
        <p:spPr bwMode="auto">
          <a:xfrm rot="10800000" flipH="1">
            <a:off x="33868" y="6235700"/>
            <a:ext cx="8879417" cy="0"/>
          </a:xfrm>
          <a:prstGeom prst="line">
            <a:avLst/>
          </a:prstGeom>
          <a:noFill/>
          <a:ln w="38100">
            <a:solidFill>
              <a:srgbClr val="FF0000"/>
            </a:solidFill>
            <a:round/>
            <a:headEnd/>
            <a:tailEnd/>
          </a:ln>
          <a:effectLst/>
        </p:spPr>
        <p:txBody>
          <a:bodyPr/>
          <a:lstStyle/>
          <a:p>
            <a:pPr>
              <a:defRPr/>
            </a:pPr>
            <a:endParaRPr lang="es-ES" sz="800" dirty="0">
              <a:solidFill>
                <a:schemeClr val="tx1"/>
              </a:solidFill>
            </a:endParaRPr>
          </a:p>
        </p:txBody>
      </p:sp>
      <p:sp>
        <p:nvSpPr>
          <p:cNvPr id="1048" name="Line 24"/>
          <p:cNvSpPr>
            <a:spLocks noChangeShapeType="1"/>
          </p:cNvSpPr>
          <p:nvPr/>
        </p:nvSpPr>
        <p:spPr bwMode="auto">
          <a:xfrm rot="10800000" flipH="1">
            <a:off x="33868" y="6283325"/>
            <a:ext cx="8879417" cy="0"/>
          </a:xfrm>
          <a:prstGeom prst="line">
            <a:avLst/>
          </a:prstGeom>
          <a:noFill/>
          <a:ln w="38100">
            <a:solidFill>
              <a:srgbClr val="006600"/>
            </a:solidFill>
            <a:round/>
            <a:headEnd/>
            <a:tailEnd/>
          </a:ln>
          <a:effectLst/>
        </p:spPr>
        <p:txBody>
          <a:bodyPr/>
          <a:lstStyle/>
          <a:p>
            <a:pPr>
              <a:defRPr/>
            </a:pPr>
            <a:endParaRPr lang="es-ES" sz="800" dirty="0">
              <a:solidFill>
                <a:schemeClr val="tx1"/>
              </a:solidFill>
            </a:endParaRPr>
          </a:p>
        </p:txBody>
      </p:sp>
      <p:sp>
        <p:nvSpPr>
          <p:cNvPr id="8" name="7 Marcador de fecha"/>
          <p:cNvSpPr>
            <a:spLocks noGrp="1"/>
          </p:cNvSpPr>
          <p:nvPr>
            <p:ph type="dt" sz="half" idx="2"/>
          </p:nvPr>
        </p:nvSpPr>
        <p:spPr>
          <a:xfrm>
            <a:off x="513589" y="6656871"/>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9" name="8 Marcador de pie de página"/>
          <p:cNvSpPr>
            <a:spLocks noGrp="1"/>
          </p:cNvSpPr>
          <p:nvPr>
            <p:ph type="ftr" sz="quarter" idx="3"/>
          </p:nvPr>
        </p:nvSpPr>
        <p:spPr>
          <a:xfrm>
            <a:off x="5850880" y="6658074"/>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CÓDIGO: </a:t>
            </a:r>
            <a:r>
              <a:rPr lang="es-EC" dirty="0"/>
              <a:t>SGC.DI.260</a:t>
            </a:r>
          </a:p>
        </p:txBody>
      </p:sp>
      <p:sp>
        <p:nvSpPr>
          <p:cNvPr id="10" name="9 Marcador de número de diapositiva"/>
          <p:cNvSpPr>
            <a:spLocks noGrp="1"/>
          </p:cNvSpPr>
          <p:nvPr>
            <p:ph type="sldNum" sz="quarter" idx="4"/>
          </p:nvPr>
        </p:nvSpPr>
        <p:spPr>
          <a:xfrm>
            <a:off x="10416480" y="6658074"/>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11" name="10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933619" y="5981170"/>
            <a:ext cx="2976000" cy="576448"/>
          </a:xfrm>
          <a:prstGeom prst="rect">
            <a:avLst/>
          </a:prstGeom>
        </p:spPr>
      </p:pic>
    </p:spTree>
    <p:extLst>
      <p:ext uri="{BB962C8B-B14F-4D97-AF65-F5344CB8AC3E}">
        <p14:creationId xmlns:p14="http://schemas.microsoft.com/office/powerpoint/2010/main" val="333258157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spd="slow">
    <p:wipe/>
  </p:transition>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diagramLayout" Target="../diagrams/layout4.xml"/><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11" Type="http://schemas.openxmlformats.org/officeDocument/2006/relationships/image" Target="../media/image29.png"/><Relationship Id="rId5" Type="http://schemas.openxmlformats.org/officeDocument/2006/relationships/diagramColors" Target="../diagrams/colors4.xml"/><Relationship Id="rId10" Type="http://schemas.openxmlformats.org/officeDocument/2006/relationships/image" Target="../media/image28.png"/><Relationship Id="rId4" Type="http://schemas.openxmlformats.org/officeDocument/2006/relationships/diagramQuickStyle" Target="../diagrams/quickStyle4.xml"/><Relationship Id="rId9" Type="http://schemas.openxmlformats.org/officeDocument/2006/relationships/image" Target="../media/image27.png"/><Relationship Id="rId1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6927539-BAF9-4CB8-9EE7-3A33495A01EE}"/>
              </a:ext>
            </a:extLst>
          </p:cNvPr>
          <p:cNvSpPr txBox="1"/>
          <p:nvPr/>
        </p:nvSpPr>
        <p:spPr>
          <a:xfrm>
            <a:off x="1196502" y="898552"/>
            <a:ext cx="10155677" cy="6463308"/>
          </a:xfrm>
          <a:prstGeom prst="rect">
            <a:avLst/>
          </a:prstGeom>
          <a:noFill/>
        </p:spPr>
        <p:txBody>
          <a:bodyPr wrap="square">
            <a:spAutoFit/>
          </a:bodyPr>
          <a:lstStyle/>
          <a:p>
            <a:pPr algn="ctr">
              <a:spcAft>
                <a:spcPts val="0"/>
              </a:spcAft>
            </a:pPr>
            <a:r>
              <a:rPr lang="es-EC" sz="1800" dirty="0">
                <a:effectLst/>
                <a:latin typeface="Calibri" panose="020F0502020204030204" pitchFamily="34" charset="0"/>
                <a:ea typeface="Calibri" panose="020F0502020204030204" pitchFamily="34" charset="0"/>
                <a:cs typeface="Times New Roman" panose="02020603050405020304" pitchFamily="18" charset="0"/>
              </a:rPr>
              <a:t>Trabajo de titulación, previo a la obtención del título de </a:t>
            </a:r>
            <a:r>
              <a:rPr lang="es-EC" dirty="0">
                <a:latin typeface="Calibri" panose="020F0502020204030204" pitchFamily="34" charset="0"/>
                <a:ea typeface="Calibri" panose="020F0502020204030204" pitchFamily="34" charset="0"/>
                <a:cs typeface="Times New Roman" panose="02020603050405020304" pitchFamily="18" charset="0"/>
              </a:rPr>
              <a:t>Magister</a:t>
            </a:r>
            <a:r>
              <a:rPr lang="es-EC" sz="1800" dirty="0">
                <a:effectLst/>
                <a:latin typeface="Calibri" panose="020F0502020204030204" pitchFamily="34" charset="0"/>
                <a:ea typeface="Calibri" panose="020F0502020204030204" pitchFamily="34" charset="0"/>
                <a:cs typeface="Times New Roman" panose="02020603050405020304" pitchFamily="18" charset="0"/>
              </a:rPr>
              <a:t> en Gestión de Sistemas de Información e Inteligencia de Negocios</a:t>
            </a:r>
          </a:p>
          <a:p>
            <a:pPr algn="ctr">
              <a:spcAft>
                <a:spcPts val="0"/>
              </a:spcAft>
            </a:pPr>
            <a:endParaRPr lang="es-EC"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EC" sz="24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DESARROLLO DE HERRAMIENTA DE MONITOREO DE TRÁFICO LDI PARA PREVENCIÓN Y NOTIFICACIÓN DE FRAUDES EN OPERADORA DE TELEFONÍA MÓVIL</a:t>
            </a:r>
          </a:p>
          <a:p>
            <a:pPr algn="ctr">
              <a:spcAft>
                <a:spcPts val="0"/>
              </a:spcAft>
            </a:pPr>
            <a:endParaRPr lang="es-EC" sz="2400" b="1"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EC" dirty="0">
                <a:latin typeface="Calibri" panose="020F0502020204030204" pitchFamily="34" charset="0"/>
                <a:ea typeface="Calibri" panose="020F0502020204030204" pitchFamily="34" charset="0"/>
                <a:cs typeface="Times New Roman" panose="02020603050405020304" pitchFamily="18" charset="0"/>
              </a:rPr>
              <a:t>Autor: Ing. Anthony Bryan Freire Conrado</a:t>
            </a:r>
          </a:p>
          <a:p>
            <a:pPr algn="ctr">
              <a:spcAft>
                <a:spcPts val="0"/>
              </a:spcAft>
            </a:pPr>
            <a:r>
              <a:rPr lang="es-EC" dirty="0">
                <a:latin typeface="Calibri" panose="020F0502020204030204" pitchFamily="34" charset="0"/>
                <a:ea typeface="Calibri" panose="020F0502020204030204" pitchFamily="34" charset="0"/>
                <a:cs typeface="Times New Roman" panose="02020603050405020304" pitchFamily="18" charset="0"/>
              </a:rPr>
              <a:t>Director: </a:t>
            </a:r>
            <a:r>
              <a:rPr lang="pt-BR" dirty="0">
                <a:effectLst/>
                <a:latin typeface="Calibri" panose="020F0502020204030204" pitchFamily="34" charset="0"/>
                <a:ea typeface="Calibri" panose="020F0502020204030204" pitchFamily="34" charset="0"/>
                <a:cs typeface="Times New Roman" panose="02020603050405020304" pitchFamily="18" charset="0"/>
              </a:rPr>
              <a:t>Mtr. López Dávila Jonathan Fabricio</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s-EC" sz="2400" b="1"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s-EC" sz="2400" b="1"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EC" b="1" dirty="0">
                <a:effectLst/>
                <a:latin typeface="Calibri" panose="020F0502020204030204" pitchFamily="34" charset="0"/>
                <a:ea typeface="Calibri" panose="020F0502020204030204" pitchFamily="34" charset="0"/>
                <a:cs typeface="Times New Roman" panose="02020603050405020304" pitchFamily="18" charset="0"/>
              </a:rPr>
              <a:t>Vicerrectorado de Investigación, Innovación y Transferencia de Tecnología</a:t>
            </a:r>
          </a:p>
          <a:p>
            <a:pPr algn="ctr">
              <a:spcAft>
                <a:spcPts val="0"/>
              </a:spcAft>
            </a:pPr>
            <a:r>
              <a:rPr lang="es-EC" b="1" dirty="0">
                <a:effectLst/>
                <a:latin typeface="Calibri" panose="020F0502020204030204" pitchFamily="34" charset="0"/>
                <a:ea typeface="Calibri" panose="020F0502020204030204" pitchFamily="34" charset="0"/>
                <a:cs typeface="Times New Roman" panose="02020603050405020304" pitchFamily="18" charset="0"/>
              </a:rPr>
              <a:t> Centro de Posgrados</a:t>
            </a:r>
          </a:p>
          <a:p>
            <a:pPr algn="ctr">
              <a:spcAft>
                <a:spcPts val="0"/>
              </a:spcAft>
            </a:pPr>
            <a:r>
              <a:rPr lang="es-EC" b="1" dirty="0">
                <a:effectLst/>
                <a:latin typeface="Calibri" panose="020F0502020204030204" pitchFamily="34" charset="0"/>
                <a:ea typeface="Calibri" panose="020F0502020204030204" pitchFamily="34" charset="0"/>
                <a:cs typeface="Times New Roman" panose="02020603050405020304" pitchFamily="18" charset="0"/>
              </a:rPr>
              <a:t>Maestría en Gestión de Sistemas de Información e Inteligencia de Negocios</a:t>
            </a:r>
          </a:p>
          <a:p>
            <a:pPr algn="ctr">
              <a:spcAft>
                <a:spcPts val="0"/>
              </a:spcAft>
            </a:pPr>
            <a:r>
              <a:rPr lang="es-EC" b="1" dirty="0">
                <a:effectLst/>
                <a:latin typeface="Calibri" panose="020F0502020204030204" pitchFamily="34" charset="0"/>
                <a:ea typeface="Calibri" panose="020F0502020204030204" pitchFamily="34" charset="0"/>
                <a:cs typeface="Times New Roman" panose="02020603050405020304" pitchFamily="18" charset="0"/>
              </a:rPr>
              <a:t>Sangolquí</a:t>
            </a:r>
            <a:r>
              <a:rPr lang="es-EC" b="1">
                <a:latin typeface="Calibri" panose="020F0502020204030204" pitchFamily="34" charset="0"/>
                <a:ea typeface="Calibri" panose="020F0502020204030204" pitchFamily="34" charset="0"/>
                <a:cs typeface="Times New Roman" panose="02020603050405020304" pitchFamily="18" charset="0"/>
              </a:rPr>
              <a:t>, 29 </a:t>
            </a:r>
            <a:r>
              <a:rPr lang="es-EC" b="1" dirty="0">
                <a:latin typeface="Calibri" panose="020F0502020204030204" pitchFamily="34" charset="0"/>
                <a:ea typeface="Calibri" panose="020F0502020204030204" pitchFamily="34" charset="0"/>
                <a:cs typeface="Times New Roman" panose="02020603050405020304" pitchFamily="18" charset="0"/>
              </a:rPr>
              <a:t>de Julio del 2021</a:t>
            </a:r>
            <a:endParaRPr lang="es-EC" b="1"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s-EC"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s-EC"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s-EC"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514782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91DCF-26D5-43F8-98F1-9EF5092C8739}"/>
              </a:ext>
            </a:extLst>
          </p:cNvPr>
          <p:cNvSpPr>
            <a:spLocks noGrp="1"/>
          </p:cNvSpPr>
          <p:nvPr>
            <p:ph type="title"/>
          </p:nvPr>
        </p:nvSpPr>
        <p:spPr>
          <a:xfrm>
            <a:off x="609600" y="0"/>
            <a:ext cx="10972800" cy="1143000"/>
          </a:xfrm>
        </p:spPr>
        <p:txBody>
          <a:bodyPr/>
          <a:lstStyle/>
          <a:p>
            <a:r>
              <a:rPr lang="en-US" sz="3600" i="0" dirty="0">
                <a:solidFill>
                  <a:srgbClr val="006600"/>
                </a:solidFill>
                <a:effectLst/>
                <a:latin typeface="Calibri" panose="020F0502020204030204" pitchFamily="34" charset="0"/>
                <a:cs typeface="Calibri" panose="020F0502020204030204" pitchFamily="34" charset="0"/>
              </a:rPr>
              <a:t>DESARROLLO DE LA </a:t>
            </a:r>
            <a:r>
              <a:rPr lang="en-US" sz="3600" i="0" dirty="0" err="1">
                <a:solidFill>
                  <a:srgbClr val="006600"/>
                </a:solidFill>
                <a:effectLst/>
                <a:latin typeface="Calibri" panose="020F0502020204030204" pitchFamily="34" charset="0"/>
                <a:cs typeface="Calibri" panose="020F0502020204030204" pitchFamily="34" charset="0"/>
              </a:rPr>
              <a:t>PROPUESTA</a:t>
            </a:r>
            <a:endParaRPr lang="es-EC" sz="3600" i="0" dirty="0">
              <a:solidFill>
                <a:srgbClr val="006600"/>
              </a:solidFill>
              <a:effectLst/>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1E193E8-C1B7-42F4-B312-E3348F26ABAC}"/>
              </a:ext>
            </a:extLst>
          </p:cNvPr>
          <p:cNvSpPr>
            <a:spLocks noGrp="1"/>
          </p:cNvSpPr>
          <p:nvPr>
            <p:ph idx="1"/>
          </p:nvPr>
        </p:nvSpPr>
        <p:spPr>
          <a:xfrm>
            <a:off x="755515" y="796371"/>
            <a:ext cx="10972800" cy="1363169"/>
          </a:xfrm>
        </p:spPr>
        <p:txBody>
          <a:bodyPr/>
          <a:lstStyle/>
          <a:p>
            <a:pPr marL="0" marR="0" lvl="0" indent="0" algn="l" defTabSz="914400" rtl="0" eaLnBrk="1" fontAlgn="base" latinLnBrk="0" hangingPunct="1">
              <a:lnSpc>
                <a:spcPct val="100000"/>
              </a:lnSpc>
              <a:spcBef>
                <a:spcPct val="20000"/>
              </a:spcBef>
              <a:spcAft>
                <a:spcPct val="0"/>
              </a:spcAft>
              <a:buClrTx/>
              <a:buSzTx/>
              <a:buNone/>
              <a:tabLst/>
              <a:defRPr/>
            </a:pPr>
            <a:r>
              <a:rPr lang="es-ES" altLang="es-EC" sz="2800" b="1" kern="1200" dirty="0">
                <a:solidFill>
                  <a:srgbClr val="006600"/>
                </a:solidFill>
                <a:latin typeface="Calibri"/>
                <a:ea typeface="MS PGothic" panose="020B0600070205080204" pitchFamily="34" charset="-128"/>
              </a:rPr>
              <a:t>FASES DE LA METODOLOGÍA</a:t>
            </a:r>
            <a:endParaRPr kumimoji="0" lang="es-ES" altLang="es-EC" sz="2800" b="1" i="0" u="none" strike="noStrike" kern="1200" cap="none" spc="0" normalizeH="0" baseline="0" noProof="0" dirty="0">
              <a:ln>
                <a:noFill/>
              </a:ln>
              <a:solidFill>
                <a:srgbClr val="006600"/>
              </a:solidFill>
              <a:effectLst/>
              <a:uLnTx/>
              <a:uFillTx/>
              <a:latin typeface="Calibri"/>
              <a:ea typeface="MS PGothic" panose="020B0600070205080204" pitchFamily="34" charset="-128"/>
            </a:endParaRPr>
          </a:p>
          <a:p>
            <a:endParaRPr lang="es-EC" dirty="0"/>
          </a:p>
        </p:txBody>
      </p:sp>
      <p:sp>
        <p:nvSpPr>
          <p:cNvPr id="6" name="CuadroTexto 5">
            <a:extLst>
              <a:ext uri="{FF2B5EF4-FFF2-40B4-BE49-F238E27FC236}">
                <a16:creationId xmlns:a16="http://schemas.microsoft.com/office/drawing/2014/main" id="{7CF9399C-0C27-4898-8705-CF752BB269CE}"/>
              </a:ext>
            </a:extLst>
          </p:cNvPr>
          <p:cNvSpPr txBox="1"/>
          <p:nvPr/>
        </p:nvSpPr>
        <p:spPr>
          <a:xfrm>
            <a:off x="463686" y="1477955"/>
            <a:ext cx="10003088" cy="1231106"/>
          </a:xfrm>
          <a:prstGeom prst="rect">
            <a:avLst/>
          </a:prstGeom>
          <a:noFill/>
        </p:spPr>
        <p:txBody>
          <a:bodyPr wrap="square">
            <a:spAutoFit/>
          </a:bodyPr>
          <a:lstStyle/>
          <a:p>
            <a:pPr indent="457200" algn="just">
              <a:spcBef>
                <a:spcPts val="1200"/>
              </a:spcBef>
              <a:spcAft>
                <a:spcPts val="1200"/>
              </a:spcAft>
            </a:pPr>
            <a:r>
              <a:rPr lang="es-EC" sz="1800" dirty="0">
                <a:effectLst/>
                <a:latin typeface="Times New Roman" panose="02020603050405020304" pitchFamily="18" charset="0"/>
                <a:ea typeface="Times New Roman" panose="02020603050405020304" pitchFamily="18" charset="0"/>
              </a:rPr>
              <a:t>La metodología que se implementó es una combinación de las características de </a:t>
            </a:r>
            <a:r>
              <a:rPr lang="es-EC" sz="1800" dirty="0" err="1">
                <a:effectLst/>
                <a:latin typeface="Times New Roman" panose="02020603050405020304" pitchFamily="18" charset="0"/>
                <a:ea typeface="Times New Roman" panose="02020603050405020304" pitchFamily="18" charset="0"/>
              </a:rPr>
              <a:t>Knowledge</a:t>
            </a:r>
            <a:r>
              <a:rPr lang="es-EC" sz="1800" dirty="0">
                <a:effectLst/>
                <a:latin typeface="Times New Roman" panose="02020603050405020304" pitchFamily="18" charset="0"/>
                <a:ea typeface="Times New Roman" panose="02020603050405020304" pitchFamily="18" charset="0"/>
              </a:rPr>
              <a:t> Discovery in </a:t>
            </a:r>
            <a:r>
              <a:rPr lang="es-EC" sz="1800" dirty="0" err="1">
                <a:effectLst/>
                <a:latin typeface="Times New Roman" panose="02020603050405020304" pitchFamily="18" charset="0"/>
                <a:ea typeface="Times New Roman" panose="02020603050405020304" pitchFamily="18" charset="0"/>
              </a:rPr>
              <a:t>Databases</a:t>
            </a:r>
            <a:r>
              <a:rPr lang="es-EC" sz="1800" dirty="0">
                <a:effectLst/>
                <a:latin typeface="Times New Roman" panose="02020603050405020304" pitchFamily="18" charset="0"/>
                <a:ea typeface="Times New Roman" panose="02020603050405020304" pitchFamily="18" charset="0"/>
              </a:rPr>
              <a:t> (</a:t>
            </a:r>
            <a:r>
              <a:rPr lang="es-EC" sz="1800" dirty="0" err="1">
                <a:effectLst/>
                <a:latin typeface="Times New Roman" panose="02020603050405020304" pitchFamily="18" charset="0"/>
                <a:ea typeface="Times New Roman" panose="02020603050405020304" pitchFamily="18" charset="0"/>
              </a:rPr>
              <a:t>KDD</a:t>
            </a:r>
            <a:r>
              <a:rPr lang="es-EC" sz="1800" dirty="0">
                <a:effectLst/>
                <a:latin typeface="Times New Roman" panose="02020603050405020304" pitchFamily="18" charset="0"/>
                <a:ea typeface="Times New Roman" panose="02020603050405020304" pitchFamily="18" charset="0"/>
              </a:rPr>
              <a:t>) y Cross </a:t>
            </a:r>
            <a:r>
              <a:rPr lang="es-EC" sz="1800" dirty="0" err="1">
                <a:effectLst/>
                <a:latin typeface="Times New Roman" panose="02020603050405020304" pitchFamily="18" charset="0"/>
                <a:ea typeface="Times New Roman" panose="02020603050405020304" pitchFamily="18" charset="0"/>
              </a:rPr>
              <a:t>Industry</a:t>
            </a:r>
            <a:r>
              <a:rPr lang="es-EC" sz="1800" dirty="0">
                <a:effectLst/>
                <a:latin typeface="Times New Roman" panose="02020603050405020304" pitchFamily="18" charset="0"/>
                <a:ea typeface="Times New Roman" panose="02020603050405020304" pitchFamily="18" charset="0"/>
              </a:rPr>
              <a:t> Standard </a:t>
            </a:r>
            <a:r>
              <a:rPr lang="es-EC" sz="1800" dirty="0" err="1">
                <a:effectLst/>
                <a:latin typeface="Times New Roman" panose="02020603050405020304" pitchFamily="18" charset="0"/>
                <a:ea typeface="Times New Roman" panose="02020603050405020304" pitchFamily="18" charset="0"/>
              </a:rPr>
              <a:t>Process</a:t>
            </a:r>
            <a:r>
              <a:rPr lang="es-EC" sz="1800" dirty="0">
                <a:effectLst/>
                <a:latin typeface="Times New Roman" panose="02020603050405020304" pitchFamily="18" charset="0"/>
                <a:ea typeface="Times New Roman" panose="02020603050405020304" pitchFamily="18" charset="0"/>
              </a:rPr>
              <a:t> </a:t>
            </a:r>
            <a:r>
              <a:rPr lang="es-EC" sz="1800" dirty="0" err="1">
                <a:effectLst/>
                <a:latin typeface="Times New Roman" panose="02020603050405020304" pitchFamily="18" charset="0"/>
                <a:ea typeface="Times New Roman" panose="02020603050405020304" pitchFamily="18" charset="0"/>
              </a:rPr>
              <a:t>for</a:t>
            </a:r>
            <a:r>
              <a:rPr lang="es-EC" sz="1800" dirty="0">
                <a:effectLst/>
                <a:latin typeface="Times New Roman" panose="02020603050405020304" pitchFamily="18" charset="0"/>
                <a:ea typeface="Times New Roman" panose="02020603050405020304" pitchFamily="18" charset="0"/>
              </a:rPr>
              <a:t> Data </a:t>
            </a:r>
            <a:r>
              <a:rPr lang="es-EC" sz="1800" dirty="0" err="1">
                <a:effectLst/>
                <a:latin typeface="Times New Roman" panose="02020603050405020304" pitchFamily="18" charset="0"/>
                <a:ea typeface="Times New Roman" panose="02020603050405020304" pitchFamily="18" charset="0"/>
              </a:rPr>
              <a:t>Mining</a:t>
            </a:r>
            <a:r>
              <a:rPr lang="es-EC" sz="1800" dirty="0">
                <a:effectLst/>
                <a:latin typeface="Times New Roman" panose="02020603050405020304" pitchFamily="18" charset="0"/>
                <a:ea typeface="Times New Roman" panose="02020603050405020304" pitchFamily="18" charset="0"/>
              </a:rPr>
              <a:t> (</a:t>
            </a:r>
            <a:r>
              <a:rPr lang="es-EC" sz="1800" dirty="0" err="1">
                <a:effectLst/>
                <a:latin typeface="Times New Roman" panose="02020603050405020304" pitchFamily="18" charset="0"/>
                <a:ea typeface="Times New Roman" panose="02020603050405020304" pitchFamily="18" charset="0"/>
              </a:rPr>
              <a:t>CRISP</a:t>
            </a:r>
            <a:r>
              <a:rPr lang="es-EC" sz="1800" dirty="0">
                <a:effectLst/>
                <a:latin typeface="Times New Roman" panose="02020603050405020304" pitchFamily="18" charset="0"/>
                <a:ea typeface="Times New Roman" panose="02020603050405020304" pitchFamily="18" charset="0"/>
              </a:rPr>
              <a:t>-DM)</a:t>
            </a:r>
          </a:p>
          <a:p>
            <a:pPr indent="457200">
              <a:spcBef>
                <a:spcPts val="1200"/>
              </a:spcBef>
              <a:spcAft>
                <a:spcPts val="1200"/>
              </a:spcAft>
            </a:pPr>
            <a:endParaRPr lang="es-EC" dirty="0">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4" name="Diagrama 3">
            <a:extLst>
              <a:ext uri="{FF2B5EF4-FFF2-40B4-BE49-F238E27FC236}">
                <a16:creationId xmlns:a16="http://schemas.microsoft.com/office/drawing/2014/main" id="{B188EC97-FBCA-45A6-8775-73DA5A9732BB}"/>
              </a:ext>
            </a:extLst>
          </p:cNvPr>
          <p:cNvGraphicFramePr/>
          <p:nvPr>
            <p:extLst>
              <p:ext uri="{D42A27DB-BD31-4B8C-83A1-F6EECF244321}">
                <p14:modId xmlns:p14="http://schemas.microsoft.com/office/powerpoint/2010/main" val="695963149"/>
              </p:ext>
            </p:extLst>
          </p:nvPr>
        </p:nvGraphicFramePr>
        <p:xfrm>
          <a:off x="609600" y="2402546"/>
          <a:ext cx="10576264" cy="3492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199597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91DCF-26D5-43F8-98F1-9EF5092C8739}"/>
              </a:ext>
            </a:extLst>
          </p:cNvPr>
          <p:cNvSpPr>
            <a:spLocks noGrp="1"/>
          </p:cNvSpPr>
          <p:nvPr>
            <p:ph type="title"/>
          </p:nvPr>
        </p:nvSpPr>
        <p:spPr>
          <a:xfrm>
            <a:off x="609600" y="0"/>
            <a:ext cx="10972800" cy="1143000"/>
          </a:xfrm>
        </p:spPr>
        <p:txBody>
          <a:bodyPr/>
          <a:lstStyle/>
          <a:p>
            <a:r>
              <a:rPr lang="en-US" sz="3600" i="0" dirty="0">
                <a:solidFill>
                  <a:srgbClr val="006600"/>
                </a:solidFill>
                <a:effectLst/>
                <a:latin typeface="Calibri" panose="020F0502020204030204" pitchFamily="34" charset="0"/>
                <a:cs typeface="Calibri" panose="020F0502020204030204" pitchFamily="34" charset="0"/>
              </a:rPr>
              <a:t>DESARROLLO DE LA </a:t>
            </a:r>
            <a:r>
              <a:rPr lang="en-US" sz="3600" i="0" dirty="0" err="1">
                <a:solidFill>
                  <a:srgbClr val="006600"/>
                </a:solidFill>
                <a:effectLst/>
                <a:latin typeface="Calibri" panose="020F0502020204030204" pitchFamily="34" charset="0"/>
                <a:cs typeface="Calibri" panose="020F0502020204030204" pitchFamily="34" charset="0"/>
              </a:rPr>
              <a:t>PROPUESTA</a:t>
            </a:r>
            <a:endParaRPr lang="es-EC" sz="3600" i="0" dirty="0">
              <a:solidFill>
                <a:srgbClr val="006600"/>
              </a:solidFill>
              <a:effectLst/>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1E193E8-C1B7-42F4-B312-E3348F26ABAC}"/>
              </a:ext>
            </a:extLst>
          </p:cNvPr>
          <p:cNvSpPr>
            <a:spLocks noGrp="1"/>
          </p:cNvSpPr>
          <p:nvPr>
            <p:ph idx="1"/>
          </p:nvPr>
        </p:nvSpPr>
        <p:spPr>
          <a:xfrm>
            <a:off x="755515" y="796371"/>
            <a:ext cx="10972800" cy="1363169"/>
          </a:xfrm>
        </p:spPr>
        <p:txBody>
          <a:bodyPr/>
          <a:lstStyle/>
          <a:p>
            <a:pPr marL="0" marR="0" lvl="0" indent="0" algn="l" defTabSz="914400" rtl="0" eaLnBrk="1" fontAlgn="base" latinLnBrk="0" hangingPunct="1">
              <a:lnSpc>
                <a:spcPct val="100000"/>
              </a:lnSpc>
              <a:spcBef>
                <a:spcPct val="20000"/>
              </a:spcBef>
              <a:spcAft>
                <a:spcPct val="0"/>
              </a:spcAft>
              <a:buClrTx/>
              <a:buSzTx/>
              <a:buNone/>
              <a:tabLst/>
              <a:defRPr/>
            </a:pPr>
            <a:r>
              <a:rPr lang="es-ES" altLang="es-EC" sz="2800" b="1" kern="1200" dirty="0">
                <a:solidFill>
                  <a:srgbClr val="006600"/>
                </a:solidFill>
                <a:latin typeface="Calibri"/>
                <a:ea typeface="MS PGothic" panose="020B0600070205080204" pitchFamily="34" charset="-128"/>
              </a:rPr>
              <a:t>ARQUITECTURA DEL APLICATIVO</a:t>
            </a:r>
            <a:endParaRPr kumimoji="0" lang="es-ES" altLang="es-EC" sz="2800" b="1" i="0" u="none" strike="noStrike" kern="1200" cap="none" spc="0" normalizeH="0" baseline="0" noProof="0" dirty="0">
              <a:ln>
                <a:noFill/>
              </a:ln>
              <a:solidFill>
                <a:srgbClr val="006600"/>
              </a:solidFill>
              <a:effectLst/>
              <a:uLnTx/>
              <a:uFillTx/>
              <a:latin typeface="Calibri"/>
              <a:ea typeface="MS PGothic" panose="020B0600070205080204" pitchFamily="34" charset="-128"/>
            </a:endParaRPr>
          </a:p>
          <a:p>
            <a:endParaRPr lang="es-EC" dirty="0"/>
          </a:p>
        </p:txBody>
      </p:sp>
      <p:pic>
        <p:nvPicPr>
          <p:cNvPr id="7" name="Imagen 6" descr="Diagrama&#10;&#10;Descripción generada automáticamente con confianza baja">
            <a:extLst>
              <a:ext uri="{FF2B5EF4-FFF2-40B4-BE49-F238E27FC236}">
                <a16:creationId xmlns:a16="http://schemas.microsoft.com/office/drawing/2014/main" id="{06CD0BCD-2B35-4DBC-A624-DCD46EFAE816}"/>
              </a:ext>
            </a:extLst>
          </p:cNvPr>
          <p:cNvPicPr/>
          <p:nvPr/>
        </p:nvPicPr>
        <p:blipFill>
          <a:blip r:embed="rId3"/>
          <a:stretch>
            <a:fillRect/>
          </a:stretch>
        </p:blipFill>
        <p:spPr>
          <a:xfrm>
            <a:off x="609600" y="1374082"/>
            <a:ext cx="10810805" cy="4467425"/>
          </a:xfrm>
          <a:prstGeom prst="rect">
            <a:avLst/>
          </a:prstGeom>
        </p:spPr>
      </p:pic>
    </p:spTree>
    <p:extLst>
      <p:ext uri="{BB962C8B-B14F-4D97-AF65-F5344CB8AC3E}">
        <p14:creationId xmlns:p14="http://schemas.microsoft.com/office/powerpoint/2010/main" val="152663158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91DCF-26D5-43F8-98F1-9EF5092C8739}"/>
              </a:ext>
            </a:extLst>
          </p:cNvPr>
          <p:cNvSpPr>
            <a:spLocks noGrp="1"/>
          </p:cNvSpPr>
          <p:nvPr>
            <p:ph type="title"/>
          </p:nvPr>
        </p:nvSpPr>
        <p:spPr>
          <a:xfrm>
            <a:off x="609600" y="0"/>
            <a:ext cx="10972800" cy="1143000"/>
          </a:xfrm>
        </p:spPr>
        <p:txBody>
          <a:bodyPr/>
          <a:lstStyle/>
          <a:p>
            <a:r>
              <a:rPr lang="en-US" sz="3600" i="0" dirty="0" err="1">
                <a:solidFill>
                  <a:srgbClr val="006600"/>
                </a:solidFill>
                <a:effectLst/>
                <a:latin typeface="Calibri" panose="020F0502020204030204" pitchFamily="34" charset="0"/>
                <a:cs typeface="Calibri" panose="020F0502020204030204" pitchFamily="34" charset="0"/>
              </a:rPr>
              <a:t>RESULTADOS</a:t>
            </a:r>
            <a:endParaRPr lang="es-EC" sz="3600" i="0" dirty="0">
              <a:solidFill>
                <a:srgbClr val="006600"/>
              </a:solidFill>
              <a:effectLst/>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1E193E8-C1B7-42F4-B312-E3348F26ABAC}"/>
              </a:ext>
            </a:extLst>
          </p:cNvPr>
          <p:cNvSpPr>
            <a:spLocks noGrp="1"/>
          </p:cNvSpPr>
          <p:nvPr>
            <p:ph idx="1"/>
          </p:nvPr>
        </p:nvSpPr>
        <p:spPr>
          <a:xfrm>
            <a:off x="755515" y="796371"/>
            <a:ext cx="10972800" cy="1363169"/>
          </a:xfrm>
        </p:spPr>
        <p:txBody>
          <a:bodyPr/>
          <a:lstStyle/>
          <a:p>
            <a:pPr marL="0" marR="0" lvl="0" indent="0" algn="l" defTabSz="914400" rtl="0" eaLnBrk="1" fontAlgn="base" latinLnBrk="0" hangingPunct="1">
              <a:lnSpc>
                <a:spcPct val="100000"/>
              </a:lnSpc>
              <a:spcBef>
                <a:spcPct val="20000"/>
              </a:spcBef>
              <a:spcAft>
                <a:spcPct val="0"/>
              </a:spcAft>
              <a:buClrTx/>
              <a:buSzTx/>
              <a:buNone/>
              <a:tabLst/>
              <a:defRPr/>
            </a:pPr>
            <a:r>
              <a:rPr lang="es-ES" altLang="es-EC" sz="2800" b="1" kern="1200" dirty="0">
                <a:solidFill>
                  <a:srgbClr val="006600"/>
                </a:solidFill>
                <a:latin typeface="Calibri"/>
                <a:ea typeface="MS PGothic" panose="020B0600070205080204" pitchFamily="34" charset="-128"/>
              </a:rPr>
              <a:t>CASO DE ÉXITO FRAUDE WANGIRI</a:t>
            </a:r>
            <a:endParaRPr kumimoji="0" lang="es-ES" altLang="es-EC" sz="2800" b="1" i="0" u="none" strike="noStrike" kern="1200" cap="none" spc="0" normalizeH="0" baseline="0" noProof="0" dirty="0">
              <a:ln>
                <a:noFill/>
              </a:ln>
              <a:solidFill>
                <a:srgbClr val="006600"/>
              </a:solidFill>
              <a:effectLst/>
              <a:uLnTx/>
              <a:uFillTx/>
              <a:latin typeface="Calibri"/>
              <a:ea typeface="MS PGothic" panose="020B0600070205080204" pitchFamily="34" charset="-128"/>
            </a:endParaRPr>
          </a:p>
          <a:p>
            <a:endParaRPr lang="es-EC" dirty="0"/>
          </a:p>
        </p:txBody>
      </p:sp>
      <p:sp>
        <p:nvSpPr>
          <p:cNvPr id="5" name="Rectángulo: esquinas redondeadas 4">
            <a:extLst>
              <a:ext uri="{FF2B5EF4-FFF2-40B4-BE49-F238E27FC236}">
                <a16:creationId xmlns:a16="http://schemas.microsoft.com/office/drawing/2014/main" id="{522242B3-843D-4B8C-AB94-5CCF81FC6187}"/>
              </a:ext>
            </a:extLst>
          </p:cNvPr>
          <p:cNvSpPr/>
          <p:nvPr/>
        </p:nvSpPr>
        <p:spPr>
          <a:xfrm>
            <a:off x="230819" y="1384153"/>
            <a:ext cx="2388094"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Fraude Wangiri </a:t>
            </a:r>
            <a:r>
              <a:rPr lang="es-US" dirty="0" err="1"/>
              <a:t>Multidestino</a:t>
            </a:r>
            <a:endParaRPr lang="es-US" dirty="0"/>
          </a:p>
        </p:txBody>
      </p:sp>
      <p:sp>
        <p:nvSpPr>
          <p:cNvPr id="6" name="Rectángulo: esquinas redondeadas 5">
            <a:extLst>
              <a:ext uri="{FF2B5EF4-FFF2-40B4-BE49-F238E27FC236}">
                <a16:creationId xmlns:a16="http://schemas.microsoft.com/office/drawing/2014/main" id="{AA62C93F-F240-41BD-AEFE-01A8E83544D9}"/>
              </a:ext>
            </a:extLst>
          </p:cNvPr>
          <p:cNvSpPr/>
          <p:nvPr/>
        </p:nvSpPr>
        <p:spPr>
          <a:xfrm>
            <a:off x="230819" y="2310424"/>
            <a:ext cx="2388094" cy="9769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26 JUNIO 2020</a:t>
            </a:r>
          </a:p>
        </p:txBody>
      </p:sp>
      <p:sp>
        <p:nvSpPr>
          <p:cNvPr id="8" name="Rectángulo: esquinas redondeadas 7">
            <a:extLst>
              <a:ext uri="{FF2B5EF4-FFF2-40B4-BE49-F238E27FC236}">
                <a16:creationId xmlns:a16="http://schemas.microsoft.com/office/drawing/2014/main" id="{254CCA2B-743D-4CF1-9B3E-8FFA30AE0D6F}"/>
              </a:ext>
            </a:extLst>
          </p:cNvPr>
          <p:cNvSpPr/>
          <p:nvPr/>
        </p:nvSpPr>
        <p:spPr>
          <a:xfrm>
            <a:off x="230819" y="2993935"/>
            <a:ext cx="2388094" cy="9388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Pérdidas Económicas</a:t>
            </a:r>
          </a:p>
        </p:txBody>
      </p:sp>
      <p:sp>
        <p:nvSpPr>
          <p:cNvPr id="9" name="Rectángulo: esquinas redondeadas 8">
            <a:extLst>
              <a:ext uri="{FF2B5EF4-FFF2-40B4-BE49-F238E27FC236}">
                <a16:creationId xmlns:a16="http://schemas.microsoft.com/office/drawing/2014/main" id="{56DE0EF5-671E-4225-B676-C6C7EED00F1E}"/>
              </a:ext>
            </a:extLst>
          </p:cNvPr>
          <p:cNvSpPr/>
          <p:nvPr/>
        </p:nvSpPr>
        <p:spPr>
          <a:xfrm>
            <a:off x="230819" y="3754115"/>
            <a:ext cx="2388094" cy="8889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Alto Tráfico Atípico</a:t>
            </a:r>
          </a:p>
        </p:txBody>
      </p:sp>
      <p:sp>
        <p:nvSpPr>
          <p:cNvPr id="11" name="Rectángulo: esquinas redondeadas 10">
            <a:extLst>
              <a:ext uri="{FF2B5EF4-FFF2-40B4-BE49-F238E27FC236}">
                <a16:creationId xmlns:a16="http://schemas.microsoft.com/office/drawing/2014/main" id="{441C77BE-AC0A-438C-8AC8-FADA88FDEA05}"/>
              </a:ext>
            </a:extLst>
          </p:cNvPr>
          <p:cNvSpPr/>
          <p:nvPr/>
        </p:nvSpPr>
        <p:spPr>
          <a:xfrm>
            <a:off x="230819" y="4399590"/>
            <a:ext cx="2388094" cy="8889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Alto Impacto Mediático EC</a:t>
            </a:r>
          </a:p>
        </p:txBody>
      </p:sp>
      <p:sp>
        <p:nvSpPr>
          <p:cNvPr id="12" name="Rectángulo: esquinas redondeadas 11">
            <a:extLst>
              <a:ext uri="{FF2B5EF4-FFF2-40B4-BE49-F238E27FC236}">
                <a16:creationId xmlns:a16="http://schemas.microsoft.com/office/drawing/2014/main" id="{2AD2E9CC-9CCB-422B-A8ED-4C70E23068BD}"/>
              </a:ext>
            </a:extLst>
          </p:cNvPr>
          <p:cNvSpPr/>
          <p:nvPr/>
        </p:nvSpPr>
        <p:spPr>
          <a:xfrm>
            <a:off x="230819" y="5172723"/>
            <a:ext cx="2388094" cy="8889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Notificaciones</a:t>
            </a:r>
          </a:p>
        </p:txBody>
      </p:sp>
      <p:graphicFrame>
        <p:nvGraphicFramePr>
          <p:cNvPr id="14" name="Diagrama 13">
            <a:extLst>
              <a:ext uri="{FF2B5EF4-FFF2-40B4-BE49-F238E27FC236}">
                <a16:creationId xmlns:a16="http://schemas.microsoft.com/office/drawing/2014/main" id="{BE6D4EC9-FF29-4B88-AD78-534C1A88AC35}"/>
              </a:ext>
            </a:extLst>
          </p:cNvPr>
          <p:cNvGraphicFramePr/>
          <p:nvPr>
            <p:extLst>
              <p:ext uri="{D42A27DB-BD31-4B8C-83A1-F6EECF244321}">
                <p14:modId xmlns:p14="http://schemas.microsoft.com/office/powerpoint/2010/main" val="3797683410"/>
              </p:ext>
            </p:extLst>
          </p:nvPr>
        </p:nvGraphicFramePr>
        <p:xfrm>
          <a:off x="3335131" y="1202160"/>
          <a:ext cx="7676966" cy="4859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Imagen 15">
            <a:extLst>
              <a:ext uri="{FF2B5EF4-FFF2-40B4-BE49-F238E27FC236}">
                <a16:creationId xmlns:a16="http://schemas.microsoft.com/office/drawing/2014/main" id="{5BD1E1B3-3883-4892-9399-01B7395C06EB}"/>
              </a:ext>
            </a:extLst>
          </p:cNvPr>
          <p:cNvPicPr>
            <a:picLocks noChangeAspect="1"/>
          </p:cNvPicPr>
          <p:nvPr/>
        </p:nvPicPr>
        <p:blipFill>
          <a:blip r:embed="rId7"/>
          <a:stretch>
            <a:fillRect/>
          </a:stretch>
        </p:blipFill>
        <p:spPr>
          <a:xfrm>
            <a:off x="6426221" y="2865581"/>
            <a:ext cx="1741236" cy="1195579"/>
          </a:xfrm>
          <a:prstGeom prst="rect">
            <a:avLst/>
          </a:prstGeom>
        </p:spPr>
      </p:pic>
      <p:pic>
        <p:nvPicPr>
          <p:cNvPr id="17" name="Imagen 16">
            <a:extLst>
              <a:ext uri="{FF2B5EF4-FFF2-40B4-BE49-F238E27FC236}">
                <a16:creationId xmlns:a16="http://schemas.microsoft.com/office/drawing/2014/main" id="{CE3CC1A1-7E4B-448C-AEC0-170E3712CA17}"/>
              </a:ext>
            </a:extLst>
          </p:cNvPr>
          <p:cNvPicPr/>
          <p:nvPr/>
        </p:nvPicPr>
        <p:blipFill>
          <a:blip r:embed="rId8"/>
          <a:stretch>
            <a:fillRect/>
          </a:stretch>
        </p:blipFill>
        <p:spPr>
          <a:xfrm>
            <a:off x="2992689" y="1440169"/>
            <a:ext cx="4200048" cy="4498992"/>
          </a:xfrm>
          <a:prstGeom prst="rect">
            <a:avLst/>
          </a:prstGeom>
          <a:ln>
            <a:solidFill>
              <a:schemeClr val="tx1"/>
            </a:solidFill>
          </a:ln>
        </p:spPr>
      </p:pic>
      <p:pic>
        <p:nvPicPr>
          <p:cNvPr id="19" name="Imagen 18">
            <a:extLst>
              <a:ext uri="{FF2B5EF4-FFF2-40B4-BE49-F238E27FC236}">
                <a16:creationId xmlns:a16="http://schemas.microsoft.com/office/drawing/2014/main" id="{A0714825-5C91-4805-BB70-D0D64C91C7F5}"/>
              </a:ext>
            </a:extLst>
          </p:cNvPr>
          <p:cNvPicPr/>
          <p:nvPr/>
        </p:nvPicPr>
        <p:blipFill rotWithShape="1">
          <a:blip r:embed="rId9"/>
          <a:srcRect b="11860"/>
          <a:stretch/>
        </p:blipFill>
        <p:spPr bwMode="auto">
          <a:xfrm>
            <a:off x="7425603" y="1440168"/>
            <a:ext cx="4535578" cy="4498992"/>
          </a:xfrm>
          <a:prstGeom prst="rect">
            <a:avLst/>
          </a:prstGeom>
          <a:ln>
            <a:solidFill>
              <a:schemeClr val="tx1"/>
            </a:solidFill>
          </a:ln>
          <a:extLst>
            <a:ext uri="{53640926-AAD7-44D8-BBD7-CCE9431645EC}">
              <a14:shadowObscured xmlns:a14="http://schemas.microsoft.com/office/drawing/2010/main"/>
            </a:ext>
          </a:extLst>
        </p:spPr>
      </p:pic>
      <p:pic>
        <p:nvPicPr>
          <p:cNvPr id="21" name="Imagen 20">
            <a:extLst>
              <a:ext uri="{FF2B5EF4-FFF2-40B4-BE49-F238E27FC236}">
                <a16:creationId xmlns:a16="http://schemas.microsoft.com/office/drawing/2014/main" id="{9722C546-295D-4184-A61F-CC7DF37D057E}"/>
              </a:ext>
            </a:extLst>
          </p:cNvPr>
          <p:cNvPicPr>
            <a:picLocks noChangeAspect="1"/>
          </p:cNvPicPr>
          <p:nvPr/>
        </p:nvPicPr>
        <p:blipFill>
          <a:blip r:embed="rId10"/>
          <a:stretch>
            <a:fillRect/>
          </a:stretch>
        </p:blipFill>
        <p:spPr>
          <a:xfrm>
            <a:off x="3396894" y="1317701"/>
            <a:ext cx="3312491" cy="2988603"/>
          </a:xfrm>
          <a:prstGeom prst="rect">
            <a:avLst/>
          </a:prstGeom>
        </p:spPr>
      </p:pic>
      <p:pic>
        <p:nvPicPr>
          <p:cNvPr id="23" name="Imagen 22">
            <a:extLst>
              <a:ext uri="{FF2B5EF4-FFF2-40B4-BE49-F238E27FC236}">
                <a16:creationId xmlns:a16="http://schemas.microsoft.com/office/drawing/2014/main" id="{7007EA74-662B-4EEA-BBED-426DACFFBAD5}"/>
              </a:ext>
            </a:extLst>
          </p:cNvPr>
          <p:cNvPicPr>
            <a:picLocks noChangeAspect="1"/>
          </p:cNvPicPr>
          <p:nvPr/>
        </p:nvPicPr>
        <p:blipFill>
          <a:blip r:embed="rId11"/>
          <a:stretch>
            <a:fillRect/>
          </a:stretch>
        </p:blipFill>
        <p:spPr>
          <a:xfrm>
            <a:off x="7715090" y="1326365"/>
            <a:ext cx="3258005" cy="2881715"/>
          </a:xfrm>
          <a:prstGeom prst="rect">
            <a:avLst/>
          </a:prstGeom>
        </p:spPr>
      </p:pic>
      <p:pic>
        <p:nvPicPr>
          <p:cNvPr id="25" name="Imagen 24">
            <a:extLst>
              <a:ext uri="{FF2B5EF4-FFF2-40B4-BE49-F238E27FC236}">
                <a16:creationId xmlns:a16="http://schemas.microsoft.com/office/drawing/2014/main" id="{BA4D498D-F6C3-4AB6-9DD2-E156BBAE9ED3}"/>
              </a:ext>
            </a:extLst>
          </p:cNvPr>
          <p:cNvPicPr>
            <a:picLocks noChangeAspect="1"/>
          </p:cNvPicPr>
          <p:nvPr/>
        </p:nvPicPr>
        <p:blipFill>
          <a:blip r:embed="rId12"/>
          <a:stretch>
            <a:fillRect/>
          </a:stretch>
        </p:blipFill>
        <p:spPr>
          <a:xfrm>
            <a:off x="3628295" y="4448923"/>
            <a:ext cx="4761103" cy="1253757"/>
          </a:xfrm>
          <a:prstGeom prst="rect">
            <a:avLst/>
          </a:prstGeom>
        </p:spPr>
      </p:pic>
      <p:pic>
        <p:nvPicPr>
          <p:cNvPr id="27" name="Imagen 26">
            <a:extLst>
              <a:ext uri="{FF2B5EF4-FFF2-40B4-BE49-F238E27FC236}">
                <a16:creationId xmlns:a16="http://schemas.microsoft.com/office/drawing/2014/main" id="{73A0A782-8A8E-49A8-B66B-FC416EA267CA}"/>
              </a:ext>
            </a:extLst>
          </p:cNvPr>
          <p:cNvPicPr>
            <a:picLocks noChangeAspect="1"/>
          </p:cNvPicPr>
          <p:nvPr/>
        </p:nvPicPr>
        <p:blipFill>
          <a:blip r:embed="rId13"/>
          <a:stretch>
            <a:fillRect/>
          </a:stretch>
        </p:blipFill>
        <p:spPr>
          <a:xfrm>
            <a:off x="8924757" y="4238577"/>
            <a:ext cx="2734150" cy="1707554"/>
          </a:xfrm>
          <a:prstGeom prst="rect">
            <a:avLst/>
          </a:prstGeom>
        </p:spPr>
      </p:pic>
      <p:pic>
        <p:nvPicPr>
          <p:cNvPr id="28" name="Imagen 27">
            <a:extLst>
              <a:ext uri="{FF2B5EF4-FFF2-40B4-BE49-F238E27FC236}">
                <a16:creationId xmlns:a16="http://schemas.microsoft.com/office/drawing/2014/main" id="{9534F10F-45EE-4CE4-9308-72B4C0C5E426}"/>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3102265" y="1448118"/>
            <a:ext cx="8261152" cy="4254562"/>
          </a:xfrm>
          <a:prstGeom prst="rect">
            <a:avLst/>
          </a:prstGeom>
          <a:noFill/>
          <a:ln>
            <a:solidFill>
              <a:schemeClr val="tx1"/>
            </a:solidFill>
          </a:ln>
        </p:spPr>
      </p:pic>
    </p:spTree>
    <p:extLst>
      <p:ext uri="{BB962C8B-B14F-4D97-AF65-F5344CB8AC3E}">
        <p14:creationId xmlns:p14="http://schemas.microsoft.com/office/powerpoint/2010/main" val="35545166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7"/>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21"/>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3"/>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5"/>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2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1" grpId="0" animBg="1"/>
      <p:bldP spid="12" grpId="0" animBg="1"/>
      <p:bldGraphic spid="14" grpId="0">
        <p:bldAsOne/>
      </p:bldGraphic>
      <p:bldGraphic spid="14" grpId="1">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91DCF-26D5-43F8-98F1-9EF5092C8739}"/>
              </a:ext>
            </a:extLst>
          </p:cNvPr>
          <p:cNvSpPr>
            <a:spLocks noGrp="1"/>
          </p:cNvSpPr>
          <p:nvPr>
            <p:ph type="title"/>
          </p:nvPr>
        </p:nvSpPr>
        <p:spPr>
          <a:xfrm>
            <a:off x="609600" y="0"/>
            <a:ext cx="10972800" cy="1143000"/>
          </a:xfrm>
        </p:spPr>
        <p:txBody>
          <a:bodyPr/>
          <a:lstStyle/>
          <a:p>
            <a:r>
              <a:rPr lang="en-US" sz="3600" i="0" dirty="0" err="1">
                <a:solidFill>
                  <a:srgbClr val="006600"/>
                </a:solidFill>
                <a:effectLst/>
                <a:latin typeface="Calibri" panose="020F0502020204030204" pitchFamily="34" charset="0"/>
                <a:cs typeface="Calibri" panose="020F0502020204030204" pitchFamily="34" charset="0"/>
              </a:rPr>
              <a:t>RESULTADOS</a:t>
            </a:r>
            <a:endParaRPr lang="es-EC" sz="3600" i="0" dirty="0">
              <a:solidFill>
                <a:srgbClr val="006600"/>
              </a:solidFill>
              <a:effectLst/>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1E193E8-C1B7-42F4-B312-E3348F26ABAC}"/>
              </a:ext>
            </a:extLst>
          </p:cNvPr>
          <p:cNvSpPr>
            <a:spLocks noGrp="1"/>
          </p:cNvSpPr>
          <p:nvPr>
            <p:ph idx="1"/>
          </p:nvPr>
        </p:nvSpPr>
        <p:spPr>
          <a:xfrm>
            <a:off x="755515" y="796371"/>
            <a:ext cx="10972800" cy="1363169"/>
          </a:xfrm>
        </p:spPr>
        <p:txBody>
          <a:bodyPr/>
          <a:lstStyle/>
          <a:p>
            <a:pPr marL="0" marR="0" lvl="0" indent="0" algn="l" defTabSz="914400" rtl="0" eaLnBrk="1" fontAlgn="base" latinLnBrk="0" hangingPunct="1">
              <a:lnSpc>
                <a:spcPct val="100000"/>
              </a:lnSpc>
              <a:spcBef>
                <a:spcPct val="20000"/>
              </a:spcBef>
              <a:spcAft>
                <a:spcPct val="0"/>
              </a:spcAft>
              <a:buClrTx/>
              <a:buSzTx/>
              <a:buNone/>
              <a:tabLst/>
              <a:defRPr/>
            </a:pPr>
            <a:r>
              <a:rPr lang="es-ES" altLang="es-EC" sz="2800" b="1" kern="1200" dirty="0">
                <a:solidFill>
                  <a:srgbClr val="006600"/>
                </a:solidFill>
                <a:latin typeface="Calibri"/>
                <a:ea typeface="MS PGothic" panose="020B0600070205080204" pitchFamily="34" charset="-128"/>
              </a:rPr>
              <a:t>CASO DE ÉXITO FRAUDE HACKEO PBX</a:t>
            </a:r>
            <a:endParaRPr kumimoji="0" lang="es-ES" altLang="es-EC" sz="2800" b="1" i="0" u="none" strike="noStrike" kern="1200" cap="none" spc="0" normalizeH="0" baseline="0" noProof="0" dirty="0">
              <a:ln>
                <a:noFill/>
              </a:ln>
              <a:solidFill>
                <a:srgbClr val="006600"/>
              </a:solidFill>
              <a:effectLst/>
              <a:uLnTx/>
              <a:uFillTx/>
              <a:latin typeface="Calibri"/>
              <a:ea typeface="MS PGothic" panose="020B0600070205080204" pitchFamily="34" charset="-128"/>
            </a:endParaRPr>
          </a:p>
          <a:p>
            <a:endParaRPr lang="es-EC" dirty="0"/>
          </a:p>
        </p:txBody>
      </p:sp>
      <p:sp>
        <p:nvSpPr>
          <p:cNvPr id="5" name="Rectángulo: esquinas redondeadas 4">
            <a:extLst>
              <a:ext uri="{FF2B5EF4-FFF2-40B4-BE49-F238E27FC236}">
                <a16:creationId xmlns:a16="http://schemas.microsoft.com/office/drawing/2014/main" id="{DBCFFD6D-696E-43CC-A128-CAA38715DE80}"/>
              </a:ext>
            </a:extLst>
          </p:cNvPr>
          <p:cNvSpPr/>
          <p:nvPr/>
        </p:nvSpPr>
        <p:spPr>
          <a:xfrm>
            <a:off x="230819" y="1384153"/>
            <a:ext cx="2388094"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Hackeo PBX Empresa </a:t>
            </a:r>
          </a:p>
        </p:txBody>
      </p:sp>
      <p:sp>
        <p:nvSpPr>
          <p:cNvPr id="6" name="Rectángulo: esquinas redondeadas 5">
            <a:extLst>
              <a:ext uri="{FF2B5EF4-FFF2-40B4-BE49-F238E27FC236}">
                <a16:creationId xmlns:a16="http://schemas.microsoft.com/office/drawing/2014/main" id="{D795F38B-EB0E-4F07-A61C-91ED5D8622E7}"/>
              </a:ext>
            </a:extLst>
          </p:cNvPr>
          <p:cNvSpPr/>
          <p:nvPr/>
        </p:nvSpPr>
        <p:spPr>
          <a:xfrm>
            <a:off x="230819" y="2286000"/>
            <a:ext cx="2388094"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Alto Tráfico atípico</a:t>
            </a:r>
          </a:p>
        </p:txBody>
      </p:sp>
      <p:pic>
        <p:nvPicPr>
          <p:cNvPr id="8" name="Imagen 7">
            <a:extLst>
              <a:ext uri="{FF2B5EF4-FFF2-40B4-BE49-F238E27FC236}">
                <a16:creationId xmlns:a16="http://schemas.microsoft.com/office/drawing/2014/main" id="{D527200D-A8A0-4F49-A868-72D43FAC53C0}"/>
              </a:ext>
            </a:extLst>
          </p:cNvPr>
          <p:cNvPicPr/>
          <p:nvPr/>
        </p:nvPicPr>
        <p:blipFill>
          <a:blip r:embed="rId2"/>
          <a:stretch>
            <a:fillRect/>
          </a:stretch>
        </p:blipFill>
        <p:spPr>
          <a:xfrm>
            <a:off x="3027323" y="1477954"/>
            <a:ext cx="8409162" cy="4159365"/>
          </a:xfrm>
          <a:prstGeom prst="rect">
            <a:avLst/>
          </a:prstGeom>
          <a:ln>
            <a:solidFill>
              <a:schemeClr val="tx1"/>
            </a:solidFill>
          </a:ln>
        </p:spPr>
      </p:pic>
      <p:sp>
        <p:nvSpPr>
          <p:cNvPr id="9" name="Rectángulo: esquinas redondeadas 8">
            <a:extLst>
              <a:ext uri="{FF2B5EF4-FFF2-40B4-BE49-F238E27FC236}">
                <a16:creationId xmlns:a16="http://schemas.microsoft.com/office/drawing/2014/main" id="{E7B4B6EF-BE35-4882-9301-0E90B427A5B9}"/>
              </a:ext>
            </a:extLst>
          </p:cNvPr>
          <p:cNvSpPr/>
          <p:nvPr/>
        </p:nvSpPr>
        <p:spPr>
          <a:xfrm>
            <a:off x="230819" y="3187847"/>
            <a:ext cx="2388094"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Pérdida económica a la empresa</a:t>
            </a:r>
          </a:p>
        </p:txBody>
      </p:sp>
      <p:sp>
        <p:nvSpPr>
          <p:cNvPr id="10" name="Rectángulo: esquinas redondeadas 9">
            <a:extLst>
              <a:ext uri="{FF2B5EF4-FFF2-40B4-BE49-F238E27FC236}">
                <a16:creationId xmlns:a16="http://schemas.microsoft.com/office/drawing/2014/main" id="{DE237098-1F36-46D4-BE82-10AFFB2E1D55}"/>
              </a:ext>
            </a:extLst>
          </p:cNvPr>
          <p:cNvSpPr/>
          <p:nvPr/>
        </p:nvSpPr>
        <p:spPr>
          <a:xfrm>
            <a:off x="230819" y="4089694"/>
            <a:ext cx="2388094"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Países de alto riesgo</a:t>
            </a:r>
          </a:p>
        </p:txBody>
      </p:sp>
      <p:sp>
        <p:nvSpPr>
          <p:cNvPr id="4" name="Rectángulo: esquinas redondeadas 3">
            <a:extLst>
              <a:ext uri="{FF2B5EF4-FFF2-40B4-BE49-F238E27FC236}">
                <a16:creationId xmlns:a16="http://schemas.microsoft.com/office/drawing/2014/main" id="{351614F3-0F24-46D4-8648-5724E925768D}"/>
              </a:ext>
            </a:extLst>
          </p:cNvPr>
          <p:cNvSpPr/>
          <p:nvPr/>
        </p:nvSpPr>
        <p:spPr>
          <a:xfrm>
            <a:off x="3027323" y="1544715"/>
            <a:ext cx="7279652" cy="2840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esquinas redondeadas 10">
            <a:extLst>
              <a:ext uri="{FF2B5EF4-FFF2-40B4-BE49-F238E27FC236}">
                <a16:creationId xmlns:a16="http://schemas.microsoft.com/office/drawing/2014/main" id="{001EB4C7-D740-44D1-A4A3-5368C72F9C6D}"/>
              </a:ext>
            </a:extLst>
          </p:cNvPr>
          <p:cNvSpPr/>
          <p:nvPr/>
        </p:nvSpPr>
        <p:spPr>
          <a:xfrm>
            <a:off x="230819" y="4991541"/>
            <a:ext cx="2388094"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Notificación</a:t>
            </a:r>
          </a:p>
        </p:txBody>
      </p:sp>
      <p:pic>
        <p:nvPicPr>
          <p:cNvPr id="12" name="Imagen 11">
            <a:extLst>
              <a:ext uri="{FF2B5EF4-FFF2-40B4-BE49-F238E27FC236}">
                <a16:creationId xmlns:a16="http://schemas.microsoft.com/office/drawing/2014/main" id="{A13B9855-3D36-48D5-8382-13CF2361D1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27323" y="1477954"/>
            <a:ext cx="8409162" cy="4159364"/>
          </a:xfrm>
          <a:prstGeom prst="rect">
            <a:avLst/>
          </a:prstGeom>
          <a:noFill/>
          <a:ln>
            <a:solidFill>
              <a:schemeClr val="tx1"/>
            </a:solidFill>
          </a:ln>
        </p:spPr>
      </p:pic>
    </p:spTree>
    <p:extLst>
      <p:ext uri="{BB962C8B-B14F-4D97-AF65-F5344CB8AC3E}">
        <p14:creationId xmlns:p14="http://schemas.microsoft.com/office/powerpoint/2010/main" val="14665241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4"/>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4" grpId="0" animBg="1"/>
      <p:bldP spid="4" grpId="1"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91DCF-26D5-43F8-98F1-9EF5092C8739}"/>
              </a:ext>
            </a:extLst>
          </p:cNvPr>
          <p:cNvSpPr>
            <a:spLocks noGrp="1"/>
          </p:cNvSpPr>
          <p:nvPr>
            <p:ph type="title"/>
          </p:nvPr>
        </p:nvSpPr>
        <p:spPr>
          <a:xfrm>
            <a:off x="609600" y="0"/>
            <a:ext cx="10972800" cy="1143000"/>
          </a:xfrm>
        </p:spPr>
        <p:txBody>
          <a:bodyPr/>
          <a:lstStyle/>
          <a:p>
            <a:r>
              <a:rPr lang="en-US" sz="3600" i="0" dirty="0" err="1">
                <a:solidFill>
                  <a:srgbClr val="006600"/>
                </a:solidFill>
                <a:effectLst/>
                <a:latin typeface="Calibri" panose="020F0502020204030204" pitchFamily="34" charset="0"/>
                <a:cs typeface="Calibri" panose="020F0502020204030204" pitchFamily="34" charset="0"/>
              </a:rPr>
              <a:t>RESULTADOS</a:t>
            </a:r>
            <a:endParaRPr lang="es-EC" sz="3600" i="0" dirty="0">
              <a:solidFill>
                <a:srgbClr val="006600"/>
              </a:solidFill>
              <a:effectLst/>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1E193E8-C1B7-42F4-B312-E3348F26ABAC}"/>
              </a:ext>
            </a:extLst>
          </p:cNvPr>
          <p:cNvSpPr>
            <a:spLocks noGrp="1"/>
          </p:cNvSpPr>
          <p:nvPr>
            <p:ph idx="1"/>
          </p:nvPr>
        </p:nvSpPr>
        <p:spPr>
          <a:xfrm>
            <a:off x="755515" y="796371"/>
            <a:ext cx="10972800" cy="1363169"/>
          </a:xfrm>
        </p:spPr>
        <p:txBody>
          <a:bodyPr/>
          <a:lstStyle/>
          <a:p>
            <a:pPr marL="0" marR="0" lvl="0" indent="0" algn="l" defTabSz="914400" rtl="0" eaLnBrk="1" fontAlgn="base" latinLnBrk="0" hangingPunct="1">
              <a:lnSpc>
                <a:spcPct val="100000"/>
              </a:lnSpc>
              <a:spcBef>
                <a:spcPct val="20000"/>
              </a:spcBef>
              <a:spcAft>
                <a:spcPct val="0"/>
              </a:spcAft>
              <a:buClrTx/>
              <a:buSzTx/>
              <a:buNone/>
              <a:tabLst/>
              <a:defRPr/>
            </a:pPr>
            <a:r>
              <a:rPr lang="es-ES" altLang="es-EC" sz="2800" b="1" kern="1200" dirty="0">
                <a:solidFill>
                  <a:srgbClr val="006600"/>
                </a:solidFill>
                <a:latin typeface="Calibri"/>
                <a:ea typeface="MS PGothic" panose="020B0600070205080204" pitchFamily="34" charset="-128"/>
              </a:rPr>
              <a:t>CASO DE ÉXITO FRAUDE ROAMING</a:t>
            </a:r>
            <a:endParaRPr kumimoji="0" lang="es-ES" altLang="es-EC" sz="2800" b="1" i="0" u="none" strike="noStrike" kern="1200" cap="none" spc="0" normalizeH="0" baseline="0" noProof="0" dirty="0">
              <a:ln>
                <a:noFill/>
              </a:ln>
              <a:solidFill>
                <a:srgbClr val="006600"/>
              </a:solidFill>
              <a:effectLst/>
              <a:uLnTx/>
              <a:uFillTx/>
              <a:latin typeface="Calibri"/>
              <a:ea typeface="MS PGothic" panose="020B0600070205080204" pitchFamily="34" charset="-128"/>
            </a:endParaRPr>
          </a:p>
          <a:p>
            <a:endParaRPr lang="es-EC" dirty="0"/>
          </a:p>
        </p:txBody>
      </p:sp>
      <p:sp>
        <p:nvSpPr>
          <p:cNvPr id="5" name="Rectángulo: esquinas redondeadas 4">
            <a:extLst>
              <a:ext uri="{FF2B5EF4-FFF2-40B4-BE49-F238E27FC236}">
                <a16:creationId xmlns:a16="http://schemas.microsoft.com/office/drawing/2014/main" id="{FAA14C3F-9272-4994-A0E7-E937A210181C}"/>
              </a:ext>
            </a:extLst>
          </p:cNvPr>
          <p:cNvSpPr/>
          <p:nvPr/>
        </p:nvSpPr>
        <p:spPr>
          <a:xfrm>
            <a:off x="230819" y="1384153"/>
            <a:ext cx="2388094"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Ingreso de Roamers IN</a:t>
            </a:r>
          </a:p>
        </p:txBody>
      </p:sp>
      <p:sp>
        <p:nvSpPr>
          <p:cNvPr id="6" name="Rectángulo: esquinas redondeadas 5">
            <a:extLst>
              <a:ext uri="{FF2B5EF4-FFF2-40B4-BE49-F238E27FC236}">
                <a16:creationId xmlns:a16="http://schemas.microsoft.com/office/drawing/2014/main" id="{41C96F4C-C624-45B2-A230-85F0CB9B7866}"/>
              </a:ext>
            </a:extLst>
          </p:cNvPr>
          <p:cNvSpPr/>
          <p:nvPr/>
        </p:nvSpPr>
        <p:spPr>
          <a:xfrm>
            <a:off x="230819" y="2286000"/>
            <a:ext cx="2388094"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Aumento de tráfico Atípico</a:t>
            </a:r>
          </a:p>
        </p:txBody>
      </p:sp>
      <p:pic>
        <p:nvPicPr>
          <p:cNvPr id="8" name="Imagen 7">
            <a:extLst>
              <a:ext uri="{FF2B5EF4-FFF2-40B4-BE49-F238E27FC236}">
                <a16:creationId xmlns:a16="http://schemas.microsoft.com/office/drawing/2014/main" id="{E1370FF6-8AB7-4CE1-9B4B-B3696CE9196B}"/>
              </a:ext>
            </a:extLst>
          </p:cNvPr>
          <p:cNvPicPr/>
          <p:nvPr/>
        </p:nvPicPr>
        <p:blipFill>
          <a:blip r:embed="rId2"/>
          <a:stretch>
            <a:fillRect/>
          </a:stretch>
        </p:blipFill>
        <p:spPr>
          <a:xfrm>
            <a:off x="2919693" y="1384152"/>
            <a:ext cx="9041488" cy="4368577"/>
          </a:xfrm>
          <a:prstGeom prst="rect">
            <a:avLst/>
          </a:prstGeom>
          <a:ln>
            <a:solidFill>
              <a:schemeClr val="tx1"/>
            </a:solidFill>
          </a:ln>
        </p:spPr>
      </p:pic>
      <p:sp>
        <p:nvSpPr>
          <p:cNvPr id="9" name="Rectángulo: esquinas redondeadas 8">
            <a:extLst>
              <a:ext uri="{FF2B5EF4-FFF2-40B4-BE49-F238E27FC236}">
                <a16:creationId xmlns:a16="http://schemas.microsoft.com/office/drawing/2014/main" id="{3D4F29E4-319C-4133-9C2D-99E850348965}"/>
              </a:ext>
            </a:extLst>
          </p:cNvPr>
          <p:cNvSpPr/>
          <p:nvPr/>
        </p:nvSpPr>
        <p:spPr>
          <a:xfrm>
            <a:off x="230819" y="3227750"/>
            <a:ext cx="2388094"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Pérdidas a la empresa</a:t>
            </a:r>
          </a:p>
        </p:txBody>
      </p:sp>
      <p:sp>
        <p:nvSpPr>
          <p:cNvPr id="10" name="Rectángulo: esquinas redondeadas 9">
            <a:extLst>
              <a:ext uri="{FF2B5EF4-FFF2-40B4-BE49-F238E27FC236}">
                <a16:creationId xmlns:a16="http://schemas.microsoft.com/office/drawing/2014/main" id="{C8CCFBEB-6B0C-4678-B7BC-D1257A71735E}"/>
              </a:ext>
            </a:extLst>
          </p:cNvPr>
          <p:cNvSpPr/>
          <p:nvPr/>
        </p:nvSpPr>
        <p:spPr>
          <a:xfrm>
            <a:off x="230819" y="4129597"/>
            <a:ext cx="2388094"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Notificación</a:t>
            </a:r>
          </a:p>
        </p:txBody>
      </p:sp>
      <p:pic>
        <p:nvPicPr>
          <p:cNvPr id="11" name="Imagen 10">
            <a:extLst>
              <a:ext uri="{FF2B5EF4-FFF2-40B4-BE49-F238E27FC236}">
                <a16:creationId xmlns:a16="http://schemas.microsoft.com/office/drawing/2014/main" id="{2350DBB5-5F0F-428E-8C73-D4374CD82B8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919692" y="1368816"/>
            <a:ext cx="9041487" cy="4368577"/>
          </a:xfrm>
          <a:prstGeom prst="rect">
            <a:avLst/>
          </a:prstGeom>
          <a:noFill/>
          <a:ln>
            <a:solidFill>
              <a:schemeClr val="tx1"/>
            </a:solidFill>
          </a:ln>
        </p:spPr>
      </p:pic>
    </p:spTree>
    <p:extLst>
      <p:ext uri="{BB962C8B-B14F-4D97-AF65-F5344CB8AC3E}">
        <p14:creationId xmlns:p14="http://schemas.microsoft.com/office/powerpoint/2010/main" val="18710958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91DCF-26D5-43F8-98F1-9EF5092C8739}"/>
              </a:ext>
            </a:extLst>
          </p:cNvPr>
          <p:cNvSpPr>
            <a:spLocks noGrp="1"/>
          </p:cNvSpPr>
          <p:nvPr>
            <p:ph type="title"/>
          </p:nvPr>
        </p:nvSpPr>
        <p:spPr>
          <a:xfrm>
            <a:off x="609600" y="0"/>
            <a:ext cx="10972800" cy="1143000"/>
          </a:xfrm>
        </p:spPr>
        <p:txBody>
          <a:bodyPr/>
          <a:lstStyle/>
          <a:p>
            <a:r>
              <a:rPr lang="en-US" sz="3600" i="0" dirty="0" err="1">
                <a:solidFill>
                  <a:srgbClr val="006600"/>
                </a:solidFill>
                <a:effectLst/>
                <a:latin typeface="Calibri" panose="020F0502020204030204" pitchFamily="34" charset="0"/>
                <a:cs typeface="Calibri" panose="020F0502020204030204" pitchFamily="34" charset="0"/>
              </a:rPr>
              <a:t>RESULTADOS</a:t>
            </a:r>
            <a:endParaRPr lang="es-EC" sz="3600" i="0" dirty="0">
              <a:solidFill>
                <a:srgbClr val="006600"/>
              </a:solidFill>
              <a:effectLst/>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1E193E8-C1B7-42F4-B312-E3348F26ABAC}"/>
              </a:ext>
            </a:extLst>
          </p:cNvPr>
          <p:cNvSpPr>
            <a:spLocks noGrp="1"/>
          </p:cNvSpPr>
          <p:nvPr>
            <p:ph idx="1"/>
          </p:nvPr>
        </p:nvSpPr>
        <p:spPr>
          <a:xfrm>
            <a:off x="755515" y="796371"/>
            <a:ext cx="10972800" cy="1363169"/>
          </a:xfrm>
        </p:spPr>
        <p:txBody>
          <a:bodyPr/>
          <a:lstStyle/>
          <a:p>
            <a:pPr marL="0" marR="0" lvl="0" indent="0" algn="l" defTabSz="914400" rtl="0" eaLnBrk="1" fontAlgn="base" latinLnBrk="0" hangingPunct="1">
              <a:lnSpc>
                <a:spcPct val="100000"/>
              </a:lnSpc>
              <a:spcBef>
                <a:spcPct val="20000"/>
              </a:spcBef>
              <a:spcAft>
                <a:spcPct val="0"/>
              </a:spcAft>
              <a:buClrTx/>
              <a:buSzTx/>
              <a:buNone/>
              <a:tabLst/>
              <a:defRPr/>
            </a:pPr>
            <a:r>
              <a:rPr lang="es-ES" altLang="es-EC" sz="2800" b="1" kern="1200" dirty="0">
                <a:solidFill>
                  <a:srgbClr val="006600"/>
                </a:solidFill>
                <a:latin typeface="Calibri"/>
                <a:ea typeface="MS PGothic" panose="020B0600070205080204" pitchFamily="34" charset="-128"/>
              </a:rPr>
              <a:t>ASERTIVIDAD Y TIEMPOS DE RESPUESTA</a:t>
            </a:r>
            <a:endParaRPr kumimoji="0" lang="es-ES" altLang="es-EC" sz="2800" b="1" i="0" u="none" strike="noStrike" kern="1200" cap="none" spc="0" normalizeH="0" baseline="0" noProof="0" dirty="0">
              <a:ln>
                <a:noFill/>
              </a:ln>
              <a:solidFill>
                <a:srgbClr val="006600"/>
              </a:solidFill>
              <a:effectLst/>
              <a:uLnTx/>
              <a:uFillTx/>
              <a:latin typeface="Calibri"/>
              <a:ea typeface="MS PGothic" panose="020B0600070205080204" pitchFamily="34" charset="-128"/>
            </a:endParaRPr>
          </a:p>
          <a:p>
            <a:endParaRPr lang="es-EC" dirty="0"/>
          </a:p>
        </p:txBody>
      </p:sp>
      <p:pic>
        <p:nvPicPr>
          <p:cNvPr id="6" name="Imagen 5">
            <a:extLst>
              <a:ext uri="{FF2B5EF4-FFF2-40B4-BE49-F238E27FC236}">
                <a16:creationId xmlns:a16="http://schemas.microsoft.com/office/drawing/2014/main" id="{93CCD605-A29F-4243-BD20-5F020E6CE93E}"/>
              </a:ext>
            </a:extLst>
          </p:cNvPr>
          <p:cNvPicPr/>
          <p:nvPr/>
        </p:nvPicPr>
        <p:blipFill>
          <a:blip r:embed="rId2"/>
          <a:stretch>
            <a:fillRect/>
          </a:stretch>
        </p:blipFill>
        <p:spPr>
          <a:xfrm>
            <a:off x="2111139" y="1344954"/>
            <a:ext cx="3872409" cy="2264569"/>
          </a:xfrm>
          <a:prstGeom prst="rect">
            <a:avLst/>
          </a:prstGeom>
          <a:ln>
            <a:solidFill>
              <a:schemeClr val="tx1"/>
            </a:solidFill>
          </a:ln>
        </p:spPr>
      </p:pic>
      <p:sp>
        <p:nvSpPr>
          <p:cNvPr id="8" name="Rectángulo: esquinas redondeadas 7">
            <a:extLst>
              <a:ext uri="{FF2B5EF4-FFF2-40B4-BE49-F238E27FC236}">
                <a16:creationId xmlns:a16="http://schemas.microsoft.com/office/drawing/2014/main" id="{C135B4A7-C98C-42D7-9FD2-CDF2CD57D96A}"/>
              </a:ext>
            </a:extLst>
          </p:cNvPr>
          <p:cNvSpPr/>
          <p:nvPr/>
        </p:nvSpPr>
        <p:spPr>
          <a:xfrm>
            <a:off x="230819" y="1344954"/>
            <a:ext cx="1624614" cy="1039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Fraudes detectados</a:t>
            </a:r>
          </a:p>
        </p:txBody>
      </p:sp>
      <p:sp>
        <p:nvSpPr>
          <p:cNvPr id="9" name="Rectángulo: esquinas redondeadas 8">
            <a:extLst>
              <a:ext uri="{FF2B5EF4-FFF2-40B4-BE49-F238E27FC236}">
                <a16:creationId xmlns:a16="http://schemas.microsoft.com/office/drawing/2014/main" id="{4D4A17DB-15DE-435E-9D7F-0BBD6FC60962}"/>
              </a:ext>
            </a:extLst>
          </p:cNvPr>
          <p:cNvSpPr/>
          <p:nvPr/>
        </p:nvSpPr>
        <p:spPr>
          <a:xfrm>
            <a:off x="230819" y="2159540"/>
            <a:ext cx="1624614" cy="1039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Cálculo de la Asertividad</a:t>
            </a:r>
          </a:p>
        </p:txBody>
      </p:sp>
      <p:pic>
        <p:nvPicPr>
          <p:cNvPr id="10" name="Imagen 9">
            <a:extLst>
              <a:ext uri="{FF2B5EF4-FFF2-40B4-BE49-F238E27FC236}">
                <a16:creationId xmlns:a16="http://schemas.microsoft.com/office/drawing/2014/main" id="{9CEA1669-6C14-4329-8DD5-B36F02431057}"/>
              </a:ext>
            </a:extLst>
          </p:cNvPr>
          <p:cNvPicPr>
            <a:picLocks noChangeAspect="1"/>
          </p:cNvPicPr>
          <p:nvPr/>
        </p:nvPicPr>
        <p:blipFill>
          <a:blip r:embed="rId3"/>
          <a:stretch>
            <a:fillRect/>
          </a:stretch>
        </p:blipFill>
        <p:spPr>
          <a:xfrm>
            <a:off x="2111139" y="3779310"/>
            <a:ext cx="3677163" cy="895475"/>
          </a:xfrm>
          <a:prstGeom prst="rect">
            <a:avLst/>
          </a:prstGeom>
        </p:spPr>
      </p:pic>
      <p:sp>
        <p:nvSpPr>
          <p:cNvPr id="11" name="Rectángulo: esquinas redondeadas 10">
            <a:extLst>
              <a:ext uri="{FF2B5EF4-FFF2-40B4-BE49-F238E27FC236}">
                <a16:creationId xmlns:a16="http://schemas.microsoft.com/office/drawing/2014/main" id="{E0AAA90A-C330-4EFA-A85D-44E2B22FE726}"/>
              </a:ext>
            </a:extLst>
          </p:cNvPr>
          <p:cNvSpPr/>
          <p:nvPr/>
        </p:nvSpPr>
        <p:spPr>
          <a:xfrm>
            <a:off x="230819" y="3057664"/>
            <a:ext cx="1624614" cy="1039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Asertividad del Desarrollo</a:t>
            </a:r>
          </a:p>
        </p:txBody>
      </p:sp>
      <p:sp>
        <p:nvSpPr>
          <p:cNvPr id="12" name="Estrella: 6 puntas 11">
            <a:extLst>
              <a:ext uri="{FF2B5EF4-FFF2-40B4-BE49-F238E27FC236}">
                <a16:creationId xmlns:a16="http://schemas.microsoft.com/office/drawing/2014/main" id="{D57D296C-F323-46A6-A420-B295468EF3C1}"/>
              </a:ext>
            </a:extLst>
          </p:cNvPr>
          <p:cNvSpPr/>
          <p:nvPr/>
        </p:nvSpPr>
        <p:spPr>
          <a:xfrm>
            <a:off x="2974021" y="4564506"/>
            <a:ext cx="1731145" cy="1363168"/>
          </a:xfrm>
          <a:prstGeom prst="star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US" sz="1100" dirty="0"/>
              <a:t>ASERTIVIDAD</a:t>
            </a:r>
          </a:p>
          <a:p>
            <a:pPr algn="ctr"/>
            <a:r>
              <a:rPr lang="es-US" sz="2000" dirty="0"/>
              <a:t>91,61%</a:t>
            </a:r>
            <a:endParaRPr lang="es-EC" sz="2000" dirty="0"/>
          </a:p>
        </p:txBody>
      </p:sp>
      <p:sp>
        <p:nvSpPr>
          <p:cNvPr id="13" name="Rectángulo: esquinas redondeadas 12">
            <a:extLst>
              <a:ext uri="{FF2B5EF4-FFF2-40B4-BE49-F238E27FC236}">
                <a16:creationId xmlns:a16="http://schemas.microsoft.com/office/drawing/2014/main" id="{85EFECF7-24BE-4DF5-B73C-98592513B94A}"/>
              </a:ext>
            </a:extLst>
          </p:cNvPr>
          <p:cNvSpPr/>
          <p:nvPr/>
        </p:nvSpPr>
        <p:spPr>
          <a:xfrm>
            <a:off x="6012219" y="1357177"/>
            <a:ext cx="1624614" cy="1039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Tiempos de Fraudes</a:t>
            </a:r>
          </a:p>
        </p:txBody>
      </p:sp>
      <p:pic>
        <p:nvPicPr>
          <p:cNvPr id="15" name="Imagen 14">
            <a:extLst>
              <a:ext uri="{FF2B5EF4-FFF2-40B4-BE49-F238E27FC236}">
                <a16:creationId xmlns:a16="http://schemas.microsoft.com/office/drawing/2014/main" id="{2144B6EF-85C8-4B52-9293-C7146C60DB34}"/>
              </a:ext>
            </a:extLst>
          </p:cNvPr>
          <p:cNvPicPr>
            <a:picLocks noChangeAspect="1"/>
          </p:cNvPicPr>
          <p:nvPr/>
        </p:nvPicPr>
        <p:blipFill>
          <a:blip r:embed="rId4"/>
          <a:stretch>
            <a:fillRect/>
          </a:stretch>
        </p:blipFill>
        <p:spPr>
          <a:xfrm>
            <a:off x="7665504" y="1357177"/>
            <a:ext cx="4428832" cy="1104578"/>
          </a:xfrm>
          <a:prstGeom prst="rect">
            <a:avLst/>
          </a:prstGeom>
        </p:spPr>
      </p:pic>
      <p:sp>
        <p:nvSpPr>
          <p:cNvPr id="16" name="Rectángulo: esquinas redondeadas 15">
            <a:extLst>
              <a:ext uri="{FF2B5EF4-FFF2-40B4-BE49-F238E27FC236}">
                <a16:creationId xmlns:a16="http://schemas.microsoft.com/office/drawing/2014/main" id="{76CD5B37-B532-45D2-BACE-056CEC586763}"/>
              </a:ext>
            </a:extLst>
          </p:cNvPr>
          <p:cNvSpPr/>
          <p:nvPr/>
        </p:nvSpPr>
        <p:spPr>
          <a:xfrm>
            <a:off x="6026555" y="2159540"/>
            <a:ext cx="1624614" cy="1039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600" dirty="0"/>
              <a:t>Tiempos de notificaciones</a:t>
            </a:r>
          </a:p>
        </p:txBody>
      </p:sp>
      <p:pic>
        <p:nvPicPr>
          <p:cNvPr id="18" name="Imagen 17">
            <a:extLst>
              <a:ext uri="{FF2B5EF4-FFF2-40B4-BE49-F238E27FC236}">
                <a16:creationId xmlns:a16="http://schemas.microsoft.com/office/drawing/2014/main" id="{76C60274-3E0F-4ED5-85F7-FD7BDF831C26}"/>
              </a:ext>
            </a:extLst>
          </p:cNvPr>
          <p:cNvPicPr>
            <a:picLocks noChangeAspect="1"/>
          </p:cNvPicPr>
          <p:nvPr/>
        </p:nvPicPr>
        <p:blipFill>
          <a:blip r:embed="rId5"/>
          <a:stretch>
            <a:fillRect/>
          </a:stretch>
        </p:blipFill>
        <p:spPr>
          <a:xfrm>
            <a:off x="7741773" y="2664929"/>
            <a:ext cx="4252878" cy="1232368"/>
          </a:xfrm>
          <a:prstGeom prst="rect">
            <a:avLst/>
          </a:prstGeom>
        </p:spPr>
      </p:pic>
      <p:sp>
        <p:nvSpPr>
          <p:cNvPr id="19" name="Rectángulo: esquinas redondeadas 18">
            <a:extLst>
              <a:ext uri="{FF2B5EF4-FFF2-40B4-BE49-F238E27FC236}">
                <a16:creationId xmlns:a16="http://schemas.microsoft.com/office/drawing/2014/main" id="{C0CE381C-1DE2-472F-9F14-489DAD5942CD}"/>
              </a:ext>
            </a:extLst>
          </p:cNvPr>
          <p:cNvSpPr/>
          <p:nvPr/>
        </p:nvSpPr>
        <p:spPr>
          <a:xfrm>
            <a:off x="6026555" y="3057664"/>
            <a:ext cx="1624614" cy="1039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600" dirty="0"/>
              <a:t>Tiempo promedio de notificación</a:t>
            </a:r>
          </a:p>
        </p:txBody>
      </p:sp>
      <p:sp>
        <p:nvSpPr>
          <p:cNvPr id="20" name="Estrella: 6 puntas 19">
            <a:extLst>
              <a:ext uri="{FF2B5EF4-FFF2-40B4-BE49-F238E27FC236}">
                <a16:creationId xmlns:a16="http://schemas.microsoft.com/office/drawing/2014/main" id="{68E99770-161E-4F19-AE25-51A58BA8AD65}"/>
              </a:ext>
            </a:extLst>
          </p:cNvPr>
          <p:cNvSpPr/>
          <p:nvPr/>
        </p:nvSpPr>
        <p:spPr>
          <a:xfrm>
            <a:off x="9306756" y="4564506"/>
            <a:ext cx="1731145" cy="1363168"/>
          </a:xfrm>
          <a:prstGeom prst="star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US" sz="1100" dirty="0"/>
              <a:t>TIEMPO</a:t>
            </a:r>
          </a:p>
          <a:p>
            <a:pPr algn="ctr"/>
            <a:r>
              <a:rPr lang="es-US" sz="2000" dirty="0"/>
              <a:t>55 </a:t>
            </a:r>
            <a:r>
              <a:rPr lang="es-US" sz="2000" dirty="0" err="1"/>
              <a:t>Mins</a:t>
            </a:r>
            <a:endParaRPr lang="es-EC" sz="2000" dirty="0"/>
          </a:p>
        </p:txBody>
      </p:sp>
    </p:spTree>
    <p:extLst>
      <p:ext uri="{BB962C8B-B14F-4D97-AF65-F5344CB8AC3E}">
        <p14:creationId xmlns:p14="http://schemas.microsoft.com/office/powerpoint/2010/main" val="2045693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6"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91DCF-26D5-43F8-98F1-9EF5092C8739}"/>
              </a:ext>
            </a:extLst>
          </p:cNvPr>
          <p:cNvSpPr>
            <a:spLocks noGrp="1"/>
          </p:cNvSpPr>
          <p:nvPr>
            <p:ph type="title"/>
          </p:nvPr>
        </p:nvSpPr>
        <p:spPr>
          <a:xfrm>
            <a:off x="609600" y="0"/>
            <a:ext cx="10972800" cy="1143000"/>
          </a:xfrm>
        </p:spPr>
        <p:txBody>
          <a:bodyPr/>
          <a:lstStyle/>
          <a:p>
            <a:r>
              <a:rPr lang="en-US" sz="3600" i="0" dirty="0" err="1">
                <a:solidFill>
                  <a:srgbClr val="006600"/>
                </a:solidFill>
                <a:effectLst/>
                <a:latin typeface="Calibri" panose="020F0502020204030204" pitchFamily="34" charset="0"/>
                <a:cs typeface="Calibri" panose="020F0502020204030204" pitchFamily="34" charset="0"/>
              </a:rPr>
              <a:t>RESULTADOS</a:t>
            </a:r>
            <a:endParaRPr lang="es-EC" sz="3600" i="0" dirty="0">
              <a:solidFill>
                <a:srgbClr val="006600"/>
              </a:solidFill>
              <a:effectLst/>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1E193E8-C1B7-42F4-B312-E3348F26ABAC}"/>
              </a:ext>
            </a:extLst>
          </p:cNvPr>
          <p:cNvSpPr>
            <a:spLocks noGrp="1"/>
          </p:cNvSpPr>
          <p:nvPr>
            <p:ph idx="1"/>
          </p:nvPr>
        </p:nvSpPr>
        <p:spPr>
          <a:xfrm>
            <a:off x="755515" y="796371"/>
            <a:ext cx="10972800" cy="1363169"/>
          </a:xfrm>
        </p:spPr>
        <p:txBody>
          <a:bodyPr/>
          <a:lstStyle/>
          <a:p>
            <a:pPr marL="0" marR="0" lvl="0" indent="0" algn="l" defTabSz="914400" rtl="0" eaLnBrk="1" fontAlgn="base" latinLnBrk="0" hangingPunct="1">
              <a:lnSpc>
                <a:spcPct val="100000"/>
              </a:lnSpc>
              <a:spcBef>
                <a:spcPct val="20000"/>
              </a:spcBef>
              <a:spcAft>
                <a:spcPct val="0"/>
              </a:spcAft>
              <a:buClrTx/>
              <a:buSzTx/>
              <a:buNone/>
              <a:tabLst/>
              <a:defRPr/>
            </a:pPr>
            <a:r>
              <a:rPr lang="es-ES" altLang="es-EC" sz="2800" b="1" kern="1200" noProof="0" dirty="0">
                <a:solidFill>
                  <a:srgbClr val="006600"/>
                </a:solidFill>
                <a:latin typeface="Calibri"/>
                <a:ea typeface="MS PGothic" panose="020B0600070205080204" pitchFamily="34" charset="-128"/>
              </a:rPr>
              <a:t>Análisis de la herramienta por expertos</a:t>
            </a:r>
            <a:endParaRPr kumimoji="0" lang="es-ES" altLang="es-EC" sz="2800" b="1" i="0" u="none" strike="noStrike" kern="1200" cap="none" spc="0" normalizeH="0" baseline="0" noProof="0" dirty="0">
              <a:ln>
                <a:noFill/>
              </a:ln>
              <a:solidFill>
                <a:srgbClr val="006600"/>
              </a:solidFill>
              <a:effectLst/>
              <a:uLnTx/>
              <a:uFillTx/>
              <a:latin typeface="Calibri"/>
              <a:ea typeface="MS PGothic" panose="020B0600070205080204" pitchFamily="34" charset="-128"/>
            </a:endParaRPr>
          </a:p>
          <a:p>
            <a:endParaRPr lang="es-EC" dirty="0"/>
          </a:p>
        </p:txBody>
      </p:sp>
      <p:sp>
        <p:nvSpPr>
          <p:cNvPr id="17" name="Rectángulo: esquinas redondeadas 16">
            <a:extLst>
              <a:ext uri="{FF2B5EF4-FFF2-40B4-BE49-F238E27FC236}">
                <a16:creationId xmlns:a16="http://schemas.microsoft.com/office/drawing/2014/main" id="{345E6EF1-9E56-4959-88A7-5CEFC47D5E8A}"/>
              </a:ext>
            </a:extLst>
          </p:cNvPr>
          <p:cNvSpPr/>
          <p:nvPr/>
        </p:nvSpPr>
        <p:spPr>
          <a:xfrm>
            <a:off x="381740" y="1477955"/>
            <a:ext cx="1624614" cy="1039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Encuestas a Expertos</a:t>
            </a:r>
          </a:p>
        </p:txBody>
      </p:sp>
      <p:pic>
        <p:nvPicPr>
          <p:cNvPr id="21" name="Imagen 20">
            <a:extLst>
              <a:ext uri="{FF2B5EF4-FFF2-40B4-BE49-F238E27FC236}">
                <a16:creationId xmlns:a16="http://schemas.microsoft.com/office/drawing/2014/main" id="{88AF7882-D81C-4C7D-A729-B21EC8C2D7D8}"/>
              </a:ext>
            </a:extLst>
          </p:cNvPr>
          <p:cNvPicPr/>
          <p:nvPr/>
        </p:nvPicPr>
        <p:blipFill>
          <a:blip r:embed="rId2"/>
          <a:stretch>
            <a:fillRect/>
          </a:stretch>
        </p:blipFill>
        <p:spPr>
          <a:xfrm>
            <a:off x="2533515" y="1522095"/>
            <a:ext cx="3708400" cy="1906905"/>
          </a:xfrm>
          <a:prstGeom prst="rect">
            <a:avLst/>
          </a:prstGeom>
          <a:ln>
            <a:solidFill>
              <a:schemeClr val="tx1"/>
            </a:solidFill>
          </a:ln>
        </p:spPr>
      </p:pic>
      <p:sp>
        <p:nvSpPr>
          <p:cNvPr id="7" name="Flecha: a la derecha 6">
            <a:extLst>
              <a:ext uri="{FF2B5EF4-FFF2-40B4-BE49-F238E27FC236}">
                <a16:creationId xmlns:a16="http://schemas.microsoft.com/office/drawing/2014/main" id="{3B03A889-8F99-4D35-8EEA-B7A2C00DE676}"/>
              </a:ext>
            </a:extLst>
          </p:cNvPr>
          <p:cNvSpPr/>
          <p:nvPr/>
        </p:nvSpPr>
        <p:spPr>
          <a:xfrm>
            <a:off x="6471821" y="1864311"/>
            <a:ext cx="1642369" cy="8256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Rectángulo: esquinas redondeadas 22">
            <a:extLst>
              <a:ext uri="{FF2B5EF4-FFF2-40B4-BE49-F238E27FC236}">
                <a16:creationId xmlns:a16="http://schemas.microsoft.com/office/drawing/2014/main" id="{8DDF15BF-C46A-4EDF-917E-E6B606F90E5C}"/>
              </a:ext>
            </a:extLst>
          </p:cNvPr>
          <p:cNvSpPr/>
          <p:nvPr/>
        </p:nvSpPr>
        <p:spPr>
          <a:xfrm>
            <a:off x="8260104" y="1477955"/>
            <a:ext cx="3322295" cy="1906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C" sz="1400" dirty="0"/>
              <a:t>Jefe de prevención de Fraude</a:t>
            </a:r>
          </a:p>
          <a:p>
            <a:pPr marL="285750" indent="-285750">
              <a:buFont typeface="Arial" panose="020B0604020202020204" pitchFamily="34" charset="0"/>
              <a:buChar char="•"/>
            </a:pPr>
            <a:r>
              <a:rPr lang="es-EC" sz="1400" dirty="0"/>
              <a:t>Especialista de prevención de Fraude</a:t>
            </a:r>
          </a:p>
          <a:p>
            <a:pPr marL="285750" indent="-285750">
              <a:buFont typeface="Arial" panose="020B0604020202020204" pitchFamily="34" charset="0"/>
              <a:buChar char="•"/>
            </a:pPr>
            <a:r>
              <a:rPr lang="es-EC" sz="1400" dirty="0"/>
              <a:t>Analista Sr de prevención de Fraude</a:t>
            </a:r>
          </a:p>
          <a:p>
            <a:pPr marL="285750" indent="-285750">
              <a:buFont typeface="Arial" panose="020B0604020202020204" pitchFamily="34" charset="0"/>
              <a:buChar char="•"/>
            </a:pPr>
            <a:r>
              <a:rPr lang="es-EC" sz="1400" dirty="0"/>
              <a:t>Analista de Prevención de Fraude</a:t>
            </a:r>
          </a:p>
          <a:p>
            <a:pPr algn="ctr"/>
            <a:endParaRPr lang="es-US" sz="1100" dirty="0"/>
          </a:p>
        </p:txBody>
      </p:sp>
      <p:sp>
        <p:nvSpPr>
          <p:cNvPr id="24" name="Rectángulo: esquinas redondeadas 23">
            <a:extLst>
              <a:ext uri="{FF2B5EF4-FFF2-40B4-BE49-F238E27FC236}">
                <a16:creationId xmlns:a16="http://schemas.microsoft.com/office/drawing/2014/main" id="{48607C64-9337-46E5-A482-AF2D29893827}"/>
              </a:ext>
            </a:extLst>
          </p:cNvPr>
          <p:cNvSpPr/>
          <p:nvPr/>
        </p:nvSpPr>
        <p:spPr>
          <a:xfrm>
            <a:off x="381740" y="4178735"/>
            <a:ext cx="1624614" cy="1039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Resultados</a:t>
            </a:r>
          </a:p>
        </p:txBody>
      </p:sp>
      <p:pic>
        <p:nvPicPr>
          <p:cNvPr id="25" name="Imagen 24">
            <a:extLst>
              <a:ext uri="{FF2B5EF4-FFF2-40B4-BE49-F238E27FC236}">
                <a16:creationId xmlns:a16="http://schemas.microsoft.com/office/drawing/2014/main" id="{D5868F6D-7D1D-4616-A831-CA960712B4E6}"/>
              </a:ext>
            </a:extLst>
          </p:cNvPr>
          <p:cNvPicPr/>
          <p:nvPr/>
        </p:nvPicPr>
        <p:blipFill>
          <a:blip r:embed="rId3"/>
          <a:stretch>
            <a:fillRect/>
          </a:stretch>
        </p:blipFill>
        <p:spPr>
          <a:xfrm>
            <a:off x="2533515" y="3678015"/>
            <a:ext cx="4399280" cy="2040890"/>
          </a:xfrm>
          <a:prstGeom prst="rect">
            <a:avLst/>
          </a:prstGeom>
          <a:ln>
            <a:solidFill>
              <a:schemeClr val="tx1"/>
            </a:solidFill>
          </a:ln>
        </p:spPr>
      </p:pic>
      <p:pic>
        <p:nvPicPr>
          <p:cNvPr id="26" name="Imagen 25">
            <a:extLst>
              <a:ext uri="{FF2B5EF4-FFF2-40B4-BE49-F238E27FC236}">
                <a16:creationId xmlns:a16="http://schemas.microsoft.com/office/drawing/2014/main" id="{1304EEE6-A3B9-45B4-9F4F-5EADAF259358}"/>
              </a:ext>
            </a:extLst>
          </p:cNvPr>
          <p:cNvPicPr/>
          <p:nvPr/>
        </p:nvPicPr>
        <p:blipFill>
          <a:blip r:embed="rId4"/>
          <a:stretch>
            <a:fillRect/>
          </a:stretch>
        </p:blipFill>
        <p:spPr>
          <a:xfrm>
            <a:off x="3459874" y="3678013"/>
            <a:ext cx="4584380" cy="2040890"/>
          </a:xfrm>
          <a:prstGeom prst="rect">
            <a:avLst/>
          </a:prstGeom>
          <a:ln>
            <a:solidFill>
              <a:schemeClr val="tx1"/>
            </a:solidFill>
          </a:ln>
        </p:spPr>
      </p:pic>
      <p:pic>
        <p:nvPicPr>
          <p:cNvPr id="27" name="Imagen 26">
            <a:extLst>
              <a:ext uri="{FF2B5EF4-FFF2-40B4-BE49-F238E27FC236}">
                <a16:creationId xmlns:a16="http://schemas.microsoft.com/office/drawing/2014/main" id="{8EA02543-FB8D-408C-90EA-1A59E4D26FE9}"/>
              </a:ext>
            </a:extLst>
          </p:cNvPr>
          <p:cNvPicPr/>
          <p:nvPr/>
        </p:nvPicPr>
        <p:blipFill>
          <a:blip r:embed="rId5"/>
          <a:stretch>
            <a:fillRect/>
          </a:stretch>
        </p:blipFill>
        <p:spPr>
          <a:xfrm>
            <a:off x="4612634" y="3678012"/>
            <a:ext cx="4640321" cy="2040891"/>
          </a:xfrm>
          <a:prstGeom prst="rect">
            <a:avLst/>
          </a:prstGeom>
          <a:ln>
            <a:solidFill>
              <a:schemeClr val="tx1"/>
            </a:solidFill>
          </a:ln>
        </p:spPr>
      </p:pic>
      <p:pic>
        <p:nvPicPr>
          <p:cNvPr id="28" name="Imagen 27">
            <a:extLst>
              <a:ext uri="{FF2B5EF4-FFF2-40B4-BE49-F238E27FC236}">
                <a16:creationId xmlns:a16="http://schemas.microsoft.com/office/drawing/2014/main" id="{C0C7A62E-35B5-406F-B428-49DC209D4E1E}"/>
              </a:ext>
            </a:extLst>
          </p:cNvPr>
          <p:cNvPicPr/>
          <p:nvPr/>
        </p:nvPicPr>
        <p:blipFill>
          <a:blip r:embed="rId6"/>
          <a:stretch>
            <a:fillRect/>
          </a:stretch>
        </p:blipFill>
        <p:spPr>
          <a:xfrm>
            <a:off x="5914549" y="3678012"/>
            <a:ext cx="4399281" cy="2040891"/>
          </a:xfrm>
          <a:prstGeom prst="rect">
            <a:avLst/>
          </a:prstGeom>
          <a:ln>
            <a:solidFill>
              <a:schemeClr val="tx1"/>
            </a:solidFill>
          </a:ln>
        </p:spPr>
      </p:pic>
    </p:spTree>
    <p:extLst>
      <p:ext uri="{BB962C8B-B14F-4D97-AF65-F5344CB8AC3E}">
        <p14:creationId xmlns:p14="http://schemas.microsoft.com/office/powerpoint/2010/main" val="36420098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animBg="1"/>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91DCF-26D5-43F8-98F1-9EF5092C8739}"/>
              </a:ext>
            </a:extLst>
          </p:cNvPr>
          <p:cNvSpPr>
            <a:spLocks noGrp="1"/>
          </p:cNvSpPr>
          <p:nvPr>
            <p:ph type="title"/>
          </p:nvPr>
        </p:nvSpPr>
        <p:spPr>
          <a:xfrm>
            <a:off x="609600" y="0"/>
            <a:ext cx="10972800" cy="1143000"/>
          </a:xfrm>
        </p:spPr>
        <p:txBody>
          <a:bodyPr/>
          <a:lstStyle/>
          <a:p>
            <a:r>
              <a:rPr lang="en-US" sz="3600" i="0" dirty="0" err="1">
                <a:solidFill>
                  <a:srgbClr val="006600"/>
                </a:solidFill>
                <a:effectLst/>
                <a:latin typeface="Calibri" panose="020F0502020204030204" pitchFamily="34" charset="0"/>
                <a:cs typeface="Calibri" panose="020F0502020204030204" pitchFamily="34" charset="0"/>
              </a:rPr>
              <a:t>RESULTADOS</a:t>
            </a:r>
            <a:endParaRPr lang="es-EC" sz="3600" i="0" dirty="0">
              <a:solidFill>
                <a:srgbClr val="006600"/>
              </a:solidFill>
              <a:effectLst/>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1E193E8-C1B7-42F4-B312-E3348F26ABAC}"/>
              </a:ext>
            </a:extLst>
          </p:cNvPr>
          <p:cNvSpPr>
            <a:spLocks noGrp="1"/>
          </p:cNvSpPr>
          <p:nvPr>
            <p:ph idx="1"/>
          </p:nvPr>
        </p:nvSpPr>
        <p:spPr>
          <a:xfrm>
            <a:off x="755515" y="796371"/>
            <a:ext cx="10972800" cy="1363169"/>
          </a:xfrm>
        </p:spPr>
        <p:txBody>
          <a:bodyPr/>
          <a:lstStyle/>
          <a:p>
            <a:pPr marL="0" marR="0" lvl="0" indent="0" algn="l" defTabSz="914400" rtl="0" eaLnBrk="1" fontAlgn="base" latinLnBrk="0" hangingPunct="1">
              <a:lnSpc>
                <a:spcPct val="100000"/>
              </a:lnSpc>
              <a:spcBef>
                <a:spcPct val="20000"/>
              </a:spcBef>
              <a:spcAft>
                <a:spcPct val="0"/>
              </a:spcAft>
              <a:buClrTx/>
              <a:buSzTx/>
              <a:buNone/>
              <a:tabLst/>
              <a:defRPr/>
            </a:pPr>
            <a:r>
              <a:rPr lang="es-ES" altLang="es-EC" sz="2800" b="1" kern="1200" noProof="0" dirty="0">
                <a:solidFill>
                  <a:srgbClr val="006600"/>
                </a:solidFill>
                <a:latin typeface="Calibri"/>
                <a:ea typeface="MS PGothic" panose="020B0600070205080204" pitchFamily="34" charset="-128"/>
              </a:rPr>
              <a:t>VIDEO</a:t>
            </a:r>
            <a:endParaRPr kumimoji="0" lang="es-ES" altLang="es-EC" sz="2800" b="1" i="0" u="none" strike="noStrike" kern="1200" cap="none" spc="0" normalizeH="0" baseline="0" noProof="0" dirty="0">
              <a:ln>
                <a:noFill/>
              </a:ln>
              <a:solidFill>
                <a:srgbClr val="006600"/>
              </a:solidFill>
              <a:effectLst/>
              <a:uLnTx/>
              <a:uFillTx/>
              <a:latin typeface="Calibri"/>
              <a:ea typeface="MS PGothic" panose="020B0600070205080204" pitchFamily="34" charset="-128"/>
            </a:endParaRPr>
          </a:p>
          <a:p>
            <a:endParaRPr lang="es-EC" dirty="0"/>
          </a:p>
        </p:txBody>
      </p:sp>
      <p:pic>
        <p:nvPicPr>
          <p:cNvPr id="4" name="TESIS">
            <a:hlinkClick r:id="" action="ppaction://media"/>
            <a:extLst>
              <a:ext uri="{FF2B5EF4-FFF2-40B4-BE49-F238E27FC236}">
                <a16:creationId xmlns:a16="http://schemas.microsoft.com/office/drawing/2014/main" id="{C6E2882D-2263-43CC-8152-807A02F82AC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442273" y="1143000"/>
            <a:ext cx="8167456" cy="4594194"/>
          </a:xfrm>
          <a:prstGeom prst="rect">
            <a:avLst/>
          </a:prstGeom>
        </p:spPr>
      </p:pic>
    </p:spTree>
    <p:extLst>
      <p:ext uri="{BB962C8B-B14F-4D97-AF65-F5344CB8AC3E}">
        <p14:creationId xmlns:p14="http://schemas.microsoft.com/office/powerpoint/2010/main" val="28244107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8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91DCF-26D5-43F8-98F1-9EF5092C8739}"/>
              </a:ext>
            </a:extLst>
          </p:cNvPr>
          <p:cNvSpPr>
            <a:spLocks noGrp="1"/>
          </p:cNvSpPr>
          <p:nvPr>
            <p:ph type="title"/>
          </p:nvPr>
        </p:nvSpPr>
        <p:spPr>
          <a:xfrm>
            <a:off x="609600" y="0"/>
            <a:ext cx="10972800" cy="1143000"/>
          </a:xfrm>
        </p:spPr>
        <p:txBody>
          <a:bodyPr/>
          <a:lstStyle/>
          <a:p>
            <a:r>
              <a:rPr lang="en-US" sz="3600" i="0" dirty="0" err="1">
                <a:solidFill>
                  <a:srgbClr val="006600"/>
                </a:solidFill>
                <a:effectLst/>
                <a:latin typeface="Calibri" panose="020F0502020204030204" pitchFamily="34" charset="0"/>
                <a:cs typeface="Calibri" panose="020F0502020204030204" pitchFamily="34" charset="0"/>
              </a:rPr>
              <a:t>CONCLUSIONES</a:t>
            </a:r>
            <a:r>
              <a:rPr lang="en-US" sz="3600" i="0" dirty="0">
                <a:solidFill>
                  <a:srgbClr val="006600"/>
                </a:solidFill>
                <a:effectLst/>
                <a:latin typeface="Calibri" panose="020F0502020204030204" pitchFamily="34" charset="0"/>
                <a:cs typeface="Calibri" panose="020F0502020204030204" pitchFamily="34" charset="0"/>
              </a:rPr>
              <a:t> Y </a:t>
            </a:r>
            <a:r>
              <a:rPr lang="en-US" sz="3600" i="0" dirty="0" err="1">
                <a:solidFill>
                  <a:srgbClr val="006600"/>
                </a:solidFill>
                <a:effectLst/>
                <a:latin typeface="Calibri" panose="020F0502020204030204" pitchFamily="34" charset="0"/>
                <a:cs typeface="Calibri" panose="020F0502020204030204" pitchFamily="34" charset="0"/>
              </a:rPr>
              <a:t>RECOMENDACIONES</a:t>
            </a:r>
            <a:endParaRPr lang="es-EC" sz="3600" i="0" dirty="0">
              <a:solidFill>
                <a:srgbClr val="006600"/>
              </a:solidFill>
              <a:effectLst/>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1E193E8-C1B7-42F4-B312-E3348F26ABAC}"/>
              </a:ext>
            </a:extLst>
          </p:cNvPr>
          <p:cNvSpPr>
            <a:spLocks noGrp="1"/>
          </p:cNvSpPr>
          <p:nvPr>
            <p:ph idx="1"/>
          </p:nvPr>
        </p:nvSpPr>
        <p:spPr>
          <a:xfrm>
            <a:off x="609600" y="786643"/>
            <a:ext cx="11112230" cy="614140"/>
          </a:xfrm>
        </p:spPr>
        <p:txBody>
          <a:bodyPr/>
          <a:lstStyle/>
          <a:p>
            <a:pPr marL="0" marR="0" lvl="0" indent="0" algn="l" defTabSz="914400" rtl="0" eaLnBrk="1" fontAlgn="base" latinLnBrk="0" hangingPunct="1">
              <a:lnSpc>
                <a:spcPct val="100000"/>
              </a:lnSpc>
              <a:spcBef>
                <a:spcPct val="20000"/>
              </a:spcBef>
              <a:spcAft>
                <a:spcPct val="0"/>
              </a:spcAft>
              <a:buClrTx/>
              <a:buSzTx/>
              <a:buNone/>
              <a:tabLst/>
              <a:defRPr/>
            </a:pPr>
            <a:r>
              <a:rPr lang="en-US" altLang="es-EC" sz="2800" b="1" kern="1200" dirty="0">
                <a:solidFill>
                  <a:srgbClr val="006600"/>
                </a:solidFill>
                <a:latin typeface="Calibri"/>
                <a:ea typeface="MS PGothic" panose="020B0600070205080204" pitchFamily="34" charset="-128"/>
              </a:rPr>
              <a:t>CONCLUSIONES</a:t>
            </a:r>
            <a:endParaRPr kumimoji="0" lang="es-ES" altLang="es-EC" sz="2800" b="1" i="0" u="none" strike="noStrike" kern="1200" cap="none" spc="0" normalizeH="0" baseline="0" noProof="0" dirty="0">
              <a:ln>
                <a:noFill/>
              </a:ln>
              <a:solidFill>
                <a:srgbClr val="006600"/>
              </a:solidFill>
              <a:effectLst/>
              <a:uLnTx/>
              <a:uFillTx/>
              <a:latin typeface="Calibri"/>
              <a:ea typeface="MS PGothic" panose="020B0600070205080204" pitchFamily="34" charset="-128"/>
            </a:endParaRPr>
          </a:p>
          <a:p>
            <a:endParaRPr lang="es-EC" dirty="0"/>
          </a:p>
        </p:txBody>
      </p:sp>
      <p:sp>
        <p:nvSpPr>
          <p:cNvPr id="8" name="CuadroTexto 7">
            <a:extLst>
              <a:ext uri="{FF2B5EF4-FFF2-40B4-BE49-F238E27FC236}">
                <a16:creationId xmlns:a16="http://schemas.microsoft.com/office/drawing/2014/main" id="{409D52E4-D2D4-4250-84F3-02B8B74DCEB8}"/>
              </a:ext>
            </a:extLst>
          </p:cNvPr>
          <p:cNvSpPr txBox="1"/>
          <p:nvPr/>
        </p:nvSpPr>
        <p:spPr>
          <a:xfrm>
            <a:off x="925546" y="1400783"/>
            <a:ext cx="10340908" cy="3693319"/>
          </a:xfrm>
          <a:prstGeom prst="rect">
            <a:avLst/>
          </a:prstGeom>
          <a:noFill/>
        </p:spPr>
        <p:txBody>
          <a:bodyPr wrap="square">
            <a:spAutoFit/>
          </a:bodyPr>
          <a:lstStyle/>
          <a:p>
            <a:pPr marL="285750" indent="-285750" algn="just">
              <a:buFont typeface="Arial" panose="020B0604020202020204" pitchFamily="34" charset="0"/>
              <a:buChar char="•"/>
            </a:pPr>
            <a:r>
              <a:rPr lang="es-EC" sz="1800" dirty="0">
                <a:effectLst/>
                <a:latin typeface="Arial" panose="020B0604020202020204" pitchFamily="34" charset="0"/>
                <a:ea typeface="Calibri" panose="020F0502020204030204" pitchFamily="34" charset="0"/>
                <a:cs typeface="Arial" panose="020B0604020202020204" pitchFamily="34" charset="0"/>
              </a:rPr>
              <a:t>Con el estudio del arte se incrementó el conocimiento respecto a las diferentes casuísticas de fraude a nivel </a:t>
            </a:r>
            <a:r>
              <a:rPr lang="es-EC" dirty="0">
                <a:latin typeface="Arial" panose="020B0604020202020204" pitchFamily="34" charset="0"/>
                <a:cs typeface="Arial" panose="020B0604020202020204" pitchFamily="34" charset="0"/>
              </a:rPr>
              <a:t>internacional y las técnicas que se utilizan para la mitigación de estas por parte de otras operadoras mundiales. </a:t>
            </a:r>
          </a:p>
          <a:p>
            <a:pPr marL="285750" indent="-285750" algn="just">
              <a:buFont typeface="Arial" panose="020B0604020202020204" pitchFamily="34" charset="0"/>
              <a:buChar char="•"/>
            </a:pPr>
            <a:endParaRPr lang="es-EC"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C" dirty="0">
                <a:latin typeface="Arial" panose="020B0604020202020204" pitchFamily="34" charset="0"/>
                <a:cs typeface="Arial" panose="020B0604020202020204" pitchFamily="34" charset="0"/>
              </a:rPr>
              <a:t>El uso en conjunto de las metodologías </a:t>
            </a:r>
            <a:r>
              <a:rPr lang="es-EC" dirty="0" err="1">
                <a:latin typeface="Arial" panose="020B0604020202020204" pitchFamily="34" charset="0"/>
                <a:cs typeface="Arial" panose="020B0604020202020204" pitchFamily="34" charset="0"/>
              </a:rPr>
              <a:t>KDD</a:t>
            </a:r>
            <a:r>
              <a:rPr lang="es-EC" dirty="0">
                <a:latin typeface="Arial" panose="020B0604020202020204" pitchFamily="34" charset="0"/>
                <a:cs typeface="Arial" panose="020B0604020202020204" pitchFamily="34" charset="0"/>
              </a:rPr>
              <a:t> y </a:t>
            </a:r>
            <a:r>
              <a:rPr lang="es-EC" dirty="0" err="1">
                <a:latin typeface="Arial" panose="020B0604020202020204" pitchFamily="34" charset="0"/>
                <a:cs typeface="Arial" panose="020B0604020202020204" pitchFamily="34" charset="0"/>
              </a:rPr>
              <a:t>CRISP</a:t>
            </a:r>
            <a:r>
              <a:rPr lang="es-EC" dirty="0">
                <a:latin typeface="Arial" panose="020B0604020202020204" pitchFamily="34" charset="0"/>
                <a:cs typeface="Arial" panose="020B0604020202020204" pitchFamily="34" charset="0"/>
              </a:rPr>
              <a:t>-DM permitió obtener un modelo sistemático que facilitó cada una de las etapas de desarrollo de la herramienta. Los procesos de selección, procesamiento y transformación permiten encaminar al objetivo del diseño. </a:t>
            </a:r>
          </a:p>
          <a:p>
            <a:pPr marL="285750" indent="-285750" algn="just">
              <a:buFont typeface="Arial" panose="020B0604020202020204" pitchFamily="34" charset="0"/>
              <a:buChar char="•"/>
            </a:pPr>
            <a:endParaRPr lang="es-EC"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C" dirty="0">
                <a:latin typeface="Arial" panose="020B0604020202020204" pitchFamily="34" charset="0"/>
                <a:cs typeface="Arial" panose="020B0604020202020204" pitchFamily="34" charset="0"/>
              </a:rPr>
              <a:t>El desarrollo permite la detección temprana de posibles fraudes a lo largo del tiempo, el programa presenta asertividad del 91.61% en sus alertas con un tiempo promedio de notificación de 55 minutos por lo que se tiene que exige un control riguroso de las mismas .</a:t>
            </a:r>
          </a:p>
          <a:p>
            <a:pPr algn="just"/>
            <a:endParaRPr lang="es-EC" sz="1800" dirty="0">
              <a:effectLst/>
              <a:latin typeface="Arial" panose="020B0604020202020204" pitchFamily="34" charset="0"/>
              <a:ea typeface="Times New Roman" panose="02020603050405020304" pitchFamily="18" charset="0"/>
              <a:cs typeface="Arial" panose="020B0604020202020204" pitchFamily="34" charset="0"/>
            </a:endParaRPr>
          </a:p>
          <a:p>
            <a:pPr algn="just"/>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835680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91DCF-26D5-43F8-98F1-9EF5092C8739}"/>
              </a:ext>
            </a:extLst>
          </p:cNvPr>
          <p:cNvSpPr>
            <a:spLocks noGrp="1"/>
          </p:cNvSpPr>
          <p:nvPr>
            <p:ph type="title"/>
          </p:nvPr>
        </p:nvSpPr>
        <p:spPr>
          <a:xfrm>
            <a:off x="609600" y="0"/>
            <a:ext cx="10972800" cy="1143000"/>
          </a:xfrm>
        </p:spPr>
        <p:txBody>
          <a:bodyPr/>
          <a:lstStyle/>
          <a:p>
            <a:r>
              <a:rPr lang="en-US" sz="3600" i="0" dirty="0" err="1">
                <a:solidFill>
                  <a:srgbClr val="006600"/>
                </a:solidFill>
                <a:effectLst/>
                <a:latin typeface="Calibri" panose="020F0502020204030204" pitchFamily="34" charset="0"/>
                <a:cs typeface="Calibri" panose="020F0502020204030204" pitchFamily="34" charset="0"/>
              </a:rPr>
              <a:t>CONCLUSIONES</a:t>
            </a:r>
            <a:r>
              <a:rPr lang="en-US" sz="3600" i="0" dirty="0">
                <a:solidFill>
                  <a:srgbClr val="006600"/>
                </a:solidFill>
                <a:effectLst/>
                <a:latin typeface="Calibri" panose="020F0502020204030204" pitchFamily="34" charset="0"/>
                <a:cs typeface="Calibri" panose="020F0502020204030204" pitchFamily="34" charset="0"/>
              </a:rPr>
              <a:t> Y </a:t>
            </a:r>
            <a:r>
              <a:rPr lang="en-US" sz="3600" i="0" dirty="0" err="1">
                <a:solidFill>
                  <a:srgbClr val="006600"/>
                </a:solidFill>
                <a:effectLst/>
                <a:latin typeface="Calibri" panose="020F0502020204030204" pitchFamily="34" charset="0"/>
                <a:cs typeface="Calibri" panose="020F0502020204030204" pitchFamily="34" charset="0"/>
              </a:rPr>
              <a:t>RECOMENDACIONES</a:t>
            </a:r>
            <a:endParaRPr lang="es-EC" sz="3600" i="0" dirty="0">
              <a:solidFill>
                <a:srgbClr val="006600"/>
              </a:solidFill>
              <a:effectLst/>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1E193E8-C1B7-42F4-B312-E3348F26ABAC}"/>
              </a:ext>
            </a:extLst>
          </p:cNvPr>
          <p:cNvSpPr>
            <a:spLocks noGrp="1"/>
          </p:cNvSpPr>
          <p:nvPr>
            <p:ph idx="1"/>
          </p:nvPr>
        </p:nvSpPr>
        <p:spPr>
          <a:xfrm>
            <a:off x="609600" y="786643"/>
            <a:ext cx="11112230" cy="614140"/>
          </a:xfrm>
        </p:spPr>
        <p:txBody>
          <a:bodyPr/>
          <a:lstStyle/>
          <a:p>
            <a:pPr marL="0" marR="0" lvl="0" indent="0" algn="l" defTabSz="914400" rtl="0" eaLnBrk="1" fontAlgn="base" latinLnBrk="0" hangingPunct="1">
              <a:lnSpc>
                <a:spcPct val="100000"/>
              </a:lnSpc>
              <a:spcBef>
                <a:spcPct val="20000"/>
              </a:spcBef>
              <a:spcAft>
                <a:spcPct val="0"/>
              </a:spcAft>
              <a:buClrTx/>
              <a:buSzTx/>
              <a:buNone/>
              <a:tabLst/>
              <a:defRPr/>
            </a:pPr>
            <a:r>
              <a:rPr kumimoji="0" lang="en-US" altLang="es-EC" sz="2800" b="1" i="0" u="none" strike="noStrike" kern="1200" cap="none" spc="0" normalizeH="0" baseline="0" noProof="0" dirty="0" err="1">
                <a:ln>
                  <a:noFill/>
                </a:ln>
                <a:solidFill>
                  <a:srgbClr val="006600"/>
                </a:solidFill>
                <a:effectLst/>
                <a:uLnTx/>
                <a:uFillTx/>
                <a:latin typeface="Calibri"/>
                <a:ea typeface="MS PGothic" panose="020B0600070205080204" pitchFamily="34" charset="-128"/>
              </a:rPr>
              <a:t>RECOMENDACIONES</a:t>
            </a:r>
            <a:endParaRPr kumimoji="0" lang="es-ES" altLang="es-EC" sz="2800" b="1" i="0" u="none" strike="noStrike" kern="1200" cap="none" spc="0" normalizeH="0" baseline="0" noProof="0" dirty="0">
              <a:ln>
                <a:noFill/>
              </a:ln>
              <a:solidFill>
                <a:srgbClr val="006600"/>
              </a:solidFill>
              <a:effectLst/>
              <a:uLnTx/>
              <a:uFillTx/>
              <a:latin typeface="Calibri"/>
              <a:ea typeface="MS PGothic" panose="020B0600070205080204" pitchFamily="34" charset="-128"/>
            </a:endParaRPr>
          </a:p>
          <a:p>
            <a:endParaRPr lang="es-EC" dirty="0"/>
          </a:p>
        </p:txBody>
      </p:sp>
      <p:sp>
        <p:nvSpPr>
          <p:cNvPr id="8" name="CuadroTexto 7">
            <a:extLst>
              <a:ext uri="{FF2B5EF4-FFF2-40B4-BE49-F238E27FC236}">
                <a16:creationId xmlns:a16="http://schemas.microsoft.com/office/drawing/2014/main" id="{409D52E4-D2D4-4250-84F3-02B8B74DCEB8}"/>
              </a:ext>
            </a:extLst>
          </p:cNvPr>
          <p:cNvSpPr txBox="1"/>
          <p:nvPr/>
        </p:nvSpPr>
        <p:spPr>
          <a:xfrm>
            <a:off x="925546" y="1400783"/>
            <a:ext cx="10340908" cy="3416320"/>
          </a:xfrm>
          <a:prstGeom prst="rect">
            <a:avLst/>
          </a:prstGeom>
          <a:noFill/>
        </p:spPr>
        <p:txBody>
          <a:bodyPr wrap="square">
            <a:spAutoFit/>
          </a:bodyPr>
          <a:lstStyle/>
          <a:p>
            <a:pPr marL="285750" indent="-285750" algn="just">
              <a:buFont typeface="Arial" panose="020B0604020202020204" pitchFamily="34" charset="0"/>
              <a:buChar char="•"/>
            </a:pPr>
            <a:r>
              <a:rPr lang="es-EC" sz="1800" dirty="0">
                <a:effectLst/>
                <a:latin typeface="Arial" panose="020B0604020202020204" pitchFamily="34" charset="0"/>
                <a:ea typeface="Calibri" panose="020F0502020204030204" pitchFamily="34" charset="0"/>
                <a:cs typeface="Arial" panose="020B0604020202020204" pitchFamily="34" charset="0"/>
              </a:rPr>
              <a:t>El uso de herramientas de visualización de Inteligencia de Negocios como </a:t>
            </a:r>
            <a:r>
              <a:rPr lang="es-EC" sz="1800" dirty="0" err="1">
                <a:effectLst/>
                <a:latin typeface="Arial" panose="020B0604020202020204" pitchFamily="34" charset="0"/>
                <a:ea typeface="Calibri" panose="020F0502020204030204" pitchFamily="34" charset="0"/>
                <a:cs typeface="Arial" panose="020B0604020202020204" pitchFamily="34" charset="0"/>
              </a:rPr>
              <a:t>PowerBI</a:t>
            </a:r>
            <a:r>
              <a:rPr lang="es-EC" sz="1800" dirty="0">
                <a:effectLst/>
                <a:latin typeface="Arial" panose="020B0604020202020204" pitchFamily="34" charset="0"/>
                <a:ea typeface="Calibri" panose="020F0502020204030204" pitchFamily="34" charset="0"/>
                <a:cs typeface="Arial" panose="020B0604020202020204" pitchFamily="34" charset="0"/>
              </a:rPr>
              <a:t> o </a:t>
            </a:r>
            <a:r>
              <a:rPr lang="es-EC" sz="1800" dirty="0" err="1">
                <a:effectLst/>
                <a:latin typeface="Arial" panose="020B0604020202020204" pitchFamily="34" charset="0"/>
                <a:ea typeface="Calibri" panose="020F0502020204030204" pitchFamily="34" charset="0"/>
                <a:cs typeface="Arial" panose="020B0604020202020204" pitchFamily="34" charset="0"/>
              </a:rPr>
              <a:t>Tableau</a:t>
            </a:r>
            <a:r>
              <a:rPr lang="es-EC" sz="1800" dirty="0">
                <a:effectLst/>
                <a:latin typeface="Arial" panose="020B0604020202020204" pitchFamily="34" charset="0"/>
                <a:ea typeface="Calibri" panose="020F0502020204030204" pitchFamily="34" charset="0"/>
                <a:cs typeface="Arial" panose="020B0604020202020204" pitchFamily="34" charset="0"/>
              </a:rPr>
              <a:t> permiten obtener gráficas que pueden ser presentadas de una forma más sobria y gerencial con la finalidad de presentar datos de forma dinámica y entendible al público. </a:t>
            </a:r>
          </a:p>
          <a:p>
            <a:pPr algn="just"/>
            <a:endParaRPr lang="es-EC"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es-EC" sz="1800" dirty="0">
                <a:effectLst/>
                <a:latin typeface="Arial" panose="020B0604020202020204" pitchFamily="34" charset="0"/>
                <a:ea typeface="Times New Roman" panose="02020603050405020304" pitchFamily="18" charset="0"/>
                <a:cs typeface="Arial" panose="020B0604020202020204" pitchFamily="34" charset="0"/>
              </a:rPr>
              <a:t>Con la finalidad de que se pueda tener un control óptimo y una pronta mitigación de un evento de fraude, es necesaria la implementación de herramientas lo más cercanas posibles al tiempo real.</a:t>
            </a:r>
          </a:p>
          <a:p>
            <a:pPr marL="285750" indent="-285750" algn="just">
              <a:buFont typeface="Arial" panose="020B0604020202020204" pitchFamily="34" charset="0"/>
              <a:buChar char="•"/>
            </a:pPr>
            <a:endParaRPr lang="es-EC"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es-EC" sz="1800" dirty="0">
                <a:effectLst/>
                <a:latin typeface="Arial" panose="020B0604020202020204" pitchFamily="34" charset="0"/>
                <a:ea typeface="Times New Roman" panose="02020603050405020304" pitchFamily="18" charset="0"/>
                <a:cs typeface="Arial" panose="020B0604020202020204" pitchFamily="34" charset="0"/>
              </a:rPr>
              <a:t>Se recomienda implementar el servidor de correos electrónicos para las notificaciones directamente de Exchange de la empresa con la finalidad de conservar los datos por el tipo de información que se maneja. </a:t>
            </a:r>
          </a:p>
          <a:p>
            <a:pPr algn="just"/>
            <a:endParaRPr lang="es-EC" dirty="0">
              <a:latin typeface="Arial" panose="020B0604020202020204" pitchFamily="34" charset="0"/>
              <a:cs typeface="Arial" panose="020B0604020202020204" pitchFamily="34" charset="0"/>
            </a:endParaRPr>
          </a:p>
          <a:p>
            <a:pPr algn="just"/>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045880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91DCF-26D5-43F8-98F1-9EF5092C8739}"/>
              </a:ext>
            </a:extLst>
          </p:cNvPr>
          <p:cNvSpPr>
            <a:spLocks noGrp="1"/>
          </p:cNvSpPr>
          <p:nvPr>
            <p:ph type="title"/>
          </p:nvPr>
        </p:nvSpPr>
        <p:spPr>
          <a:xfrm>
            <a:off x="609600" y="0"/>
            <a:ext cx="10972800" cy="1143000"/>
          </a:xfrm>
        </p:spPr>
        <p:txBody>
          <a:bodyPr/>
          <a:lstStyle/>
          <a:p>
            <a:r>
              <a:rPr lang="en-US" sz="3600" i="0" dirty="0">
                <a:solidFill>
                  <a:srgbClr val="006600"/>
                </a:solidFill>
                <a:effectLst/>
                <a:latin typeface="Calibri" panose="020F0502020204030204" pitchFamily="34" charset="0"/>
                <a:cs typeface="Calibri" panose="020F0502020204030204" pitchFamily="34" charset="0"/>
              </a:rPr>
              <a:t>CONTENIDO</a:t>
            </a:r>
            <a:endParaRPr lang="es-EC" sz="3600" i="0" dirty="0">
              <a:solidFill>
                <a:srgbClr val="006600"/>
              </a:solidFill>
              <a:effectLst/>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1E193E8-C1B7-42F4-B312-E3348F26ABAC}"/>
              </a:ext>
            </a:extLst>
          </p:cNvPr>
          <p:cNvSpPr>
            <a:spLocks noGrp="1"/>
          </p:cNvSpPr>
          <p:nvPr>
            <p:ph idx="1"/>
          </p:nvPr>
        </p:nvSpPr>
        <p:spPr>
          <a:xfrm>
            <a:off x="145507" y="594804"/>
            <a:ext cx="10972800" cy="3931159"/>
          </a:xfrm>
        </p:spPr>
        <p:txBody>
          <a:bodyPr/>
          <a:lstStyle/>
          <a:p>
            <a:pPr marL="571500" marR="0" lvl="0" indent="-571500" algn="l" defTabSz="914400" rtl="0" eaLnBrk="1" fontAlgn="base" latinLnBrk="0" hangingPunct="1">
              <a:lnSpc>
                <a:spcPct val="100000"/>
              </a:lnSpc>
              <a:spcBef>
                <a:spcPct val="20000"/>
              </a:spcBef>
              <a:spcAft>
                <a:spcPct val="0"/>
              </a:spcAft>
              <a:buClrTx/>
              <a:buSzTx/>
              <a:buFont typeface="Calibri" panose="020F0502020204030204" pitchFamily="34" charset="0"/>
              <a:buAutoNum type="romanUcPeriod"/>
              <a:tabLst/>
              <a:defRPr/>
            </a:pPr>
            <a:r>
              <a:rPr kumimoji="0" lang="es-EC" altLang="es-EC" sz="2000" b="1" i="0" u="none" strike="noStrike" kern="1200" cap="none" spc="0" normalizeH="0" baseline="0" noProof="0" dirty="0">
                <a:ln>
                  <a:noFill/>
                </a:ln>
                <a:solidFill>
                  <a:srgbClr val="006600"/>
                </a:solidFill>
                <a:effectLst/>
                <a:uLnTx/>
                <a:uFillTx/>
                <a:latin typeface="Calibri"/>
                <a:ea typeface="MS PGothic" panose="020B0600070205080204" pitchFamily="34" charset="-128"/>
              </a:rPr>
              <a:t>INTRODUCCIÓN</a:t>
            </a:r>
          </a:p>
          <a:p>
            <a:pPr marL="971550" lvl="1" indent="-571500">
              <a:buFont typeface="Wingdings" panose="05000000000000000000" pitchFamily="2" charset="2"/>
              <a:buChar char="§"/>
              <a:defRPr/>
            </a:pPr>
            <a:r>
              <a:rPr lang="es-EC" altLang="es-EC" sz="1400" kern="1200" dirty="0">
                <a:solidFill>
                  <a:srgbClr val="7F7F7F"/>
                </a:solidFill>
                <a:latin typeface="Calibri"/>
                <a:ea typeface="MS PGothic" panose="020B0600070205080204" pitchFamily="34" charset="-128"/>
                <a:cs typeface="+mn-cs"/>
              </a:rPr>
              <a:t>Planteamiento del problema</a:t>
            </a:r>
          </a:p>
          <a:p>
            <a:pPr marL="971550" lvl="1" indent="-571500">
              <a:buFont typeface="Wingdings" panose="05000000000000000000" pitchFamily="2" charset="2"/>
              <a:buChar char="§"/>
              <a:defRPr/>
            </a:pPr>
            <a:r>
              <a:rPr kumimoji="0" lang="es-EC" altLang="es-EC" sz="1400" b="0" i="0" u="none" strike="noStrike" kern="1200" cap="none" spc="0" normalizeH="0" baseline="0" noProof="0" dirty="0">
                <a:ln>
                  <a:noFill/>
                </a:ln>
                <a:solidFill>
                  <a:srgbClr val="7F7F7F"/>
                </a:solidFill>
                <a:effectLst/>
                <a:uLnTx/>
                <a:uFillTx/>
                <a:latin typeface="Calibri"/>
                <a:ea typeface="MS PGothic" panose="020B0600070205080204" pitchFamily="34" charset="-128"/>
                <a:cs typeface="+mn-cs"/>
              </a:rPr>
              <a:t>Justificación</a:t>
            </a:r>
          </a:p>
          <a:p>
            <a:pPr marL="971550" lvl="1" indent="-571500">
              <a:buFont typeface="Wingdings" panose="05000000000000000000" pitchFamily="2" charset="2"/>
              <a:buChar char="§"/>
              <a:defRPr/>
            </a:pPr>
            <a:r>
              <a:rPr kumimoji="0" lang="es-EC" altLang="es-EC" sz="1400" b="0" i="0" u="none" strike="noStrike" kern="1200" cap="none" spc="0" normalizeH="0" baseline="0" noProof="0" dirty="0">
                <a:ln>
                  <a:noFill/>
                </a:ln>
                <a:solidFill>
                  <a:srgbClr val="7F7F7F"/>
                </a:solidFill>
                <a:effectLst/>
                <a:uLnTx/>
                <a:uFillTx/>
                <a:latin typeface="Calibri"/>
                <a:ea typeface="MS PGothic" panose="020B0600070205080204" pitchFamily="34" charset="-128"/>
                <a:cs typeface="+mn-cs"/>
              </a:rPr>
              <a:t>Objetivo General</a:t>
            </a:r>
          </a:p>
          <a:p>
            <a:pPr marL="971550" lvl="1" indent="-571500">
              <a:buFont typeface="Wingdings" panose="05000000000000000000" pitchFamily="2" charset="2"/>
              <a:buChar char="§"/>
              <a:defRPr/>
            </a:pPr>
            <a:r>
              <a:rPr lang="es-EC" altLang="es-EC" sz="1400" kern="1200" dirty="0">
                <a:solidFill>
                  <a:srgbClr val="7F7F7F"/>
                </a:solidFill>
                <a:latin typeface="Calibri"/>
                <a:ea typeface="MS PGothic" panose="020B0600070205080204" pitchFamily="34" charset="-128"/>
                <a:cs typeface="+mn-cs"/>
              </a:rPr>
              <a:t>Objetivos Específicos</a:t>
            </a:r>
            <a:endParaRPr kumimoji="0" lang="es-EC" altLang="es-EC" sz="1400" b="0" i="0" u="none" strike="noStrike" kern="1200" cap="none" spc="0" normalizeH="0" baseline="0" noProof="0" dirty="0">
              <a:ln>
                <a:noFill/>
              </a:ln>
              <a:solidFill>
                <a:srgbClr val="7F7F7F"/>
              </a:solidFill>
              <a:effectLst/>
              <a:uLnTx/>
              <a:uFillTx/>
              <a:latin typeface="Calibri"/>
              <a:ea typeface="MS PGothic" panose="020B0600070205080204" pitchFamily="34" charset="-128"/>
              <a:cs typeface="+mn-cs"/>
            </a:endParaRPr>
          </a:p>
          <a:p>
            <a:pPr marL="571500" marR="0" lvl="0" indent="-571500" algn="l" defTabSz="914400" rtl="0" eaLnBrk="1" fontAlgn="base" latinLnBrk="0" hangingPunct="1">
              <a:lnSpc>
                <a:spcPct val="100000"/>
              </a:lnSpc>
              <a:spcBef>
                <a:spcPct val="20000"/>
              </a:spcBef>
              <a:spcAft>
                <a:spcPct val="0"/>
              </a:spcAft>
              <a:buClrTx/>
              <a:buSzTx/>
              <a:buFont typeface="Calibri" panose="020F0502020204030204" pitchFamily="34" charset="0"/>
              <a:buAutoNum type="romanUcPeriod"/>
              <a:tabLst/>
              <a:defRPr/>
            </a:pPr>
            <a:r>
              <a:rPr lang="es-EC" altLang="es-EC" sz="2000" b="1" kern="1200" dirty="0">
                <a:solidFill>
                  <a:srgbClr val="006600"/>
                </a:solidFill>
                <a:latin typeface="Calibri"/>
                <a:ea typeface="MS PGothic" panose="020B0600070205080204" pitchFamily="34" charset="-128"/>
              </a:rPr>
              <a:t>MARCO TEÓRICO</a:t>
            </a:r>
            <a:endParaRPr kumimoji="0" lang="es-EC" altLang="es-EC" sz="2000" b="1" i="0" u="none" strike="noStrike" kern="1200" cap="none" spc="0" normalizeH="0" baseline="0" noProof="0" dirty="0">
              <a:ln>
                <a:noFill/>
              </a:ln>
              <a:solidFill>
                <a:srgbClr val="006600"/>
              </a:solidFill>
              <a:effectLst/>
              <a:uLnTx/>
              <a:uFillTx/>
              <a:latin typeface="Calibri"/>
              <a:ea typeface="MS PGothic" panose="020B0600070205080204" pitchFamily="34" charset="-128"/>
            </a:endParaRPr>
          </a:p>
          <a:p>
            <a:pPr marL="971550" marR="0" lvl="1" indent="-5715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lang="es-EC" altLang="es-EC" sz="1400" kern="1200" dirty="0">
                <a:solidFill>
                  <a:srgbClr val="7F7F7F"/>
                </a:solidFill>
                <a:latin typeface="Calibri"/>
                <a:ea typeface="MS PGothic" panose="020B0600070205080204" pitchFamily="34" charset="-128"/>
                <a:cs typeface="+mn-cs"/>
              </a:rPr>
              <a:t>Fraude Wangiri</a:t>
            </a:r>
          </a:p>
          <a:p>
            <a:pPr marL="971550" marR="0" lvl="1" indent="-5715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lang="es-EC" altLang="es-EC" sz="1400" kern="1200" dirty="0">
                <a:solidFill>
                  <a:srgbClr val="7F7F7F"/>
                </a:solidFill>
                <a:latin typeface="Calibri"/>
                <a:ea typeface="MS PGothic" panose="020B0600070205080204" pitchFamily="34" charset="-128"/>
                <a:cs typeface="+mn-cs"/>
              </a:rPr>
              <a:t>Fraude Roaming</a:t>
            </a:r>
          </a:p>
          <a:p>
            <a:pPr marL="971550" marR="0" lvl="1" indent="-5715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s-EC" altLang="es-EC" sz="1400" b="0" i="0" u="none" strike="noStrike" kern="1200" cap="none" spc="0" normalizeH="0" baseline="0" noProof="0" dirty="0">
                <a:ln>
                  <a:noFill/>
                </a:ln>
                <a:solidFill>
                  <a:srgbClr val="7F7F7F"/>
                </a:solidFill>
                <a:effectLst/>
                <a:uLnTx/>
                <a:uFillTx/>
                <a:latin typeface="Calibri"/>
                <a:ea typeface="MS PGothic" panose="020B0600070205080204" pitchFamily="34" charset="-128"/>
                <a:cs typeface="+mn-cs"/>
              </a:rPr>
              <a:t>Fraude Hackeo PBX</a:t>
            </a:r>
          </a:p>
          <a:p>
            <a:pPr marL="571500" marR="0" lvl="0" indent="-571500" algn="l" defTabSz="914400" rtl="0" eaLnBrk="1" fontAlgn="base" latinLnBrk="0" hangingPunct="1">
              <a:lnSpc>
                <a:spcPct val="100000"/>
              </a:lnSpc>
              <a:spcBef>
                <a:spcPct val="20000"/>
              </a:spcBef>
              <a:spcAft>
                <a:spcPct val="0"/>
              </a:spcAft>
              <a:buClrTx/>
              <a:buSzTx/>
              <a:buFont typeface="Calibri" panose="020F0502020204030204" pitchFamily="34" charset="0"/>
              <a:buAutoNum type="romanUcPeriod"/>
              <a:tabLst/>
              <a:defRPr/>
            </a:pPr>
            <a:r>
              <a:rPr kumimoji="0" lang="es-EC" altLang="es-EC" sz="2000" b="1" i="0" u="none" strike="noStrike" kern="1200" cap="none" spc="0" normalizeH="0" baseline="0" noProof="0" dirty="0">
                <a:ln>
                  <a:noFill/>
                </a:ln>
                <a:solidFill>
                  <a:srgbClr val="006600"/>
                </a:solidFill>
                <a:effectLst/>
                <a:uLnTx/>
                <a:uFillTx/>
                <a:latin typeface="Calibri"/>
                <a:ea typeface="MS PGothic" panose="020B0600070205080204" pitchFamily="34" charset="-128"/>
              </a:rPr>
              <a:t>DESARROLLO DE LA PROPUESTA</a:t>
            </a:r>
          </a:p>
          <a:p>
            <a:pPr marL="971550" marR="0" lvl="1" indent="-5715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s-EC" altLang="es-EC" sz="1400" b="0" i="0" u="none" strike="noStrike" kern="1200" cap="none" spc="0" normalizeH="0" baseline="0" noProof="0" dirty="0">
                <a:ln>
                  <a:noFill/>
                </a:ln>
                <a:solidFill>
                  <a:srgbClr val="7F7F7F"/>
                </a:solidFill>
                <a:effectLst/>
                <a:uLnTx/>
                <a:uFillTx/>
                <a:latin typeface="Calibri"/>
                <a:ea typeface="MS PGothic" panose="020B0600070205080204" pitchFamily="34" charset="-128"/>
                <a:cs typeface="+mn-cs"/>
              </a:rPr>
              <a:t>Fases de la </a:t>
            </a:r>
            <a:r>
              <a:rPr kumimoji="0" lang="es-EC" altLang="es-EC" sz="1400" b="0" i="0" u="none" strike="noStrike" kern="1200" cap="none" spc="0" normalizeH="0" baseline="0" noProof="0" dirty="0" err="1">
                <a:ln>
                  <a:noFill/>
                </a:ln>
                <a:solidFill>
                  <a:srgbClr val="7F7F7F"/>
                </a:solidFill>
                <a:effectLst/>
                <a:uLnTx/>
                <a:uFillTx/>
                <a:latin typeface="Calibri"/>
                <a:ea typeface="MS PGothic" panose="020B0600070205080204" pitchFamily="34" charset="-128"/>
                <a:cs typeface="+mn-cs"/>
              </a:rPr>
              <a:t>Metodolo</a:t>
            </a:r>
            <a:r>
              <a:rPr lang="es-EC" altLang="es-EC" sz="1400" kern="1200" dirty="0" err="1">
                <a:solidFill>
                  <a:srgbClr val="7F7F7F"/>
                </a:solidFill>
                <a:latin typeface="Calibri"/>
                <a:ea typeface="MS PGothic" panose="020B0600070205080204" pitchFamily="34" charset="-128"/>
                <a:cs typeface="+mn-cs"/>
              </a:rPr>
              <a:t>gía</a:t>
            </a:r>
            <a:endParaRPr kumimoji="0" lang="es-EC" altLang="es-EC" sz="1400" b="0" i="0" u="none" strike="noStrike" kern="1200" cap="none" spc="0" normalizeH="0" baseline="0" noProof="0" dirty="0">
              <a:ln>
                <a:noFill/>
              </a:ln>
              <a:solidFill>
                <a:srgbClr val="7F7F7F"/>
              </a:solidFill>
              <a:effectLst/>
              <a:uLnTx/>
              <a:uFillTx/>
              <a:latin typeface="Calibri"/>
              <a:ea typeface="MS PGothic" panose="020B0600070205080204" pitchFamily="34" charset="-128"/>
              <a:cs typeface="+mn-cs"/>
            </a:endParaRPr>
          </a:p>
          <a:p>
            <a:pPr marL="971550" marR="0" lvl="1" indent="-5715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s-EC" altLang="es-EC" sz="1400" b="0" i="0" u="none" strike="noStrike" kern="1200" cap="none" spc="0" normalizeH="0" baseline="0" noProof="0" dirty="0">
                <a:ln>
                  <a:noFill/>
                </a:ln>
                <a:solidFill>
                  <a:srgbClr val="7F7F7F"/>
                </a:solidFill>
                <a:effectLst/>
                <a:uLnTx/>
                <a:uFillTx/>
                <a:latin typeface="Calibri"/>
                <a:ea typeface="MS PGothic" panose="020B0600070205080204" pitchFamily="34" charset="-128"/>
                <a:cs typeface="+mn-cs"/>
              </a:rPr>
              <a:t>Arquitectura del Aplicativo</a:t>
            </a:r>
          </a:p>
          <a:p>
            <a:pPr marL="571500" marR="0" lvl="0" indent="-571500" algn="l" defTabSz="914400" rtl="0" eaLnBrk="1" fontAlgn="base" latinLnBrk="0" hangingPunct="1">
              <a:lnSpc>
                <a:spcPct val="100000"/>
              </a:lnSpc>
              <a:spcBef>
                <a:spcPct val="20000"/>
              </a:spcBef>
              <a:spcAft>
                <a:spcPct val="0"/>
              </a:spcAft>
              <a:buClrTx/>
              <a:buSzTx/>
              <a:buFont typeface="Calibri" panose="020F0502020204030204" pitchFamily="34" charset="0"/>
              <a:buAutoNum type="romanUcPeriod"/>
              <a:tabLst/>
              <a:defRPr/>
            </a:pPr>
            <a:r>
              <a:rPr kumimoji="0" lang="es-EC" altLang="es-EC" sz="2000" b="1" i="0" u="none" strike="noStrike" kern="1200" cap="none" spc="0" normalizeH="0" baseline="0" noProof="0" dirty="0">
                <a:ln>
                  <a:noFill/>
                </a:ln>
                <a:solidFill>
                  <a:srgbClr val="006600"/>
                </a:solidFill>
                <a:effectLst/>
                <a:uLnTx/>
                <a:uFillTx/>
                <a:latin typeface="Calibri"/>
                <a:ea typeface="MS PGothic" panose="020B0600070205080204" pitchFamily="34" charset="-128"/>
              </a:rPr>
              <a:t>RESULTADOS</a:t>
            </a:r>
            <a:endParaRPr kumimoji="0" lang="es-EC" altLang="es-EC" sz="2000" b="0" i="0" u="none" strike="noStrike" kern="1200" cap="none" spc="0" normalizeH="0" baseline="0" noProof="0" dirty="0">
              <a:ln>
                <a:noFill/>
              </a:ln>
              <a:solidFill>
                <a:srgbClr val="7F7F7F"/>
              </a:solidFill>
              <a:effectLst/>
              <a:uLnTx/>
              <a:uFillTx/>
              <a:latin typeface="Calibri"/>
              <a:ea typeface="MS PGothic" panose="020B0600070205080204" pitchFamily="34" charset="-128"/>
              <a:cs typeface="+mn-cs"/>
            </a:endParaRPr>
          </a:p>
          <a:p>
            <a:pPr marL="971550" marR="0" lvl="1" indent="-5715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lang="es-EC" altLang="es-EC" sz="1400" kern="1200" dirty="0">
                <a:solidFill>
                  <a:srgbClr val="7F7F7F"/>
                </a:solidFill>
                <a:latin typeface="Calibri"/>
                <a:ea typeface="MS PGothic" panose="020B0600070205080204" pitchFamily="34" charset="-128"/>
                <a:cs typeface="+mn-cs"/>
              </a:rPr>
              <a:t>Caso de Éxito Fraude Wangiri</a:t>
            </a:r>
          </a:p>
          <a:p>
            <a:pPr marL="971550" marR="0" lvl="1" indent="-5715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lang="es-EC" altLang="es-EC" sz="1400" kern="1200" dirty="0">
                <a:solidFill>
                  <a:srgbClr val="7F7F7F"/>
                </a:solidFill>
                <a:latin typeface="Calibri"/>
                <a:ea typeface="MS PGothic" panose="020B0600070205080204" pitchFamily="34" charset="-128"/>
                <a:cs typeface="+mn-cs"/>
              </a:rPr>
              <a:t>Caso de Éxito Hackeo PBX</a:t>
            </a:r>
          </a:p>
          <a:p>
            <a:pPr marL="971550" marR="0" lvl="1" indent="-5715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lang="es-EC" altLang="es-EC" sz="1400" kern="1200" dirty="0">
                <a:solidFill>
                  <a:srgbClr val="7F7F7F"/>
                </a:solidFill>
                <a:latin typeface="Calibri"/>
                <a:ea typeface="MS PGothic" panose="020B0600070205080204" pitchFamily="34" charset="-128"/>
                <a:cs typeface="+mn-cs"/>
              </a:rPr>
              <a:t>Caso de Éxito Fraude Roaming</a:t>
            </a:r>
          </a:p>
          <a:p>
            <a:pPr marL="971550" marR="0" lvl="1" indent="-5715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lang="es-EC" altLang="es-EC" sz="1400" kern="1200" dirty="0">
                <a:solidFill>
                  <a:srgbClr val="7F7F7F"/>
                </a:solidFill>
                <a:latin typeface="Calibri"/>
                <a:ea typeface="MS PGothic" panose="020B0600070205080204" pitchFamily="34" charset="-128"/>
                <a:cs typeface="+mn-cs"/>
              </a:rPr>
              <a:t>Asertividad y Tiempos de Respuesta</a:t>
            </a:r>
          </a:p>
          <a:p>
            <a:pPr marL="971550" marR="0" lvl="1" indent="-5715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s-EC" altLang="es-EC" sz="1400" b="0" i="0" u="none" strike="noStrike" kern="1200" cap="none" spc="0" normalizeH="0" baseline="0" noProof="0" dirty="0">
                <a:ln>
                  <a:noFill/>
                </a:ln>
                <a:solidFill>
                  <a:srgbClr val="7F7F7F"/>
                </a:solidFill>
                <a:effectLst/>
                <a:uLnTx/>
                <a:uFillTx/>
                <a:latin typeface="Calibri"/>
                <a:ea typeface="MS PGothic" panose="020B0600070205080204" pitchFamily="34" charset="-128"/>
                <a:cs typeface="+mn-cs"/>
              </a:rPr>
              <a:t>Análisis de la herramienta por expertos</a:t>
            </a:r>
          </a:p>
          <a:p>
            <a:pPr marL="571500" marR="0" lvl="0" indent="-571500" algn="l" defTabSz="914400" rtl="0" eaLnBrk="1" fontAlgn="base" latinLnBrk="0" hangingPunct="1">
              <a:lnSpc>
                <a:spcPct val="100000"/>
              </a:lnSpc>
              <a:spcBef>
                <a:spcPct val="20000"/>
              </a:spcBef>
              <a:spcAft>
                <a:spcPct val="0"/>
              </a:spcAft>
              <a:buClrTx/>
              <a:buSzTx/>
              <a:buFont typeface="Calibri" panose="020F0502020204030204" pitchFamily="34" charset="0"/>
              <a:buAutoNum type="romanUcPeriod"/>
              <a:tabLst/>
              <a:defRPr/>
            </a:pPr>
            <a:r>
              <a:rPr kumimoji="0" lang="es-EC" altLang="es-EC" sz="2000" b="1" i="0" u="none" strike="noStrike" kern="1200" cap="none" spc="0" normalizeH="0" baseline="0" noProof="0" dirty="0">
                <a:ln>
                  <a:noFill/>
                </a:ln>
                <a:solidFill>
                  <a:srgbClr val="006600"/>
                </a:solidFill>
                <a:effectLst/>
                <a:uLnTx/>
                <a:uFillTx/>
                <a:latin typeface="Calibri"/>
                <a:ea typeface="MS PGothic" panose="020B0600070205080204" pitchFamily="34" charset="-128"/>
              </a:rPr>
              <a:t>CONCLUSIONES Y RECOMENDACIONES</a:t>
            </a:r>
            <a:endParaRPr lang="es-EC" altLang="es-EC" sz="1400" kern="1200" dirty="0">
              <a:solidFill>
                <a:srgbClr val="7F7F7F"/>
              </a:solidFill>
              <a:latin typeface="Calibri"/>
              <a:ea typeface="MS PGothic" panose="020B0600070205080204" pitchFamily="34" charset="-128"/>
              <a:cs typeface="+mn-cs"/>
            </a:endParaRPr>
          </a:p>
          <a:p>
            <a:pPr marL="0" marR="0" lvl="0" indent="0" algn="l" defTabSz="914400" rtl="0" eaLnBrk="1" fontAlgn="base" latinLnBrk="0" hangingPunct="1">
              <a:lnSpc>
                <a:spcPct val="100000"/>
              </a:lnSpc>
              <a:spcBef>
                <a:spcPct val="20000"/>
              </a:spcBef>
              <a:spcAft>
                <a:spcPct val="0"/>
              </a:spcAft>
              <a:buClrTx/>
              <a:buSzTx/>
              <a:buNone/>
              <a:tabLst/>
              <a:defRPr/>
            </a:pPr>
            <a:endParaRPr kumimoji="0" lang="es-EC" altLang="es-EC" sz="2000" b="1" i="0" u="none" strike="noStrike" kern="1200" cap="none" spc="0" normalizeH="0" baseline="0" noProof="0" dirty="0">
              <a:ln>
                <a:noFill/>
              </a:ln>
              <a:solidFill>
                <a:srgbClr val="006600"/>
              </a:solidFill>
              <a:effectLst/>
              <a:uLnTx/>
              <a:uFillTx/>
              <a:latin typeface="Calibri"/>
              <a:ea typeface="MS PGothic" panose="020B0600070205080204" pitchFamily="34" charset="-128"/>
            </a:endParaRPr>
          </a:p>
          <a:p>
            <a:pPr marL="0" indent="0">
              <a:buNone/>
            </a:pPr>
            <a:endParaRPr lang="es-EC" sz="1800" dirty="0"/>
          </a:p>
        </p:txBody>
      </p:sp>
    </p:spTree>
    <p:extLst>
      <p:ext uri="{BB962C8B-B14F-4D97-AF65-F5344CB8AC3E}">
        <p14:creationId xmlns:p14="http://schemas.microsoft.com/office/powerpoint/2010/main" val="2994290517"/>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24B65E79-D83D-4B6A-A8FA-7EB197BA26FA}"/>
              </a:ext>
            </a:extLst>
          </p:cNvPr>
          <p:cNvSpPr/>
          <p:nvPr/>
        </p:nvSpPr>
        <p:spPr>
          <a:xfrm>
            <a:off x="1" y="-26894"/>
            <a:ext cx="12191999" cy="6857999"/>
          </a:xfrm>
          <a:prstGeom prst="rect">
            <a:avLst/>
          </a:prstGeom>
          <a:blipFill>
            <a:blip r:embed="rId2" cstate="print"/>
            <a:stretch>
              <a:fillRect/>
            </a:stretch>
          </a:blipFill>
        </p:spPr>
        <p:txBody>
          <a:bodyPr wrap="square" lIns="0" tIns="0" rIns="0" bIns="0" rtlCol="0"/>
          <a:lstStyle/>
          <a:p>
            <a:endParaRPr dirty="0"/>
          </a:p>
        </p:txBody>
      </p:sp>
      <p:sp>
        <p:nvSpPr>
          <p:cNvPr id="4" name="CuadroTexto 3">
            <a:extLst>
              <a:ext uri="{FF2B5EF4-FFF2-40B4-BE49-F238E27FC236}">
                <a16:creationId xmlns:a16="http://schemas.microsoft.com/office/drawing/2014/main" id="{0E4478F4-641B-4E08-BDDB-8D39EAD1A590}"/>
              </a:ext>
            </a:extLst>
          </p:cNvPr>
          <p:cNvSpPr txBox="1"/>
          <p:nvPr/>
        </p:nvSpPr>
        <p:spPr>
          <a:xfrm>
            <a:off x="2642533" y="1043497"/>
            <a:ext cx="7174567" cy="707886"/>
          </a:xfrm>
          <a:prstGeom prst="rect">
            <a:avLst/>
          </a:prstGeom>
          <a:noFill/>
        </p:spPr>
        <p:txBody>
          <a:bodyPr wrap="square" rtlCol="0">
            <a:prstTxWarp prst="textArchUp">
              <a:avLst/>
            </a:prstTxWarp>
            <a:spAutoFit/>
          </a:bodyPr>
          <a:lstStyle/>
          <a:p>
            <a:r>
              <a:rPr lang="es-ES" sz="5400" b="1" dirty="0"/>
              <a:t>GRACIAS POR SU ATENCIÓN</a:t>
            </a:r>
            <a:endParaRPr lang="es-EC" sz="5400" b="1" dirty="0"/>
          </a:p>
        </p:txBody>
      </p:sp>
    </p:spTree>
    <p:extLst>
      <p:ext uri="{BB962C8B-B14F-4D97-AF65-F5344CB8AC3E}">
        <p14:creationId xmlns:p14="http://schemas.microsoft.com/office/powerpoint/2010/main" val="61050287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91DCF-26D5-43F8-98F1-9EF5092C8739}"/>
              </a:ext>
            </a:extLst>
          </p:cNvPr>
          <p:cNvSpPr>
            <a:spLocks noGrp="1"/>
          </p:cNvSpPr>
          <p:nvPr>
            <p:ph type="title"/>
          </p:nvPr>
        </p:nvSpPr>
        <p:spPr>
          <a:xfrm>
            <a:off x="609600" y="0"/>
            <a:ext cx="10972800" cy="1143000"/>
          </a:xfrm>
        </p:spPr>
        <p:txBody>
          <a:bodyPr/>
          <a:lstStyle/>
          <a:p>
            <a:r>
              <a:rPr lang="en-US" sz="3600" i="0" dirty="0">
                <a:solidFill>
                  <a:srgbClr val="006600"/>
                </a:solidFill>
                <a:effectLst/>
                <a:latin typeface="Calibri" panose="020F0502020204030204" pitchFamily="34" charset="0"/>
                <a:cs typeface="Calibri" panose="020F0502020204030204" pitchFamily="34" charset="0"/>
              </a:rPr>
              <a:t>INTRODUCCION</a:t>
            </a:r>
            <a:endParaRPr lang="es-EC" sz="3600" i="0" dirty="0">
              <a:solidFill>
                <a:srgbClr val="006600"/>
              </a:solidFill>
              <a:effectLst/>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1E193E8-C1B7-42F4-B312-E3348F26ABAC}"/>
              </a:ext>
            </a:extLst>
          </p:cNvPr>
          <p:cNvSpPr>
            <a:spLocks noGrp="1"/>
          </p:cNvSpPr>
          <p:nvPr>
            <p:ph idx="1"/>
          </p:nvPr>
        </p:nvSpPr>
        <p:spPr>
          <a:xfrm>
            <a:off x="755515" y="796371"/>
            <a:ext cx="10972800" cy="1363169"/>
          </a:xfrm>
        </p:spPr>
        <p:txBody>
          <a:bodyPr/>
          <a:lstStyle/>
          <a:p>
            <a:pPr marL="0" marR="0" lvl="0" indent="0" algn="l" defTabSz="914400" rtl="0" eaLnBrk="1" fontAlgn="base" latinLnBrk="0" hangingPunct="1">
              <a:lnSpc>
                <a:spcPct val="100000"/>
              </a:lnSpc>
              <a:spcBef>
                <a:spcPct val="20000"/>
              </a:spcBef>
              <a:spcAft>
                <a:spcPct val="0"/>
              </a:spcAft>
              <a:buClrTx/>
              <a:buSzTx/>
              <a:buNone/>
              <a:tabLst/>
              <a:defRPr/>
            </a:pPr>
            <a:r>
              <a:rPr kumimoji="0" lang="es-ES" altLang="es-EC" sz="2800" b="1" i="0" u="none" strike="noStrike" kern="1200" cap="none" spc="0" normalizeH="0" baseline="0" noProof="0" dirty="0">
                <a:ln>
                  <a:noFill/>
                </a:ln>
                <a:solidFill>
                  <a:srgbClr val="006600"/>
                </a:solidFill>
                <a:effectLst/>
                <a:uLnTx/>
                <a:uFillTx/>
                <a:latin typeface="Calibri"/>
                <a:ea typeface="MS PGothic" panose="020B0600070205080204" pitchFamily="34" charset="-128"/>
              </a:rPr>
              <a:t>PLANTEAMIENTO DEL PROBLEMA</a:t>
            </a:r>
          </a:p>
          <a:p>
            <a:endParaRPr lang="es-EC" dirty="0"/>
          </a:p>
        </p:txBody>
      </p:sp>
      <p:graphicFrame>
        <p:nvGraphicFramePr>
          <p:cNvPr id="5" name="Diagrama 4">
            <a:extLst>
              <a:ext uri="{FF2B5EF4-FFF2-40B4-BE49-F238E27FC236}">
                <a16:creationId xmlns:a16="http://schemas.microsoft.com/office/drawing/2014/main" id="{588947F4-A7CB-42CE-83BD-F2CD9445369D}"/>
              </a:ext>
            </a:extLst>
          </p:cNvPr>
          <p:cNvGraphicFramePr/>
          <p:nvPr>
            <p:extLst>
              <p:ext uri="{D42A27DB-BD31-4B8C-83A1-F6EECF244321}">
                <p14:modId xmlns:p14="http://schemas.microsoft.com/office/powerpoint/2010/main" val="3957348744"/>
              </p:ext>
            </p:extLst>
          </p:nvPr>
        </p:nvGraphicFramePr>
        <p:xfrm>
          <a:off x="609600" y="1504129"/>
          <a:ext cx="10566856" cy="4404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lecha: en U 3">
            <a:extLst>
              <a:ext uri="{FF2B5EF4-FFF2-40B4-BE49-F238E27FC236}">
                <a16:creationId xmlns:a16="http://schemas.microsoft.com/office/drawing/2014/main" id="{80330054-8851-4A11-A0CA-F273C3774FE6}"/>
              </a:ext>
            </a:extLst>
          </p:cNvPr>
          <p:cNvSpPr/>
          <p:nvPr/>
        </p:nvSpPr>
        <p:spPr>
          <a:xfrm>
            <a:off x="1465027" y="1311929"/>
            <a:ext cx="3691155" cy="384401"/>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6" name="Flecha: en U 5">
            <a:extLst>
              <a:ext uri="{FF2B5EF4-FFF2-40B4-BE49-F238E27FC236}">
                <a16:creationId xmlns:a16="http://schemas.microsoft.com/office/drawing/2014/main" id="{8ED8C244-4F0E-4A90-BB43-D46EB64A007D}"/>
              </a:ext>
            </a:extLst>
          </p:cNvPr>
          <p:cNvSpPr/>
          <p:nvPr/>
        </p:nvSpPr>
        <p:spPr>
          <a:xfrm>
            <a:off x="5229140" y="1266868"/>
            <a:ext cx="3691155" cy="384401"/>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7" name="Flecha: curvada hacia la izquierda 6">
            <a:extLst>
              <a:ext uri="{FF2B5EF4-FFF2-40B4-BE49-F238E27FC236}">
                <a16:creationId xmlns:a16="http://schemas.microsoft.com/office/drawing/2014/main" id="{0AF35776-5533-490E-B43B-7F6784EC3C51}"/>
              </a:ext>
            </a:extLst>
          </p:cNvPr>
          <p:cNvSpPr/>
          <p:nvPr/>
        </p:nvSpPr>
        <p:spPr>
          <a:xfrm>
            <a:off x="11176456" y="2281806"/>
            <a:ext cx="618465" cy="265931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8" name="Flecha: en U 7">
            <a:extLst>
              <a:ext uri="{FF2B5EF4-FFF2-40B4-BE49-F238E27FC236}">
                <a16:creationId xmlns:a16="http://schemas.microsoft.com/office/drawing/2014/main" id="{9D27DA51-0A82-45E2-A39C-F2EFDB8C0070}"/>
              </a:ext>
            </a:extLst>
          </p:cNvPr>
          <p:cNvSpPr/>
          <p:nvPr/>
        </p:nvSpPr>
        <p:spPr>
          <a:xfrm rot="10800000">
            <a:off x="4710420" y="5636363"/>
            <a:ext cx="3691155" cy="384401"/>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9" name="Flecha: en U 8">
            <a:extLst>
              <a:ext uri="{FF2B5EF4-FFF2-40B4-BE49-F238E27FC236}">
                <a16:creationId xmlns:a16="http://schemas.microsoft.com/office/drawing/2014/main" id="{7FCD6BE5-1330-42F6-9A46-3E9A92F540E2}"/>
              </a:ext>
            </a:extLst>
          </p:cNvPr>
          <p:cNvSpPr/>
          <p:nvPr/>
        </p:nvSpPr>
        <p:spPr>
          <a:xfrm rot="10800000">
            <a:off x="1465026" y="5716392"/>
            <a:ext cx="3245393" cy="384401"/>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251218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91DCF-26D5-43F8-98F1-9EF5092C8739}"/>
              </a:ext>
            </a:extLst>
          </p:cNvPr>
          <p:cNvSpPr>
            <a:spLocks noGrp="1"/>
          </p:cNvSpPr>
          <p:nvPr>
            <p:ph type="title"/>
          </p:nvPr>
        </p:nvSpPr>
        <p:spPr>
          <a:xfrm>
            <a:off x="609600" y="0"/>
            <a:ext cx="10972800" cy="1143000"/>
          </a:xfrm>
        </p:spPr>
        <p:txBody>
          <a:bodyPr/>
          <a:lstStyle/>
          <a:p>
            <a:r>
              <a:rPr lang="en-US" sz="3600" i="0" dirty="0">
                <a:solidFill>
                  <a:srgbClr val="006600"/>
                </a:solidFill>
                <a:effectLst/>
                <a:latin typeface="Calibri" panose="020F0502020204030204" pitchFamily="34" charset="0"/>
                <a:cs typeface="Calibri" panose="020F0502020204030204" pitchFamily="34" charset="0"/>
              </a:rPr>
              <a:t>INTRODUCCION</a:t>
            </a:r>
            <a:endParaRPr lang="es-EC" sz="3600" i="0" dirty="0">
              <a:solidFill>
                <a:srgbClr val="006600"/>
              </a:solidFill>
              <a:effectLst/>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1E193E8-C1B7-42F4-B312-E3348F26ABAC}"/>
              </a:ext>
            </a:extLst>
          </p:cNvPr>
          <p:cNvSpPr>
            <a:spLocks noGrp="1"/>
          </p:cNvSpPr>
          <p:nvPr>
            <p:ph idx="1"/>
          </p:nvPr>
        </p:nvSpPr>
        <p:spPr>
          <a:xfrm>
            <a:off x="755515" y="796371"/>
            <a:ext cx="10972800" cy="1363169"/>
          </a:xfrm>
        </p:spPr>
        <p:txBody>
          <a:bodyPr/>
          <a:lstStyle/>
          <a:p>
            <a:pPr marL="0" marR="0" lvl="0" indent="0" algn="l" defTabSz="914400" rtl="0" eaLnBrk="1" fontAlgn="base" latinLnBrk="0" hangingPunct="1">
              <a:lnSpc>
                <a:spcPct val="100000"/>
              </a:lnSpc>
              <a:spcBef>
                <a:spcPct val="20000"/>
              </a:spcBef>
              <a:spcAft>
                <a:spcPct val="0"/>
              </a:spcAft>
              <a:buClrTx/>
              <a:buSzTx/>
              <a:buNone/>
              <a:tabLst/>
              <a:defRPr/>
            </a:pPr>
            <a:r>
              <a:rPr kumimoji="0" lang="es-ES" altLang="es-EC" sz="2800" b="1" i="0" u="none" strike="noStrike" kern="1200" cap="none" spc="0" normalizeH="0" baseline="0" noProof="0" dirty="0">
                <a:ln>
                  <a:noFill/>
                </a:ln>
                <a:solidFill>
                  <a:srgbClr val="006600"/>
                </a:solidFill>
                <a:effectLst/>
                <a:uLnTx/>
                <a:uFillTx/>
                <a:latin typeface="Calibri"/>
                <a:ea typeface="MS PGothic" panose="020B0600070205080204" pitchFamily="34" charset="-128"/>
              </a:rPr>
              <a:t>JUSTIFICACION</a:t>
            </a:r>
          </a:p>
          <a:p>
            <a:endParaRPr lang="es-EC" dirty="0"/>
          </a:p>
        </p:txBody>
      </p:sp>
      <p:graphicFrame>
        <p:nvGraphicFramePr>
          <p:cNvPr id="7" name="Diagrama 6">
            <a:extLst>
              <a:ext uri="{FF2B5EF4-FFF2-40B4-BE49-F238E27FC236}">
                <a16:creationId xmlns:a16="http://schemas.microsoft.com/office/drawing/2014/main" id="{AE487777-1CAE-4F76-B594-EE406A88FA55}"/>
              </a:ext>
            </a:extLst>
          </p:cNvPr>
          <p:cNvGraphicFramePr/>
          <p:nvPr/>
        </p:nvGraphicFramePr>
        <p:xfrm>
          <a:off x="609600" y="796371"/>
          <a:ext cx="10566856" cy="5112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009634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rga distancia internacional | Claro Negocios">
            <a:extLst>
              <a:ext uri="{FF2B5EF4-FFF2-40B4-BE49-F238E27FC236}">
                <a16:creationId xmlns:a16="http://schemas.microsoft.com/office/drawing/2014/main" id="{04130094-760B-407F-A605-FA3D3F14D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2180"/>
            <a:ext cx="7918882" cy="4674433"/>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70691DCF-26D5-43F8-98F1-9EF5092C8739}"/>
              </a:ext>
            </a:extLst>
          </p:cNvPr>
          <p:cNvSpPr>
            <a:spLocks noGrp="1"/>
          </p:cNvSpPr>
          <p:nvPr>
            <p:ph type="title"/>
          </p:nvPr>
        </p:nvSpPr>
        <p:spPr>
          <a:xfrm>
            <a:off x="609600" y="0"/>
            <a:ext cx="10972800" cy="1143000"/>
          </a:xfrm>
        </p:spPr>
        <p:txBody>
          <a:bodyPr/>
          <a:lstStyle/>
          <a:p>
            <a:r>
              <a:rPr lang="en-US" sz="3600" i="0" dirty="0">
                <a:solidFill>
                  <a:srgbClr val="006600"/>
                </a:solidFill>
                <a:effectLst/>
                <a:latin typeface="Calibri" panose="020F0502020204030204" pitchFamily="34" charset="0"/>
                <a:cs typeface="Calibri" panose="020F0502020204030204" pitchFamily="34" charset="0"/>
              </a:rPr>
              <a:t>INTRODUCCION</a:t>
            </a:r>
            <a:endParaRPr lang="es-EC" sz="3600" i="0" dirty="0">
              <a:solidFill>
                <a:srgbClr val="006600"/>
              </a:solidFill>
              <a:effectLst/>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1E193E8-C1B7-42F4-B312-E3348F26ABAC}"/>
              </a:ext>
            </a:extLst>
          </p:cNvPr>
          <p:cNvSpPr>
            <a:spLocks noGrp="1"/>
          </p:cNvSpPr>
          <p:nvPr>
            <p:ph idx="1"/>
          </p:nvPr>
        </p:nvSpPr>
        <p:spPr>
          <a:xfrm>
            <a:off x="755515" y="796371"/>
            <a:ext cx="10972800" cy="1363169"/>
          </a:xfrm>
        </p:spPr>
        <p:txBody>
          <a:bodyPr/>
          <a:lstStyle/>
          <a:p>
            <a:pPr marL="0" marR="0" lvl="0" indent="0" algn="l" defTabSz="914400" rtl="0" eaLnBrk="1" fontAlgn="base" latinLnBrk="0" hangingPunct="1">
              <a:lnSpc>
                <a:spcPct val="100000"/>
              </a:lnSpc>
              <a:spcBef>
                <a:spcPct val="20000"/>
              </a:spcBef>
              <a:spcAft>
                <a:spcPct val="0"/>
              </a:spcAft>
              <a:buClrTx/>
              <a:buSzTx/>
              <a:buNone/>
              <a:tabLst/>
              <a:defRPr/>
            </a:pPr>
            <a:r>
              <a:rPr kumimoji="0" lang="es-ES" altLang="es-EC" sz="2800" b="1" i="0" u="none" strike="noStrike" kern="1200" cap="none" spc="0" normalizeH="0" baseline="0" noProof="0" dirty="0">
                <a:ln>
                  <a:noFill/>
                </a:ln>
                <a:solidFill>
                  <a:srgbClr val="006600"/>
                </a:solidFill>
                <a:effectLst/>
                <a:uLnTx/>
                <a:uFillTx/>
                <a:latin typeface="Calibri"/>
                <a:ea typeface="MS PGothic" panose="020B0600070205080204" pitchFamily="34" charset="-128"/>
              </a:rPr>
              <a:t>OBJETIVO GENERAL</a:t>
            </a:r>
          </a:p>
          <a:p>
            <a:endParaRPr lang="es-EC" dirty="0"/>
          </a:p>
        </p:txBody>
      </p:sp>
      <p:sp>
        <p:nvSpPr>
          <p:cNvPr id="6" name="CuadroTexto 5">
            <a:extLst>
              <a:ext uri="{FF2B5EF4-FFF2-40B4-BE49-F238E27FC236}">
                <a16:creationId xmlns:a16="http://schemas.microsoft.com/office/drawing/2014/main" id="{7CF9399C-0C27-4898-8705-CF752BB269CE}"/>
              </a:ext>
            </a:extLst>
          </p:cNvPr>
          <p:cNvSpPr txBox="1"/>
          <p:nvPr/>
        </p:nvSpPr>
        <p:spPr>
          <a:xfrm>
            <a:off x="7918882" y="2285959"/>
            <a:ext cx="3835153" cy="2554545"/>
          </a:xfrm>
          <a:prstGeom prst="rect">
            <a:avLst/>
          </a:prstGeom>
          <a:noFill/>
        </p:spPr>
        <p:txBody>
          <a:bodyPr wrap="square">
            <a:spAutoFit/>
          </a:bodyPr>
          <a:lstStyle/>
          <a:p>
            <a:pPr marL="0" indent="0">
              <a:buNone/>
            </a:pPr>
            <a:r>
              <a:rPr lang="es-EC" sz="2000" dirty="0">
                <a:effectLst/>
                <a:latin typeface="Calibri" panose="020F0502020204030204" pitchFamily="34" charset="0"/>
                <a:ea typeface="Times New Roman" panose="02020603050405020304" pitchFamily="18" charset="0"/>
                <a:cs typeface="Times New Roman" panose="02020603050405020304" pitchFamily="18" charset="0"/>
              </a:rPr>
              <a:t>Desarrollar una herramienta de monitoreo de tráfico LDI mediante técnicas de Business Intelligence para la identificación de potenciales fraudes, con la finalidad de mitigarlos de forma óptima con tiempos de respuesta cortos.</a:t>
            </a:r>
          </a:p>
        </p:txBody>
      </p:sp>
    </p:spTree>
    <p:extLst>
      <p:ext uri="{BB962C8B-B14F-4D97-AF65-F5344CB8AC3E}">
        <p14:creationId xmlns:p14="http://schemas.microsoft.com/office/powerpoint/2010/main" val="46390718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2182E30-9D19-46F3-AC72-A35683D9FBD6}"/>
              </a:ext>
            </a:extLst>
          </p:cNvPr>
          <p:cNvPicPr>
            <a:picLocks noChangeAspect="1"/>
          </p:cNvPicPr>
          <p:nvPr/>
        </p:nvPicPr>
        <p:blipFill rotWithShape="1">
          <a:blip r:embed="rId2"/>
          <a:srcRect l="32547" r="-2" b="-2"/>
          <a:stretch/>
        </p:blipFill>
        <p:spPr>
          <a:xfrm>
            <a:off x="6954976" y="624768"/>
            <a:ext cx="5235892" cy="522007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ítulo 1">
            <a:extLst>
              <a:ext uri="{FF2B5EF4-FFF2-40B4-BE49-F238E27FC236}">
                <a16:creationId xmlns:a16="http://schemas.microsoft.com/office/drawing/2014/main" id="{70691DCF-26D5-43F8-98F1-9EF5092C8739}"/>
              </a:ext>
            </a:extLst>
          </p:cNvPr>
          <p:cNvSpPr>
            <a:spLocks noGrp="1"/>
          </p:cNvSpPr>
          <p:nvPr>
            <p:ph type="title"/>
          </p:nvPr>
        </p:nvSpPr>
        <p:spPr>
          <a:xfrm>
            <a:off x="609600" y="0"/>
            <a:ext cx="10972800" cy="1143000"/>
          </a:xfrm>
        </p:spPr>
        <p:txBody>
          <a:bodyPr/>
          <a:lstStyle/>
          <a:p>
            <a:r>
              <a:rPr lang="en-US" sz="3600" i="0" dirty="0">
                <a:solidFill>
                  <a:srgbClr val="006600"/>
                </a:solidFill>
                <a:effectLst/>
                <a:latin typeface="Calibri" panose="020F0502020204030204" pitchFamily="34" charset="0"/>
                <a:cs typeface="Calibri" panose="020F0502020204030204" pitchFamily="34" charset="0"/>
              </a:rPr>
              <a:t>INTRODUCCION</a:t>
            </a:r>
            <a:endParaRPr lang="es-EC" sz="3600" i="0" dirty="0">
              <a:solidFill>
                <a:srgbClr val="006600"/>
              </a:solidFill>
              <a:effectLst/>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1E193E8-C1B7-42F4-B312-E3348F26ABAC}"/>
              </a:ext>
            </a:extLst>
          </p:cNvPr>
          <p:cNvSpPr>
            <a:spLocks noGrp="1"/>
          </p:cNvSpPr>
          <p:nvPr>
            <p:ph idx="1"/>
          </p:nvPr>
        </p:nvSpPr>
        <p:spPr>
          <a:xfrm>
            <a:off x="755515" y="796371"/>
            <a:ext cx="10972800" cy="1363169"/>
          </a:xfrm>
        </p:spPr>
        <p:txBody>
          <a:bodyPr/>
          <a:lstStyle/>
          <a:p>
            <a:pPr marL="0" marR="0" lvl="0" indent="0" algn="l" defTabSz="914400" rtl="0" eaLnBrk="1" fontAlgn="base" latinLnBrk="0" hangingPunct="1">
              <a:lnSpc>
                <a:spcPct val="100000"/>
              </a:lnSpc>
              <a:spcBef>
                <a:spcPct val="20000"/>
              </a:spcBef>
              <a:spcAft>
                <a:spcPct val="0"/>
              </a:spcAft>
              <a:buClrTx/>
              <a:buSzTx/>
              <a:buNone/>
              <a:tabLst/>
              <a:defRPr/>
            </a:pPr>
            <a:r>
              <a:rPr kumimoji="0" lang="es-ES" altLang="es-EC" sz="2800" b="1" i="0" u="none" strike="noStrike" kern="1200" cap="none" spc="0" normalizeH="0" baseline="0" noProof="0" dirty="0">
                <a:ln>
                  <a:noFill/>
                </a:ln>
                <a:solidFill>
                  <a:srgbClr val="006600"/>
                </a:solidFill>
                <a:effectLst/>
                <a:uLnTx/>
                <a:uFillTx/>
                <a:latin typeface="Calibri"/>
                <a:ea typeface="MS PGothic" panose="020B0600070205080204" pitchFamily="34" charset="-128"/>
              </a:rPr>
              <a:t>OBJETIVOS ESPECÍFICOS</a:t>
            </a:r>
          </a:p>
          <a:p>
            <a:endParaRPr lang="es-EC" dirty="0"/>
          </a:p>
        </p:txBody>
      </p:sp>
      <p:sp>
        <p:nvSpPr>
          <p:cNvPr id="6" name="CuadroTexto 5">
            <a:extLst>
              <a:ext uri="{FF2B5EF4-FFF2-40B4-BE49-F238E27FC236}">
                <a16:creationId xmlns:a16="http://schemas.microsoft.com/office/drawing/2014/main" id="{7CF9399C-0C27-4898-8705-CF752BB269CE}"/>
              </a:ext>
            </a:extLst>
          </p:cNvPr>
          <p:cNvSpPr txBox="1"/>
          <p:nvPr/>
        </p:nvSpPr>
        <p:spPr>
          <a:xfrm>
            <a:off x="339398" y="1462467"/>
            <a:ext cx="6505285" cy="3939540"/>
          </a:xfrm>
          <a:prstGeom prst="rect">
            <a:avLst/>
          </a:prstGeom>
          <a:noFill/>
        </p:spPr>
        <p:txBody>
          <a:bodyPr wrap="square">
            <a:spAutoFit/>
          </a:bodyPr>
          <a:lstStyle/>
          <a:p>
            <a:pPr indent="457200">
              <a:spcBef>
                <a:spcPts val="1200"/>
              </a:spcBef>
              <a:spcAft>
                <a:spcPts val="1200"/>
              </a:spcAft>
            </a:pPr>
            <a:r>
              <a:rPr lang="es-EC" sz="2000" b="1" dirty="0">
                <a:effectLst/>
                <a:latin typeface="Calibri" panose="020F0502020204030204" pitchFamily="34" charset="0"/>
                <a:ea typeface="Times New Roman" panose="02020603050405020304" pitchFamily="18" charset="0"/>
                <a:cs typeface="Times New Roman" panose="02020603050405020304" pitchFamily="18" charset="0"/>
              </a:rPr>
              <a:t>OE1: </a:t>
            </a:r>
            <a:r>
              <a:rPr lang="es-ES" sz="2000" dirty="0">
                <a:effectLst/>
                <a:latin typeface="Calibri" panose="020F0502020204030204" pitchFamily="34" charset="0"/>
                <a:ea typeface="Times New Roman" panose="02020603050405020304" pitchFamily="18" charset="0"/>
                <a:cs typeface="Times New Roman" panose="02020603050405020304" pitchFamily="18" charset="0"/>
              </a:rPr>
              <a:t>Realizar</a:t>
            </a:r>
            <a:r>
              <a:rPr lang="es-EC" sz="2000" dirty="0">
                <a:effectLst/>
                <a:latin typeface="Calibri" panose="020F0502020204030204" pitchFamily="34" charset="0"/>
                <a:ea typeface="Times New Roman" panose="02020603050405020304" pitchFamily="18" charset="0"/>
                <a:cs typeface="Times New Roman" panose="02020603050405020304" pitchFamily="18" charset="0"/>
              </a:rPr>
              <a:t> un análisis de literatura mediante una revisión inicial, para determinar las casuísticas de fraudes en llamadas internacionales.</a:t>
            </a:r>
          </a:p>
          <a:p>
            <a:pPr indent="457200">
              <a:spcBef>
                <a:spcPts val="1200"/>
              </a:spcBef>
              <a:spcAft>
                <a:spcPts val="1200"/>
              </a:spcAft>
            </a:pPr>
            <a:r>
              <a:rPr lang="es-EC" sz="2000" b="1" dirty="0">
                <a:effectLst/>
                <a:latin typeface="Calibri" panose="020F0502020204030204" pitchFamily="34" charset="0"/>
                <a:ea typeface="Times New Roman" panose="02020603050405020304" pitchFamily="18" charset="0"/>
                <a:cs typeface="Times New Roman" panose="02020603050405020304" pitchFamily="18" charset="0"/>
              </a:rPr>
              <a:t>OE2</a:t>
            </a:r>
            <a:r>
              <a:rPr lang="es-EC"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effectLst/>
                <a:latin typeface="Calibri" panose="020F0502020204030204" pitchFamily="34" charset="0"/>
                <a:ea typeface="Times New Roman" panose="02020603050405020304" pitchFamily="18" charset="0"/>
                <a:cs typeface="Times New Roman" panose="02020603050405020304" pitchFamily="18" charset="0"/>
              </a:rPr>
              <a:t>Implementar</a:t>
            </a:r>
            <a:r>
              <a:rPr lang="es-EC" sz="2000" dirty="0">
                <a:effectLst/>
                <a:latin typeface="Calibri" panose="020F0502020204030204" pitchFamily="34" charset="0"/>
                <a:ea typeface="Times New Roman" panose="02020603050405020304" pitchFamily="18" charset="0"/>
                <a:cs typeface="Times New Roman" panose="02020603050405020304" pitchFamily="18" charset="0"/>
              </a:rPr>
              <a:t> en la empresa la herramienta de monitoreo de tráfico LDI mediante el uso de las metodologías </a:t>
            </a:r>
            <a:r>
              <a:rPr lang="es-EC" sz="2000" dirty="0" err="1">
                <a:effectLst/>
                <a:latin typeface="Calibri" panose="020F0502020204030204" pitchFamily="34" charset="0"/>
                <a:ea typeface="Times New Roman" panose="02020603050405020304" pitchFamily="18" charset="0"/>
                <a:cs typeface="Times New Roman" panose="02020603050405020304" pitchFamily="18" charset="0"/>
              </a:rPr>
              <a:t>KDD</a:t>
            </a:r>
            <a:r>
              <a:rPr lang="es-EC" sz="2000" dirty="0">
                <a:effectLst/>
                <a:latin typeface="Calibri" panose="020F0502020204030204" pitchFamily="34" charset="0"/>
                <a:ea typeface="Times New Roman" panose="02020603050405020304" pitchFamily="18" charset="0"/>
                <a:cs typeface="Times New Roman" panose="02020603050405020304" pitchFamily="18" charset="0"/>
              </a:rPr>
              <a:t> y </a:t>
            </a:r>
            <a:r>
              <a:rPr lang="es-EC" sz="2000" dirty="0" err="1">
                <a:effectLst/>
                <a:latin typeface="Calibri" panose="020F0502020204030204" pitchFamily="34" charset="0"/>
                <a:ea typeface="Times New Roman" panose="02020603050405020304" pitchFamily="18" charset="0"/>
                <a:cs typeface="Times New Roman" panose="02020603050405020304" pitchFamily="18" charset="0"/>
              </a:rPr>
              <a:t>CRISP</a:t>
            </a:r>
            <a:r>
              <a:rPr lang="es-EC" sz="2000" dirty="0">
                <a:effectLst/>
                <a:latin typeface="Calibri" panose="020F0502020204030204" pitchFamily="34" charset="0"/>
                <a:ea typeface="Times New Roman" panose="02020603050405020304" pitchFamily="18" charset="0"/>
                <a:cs typeface="Times New Roman" panose="02020603050405020304" pitchFamily="18" charset="0"/>
              </a:rPr>
              <a:t>-DM.</a:t>
            </a:r>
          </a:p>
          <a:p>
            <a:pPr indent="457200">
              <a:spcBef>
                <a:spcPts val="1200"/>
              </a:spcBef>
              <a:spcAft>
                <a:spcPts val="1200"/>
              </a:spcAft>
            </a:pPr>
            <a:r>
              <a:rPr lang="es-EC" sz="2000" b="1" dirty="0">
                <a:effectLst/>
                <a:latin typeface="Calibri" panose="020F0502020204030204" pitchFamily="34" charset="0"/>
                <a:ea typeface="Times New Roman" panose="02020603050405020304" pitchFamily="18" charset="0"/>
                <a:cs typeface="Times New Roman" panose="02020603050405020304" pitchFamily="18" charset="0"/>
              </a:rPr>
              <a:t>OE3</a:t>
            </a:r>
            <a:r>
              <a:rPr lang="es-EC"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s-ES" sz="2000" dirty="0">
                <a:effectLst/>
                <a:latin typeface="Calibri" panose="020F0502020204030204" pitchFamily="34" charset="0"/>
                <a:ea typeface="Times New Roman" panose="02020603050405020304" pitchFamily="18" charset="0"/>
                <a:cs typeface="Times New Roman" panose="02020603050405020304" pitchFamily="18" charset="0"/>
              </a:rPr>
              <a:t>Evaluar</a:t>
            </a:r>
            <a:r>
              <a:rPr lang="es-EC" sz="2000" dirty="0">
                <a:effectLst/>
                <a:latin typeface="Calibri" panose="020F0502020204030204" pitchFamily="34" charset="0"/>
                <a:ea typeface="Times New Roman" panose="02020603050405020304" pitchFamily="18" charset="0"/>
                <a:cs typeface="Times New Roman" panose="02020603050405020304" pitchFamily="18" charset="0"/>
              </a:rPr>
              <a:t> el rendimiento de la herramienta desarrollada mediante el uso de técnicas de inteligencia de negocios.</a:t>
            </a:r>
          </a:p>
          <a:p>
            <a:pPr marL="0" indent="0">
              <a:buNone/>
            </a:pPr>
            <a:endParaRPr lang="es-EC"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908165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91DCF-26D5-43F8-98F1-9EF5092C8739}"/>
              </a:ext>
            </a:extLst>
          </p:cNvPr>
          <p:cNvSpPr>
            <a:spLocks noGrp="1"/>
          </p:cNvSpPr>
          <p:nvPr>
            <p:ph type="title"/>
          </p:nvPr>
        </p:nvSpPr>
        <p:spPr>
          <a:xfrm>
            <a:off x="609600" y="0"/>
            <a:ext cx="10972800" cy="1143000"/>
          </a:xfrm>
        </p:spPr>
        <p:txBody>
          <a:bodyPr/>
          <a:lstStyle/>
          <a:p>
            <a:r>
              <a:rPr lang="es-US" sz="3600" i="0" dirty="0">
                <a:solidFill>
                  <a:srgbClr val="006600"/>
                </a:solidFill>
                <a:effectLst/>
                <a:latin typeface="Calibri" panose="020F0502020204030204" pitchFamily="34" charset="0"/>
                <a:cs typeface="Calibri" panose="020F0502020204030204" pitchFamily="34" charset="0"/>
              </a:rPr>
              <a:t>MARCO TEÓRICO</a:t>
            </a:r>
            <a:endParaRPr lang="es-EC" sz="3600" i="0" dirty="0">
              <a:solidFill>
                <a:srgbClr val="006600"/>
              </a:solidFill>
              <a:effectLst/>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1E193E8-C1B7-42F4-B312-E3348F26ABAC}"/>
              </a:ext>
            </a:extLst>
          </p:cNvPr>
          <p:cNvSpPr>
            <a:spLocks noGrp="1"/>
          </p:cNvSpPr>
          <p:nvPr>
            <p:ph idx="1"/>
          </p:nvPr>
        </p:nvSpPr>
        <p:spPr>
          <a:xfrm>
            <a:off x="755515" y="796372"/>
            <a:ext cx="10972800" cy="517524"/>
          </a:xfrm>
        </p:spPr>
        <p:txBody>
          <a:bodyPr/>
          <a:lstStyle/>
          <a:p>
            <a:pPr marL="0" marR="0" lvl="0" indent="0" algn="l" defTabSz="914400" rtl="0" eaLnBrk="1" fontAlgn="base" latinLnBrk="0" hangingPunct="1">
              <a:lnSpc>
                <a:spcPct val="100000"/>
              </a:lnSpc>
              <a:spcBef>
                <a:spcPct val="20000"/>
              </a:spcBef>
              <a:spcAft>
                <a:spcPct val="0"/>
              </a:spcAft>
              <a:buClrTx/>
              <a:buSzTx/>
              <a:buNone/>
              <a:tabLst/>
              <a:defRPr/>
            </a:pPr>
            <a:r>
              <a:rPr kumimoji="0" lang="es-ES" altLang="es-EC" sz="2800" b="1" i="0" u="none" strike="noStrike" kern="1200" cap="none" spc="0" normalizeH="0" baseline="0" noProof="0" dirty="0">
                <a:ln>
                  <a:noFill/>
                </a:ln>
                <a:solidFill>
                  <a:srgbClr val="006600"/>
                </a:solidFill>
                <a:effectLst/>
                <a:uLnTx/>
                <a:uFillTx/>
                <a:latin typeface="Calibri"/>
                <a:ea typeface="MS PGothic" panose="020B0600070205080204" pitchFamily="34" charset="-128"/>
              </a:rPr>
              <a:t>FRAUDE WANGIRI</a:t>
            </a:r>
          </a:p>
          <a:p>
            <a:endParaRPr lang="es-EC" dirty="0"/>
          </a:p>
        </p:txBody>
      </p:sp>
      <p:pic>
        <p:nvPicPr>
          <p:cNvPr id="6" name="Imagen 5">
            <a:extLst>
              <a:ext uri="{FF2B5EF4-FFF2-40B4-BE49-F238E27FC236}">
                <a16:creationId xmlns:a16="http://schemas.microsoft.com/office/drawing/2014/main" id="{73E2F2A2-BAE9-41B1-B491-E8E91E9DB3D9}"/>
              </a:ext>
            </a:extLst>
          </p:cNvPr>
          <p:cNvPicPr/>
          <p:nvPr/>
        </p:nvPicPr>
        <p:blipFill>
          <a:blip r:embed="rId2"/>
          <a:stretch>
            <a:fillRect/>
          </a:stretch>
        </p:blipFill>
        <p:spPr>
          <a:xfrm>
            <a:off x="2814222" y="1420427"/>
            <a:ext cx="8914093" cy="4412201"/>
          </a:xfrm>
          <a:prstGeom prst="rect">
            <a:avLst/>
          </a:prstGeom>
          <a:ln>
            <a:solidFill>
              <a:schemeClr val="tx1"/>
            </a:solidFill>
          </a:ln>
        </p:spPr>
      </p:pic>
      <p:sp>
        <p:nvSpPr>
          <p:cNvPr id="10" name="Rectángulo: esquinas redondeadas 9">
            <a:extLst>
              <a:ext uri="{FF2B5EF4-FFF2-40B4-BE49-F238E27FC236}">
                <a16:creationId xmlns:a16="http://schemas.microsoft.com/office/drawing/2014/main" id="{AAF1701A-71D6-4909-A6E0-DEBFF04D7A0B}"/>
              </a:ext>
            </a:extLst>
          </p:cNvPr>
          <p:cNvSpPr/>
          <p:nvPr/>
        </p:nvSpPr>
        <p:spPr>
          <a:xfrm>
            <a:off x="228993" y="1279461"/>
            <a:ext cx="2388094" cy="1290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Llamadas Perdidas </a:t>
            </a:r>
          </a:p>
        </p:txBody>
      </p:sp>
      <p:sp>
        <p:nvSpPr>
          <p:cNvPr id="12" name="Rectángulo: esquinas redondeadas 11">
            <a:extLst>
              <a:ext uri="{FF2B5EF4-FFF2-40B4-BE49-F238E27FC236}">
                <a16:creationId xmlns:a16="http://schemas.microsoft.com/office/drawing/2014/main" id="{CA226223-DE48-4D82-83A3-1CC708663913}"/>
              </a:ext>
            </a:extLst>
          </p:cNvPr>
          <p:cNvSpPr/>
          <p:nvPr/>
        </p:nvSpPr>
        <p:spPr>
          <a:xfrm>
            <a:off x="228993" y="2065914"/>
            <a:ext cx="2388094" cy="1290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Países de alto riesgo</a:t>
            </a:r>
          </a:p>
        </p:txBody>
      </p:sp>
      <p:sp>
        <p:nvSpPr>
          <p:cNvPr id="13" name="Rectángulo: esquinas redondeadas 12">
            <a:extLst>
              <a:ext uri="{FF2B5EF4-FFF2-40B4-BE49-F238E27FC236}">
                <a16:creationId xmlns:a16="http://schemas.microsoft.com/office/drawing/2014/main" id="{4ECE04F0-2EDB-46EF-A54B-520CF95B973E}"/>
              </a:ext>
            </a:extLst>
          </p:cNvPr>
          <p:cNvSpPr/>
          <p:nvPr/>
        </p:nvSpPr>
        <p:spPr>
          <a:xfrm>
            <a:off x="228993" y="3033232"/>
            <a:ext cx="2388094" cy="1290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Perdidas económicas</a:t>
            </a:r>
          </a:p>
        </p:txBody>
      </p:sp>
      <p:sp>
        <p:nvSpPr>
          <p:cNvPr id="14" name="Rectángulo: esquinas redondeadas 13">
            <a:extLst>
              <a:ext uri="{FF2B5EF4-FFF2-40B4-BE49-F238E27FC236}">
                <a16:creationId xmlns:a16="http://schemas.microsoft.com/office/drawing/2014/main" id="{3E6DED85-9187-4FD5-B051-989134C5EDA7}"/>
              </a:ext>
            </a:extLst>
          </p:cNvPr>
          <p:cNvSpPr/>
          <p:nvPr/>
        </p:nvSpPr>
        <p:spPr>
          <a:xfrm>
            <a:off x="228993" y="3980126"/>
            <a:ext cx="2388094" cy="1290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Alto impacto Mediático</a:t>
            </a:r>
          </a:p>
        </p:txBody>
      </p:sp>
      <p:sp>
        <p:nvSpPr>
          <p:cNvPr id="15" name="Rectángulo: esquinas redondeadas 14">
            <a:extLst>
              <a:ext uri="{FF2B5EF4-FFF2-40B4-BE49-F238E27FC236}">
                <a16:creationId xmlns:a16="http://schemas.microsoft.com/office/drawing/2014/main" id="{F09EDBE7-F146-486D-9182-3F4C4B6E8FE7}"/>
              </a:ext>
            </a:extLst>
          </p:cNvPr>
          <p:cNvSpPr/>
          <p:nvPr/>
        </p:nvSpPr>
        <p:spPr>
          <a:xfrm>
            <a:off x="228993" y="4933052"/>
            <a:ext cx="2388094" cy="1128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Ganancias para estafadores</a:t>
            </a:r>
            <a:endParaRPr lang="es-US" dirty="0"/>
          </a:p>
        </p:txBody>
      </p:sp>
      <p:sp>
        <p:nvSpPr>
          <p:cNvPr id="16" name="Flecha: hacia abajo 15">
            <a:extLst>
              <a:ext uri="{FF2B5EF4-FFF2-40B4-BE49-F238E27FC236}">
                <a16:creationId xmlns:a16="http://schemas.microsoft.com/office/drawing/2014/main" id="{70DCB27A-E7E4-48C5-A63B-F8E5B0D4148B}"/>
              </a:ext>
            </a:extLst>
          </p:cNvPr>
          <p:cNvSpPr/>
          <p:nvPr/>
        </p:nvSpPr>
        <p:spPr>
          <a:xfrm>
            <a:off x="3860874" y="2644080"/>
            <a:ext cx="391530" cy="389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Flecha: hacia abajo 16">
            <a:extLst>
              <a:ext uri="{FF2B5EF4-FFF2-40B4-BE49-F238E27FC236}">
                <a16:creationId xmlns:a16="http://schemas.microsoft.com/office/drawing/2014/main" id="{A6B4DD36-A535-4154-A613-19508075E57A}"/>
              </a:ext>
            </a:extLst>
          </p:cNvPr>
          <p:cNvSpPr/>
          <p:nvPr/>
        </p:nvSpPr>
        <p:spPr>
          <a:xfrm rot="10800000">
            <a:off x="3010098" y="4324206"/>
            <a:ext cx="391530" cy="389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Flecha: hacia abajo 17">
            <a:extLst>
              <a:ext uri="{FF2B5EF4-FFF2-40B4-BE49-F238E27FC236}">
                <a16:creationId xmlns:a16="http://schemas.microsoft.com/office/drawing/2014/main" id="{F89F86CD-6E55-4E03-9895-90AADB6787CB}"/>
              </a:ext>
            </a:extLst>
          </p:cNvPr>
          <p:cNvSpPr/>
          <p:nvPr/>
        </p:nvSpPr>
        <p:spPr>
          <a:xfrm>
            <a:off x="9757127" y="2838656"/>
            <a:ext cx="391530" cy="389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 name="Imagen 19">
            <a:extLst>
              <a:ext uri="{FF2B5EF4-FFF2-40B4-BE49-F238E27FC236}">
                <a16:creationId xmlns:a16="http://schemas.microsoft.com/office/drawing/2014/main" id="{DB7B0D98-9BE9-44D1-9EC5-FC4B0003C177}"/>
              </a:ext>
            </a:extLst>
          </p:cNvPr>
          <p:cNvPicPr>
            <a:picLocks noChangeAspect="1"/>
          </p:cNvPicPr>
          <p:nvPr/>
        </p:nvPicPr>
        <p:blipFill>
          <a:blip r:embed="rId3"/>
          <a:stretch>
            <a:fillRect/>
          </a:stretch>
        </p:blipFill>
        <p:spPr>
          <a:xfrm>
            <a:off x="3860874" y="4076993"/>
            <a:ext cx="391530" cy="179892"/>
          </a:xfrm>
          <a:prstGeom prst="rect">
            <a:avLst/>
          </a:prstGeom>
        </p:spPr>
      </p:pic>
      <p:sp>
        <p:nvSpPr>
          <p:cNvPr id="21" name="Elipse 20">
            <a:extLst>
              <a:ext uri="{FF2B5EF4-FFF2-40B4-BE49-F238E27FC236}">
                <a16:creationId xmlns:a16="http://schemas.microsoft.com/office/drawing/2014/main" id="{61B8BF78-6591-4ABC-95E3-8C4C3F3A567B}"/>
              </a:ext>
            </a:extLst>
          </p:cNvPr>
          <p:cNvSpPr/>
          <p:nvPr/>
        </p:nvSpPr>
        <p:spPr>
          <a:xfrm>
            <a:off x="10511161" y="4713358"/>
            <a:ext cx="1071239" cy="10527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Flecha: hacia abajo 22">
            <a:extLst>
              <a:ext uri="{FF2B5EF4-FFF2-40B4-BE49-F238E27FC236}">
                <a16:creationId xmlns:a16="http://schemas.microsoft.com/office/drawing/2014/main" id="{015EAAFC-8681-4156-A096-1F6443A14E75}"/>
              </a:ext>
            </a:extLst>
          </p:cNvPr>
          <p:cNvSpPr/>
          <p:nvPr/>
        </p:nvSpPr>
        <p:spPr>
          <a:xfrm rot="5400000">
            <a:off x="4369861" y="1763423"/>
            <a:ext cx="391530" cy="389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7" name="Imagen 26">
            <a:extLst>
              <a:ext uri="{FF2B5EF4-FFF2-40B4-BE49-F238E27FC236}">
                <a16:creationId xmlns:a16="http://schemas.microsoft.com/office/drawing/2014/main" id="{72EC0DA4-5795-4A6C-AB94-7BB9CC64B16C}"/>
              </a:ext>
            </a:extLst>
          </p:cNvPr>
          <p:cNvPicPr>
            <a:picLocks noChangeAspect="1"/>
          </p:cNvPicPr>
          <p:nvPr/>
        </p:nvPicPr>
        <p:blipFill>
          <a:blip r:embed="rId4"/>
          <a:stretch>
            <a:fillRect/>
          </a:stretch>
        </p:blipFill>
        <p:spPr>
          <a:xfrm>
            <a:off x="4929577" y="1551299"/>
            <a:ext cx="1471134" cy="813399"/>
          </a:xfrm>
          <a:prstGeom prst="rect">
            <a:avLst/>
          </a:prstGeom>
        </p:spPr>
      </p:pic>
    </p:spTree>
    <p:extLst>
      <p:ext uri="{BB962C8B-B14F-4D97-AF65-F5344CB8AC3E}">
        <p14:creationId xmlns:p14="http://schemas.microsoft.com/office/powerpoint/2010/main" val="14376006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7" grpId="0" animBg="1"/>
      <p:bldP spid="18" grpId="0" animBg="1"/>
      <p:bldP spid="21"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91DCF-26D5-43F8-98F1-9EF5092C8739}"/>
              </a:ext>
            </a:extLst>
          </p:cNvPr>
          <p:cNvSpPr>
            <a:spLocks noGrp="1"/>
          </p:cNvSpPr>
          <p:nvPr>
            <p:ph type="title"/>
          </p:nvPr>
        </p:nvSpPr>
        <p:spPr>
          <a:xfrm>
            <a:off x="609600" y="0"/>
            <a:ext cx="10972800" cy="1143000"/>
          </a:xfrm>
        </p:spPr>
        <p:txBody>
          <a:bodyPr/>
          <a:lstStyle/>
          <a:p>
            <a:r>
              <a:rPr lang="es-US" sz="3600" i="0" dirty="0">
                <a:solidFill>
                  <a:srgbClr val="006600"/>
                </a:solidFill>
                <a:effectLst/>
                <a:latin typeface="Calibri" panose="020F0502020204030204" pitchFamily="34" charset="0"/>
                <a:cs typeface="Calibri" panose="020F0502020204030204" pitchFamily="34" charset="0"/>
              </a:rPr>
              <a:t>MARCO TEÓRICO</a:t>
            </a:r>
            <a:endParaRPr lang="es-EC" sz="3600" i="0" dirty="0">
              <a:solidFill>
                <a:srgbClr val="006600"/>
              </a:solidFill>
              <a:effectLst/>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1E193E8-C1B7-42F4-B312-E3348F26ABAC}"/>
              </a:ext>
            </a:extLst>
          </p:cNvPr>
          <p:cNvSpPr>
            <a:spLocks noGrp="1"/>
          </p:cNvSpPr>
          <p:nvPr>
            <p:ph idx="1"/>
          </p:nvPr>
        </p:nvSpPr>
        <p:spPr>
          <a:xfrm>
            <a:off x="755515" y="796372"/>
            <a:ext cx="10972800" cy="517524"/>
          </a:xfrm>
        </p:spPr>
        <p:txBody>
          <a:bodyPr/>
          <a:lstStyle/>
          <a:p>
            <a:pPr marL="0" marR="0" lvl="0" indent="0" algn="l" defTabSz="914400" rtl="0" eaLnBrk="1" fontAlgn="base" latinLnBrk="0" hangingPunct="1">
              <a:lnSpc>
                <a:spcPct val="100000"/>
              </a:lnSpc>
              <a:spcBef>
                <a:spcPct val="20000"/>
              </a:spcBef>
              <a:spcAft>
                <a:spcPct val="0"/>
              </a:spcAft>
              <a:buClrTx/>
              <a:buSzTx/>
              <a:buNone/>
              <a:tabLst/>
              <a:defRPr/>
            </a:pPr>
            <a:r>
              <a:rPr kumimoji="0" lang="es-ES" altLang="es-EC" sz="2800" b="1" i="0" u="none" strike="noStrike" kern="1200" cap="none" spc="0" normalizeH="0" baseline="0" noProof="0" dirty="0">
                <a:ln>
                  <a:noFill/>
                </a:ln>
                <a:solidFill>
                  <a:srgbClr val="006600"/>
                </a:solidFill>
                <a:effectLst/>
                <a:uLnTx/>
                <a:uFillTx/>
                <a:latin typeface="Calibri"/>
                <a:ea typeface="MS PGothic" panose="020B0600070205080204" pitchFamily="34" charset="-128"/>
              </a:rPr>
              <a:t>FRAUDE ROAMING</a:t>
            </a:r>
          </a:p>
          <a:p>
            <a:endParaRPr lang="es-EC" dirty="0"/>
          </a:p>
        </p:txBody>
      </p:sp>
      <p:pic>
        <p:nvPicPr>
          <p:cNvPr id="9" name="Imagen 8">
            <a:extLst>
              <a:ext uri="{FF2B5EF4-FFF2-40B4-BE49-F238E27FC236}">
                <a16:creationId xmlns:a16="http://schemas.microsoft.com/office/drawing/2014/main" id="{C5699F44-6858-4A21-89EF-BB55F9C613C8}"/>
              </a:ext>
            </a:extLst>
          </p:cNvPr>
          <p:cNvPicPr/>
          <p:nvPr/>
        </p:nvPicPr>
        <p:blipFill>
          <a:blip r:embed="rId2"/>
          <a:stretch>
            <a:fillRect/>
          </a:stretch>
        </p:blipFill>
        <p:spPr>
          <a:xfrm>
            <a:off x="2814220" y="1420427"/>
            <a:ext cx="8914095" cy="4270159"/>
          </a:xfrm>
          <a:prstGeom prst="rect">
            <a:avLst/>
          </a:prstGeom>
          <a:ln>
            <a:solidFill>
              <a:schemeClr val="tx1"/>
            </a:solidFill>
          </a:ln>
        </p:spPr>
      </p:pic>
      <p:sp>
        <p:nvSpPr>
          <p:cNvPr id="12" name="Rectángulo: esquinas redondeadas 11">
            <a:extLst>
              <a:ext uri="{FF2B5EF4-FFF2-40B4-BE49-F238E27FC236}">
                <a16:creationId xmlns:a16="http://schemas.microsoft.com/office/drawing/2014/main" id="{B66D75BD-8486-4E94-A949-5EF540FA71A1}"/>
              </a:ext>
            </a:extLst>
          </p:cNvPr>
          <p:cNvSpPr/>
          <p:nvPr/>
        </p:nvSpPr>
        <p:spPr>
          <a:xfrm>
            <a:off x="264503" y="1218783"/>
            <a:ext cx="2388094" cy="1290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Fraude en la red de Ecuador</a:t>
            </a:r>
          </a:p>
        </p:txBody>
      </p:sp>
      <p:sp>
        <p:nvSpPr>
          <p:cNvPr id="13" name="Rectángulo: esquinas redondeadas 12">
            <a:extLst>
              <a:ext uri="{FF2B5EF4-FFF2-40B4-BE49-F238E27FC236}">
                <a16:creationId xmlns:a16="http://schemas.microsoft.com/office/drawing/2014/main" id="{EE819EAC-92CE-4093-9A97-5B4143188850}"/>
              </a:ext>
            </a:extLst>
          </p:cNvPr>
          <p:cNvSpPr/>
          <p:nvPr/>
        </p:nvSpPr>
        <p:spPr>
          <a:xfrm>
            <a:off x="264503" y="2133749"/>
            <a:ext cx="2388094" cy="1290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Ingreso de simcards internacionales</a:t>
            </a:r>
          </a:p>
        </p:txBody>
      </p:sp>
      <p:sp>
        <p:nvSpPr>
          <p:cNvPr id="14" name="Rectángulo: esquinas redondeadas 13">
            <a:extLst>
              <a:ext uri="{FF2B5EF4-FFF2-40B4-BE49-F238E27FC236}">
                <a16:creationId xmlns:a16="http://schemas.microsoft.com/office/drawing/2014/main" id="{58623267-A088-463B-AFB3-A0A8A272353C}"/>
              </a:ext>
            </a:extLst>
          </p:cNvPr>
          <p:cNvSpPr/>
          <p:nvPr/>
        </p:nvSpPr>
        <p:spPr>
          <a:xfrm>
            <a:off x="264503" y="3082752"/>
            <a:ext cx="2388094" cy="10811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Llamadas LDI</a:t>
            </a:r>
          </a:p>
        </p:txBody>
      </p:sp>
      <p:sp>
        <p:nvSpPr>
          <p:cNvPr id="15" name="Rectángulo: esquinas redondeadas 14">
            <a:extLst>
              <a:ext uri="{FF2B5EF4-FFF2-40B4-BE49-F238E27FC236}">
                <a16:creationId xmlns:a16="http://schemas.microsoft.com/office/drawing/2014/main" id="{52A82049-2274-4C2A-8592-4A36ADE8F333}"/>
              </a:ext>
            </a:extLst>
          </p:cNvPr>
          <p:cNvSpPr/>
          <p:nvPr/>
        </p:nvSpPr>
        <p:spPr>
          <a:xfrm>
            <a:off x="264503" y="3901890"/>
            <a:ext cx="2388094" cy="1290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Perdidas a la empresa</a:t>
            </a:r>
          </a:p>
        </p:txBody>
      </p:sp>
      <p:sp>
        <p:nvSpPr>
          <p:cNvPr id="16" name="Rectángulo: esquinas redondeadas 15">
            <a:extLst>
              <a:ext uri="{FF2B5EF4-FFF2-40B4-BE49-F238E27FC236}">
                <a16:creationId xmlns:a16="http://schemas.microsoft.com/office/drawing/2014/main" id="{797A5D2E-4A77-4D69-8CB0-4590F794A0A1}"/>
              </a:ext>
            </a:extLst>
          </p:cNvPr>
          <p:cNvSpPr/>
          <p:nvPr/>
        </p:nvSpPr>
        <p:spPr>
          <a:xfrm>
            <a:off x="264503" y="4867545"/>
            <a:ext cx="2388094" cy="1290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Ganancias para operadoras internacionales</a:t>
            </a:r>
            <a:endParaRPr lang="es-US" dirty="0"/>
          </a:p>
        </p:txBody>
      </p:sp>
      <p:sp>
        <p:nvSpPr>
          <p:cNvPr id="4" name="Flecha: a la derecha 3">
            <a:extLst>
              <a:ext uri="{FF2B5EF4-FFF2-40B4-BE49-F238E27FC236}">
                <a16:creationId xmlns:a16="http://schemas.microsoft.com/office/drawing/2014/main" id="{94A8C395-DFCD-4D25-B1CD-79B5DC5BE281}"/>
              </a:ext>
            </a:extLst>
          </p:cNvPr>
          <p:cNvSpPr/>
          <p:nvPr/>
        </p:nvSpPr>
        <p:spPr>
          <a:xfrm rot="10800000">
            <a:off x="4348233" y="1552837"/>
            <a:ext cx="807868" cy="386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Flecha: a la derecha 16">
            <a:extLst>
              <a:ext uri="{FF2B5EF4-FFF2-40B4-BE49-F238E27FC236}">
                <a16:creationId xmlns:a16="http://schemas.microsoft.com/office/drawing/2014/main" id="{5747D6ED-B080-42C5-94E2-9F129FB77C0A}"/>
              </a:ext>
            </a:extLst>
          </p:cNvPr>
          <p:cNvSpPr/>
          <p:nvPr/>
        </p:nvSpPr>
        <p:spPr>
          <a:xfrm rot="10800000">
            <a:off x="6764439" y="3214213"/>
            <a:ext cx="807868" cy="386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Flecha: a la derecha 17">
            <a:extLst>
              <a:ext uri="{FF2B5EF4-FFF2-40B4-BE49-F238E27FC236}">
                <a16:creationId xmlns:a16="http://schemas.microsoft.com/office/drawing/2014/main" id="{DB8D32C3-28F4-49DD-9B55-9AC0658FE16F}"/>
              </a:ext>
            </a:extLst>
          </p:cNvPr>
          <p:cNvSpPr/>
          <p:nvPr/>
        </p:nvSpPr>
        <p:spPr>
          <a:xfrm>
            <a:off x="6867333" y="4867545"/>
            <a:ext cx="807868" cy="386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Elipse 18">
            <a:extLst>
              <a:ext uri="{FF2B5EF4-FFF2-40B4-BE49-F238E27FC236}">
                <a16:creationId xmlns:a16="http://schemas.microsoft.com/office/drawing/2014/main" id="{DCF7424E-3F1D-410A-AF76-5A3641126643}"/>
              </a:ext>
            </a:extLst>
          </p:cNvPr>
          <p:cNvSpPr/>
          <p:nvPr/>
        </p:nvSpPr>
        <p:spPr>
          <a:xfrm>
            <a:off x="2814220" y="5078027"/>
            <a:ext cx="1393796" cy="4527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Elipse 19">
            <a:extLst>
              <a:ext uri="{FF2B5EF4-FFF2-40B4-BE49-F238E27FC236}">
                <a16:creationId xmlns:a16="http://schemas.microsoft.com/office/drawing/2014/main" id="{74C8246D-19E4-446A-90FE-2FD4655F3365}"/>
              </a:ext>
            </a:extLst>
          </p:cNvPr>
          <p:cNvSpPr/>
          <p:nvPr/>
        </p:nvSpPr>
        <p:spPr>
          <a:xfrm>
            <a:off x="10357281" y="4834431"/>
            <a:ext cx="1225119" cy="8561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7569095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4" grpId="0" animBg="1"/>
      <p:bldP spid="17"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691DCF-26D5-43F8-98F1-9EF5092C8739}"/>
              </a:ext>
            </a:extLst>
          </p:cNvPr>
          <p:cNvSpPr>
            <a:spLocks noGrp="1"/>
          </p:cNvSpPr>
          <p:nvPr>
            <p:ph type="title"/>
          </p:nvPr>
        </p:nvSpPr>
        <p:spPr>
          <a:xfrm>
            <a:off x="609600" y="0"/>
            <a:ext cx="10972800" cy="1143000"/>
          </a:xfrm>
        </p:spPr>
        <p:txBody>
          <a:bodyPr/>
          <a:lstStyle/>
          <a:p>
            <a:r>
              <a:rPr lang="es-US" sz="3600" i="0" dirty="0">
                <a:solidFill>
                  <a:srgbClr val="006600"/>
                </a:solidFill>
                <a:effectLst/>
                <a:latin typeface="Calibri" panose="020F0502020204030204" pitchFamily="34" charset="0"/>
                <a:cs typeface="Calibri" panose="020F0502020204030204" pitchFamily="34" charset="0"/>
              </a:rPr>
              <a:t>MARCO TEÓRICO</a:t>
            </a:r>
            <a:endParaRPr lang="es-EC" sz="3600" i="0" dirty="0">
              <a:solidFill>
                <a:srgbClr val="006600"/>
              </a:solidFill>
              <a:effectLst/>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E1E193E8-C1B7-42F4-B312-E3348F26ABAC}"/>
              </a:ext>
            </a:extLst>
          </p:cNvPr>
          <p:cNvSpPr>
            <a:spLocks noGrp="1"/>
          </p:cNvSpPr>
          <p:nvPr>
            <p:ph idx="1"/>
          </p:nvPr>
        </p:nvSpPr>
        <p:spPr>
          <a:xfrm>
            <a:off x="755515" y="796372"/>
            <a:ext cx="10972800" cy="517524"/>
          </a:xfrm>
        </p:spPr>
        <p:txBody>
          <a:bodyPr/>
          <a:lstStyle/>
          <a:p>
            <a:pPr marL="0" marR="0" lvl="0" indent="0" algn="l" defTabSz="914400" rtl="0" eaLnBrk="1" fontAlgn="base" latinLnBrk="0" hangingPunct="1">
              <a:lnSpc>
                <a:spcPct val="100000"/>
              </a:lnSpc>
              <a:spcBef>
                <a:spcPct val="20000"/>
              </a:spcBef>
              <a:spcAft>
                <a:spcPct val="0"/>
              </a:spcAft>
              <a:buClrTx/>
              <a:buSzTx/>
              <a:buNone/>
              <a:tabLst/>
              <a:defRPr/>
            </a:pPr>
            <a:r>
              <a:rPr kumimoji="0" lang="es-ES" altLang="es-EC" sz="2800" b="1" i="0" u="none" strike="noStrike" kern="1200" cap="none" spc="0" normalizeH="0" baseline="0" noProof="0" dirty="0">
                <a:ln>
                  <a:noFill/>
                </a:ln>
                <a:solidFill>
                  <a:srgbClr val="006600"/>
                </a:solidFill>
                <a:effectLst/>
                <a:uLnTx/>
                <a:uFillTx/>
                <a:latin typeface="Calibri"/>
                <a:ea typeface="MS PGothic" panose="020B0600070205080204" pitchFamily="34" charset="-128"/>
              </a:rPr>
              <a:t>FRAUDE HACKEO PBX</a:t>
            </a:r>
          </a:p>
          <a:p>
            <a:endParaRPr lang="es-EC" dirty="0"/>
          </a:p>
        </p:txBody>
      </p:sp>
      <p:pic>
        <p:nvPicPr>
          <p:cNvPr id="6" name="Imagen 5">
            <a:extLst>
              <a:ext uri="{FF2B5EF4-FFF2-40B4-BE49-F238E27FC236}">
                <a16:creationId xmlns:a16="http://schemas.microsoft.com/office/drawing/2014/main" id="{0F8CA38B-FF49-4E54-A09D-F40B06416A0E}"/>
              </a:ext>
            </a:extLst>
          </p:cNvPr>
          <p:cNvPicPr/>
          <p:nvPr/>
        </p:nvPicPr>
        <p:blipFill rotWithShape="1">
          <a:blip r:embed="rId2"/>
          <a:srcRect t="8732"/>
          <a:stretch/>
        </p:blipFill>
        <p:spPr bwMode="auto">
          <a:xfrm>
            <a:off x="2851564" y="1420427"/>
            <a:ext cx="8955737" cy="4234649"/>
          </a:xfrm>
          <a:prstGeom prst="rect">
            <a:avLst/>
          </a:prstGeom>
          <a:ln>
            <a:solidFill>
              <a:schemeClr val="tx1"/>
            </a:solidFill>
          </a:ln>
          <a:extLst>
            <a:ext uri="{53640926-AAD7-44D8-BBD7-CCE9431645EC}">
              <a14:shadowObscured xmlns:a14="http://schemas.microsoft.com/office/drawing/2010/main"/>
            </a:ext>
          </a:extLst>
        </p:spPr>
      </p:pic>
      <p:sp>
        <p:nvSpPr>
          <p:cNvPr id="4" name="Rectángulo: esquinas redondeadas 3">
            <a:extLst>
              <a:ext uri="{FF2B5EF4-FFF2-40B4-BE49-F238E27FC236}">
                <a16:creationId xmlns:a16="http://schemas.microsoft.com/office/drawing/2014/main" id="{988CF370-D4CE-479F-9DF3-02B423D7760A}"/>
              </a:ext>
            </a:extLst>
          </p:cNvPr>
          <p:cNvSpPr/>
          <p:nvPr/>
        </p:nvSpPr>
        <p:spPr>
          <a:xfrm>
            <a:off x="186431" y="1242110"/>
            <a:ext cx="2388094" cy="1290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Fraude a empresas</a:t>
            </a:r>
          </a:p>
        </p:txBody>
      </p:sp>
      <p:sp>
        <p:nvSpPr>
          <p:cNvPr id="10" name="Rectángulo: esquinas redondeadas 9">
            <a:extLst>
              <a:ext uri="{FF2B5EF4-FFF2-40B4-BE49-F238E27FC236}">
                <a16:creationId xmlns:a16="http://schemas.microsoft.com/office/drawing/2014/main" id="{5EF7C91C-E4B5-421A-85FE-E6992F5C5915}"/>
              </a:ext>
            </a:extLst>
          </p:cNvPr>
          <p:cNvSpPr/>
          <p:nvPr/>
        </p:nvSpPr>
        <p:spPr>
          <a:xfrm>
            <a:off x="186431" y="2023159"/>
            <a:ext cx="2388094" cy="1290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Hackeo mediante internet</a:t>
            </a:r>
          </a:p>
        </p:txBody>
      </p:sp>
      <p:sp>
        <p:nvSpPr>
          <p:cNvPr id="11" name="Rectángulo: esquinas redondeadas 10">
            <a:extLst>
              <a:ext uri="{FF2B5EF4-FFF2-40B4-BE49-F238E27FC236}">
                <a16:creationId xmlns:a16="http://schemas.microsoft.com/office/drawing/2014/main" id="{9471E039-8BEC-4C76-92C8-A535B025E38F}"/>
              </a:ext>
            </a:extLst>
          </p:cNvPr>
          <p:cNvSpPr/>
          <p:nvPr/>
        </p:nvSpPr>
        <p:spPr>
          <a:xfrm>
            <a:off x="186431" y="2970309"/>
            <a:ext cx="2388094" cy="1290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t>Llamadas LDI</a:t>
            </a:r>
          </a:p>
        </p:txBody>
      </p:sp>
      <p:sp>
        <p:nvSpPr>
          <p:cNvPr id="12" name="Rectángulo: esquinas redondeadas 11">
            <a:extLst>
              <a:ext uri="{FF2B5EF4-FFF2-40B4-BE49-F238E27FC236}">
                <a16:creationId xmlns:a16="http://schemas.microsoft.com/office/drawing/2014/main" id="{3578DB86-085F-48D4-88E2-2FFA82E56BFF}"/>
              </a:ext>
            </a:extLst>
          </p:cNvPr>
          <p:cNvSpPr/>
          <p:nvPr/>
        </p:nvSpPr>
        <p:spPr>
          <a:xfrm>
            <a:off x="186431" y="3751358"/>
            <a:ext cx="2388094" cy="1290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Perdidas a la empresa contratante</a:t>
            </a:r>
          </a:p>
        </p:txBody>
      </p:sp>
      <p:sp>
        <p:nvSpPr>
          <p:cNvPr id="13" name="Rectángulo: esquinas redondeadas 12">
            <a:extLst>
              <a:ext uri="{FF2B5EF4-FFF2-40B4-BE49-F238E27FC236}">
                <a16:creationId xmlns:a16="http://schemas.microsoft.com/office/drawing/2014/main" id="{054A72FE-4290-440D-9EC5-7EB4F3CEA6A5}"/>
              </a:ext>
            </a:extLst>
          </p:cNvPr>
          <p:cNvSpPr/>
          <p:nvPr/>
        </p:nvSpPr>
        <p:spPr>
          <a:xfrm>
            <a:off x="186431" y="4834070"/>
            <a:ext cx="2388094" cy="1290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Ganancias para operadoras internacionales</a:t>
            </a:r>
            <a:endParaRPr lang="es-US" dirty="0"/>
          </a:p>
        </p:txBody>
      </p:sp>
      <p:sp>
        <p:nvSpPr>
          <p:cNvPr id="7" name="Flecha: hacia abajo 6">
            <a:extLst>
              <a:ext uri="{FF2B5EF4-FFF2-40B4-BE49-F238E27FC236}">
                <a16:creationId xmlns:a16="http://schemas.microsoft.com/office/drawing/2014/main" id="{F00F8435-2151-4390-8C96-33BC844D9049}"/>
              </a:ext>
            </a:extLst>
          </p:cNvPr>
          <p:cNvSpPr/>
          <p:nvPr/>
        </p:nvSpPr>
        <p:spPr>
          <a:xfrm rot="10800000">
            <a:off x="3551068" y="3910616"/>
            <a:ext cx="523782" cy="7013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Flecha: hacia abajo 13">
            <a:extLst>
              <a:ext uri="{FF2B5EF4-FFF2-40B4-BE49-F238E27FC236}">
                <a16:creationId xmlns:a16="http://schemas.microsoft.com/office/drawing/2014/main" id="{929CD9CB-07D9-4610-AF3A-CFBDAAD0B8B1}"/>
              </a:ext>
            </a:extLst>
          </p:cNvPr>
          <p:cNvSpPr/>
          <p:nvPr/>
        </p:nvSpPr>
        <p:spPr>
          <a:xfrm>
            <a:off x="5572218" y="1939372"/>
            <a:ext cx="523782" cy="7013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lecha: hacia abajo 14">
            <a:extLst>
              <a:ext uri="{FF2B5EF4-FFF2-40B4-BE49-F238E27FC236}">
                <a16:creationId xmlns:a16="http://schemas.microsoft.com/office/drawing/2014/main" id="{0B9B88F8-9DF3-44B9-A938-C7AD62181307}"/>
              </a:ext>
            </a:extLst>
          </p:cNvPr>
          <p:cNvSpPr/>
          <p:nvPr/>
        </p:nvSpPr>
        <p:spPr>
          <a:xfrm rot="16200000">
            <a:off x="8081643" y="4107415"/>
            <a:ext cx="523782" cy="7013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Elipse 15">
            <a:extLst>
              <a:ext uri="{FF2B5EF4-FFF2-40B4-BE49-F238E27FC236}">
                <a16:creationId xmlns:a16="http://schemas.microsoft.com/office/drawing/2014/main" id="{281CFF13-511E-4806-A895-E96452DF6445}"/>
              </a:ext>
            </a:extLst>
          </p:cNvPr>
          <p:cNvSpPr/>
          <p:nvPr/>
        </p:nvSpPr>
        <p:spPr>
          <a:xfrm>
            <a:off x="3274028" y="2110268"/>
            <a:ext cx="1013887" cy="7572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Elipse 17">
            <a:extLst>
              <a:ext uri="{FF2B5EF4-FFF2-40B4-BE49-F238E27FC236}">
                <a16:creationId xmlns:a16="http://schemas.microsoft.com/office/drawing/2014/main" id="{291959FA-6185-4818-9734-DD888EA4E206}"/>
              </a:ext>
            </a:extLst>
          </p:cNvPr>
          <p:cNvSpPr/>
          <p:nvPr/>
        </p:nvSpPr>
        <p:spPr>
          <a:xfrm>
            <a:off x="10022536" y="2059222"/>
            <a:ext cx="1136694" cy="8593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lecha: hacia abajo 18">
            <a:extLst>
              <a:ext uri="{FF2B5EF4-FFF2-40B4-BE49-F238E27FC236}">
                <a16:creationId xmlns:a16="http://schemas.microsoft.com/office/drawing/2014/main" id="{A7B63750-DEAE-4FBC-B52A-B1E5A9801318}"/>
              </a:ext>
            </a:extLst>
          </p:cNvPr>
          <p:cNvSpPr/>
          <p:nvPr/>
        </p:nvSpPr>
        <p:spPr>
          <a:xfrm rot="10800000">
            <a:off x="10450498" y="3778942"/>
            <a:ext cx="523782" cy="7013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9267466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P spid="7" grpId="0" animBg="1"/>
      <p:bldP spid="14" grpId="0" animBg="1"/>
      <p:bldP spid="15" grpId="0" animBg="1"/>
      <p:bldP spid="16" grpId="0" animBg="1"/>
      <p:bldP spid="18" grpId="0" animBg="1"/>
      <p:bldP spid="19" grpId="0" animBg="1"/>
    </p:bldLst>
  </p:timing>
</p:sld>
</file>

<file path=ppt/theme/theme1.xml><?xml version="1.0" encoding="utf-8"?>
<a:theme xmlns:a="http://schemas.openxmlformats.org/drawingml/2006/main" name="ESPE TOPIC">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PE TOPIC" id="{17E79E13-0882-4EF7-91BD-739436874576}" vid="{36B923EA-D033-4EB7-A97D-44CF1283B1EB}"/>
    </a:ext>
  </a:extLst>
</a:theme>
</file>

<file path=ppt/theme/theme2.xml><?xml version="1.0" encoding="utf-8"?>
<a:theme xmlns:a="http://schemas.openxmlformats.org/drawingml/2006/main" name="1_ESPE">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PE" id="{8138A3E0-2FE7-48C3-A57D-D552FE3BE380}" vid="{3566B3AB-DC20-4BA0-95A6-5E332143089F}"/>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ESPE TOPIC</Template>
  <TotalTime>8812</TotalTime>
  <Words>890</Words>
  <Application>Microsoft Office PowerPoint</Application>
  <PresentationFormat>Panorámica</PresentationFormat>
  <Paragraphs>173</Paragraphs>
  <Slides>20</Slides>
  <Notes>2</Notes>
  <HiddenSlides>0</HiddenSlides>
  <MMClips>1</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1</vt:i4>
      </vt:variant>
      <vt:variant>
        <vt:lpstr>Títulos de diapositiva</vt:lpstr>
      </vt:variant>
      <vt:variant>
        <vt:i4>20</vt:i4>
      </vt:variant>
    </vt:vector>
  </HeadingPairs>
  <TitlesOfParts>
    <vt:vector size="29" baseType="lpstr">
      <vt:lpstr>Albertus</vt:lpstr>
      <vt:lpstr>Arial</vt:lpstr>
      <vt:lpstr>Calibri</vt:lpstr>
      <vt:lpstr>Symbol</vt:lpstr>
      <vt:lpstr>Times New Roman</vt:lpstr>
      <vt:lpstr>Wingdings</vt:lpstr>
      <vt:lpstr>ESPE TOPIC</vt:lpstr>
      <vt:lpstr>1_ESPE</vt:lpstr>
      <vt:lpstr>CorelDRAW</vt:lpstr>
      <vt:lpstr>Presentación de PowerPoint</vt:lpstr>
      <vt:lpstr>CONTENIDO</vt:lpstr>
      <vt:lpstr>INTRODUCCION</vt:lpstr>
      <vt:lpstr>INTRODUCCION</vt:lpstr>
      <vt:lpstr>INTRODUCCION</vt:lpstr>
      <vt:lpstr>INTRODUCCION</vt:lpstr>
      <vt:lpstr>MARCO TEÓRICO</vt:lpstr>
      <vt:lpstr>MARCO TEÓRICO</vt:lpstr>
      <vt:lpstr>MARCO TEÓRICO</vt:lpstr>
      <vt:lpstr>DESARROLLO DE LA PROPUESTA</vt:lpstr>
      <vt:lpstr>DESARROLLO DE LA PROPUESTA</vt:lpstr>
      <vt:lpstr>RESULTADOS</vt:lpstr>
      <vt:lpstr>RESULTADOS</vt:lpstr>
      <vt:lpstr>RESULTADOS</vt:lpstr>
      <vt:lpstr>RESULTADOS</vt:lpstr>
      <vt:lpstr>RESULTADOS</vt:lpstr>
      <vt:lpstr>RESULTADOS</vt:lpstr>
      <vt:lpstr>CONCLUSIONES Y RECOMENDACIONES</vt:lpstr>
      <vt:lpstr>CONCLUSIONES Y 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OMAR</dc:creator>
  <cp:lastModifiedBy>Freire Conrado Anthony Bryan</cp:lastModifiedBy>
  <cp:revision>532</cp:revision>
  <dcterms:created xsi:type="dcterms:W3CDTF">2020-08-11T23:41:42Z</dcterms:created>
  <dcterms:modified xsi:type="dcterms:W3CDTF">2021-07-29T18:45:58Z</dcterms:modified>
</cp:coreProperties>
</file>