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7" r:id="rId3"/>
    <p:sldId id="288" r:id="rId4"/>
    <p:sldId id="326" r:id="rId5"/>
    <p:sldId id="289" r:id="rId6"/>
    <p:sldId id="296" r:id="rId7"/>
    <p:sldId id="292" r:id="rId8"/>
    <p:sldId id="328" r:id="rId9"/>
    <p:sldId id="330" r:id="rId10"/>
    <p:sldId id="331" r:id="rId11"/>
    <p:sldId id="337" r:id="rId12"/>
    <p:sldId id="332" r:id="rId13"/>
    <p:sldId id="301" r:id="rId14"/>
    <p:sldId id="302" r:id="rId15"/>
    <p:sldId id="303" r:id="rId16"/>
    <p:sldId id="323" r:id="rId17"/>
    <p:sldId id="314" r:id="rId18"/>
    <p:sldId id="333" r:id="rId19"/>
    <p:sldId id="334" r:id="rId20"/>
    <p:sldId id="335" r:id="rId21"/>
    <p:sldId id="336" r:id="rId22"/>
    <p:sldId id="317" r:id="rId23"/>
    <p:sldId id="338" r:id="rId24"/>
    <p:sldId id="318" r:id="rId25"/>
    <p:sldId id="339" r:id="rId26"/>
    <p:sldId id="319" r:id="rId27"/>
    <p:sldId id="325" r:id="rId28"/>
    <p:sldId id="340" r:id="rId29"/>
    <p:sldId id="341" r:id="rId30"/>
    <p:sldId id="342" r:id="rId31"/>
    <p:sldId id="343" r:id="rId32"/>
    <p:sldId id="344" r:id="rId33"/>
  </p:sldIdLst>
  <p:sldSz cx="12192000" cy="6858000"/>
  <p:notesSz cx="10020300" cy="68881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080"/>
    <a:srgbClr val="2BA548"/>
    <a:srgbClr val="68A62A"/>
    <a:srgbClr val="7BA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autoAdjust="0"/>
  </p:normalViewPr>
  <p:slideViewPr>
    <p:cSldViewPr snapToGrid="0">
      <p:cViewPr>
        <p:scale>
          <a:sx n="67" d="100"/>
          <a:sy n="67" d="100"/>
        </p:scale>
        <p:origin x="90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FD9CA-49EE-43AD-96D7-4CE812610776}"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s-ES"/>
        </a:p>
      </dgm:t>
    </dgm:pt>
    <dgm:pt modelId="{6628E7B8-6D9B-464A-86E4-61C822D5C92C}">
      <dgm:prSet custT="1"/>
      <dgm:spPr>
        <a:solidFill>
          <a:schemeClr val="accent2">
            <a:hueOff val="0"/>
            <a:satOff val="0"/>
            <a:lumOff val="0"/>
            <a:alpha val="60000"/>
          </a:schemeClr>
        </a:solidFill>
        <a:ln>
          <a:noFill/>
        </a:ln>
      </dgm:spPr>
      <dgm:t>
        <a:bodyPr/>
        <a:lstStyle/>
        <a:p>
          <a:r>
            <a:rPr lang="es-ES" sz="1800" dirty="0">
              <a:latin typeface="Nunito Sans" panose="020B0604020202020204" charset="0"/>
            </a:rPr>
            <a:t>PROBLEMA DE INVESTIGACIÓN</a:t>
          </a:r>
        </a:p>
      </dgm:t>
    </dgm:pt>
    <dgm:pt modelId="{E093E2B3-E461-4B26-B045-BEC1AA454F9F}" type="parTrans" cxnId="{9A3393E4-8CDA-48C5-9E08-0BD6C98C6EE1}">
      <dgm:prSet/>
      <dgm:spPr/>
      <dgm:t>
        <a:bodyPr/>
        <a:lstStyle/>
        <a:p>
          <a:endParaRPr lang="es-ES" sz="1600">
            <a:latin typeface="Nunito Sans" panose="020B0604020202020204" charset="0"/>
          </a:endParaRPr>
        </a:p>
      </dgm:t>
    </dgm:pt>
    <dgm:pt modelId="{1C9C3D17-509D-4679-8849-80AF14487300}" type="sibTrans" cxnId="{9A3393E4-8CDA-48C5-9E08-0BD6C98C6EE1}">
      <dgm:prSet custT="1"/>
      <dgm:spPr/>
      <dgm:t>
        <a:bodyPr/>
        <a:lstStyle/>
        <a:p>
          <a:endParaRPr lang="es-ES" sz="2000">
            <a:latin typeface="Nunito Sans" panose="020B0604020202020204" charset="0"/>
          </a:endParaRPr>
        </a:p>
      </dgm:t>
    </dgm:pt>
    <dgm:pt modelId="{3892C251-970A-492F-9856-4A0B260F6718}">
      <dgm:prSet custT="1"/>
      <dgm:spPr>
        <a:solidFill>
          <a:schemeClr val="accent3">
            <a:hueOff val="0"/>
            <a:satOff val="0"/>
            <a:lumOff val="0"/>
            <a:alpha val="60000"/>
          </a:schemeClr>
        </a:solidFill>
        <a:ln>
          <a:noFill/>
        </a:ln>
      </dgm:spPr>
      <dgm:t>
        <a:bodyPr/>
        <a:lstStyle/>
        <a:p>
          <a:r>
            <a:rPr lang="es-ES" sz="1800" dirty="0">
              <a:latin typeface="Nunito Sans" panose="020B0604020202020204" charset="0"/>
            </a:rPr>
            <a:t>MARCO TEÓRICO</a:t>
          </a:r>
        </a:p>
      </dgm:t>
    </dgm:pt>
    <dgm:pt modelId="{E34FEC08-1CA4-41A5-82F8-1184B2751C26}" type="parTrans" cxnId="{9A10BC19-6463-4DD7-BB43-5E85D0B74A31}">
      <dgm:prSet/>
      <dgm:spPr/>
      <dgm:t>
        <a:bodyPr/>
        <a:lstStyle/>
        <a:p>
          <a:endParaRPr lang="es-ES" sz="1600">
            <a:latin typeface="Nunito Sans" panose="020B0604020202020204" charset="0"/>
          </a:endParaRPr>
        </a:p>
      </dgm:t>
    </dgm:pt>
    <dgm:pt modelId="{45CF641A-8248-4FB0-A209-B659F6BDFD42}" type="sibTrans" cxnId="{9A10BC19-6463-4DD7-BB43-5E85D0B74A31}">
      <dgm:prSet custT="1"/>
      <dgm:spPr/>
      <dgm:t>
        <a:bodyPr/>
        <a:lstStyle/>
        <a:p>
          <a:endParaRPr lang="es-ES" sz="2000">
            <a:latin typeface="Nunito Sans" panose="020B0604020202020204" charset="0"/>
          </a:endParaRPr>
        </a:p>
      </dgm:t>
    </dgm:pt>
    <dgm:pt modelId="{3C33C4D1-38F5-4768-BE1B-E470C9305335}">
      <dgm:prSet custT="1"/>
      <dgm:spPr>
        <a:solidFill>
          <a:schemeClr val="accent4">
            <a:hueOff val="0"/>
            <a:satOff val="0"/>
            <a:lumOff val="0"/>
            <a:alpha val="60000"/>
          </a:schemeClr>
        </a:solidFill>
        <a:ln>
          <a:noFill/>
        </a:ln>
      </dgm:spPr>
      <dgm:t>
        <a:bodyPr/>
        <a:lstStyle/>
        <a:p>
          <a:r>
            <a:rPr lang="es-EC" sz="1800" dirty="0">
              <a:latin typeface="Nunito Sans" panose="020B0604020202020204" charset="0"/>
            </a:rPr>
            <a:t>MARCO METODOLÓGICO</a:t>
          </a:r>
          <a:endParaRPr lang="es-ES" sz="1800" dirty="0">
            <a:latin typeface="Nunito Sans" panose="020B0604020202020204" charset="0"/>
          </a:endParaRPr>
        </a:p>
      </dgm:t>
    </dgm:pt>
    <dgm:pt modelId="{27C383D4-E8AE-449B-87FF-D99F269B7D60}" type="parTrans" cxnId="{A2B7CEE3-F75C-49F9-B4AD-45E5800B1676}">
      <dgm:prSet/>
      <dgm:spPr/>
      <dgm:t>
        <a:bodyPr/>
        <a:lstStyle/>
        <a:p>
          <a:endParaRPr lang="es-ES" sz="1600">
            <a:latin typeface="Nunito Sans" panose="020B0604020202020204" charset="0"/>
          </a:endParaRPr>
        </a:p>
      </dgm:t>
    </dgm:pt>
    <dgm:pt modelId="{1C7EEDCA-5036-4EC2-BEA0-A397396E198E}" type="sibTrans" cxnId="{A2B7CEE3-F75C-49F9-B4AD-45E5800B1676}">
      <dgm:prSet/>
      <dgm:spPr/>
      <dgm:t>
        <a:bodyPr/>
        <a:lstStyle/>
        <a:p>
          <a:endParaRPr lang="es-ES" sz="1600">
            <a:latin typeface="Nunito Sans" panose="020B0604020202020204" charset="0"/>
          </a:endParaRPr>
        </a:p>
      </dgm:t>
    </dgm:pt>
    <dgm:pt modelId="{9FFC5C20-0D31-4BFD-A793-AB1F8817B8E3}">
      <dgm:prSet/>
      <dgm:spPr>
        <a:solidFill>
          <a:schemeClr val="accent5">
            <a:hueOff val="0"/>
            <a:satOff val="0"/>
            <a:lumOff val="0"/>
            <a:alpha val="60000"/>
          </a:schemeClr>
        </a:solidFill>
        <a:ln>
          <a:noFill/>
        </a:ln>
      </dgm:spPr>
      <dgm:t>
        <a:bodyPr/>
        <a:lstStyle/>
        <a:p>
          <a:r>
            <a:rPr lang="es-ES" sz="1600">
              <a:latin typeface="Nunito Sans" panose="020B0604020202020204" charset="0"/>
            </a:rPr>
            <a:t>RESULTADOS Y ANÁLISIS</a:t>
          </a:r>
        </a:p>
      </dgm:t>
    </dgm:pt>
    <dgm:pt modelId="{5C629F06-C76C-4E56-ACFC-02666AD72E0C}" type="parTrans" cxnId="{76B327E1-27CF-4E43-8CAB-1805C3F0EABE}">
      <dgm:prSet/>
      <dgm:spPr/>
      <dgm:t>
        <a:bodyPr/>
        <a:lstStyle/>
        <a:p>
          <a:endParaRPr lang="es-ES" sz="1600">
            <a:latin typeface="Nunito Sans" panose="020B0604020202020204" charset="0"/>
          </a:endParaRPr>
        </a:p>
      </dgm:t>
    </dgm:pt>
    <dgm:pt modelId="{C840B168-603D-4781-B643-879018328F7E}" type="sibTrans" cxnId="{76B327E1-27CF-4E43-8CAB-1805C3F0EABE}">
      <dgm:prSet/>
      <dgm:spPr/>
      <dgm:t>
        <a:bodyPr/>
        <a:lstStyle/>
        <a:p>
          <a:endParaRPr lang="es-ES" sz="1600">
            <a:latin typeface="Nunito Sans" panose="020B0604020202020204" charset="0"/>
          </a:endParaRPr>
        </a:p>
      </dgm:t>
    </dgm:pt>
    <dgm:pt modelId="{23CA8333-D78F-463F-B495-D3AF5A9B7635}">
      <dgm:prSet/>
      <dgm:spPr>
        <a:solidFill>
          <a:schemeClr val="accent6">
            <a:hueOff val="0"/>
            <a:satOff val="0"/>
            <a:lumOff val="0"/>
            <a:alpha val="60000"/>
          </a:schemeClr>
        </a:solidFill>
        <a:ln>
          <a:noFill/>
        </a:ln>
      </dgm:spPr>
      <dgm:t>
        <a:bodyPr/>
        <a:lstStyle/>
        <a:p>
          <a:r>
            <a:rPr lang="es-ES" sz="1600" dirty="0">
              <a:latin typeface="Nunito Sans" panose="020B0604020202020204" charset="0"/>
            </a:rPr>
            <a:t>PROPUESTA</a:t>
          </a:r>
        </a:p>
      </dgm:t>
    </dgm:pt>
    <dgm:pt modelId="{D43DE15C-4A8A-480C-AC49-4C70E2B84C35}" type="parTrans" cxnId="{4D9B92C8-5FCC-4C40-8ED5-D9DF6B5CD896}">
      <dgm:prSet/>
      <dgm:spPr/>
      <dgm:t>
        <a:bodyPr/>
        <a:lstStyle/>
        <a:p>
          <a:endParaRPr lang="es-ES" sz="1600">
            <a:latin typeface="Nunito Sans" panose="020B0604020202020204" charset="0"/>
          </a:endParaRPr>
        </a:p>
      </dgm:t>
    </dgm:pt>
    <dgm:pt modelId="{6D897238-7FF5-43A9-99DA-5AF8524FED93}" type="sibTrans" cxnId="{4D9B92C8-5FCC-4C40-8ED5-D9DF6B5CD896}">
      <dgm:prSet/>
      <dgm:spPr/>
      <dgm:t>
        <a:bodyPr/>
        <a:lstStyle/>
        <a:p>
          <a:endParaRPr lang="es-ES" sz="1600">
            <a:latin typeface="Nunito Sans" panose="020B0604020202020204" charset="0"/>
          </a:endParaRPr>
        </a:p>
      </dgm:t>
    </dgm:pt>
    <dgm:pt modelId="{EA92DB3A-0FB9-44E5-B5A6-A14E7C7E49BB}">
      <dgm:prSet custT="1"/>
      <dgm:spPr>
        <a:solidFill>
          <a:schemeClr val="accent2">
            <a:hueOff val="0"/>
            <a:satOff val="0"/>
            <a:lumOff val="0"/>
            <a:alpha val="60000"/>
          </a:schemeClr>
        </a:solidFill>
        <a:ln>
          <a:noFill/>
        </a:ln>
      </dgm:spPr>
      <dgm:t>
        <a:bodyPr/>
        <a:lstStyle/>
        <a:p>
          <a:r>
            <a:rPr lang="es-ES" sz="1800" dirty="0">
              <a:latin typeface="Nunito Sans" panose="020B0604020202020204" charset="0"/>
            </a:rPr>
            <a:t>OBJETIVOS</a:t>
          </a:r>
        </a:p>
      </dgm:t>
    </dgm:pt>
    <dgm:pt modelId="{616F3155-0F42-4FE0-AF82-D3372B928C36}" type="parTrans" cxnId="{109E651A-8DAD-41F1-8E1A-1CC5BF9B0065}">
      <dgm:prSet/>
      <dgm:spPr/>
      <dgm:t>
        <a:bodyPr/>
        <a:lstStyle/>
        <a:p>
          <a:endParaRPr lang="es-ES" sz="1600"/>
        </a:p>
      </dgm:t>
    </dgm:pt>
    <dgm:pt modelId="{23E44619-CC70-48C2-85EA-658FE7CFD45A}" type="sibTrans" cxnId="{109E651A-8DAD-41F1-8E1A-1CC5BF9B0065}">
      <dgm:prSet custT="1"/>
      <dgm:spPr/>
      <dgm:t>
        <a:bodyPr/>
        <a:lstStyle/>
        <a:p>
          <a:endParaRPr lang="es-ES" sz="2000"/>
        </a:p>
      </dgm:t>
    </dgm:pt>
    <dgm:pt modelId="{8EAEFC17-B634-44CE-BAB6-7233F3723FFD}">
      <dgm:prSet custT="1"/>
      <dgm:spPr>
        <a:solidFill>
          <a:schemeClr val="accent2">
            <a:hueOff val="0"/>
            <a:satOff val="0"/>
            <a:lumOff val="0"/>
            <a:alpha val="60000"/>
          </a:schemeClr>
        </a:solidFill>
        <a:ln>
          <a:noFill/>
        </a:ln>
      </dgm:spPr>
      <dgm:t>
        <a:bodyPr/>
        <a:lstStyle/>
        <a:p>
          <a:r>
            <a:rPr lang="es-ES" sz="1800" dirty="0">
              <a:latin typeface="Nunito Sans" panose="020B0604020202020204" charset="0"/>
            </a:rPr>
            <a:t>JUSTIFICACIÓN</a:t>
          </a:r>
        </a:p>
      </dgm:t>
    </dgm:pt>
    <dgm:pt modelId="{0839F35A-02F3-4616-ACA7-9C7E82629C03}" type="parTrans" cxnId="{C381B8EF-8A86-4383-A011-3396B895A272}">
      <dgm:prSet/>
      <dgm:spPr/>
      <dgm:t>
        <a:bodyPr/>
        <a:lstStyle/>
        <a:p>
          <a:endParaRPr lang="es-ES" sz="1600"/>
        </a:p>
      </dgm:t>
    </dgm:pt>
    <dgm:pt modelId="{635EBBFA-5712-497D-9EE4-1A1994F48AFA}" type="sibTrans" cxnId="{C381B8EF-8A86-4383-A011-3396B895A272}">
      <dgm:prSet custT="1"/>
      <dgm:spPr/>
      <dgm:t>
        <a:bodyPr/>
        <a:lstStyle/>
        <a:p>
          <a:endParaRPr lang="es-ES" sz="2000"/>
        </a:p>
      </dgm:t>
    </dgm:pt>
    <dgm:pt modelId="{86672090-B87C-4EF4-B0AA-9F1EBA94B80E}" type="pres">
      <dgm:prSet presAssocID="{CC9FD9CA-49EE-43AD-96D7-4CE812610776}" presName="linearFlow" presStyleCnt="0">
        <dgm:presLayoutVars>
          <dgm:resizeHandles val="exact"/>
        </dgm:presLayoutVars>
      </dgm:prSet>
      <dgm:spPr/>
    </dgm:pt>
    <dgm:pt modelId="{80DB9575-2625-49EE-B04B-E08AB2B0ED47}" type="pres">
      <dgm:prSet presAssocID="{6628E7B8-6D9B-464A-86E4-61C822D5C92C}" presName="node" presStyleLbl="node1" presStyleIdx="0" presStyleCnt="7" custScaleX="264905">
        <dgm:presLayoutVars>
          <dgm:bulletEnabled val="1"/>
        </dgm:presLayoutVars>
      </dgm:prSet>
      <dgm:spPr/>
    </dgm:pt>
    <dgm:pt modelId="{3A8C8FC9-15D7-489D-965F-BCFC2FA1058C}" type="pres">
      <dgm:prSet presAssocID="{1C9C3D17-509D-4679-8849-80AF14487300}" presName="sibTrans" presStyleLbl="sibTrans2D1" presStyleIdx="0" presStyleCnt="6"/>
      <dgm:spPr/>
    </dgm:pt>
    <dgm:pt modelId="{245F4EB9-BAD6-4F83-85E3-DF24C5C99E5C}" type="pres">
      <dgm:prSet presAssocID="{1C9C3D17-509D-4679-8849-80AF14487300}" presName="connectorText" presStyleLbl="sibTrans2D1" presStyleIdx="0" presStyleCnt="6"/>
      <dgm:spPr/>
    </dgm:pt>
    <dgm:pt modelId="{96078376-45FB-4647-9AEB-EA08C5A49A57}" type="pres">
      <dgm:prSet presAssocID="{EA92DB3A-0FB9-44E5-B5A6-A14E7C7E49BB}" presName="node" presStyleLbl="node1" presStyleIdx="1" presStyleCnt="7" custScaleX="264905">
        <dgm:presLayoutVars>
          <dgm:bulletEnabled val="1"/>
        </dgm:presLayoutVars>
      </dgm:prSet>
      <dgm:spPr/>
    </dgm:pt>
    <dgm:pt modelId="{EBA8DF8F-997F-493F-8907-B5E341A175D7}" type="pres">
      <dgm:prSet presAssocID="{23E44619-CC70-48C2-85EA-658FE7CFD45A}" presName="sibTrans" presStyleLbl="sibTrans2D1" presStyleIdx="1" presStyleCnt="6"/>
      <dgm:spPr/>
    </dgm:pt>
    <dgm:pt modelId="{5206F0A8-9A4E-4DF0-931B-67901487D0AA}" type="pres">
      <dgm:prSet presAssocID="{23E44619-CC70-48C2-85EA-658FE7CFD45A}" presName="connectorText" presStyleLbl="sibTrans2D1" presStyleIdx="1" presStyleCnt="6"/>
      <dgm:spPr/>
    </dgm:pt>
    <dgm:pt modelId="{13F80C7D-8EAA-4F1F-92D3-D578794E195E}" type="pres">
      <dgm:prSet presAssocID="{8EAEFC17-B634-44CE-BAB6-7233F3723FFD}" presName="node" presStyleLbl="node1" presStyleIdx="2" presStyleCnt="7" custScaleX="264905">
        <dgm:presLayoutVars>
          <dgm:bulletEnabled val="1"/>
        </dgm:presLayoutVars>
      </dgm:prSet>
      <dgm:spPr/>
    </dgm:pt>
    <dgm:pt modelId="{2236E049-15C0-4A53-A5B7-0625D9F5ADA8}" type="pres">
      <dgm:prSet presAssocID="{635EBBFA-5712-497D-9EE4-1A1994F48AFA}" presName="sibTrans" presStyleLbl="sibTrans2D1" presStyleIdx="2" presStyleCnt="6"/>
      <dgm:spPr/>
    </dgm:pt>
    <dgm:pt modelId="{E50A26AD-9A17-4624-BF6A-E5FA29AABFA4}" type="pres">
      <dgm:prSet presAssocID="{635EBBFA-5712-497D-9EE4-1A1994F48AFA}" presName="connectorText" presStyleLbl="sibTrans2D1" presStyleIdx="2" presStyleCnt="6"/>
      <dgm:spPr/>
    </dgm:pt>
    <dgm:pt modelId="{174F88AA-2B01-4137-9DD5-A6228310D4F5}" type="pres">
      <dgm:prSet presAssocID="{3892C251-970A-492F-9856-4A0B260F6718}" presName="node" presStyleLbl="node1" presStyleIdx="3" presStyleCnt="7" custScaleX="264905">
        <dgm:presLayoutVars>
          <dgm:bulletEnabled val="1"/>
        </dgm:presLayoutVars>
      </dgm:prSet>
      <dgm:spPr/>
    </dgm:pt>
    <dgm:pt modelId="{BDCE12EB-6E67-427E-BDDD-C750A76852CC}" type="pres">
      <dgm:prSet presAssocID="{45CF641A-8248-4FB0-A209-B659F6BDFD42}" presName="sibTrans" presStyleLbl="sibTrans2D1" presStyleIdx="3" presStyleCnt="6"/>
      <dgm:spPr/>
    </dgm:pt>
    <dgm:pt modelId="{611CC23B-45DA-4905-881B-632C2EB91588}" type="pres">
      <dgm:prSet presAssocID="{45CF641A-8248-4FB0-A209-B659F6BDFD42}" presName="connectorText" presStyleLbl="sibTrans2D1" presStyleIdx="3" presStyleCnt="6"/>
      <dgm:spPr/>
    </dgm:pt>
    <dgm:pt modelId="{B99339F9-0A15-4D31-A923-8C1D0E3C5049}" type="pres">
      <dgm:prSet presAssocID="{3C33C4D1-38F5-4768-BE1B-E470C9305335}" presName="node" presStyleLbl="node1" presStyleIdx="4" presStyleCnt="7" custScaleX="264905">
        <dgm:presLayoutVars>
          <dgm:bulletEnabled val="1"/>
        </dgm:presLayoutVars>
      </dgm:prSet>
      <dgm:spPr/>
    </dgm:pt>
    <dgm:pt modelId="{1B84E15B-FBC5-4841-9915-77CA5B1B1B59}" type="pres">
      <dgm:prSet presAssocID="{1C7EEDCA-5036-4EC2-BEA0-A397396E198E}" presName="sibTrans" presStyleLbl="sibTrans2D1" presStyleIdx="4" presStyleCnt="6"/>
      <dgm:spPr/>
    </dgm:pt>
    <dgm:pt modelId="{874BEF9E-E3A3-410B-A626-A489169AC3C4}" type="pres">
      <dgm:prSet presAssocID="{1C7EEDCA-5036-4EC2-BEA0-A397396E198E}" presName="connectorText" presStyleLbl="sibTrans2D1" presStyleIdx="4" presStyleCnt="6"/>
      <dgm:spPr/>
    </dgm:pt>
    <dgm:pt modelId="{8B3ABC45-B21B-42E6-BAD8-F0AD24B2BC3D}" type="pres">
      <dgm:prSet presAssocID="{9FFC5C20-0D31-4BFD-A793-AB1F8817B8E3}" presName="node" presStyleLbl="node1" presStyleIdx="5" presStyleCnt="7" custScaleX="264905">
        <dgm:presLayoutVars>
          <dgm:bulletEnabled val="1"/>
        </dgm:presLayoutVars>
      </dgm:prSet>
      <dgm:spPr/>
    </dgm:pt>
    <dgm:pt modelId="{2E5EEECB-9622-4A67-B9FC-0F17784C207B}" type="pres">
      <dgm:prSet presAssocID="{C840B168-603D-4781-B643-879018328F7E}" presName="sibTrans" presStyleLbl="sibTrans2D1" presStyleIdx="5" presStyleCnt="6"/>
      <dgm:spPr/>
    </dgm:pt>
    <dgm:pt modelId="{F1305D9E-640F-484E-8897-844562181484}" type="pres">
      <dgm:prSet presAssocID="{C840B168-603D-4781-B643-879018328F7E}" presName="connectorText" presStyleLbl="sibTrans2D1" presStyleIdx="5" presStyleCnt="6"/>
      <dgm:spPr/>
    </dgm:pt>
    <dgm:pt modelId="{5B5A6ADC-C63C-4002-BEF0-6DC31666AF91}" type="pres">
      <dgm:prSet presAssocID="{23CA8333-D78F-463F-B495-D3AF5A9B7635}" presName="node" presStyleLbl="node1" presStyleIdx="6" presStyleCnt="7" custScaleX="264905">
        <dgm:presLayoutVars>
          <dgm:bulletEnabled val="1"/>
        </dgm:presLayoutVars>
      </dgm:prSet>
      <dgm:spPr/>
    </dgm:pt>
  </dgm:ptLst>
  <dgm:cxnLst>
    <dgm:cxn modelId="{52E2980A-17CE-4EAA-A8F8-C4B21594BF06}" type="presOf" srcId="{3C33C4D1-38F5-4768-BE1B-E470C9305335}" destId="{B99339F9-0A15-4D31-A923-8C1D0E3C5049}" srcOrd="0" destOrd="0" presId="urn:microsoft.com/office/officeart/2005/8/layout/process2"/>
    <dgm:cxn modelId="{9A10BC19-6463-4DD7-BB43-5E85D0B74A31}" srcId="{CC9FD9CA-49EE-43AD-96D7-4CE812610776}" destId="{3892C251-970A-492F-9856-4A0B260F6718}" srcOrd="3" destOrd="0" parTransId="{E34FEC08-1CA4-41A5-82F8-1184B2751C26}" sibTransId="{45CF641A-8248-4FB0-A209-B659F6BDFD42}"/>
    <dgm:cxn modelId="{109E651A-8DAD-41F1-8E1A-1CC5BF9B0065}" srcId="{CC9FD9CA-49EE-43AD-96D7-4CE812610776}" destId="{EA92DB3A-0FB9-44E5-B5A6-A14E7C7E49BB}" srcOrd="1" destOrd="0" parTransId="{616F3155-0F42-4FE0-AF82-D3372B928C36}" sibTransId="{23E44619-CC70-48C2-85EA-658FE7CFD45A}"/>
    <dgm:cxn modelId="{2755B11E-1368-4E20-8A83-B5805B03A3CB}" type="presOf" srcId="{23E44619-CC70-48C2-85EA-658FE7CFD45A}" destId="{EBA8DF8F-997F-493F-8907-B5E341A175D7}" srcOrd="0" destOrd="0" presId="urn:microsoft.com/office/officeart/2005/8/layout/process2"/>
    <dgm:cxn modelId="{451C7B22-4B94-4366-9C94-F3E1645CCE34}" type="presOf" srcId="{CC9FD9CA-49EE-43AD-96D7-4CE812610776}" destId="{86672090-B87C-4EF4-B0AA-9F1EBA94B80E}" srcOrd="0" destOrd="0" presId="urn:microsoft.com/office/officeart/2005/8/layout/process2"/>
    <dgm:cxn modelId="{EE56AE2A-BDE0-4F22-9AEB-5846EA3DE4CA}" type="presOf" srcId="{45CF641A-8248-4FB0-A209-B659F6BDFD42}" destId="{BDCE12EB-6E67-427E-BDDD-C750A76852CC}" srcOrd="0" destOrd="0" presId="urn:microsoft.com/office/officeart/2005/8/layout/process2"/>
    <dgm:cxn modelId="{C61D4A2C-A84F-4F4D-90B3-BD1047BC96DE}" type="presOf" srcId="{6628E7B8-6D9B-464A-86E4-61C822D5C92C}" destId="{80DB9575-2625-49EE-B04B-E08AB2B0ED47}" srcOrd="0" destOrd="0" presId="urn:microsoft.com/office/officeart/2005/8/layout/process2"/>
    <dgm:cxn modelId="{6AC2F53F-49D9-41A1-89D1-1BC0FBD94DE1}" type="presOf" srcId="{635EBBFA-5712-497D-9EE4-1A1994F48AFA}" destId="{E50A26AD-9A17-4624-BF6A-E5FA29AABFA4}" srcOrd="1" destOrd="0" presId="urn:microsoft.com/office/officeart/2005/8/layout/process2"/>
    <dgm:cxn modelId="{4ADF7E62-9960-4857-863F-1B3D5D113068}" type="presOf" srcId="{8EAEFC17-B634-44CE-BAB6-7233F3723FFD}" destId="{13F80C7D-8EAA-4F1F-92D3-D578794E195E}" srcOrd="0" destOrd="0" presId="urn:microsoft.com/office/officeart/2005/8/layout/process2"/>
    <dgm:cxn modelId="{AF654C81-22D2-4520-8B4C-725666AD4E5C}" type="presOf" srcId="{23CA8333-D78F-463F-B495-D3AF5A9B7635}" destId="{5B5A6ADC-C63C-4002-BEF0-6DC31666AF91}" srcOrd="0" destOrd="0" presId="urn:microsoft.com/office/officeart/2005/8/layout/process2"/>
    <dgm:cxn modelId="{530D6A88-81E1-4541-977E-9B565CDB5606}" type="presOf" srcId="{3892C251-970A-492F-9856-4A0B260F6718}" destId="{174F88AA-2B01-4137-9DD5-A6228310D4F5}" srcOrd="0" destOrd="0" presId="urn:microsoft.com/office/officeart/2005/8/layout/process2"/>
    <dgm:cxn modelId="{B282D08B-1204-4545-A898-8399A27B7F4B}" type="presOf" srcId="{23E44619-CC70-48C2-85EA-658FE7CFD45A}" destId="{5206F0A8-9A4E-4DF0-931B-67901487D0AA}" srcOrd="1" destOrd="0" presId="urn:microsoft.com/office/officeart/2005/8/layout/process2"/>
    <dgm:cxn modelId="{9CFD6FBB-5658-4A41-9DF5-EEBA2B75B4F2}" type="presOf" srcId="{45CF641A-8248-4FB0-A209-B659F6BDFD42}" destId="{611CC23B-45DA-4905-881B-632C2EB91588}" srcOrd="1" destOrd="0" presId="urn:microsoft.com/office/officeart/2005/8/layout/process2"/>
    <dgm:cxn modelId="{54D50EBE-061A-420E-B3DA-CAE4CD8ADBE2}" type="presOf" srcId="{C840B168-603D-4781-B643-879018328F7E}" destId="{F1305D9E-640F-484E-8897-844562181484}" srcOrd="1" destOrd="0" presId="urn:microsoft.com/office/officeart/2005/8/layout/process2"/>
    <dgm:cxn modelId="{4D9B92C8-5FCC-4C40-8ED5-D9DF6B5CD896}" srcId="{CC9FD9CA-49EE-43AD-96D7-4CE812610776}" destId="{23CA8333-D78F-463F-B495-D3AF5A9B7635}" srcOrd="6" destOrd="0" parTransId="{D43DE15C-4A8A-480C-AC49-4C70E2B84C35}" sibTransId="{6D897238-7FF5-43A9-99DA-5AF8524FED93}"/>
    <dgm:cxn modelId="{00C111CD-5673-44B6-80E8-8E3AC7E1710D}" type="presOf" srcId="{1C7EEDCA-5036-4EC2-BEA0-A397396E198E}" destId="{1B84E15B-FBC5-4841-9915-77CA5B1B1B59}" srcOrd="0" destOrd="0" presId="urn:microsoft.com/office/officeart/2005/8/layout/process2"/>
    <dgm:cxn modelId="{E5D487D9-D5AA-476C-AADB-A5E87EBEDC3B}" type="presOf" srcId="{635EBBFA-5712-497D-9EE4-1A1994F48AFA}" destId="{2236E049-15C0-4A53-A5B7-0625D9F5ADA8}" srcOrd="0" destOrd="0" presId="urn:microsoft.com/office/officeart/2005/8/layout/process2"/>
    <dgm:cxn modelId="{5FB499DF-E947-44F7-A6C5-728108061C1B}" type="presOf" srcId="{C840B168-603D-4781-B643-879018328F7E}" destId="{2E5EEECB-9622-4A67-B9FC-0F17784C207B}" srcOrd="0" destOrd="0" presId="urn:microsoft.com/office/officeart/2005/8/layout/process2"/>
    <dgm:cxn modelId="{76B327E1-27CF-4E43-8CAB-1805C3F0EABE}" srcId="{CC9FD9CA-49EE-43AD-96D7-4CE812610776}" destId="{9FFC5C20-0D31-4BFD-A793-AB1F8817B8E3}" srcOrd="5" destOrd="0" parTransId="{5C629F06-C76C-4E56-ACFC-02666AD72E0C}" sibTransId="{C840B168-603D-4781-B643-879018328F7E}"/>
    <dgm:cxn modelId="{A2B7CEE3-F75C-49F9-B4AD-45E5800B1676}" srcId="{CC9FD9CA-49EE-43AD-96D7-4CE812610776}" destId="{3C33C4D1-38F5-4768-BE1B-E470C9305335}" srcOrd="4" destOrd="0" parTransId="{27C383D4-E8AE-449B-87FF-D99F269B7D60}" sibTransId="{1C7EEDCA-5036-4EC2-BEA0-A397396E198E}"/>
    <dgm:cxn modelId="{BAFC4FE4-FB1B-41DA-A24D-2A1EBE5EB7BD}" type="presOf" srcId="{1C9C3D17-509D-4679-8849-80AF14487300}" destId="{245F4EB9-BAD6-4F83-85E3-DF24C5C99E5C}" srcOrd="1" destOrd="0" presId="urn:microsoft.com/office/officeart/2005/8/layout/process2"/>
    <dgm:cxn modelId="{9A3393E4-8CDA-48C5-9E08-0BD6C98C6EE1}" srcId="{CC9FD9CA-49EE-43AD-96D7-4CE812610776}" destId="{6628E7B8-6D9B-464A-86E4-61C822D5C92C}" srcOrd="0" destOrd="0" parTransId="{E093E2B3-E461-4B26-B045-BEC1AA454F9F}" sibTransId="{1C9C3D17-509D-4679-8849-80AF14487300}"/>
    <dgm:cxn modelId="{C381B8EF-8A86-4383-A011-3396B895A272}" srcId="{CC9FD9CA-49EE-43AD-96D7-4CE812610776}" destId="{8EAEFC17-B634-44CE-BAB6-7233F3723FFD}" srcOrd="2" destOrd="0" parTransId="{0839F35A-02F3-4616-ACA7-9C7E82629C03}" sibTransId="{635EBBFA-5712-497D-9EE4-1A1994F48AFA}"/>
    <dgm:cxn modelId="{59CD60F5-9B2B-48CC-80E3-DB42BFA5ABB9}" type="presOf" srcId="{1C7EEDCA-5036-4EC2-BEA0-A397396E198E}" destId="{874BEF9E-E3A3-410B-A626-A489169AC3C4}" srcOrd="1" destOrd="0" presId="urn:microsoft.com/office/officeart/2005/8/layout/process2"/>
    <dgm:cxn modelId="{FDEA69F8-EFB1-406B-9B0D-0F9C29B622D8}" type="presOf" srcId="{9FFC5C20-0D31-4BFD-A793-AB1F8817B8E3}" destId="{8B3ABC45-B21B-42E6-BAD8-F0AD24B2BC3D}" srcOrd="0" destOrd="0" presId="urn:microsoft.com/office/officeart/2005/8/layout/process2"/>
    <dgm:cxn modelId="{DB39D1F9-132B-4C24-8394-A88B92F2F3E9}" type="presOf" srcId="{EA92DB3A-0FB9-44E5-B5A6-A14E7C7E49BB}" destId="{96078376-45FB-4647-9AEB-EA08C5A49A57}" srcOrd="0" destOrd="0" presId="urn:microsoft.com/office/officeart/2005/8/layout/process2"/>
    <dgm:cxn modelId="{178FC3FD-EC30-4782-854F-1F142BEC8CAA}" type="presOf" srcId="{1C9C3D17-509D-4679-8849-80AF14487300}" destId="{3A8C8FC9-15D7-489D-965F-BCFC2FA1058C}" srcOrd="0" destOrd="0" presId="urn:microsoft.com/office/officeart/2005/8/layout/process2"/>
    <dgm:cxn modelId="{936BB637-C7EC-41DD-AFEF-3B9A0212A225}" type="presParOf" srcId="{86672090-B87C-4EF4-B0AA-9F1EBA94B80E}" destId="{80DB9575-2625-49EE-B04B-E08AB2B0ED47}" srcOrd="0" destOrd="0" presId="urn:microsoft.com/office/officeart/2005/8/layout/process2"/>
    <dgm:cxn modelId="{031DF5B9-644E-41EA-81D9-1C53C3EDD822}" type="presParOf" srcId="{86672090-B87C-4EF4-B0AA-9F1EBA94B80E}" destId="{3A8C8FC9-15D7-489D-965F-BCFC2FA1058C}" srcOrd="1" destOrd="0" presId="urn:microsoft.com/office/officeart/2005/8/layout/process2"/>
    <dgm:cxn modelId="{0339BD2F-65C0-4989-89D4-BC46C80D0D01}" type="presParOf" srcId="{3A8C8FC9-15D7-489D-965F-BCFC2FA1058C}" destId="{245F4EB9-BAD6-4F83-85E3-DF24C5C99E5C}" srcOrd="0" destOrd="0" presId="urn:microsoft.com/office/officeart/2005/8/layout/process2"/>
    <dgm:cxn modelId="{1638978A-BF05-4A65-A437-6069169A144A}" type="presParOf" srcId="{86672090-B87C-4EF4-B0AA-9F1EBA94B80E}" destId="{96078376-45FB-4647-9AEB-EA08C5A49A57}" srcOrd="2" destOrd="0" presId="urn:microsoft.com/office/officeart/2005/8/layout/process2"/>
    <dgm:cxn modelId="{146D121D-F03B-486C-B0CD-FD4E59B6B1D8}" type="presParOf" srcId="{86672090-B87C-4EF4-B0AA-9F1EBA94B80E}" destId="{EBA8DF8F-997F-493F-8907-B5E341A175D7}" srcOrd="3" destOrd="0" presId="urn:microsoft.com/office/officeart/2005/8/layout/process2"/>
    <dgm:cxn modelId="{903B6761-26A8-4205-B2FD-295F487186FA}" type="presParOf" srcId="{EBA8DF8F-997F-493F-8907-B5E341A175D7}" destId="{5206F0A8-9A4E-4DF0-931B-67901487D0AA}" srcOrd="0" destOrd="0" presId="urn:microsoft.com/office/officeart/2005/8/layout/process2"/>
    <dgm:cxn modelId="{49F176DD-D042-4E19-B513-2804C901EC1B}" type="presParOf" srcId="{86672090-B87C-4EF4-B0AA-9F1EBA94B80E}" destId="{13F80C7D-8EAA-4F1F-92D3-D578794E195E}" srcOrd="4" destOrd="0" presId="urn:microsoft.com/office/officeart/2005/8/layout/process2"/>
    <dgm:cxn modelId="{E6AB7459-A5D3-40B0-85D5-785CFE8AC20C}" type="presParOf" srcId="{86672090-B87C-4EF4-B0AA-9F1EBA94B80E}" destId="{2236E049-15C0-4A53-A5B7-0625D9F5ADA8}" srcOrd="5" destOrd="0" presId="urn:microsoft.com/office/officeart/2005/8/layout/process2"/>
    <dgm:cxn modelId="{95E526E4-A3E8-4815-82A3-F64DA2CABAD4}" type="presParOf" srcId="{2236E049-15C0-4A53-A5B7-0625D9F5ADA8}" destId="{E50A26AD-9A17-4624-BF6A-E5FA29AABFA4}" srcOrd="0" destOrd="0" presId="urn:microsoft.com/office/officeart/2005/8/layout/process2"/>
    <dgm:cxn modelId="{C2A194BF-8698-4517-9EB2-4EA2D56911C6}" type="presParOf" srcId="{86672090-B87C-4EF4-B0AA-9F1EBA94B80E}" destId="{174F88AA-2B01-4137-9DD5-A6228310D4F5}" srcOrd="6" destOrd="0" presId="urn:microsoft.com/office/officeart/2005/8/layout/process2"/>
    <dgm:cxn modelId="{69AFD02A-38ED-4580-BAEA-B713BE36E760}" type="presParOf" srcId="{86672090-B87C-4EF4-B0AA-9F1EBA94B80E}" destId="{BDCE12EB-6E67-427E-BDDD-C750A76852CC}" srcOrd="7" destOrd="0" presId="urn:microsoft.com/office/officeart/2005/8/layout/process2"/>
    <dgm:cxn modelId="{34A6F4B9-73AE-44FC-98E1-508138AABE19}" type="presParOf" srcId="{BDCE12EB-6E67-427E-BDDD-C750A76852CC}" destId="{611CC23B-45DA-4905-881B-632C2EB91588}" srcOrd="0" destOrd="0" presId="urn:microsoft.com/office/officeart/2005/8/layout/process2"/>
    <dgm:cxn modelId="{5B43D9C3-9163-43FA-BDCE-21868A358B2F}" type="presParOf" srcId="{86672090-B87C-4EF4-B0AA-9F1EBA94B80E}" destId="{B99339F9-0A15-4D31-A923-8C1D0E3C5049}" srcOrd="8" destOrd="0" presId="urn:microsoft.com/office/officeart/2005/8/layout/process2"/>
    <dgm:cxn modelId="{325244A9-CA09-4D69-B672-DB437B5FCD02}" type="presParOf" srcId="{86672090-B87C-4EF4-B0AA-9F1EBA94B80E}" destId="{1B84E15B-FBC5-4841-9915-77CA5B1B1B59}" srcOrd="9" destOrd="0" presId="urn:microsoft.com/office/officeart/2005/8/layout/process2"/>
    <dgm:cxn modelId="{B8EB1F11-AD0D-4B44-9F11-B57AFD0679B1}" type="presParOf" srcId="{1B84E15B-FBC5-4841-9915-77CA5B1B1B59}" destId="{874BEF9E-E3A3-410B-A626-A489169AC3C4}" srcOrd="0" destOrd="0" presId="urn:microsoft.com/office/officeart/2005/8/layout/process2"/>
    <dgm:cxn modelId="{1EE29A23-204A-496E-B859-2D3EB7F9FC33}" type="presParOf" srcId="{86672090-B87C-4EF4-B0AA-9F1EBA94B80E}" destId="{8B3ABC45-B21B-42E6-BAD8-F0AD24B2BC3D}" srcOrd="10" destOrd="0" presId="urn:microsoft.com/office/officeart/2005/8/layout/process2"/>
    <dgm:cxn modelId="{EAEE4A92-55D3-4D09-AAA7-984EF42B2A91}" type="presParOf" srcId="{86672090-B87C-4EF4-B0AA-9F1EBA94B80E}" destId="{2E5EEECB-9622-4A67-B9FC-0F17784C207B}" srcOrd="11" destOrd="0" presId="urn:microsoft.com/office/officeart/2005/8/layout/process2"/>
    <dgm:cxn modelId="{2634D638-E020-420D-A792-EE68BA26C301}" type="presParOf" srcId="{2E5EEECB-9622-4A67-B9FC-0F17784C207B}" destId="{F1305D9E-640F-484E-8897-844562181484}" srcOrd="0" destOrd="0" presId="urn:microsoft.com/office/officeart/2005/8/layout/process2"/>
    <dgm:cxn modelId="{848AC85F-F84B-4A3E-98A1-E7A480269831}" type="presParOf" srcId="{86672090-B87C-4EF4-B0AA-9F1EBA94B80E}" destId="{5B5A6ADC-C63C-4002-BEF0-6DC31666AF91}"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E97915-3DC6-452D-B5AB-FEB7B26B2BD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84918B96-0CCB-49C9-971E-7DDDDCC31D37}">
      <dgm:prSet phldrT="[Texto]"/>
      <dgm:spPr/>
      <dgm:t>
        <a:bodyPr/>
        <a:lstStyle/>
        <a:p>
          <a:r>
            <a:rPr lang="es-EC" b="1" i="1" dirty="0"/>
            <a:t>Calidad en el servicio educativo </a:t>
          </a:r>
          <a:endParaRPr lang="es-EC" dirty="0"/>
        </a:p>
      </dgm:t>
    </dgm:pt>
    <dgm:pt modelId="{F55E3F8B-EE25-4611-8D0D-BC1EFD9247CC}" type="parTrans" cxnId="{E4F9E0B3-5EDA-4937-B5B7-A71E51D1334C}">
      <dgm:prSet/>
      <dgm:spPr/>
      <dgm:t>
        <a:bodyPr/>
        <a:lstStyle/>
        <a:p>
          <a:endParaRPr lang="es-EC"/>
        </a:p>
      </dgm:t>
    </dgm:pt>
    <dgm:pt modelId="{261BA729-14B5-439D-98B4-B82D91F5CA03}" type="sibTrans" cxnId="{E4F9E0B3-5EDA-4937-B5B7-A71E51D1334C}">
      <dgm:prSet/>
      <dgm:spPr/>
      <dgm:t>
        <a:bodyPr/>
        <a:lstStyle/>
        <a:p>
          <a:endParaRPr lang="es-EC"/>
        </a:p>
      </dgm:t>
    </dgm:pt>
    <dgm:pt modelId="{1E88A092-1D8D-48C8-81F1-675CACA5BD05}">
      <dgm:prSet phldrT="[Texto]"/>
      <dgm:spPr/>
      <dgm:t>
        <a:bodyPr/>
        <a:lstStyle/>
        <a:p>
          <a:r>
            <a:rPr lang="es-EC" b="1" i="1" dirty="0"/>
            <a:t>Seis sigma en el servicio</a:t>
          </a:r>
          <a:endParaRPr lang="es-EC" dirty="0"/>
        </a:p>
      </dgm:t>
    </dgm:pt>
    <dgm:pt modelId="{8E6F219E-A5F2-41EE-BBAA-1F5A64103912}" type="parTrans" cxnId="{65818DA7-FA80-433C-98B7-10020162AEC8}">
      <dgm:prSet/>
      <dgm:spPr/>
      <dgm:t>
        <a:bodyPr/>
        <a:lstStyle/>
        <a:p>
          <a:endParaRPr lang="es-EC"/>
        </a:p>
      </dgm:t>
    </dgm:pt>
    <dgm:pt modelId="{FD9F53F7-8D99-4459-A4EF-43DC2BC2356C}" type="sibTrans" cxnId="{65818DA7-FA80-433C-98B7-10020162AEC8}">
      <dgm:prSet/>
      <dgm:spPr/>
      <dgm:t>
        <a:bodyPr/>
        <a:lstStyle/>
        <a:p>
          <a:endParaRPr lang="es-EC"/>
        </a:p>
      </dgm:t>
    </dgm:pt>
    <dgm:pt modelId="{984FBDC5-3302-452D-97A7-12E2D41AE7F1}">
      <dgm:prSet phldrT="[Texto]"/>
      <dgm:spPr/>
      <dgm:t>
        <a:bodyPr/>
        <a:lstStyle/>
        <a:p>
          <a:r>
            <a:rPr lang="es-EC" dirty="0"/>
            <a:t>Llevar a cabo la educación a través de distintas plataformas, es relevante evaluar la calidad del servicio de educación superior a través de ellas </a:t>
          </a:r>
        </a:p>
      </dgm:t>
    </dgm:pt>
    <dgm:pt modelId="{2874A6FA-85BB-4801-B2A5-14EEC54DF7EE}" type="sibTrans" cxnId="{5A78BFAC-DF9B-48FE-8C67-38F171CB42E9}">
      <dgm:prSet/>
      <dgm:spPr/>
      <dgm:t>
        <a:bodyPr/>
        <a:lstStyle/>
        <a:p>
          <a:endParaRPr lang="es-EC"/>
        </a:p>
      </dgm:t>
    </dgm:pt>
    <dgm:pt modelId="{F630FDE4-3A1E-4FB2-B3E7-187799CBEC51}" type="parTrans" cxnId="{5A78BFAC-DF9B-48FE-8C67-38F171CB42E9}">
      <dgm:prSet/>
      <dgm:spPr/>
      <dgm:t>
        <a:bodyPr/>
        <a:lstStyle/>
        <a:p>
          <a:endParaRPr lang="es-EC"/>
        </a:p>
      </dgm:t>
    </dgm:pt>
    <dgm:pt modelId="{7C136BFB-C805-4C38-BB07-FBE916C82B61}">
      <dgm:prSet/>
      <dgm:spPr/>
      <dgm:t>
        <a:bodyPr/>
        <a:lstStyle/>
        <a:p>
          <a:r>
            <a:rPr lang="es-EC" b="1" i="1" dirty="0"/>
            <a:t>Seis sigma en la educación superior</a:t>
          </a:r>
          <a:endParaRPr lang="es-EC" dirty="0"/>
        </a:p>
      </dgm:t>
    </dgm:pt>
    <dgm:pt modelId="{67F85B11-2F0E-406B-9744-3B65BF895866}" type="parTrans" cxnId="{0E2413DE-04AF-41B2-B030-73F0813BE7A7}">
      <dgm:prSet/>
      <dgm:spPr/>
      <dgm:t>
        <a:bodyPr/>
        <a:lstStyle/>
        <a:p>
          <a:endParaRPr lang="es-EC"/>
        </a:p>
      </dgm:t>
    </dgm:pt>
    <dgm:pt modelId="{DFB539E8-DCED-4CD7-BACF-881915BC7855}" type="sibTrans" cxnId="{0E2413DE-04AF-41B2-B030-73F0813BE7A7}">
      <dgm:prSet/>
      <dgm:spPr/>
      <dgm:t>
        <a:bodyPr/>
        <a:lstStyle/>
        <a:p>
          <a:endParaRPr lang="es-EC"/>
        </a:p>
      </dgm:t>
    </dgm:pt>
    <dgm:pt modelId="{E48C71A0-7A97-42ED-A267-6FD499B3D382}" type="pres">
      <dgm:prSet presAssocID="{F1E97915-3DC6-452D-B5AB-FEB7B26B2BD6}" presName="diagram" presStyleCnt="0">
        <dgm:presLayoutVars>
          <dgm:chPref val="1"/>
          <dgm:dir/>
          <dgm:animOne val="branch"/>
          <dgm:animLvl val="lvl"/>
          <dgm:resizeHandles/>
        </dgm:presLayoutVars>
      </dgm:prSet>
      <dgm:spPr/>
    </dgm:pt>
    <dgm:pt modelId="{1DAD85EA-588E-40A4-9D1E-12F223005511}" type="pres">
      <dgm:prSet presAssocID="{984FBDC5-3302-452D-97A7-12E2D41AE7F1}" presName="root" presStyleCnt="0"/>
      <dgm:spPr/>
    </dgm:pt>
    <dgm:pt modelId="{E5CCBB51-D30A-4A1B-9765-771BC13AB6CD}" type="pres">
      <dgm:prSet presAssocID="{984FBDC5-3302-452D-97A7-12E2D41AE7F1}" presName="rootComposite" presStyleCnt="0"/>
      <dgm:spPr/>
    </dgm:pt>
    <dgm:pt modelId="{EE56A7BB-0D44-4AE7-87B7-3CF5F7600827}" type="pres">
      <dgm:prSet presAssocID="{984FBDC5-3302-452D-97A7-12E2D41AE7F1}" presName="rootText" presStyleLbl="node1" presStyleIdx="0" presStyleCnt="1"/>
      <dgm:spPr/>
    </dgm:pt>
    <dgm:pt modelId="{0E432855-9350-4EB3-BF8A-C8FB0085BC8C}" type="pres">
      <dgm:prSet presAssocID="{984FBDC5-3302-452D-97A7-12E2D41AE7F1}" presName="rootConnector" presStyleLbl="node1" presStyleIdx="0" presStyleCnt="1"/>
      <dgm:spPr/>
    </dgm:pt>
    <dgm:pt modelId="{0551EC2D-4238-4E3B-A661-1229CFCD37D6}" type="pres">
      <dgm:prSet presAssocID="{984FBDC5-3302-452D-97A7-12E2D41AE7F1}" presName="childShape" presStyleCnt="0"/>
      <dgm:spPr/>
    </dgm:pt>
    <dgm:pt modelId="{74220E91-447B-4742-852D-F004769DC4AC}" type="pres">
      <dgm:prSet presAssocID="{F55E3F8B-EE25-4611-8D0D-BC1EFD9247CC}" presName="Name13" presStyleLbl="parChTrans1D2" presStyleIdx="0" presStyleCnt="3"/>
      <dgm:spPr/>
    </dgm:pt>
    <dgm:pt modelId="{819F40D2-E575-4B45-AE23-4933CC4004E6}" type="pres">
      <dgm:prSet presAssocID="{84918B96-0CCB-49C9-971E-7DDDDCC31D37}" presName="childText" presStyleLbl="bgAcc1" presStyleIdx="0" presStyleCnt="3">
        <dgm:presLayoutVars>
          <dgm:bulletEnabled val="1"/>
        </dgm:presLayoutVars>
      </dgm:prSet>
      <dgm:spPr/>
    </dgm:pt>
    <dgm:pt modelId="{5776A3C1-8FB5-4A9E-99EF-28DC95FB4338}" type="pres">
      <dgm:prSet presAssocID="{8E6F219E-A5F2-41EE-BBAA-1F5A64103912}" presName="Name13" presStyleLbl="parChTrans1D2" presStyleIdx="1" presStyleCnt="3"/>
      <dgm:spPr/>
    </dgm:pt>
    <dgm:pt modelId="{56E26041-DD8F-4E64-A81A-D4D35971723B}" type="pres">
      <dgm:prSet presAssocID="{1E88A092-1D8D-48C8-81F1-675CACA5BD05}" presName="childText" presStyleLbl="bgAcc1" presStyleIdx="1" presStyleCnt="3">
        <dgm:presLayoutVars>
          <dgm:bulletEnabled val="1"/>
        </dgm:presLayoutVars>
      </dgm:prSet>
      <dgm:spPr/>
    </dgm:pt>
    <dgm:pt modelId="{527C21F2-3A8D-4082-844F-4893C74920D1}" type="pres">
      <dgm:prSet presAssocID="{67F85B11-2F0E-406B-9744-3B65BF895866}" presName="Name13" presStyleLbl="parChTrans1D2" presStyleIdx="2" presStyleCnt="3"/>
      <dgm:spPr/>
    </dgm:pt>
    <dgm:pt modelId="{FC9EABBC-3005-490E-B65B-4A9A18F47322}" type="pres">
      <dgm:prSet presAssocID="{7C136BFB-C805-4C38-BB07-FBE916C82B61}" presName="childText" presStyleLbl="bgAcc1" presStyleIdx="2" presStyleCnt="3">
        <dgm:presLayoutVars>
          <dgm:bulletEnabled val="1"/>
        </dgm:presLayoutVars>
      </dgm:prSet>
      <dgm:spPr/>
    </dgm:pt>
  </dgm:ptLst>
  <dgm:cxnLst>
    <dgm:cxn modelId="{70389438-D295-4D15-8868-90F87C658D35}" type="presOf" srcId="{F1E97915-3DC6-452D-B5AB-FEB7B26B2BD6}" destId="{E48C71A0-7A97-42ED-A267-6FD499B3D382}" srcOrd="0" destOrd="0" presId="urn:microsoft.com/office/officeart/2005/8/layout/hierarchy3"/>
    <dgm:cxn modelId="{9773B15F-713F-4F09-90A5-7C4D98F4FA37}" type="presOf" srcId="{8E6F219E-A5F2-41EE-BBAA-1F5A64103912}" destId="{5776A3C1-8FB5-4A9E-99EF-28DC95FB4338}" srcOrd="0" destOrd="0" presId="urn:microsoft.com/office/officeart/2005/8/layout/hierarchy3"/>
    <dgm:cxn modelId="{49185953-38D8-4954-9F54-F45EE38A8FBB}" type="presOf" srcId="{84918B96-0CCB-49C9-971E-7DDDDCC31D37}" destId="{819F40D2-E575-4B45-AE23-4933CC4004E6}" srcOrd="0" destOrd="0" presId="urn:microsoft.com/office/officeart/2005/8/layout/hierarchy3"/>
    <dgm:cxn modelId="{F6884E89-BBDF-4CF6-9991-6BE4C0353C2C}" type="presOf" srcId="{984FBDC5-3302-452D-97A7-12E2D41AE7F1}" destId="{0E432855-9350-4EB3-BF8A-C8FB0085BC8C}" srcOrd="1" destOrd="0" presId="urn:microsoft.com/office/officeart/2005/8/layout/hierarchy3"/>
    <dgm:cxn modelId="{4C627097-B4BC-4C17-B4F1-BABF1691A40B}" type="presOf" srcId="{984FBDC5-3302-452D-97A7-12E2D41AE7F1}" destId="{EE56A7BB-0D44-4AE7-87B7-3CF5F7600827}" srcOrd="0" destOrd="0" presId="urn:microsoft.com/office/officeart/2005/8/layout/hierarchy3"/>
    <dgm:cxn modelId="{65818DA7-FA80-433C-98B7-10020162AEC8}" srcId="{984FBDC5-3302-452D-97A7-12E2D41AE7F1}" destId="{1E88A092-1D8D-48C8-81F1-675CACA5BD05}" srcOrd="1" destOrd="0" parTransId="{8E6F219E-A5F2-41EE-BBAA-1F5A64103912}" sibTransId="{FD9F53F7-8D99-4459-A4EF-43DC2BC2356C}"/>
    <dgm:cxn modelId="{5A78BFAC-DF9B-48FE-8C67-38F171CB42E9}" srcId="{F1E97915-3DC6-452D-B5AB-FEB7B26B2BD6}" destId="{984FBDC5-3302-452D-97A7-12E2D41AE7F1}" srcOrd="0" destOrd="0" parTransId="{F630FDE4-3A1E-4FB2-B3E7-187799CBEC51}" sibTransId="{2874A6FA-85BB-4801-B2A5-14EEC54DF7EE}"/>
    <dgm:cxn modelId="{E4F9E0B3-5EDA-4937-B5B7-A71E51D1334C}" srcId="{984FBDC5-3302-452D-97A7-12E2D41AE7F1}" destId="{84918B96-0CCB-49C9-971E-7DDDDCC31D37}" srcOrd="0" destOrd="0" parTransId="{F55E3F8B-EE25-4611-8D0D-BC1EFD9247CC}" sibTransId="{261BA729-14B5-439D-98B4-B82D91F5CA03}"/>
    <dgm:cxn modelId="{1EC155B5-AD35-403E-8F47-4A10C3575EF6}" type="presOf" srcId="{67F85B11-2F0E-406B-9744-3B65BF895866}" destId="{527C21F2-3A8D-4082-844F-4893C74920D1}" srcOrd="0" destOrd="0" presId="urn:microsoft.com/office/officeart/2005/8/layout/hierarchy3"/>
    <dgm:cxn modelId="{29AE2ED9-6446-4498-9625-8DE9D198237C}" type="presOf" srcId="{1E88A092-1D8D-48C8-81F1-675CACA5BD05}" destId="{56E26041-DD8F-4E64-A81A-D4D35971723B}" srcOrd="0" destOrd="0" presId="urn:microsoft.com/office/officeart/2005/8/layout/hierarchy3"/>
    <dgm:cxn modelId="{0E2413DE-04AF-41B2-B030-73F0813BE7A7}" srcId="{984FBDC5-3302-452D-97A7-12E2D41AE7F1}" destId="{7C136BFB-C805-4C38-BB07-FBE916C82B61}" srcOrd="2" destOrd="0" parTransId="{67F85B11-2F0E-406B-9744-3B65BF895866}" sibTransId="{DFB539E8-DCED-4CD7-BACF-881915BC7855}"/>
    <dgm:cxn modelId="{774C8FE1-C4FD-4C50-B595-1377C7E8E20D}" type="presOf" srcId="{7C136BFB-C805-4C38-BB07-FBE916C82B61}" destId="{FC9EABBC-3005-490E-B65B-4A9A18F47322}" srcOrd="0" destOrd="0" presId="urn:microsoft.com/office/officeart/2005/8/layout/hierarchy3"/>
    <dgm:cxn modelId="{42D45FE2-1478-4E33-87DF-4B19056E03F5}" type="presOf" srcId="{F55E3F8B-EE25-4611-8D0D-BC1EFD9247CC}" destId="{74220E91-447B-4742-852D-F004769DC4AC}" srcOrd="0" destOrd="0" presId="urn:microsoft.com/office/officeart/2005/8/layout/hierarchy3"/>
    <dgm:cxn modelId="{0FDB0FFD-91DB-4FD0-A5A7-21FFBD44B764}" type="presParOf" srcId="{E48C71A0-7A97-42ED-A267-6FD499B3D382}" destId="{1DAD85EA-588E-40A4-9D1E-12F223005511}" srcOrd="0" destOrd="0" presId="urn:microsoft.com/office/officeart/2005/8/layout/hierarchy3"/>
    <dgm:cxn modelId="{AE37D238-01EF-41B1-8DE0-1FF3F082FE8C}" type="presParOf" srcId="{1DAD85EA-588E-40A4-9D1E-12F223005511}" destId="{E5CCBB51-D30A-4A1B-9765-771BC13AB6CD}" srcOrd="0" destOrd="0" presId="urn:microsoft.com/office/officeart/2005/8/layout/hierarchy3"/>
    <dgm:cxn modelId="{618EB156-100B-4B61-B6FA-99AB159ABFA1}" type="presParOf" srcId="{E5CCBB51-D30A-4A1B-9765-771BC13AB6CD}" destId="{EE56A7BB-0D44-4AE7-87B7-3CF5F7600827}" srcOrd="0" destOrd="0" presId="urn:microsoft.com/office/officeart/2005/8/layout/hierarchy3"/>
    <dgm:cxn modelId="{4CE73BF8-BF56-42D5-9C78-13EA4ADE63BA}" type="presParOf" srcId="{E5CCBB51-D30A-4A1B-9765-771BC13AB6CD}" destId="{0E432855-9350-4EB3-BF8A-C8FB0085BC8C}" srcOrd="1" destOrd="0" presId="urn:microsoft.com/office/officeart/2005/8/layout/hierarchy3"/>
    <dgm:cxn modelId="{986FE5DC-6D77-4F4D-B071-01FC1E99A0AB}" type="presParOf" srcId="{1DAD85EA-588E-40A4-9D1E-12F223005511}" destId="{0551EC2D-4238-4E3B-A661-1229CFCD37D6}" srcOrd="1" destOrd="0" presId="urn:microsoft.com/office/officeart/2005/8/layout/hierarchy3"/>
    <dgm:cxn modelId="{1492E061-9163-4F33-B67B-38E740DF6310}" type="presParOf" srcId="{0551EC2D-4238-4E3B-A661-1229CFCD37D6}" destId="{74220E91-447B-4742-852D-F004769DC4AC}" srcOrd="0" destOrd="0" presId="urn:microsoft.com/office/officeart/2005/8/layout/hierarchy3"/>
    <dgm:cxn modelId="{54605F51-11C8-4E71-A3D1-1CF570558D25}" type="presParOf" srcId="{0551EC2D-4238-4E3B-A661-1229CFCD37D6}" destId="{819F40D2-E575-4B45-AE23-4933CC4004E6}" srcOrd="1" destOrd="0" presId="urn:microsoft.com/office/officeart/2005/8/layout/hierarchy3"/>
    <dgm:cxn modelId="{1F69D937-019E-4A27-8095-08385B0B4839}" type="presParOf" srcId="{0551EC2D-4238-4E3B-A661-1229CFCD37D6}" destId="{5776A3C1-8FB5-4A9E-99EF-28DC95FB4338}" srcOrd="2" destOrd="0" presId="urn:microsoft.com/office/officeart/2005/8/layout/hierarchy3"/>
    <dgm:cxn modelId="{0520DCD4-4AC8-4D98-A75C-A55A0249B809}" type="presParOf" srcId="{0551EC2D-4238-4E3B-A661-1229CFCD37D6}" destId="{56E26041-DD8F-4E64-A81A-D4D35971723B}" srcOrd="3" destOrd="0" presId="urn:microsoft.com/office/officeart/2005/8/layout/hierarchy3"/>
    <dgm:cxn modelId="{03F3E6C4-2145-48F2-BAD8-513CE4A54621}" type="presParOf" srcId="{0551EC2D-4238-4E3B-A661-1229CFCD37D6}" destId="{527C21F2-3A8D-4082-844F-4893C74920D1}" srcOrd="4" destOrd="0" presId="urn:microsoft.com/office/officeart/2005/8/layout/hierarchy3"/>
    <dgm:cxn modelId="{7D34D061-8969-4F0D-9E0A-3F911022A047}" type="presParOf" srcId="{0551EC2D-4238-4E3B-A661-1229CFCD37D6}" destId="{FC9EABBC-3005-490E-B65B-4A9A18F4732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ED9894-1F77-4152-B36A-2AD7A6900410}"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C"/>
        </a:p>
      </dgm:t>
    </dgm:pt>
    <dgm:pt modelId="{2934D71A-C9FE-4D6B-A9A4-5E2BD3670F37}">
      <dgm:prSet phldrT="[Texto]"/>
      <dgm:spPr/>
      <dgm:t>
        <a:bodyPr/>
        <a:lstStyle/>
        <a:p>
          <a:r>
            <a:rPr lang="es-EC" dirty="0"/>
            <a:t>Para establecer este modelo los autores utilizaron como base diferentes modelos de calidad que se detallan a continuación: </a:t>
          </a:r>
        </a:p>
      </dgm:t>
    </dgm:pt>
    <dgm:pt modelId="{4B6CA42F-F251-4827-B1D8-21233215AC8D}" type="parTrans" cxnId="{42DD876B-6429-4C1B-B9C9-91200C31B59E}">
      <dgm:prSet/>
      <dgm:spPr/>
      <dgm:t>
        <a:bodyPr/>
        <a:lstStyle/>
        <a:p>
          <a:endParaRPr lang="es-EC"/>
        </a:p>
      </dgm:t>
    </dgm:pt>
    <dgm:pt modelId="{EA472155-B367-4727-8EDD-B8DCA3DBF59F}" type="sibTrans" cxnId="{42DD876B-6429-4C1B-B9C9-91200C31B59E}">
      <dgm:prSet/>
      <dgm:spPr/>
      <dgm:t>
        <a:bodyPr/>
        <a:lstStyle/>
        <a:p>
          <a:endParaRPr lang="es-EC"/>
        </a:p>
      </dgm:t>
    </dgm:pt>
    <dgm:pt modelId="{A0EA6C32-CE75-4388-A32F-643C57883D39}">
      <dgm:prSet phldrT="[Texto]" custT="1"/>
      <dgm:spPr/>
      <dgm:t>
        <a:bodyPr/>
        <a:lstStyle/>
        <a:p>
          <a:r>
            <a:rPr lang="es-EC" sz="1400" b="1" i="0" dirty="0"/>
            <a:t>Modelo de Calidad ISO / IEC 25010</a:t>
          </a:r>
        </a:p>
      </dgm:t>
    </dgm:pt>
    <dgm:pt modelId="{5313EDFB-924B-4465-B811-BEDDE96BB374}" type="parTrans" cxnId="{74FE719B-ABE9-4729-B11B-AC257DD40257}">
      <dgm:prSet/>
      <dgm:spPr/>
      <dgm:t>
        <a:bodyPr/>
        <a:lstStyle/>
        <a:p>
          <a:endParaRPr lang="es-EC"/>
        </a:p>
      </dgm:t>
    </dgm:pt>
    <dgm:pt modelId="{F3EA65AF-B7D8-4919-8DD6-303759386C30}" type="sibTrans" cxnId="{74FE719B-ABE9-4729-B11B-AC257DD40257}">
      <dgm:prSet/>
      <dgm:spPr/>
      <dgm:t>
        <a:bodyPr/>
        <a:lstStyle/>
        <a:p>
          <a:endParaRPr lang="es-EC"/>
        </a:p>
      </dgm:t>
    </dgm:pt>
    <dgm:pt modelId="{CBEA1CD6-BA31-4A41-8D55-0C9655D6DF6F}">
      <dgm:prSet phldrT="[Texto]" custT="1"/>
      <dgm:spPr/>
      <dgm:t>
        <a:bodyPr/>
        <a:lstStyle/>
        <a:p>
          <a:r>
            <a:rPr lang="es-EC" sz="1400" b="1" i="0" dirty="0"/>
            <a:t>Modelo Web – QEM</a:t>
          </a:r>
        </a:p>
      </dgm:t>
    </dgm:pt>
    <dgm:pt modelId="{CB18A30E-9D22-4CFD-898A-D22E70A641A1}" type="parTrans" cxnId="{75F2564E-5BAF-4F16-805C-E6F6F3CA7F13}">
      <dgm:prSet/>
      <dgm:spPr/>
      <dgm:t>
        <a:bodyPr/>
        <a:lstStyle/>
        <a:p>
          <a:endParaRPr lang="es-EC"/>
        </a:p>
      </dgm:t>
    </dgm:pt>
    <dgm:pt modelId="{8AA5347D-642B-46D3-A3DD-59BB0EEACCB0}" type="sibTrans" cxnId="{75F2564E-5BAF-4F16-805C-E6F6F3CA7F13}">
      <dgm:prSet/>
      <dgm:spPr/>
      <dgm:t>
        <a:bodyPr/>
        <a:lstStyle/>
        <a:p>
          <a:endParaRPr lang="es-EC"/>
        </a:p>
      </dgm:t>
    </dgm:pt>
    <dgm:pt modelId="{A47D495A-7C9A-497E-954D-D2146DA8FECE}">
      <dgm:prSet custT="1"/>
      <dgm:spPr/>
      <dgm:t>
        <a:bodyPr/>
        <a:lstStyle/>
        <a:p>
          <a:r>
            <a:rPr lang="es-EC" sz="1400" b="1" i="0" dirty="0"/>
            <a:t>Web </a:t>
          </a:r>
          <a:r>
            <a:rPr lang="es-EC" sz="1400" b="1" i="0" dirty="0" err="1"/>
            <a:t>Quality</a:t>
          </a:r>
          <a:r>
            <a:rPr lang="es-EC" sz="1400" b="1" i="0" dirty="0"/>
            <a:t> </a:t>
          </a:r>
          <a:r>
            <a:rPr lang="es-EC" sz="1400" b="1" i="0" dirty="0" err="1"/>
            <a:t>Model</a:t>
          </a:r>
          <a:r>
            <a:rPr lang="es-EC" sz="1400" b="1" i="0" dirty="0"/>
            <a:t> (WQM)</a:t>
          </a:r>
        </a:p>
      </dgm:t>
    </dgm:pt>
    <dgm:pt modelId="{60CAB53D-46F5-4ECD-9507-F1EE8F90784D}" type="parTrans" cxnId="{8711460E-8E50-492E-9B20-1F73380ED171}">
      <dgm:prSet/>
      <dgm:spPr/>
      <dgm:t>
        <a:bodyPr/>
        <a:lstStyle/>
        <a:p>
          <a:endParaRPr lang="es-EC"/>
        </a:p>
      </dgm:t>
    </dgm:pt>
    <dgm:pt modelId="{154BE7A1-8F05-4153-97EE-B1ED69AF63A1}" type="sibTrans" cxnId="{8711460E-8E50-492E-9B20-1F73380ED171}">
      <dgm:prSet/>
      <dgm:spPr/>
      <dgm:t>
        <a:bodyPr/>
        <a:lstStyle/>
        <a:p>
          <a:endParaRPr lang="es-EC"/>
        </a:p>
      </dgm:t>
    </dgm:pt>
    <dgm:pt modelId="{FF1F847E-1D75-44F4-99EF-5E8F93CF0624}">
      <dgm:prSet custT="1"/>
      <dgm:spPr/>
      <dgm:t>
        <a:bodyPr/>
        <a:lstStyle/>
        <a:p>
          <a:r>
            <a:rPr lang="es-EC" sz="1400" b="1" i="0" dirty="0"/>
            <a:t>Portal </a:t>
          </a:r>
          <a:r>
            <a:rPr lang="es-EC" sz="1400" b="1" i="0" dirty="0" err="1"/>
            <a:t>Quality</a:t>
          </a:r>
          <a:r>
            <a:rPr lang="es-EC" sz="1400" b="1" i="0" dirty="0"/>
            <a:t> </a:t>
          </a:r>
          <a:r>
            <a:rPr lang="es-EC" sz="1400" b="1" i="0" dirty="0" err="1"/>
            <a:t>Mode</a:t>
          </a:r>
          <a:r>
            <a:rPr lang="es-EC" sz="1400" b="1" i="0" dirty="0"/>
            <a:t> (PQM)</a:t>
          </a:r>
        </a:p>
      </dgm:t>
    </dgm:pt>
    <dgm:pt modelId="{2F79F2A3-2C6E-4F4F-8566-CD4E86ABB223}" type="parTrans" cxnId="{241E8B93-79CA-4166-BF09-7009DF812660}">
      <dgm:prSet/>
      <dgm:spPr/>
      <dgm:t>
        <a:bodyPr/>
        <a:lstStyle/>
        <a:p>
          <a:endParaRPr lang="es-EC"/>
        </a:p>
      </dgm:t>
    </dgm:pt>
    <dgm:pt modelId="{F9EE9469-E65D-4E34-9E00-39FD039169B6}" type="sibTrans" cxnId="{241E8B93-79CA-4166-BF09-7009DF812660}">
      <dgm:prSet/>
      <dgm:spPr/>
      <dgm:t>
        <a:bodyPr/>
        <a:lstStyle/>
        <a:p>
          <a:endParaRPr lang="es-EC"/>
        </a:p>
      </dgm:t>
    </dgm:pt>
    <dgm:pt modelId="{496742F7-7C25-496D-BB81-56385D084622}" type="pres">
      <dgm:prSet presAssocID="{90ED9894-1F77-4152-B36A-2AD7A6900410}" presName="diagram" presStyleCnt="0">
        <dgm:presLayoutVars>
          <dgm:chPref val="1"/>
          <dgm:dir/>
          <dgm:animOne val="branch"/>
          <dgm:animLvl val="lvl"/>
          <dgm:resizeHandles/>
        </dgm:presLayoutVars>
      </dgm:prSet>
      <dgm:spPr/>
    </dgm:pt>
    <dgm:pt modelId="{A836ABE2-BF36-457D-A3FC-11B56D0B2389}" type="pres">
      <dgm:prSet presAssocID="{2934D71A-C9FE-4D6B-A9A4-5E2BD3670F37}" presName="root" presStyleCnt="0"/>
      <dgm:spPr/>
    </dgm:pt>
    <dgm:pt modelId="{0BA90BDB-09C1-4056-B724-B746A2C5DAE4}" type="pres">
      <dgm:prSet presAssocID="{2934D71A-C9FE-4D6B-A9A4-5E2BD3670F37}" presName="rootComposite" presStyleCnt="0"/>
      <dgm:spPr/>
    </dgm:pt>
    <dgm:pt modelId="{E8833518-D9F1-4084-88AA-38C7874446CF}" type="pres">
      <dgm:prSet presAssocID="{2934D71A-C9FE-4D6B-A9A4-5E2BD3670F37}" presName="rootText" presStyleLbl="node1" presStyleIdx="0" presStyleCnt="1" custScaleX="382804"/>
      <dgm:spPr/>
    </dgm:pt>
    <dgm:pt modelId="{3BE63937-81E3-47AB-907C-610C7770AF20}" type="pres">
      <dgm:prSet presAssocID="{2934D71A-C9FE-4D6B-A9A4-5E2BD3670F37}" presName="rootConnector" presStyleLbl="node1" presStyleIdx="0" presStyleCnt="1"/>
      <dgm:spPr/>
    </dgm:pt>
    <dgm:pt modelId="{6FB51FE1-C451-47E9-A16B-469500DB9E3C}" type="pres">
      <dgm:prSet presAssocID="{2934D71A-C9FE-4D6B-A9A4-5E2BD3670F37}" presName="childShape" presStyleCnt="0"/>
      <dgm:spPr/>
    </dgm:pt>
    <dgm:pt modelId="{F76024FF-246D-4C80-8024-2A08BD4BC5FF}" type="pres">
      <dgm:prSet presAssocID="{5313EDFB-924B-4465-B811-BEDDE96BB374}" presName="Name13" presStyleLbl="parChTrans1D2" presStyleIdx="0" presStyleCnt="4"/>
      <dgm:spPr/>
    </dgm:pt>
    <dgm:pt modelId="{EBB95C59-C115-40B3-B69E-4FBA4710FA52}" type="pres">
      <dgm:prSet presAssocID="{A0EA6C32-CE75-4388-A32F-643C57883D39}" presName="childText" presStyleLbl="bgAcc1" presStyleIdx="0" presStyleCnt="4" custScaleX="388240" custScaleY="46419">
        <dgm:presLayoutVars>
          <dgm:bulletEnabled val="1"/>
        </dgm:presLayoutVars>
      </dgm:prSet>
      <dgm:spPr/>
    </dgm:pt>
    <dgm:pt modelId="{B7854EAA-610C-4817-A6B0-FE40B18621E6}" type="pres">
      <dgm:prSet presAssocID="{2F79F2A3-2C6E-4F4F-8566-CD4E86ABB223}" presName="Name13" presStyleLbl="parChTrans1D2" presStyleIdx="1" presStyleCnt="4"/>
      <dgm:spPr/>
    </dgm:pt>
    <dgm:pt modelId="{2792A274-886E-467E-8EA5-EA7BD6891FA9}" type="pres">
      <dgm:prSet presAssocID="{FF1F847E-1D75-44F4-99EF-5E8F93CF0624}" presName="childText" presStyleLbl="bgAcc1" presStyleIdx="1" presStyleCnt="4" custScaleX="388240" custScaleY="58597">
        <dgm:presLayoutVars>
          <dgm:bulletEnabled val="1"/>
        </dgm:presLayoutVars>
      </dgm:prSet>
      <dgm:spPr/>
    </dgm:pt>
    <dgm:pt modelId="{EE01F470-A2EE-4A40-8844-B941BE10181D}" type="pres">
      <dgm:prSet presAssocID="{60CAB53D-46F5-4ECD-9507-F1EE8F90784D}" presName="Name13" presStyleLbl="parChTrans1D2" presStyleIdx="2" presStyleCnt="4"/>
      <dgm:spPr/>
    </dgm:pt>
    <dgm:pt modelId="{6EC9C3FE-C8F5-4CEE-817E-CCA348462854}" type="pres">
      <dgm:prSet presAssocID="{A47D495A-7C9A-497E-954D-D2146DA8FECE}" presName="childText" presStyleLbl="bgAcc1" presStyleIdx="2" presStyleCnt="4" custScaleX="388240" custScaleY="42769">
        <dgm:presLayoutVars>
          <dgm:bulletEnabled val="1"/>
        </dgm:presLayoutVars>
      </dgm:prSet>
      <dgm:spPr/>
    </dgm:pt>
    <dgm:pt modelId="{1ED8C152-A2D0-4BD7-BDB0-BD1818E02400}" type="pres">
      <dgm:prSet presAssocID="{CB18A30E-9D22-4CFD-898A-D22E70A641A1}" presName="Name13" presStyleLbl="parChTrans1D2" presStyleIdx="3" presStyleCnt="4"/>
      <dgm:spPr/>
    </dgm:pt>
    <dgm:pt modelId="{0B655F9E-BDDB-4621-BD9C-E6C8420C4638}" type="pres">
      <dgm:prSet presAssocID="{CBEA1CD6-BA31-4A41-8D55-0C9655D6DF6F}" presName="childText" presStyleLbl="bgAcc1" presStyleIdx="3" presStyleCnt="4" custScaleX="388240" custScaleY="48432">
        <dgm:presLayoutVars>
          <dgm:bulletEnabled val="1"/>
        </dgm:presLayoutVars>
      </dgm:prSet>
      <dgm:spPr/>
    </dgm:pt>
  </dgm:ptLst>
  <dgm:cxnLst>
    <dgm:cxn modelId="{8711460E-8E50-492E-9B20-1F73380ED171}" srcId="{2934D71A-C9FE-4D6B-A9A4-5E2BD3670F37}" destId="{A47D495A-7C9A-497E-954D-D2146DA8FECE}" srcOrd="2" destOrd="0" parTransId="{60CAB53D-46F5-4ECD-9507-F1EE8F90784D}" sibTransId="{154BE7A1-8F05-4153-97EE-B1ED69AF63A1}"/>
    <dgm:cxn modelId="{9B172011-4D6B-4D34-AC01-89DD9F05FAFE}" type="presOf" srcId="{2934D71A-C9FE-4D6B-A9A4-5E2BD3670F37}" destId="{3BE63937-81E3-47AB-907C-610C7770AF20}" srcOrd="1" destOrd="0" presId="urn:microsoft.com/office/officeart/2005/8/layout/hierarchy3"/>
    <dgm:cxn modelId="{4BF6F66A-FDF0-437A-9691-0E694054ACB6}" type="presOf" srcId="{FF1F847E-1D75-44F4-99EF-5E8F93CF0624}" destId="{2792A274-886E-467E-8EA5-EA7BD6891FA9}" srcOrd="0" destOrd="0" presId="urn:microsoft.com/office/officeart/2005/8/layout/hierarchy3"/>
    <dgm:cxn modelId="{42DD876B-6429-4C1B-B9C9-91200C31B59E}" srcId="{90ED9894-1F77-4152-B36A-2AD7A6900410}" destId="{2934D71A-C9FE-4D6B-A9A4-5E2BD3670F37}" srcOrd="0" destOrd="0" parTransId="{4B6CA42F-F251-4827-B1D8-21233215AC8D}" sibTransId="{EA472155-B367-4727-8EDD-B8DCA3DBF59F}"/>
    <dgm:cxn modelId="{92E99A4B-B2DD-430E-A1EF-53E84DFC32DE}" type="presOf" srcId="{90ED9894-1F77-4152-B36A-2AD7A6900410}" destId="{496742F7-7C25-496D-BB81-56385D084622}" srcOrd="0" destOrd="0" presId="urn:microsoft.com/office/officeart/2005/8/layout/hierarchy3"/>
    <dgm:cxn modelId="{6BC3984C-1995-4715-9DBC-387A520FAB67}" type="presOf" srcId="{2934D71A-C9FE-4D6B-A9A4-5E2BD3670F37}" destId="{E8833518-D9F1-4084-88AA-38C7874446CF}" srcOrd="0" destOrd="0" presId="urn:microsoft.com/office/officeart/2005/8/layout/hierarchy3"/>
    <dgm:cxn modelId="{75F2564E-5BAF-4F16-805C-E6F6F3CA7F13}" srcId="{2934D71A-C9FE-4D6B-A9A4-5E2BD3670F37}" destId="{CBEA1CD6-BA31-4A41-8D55-0C9655D6DF6F}" srcOrd="3" destOrd="0" parTransId="{CB18A30E-9D22-4CFD-898A-D22E70A641A1}" sibTransId="{8AA5347D-642B-46D3-A3DD-59BB0EEACCB0}"/>
    <dgm:cxn modelId="{C6A4A46E-802B-48D2-B4CB-58BAFB16217C}" type="presOf" srcId="{2F79F2A3-2C6E-4F4F-8566-CD4E86ABB223}" destId="{B7854EAA-610C-4817-A6B0-FE40B18621E6}" srcOrd="0" destOrd="0" presId="urn:microsoft.com/office/officeart/2005/8/layout/hierarchy3"/>
    <dgm:cxn modelId="{0C33FA81-7E3A-4069-AA96-602B35414D10}" type="presOf" srcId="{CB18A30E-9D22-4CFD-898A-D22E70A641A1}" destId="{1ED8C152-A2D0-4BD7-BDB0-BD1818E02400}" srcOrd="0" destOrd="0" presId="urn:microsoft.com/office/officeart/2005/8/layout/hierarchy3"/>
    <dgm:cxn modelId="{241E8B93-79CA-4166-BF09-7009DF812660}" srcId="{2934D71A-C9FE-4D6B-A9A4-5E2BD3670F37}" destId="{FF1F847E-1D75-44F4-99EF-5E8F93CF0624}" srcOrd="1" destOrd="0" parTransId="{2F79F2A3-2C6E-4F4F-8566-CD4E86ABB223}" sibTransId="{F9EE9469-E65D-4E34-9E00-39FD039169B6}"/>
    <dgm:cxn modelId="{74FE719B-ABE9-4729-B11B-AC257DD40257}" srcId="{2934D71A-C9FE-4D6B-A9A4-5E2BD3670F37}" destId="{A0EA6C32-CE75-4388-A32F-643C57883D39}" srcOrd="0" destOrd="0" parTransId="{5313EDFB-924B-4465-B811-BEDDE96BB374}" sibTransId="{F3EA65AF-B7D8-4919-8DD6-303759386C30}"/>
    <dgm:cxn modelId="{2F770FB1-06D9-4851-AD61-2D6DEB3DF236}" type="presOf" srcId="{CBEA1CD6-BA31-4A41-8D55-0C9655D6DF6F}" destId="{0B655F9E-BDDB-4621-BD9C-E6C8420C4638}" srcOrd="0" destOrd="0" presId="urn:microsoft.com/office/officeart/2005/8/layout/hierarchy3"/>
    <dgm:cxn modelId="{E3A09ABE-F8EF-49E4-84A2-A9BCE16FF570}" type="presOf" srcId="{5313EDFB-924B-4465-B811-BEDDE96BB374}" destId="{F76024FF-246D-4C80-8024-2A08BD4BC5FF}" srcOrd="0" destOrd="0" presId="urn:microsoft.com/office/officeart/2005/8/layout/hierarchy3"/>
    <dgm:cxn modelId="{18CFB7C3-8DD1-426C-AD89-E85B21A5C4FC}" type="presOf" srcId="{A47D495A-7C9A-497E-954D-D2146DA8FECE}" destId="{6EC9C3FE-C8F5-4CEE-817E-CCA348462854}" srcOrd="0" destOrd="0" presId="urn:microsoft.com/office/officeart/2005/8/layout/hierarchy3"/>
    <dgm:cxn modelId="{52A5E1D9-9F37-4394-A88C-17025DA90C3F}" type="presOf" srcId="{60CAB53D-46F5-4ECD-9507-F1EE8F90784D}" destId="{EE01F470-A2EE-4A40-8844-B941BE10181D}" srcOrd="0" destOrd="0" presId="urn:microsoft.com/office/officeart/2005/8/layout/hierarchy3"/>
    <dgm:cxn modelId="{326F2AE4-AC01-419E-8DA1-9E1DF66D6CBB}" type="presOf" srcId="{A0EA6C32-CE75-4388-A32F-643C57883D39}" destId="{EBB95C59-C115-40B3-B69E-4FBA4710FA52}" srcOrd="0" destOrd="0" presId="urn:microsoft.com/office/officeart/2005/8/layout/hierarchy3"/>
    <dgm:cxn modelId="{2DE5E73B-285A-46C4-AB6A-AF1D1728CB2A}" type="presParOf" srcId="{496742F7-7C25-496D-BB81-56385D084622}" destId="{A836ABE2-BF36-457D-A3FC-11B56D0B2389}" srcOrd="0" destOrd="0" presId="urn:microsoft.com/office/officeart/2005/8/layout/hierarchy3"/>
    <dgm:cxn modelId="{556D4679-C2C7-48FD-859E-5DCEB90E78D2}" type="presParOf" srcId="{A836ABE2-BF36-457D-A3FC-11B56D0B2389}" destId="{0BA90BDB-09C1-4056-B724-B746A2C5DAE4}" srcOrd="0" destOrd="0" presId="urn:microsoft.com/office/officeart/2005/8/layout/hierarchy3"/>
    <dgm:cxn modelId="{C42DE0E2-2E7F-4F84-B663-46BC07C11E1A}" type="presParOf" srcId="{0BA90BDB-09C1-4056-B724-B746A2C5DAE4}" destId="{E8833518-D9F1-4084-88AA-38C7874446CF}" srcOrd="0" destOrd="0" presId="urn:microsoft.com/office/officeart/2005/8/layout/hierarchy3"/>
    <dgm:cxn modelId="{C8588A1B-8EC3-4FC1-A18C-DE3160F0E4E8}" type="presParOf" srcId="{0BA90BDB-09C1-4056-B724-B746A2C5DAE4}" destId="{3BE63937-81E3-47AB-907C-610C7770AF20}" srcOrd="1" destOrd="0" presId="urn:microsoft.com/office/officeart/2005/8/layout/hierarchy3"/>
    <dgm:cxn modelId="{AEE51C27-7187-4CAC-8752-789CCA3EA9FC}" type="presParOf" srcId="{A836ABE2-BF36-457D-A3FC-11B56D0B2389}" destId="{6FB51FE1-C451-47E9-A16B-469500DB9E3C}" srcOrd="1" destOrd="0" presId="urn:microsoft.com/office/officeart/2005/8/layout/hierarchy3"/>
    <dgm:cxn modelId="{9B0F596D-F34F-4E61-87B0-53E64A41B3DF}" type="presParOf" srcId="{6FB51FE1-C451-47E9-A16B-469500DB9E3C}" destId="{F76024FF-246D-4C80-8024-2A08BD4BC5FF}" srcOrd="0" destOrd="0" presId="urn:microsoft.com/office/officeart/2005/8/layout/hierarchy3"/>
    <dgm:cxn modelId="{5AB5DAD7-C18B-48F5-831E-E6B8365760F5}" type="presParOf" srcId="{6FB51FE1-C451-47E9-A16B-469500DB9E3C}" destId="{EBB95C59-C115-40B3-B69E-4FBA4710FA52}" srcOrd="1" destOrd="0" presId="urn:microsoft.com/office/officeart/2005/8/layout/hierarchy3"/>
    <dgm:cxn modelId="{B229DDDE-8BE6-4DAC-90FB-01387C6BAC91}" type="presParOf" srcId="{6FB51FE1-C451-47E9-A16B-469500DB9E3C}" destId="{B7854EAA-610C-4817-A6B0-FE40B18621E6}" srcOrd="2" destOrd="0" presId="urn:microsoft.com/office/officeart/2005/8/layout/hierarchy3"/>
    <dgm:cxn modelId="{3DCCDCA7-311A-40E5-AF9C-F4C2CA3B6969}" type="presParOf" srcId="{6FB51FE1-C451-47E9-A16B-469500DB9E3C}" destId="{2792A274-886E-467E-8EA5-EA7BD6891FA9}" srcOrd="3" destOrd="0" presId="urn:microsoft.com/office/officeart/2005/8/layout/hierarchy3"/>
    <dgm:cxn modelId="{00BEBC26-2DD6-4E9C-96BE-740FF9CAE32B}" type="presParOf" srcId="{6FB51FE1-C451-47E9-A16B-469500DB9E3C}" destId="{EE01F470-A2EE-4A40-8844-B941BE10181D}" srcOrd="4" destOrd="0" presId="urn:microsoft.com/office/officeart/2005/8/layout/hierarchy3"/>
    <dgm:cxn modelId="{FF35DA9D-BEBB-41AC-BD90-6CDF601353ED}" type="presParOf" srcId="{6FB51FE1-C451-47E9-A16B-469500DB9E3C}" destId="{6EC9C3FE-C8F5-4CEE-817E-CCA348462854}" srcOrd="5" destOrd="0" presId="urn:microsoft.com/office/officeart/2005/8/layout/hierarchy3"/>
    <dgm:cxn modelId="{267CA649-BE45-4F64-AD72-E3C443315D07}" type="presParOf" srcId="{6FB51FE1-C451-47E9-A16B-469500DB9E3C}" destId="{1ED8C152-A2D0-4BD7-BDB0-BD1818E02400}" srcOrd="6" destOrd="0" presId="urn:microsoft.com/office/officeart/2005/8/layout/hierarchy3"/>
    <dgm:cxn modelId="{C1F72AF0-ADB8-4533-8C11-2D2667AF349A}" type="presParOf" srcId="{6FB51FE1-C451-47E9-A16B-469500DB9E3C}" destId="{0B655F9E-BDDB-4621-BD9C-E6C8420C463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849FBC-F745-4CEE-885C-F691F6C82AA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E766DA99-BFEC-45F9-B63E-301E9969B803}">
      <dgm:prSet phldrT="[Texto]"/>
      <dgm:spPr/>
      <dgm:t>
        <a:bodyPr/>
        <a:lstStyle/>
        <a:p>
          <a:r>
            <a:rPr lang="es-EC"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La satisfacción del consumidor</a:t>
          </a:r>
          <a:r>
            <a:rPr lang="es-EC"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a:t>
          </a:r>
          <a:endParaRPr lang="es-EC" dirty="0"/>
        </a:p>
      </dgm:t>
    </dgm:pt>
    <dgm:pt modelId="{D1CB9093-3DE0-4B5E-AAFA-1D20D0D3B2EA}" type="parTrans" cxnId="{065842BD-8265-434A-9001-EA97E7EFFE47}">
      <dgm:prSet/>
      <dgm:spPr/>
      <dgm:t>
        <a:bodyPr/>
        <a:lstStyle/>
        <a:p>
          <a:endParaRPr lang="es-EC"/>
        </a:p>
      </dgm:t>
    </dgm:pt>
    <dgm:pt modelId="{F35AC0ED-6D1D-4EF5-AE5C-B034F925C2E7}" type="sibTrans" cxnId="{065842BD-8265-434A-9001-EA97E7EFFE47}">
      <dgm:prSet/>
      <dgm:spPr/>
      <dgm:t>
        <a:bodyPr/>
        <a:lstStyle/>
        <a:p>
          <a:endParaRPr lang="es-EC"/>
        </a:p>
      </dgm:t>
    </dgm:pt>
    <dgm:pt modelId="{D39E0713-0FFC-45D5-A6F1-EF7D31DF4495}">
      <dgm:prSet phldrT="[Texto]"/>
      <dgm:spPr/>
      <dgm:t>
        <a:bodyPr/>
        <a:lstStyle/>
        <a:p>
          <a:r>
            <a:rPr lang="es-EC" dirty="0"/>
            <a:t>La satisfacción es una respuesta emocional cognitiva y comportamental</a:t>
          </a:r>
        </a:p>
      </dgm:t>
    </dgm:pt>
    <dgm:pt modelId="{AE7446F9-B4B0-4A67-A20D-8A28FDF511D0}" type="parTrans" cxnId="{38EF4DA2-D9E4-4D29-BEAA-121BD8C17E25}">
      <dgm:prSet/>
      <dgm:spPr/>
      <dgm:t>
        <a:bodyPr/>
        <a:lstStyle/>
        <a:p>
          <a:endParaRPr lang="es-EC"/>
        </a:p>
      </dgm:t>
    </dgm:pt>
    <dgm:pt modelId="{248A48B8-EC44-44AF-89E3-E4631A7FED68}" type="sibTrans" cxnId="{38EF4DA2-D9E4-4D29-BEAA-121BD8C17E25}">
      <dgm:prSet/>
      <dgm:spPr/>
      <dgm:t>
        <a:bodyPr/>
        <a:lstStyle/>
        <a:p>
          <a:endParaRPr lang="es-EC"/>
        </a:p>
      </dgm:t>
    </dgm:pt>
    <dgm:pt modelId="{B0E0D576-E58E-45F0-8D61-00518B959FFE}">
      <dgm:prSet phldrT="[Texto]"/>
      <dgm:spPr/>
      <dgm:t>
        <a:bodyPr/>
        <a:lstStyle/>
        <a:p>
          <a:r>
            <a:rPr lang="es-EC" dirty="0"/>
            <a:t>La respuesta se enfoca en un aspecto establecido con base en las expectativas, producto, experiencia del consumo </a:t>
          </a:r>
          <a:r>
            <a:rPr lang="es-EC" dirty="0" err="1"/>
            <a:t>etc</a:t>
          </a:r>
          <a:endParaRPr lang="es-EC" dirty="0"/>
        </a:p>
      </dgm:t>
    </dgm:pt>
    <dgm:pt modelId="{4BD2B908-0DC3-4DE7-B629-B0F33000ADB4}" type="parTrans" cxnId="{4C3E8818-975B-44D9-881D-52F720B40422}">
      <dgm:prSet/>
      <dgm:spPr/>
      <dgm:t>
        <a:bodyPr/>
        <a:lstStyle/>
        <a:p>
          <a:endParaRPr lang="es-EC"/>
        </a:p>
      </dgm:t>
    </dgm:pt>
    <dgm:pt modelId="{E1E80E28-E60A-4F09-839B-6CC38AB195D4}" type="sibTrans" cxnId="{4C3E8818-975B-44D9-881D-52F720B40422}">
      <dgm:prSet/>
      <dgm:spPr/>
      <dgm:t>
        <a:bodyPr/>
        <a:lstStyle/>
        <a:p>
          <a:endParaRPr lang="es-EC"/>
        </a:p>
      </dgm:t>
    </dgm:pt>
    <dgm:pt modelId="{1CAA6C64-273A-4387-8CFD-77044E1C7142}">
      <dgm:prSet phldrT="[Texto]"/>
      <dgm:spPr/>
      <dgm:t>
        <a:bodyPr/>
        <a:lstStyle/>
        <a:p>
          <a:r>
            <a:rPr lang="es-EC" dirty="0"/>
            <a:t>Factores motivadores se encuentran asociados con una serie de sentimientos positivos , mientras que los factores de higiene son aquellos que no generan satisfacción, pero evitan la insatisfacción</a:t>
          </a:r>
        </a:p>
      </dgm:t>
    </dgm:pt>
    <dgm:pt modelId="{45AAA044-6C97-4752-B528-04500144D9DC}" type="sibTrans" cxnId="{CBDB7EDF-E674-4E47-8A89-F5F68D2C9C91}">
      <dgm:prSet/>
      <dgm:spPr/>
      <dgm:t>
        <a:bodyPr/>
        <a:lstStyle/>
        <a:p>
          <a:endParaRPr lang="es-EC"/>
        </a:p>
      </dgm:t>
    </dgm:pt>
    <dgm:pt modelId="{52B1AD8F-02DB-4307-9716-C2AAEB165792}" type="parTrans" cxnId="{CBDB7EDF-E674-4E47-8A89-F5F68D2C9C91}">
      <dgm:prSet/>
      <dgm:spPr/>
      <dgm:t>
        <a:bodyPr/>
        <a:lstStyle/>
        <a:p>
          <a:endParaRPr lang="es-EC"/>
        </a:p>
      </dgm:t>
    </dgm:pt>
    <dgm:pt modelId="{399EC6EF-CFB8-49BD-9A6D-E0210982BE3C}">
      <dgm:prSet phldrT="[Texto]"/>
      <dgm:spPr/>
      <dgm:t>
        <a:bodyPr/>
        <a:lstStyle/>
        <a:p>
          <a:r>
            <a:rPr lang="es-EC" b="1" dirty="0"/>
            <a:t>Teoría de los dos factores en la satisfacción del cliente</a:t>
          </a:r>
          <a:endParaRPr lang="es-EC" dirty="0"/>
        </a:p>
      </dgm:t>
    </dgm:pt>
    <dgm:pt modelId="{AE3F9155-AD64-4B6C-ADC2-0AB26514DECE}" type="sibTrans" cxnId="{04463E8B-1903-4ED6-9389-AE6E2550832A}">
      <dgm:prSet/>
      <dgm:spPr/>
      <dgm:t>
        <a:bodyPr/>
        <a:lstStyle/>
        <a:p>
          <a:endParaRPr lang="es-EC"/>
        </a:p>
      </dgm:t>
    </dgm:pt>
    <dgm:pt modelId="{E805AA12-4E66-4069-A094-20D3FB802F1E}" type="parTrans" cxnId="{04463E8B-1903-4ED6-9389-AE6E2550832A}">
      <dgm:prSet/>
      <dgm:spPr/>
      <dgm:t>
        <a:bodyPr/>
        <a:lstStyle/>
        <a:p>
          <a:endParaRPr lang="es-EC"/>
        </a:p>
      </dgm:t>
    </dgm:pt>
    <dgm:pt modelId="{DEF274AD-AE34-460E-A3CF-6F0BE92A2B65}">
      <dgm:prSet/>
      <dgm:spPr/>
      <dgm:t>
        <a:bodyPr/>
        <a:lstStyle/>
        <a:p>
          <a:r>
            <a:rPr lang="es-EC" dirty="0"/>
            <a:t>La respuesta surge en un momento en particular ya sea después del consumo, después de la elección o con base en la experiencia acumulada </a:t>
          </a:r>
          <a:r>
            <a:rPr lang="es-EC" dirty="0" err="1"/>
            <a:t>etc</a:t>
          </a:r>
          <a:endParaRPr lang="es-EC" dirty="0"/>
        </a:p>
      </dgm:t>
    </dgm:pt>
    <dgm:pt modelId="{AF7B18AD-2A53-4D69-8B46-A81B7E95E86D}" type="parTrans" cxnId="{9571F488-7DE7-4ED8-A5FD-DB6A77C3D54E}">
      <dgm:prSet/>
      <dgm:spPr/>
      <dgm:t>
        <a:bodyPr/>
        <a:lstStyle/>
        <a:p>
          <a:endParaRPr lang="es-EC"/>
        </a:p>
      </dgm:t>
    </dgm:pt>
    <dgm:pt modelId="{2CED8D3B-D0AA-4646-83FC-CEAA7E2CF07F}" type="sibTrans" cxnId="{9571F488-7DE7-4ED8-A5FD-DB6A77C3D54E}">
      <dgm:prSet/>
      <dgm:spPr/>
      <dgm:t>
        <a:bodyPr/>
        <a:lstStyle/>
        <a:p>
          <a:endParaRPr lang="es-EC"/>
        </a:p>
      </dgm:t>
    </dgm:pt>
    <dgm:pt modelId="{09265A28-6551-411D-A440-E0219490A13E}">
      <dgm:prSet/>
      <dgm:spPr/>
      <dgm:t>
        <a:bodyPr/>
        <a:lstStyle/>
        <a:p>
          <a:r>
            <a:rPr lang="es-EC" b="1" dirty="0"/>
            <a:t>Teoría de la equidad</a:t>
          </a:r>
          <a:endParaRPr lang="es-EC" dirty="0"/>
        </a:p>
      </dgm:t>
    </dgm:pt>
    <dgm:pt modelId="{CFB1F639-31CF-4480-9D12-A2ECBE4A6FF1}" type="parTrans" cxnId="{BF2FC59F-2462-465B-993F-B92A91AD3B38}">
      <dgm:prSet/>
      <dgm:spPr/>
      <dgm:t>
        <a:bodyPr/>
        <a:lstStyle/>
        <a:p>
          <a:endParaRPr lang="es-EC"/>
        </a:p>
      </dgm:t>
    </dgm:pt>
    <dgm:pt modelId="{8716C10E-7764-47DD-B9FC-8E4D41F4DD77}" type="sibTrans" cxnId="{BF2FC59F-2462-465B-993F-B92A91AD3B38}">
      <dgm:prSet/>
      <dgm:spPr/>
      <dgm:t>
        <a:bodyPr/>
        <a:lstStyle/>
        <a:p>
          <a:endParaRPr lang="es-EC"/>
        </a:p>
      </dgm:t>
    </dgm:pt>
    <dgm:pt modelId="{3B75177F-00CB-4440-8411-30514D6C0574}">
      <dgm:prSet/>
      <dgm:spPr/>
      <dgm:t>
        <a:bodyPr/>
        <a:lstStyle/>
        <a:p>
          <a:r>
            <a:rPr lang="es-EC" b="1" dirty="0"/>
            <a:t>Teoría de las expectativas</a:t>
          </a:r>
          <a:endParaRPr lang="es-EC" dirty="0"/>
        </a:p>
      </dgm:t>
    </dgm:pt>
    <dgm:pt modelId="{90E5508A-4436-41DA-844C-C822F4066EB1}" type="parTrans" cxnId="{6DF6EE81-A71C-45B8-88E6-A02957CDE28B}">
      <dgm:prSet/>
      <dgm:spPr/>
      <dgm:t>
        <a:bodyPr/>
        <a:lstStyle/>
        <a:p>
          <a:endParaRPr lang="es-EC"/>
        </a:p>
      </dgm:t>
    </dgm:pt>
    <dgm:pt modelId="{6BA6091F-1A35-41EA-A360-409B024CDD90}" type="sibTrans" cxnId="{6DF6EE81-A71C-45B8-88E6-A02957CDE28B}">
      <dgm:prSet/>
      <dgm:spPr/>
      <dgm:t>
        <a:bodyPr/>
        <a:lstStyle/>
        <a:p>
          <a:endParaRPr lang="es-EC"/>
        </a:p>
      </dgm:t>
    </dgm:pt>
    <dgm:pt modelId="{E020392B-3B5B-422E-8DAC-1D0096EB43D6}">
      <dgm:prSet/>
      <dgm:spPr/>
      <dgm:t>
        <a:bodyPr/>
        <a:lstStyle/>
        <a:p>
          <a:r>
            <a:rPr lang="es-EC" dirty="0"/>
            <a:t>Plantea la relación de los sentimientos de injusticia con la desmotivación e insatisfacción</a:t>
          </a:r>
        </a:p>
        <a:p>
          <a:r>
            <a:rPr lang="es-EC" dirty="0"/>
            <a:t>Satisfacción se genera cuando la persona o individuo siente que los resultados obtenidos mantienen un equilibrio con el esfuerzo o aportes </a:t>
          </a:r>
        </a:p>
      </dgm:t>
    </dgm:pt>
    <dgm:pt modelId="{570C4C2E-161A-4D2C-8288-DA4959F384C4}" type="parTrans" cxnId="{5D94ED57-5649-4405-9EAF-AA42FEDB1CAB}">
      <dgm:prSet/>
      <dgm:spPr/>
      <dgm:t>
        <a:bodyPr/>
        <a:lstStyle/>
        <a:p>
          <a:endParaRPr lang="es-EC"/>
        </a:p>
      </dgm:t>
    </dgm:pt>
    <dgm:pt modelId="{2BA1C80E-29F5-4DAB-A45B-9D3A6285F23F}" type="sibTrans" cxnId="{5D94ED57-5649-4405-9EAF-AA42FEDB1CAB}">
      <dgm:prSet/>
      <dgm:spPr/>
      <dgm:t>
        <a:bodyPr/>
        <a:lstStyle/>
        <a:p>
          <a:endParaRPr lang="es-EC"/>
        </a:p>
      </dgm:t>
    </dgm:pt>
    <dgm:pt modelId="{A91A488C-9044-498A-B847-3C5E1D74A87F}">
      <dgm:prSet/>
      <dgm:spPr/>
      <dgm:t>
        <a:bodyPr/>
        <a:lstStyle/>
        <a:p>
          <a:r>
            <a:rPr lang="es-EC" dirty="0"/>
            <a:t>La satisfacción del cliente depende de las expectativas que éste haya tenido con relación al desempeño de las características del producto o servicio antes de realizar la compra </a:t>
          </a:r>
        </a:p>
      </dgm:t>
    </dgm:pt>
    <dgm:pt modelId="{60D73E23-2691-422C-9197-7624A2A34F09}" type="parTrans" cxnId="{02C778A1-140B-4F97-B135-E491F1E810CF}">
      <dgm:prSet/>
      <dgm:spPr/>
      <dgm:t>
        <a:bodyPr/>
        <a:lstStyle/>
        <a:p>
          <a:endParaRPr lang="es-EC"/>
        </a:p>
      </dgm:t>
    </dgm:pt>
    <dgm:pt modelId="{26DCE114-7424-4550-A56F-3E8CA838517A}" type="sibTrans" cxnId="{02C778A1-140B-4F97-B135-E491F1E810CF}">
      <dgm:prSet/>
      <dgm:spPr/>
      <dgm:t>
        <a:bodyPr/>
        <a:lstStyle/>
        <a:p>
          <a:endParaRPr lang="es-EC"/>
        </a:p>
      </dgm:t>
    </dgm:pt>
    <dgm:pt modelId="{7DA195B0-1AB2-44A1-8DD7-4DAE3ABFDB0C}">
      <dgm:prSet/>
      <dgm:spPr/>
      <dgm:t>
        <a:bodyPr/>
        <a:lstStyle/>
        <a:p>
          <a:r>
            <a:rPr lang="es-EC" dirty="0">
              <a:effectLst/>
              <a:latin typeface="Times New Roman" panose="02020603050405020304" pitchFamily="18" charset="0"/>
              <a:ea typeface="Calibri" panose="020F0502020204030204" pitchFamily="34" charset="0"/>
            </a:rPr>
            <a:t>al igual que las percepciones de calidad se han reconocido como aspectos fundamentales que permiten explicar las conductas deseables del consumidor</a:t>
          </a:r>
          <a:endParaRPr lang="es-EC" dirty="0"/>
        </a:p>
      </dgm:t>
    </dgm:pt>
    <dgm:pt modelId="{2B914FAC-F35D-4166-BB60-05D35AEA7537}" type="parTrans" cxnId="{9A76E316-9F77-4761-8EF1-8E091860AC9A}">
      <dgm:prSet/>
      <dgm:spPr/>
      <dgm:t>
        <a:bodyPr/>
        <a:lstStyle/>
        <a:p>
          <a:endParaRPr lang="es-EC"/>
        </a:p>
      </dgm:t>
    </dgm:pt>
    <dgm:pt modelId="{0B44C3BD-D50D-43E1-91D8-96A609F8874D}" type="sibTrans" cxnId="{9A76E316-9F77-4761-8EF1-8E091860AC9A}">
      <dgm:prSet/>
      <dgm:spPr/>
      <dgm:t>
        <a:bodyPr/>
        <a:lstStyle/>
        <a:p>
          <a:endParaRPr lang="es-EC"/>
        </a:p>
      </dgm:t>
    </dgm:pt>
    <dgm:pt modelId="{1AC3A212-BF01-43EE-A004-D60284578E6A}" type="pres">
      <dgm:prSet presAssocID="{89849FBC-F745-4CEE-885C-F691F6C82AA4}" presName="diagram" presStyleCnt="0">
        <dgm:presLayoutVars>
          <dgm:chPref val="1"/>
          <dgm:dir/>
          <dgm:animOne val="branch"/>
          <dgm:animLvl val="lvl"/>
          <dgm:resizeHandles/>
        </dgm:presLayoutVars>
      </dgm:prSet>
      <dgm:spPr/>
    </dgm:pt>
    <dgm:pt modelId="{9A090E24-D9CC-4681-8903-FFBDD3376E55}" type="pres">
      <dgm:prSet presAssocID="{E766DA99-BFEC-45F9-B63E-301E9969B803}" presName="root" presStyleCnt="0"/>
      <dgm:spPr/>
    </dgm:pt>
    <dgm:pt modelId="{9659F051-A85B-49EB-8AF2-5B12CDCDDB3E}" type="pres">
      <dgm:prSet presAssocID="{E766DA99-BFEC-45F9-B63E-301E9969B803}" presName="rootComposite" presStyleCnt="0"/>
      <dgm:spPr/>
    </dgm:pt>
    <dgm:pt modelId="{861DA51A-A931-45A7-A63C-0905CD010099}" type="pres">
      <dgm:prSet presAssocID="{E766DA99-BFEC-45F9-B63E-301E9969B803}" presName="rootText" presStyleLbl="node1" presStyleIdx="0" presStyleCnt="4"/>
      <dgm:spPr/>
    </dgm:pt>
    <dgm:pt modelId="{0708C7AC-E36C-4F7A-BAAA-45BAE5BAF4A1}" type="pres">
      <dgm:prSet presAssocID="{E766DA99-BFEC-45F9-B63E-301E9969B803}" presName="rootConnector" presStyleLbl="node1" presStyleIdx="0" presStyleCnt="4"/>
      <dgm:spPr/>
    </dgm:pt>
    <dgm:pt modelId="{782EF103-DF96-4C0F-AACF-3DA21B53EE39}" type="pres">
      <dgm:prSet presAssocID="{E766DA99-BFEC-45F9-B63E-301E9969B803}" presName="childShape" presStyleCnt="0"/>
      <dgm:spPr/>
    </dgm:pt>
    <dgm:pt modelId="{619E82E3-CF18-4E3D-8B88-217240C14654}" type="pres">
      <dgm:prSet presAssocID="{2B914FAC-F35D-4166-BB60-05D35AEA7537}" presName="Name13" presStyleLbl="parChTrans1D2" presStyleIdx="0" presStyleCnt="7"/>
      <dgm:spPr/>
    </dgm:pt>
    <dgm:pt modelId="{C7E6E2EF-807F-41F4-94E3-A6FD9BE2F3D4}" type="pres">
      <dgm:prSet presAssocID="{7DA195B0-1AB2-44A1-8DD7-4DAE3ABFDB0C}" presName="childText" presStyleLbl="bgAcc1" presStyleIdx="0" presStyleCnt="7">
        <dgm:presLayoutVars>
          <dgm:bulletEnabled val="1"/>
        </dgm:presLayoutVars>
      </dgm:prSet>
      <dgm:spPr/>
    </dgm:pt>
    <dgm:pt modelId="{0BAB99B7-E546-473D-9736-1DA1C7E11289}" type="pres">
      <dgm:prSet presAssocID="{AE7446F9-B4B0-4A67-A20D-8A28FDF511D0}" presName="Name13" presStyleLbl="parChTrans1D2" presStyleIdx="1" presStyleCnt="7"/>
      <dgm:spPr/>
    </dgm:pt>
    <dgm:pt modelId="{6F90B71E-977D-488E-9004-8F8B9E3C296B}" type="pres">
      <dgm:prSet presAssocID="{D39E0713-0FFC-45D5-A6F1-EF7D31DF4495}" presName="childText" presStyleLbl="bgAcc1" presStyleIdx="1" presStyleCnt="7">
        <dgm:presLayoutVars>
          <dgm:bulletEnabled val="1"/>
        </dgm:presLayoutVars>
      </dgm:prSet>
      <dgm:spPr/>
    </dgm:pt>
    <dgm:pt modelId="{DDACB038-74B3-4C45-A4E4-1A9FC8345907}" type="pres">
      <dgm:prSet presAssocID="{4BD2B908-0DC3-4DE7-B629-B0F33000ADB4}" presName="Name13" presStyleLbl="parChTrans1D2" presStyleIdx="2" presStyleCnt="7"/>
      <dgm:spPr/>
    </dgm:pt>
    <dgm:pt modelId="{1BFE452F-7E2C-48B6-9E0F-FFA1B4900C5C}" type="pres">
      <dgm:prSet presAssocID="{B0E0D576-E58E-45F0-8D61-00518B959FFE}" presName="childText" presStyleLbl="bgAcc1" presStyleIdx="2" presStyleCnt="7">
        <dgm:presLayoutVars>
          <dgm:bulletEnabled val="1"/>
        </dgm:presLayoutVars>
      </dgm:prSet>
      <dgm:spPr/>
    </dgm:pt>
    <dgm:pt modelId="{8E0BEE3B-4B9D-4510-8425-89F309F8EC4C}" type="pres">
      <dgm:prSet presAssocID="{AF7B18AD-2A53-4D69-8B46-A81B7E95E86D}" presName="Name13" presStyleLbl="parChTrans1D2" presStyleIdx="3" presStyleCnt="7"/>
      <dgm:spPr/>
    </dgm:pt>
    <dgm:pt modelId="{0932FD10-7CFD-44B5-8A96-B5A9E94EE455}" type="pres">
      <dgm:prSet presAssocID="{DEF274AD-AE34-460E-A3CF-6F0BE92A2B65}" presName="childText" presStyleLbl="bgAcc1" presStyleIdx="3" presStyleCnt="7">
        <dgm:presLayoutVars>
          <dgm:bulletEnabled val="1"/>
        </dgm:presLayoutVars>
      </dgm:prSet>
      <dgm:spPr/>
    </dgm:pt>
    <dgm:pt modelId="{710D0660-0032-479E-854F-22130A84A7CC}" type="pres">
      <dgm:prSet presAssocID="{399EC6EF-CFB8-49BD-9A6D-E0210982BE3C}" presName="root" presStyleCnt="0"/>
      <dgm:spPr/>
    </dgm:pt>
    <dgm:pt modelId="{F229A198-8CB0-4C5C-AB4B-5B9FD8AB74EF}" type="pres">
      <dgm:prSet presAssocID="{399EC6EF-CFB8-49BD-9A6D-E0210982BE3C}" presName="rootComposite" presStyleCnt="0"/>
      <dgm:spPr/>
    </dgm:pt>
    <dgm:pt modelId="{52BDA662-D2ED-41BB-AE02-8557F7AFD2B4}" type="pres">
      <dgm:prSet presAssocID="{399EC6EF-CFB8-49BD-9A6D-E0210982BE3C}" presName="rootText" presStyleLbl="node1" presStyleIdx="1" presStyleCnt="4"/>
      <dgm:spPr/>
    </dgm:pt>
    <dgm:pt modelId="{01113657-A8D2-46A1-98FE-3057C8C2B58B}" type="pres">
      <dgm:prSet presAssocID="{399EC6EF-CFB8-49BD-9A6D-E0210982BE3C}" presName="rootConnector" presStyleLbl="node1" presStyleIdx="1" presStyleCnt="4"/>
      <dgm:spPr/>
    </dgm:pt>
    <dgm:pt modelId="{72D21BD8-89B1-4D37-946F-ABC12B41B2E2}" type="pres">
      <dgm:prSet presAssocID="{399EC6EF-CFB8-49BD-9A6D-E0210982BE3C}" presName="childShape" presStyleCnt="0"/>
      <dgm:spPr/>
    </dgm:pt>
    <dgm:pt modelId="{E79283BD-CCDD-415E-9871-2B5B4E51CFA0}" type="pres">
      <dgm:prSet presAssocID="{52B1AD8F-02DB-4307-9716-C2AAEB165792}" presName="Name13" presStyleLbl="parChTrans1D2" presStyleIdx="4" presStyleCnt="7"/>
      <dgm:spPr/>
    </dgm:pt>
    <dgm:pt modelId="{2578CE0F-46A0-4E5D-8B21-F14642AF9F47}" type="pres">
      <dgm:prSet presAssocID="{1CAA6C64-273A-4387-8CFD-77044E1C7142}" presName="childText" presStyleLbl="bgAcc1" presStyleIdx="4" presStyleCnt="7">
        <dgm:presLayoutVars>
          <dgm:bulletEnabled val="1"/>
        </dgm:presLayoutVars>
      </dgm:prSet>
      <dgm:spPr/>
    </dgm:pt>
    <dgm:pt modelId="{DA60A462-336A-4608-836B-54FF2DAC1001}" type="pres">
      <dgm:prSet presAssocID="{09265A28-6551-411D-A440-E0219490A13E}" presName="root" presStyleCnt="0"/>
      <dgm:spPr/>
    </dgm:pt>
    <dgm:pt modelId="{D767671C-B8D3-4406-BDA3-313CDCE54B7E}" type="pres">
      <dgm:prSet presAssocID="{09265A28-6551-411D-A440-E0219490A13E}" presName="rootComposite" presStyleCnt="0"/>
      <dgm:spPr/>
    </dgm:pt>
    <dgm:pt modelId="{50BABF22-88C5-4B83-9439-F9FAD697956D}" type="pres">
      <dgm:prSet presAssocID="{09265A28-6551-411D-A440-E0219490A13E}" presName="rootText" presStyleLbl="node1" presStyleIdx="2" presStyleCnt="4"/>
      <dgm:spPr/>
    </dgm:pt>
    <dgm:pt modelId="{17CA5425-5EBF-4DB2-AE93-5F47161A757B}" type="pres">
      <dgm:prSet presAssocID="{09265A28-6551-411D-A440-E0219490A13E}" presName="rootConnector" presStyleLbl="node1" presStyleIdx="2" presStyleCnt="4"/>
      <dgm:spPr/>
    </dgm:pt>
    <dgm:pt modelId="{086EA4AF-9359-41F2-A388-2B7340DCD5BB}" type="pres">
      <dgm:prSet presAssocID="{09265A28-6551-411D-A440-E0219490A13E}" presName="childShape" presStyleCnt="0"/>
      <dgm:spPr/>
    </dgm:pt>
    <dgm:pt modelId="{EF348E8C-DA7E-433E-B925-57176B620913}" type="pres">
      <dgm:prSet presAssocID="{570C4C2E-161A-4D2C-8288-DA4959F384C4}" presName="Name13" presStyleLbl="parChTrans1D2" presStyleIdx="5" presStyleCnt="7"/>
      <dgm:spPr/>
    </dgm:pt>
    <dgm:pt modelId="{8F53A38C-1B50-4BDD-A277-B5CCC41C037E}" type="pres">
      <dgm:prSet presAssocID="{E020392B-3B5B-422E-8DAC-1D0096EB43D6}" presName="childText" presStyleLbl="bgAcc1" presStyleIdx="5" presStyleCnt="7">
        <dgm:presLayoutVars>
          <dgm:bulletEnabled val="1"/>
        </dgm:presLayoutVars>
      </dgm:prSet>
      <dgm:spPr/>
    </dgm:pt>
    <dgm:pt modelId="{AC35AF7A-165C-40D1-99ED-66E9625AD63F}" type="pres">
      <dgm:prSet presAssocID="{3B75177F-00CB-4440-8411-30514D6C0574}" presName="root" presStyleCnt="0"/>
      <dgm:spPr/>
    </dgm:pt>
    <dgm:pt modelId="{B200CF11-11BF-4367-9404-544547ADF84A}" type="pres">
      <dgm:prSet presAssocID="{3B75177F-00CB-4440-8411-30514D6C0574}" presName="rootComposite" presStyleCnt="0"/>
      <dgm:spPr/>
    </dgm:pt>
    <dgm:pt modelId="{287452D4-C7BF-42B6-B613-DB595F476762}" type="pres">
      <dgm:prSet presAssocID="{3B75177F-00CB-4440-8411-30514D6C0574}" presName="rootText" presStyleLbl="node1" presStyleIdx="3" presStyleCnt="4"/>
      <dgm:spPr/>
    </dgm:pt>
    <dgm:pt modelId="{F5CA4888-CE58-445F-963E-1AD1ADB266DC}" type="pres">
      <dgm:prSet presAssocID="{3B75177F-00CB-4440-8411-30514D6C0574}" presName="rootConnector" presStyleLbl="node1" presStyleIdx="3" presStyleCnt="4"/>
      <dgm:spPr/>
    </dgm:pt>
    <dgm:pt modelId="{BADD1B5F-A95A-4941-B02D-F52011C455EF}" type="pres">
      <dgm:prSet presAssocID="{3B75177F-00CB-4440-8411-30514D6C0574}" presName="childShape" presStyleCnt="0"/>
      <dgm:spPr/>
    </dgm:pt>
    <dgm:pt modelId="{EB793C72-5AB6-4B9F-9581-E8BFF429E37F}" type="pres">
      <dgm:prSet presAssocID="{60D73E23-2691-422C-9197-7624A2A34F09}" presName="Name13" presStyleLbl="parChTrans1D2" presStyleIdx="6" presStyleCnt="7"/>
      <dgm:spPr/>
    </dgm:pt>
    <dgm:pt modelId="{78065D24-360A-435C-9B46-5B9567D7A9C8}" type="pres">
      <dgm:prSet presAssocID="{A91A488C-9044-498A-B847-3C5E1D74A87F}" presName="childText" presStyleLbl="bgAcc1" presStyleIdx="6" presStyleCnt="7">
        <dgm:presLayoutVars>
          <dgm:bulletEnabled val="1"/>
        </dgm:presLayoutVars>
      </dgm:prSet>
      <dgm:spPr/>
    </dgm:pt>
  </dgm:ptLst>
  <dgm:cxnLst>
    <dgm:cxn modelId="{0D14C201-7667-41C3-872E-C360A4F464FD}" type="presOf" srcId="{570C4C2E-161A-4D2C-8288-DA4959F384C4}" destId="{EF348E8C-DA7E-433E-B925-57176B620913}" srcOrd="0" destOrd="0" presId="urn:microsoft.com/office/officeart/2005/8/layout/hierarchy3"/>
    <dgm:cxn modelId="{EB4D260C-6E5A-44DA-9117-E33CB18837BF}" type="presOf" srcId="{7DA195B0-1AB2-44A1-8DD7-4DAE3ABFDB0C}" destId="{C7E6E2EF-807F-41F4-94E3-A6FD9BE2F3D4}" srcOrd="0" destOrd="0" presId="urn:microsoft.com/office/officeart/2005/8/layout/hierarchy3"/>
    <dgm:cxn modelId="{9A76E316-9F77-4761-8EF1-8E091860AC9A}" srcId="{E766DA99-BFEC-45F9-B63E-301E9969B803}" destId="{7DA195B0-1AB2-44A1-8DD7-4DAE3ABFDB0C}" srcOrd="0" destOrd="0" parTransId="{2B914FAC-F35D-4166-BB60-05D35AEA7537}" sibTransId="{0B44C3BD-D50D-43E1-91D8-96A609F8874D}"/>
    <dgm:cxn modelId="{95008417-D9DC-4BDD-A3A4-B62BA4DB666F}" type="presOf" srcId="{09265A28-6551-411D-A440-E0219490A13E}" destId="{50BABF22-88C5-4B83-9439-F9FAD697956D}" srcOrd="0" destOrd="0" presId="urn:microsoft.com/office/officeart/2005/8/layout/hierarchy3"/>
    <dgm:cxn modelId="{4C3E8818-975B-44D9-881D-52F720B40422}" srcId="{E766DA99-BFEC-45F9-B63E-301E9969B803}" destId="{B0E0D576-E58E-45F0-8D61-00518B959FFE}" srcOrd="2" destOrd="0" parTransId="{4BD2B908-0DC3-4DE7-B629-B0F33000ADB4}" sibTransId="{E1E80E28-E60A-4F09-839B-6CC38AB195D4}"/>
    <dgm:cxn modelId="{BA057F2C-7EB2-4D07-B5DD-4DF239E7529A}" type="presOf" srcId="{DEF274AD-AE34-460E-A3CF-6F0BE92A2B65}" destId="{0932FD10-7CFD-44B5-8A96-B5A9E94EE455}" srcOrd="0" destOrd="0" presId="urn:microsoft.com/office/officeart/2005/8/layout/hierarchy3"/>
    <dgm:cxn modelId="{E003DE3F-C90D-462F-AE15-AA8592DD4BF3}" type="presOf" srcId="{4BD2B908-0DC3-4DE7-B629-B0F33000ADB4}" destId="{DDACB038-74B3-4C45-A4E4-1A9FC8345907}" srcOrd="0" destOrd="0" presId="urn:microsoft.com/office/officeart/2005/8/layout/hierarchy3"/>
    <dgm:cxn modelId="{78542F40-96E1-4FD5-A4FC-6986B5F3C8CC}" type="presOf" srcId="{AF7B18AD-2A53-4D69-8B46-A81B7E95E86D}" destId="{8E0BEE3B-4B9D-4510-8425-89F309F8EC4C}" srcOrd="0" destOrd="0" presId="urn:microsoft.com/office/officeart/2005/8/layout/hierarchy3"/>
    <dgm:cxn modelId="{7838C147-19D8-40A7-A879-9358324537F6}" type="presOf" srcId="{52B1AD8F-02DB-4307-9716-C2AAEB165792}" destId="{E79283BD-CCDD-415E-9871-2B5B4E51CFA0}" srcOrd="0" destOrd="0" presId="urn:microsoft.com/office/officeart/2005/8/layout/hierarchy3"/>
    <dgm:cxn modelId="{C9C74F68-0F4B-4659-BBE3-BE3B2E56EFC5}" type="presOf" srcId="{E766DA99-BFEC-45F9-B63E-301E9969B803}" destId="{861DA51A-A931-45A7-A63C-0905CD010099}" srcOrd="0" destOrd="0" presId="urn:microsoft.com/office/officeart/2005/8/layout/hierarchy3"/>
    <dgm:cxn modelId="{44248C49-D8A2-4D89-8383-D6543DFE4DA8}" type="presOf" srcId="{399EC6EF-CFB8-49BD-9A6D-E0210982BE3C}" destId="{52BDA662-D2ED-41BB-AE02-8557F7AFD2B4}" srcOrd="0" destOrd="0" presId="urn:microsoft.com/office/officeart/2005/8/layout/hierarchy3"/>
    <dgm:cxn modelId="{A575D44B-78B3-4616-AF8C-806705BC7D2F}" type="presOf" srcId="{3B75177F-00CB-4440-8411-30514D6C0574}" destId="{287452D4-C7BF-42B6-B613-DB595F476762}" srcOrd="0" destOrd="0" presId="urn:microsoft.com/office/officeart/2005/8/layout/hierarchy3"/>
    <dgm:cxn modelId="{95607850-6BCA-4764-8DDF-BE65516D5EF7}" type="presOf" srcId="{89849FBC-F745-4CEE-885C-F691F6C82AA4}" destId="{1AC3A212-BF01-43EE-A004-D60284578E6A}" srcOrd="0" destOrd="0" presId="urn:microsoft.com/office/officeart/2005/8/layout/hierarchy3"/>
    <dgm:cxn modelId="{104B1757-B0D0-470C-AF6D-FC00059F89A6}" type="presOf" srcId="{A91A488C-9044-498A-B847-3C5E1D74A87F}" destId="{78065D24-360A-435C-9B46-5B9567D7A9C8}" srcOrd="0" destOrd="0" presId="urn:microsoft.com/office/officeart/2005/8/layout/hierarchy3"/>
    <dgm:cxn modelId="{5D94ED57-5649-4405-9EAF-AA42FEDB1CAB}" srcId="{09265A28-6551-411D-A440-E0219490A13E}" destId="{E020392B-3B5B-422E-8DAC-1D0096EB43D6}" srcOrd="0" destOrd="0" parTransId="{570C4C2E-161A-4D2C-8288-DA4959F384C4}" sibTransId="{2BA1C80E-29F5-4DAB-A45B-9D3A6285F23F}"/>
    <dgm:cxn modelId="{B2AE235A-2352-4853-B156-D3F72EF78E19}" type="presOf" srcId="{AE7446F9-B4B0-4A67-A20D-8A28FDF511D0}" destId="{0BAB99B7-E546-473D-9736-1DA1C7E11289}" srcOrd="0" destOrd="0" presId="urn:microsoft.com/office/officeart/2005/8/layout/hierarchy3"/>
    <dgm:cxn modelId="{0C9BD480-C0A3-4F96-A0D7-904311E713B5}" type="presOf" srcId="{E766DA99-BFEC-45F9-B63E-301E9969B803}" destId="{0708C7AC-E36C-4F7A-BAAA-45BAE5BAF4A1}" srcOrd="1" destOrd="0" presId="urn:microsoft.com/office/officeart/2005/8/layout/hierarchy3"/>
    <dgm:cxn modelId="{6DF6EE81-A71C-45B8-88E6-A02957CDE28B}" srcId="{89849FBC-F745-4CEE-885C-F691F6C82AA4}" destId="{3B75177F-00CB-4440-8411-30514D6C0574}" srcOrd="3" destOrd="0" parTransId="{90E5508A-4436-41DA-844C-C822F4066EB1}" sibTransId="{6BA6091F-1A35-41EA-A360-409B024CDD90}"/>
    <dgm:cxn modelId="{ABDC3482-7A55-4027-9AAB-702F2979867B}" type="presOf" srcId="{2B914FAC-F35D-4166-BB60-05D35AEA7537}" destId="{619E82E3-CF18-4E3D-8B88-217240C14654}" srcOrd="0" destOrd="0" presId="urn:microsoft.com/office/officeart/2005/8/layout/hierarchy3"/>
    <dgm:cxn modelId="{9571F488-7DE7-4ED8-A5FD-DB6A77C3D54E}" srcId="{E766DA99-BFEC-45F9-B63E-301E9969B803}" destId="{DEF274AD-AE34-460E-A3CF-6F0BE92A2B65}" srcOrd="3" destOrd="0" parTransId="{AF7B18AD-2A53-4D69-8B46-A81B7E95E86D}" sibTransId="{2CED8D3B-D0AA-4646-83FC-CEAA7E2CF07F}"/>
    <dgm:cxn modelId="{3BFB0689-7C12-42B9-BDEE-0891038B0CFD}" type="presOf" srcId="{60D73E23-2691-422C-9197-7624A2A34F09}" destId="{EB793C72-5AB6-4B9F-9581-E8BFF429E37F}" srcOrd="0" destOrd="0" presId="urn:microsoft.com/office/officeart/2005/8/layout/hierarchy3"/>
    <dgm:cxn modelId="{04463E8B-1903-4ED6-9389-AE6E2550832A}" srcId="{89849FBC-F745-4CEE-885C-F691F6C82AA4}" destId="{399EC6EF-CFB8-49BD-9A6D-E0210982BE3C}" srcOrd="1" destOrd="0" parTransId="{E805AA12-4E66-4069-A094-20D3FB802F1E}" sibTransId="{AE3F9155-AD64-4B6C-ADC2-0AB26514DECE}"/>
    <dgm:cxn modelId="{0C80E58E-4D44-4BFC-991B-36B83D4DF177}" type="presOf" srcId="{3B75177F-00CB-4440-8411-30514D6C0574}" destId="{F5CA4888-CE58-445F-963E-1AD1ADB266DC}" srcOrd="1" destOrd="0" presId="urn:microsoft.com/office/officeart/2005/8/layout/hierarchy3"/>
    <dgm:cxn modelId="{03DB699C-A9C8-4F69-9A0E-C224B845A07D}" type="presOf" srcId="{B0E0D576-E58E-45F0-8D61-00518B959FFE}" destId="{1BFE452F-7E2C-48B6-9E0F-FFA1B4900C5C}" srcOrd="0" destOrd="0" presId="urn:microsoft.com/office/officeart/2005/8/layout/hierarchy3"/>
    <dgm:cxn modelId="{FC211C9E-F05A-49F0-A789-723C3E6E6D3D}" type="presOf" srcId="{1CAA6C64-273A-4387-8CFD-77044E1C7142}" destId="{2578CE0F-46A0-4E5D-8B21-F14642AF9F47}" srcOrd="0" destOrd="0" presId="urn:microsoft.com/office/officeart/2005/8/layout/hierarchy3"/>
    <dgm:cxn modelId="{BF2FC59F-2462-465B-993F-B92A91AD3B38}" srcId="{89849FBC-F745-4CEE-885C-F691F6C82AA4}" destId="{09265A28-6551-411D-A440-E0219490A13E}" srcOrd="2" destOrd="0" parTransId="{CFB1F639-31CF-4480-9D12-A2ECBE4A6FF1}" sibTransId="{8716C10E-7764-47DD-B9FC-8E4D41F4DD77}"/>
    <dgm:cxn modelId="{02C778A1-140B-4F97-B135-E491F1E810CF}" srcId="{3B75177F-00CB-4440-8411-30514D6C0574}" destId="{A91A488C-9044-498A-B847-3C5E1D74A87F}" srcOrd="0" destOrd="0" parTransId="{60D73E23-2691-422C-9197-7624A2A34F09}" sibTransId="{26DCE114-7424-4550-A56F-3E8CA838517A}"/>
    <dgm:cxn modelId="{38EF4DA2-D9E4-4D29-BEAA-121BD8C17E25}" srcId="{E766DA99-BFEC-45F9-B63E-301E9969B803}" destId="{D39E0713-0FFC-45D5-A6F1-EF7D31DF4495}" srcOrd="1" destOrd="0" parTransId="{AE7446F9-B4B0-4A67-A20D-8A28FDF511D0}" sibTransId="{248A48B8-EC44-44AF-89E3-E4631A7FED68}"/>
    <dgm:cxn modelId="{065842BD-8265-434A-9001-EA97E7EFFE47}" srcId="{89849FBC-F745-4CEE-885C-F691F6C82AA4}" destId="{E766DA99-BFEC-45F9-B63E-301E9969B803}" srcOrd="0" destOrd="0" parTransId="{D1CB9093-3DE0-4B5E-AAFA-1D20D0D3B2EA}" sibTransId="{F35AC0ED-6D1D-4EF5-AE5C-B034F925C2E7}"/>
    <dgm:cxn modelId="{DC1533C6-CF04-4D6E-B128-4C7B525F2AB1}" type="presOf" srcId="{E020392B-3B5B-422E-8DAC-1D0096EB43D6}" destId="{8F53A38C-1B50-4BDD-A277-B5CCC41C037E}" srcOrd="0" destOrd="0" presId="urn:microsoft.com/office/officeart/2005/8/layout/hierarchy3"/>
    <dgm:cxn modelId="{CBDB7EDF-E674-4E47-8A89-F5F68D2C9C91}" srcId="{399EC6EF-CFB8-49BD-9A6D-E0210982BE3C}" destId="{1CAA6C64-273A-4387-8CFD-77044E1C7142}" srcOrd="0" destOrd="0" parTransId="{52B1AD8F-02DB-4307-9716-C2AAEB165792}" sibTransId="{45AAA044-6C97-4752-B528-04500144D9DC}"/>
    <dgm:cxn modelId="{82A25FE4-9E6E-49EE-892F-489E36A53547}" type="presOf" srcId="{09265A28-6551-411D-A440-E0219490A13E}" destId="{17CA5425-5EBF-4DB2-AE93-5F47161A757B}" srcOrd="1" destOrd="0" presId="urn:microsoft.com/office/officeart/2005/8/layout/hierarchy3"/>
    <dgm:cxn modelId="{8FC9E7EF-FF31-478F-9D97-589B16658236}" type="presOf" srcId="{D39E0713-0FFC-45D5-A6F1-EF7D31DF4495}" destId="{6F90B71E-977D-488E-9004-8F8B9E3C296B}" srcOrd="0" destOrd="0" presId="urn:microsoft.com/office/officeart/2005/8/layout/hierarchy3"/>
    <dgm:cxn modelId="{1E52FFFC-FEE3-4FBE-8EC0-B65C622ED890}" type="presOf" srcId="{399EC6EF-CFB8-49BD-9A6D-E0210982BE3C}" destId="{01113657-A8D2-46A1-98FE-3057C8C2B58B}" srcOrd="1" destOrd="0" presId="urn:microsoft.com/office/officeart/2005/8/layout/hierarchy3"/>
    <dgm:cxn modelId="{221E31E5-A206-4482-8884-FF7BD14DE744}" type="presParOf" srcId="{1AC3A212-BF01-43EE-A004-D60284578E6A}" destId="{9A090E24-D9CC-4681-8903-FFBDD3376E55}" srcOrd="0" destOrd="0" presId="urn:microsoft.com/office/officeart/2005/8/layout/hierarchy3"/>
    <dgm:cxn modelId="{EE33098C-A590-4CB3-8777-9A03A9A8E64B}" type="presParOf" srcId="{9A090E24-D9CC-4681-8903-FFBDD3376E55}" destId="{9659F051-A85B-49EB-8AF2-5B12CDCDDB3E}" srcOrd="0" destOrd="0" presId="urn:microsoft.com/office/officeart/2005/8/layout/hierarchy3"/>
    <dgm:cxn modelId="{8FB706AA-7C7C-484F-B437-56617770CD46}" type="presParOf" srcId="{9659F051-A85B-49EB-8AF2-5B12CDCDDB3E}" destId="{861DA51A-A931-45A7-A63C-0905CD010099}" srcOrd="0" destOrd="0" presId="urn:microsoft.com/office/officeart/2005/8/layout/hierarchy3"/>
    <dgm:cxn modelId="{5C5C29FA-BB4A-43F5-B03F-DFBC155937F6}" type="presParOf" srcId="{9659F051-A85B-49EB-8AF2-5B12CDCDDB3E}" destId="{0708C7AC-E36C-4F7A-BAAA-45BAE5BAF4A1}" srcOrd="1" destOrd="0" presId="urn:microsoft.com/office/officeart/2005/8/layout/hierarchy3"/>
    <dgm:cxn modelId="{9738DD59-2789-4EA1-BC9B-94463ADF24B7}" type="presParOf" srcId="{9A090E24-D9CC-4681-8903-FFBDD3376E55}" destId="{782EF103-DF96-4C0F-AACF-3DA21B53EE39}" srcOrd="1" destOrd="0" presId="urn:microsoft.com/office/officeart/2005/8/layout/hierarchy3"/>
    <dgm:cxn modelId="{A3553501-E7A1-4A53-92D9-427BB99E9240}" type="presParOf" srcId="{782EF103-DF96-4C0F-AACF-3DA21B53EE39}" destId="{619E82E3-CF18-4E3D-8B88-217240C14654}" srcOrd="0" destOrd="0" presId="urn:microsoft.com/office/officeart/2005/8/layout/hierarchy3"/>
    <dgm:cxn modelId="{AF405F98-56D0-4268-A0F6-172483B8F4FC}" type="presParOf" srcId="{782EF103-DF96-4C0F-AACF-3DA21B53EE39}" destId="{C7E6E2EF-807F-41F4-94E3-A6FD9BE2F3D4}" srcOrd="1" destOrd="0" presId="urn:microsoft.com/office/officeart/2005/8/layout/hierarchy3"/>
    <dgm:cxn modelId="{9E9D46A0-782B-4909-8848-D0524CE2AF46}" type="presParOf" srcId="{782EF103-DF96-4C0F-AACF-3DA21B53EE39}" destId="{0BAB99B7-E546-473D-9736-1DA1C7E11289}" srcOrd="2" destOrd="0" presId="urn:microsoft.com/office/officeart/2005/8/layout/hierarchy3"/>
    <dgm:cxn modelId="{9D70961A-5B7A-494E-8DC5-315829C57888}" type="presParOf" srcId="{782EF103-DF96-4C0F-AACF-3DA21B53EE39}" destId="{6F90B71E-977D-488E-9004-8F8B9E3C296B}" srcOrd="3" destOrd="0" presId="urn:microsoft.com/office/officeart/2005/8/layout/hierarchy3"/>
    <dgm:cxn modelId="{AE4F774D-9F6D-494B-B3FC-5ADE9E0B9C5C}" type="presParOf" srcId="{782EF103-DF96-4C0F-AACF-3DA21B53EE39}" destId="{DDACB038-74B3-4C45-A4E4-1A9FC8345907}" srcOrd="4" destOrd="0" presId="urn:microsoft.com/office/officeart/2005/8/layout/hierarchy3"/>
    <dgm:cxn modelId="{BE965180-7839-4322-963A-8EDA2648BE42}" type="presParOf" srcId="{782EF103-DF96-4C0F-AACF-3DA21B53EE39}" destId="{1BFE452F-7E2C-48B6-9E0F-FFA1B4900C5C}" srcOrd="5" destOrd="0" presId="urn:microsoft.com/office/officeart/2005/8/layout/hierarchy3"/>
    <dgm:cxn modelId="{196591E6-A339-482B-9F77-D7ABCBB3A341}" type="presParOf" srcId="{782EF103-DF96-4C0F-AACF-3DA21B53EE39}" destId="{8E0BEE3B-4B9D-4510-8425-89F309F8EC4C}" srcOrd="6" destOrd="0" presId="urn:microsoft.com/office/officeart/2005/8/layout/hierarchy3"/>
    <dgm:cxn modelId="{E9B789C1-30A5-438B-A18F-1263B9D0CF08}" type="presParOf" srcId="{782EF103-DF96-4C0F-AACF-3DA21B53EE39}" destId="{0932FD10-7CFD-44B5-8A96-B5A9E94EE455}" srcOrd="7" destOrd="0" presId="urn:microsoft.com/office/officeart/2005/8/layout/hierarchy3"/>
    <dgm:cxn modelId="{29CFAE74-07BA-4236-B4F7-B24B003DA0B9}" type="presParOf" srcId="{1AC3A212-BF01-43EE-A004-D60284578E6A}" destId="{710D0660-0032-479E-854F-22130A84A7CC}" srcOrd="1" destOrd="0" presId="urn:microsoft.com/office/officeart/2005/8/layout/hierarchy3"/>
    <dgm:cxn modelId="{AAF1B384-BF1E-4550-8873-2A57BD68A5E4}" type="presParOf" srcId="{710D0660-0032-479E-854F-22130A84A7CC}" destId="{F229A198-8CB0-4C5C-AB4B-5B9FD8AB74EF}" srcOrd="0" destOrd="0" presId="urn:microsoft.com/office/officeart/2005/8/layout/hierarchy3"/>
    <dgm:cxn modelId="{530FB8FC-3B9A-47EA-950C-41D2DAF5D146}" type="presParOf" srcId="{F229A198-8CB0-4C5C-AB4B-5B9FD8AB74EF}" destId="{52BDA662-D2ED-41BB-AE02-8557F7AFD2B4}" srcOrd="0" destOrd="0" presId="urn:microsoft.com/office/officeart/2005/8/layout/hierarchy3"/>
    <dgm:cxn modelId="{688455C7-7A7C-409C-9C8B-42C599FC925D}" type="presParOf" srcId="{F229A198-8CB0-4C5C-AB4B-5B9FD8AB74EF}" destId="{01113657-A8D2-46A1-98FE-3057C8C2B58B}" srcOrd="1" destOrd="0" presId="urn:microsoft.com/office/officeart/2005/8/layout/hierarchy3"/>
    <dgm:cxn modelId="{3F6F36C9-C566-4DCD-A575-A851DD1D2171}" type="presParOf" srcId="{710D0660-0032-479E-854F-22130A84A7CC}" destId="{72D21BD8-89B1-4D37-946F-ABC12B41B2E2}" srcOrd="1" destOrd="0" presId="urn:microsoft.com/office/officeart/2005/8/layout/hierarchy3"/>
    <dgm:cxn modelId="{1B22D953-B4B3-4585-B97D-DA916E2DFBB5}" type="presParOf" srcId="{72D21BD8-89B1-4D37-946F-ABC12B41B2E2}" destId="{E79283BD-CCDD-415E-9871-2B5B4E51CFA0}" srcOrd="0" destOrd="0" presId="urn:microsoft.com/office/officeart/2005/8/layout/hierarchy3"/>
    <dgm:cxn modelId="{8ECCFEE0-2800-48E5-B856-8BE93CF5425F}" type="presParOf" srcId="{72D21BD8-89B1-4D37-946F-ABC12B41B2E2}" destId="{2578CE0F-46A0-4E5D-8B21-F14642AF9F47}" srcOrd="1" destOrd="0" presId="urn:microsoft.com/office/officeart/2005/8/layout/hierarchy3"/>
    <dgm:cxn modelId="{3824E615-2FA2-46F2-BD13-E576577BCBE1}" type="presParOf" srcId="{1AC3A212-BF01-43EE-A004-D60284578E6A}" destId="{DA60A462-336A-4608-836B-54FF2DAC1001}" srcOrd="2" destOrd="0" presId="urn:microsoft.com/office/officeart/2005/8/layout/hierarchy3"/>
    <dgm:cxn modelId="{00ADEAED-ED72-449B-A0F9-CC42A3093C97}" type="presParOf" srcId="{DA60A462-336A-4608-836B-54FF2DAC1001}" destId="{D767671C-B8D3-4406-BDA3-313CDCE54B7E}" srcOrd="0" destOrd="0" presId="urn:microsoft.com/office/officeart/2005/8/layout/hierarchy3"/>
    <dgm:cxn modelId="{77324670-6096-4609-9E98-1408191676F8}" type="presParOf" srcId="{D767671C-B8D3-4406-BDA3-313CDCE54B7E}" destId="{50BABF22-88C5-4B83-9439-F9FAD697956D}" srcOrd="0" destOrd="0" presId="urn:microsoft.com/office/officeart/2005/8/layout/hierarchy3"/>
    <dgm:cxn modelId="{1C716AF4-68F0-46D8-A1EE-3AA1FFB7497E}" type="presParOf" srcId="{D767671C-B8D3-4406-BDA3-313CDCE54B7E}" destId="{17CA5425-5EBF-4DB2-AE93-5F47161A757B}" srcOrd="1" destOrd="0" presId="urn:microsoft.com/office/officeart/2005/8/layout/hierarchy3"/>
    <dgm:cxn modelId="{6344CAA2-B179-4A4F-BB4E-D4C8192A0E10}" type="presParOf" srcId="{DA60A462-336A-4608-836B-54FF2DAC1001}" destId="{086EA4AF-9359-41F2-A388-2B7340DCD5BB}" srcOrd="1" destOrd="0" presId="urn:microsoft.com/office/officeart/2005/8/layout/hierarchy3"/>
    <dgm:cxn modelId="{CE9D9485-88E9-4BB4-98F1-5979562EFD5A}" type="presParOf" srcId="{086EA4AF-9359-41F2-A388-2B7340DCD5BB}" destId="{EF348E8C-DA7E-433E-B925-57176B620913}" srcOrd="0" destOrd="0" presId="urn:microsoft.com/office/officeart/2005/8/layout/hierarchy3"/>
    <dgm:cxn modelId="{97C81C2E-3007-4D5D-9B9E-0015726CE1FE}" type="presParOf" srcId="{086EA4AF-9359-41F2-A388-2B7340DCD5BB}" destId="{8F53A38C-1B50-4BDD-A277-B5CCC41C037E}" srcOrd="1" destOrd="0" presId="urn:microsoft.com/office/officeart/2005/8/layout/hierarchy3"/>
    <dgm:cxn modelId="{1872A9B3-3B03-4F18-89FB-2E927EE3ECD0}" type="presParOf" srcId="{1AC3A212-BF01-43EE-A004-D60284578E6A}" destId="{AC35AF7A-165C-40D1-99ED-66E9625AD63F}" srcOrd="3" destOrd="0" presId="urn:microsoft.com/office/officeart/2005/8/layout/hierarchy3"/>
    <dgm:cxn modelId="{43A381DF-2F1E-4BA5-8F76-A35C0ABCB567}" type="presParOf" srcId="{AC35AF7A-165C-40D1-99ED-66E9625AD63F}" destId="{B200CF11-11BF-4367-9404-544547ADF84A}" srcOrd="0" destOrd="0" presId="urn:microsoft.com/office/officeart/2005/8/layout/hierarchy3"/>
    <dgm:cxn modelId="{0BB219E6-F085-4023-A86C-F84457B1910D}" type="presParOf" srcId="{B200CF11-11BF-4367-9404-544547ADF84A}" destId="{287452D4-C7BF-42B6-B613-DB595F476762}" srcOrd="0" destOrd="0" presId="urn:microsoft.com/office/officeart/2005/8/layout/hierarchy3"/>
    <dgm:cxn modelId="{A05A8CDE-8A8A-45F8-B917-F560DE67BD33}" type="presParOf" srcId="{B200CF11-11BF-4367-9404-544547ADF84A}" destId="{F5CA4888-CE58-445F-963E-1AD1ADB266DC}" srcOrd="1" destOrd="0" presId="urn:microsoft.com/office/officeart/2005/8/layout/hierarchy3"/>
    <dgm:cxn modelId="{AD9F7EC7-6E29-4433-BA95-92C86B178A37}" type="presParOf" srcId="{AC35AF7A-165C-40D1-99ED-66E9625AD63F}" destId="{BADD1B5F-A95A-4941-B02D-F52011C455EF}" srcOrd="1" destOrd="0" presId="urn:microsoft.com/office/officeart/2005/8/layout/hierarchy3"/>
    <dgm:cxn modelId="{350DAB07-9034-4A7B-980F-51876B83C1B2}" type="presParOf" srcId="{BADD1B5F-A95A-4941-B02D-F52011C455EF}" destId="{EB793C72-5AB6-4B9F-9581-E8BFF429E37F}" srcOrd="0" destOrd="0" presId="urn:microsoft.com/office/officeart/2005/8/layout/hierarchy3"/>
    <dgm:cxn modelId="{CCDD5616-6F5F-421B-980E-2CD071F1A288}" type="presParOf" srcId="{BADD1B5F-A95A-4941-B02D-F52011C455EF}" destId="{78065D24-360A-435C-9B46-5B9567D7A9C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8EA1BC-7476-4352-8D68-EAB31A668765}"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es-EC"/>
        </a:p>
      </dgm:t>
    </dgm:pt>
    <dgm:pt modelId="{2437394A-F1A9-4FD7-AF6D-0D30F51E3965}">
      <dgm:prSet phldrT="[Texto]" custT="1"/>
      <dgm:spPr/>
      <dgm:t>
        <a:bodyPr/>
        <a:lstStyle/>
        <a:p>
          <a:pPr algn="l"/>
          <a:r>
            <a:rPr lang="es-EC" sz="1600" b="1" dirty="0"/>
            <a:t>Por su finalidad</a:t>
          </a:r>
        </a:p>
      </dgm:t>
    </dgm:pt>
    <dgm:pt modelId="{82D9B4D4-A806-4C25-AD10-861972850641}" type="parTrans" cxnId="{A5C66FCD-BC3F-4466-86FA-42DCAD0AF015}">
      <dgm:prSet/>
      <dgm:spPr/>
      <dgm:t>
        <a:bodyPr/>
        <a:lstStyle/>
        <a:p>
          <a:endParaRPr lang="es-EC" sz="1600"/>
        </a:p>
      </dgm:t>
    </dgm:pt>
    <dgm:pt modelId="{08B8A371-2371-4370-8B99-F574EC1A381F}" type="sibTrans" cxnId="{A5C66FCD-BC3F-4466-86FA-42DCAD0AF015}">
      <dgm:prSet custT="1"/>
      <dgm:spPr/>
      <dgm:t>
        <a:bodyPr/>
        <a:lstStyle/>
        <a:p>
          <a:endParaRPr lang="es-EC" sz="1600"/>
        </a:p>
      </dgm:t>
    </dgm:pt>
    <dgm:pt modelId="{6C2A404A-75F5-41B5-B74B-2D0AE4D53109}">
      <dgm:prSet phldrT="[Texto]" custT="1"/>
      <dgm:spPr/>
      <dgm:t>
        <a:bodyPr/>
        <a:lstStyle/>
        <a:p>
          <a:pPr algn="ctr"/>
          <a:r>
            <a:rPr lang="es-EC" sz="1600" dirty="0"/>
            <a:t>Aplicada</a:t>
          </a:r>
        </a:p>
      </dgm:t>
    </dgm:pt>
    <dgm:pt modelId="{00821F25-E88B-4073-AFEF-974A4E2360DD}" type="parTrans" cxnId="{70436094-5D3D-4D65-B0EF-D8FA87C5EDF3}">
      <dgm:prSet/>
      <dgm:spPr/>
      <dgm:t>
        <a:bodyPr/>
        <a:lstStyle/>
        <a:p>
          <a:endParaRPr lang="es-EC" sz="1600"/>
        </a:p>
      </dgm:t>
    </dgm:pt>
    <dgm:pt modelId="{418A1797-0983-43B3-8B12-6150CBC7B8D2}" type="sibTrans" cxnId="{70436094-5D3D-4D65-B0EF-D8FA87C5EDF3}">
      <dgm:prSet/>
      <dgm:spPr/>
      <dgm:t>
        <a:bodyPr/>
        <a:lstStyle/>
        <a:p>
          <a:endParaRPr lang="es-EC" sz="1600"/>
        </a:p>
      </dgm:t>
    </dgm:pt>
    <dgm:pt modelId="{F3A12A51-3F4B-476B-9183-5BCF2C293765}">
      <dgm:prSet phldrT="[Texto]" custT="1"/>
      <dgm:spPr/>
      <dgm:t>
        <a:bodyPr/>
        <a:lstStyle/>
        <a:p>
          <a:pPr algn="l"/>
          <a:r>
            <a:rPr lang="es-EC" sz="1600" b="1" dirty="0"/>
            <a:t>Por las fuentes de información</a:t>
          </a:r>
        </a:p>
      </dgm:t>
    </dgm:pt>
    <dgm:pt modelId="{F98A7CB2-9617-4794-A96B-C2146319FC0F}" type="parTrans" cxnId="{6EDF4E95-00D7-44A3-83A6-7D9C329DF84C}">
      <dgm:prSet/>
      <dgm:spPr/>
      <dgm:t>
        <a:bodyPr/>
        <a:lstStyle/>
        <a:p>
          <a:endParaRPr lang="es-EC" sz="1600"/>
        </a:p>
      </dgm:t>
    </dgm:pt>
    <dgm:pt modelId="{16024036-E008-499C-83C6-5D7D9B52755F}" type="sibTrans" cxnId="{6EDF4E95-00D7-44A3-83A6-7D9C329DF84C}">
      <dgm:prSet custT="1"/>
      <dgm:spPr/>
      <dgm:t>
        <a:bodyPr/>
        <a:lstStyle/>
        <a:p>
          <a:endParaRPr lang="es-EC" sz="1600"/>
        </a:p>
      </dgm:t>
    </dgm:pt>
    <dgm:pt modelId="{0FA742F5-E752-415A-A12C-FBEDEA3D9E53}">
      <dgm:prSet phldrT="[Texto]" custT="1"/>
      <dgm:spPr/>
      <dgm:t>
        <a:bodyPr/>
        <a:lstStyle/>
        <a:p>
          <a:pPr algn="ctr"/>
          <a:r>
            <a:rPr lang="es-EC" sz="1600" dirty="0"/>
            <a:t>De Campo</a:t>
          </a:r>
        </a:p>
      </dgm:t>
    </dgm:pt>
    <dgm:pt modelId="{D7F46159-0A04-4901-9A3C-C6D8EA148115}" type="parTrans" cxnId="{3441E8BC-B3EE-4290-AEBC-1F7A91D45523}">
      <dgm:prSet/>
      <dgm:spPr/>
      <dgm:t>
        <a:bodyPr/>
        <a:lstStyle/>
        <a:p>
          <a:endParaRPr lang="es-EC" sz="1600"/>
        </a:p>
      </dgm:t>
    </dgm:pt>
    <dgm:pt modelId="{F22EFB6F-CFCE-4C13-8E28-501E628181D8}" type="sibTrans" cxnId="{3441E8BC-B3EE-4290-AEBC-1F7A91D45523}">
      <dgm:prSet/>
      <dgm:spPr/>
      <dgm:t>
        <a:bodyPr/>
        <a:lstStyle/>
        <a:p>
          <a:endParaRPr lang="es-EC" sz="1600"/>
        </a:p>
      </dgm:t>
    </dgm:pt>
    <dgm:pt modelId="{A8F34C5B-0874-4409-BD6E-EF840C20C595}">
      <dgm:prSet phldrT="[Texto]" custT="1"/>
      <dgm:spPr/>
      <dgm:t>
        <a:bodyPr/>
        <a:lstStyle/>
        <a:p>
          <a:pPr algn="l"/>
          <a:r>
            <a:rPr lang="es-EC" sz="1600" b="1" dirty="0"/>
            <a:t>Por las unidades de análisis</a:t>
          </a:r>
        </a:p>
      </dgm:t>
    </dgm:pt>
    <dgm:pt modelId="{90A7117E-46B8-47A7-87F4-70EFFA6CF0BF}" type="parTrans" cxnId="{1F466F70-7367-4CDF-9A02-32BC0BB491C9}">
      <dgm:prSet/>
      <dgm:spPr/>
      <dgm:t>
        <a:bodyPr/>
        <a:lstStyle/>
        <a:p>
          <a:endParaRPr lang="es-EC" sz="1600"/>
        </a:p>
      </dgm:t>
    </dgm:pt>
    <dgm:pt modelId="{929D8597-76C4-4B90-957F-E7DD80924884}" type="sibTrans" cxnId="{1F466F70-7367-4CDF-9A02-32BC0BB491C9}">
      <dgm:prSet custT="1"/>
      <dgm:spPr/>
      <dgm:t>
        <a:bodyPr/>
        <a:lstStyle/>
        <a:p>
          <a:endParaRPr lang="es-EC" sz="1600"/>
        </a:p>
      </dgm:t>
    </dgm:pt>
    <dgm:pt modelId="{1346836D-0443-48AB-B82D-6E4883E880C4}">
      <dgm:prSet phldrT="[Texto]" custT="1"/>
      <dgm:spPr/>
      <dgm:t>
        <a:bodyPr/>
        <a:lstStyle/>
        <a:p>
          <a:pPr algn="ctr"/>
          <a:r>
            <a:rPr lang="es-EC" sz="1600" dirty="0"/>
            <a:t>In situ</a:t>
          </a:r>
        </a:p>
      </dgm:t>
    </dgm:pt>
    <dgm:pt modelId="{54CD08F8-26AA-4866-B306-1B24CE85BAF7}" type="parTrans" cxnId="{9ABB46D6-461F-4E9E-8A75-D1BCCB3625D4}">
      <dgm:prSet/>
      <dgm:spPr/>
      <dgm:t>
        <a:bodyPr/>
        <a:lstStyle/>
        <a:p>
          <a:endParaRPr lang="es-EC" sz="1600"/>
        </a:p>
      </dgm:t>
    </dgm:pt>
    <dgm:pt modelId="{3117BC4E-2143-4F26-ADA0-6A52EDF381ED}" type="sibTrans" cxnId="{9ABB46D6-461F-4E9E-8A75-D1BCCB3625D4}">
      <dgm:prSet/>
      <dgm:spPr/>
      <dgm:t>
        <a:bodyPr/>
        <a:lstStyle/>
        <a:p>
          <a:endParaRPr lang="es-EC" sz="1600"/>
        </a:p>
      </dgm:t>
    </dgm:pt>
    <dgm:pt modelId="{F2C2C4F5-8EB5-433F-96B4-F20E1D7999CE}">
      <dgm:prSet custT="1"/>
      <dgm:spPr/>
      <dgm:t>
        <a:bodyPr/>
        <a:lstStyle/>
        <a:p>
          <a:pPr algn="l"/>
          <a:r>
            <a:rPr lang="es-EC" sz="1600" b="1" dirty="0"/>
            <a:t>Por el control de las variables</a:t>
          </a:r>
        </a:p>
      </dgm:t>
    </dgm:pt>
    <dgm:pt modelId="{900BAFDF-D311-4AE6-B343-E81207E0ADEF}" type="parTrans" cxnId="{86179B51-421E-4DA1-A148-2ADEF33A3B59}">
      <dgm:prSet/>
      <dgm:spPr/>
      <dgm:t>
        <a:bodyPr/>
        <a:lstStyle/>
        <a:p>
          <a:endParaRPr lang="es-EC" sz="1600"/>
        </a:p>
      </dgm:t>
    </dgm:pt>
    <dgm:pt modelId="{5A157F5C-1B59-453E-A520-59D04DC6624D}" type="sibTrans" cxnId="{86179B51-421E-4DA1-A148-2ADEF33A3B59}">
      <dgm:prSet custT="1"/>
      <dgm:spPr/>
      <dgm:t>
        <a:bodyPr/>
        <a:lstStyle/>
        <a:p>
          <a:endParaRPr lang="es-EC" sz="1600"/>
        </a:p>
      </dgm:t>
    </dgm:pt>
    <dgm:pt modelId="{D0436CE1-B11B-429B-9B78-22D01F02DE86}">
      <dgm:prSet custT="1"/>
      <dgm:spPr/>
      <dgm:t>
        <a:bodyPr/>
        <a:lstStyle/>
        <a:p>
          <a:pPr algn="ctr"/>
          <a:r>
            <a:rPr lang="es-EC" sz="1600" dirty="0"/>
            <a:t>No experimental</a:t>
          </a:r>
        </a:p>
      </dgm:t>
    </dgm:pt>
    <dgm:pt modelId="{EA341740-A739-4F0E-8621-CB22E7D28181}" type="parTrans" cxnId="{BF81C72D-4AFC-45DD-AADD-776FD7532F96}">
      <dgm:prSet/>
      <dgm:spPr/>
      <dgm:t>
        <a:bodyPr/>
        <a:lstStyle/>
        <a:p>
          <a:endParaRPr lang="es-EC" sz="1600"/>
        </a:p>
      </dgm:t>
    </dgm:pt>
    <dgm:pt modelId="{350CC7CE-277B-41AC-AE0B-FE4409E88B9C}" type="sibTrans" cxnId="{BF81C72D-4AFC-45DD-AADD-776FD7532F96}">
      <dgm:prSet/>
      <dgm:spPr/>
      <dgm:t>
        <a:bodyPr/>
        <a:lstStyle/>
        <a:p>
          <a:endParaRPr lang="es-EC" sz="1600"/>
        </a:p>
      </dgm:t>
    </dgm:pt>
    <dgm:pt modelId="{6BF881A8-2D8E-4AA5-8021-44E8E1339519}">
      <dgm:prSet custT="1"/>
      <dgm:spPr/>
      <dgm:t>
        <a:bodyPr/>
        <a:lstStyle/>
        <a:p>
          <a:pPr algn="l"/>
          <a:r>
            <a:rPr lang="es-EC" sz="1600" b="1" dirty="0"/>
            <a:t>Por el alcance </a:t>
          </a:r>
        </a:p>
      </dgm:t>
    </dgm:pt>
    <dgm:pt modelId="{5358F6F6-C54E-411C-98BE-AE1F74D930E9}" type="parTrans" cxnId="{14483528-8B0D-4A81-8D25-3D3D255301C6}">
      <dgm:prSet/>
      <dgm:spPr/>
      <dgm:t>
        <a:bodyPr/>
        <a:lstStyle/>
        <a:p>
          <a:endParaRPr lang="es-EC" sz="1600"/>
        </a:p>
      </dgm:t>
    </dgm:pt>
    <dgm:pt modelId="{3A2976CD-0FFD-418D-A3B2-164DA56AD804}" type="sibTrans" cxnId="{14483528-8B0D-4A81-8D25-3D3D255301C6}">
      <dgm:prSet/>
      <dgm:spPr/>
      <dgm:t>
        <a:bodyPr/>
        <a:lstStyle/>
        <a:p>
          <a:endParaRPr lang="es-EC" sz="1600"/>
        </a:p>
      </dgm:t>
    </dgm:pt>
    <dgm:pt modelId="{79F1E6D7-5B1D-4396-9403-D280C5196E66}">
      <dgm:prSet custT="1"/>
      <dgm:spPr/>
      <dgm:t>
        <a:bodyPr/>
        <a:lstStyle/>
        <a:p>
          <a:pPr algn="ctr"/>
          <a:r>
            <a:rPr lang="es-EC" sz="1600" dirty="0"/>
            <a:t>Correlacional</a:t>
          </a:r>
        </a:p>
      </dgm:t>
    </dgm:pt>
    <dgm:pt modelId="{82163ACA-5BB2-41E0-AB4D-8F781607D04F}" type="parTrans" cxnId="{8CF4053F-63CF-4494-8657-1C0B59A486E2}">
      <dgm:prSet/>
      <dgm:spPr/>
      <dgm:t>
        <a:bodyPr/>
        <a:lstStyle/>
        <a:p>
          <a:endParaRPr lang="es-EC" sz="1600"/>
        </a:p>
      </dgm:t>
    </dgm:pt>
    <dgm:pt modelId="{0F84BE9B-7AD3-4D1B-88B7-01643A0C8444}" type="sibTrans" cxnId="{8CF4053F-63CF-4494-8657-1C0B59A486E2}">
      <dgm:prSet/>
      <dgm:spPr/>
      <dgm:t>
        <a:bodyPr/>
        <a:lstStyle/>
        <a:p>
          <a:endParaRPr lang="es-EC" sz="1600"/>
        </a:p>
      </dgm:t>
    </dgm:pt>
    <dgm:pt modelId="{16C20BB8-A61F-4D3B-B29E-FFE244CCF1AB}">
      <dgm:prSet phldrT="[Texto]" custT="1"/>
      <dgm:spPr/>
      <dgm:t>
        <a:bodyPr/>
        <a:lstStyle/>
        <a:p>
          <a:pPr algn="ctr"/>
          <a:r>
            <a:rPr lang="es-EC" sz="1600" dirty="0"/>
            <a:t>Documental</a:t>
          </a:r>
        </a:p>
      </dgm:t>
    </dgm:pt>
    <dgm:pt modelId="{C5D9B930-757B-43A4-852D-241E2388E3BA}" type="parTrans" cxnId="{BCC1F0B2-8C16-438C-A092-7B9FCB753EC2}">
      <dgm:prSet/>
      <dgm:spPr/>
      <dgm:t>
        <a:bodyPr/>
        <a:lstStyle/>
        <a:p>
          <a:endParaRPr lang="es-ES" sz="1600"/>
        </a:p>
      </dgm:t>
    </dgm:pt>
    <dgm:pt modelId="{E86670B7-2E7E-4A6C-996B-B0DF9A7FC09F}" type="sibTrans" cxnId="{BCC1F0B2-8C16-438C-A092-7B9FCB753EC2}">
      <dgm:prSet/>
      <dgm:spPr/>
      <dgm:t>
        <a:bodyPr/>
        <a:lstStyle/>
        <a:p>
          <a:endParaRPr lang="es-ES" sz="1600"/>
        </a:p>
      </dgm:t>
    </dgm:pt>
    <dgm:pt modelId="{406DADA0-0741-4205-B6F7-B3ECC4F97080}" type="pres">
      <dgm:prSet presAssocID="{528EA1BC-7476-4352-8D68-EAB31A668765}" presName="outerComposite" presStyleCnt="0">
        <dgm:presLayoutVars>
          <dgm:chMax val="5"/>
          <dgm:dir/>
          <dgm:resizeHandles val="exact"/>
        </dgm:presLayoutVars>
      </dgm:prSet>
      <dgm:spPr/>
    </dgm:pt>
    <dgm:pt modelId="{53281753-2C30-4730-9C15-6537C3D629ED}" type="pres">
      <dgm:prSet presAssocID="{528EA1BC-7476-4352-8D68-EAB31A668765}" presName="dummyMaxCanvas" presStyleCnt="0">
        <dgm:presLayoutVars/>
      </dgm:prSet>
      <dgm:spPr/>
    </dgm:pt>
    <dgm:pt modelId="{238A8C4E-3DB7-424A-AAD6-870DF77B3B58}" type="pres">
      <dgm:prSet presAssocID="{528EA1BC-7476-4352-8D68-EAB31A668765}" presName="FiveNodes_1" presStyleLbl="node1" presStyleIdx="0" presStyleCnt="5" custScaleX="109687" custScaleY="78039" custLinFactNeighborX="-438" custLinFactNeighborY="-2190">
        <dgm:presLayoutVars>
          <dgm:bulletEnabled val="1"/>
        </dgm:presLayoutVars>
      </dgm:prSet>
      <dgm:spPr/>
    </dgm:pt>
    <dgm:pt modelId="{F0187650-A443-4A73-BC32-C9B1976600AD}" type="pres">
      <dgm:prSet presAssocID="{528EA1BC-7476-4352-8D68-EAB31A668765}" presName="FiveNodes_2" presStyleLbl="node1" presStyleIdx="1" presStyleCnt="5" custScaleX="104899" custScaleY="100416" custLinFactNeighborX="-438" custLinFactNeighborY="-2190">
        <dgm:presLayoutVars>
          <dgm:bulletEnabled val="1"/>
        </dgm:presLayoutVars>
      </dgm:prSet>
      <dgm:spPr/>
    </dgm:pt>
    <dgm:pt modelId="{D559B762-1255-4496-ABF7-99C29CE2F4BD}" type="pres">
      <dgm:prSet presAssocID="{528EA1BC-7476-4352-8D68-EAB31A668765}" presName="FiveNodes_3" presStyleLbl="node1" presStyleIdx="2" presStyleCnt="5" custScaleX="109687" custScaleY="78039" custLinFactNeighborX="331">
        <dgm:presLayoutVars>
          <dgm:bulletEnabled val="1"/>
        </dgm:presLayoutVars>
      </dgm:prSet>
      <dgm:spPr/>
    </dgm:pt>
    <dgm:pt modelId="{29CA2730-1BD3-4393-AA19-7426ECED6CC5}" type="pres">
      <dgm:prSet presAssocID="{528EA1BC-7476-4352-8D68-EAB31A668765}" presName="FiveNodes_4" presStyleLbl="node1" presStyleIdx="3" presStyleCnt="5" custScaleX="109687" custScaleY="78039">
        <dgm:presLayoutVars>
          <dgm:bulletEnabled val="1"/>
        </dgm:presLayoutVars>
      </dgm:prSet>
      <dgm:spPr/>
    </dgm:pt>
    <dgm:pt modelId="{4F451F4D-AF6E-4ADD-8C40-11E0096FB67C}" type="pres">
      <dgm:prSet presAssocID="{528EA1BC-7476-4352-8D68-EAB31A668765}" presName="FiveNodes_5" presStyleLbl="node1" presStyleIdx="4" presStyleCnt="5" custScaleX="101633" custScaleY="63033">
        <dgm:presLayoutVars>
          <dgm:bulletEnabled val="1"/>
        </dgm:presLayoutVars>
      </dgm:prSet>
      <dgm:spPr/>
    </dgm:pt>
    <dgm:pt modelId="{8FE5D122-ADE6-472E-B78B-1AA2BF464ADC}" type="pres">
      <dgm:prSet presAssocID="{528EA1BC-7476-4352-8D68-EAB31A668765}" presName="FiveConn_1-2" presStyleLbl="fgAccFollowNode1" presStyleIdx="0" presStyleCnt="4">
        <dgm:presLayoutVars>
          <dgm:bulletEnabled val="1"/>
        </dgm:presLayoutVars>
      </dgm:prSet>
      <dgm:spPr/>
    </dgm:pt>
    <dgm:pt modelId="{6EDF201B-E24F-4BD1-A01A-5706EC8BBA5B}" type="pres">
      <dgm:prSet presAssocID="{528EA1BC-7476-4352-8D68-EAB31A668765}" presName="FiveConn_2-3" presStyleLbl="fgAccFollowNode1" presStyleIdx="1" presStyleCnt="4">
        <dgm:presLayoutVars>
          <dgm:bulletEnabled val="1"/>
        </dgm:presLayoutVars>
      </dgm:prSet>
      <dgm:spPr/>
    </dgm:pt>
    <dgm:pt modelId="{10210FFB-C874-44AE-BFDF-1AF5A35EF5DF}" type="pres">
      <dgm:prSet presAssocID="{528EA1BC-7476-4352-8D68-EAB31A668765}" presName="FiveConn_3-4" presStyleLbl="fgAccFollowNode1" presStyleIdx="2" presStyleCnt="4">
        <dgm:presLayoutVars>
          <dgm:bulletEnabled val="1"/>
        </dgm:presLayoutVars>
      </dgm:prSet>
      <dgm:spPr/>
    </dgm:pt>
    <dgm:pt modelId="{B3FCC4F2-78E9-449C-BADB-3E683C74B1E6}" type="pres">
      <dgm:prSet presAssocID="{528EA1BC-7476-4352-8D68-EAB31A668765}" presName="FiveConn_4-5" presStyleLbl="fgAccFollowNode1" presStyleIdx="3" presStyleCnt="4">
        <dgm:presLayoutVars>
          <dgm:bulletEnabled val="1"/>
        </dgm:presLayoutVars>
      </dgm:prSet>
      <dgm:spPr/>
    </dgm:pt>
    <dgm:pt modelId="{1286BF89-9FF9-491E-BA1A-C87F53E17CF6}" type="pres">
      <dgm:prSet presAssocID="{528EA1BC-7476-4352-8D68-EAB31A668765}" presName="FiveNodes_1_text" presStyleLbl="node1" presStyleIdx="4" presStyleCnt="5">
        <dgm:presLayoutVars>
          <dgm:bulletEnabled val="1"/>
        </dgm:presLayoutVars>
      </dgm:prSet>
      <dgm:spPr/>
    </dgm:pt>
    <dgm:pt modelId="{B4E4EB25-DE10-4A5F-B63F-8768F8BA88C1}" type="pres">
      <dgm:prSet presAssocID="{528EA1BC-7476-4352-8D68-EAB31A668765}" presName="FiveNodes_2_text" presStyleLbl="node1" presStyleIdx="4" presStyleCnt="5">
        <dgm:presLayoutVars>
          <dgm:bulletEnabled val="1"/>
        </dgm:presLayoutVars>
      </dgm:prSet>
      <dgm:spPr/>
    </dgm:pt>
    <dgm:pt modelId="{29D8522F-164A-4472-9574-81D27EAFE0E5}" type="pres">
      <dgm:prSet presAssocID="{528EA1BC-7476-4352-8D68-EAB31A668765}" presName="FiveNodes_3_text" presStyleLbl="node1" presStyleIdx="4" presStyleCnt="5">
        <dgm:presLayoutVars>
          <dgm:bulletEnabled val="1"/>
        </dgm:presLayoutVars>
      </dgm:prSet>
      <dgm:spPr/>
    </dgm:pt>
    <dgm:pt modelId="{7D7C878B-DC57-4032-ABBC-06ADA4B80BCD}" type="pres">
      <dgm:prSet presAssocID="{528EA1BC-7476-4352-8D68-EAB31A668765}" presName="FiveNodes_4_text" presStyleLbl="node1" presStyleIdx="4" presStyleCnt="5">
        <dgm:presLayoutVars>
          <dgm:bulletEnabled val="1"/>
        </dgm:presLayoutVars>
      </dgm:prSet>
      <dgm:spPr/>
    </dgm:pt>
    <dgm:pt modelId="{FF947971-2A20-45EF-87F3-26F1E3049622}" type="pres">
      <dgm:prSet presAssocID="{528EA1BC-7476-4352-8D68-EAB31A668765}" presName="FiveNodes_5_text" presStyleLbl="node1" presStyleIdx="4" presStyleCnt="5">
        <dgm:presLayoutVars>
          <dgm:bulletEnabled val="1"/>
        </dgm:presLayoutVars>
      </dgm:prSet>
      <dgm:spPr/>
    </dgm:pt>
  </dgm:ptLst>
  <dgm:cxnLst>
    <dgm:cxn modelId="{B2458317-2346-469D-B9E7-DF80409F2352}" type="presOf" srcId="{A8F34C5B-0874-4409-BD6E-EF840C20C595}" destId="{D559B762-1255-4496-ABF7-99C29CE2F4BD}" srcOrd="0" destOrd="0" presId="urn:microsoft.com/office/officeart/2005/8/layout/vProcess5"/>
    <dgm:cxn modelId="{999DD61E-F910-47EE-A1DB-6644BD35A4AA}" type="presOf" srcId="{2437394A-F1A9-4FD7-AF6D-0D30F51E3965}" destId="{238A8C4E-3DB7-424A-AAD6-870DF77B3B58}" srcOrd="0" destOrd="0" presId="urn:microsoft.com/office/officeart/2005/8/layout/vProcess5"/>
    <dgm:cxn modelId="{5D8A5522-4E3B-4463-9268-74A168F5EAC4}" type="presOf" srcId="{6BF881A8-2D8E-4AA5-8021-44E8E1339519}" destId="{4F451F4D-AF6E-4ADD-8C40-11E0096FB67C}" srcOrd="0" destOrd="0" presId="urn:microsoft.com/office/officeart/2005/8/layout/vProcess5"/>
    <dgm:cxn modelId="{A2192E28-19B8-4BCE-91F8-419489F7E271}" type="presOf" srcId="{F3A12A51-3F4B-476B-9183-5BCF2C293765}" destId="{F0187650-A443-4A73-BC32-C9B1976600AD}" srcOrd="0" destOrd="0" presId="urn:microsoft.com/office/officeart/2005/8/layout/vProcess5"/>
    <dgm:cxn modelId="{14483528-8B0D-4A81-8D25-3D3D255301C6}" srcId="{528EA1BC-7476-4352-8D68-EAB31A668765}" destId="{6BF881A8-2D8E-4AA5-8021-44E8E1339519}" srcOrd="4" destOrd="0" parTransId="{5358F6F6-C54E-411C-98BE-AE1F74D930E9}" sibTransId="{3A2976CD-0FFD-418D-A3B2-164DA56AD804}"/>
    <dgm:cxn modelId="{BF81C72D-4AFC-45DD-AADD-776FD7532F96}" srcId="{F2C2C4F5-8EB5-433F-96B4-F20E1D7999CE}" destId="{D0436CE1-B11B-429B-9B78-22D01F02DE86}" srcOrd="0" destOrd="0" parTransId="{EA341740-A739-4F0E-8621-CB22E7D28181}" sibTransId="{350CC7CE-277B-41AC-AE0B-FE4409E88B9C}"/>
    <dgm:cxn modelId="{8CF4053F-63CF-4494-8657-1C0B59A486E2}" srcId="{6BF881A8-2D8E-4AA5-8021-44E8E1339519}" destId="{79F1E6D7-5B1D-4396-9403-D280C5196E66}" srcOrd="0" destOrd="0" parTransId="{82163ACA-5BB2-41E0-AB4D-8F781607D04F}" sibTransId="{0F84BE9B-7AD3-4D1B-88B7-01643A0C8444}"/>
    <dgm:cxn modelId="{8951B15B-B10F-4F8E-8B87-8902EED212D0}" type="presOf" srcId="{A8F34C5B-0874-4409-BD6E-EF840C20C595}" destId="{29D8522F-164A-4472-9574-81D27EAFE0E5}" srcOrd="1" destOrd="0" presId="urn:microsoft.com/office/officeart/2005/8/layout/vProcess5"/>
    <dgm:cxn modelId="{FE92835C-545B-418B-A93F-F2AA5F05F728}" type="presOf" srcId="{16C20BB8-A61F-4D3B-B29E-FFE244CCF1AB}" destId="{F0187650-A443-4A73-BC32-C9B1976600AD}" srcOrd="0" destOrd="1" presId="urn:microsoft.com/office/officeart/2005/8/layout/vProcess5"/>
    <dgm:cxn modelId="{16E6B569-7125-4450-84BA-4E8C5F9955DE}" type="presOf" srcId="{0FA742F5-E752-415A-A12C-FBEDEA3D9E53}" destId="{F0187650-A443-4A73-BC32-C9B1976600AD}" srcOrd="0" destOrd="2" presId="urn:microsoft.com/office/officeart/2005/8/layout/vProcess5"/>
    <dgm:cxn modelId="{61F3866F-E235-4D21-AEBB-92B5D5888724}" type="presOf" srcId="{6BF881A8-2D8E-4AA5-8021-44E8E1339519}" destId="{FF947971-2A20-45EF-87F3-26F1E3049622}" srcOrd="1" destOrd="0" presId="urn:microsoft.com/office/officeart/2005/8/layout/vProcess5"/>
    <dgm:cxn modelId="{3406AE4F-DC28-4283-9518-D2DF36362195}" type="presOf" srcId="{F3A12A51-3F4B-476B-9183-5BCF2C293765}" destId="{B4E4EB25-DE10-4A5F-B63F-8768F8BA88C1}" srcOrd="1" destOrd="0" presId="urn:microsoft.com/office/officeart/2005/8/layout/vProcess5"/>
    <dgm:cxn modelId="{1F466F70-7367-4CDF-9A02-32BC0BB491C9}" srcId="{528EA1BC-7476-4352-8D68-EAB31A668765}" destId="{A8F34C5B-0874-4409-BD6E-EF840C20C595}" srcOrd="2" destOrd="0" parTransId="{90A7117E-46B8-47A7-87F4-70EFFA6CF0BF}" sibTransId="{929D8597-76C4-4B90-957F-E7DD80924884}"/>
    <dgm:cxn modelId="{86179B51-421E-4DA1-A148-2ADEF33A3B59}" srcId="{528EA1BC-7476-4352-8D68-EAB31A668765}" destId="{F2C2C4F5-8EB5-433F-96B4-F20E1D7999CE}" srcOrd="3" destOrd="0" parTransId="{900BAFDF-D311-4AE6-B343-E81207E0ADEF}" sibTransId="{5A157F5C-1B59-453E-A520-59D04DC6624D}"/>
    <dgm:cxn modelId="{970BE577-9A60-4A6B-A372-87CF24FDCCDA}" type="presOf" srcId="{929D8597-76C4-4B90-957F-E7DD80924884}" destId="{10210FFB-C874-44AE-BFDF-1AF5A35EF5DF}" srcOrd="0" destOrd="0" presId="urn:microsoft.com/office/officeart/2005/8/layout/vProcess5"/>
    <dgm:cxn modelId="{89DEF079-17FC-4D3F-833B-46B52A5CA04B}" type="presOf" srcId="{16024036-E008-499C-83C6-5D7D9B52755F}" destId="{6EDF201B-E24F-4BD1-A01A-5706EC8BBA5B}" srcOrd="0" destOrd="0" presId="urn:microsoft.com/office/officeart/2005/8/layout/vProcess5"/>
    <dgm:cxn modelId="{1417ED5A-12BA-4572-A97A-DC5C3704F653}" type="presOf" srcId="{16C20BB8-A61F-4D3B-B29E-FFE244CCF1AB}" destId="{B4E4EB25-DE10-4A5F-B63F-8768F8BA88C1}" srcOrd="1" destOrd="1" presId="urn:microsoft.com/office/officeart/2005/8/layout/vProcess5"/>
    <dgm:cxn modelId="{309B2F7C-FACE-4A75-AAE8-FF17CC6A0EEE}" type="presOf" srcId="{79F1E6D7-5B1D-4396-9403-D280C5196E66}" destId="{FF947971-2A20-45EF-87F3-26F1E3049622}" srcOrd="1" destOrd="1" presId="urn:microsoft.com/office/officeart/2005/8/layout/vProcess5"/>
    <dgm:cxn modelId="{53380789-F9EA-42A1-ACF2-86DEED14017C}" type="presOf" srcId="{08B8A371-2371-4370-8B99-F574EC1A381F}" destId="{8FE5D122-ADE6-472E-B78B-1AA2BF464ADC}" srcOrd="0" destOrd="0" presId="urn:microsoft.com/office/officeart/2005/8/layout/vProcess5"/>
    <dgm:cxn modelId="{157C148E-7861-4F84-BFF0-6F0102DCCE60}" type="presOf" srcId="{6C2A404A-75F5-41B5-B74B-2D0AE4D53109}" destId="{1286BF89-9FF9-491E-BA1A-C87F53E17CF6}" srcOrd="1" destOrd="1" presId="urn:microsoft.com/office/officeart/2005/8/layout/vProcess5"/>
    <dgm:cxn modelId="{70436094-5D3D-4D65-B0EF-D8FA87C5EDF3}" srcId="{2437394A-F1A9-4FD7-AF6D-0D30F51E3965}" destId="{6C2A404A-75F5-41B5-B74B-2D0AE4D53109}" srcOrd="0" destOrd="0" parTransId="{00821F25-E88B-4073-AFEF-974A4E2360DD}" sibTransId="{418A1797-0983-43B3-8B12-6150CBC7B8D2}"/>
    <dgm:cxn modelId="{6EDF4E95-00D7-44A3-83A6-7D9C329DF84C}" srcId="{528EA1BC-7476-4352-8D68-EAB31A668765}" destId="{F3A12A51-3F4B-476B-9183-5BCF2C293765}" srcOrd="1" destOrd="0" parTransId="{F98A7CB2-9617-4794-A96B-C2146319FC0F}" sibTransId="{16024036-E008-499C-83C6-5D7D9B52755F}"/>
    <dgm:cxn modelId="{BCC1F0B2-8C16-438C-A092-7B9FCB753EC2}" srcId="{F3A12A51-3F4B-476B-9183-5BCF2C293765}" destId="{16C20BB8-A61F-4D3B-B29E-FFE244CCF1AB}" srcOrd="0" destOrd="0" parTransId="{C5D9B930-757B-43A4-852D-241E2388E3BA}" sibTransId="{E86670B7-2E7E-4A6C-996B-B0DF9A7FC09F}"/>
    <dgm:cxn modelId="{5E4F1DB7-39AC-4CB8-B2B5-51FF5991379E}" type="presOf" srcId="{F2C2C4F5-8EB5-433F-96B4-F20E1D7999CE}" destId="{29CA2730-1BD3-4393-AA19-7426ECED6CC5}" srcOrd="0" destOrd="0" presId="urn:microsoft.com/office/officeart/2005/8/layout/vProcess5"/>
    <dgm:cxn modelId="{3441E8BC-B3EE-4290-AEBC-1F7A91D45523}" srcId="{F3A12A51-3F4B-476B-9183-5BCF2C293765}" destId="{0FA742F5-E752-415A-A12C-FBEDEA3D9E53}" srcOrd="1" destOrd="0" parTransId="{D7F46159-0A04-4901-9A3C-C6D8EA148115}" sibTransId="{F22EFB6F-CFCE-4C13-8E28-501E628181D8}"/>
    <dgm:cxn modelId="{F039A0C0-4633-4664-826A-9AA86CD7AA1C}" type="presOf" srcId="{D0436CE1-B11B-429B-9B78-22D01F02DE86}" destId="{29CA2730-1BD3-4393-AA19-7426ECED6CC5}" srcOrd="0" destOrd="1" presId="urn:microsoft.com/office/officeart/2005/8/layout/vProcess5"/>
    <dgm:cxn modelId="{A5C66FCD-BC3F-4466-86FA-42DCAD0AF015}" srcId="{528EA1BC-7476-4352-8D68-EAB31A668765}" destId="{2437394A-F1A9-4FD7-AF6D-0D30F51E3965}" srcOrd="0" destOrd="0" parTransId="{82D9B4D4-A806-4C25-AD10-861972850641}" sibTransId="{08B8A371-2371-4370-8B99-F574EC1A381F}"/>
    <dgm:cxn modelId="{87EF0BD1-9B93-4B7D-9A3E-E3B0FA71C0F7}" type="presOf" srcId="{D0436CE1-B11B-429B-9B78-22D01F02DE86}" destId="{7D7C878B-DC57-4032-ABBC-06ADA4B80BCD}" srcOrd="1" destOrd="1" presId="urn:microsoft.com/office/officeart/2005/8/layout/vProcess5"/>
    <dgm:cxn modelId="{45C63CD1-5285-4456-A391-1AD4DF1834DD}" type="presOf" srcId="{0FA742F5-E752-415A-A12C-FBEDEA3D9E53}" destId="{B4E4EB25-DE10-4A5F-B63F-8768F8BA88C1}" srcOrd="1" destOrd="2" presId="urn:microsoft.com/office/officeart/2005/8/layout/vProcess5"/>
    <dgm:cxn modelId="{4652FAD4-78DE-40BA-8CA6-F0B58171734E}" type="presOf" srcId="{528EA1BC-7476-4352-8D68-EAB31A668765}" destId="{406DADA0-0741-4205-B6F7-B3ECC4F97080}" srcOrd="0" destOrd="0" presId="urn:microsoft.com/office/officeart/2005/8/layout/vProcess5"/>
    <dgm:cxn modelId="{9ABB46D6-461F-4E9E-8A75-D1BCCB3625D4}" srcId="{A8F34C5B-0874-4409-BD6E-EF840C20C595}" destId="{1346836D-0443-48AB-B82D-6E4883E880C4}" srcOrd="0" destOrd="0" parTransId="{54CD08F8-26AA-4866-B306-1B24CE85BAF7}" sibTransId="{3117BC4E-2143-4F26-ADA0-6A52EDF381ED}"/>
    <dgm:cxn modelId="{564E8EDC-255E-4ECE-84A9-E1D0DA7EBA79}" type="presOf" srcId="{1346836D-0443-48AB-B82D-6E4883E880C4}" destId="{D559B762-1255-4496-ABF7-99C29CE2F4BD}" srcOrd="0" destOrd="1" presId="urn:microsoft.com/office/officeart/2005/8/layout/vProcess5"/>
    <dgm:cxn modelId="{560670E0-849F-4980-9A87-8821D8C92128}" type="presOf" srcId="{79F1E6D7-5B1D-4396-9403-D280C5196E66}" destId="{4F451F4D-AF6E-4ADD-8C40-11E0096FB67C}" srcOrd="0" destOrd="1" presId="urn:microsoft.com/office/officeart/2005/8/layout/vProcess5"/>
    <dgm:cxn modelId="{C3C5EEE0-B4F3-46D3-BF24-DA75A6D87B60}" type="presOf" srcId="{1346836D-0443-48AB-B82D-6E4883E880C4}" destId="{29D8522F-164A-4472-9574-81D27EAFE0E5}" srcOrd="1" destOrd="1" presId="urn:microsoft.com/office/officeart/2005/8/layout/vProcess5"/>
    <dgm:cxn modelId="{840618E9-CF5D-4D3B-980D-906F96B44D2C}" type="presOf" srcId="{6C2A404A-75F5-41B5-B74B-2D0AE4D53109}" destId="{238A8C4E-3DB7-424A-AAD6-870DF77B3B58}" srcOrd="0" destOrd="1" presId="urn:microsoft.com/office/officeart/2005/8/layout/vProcess5"/>
    <dgm:cxn modelId="{79CC52F3-80A3-41EF-ADAB-88695A6DBAEE}" type="presOf" srcId="{5A157F5C-1B59-453E-A520-59D04DC6624D}" destId="{B3FCC4F2-78E9-449C-BADB-3E683C74B1E6}" srcOrd="0" destOrd="0" presId="urn:microsoft.com/office/officeart/2005/8/layout/vProcess5"/>
    <dgm:cxn modelId="{C44192F8-1E1F-4B12-A4EF-DD33F357B756}" type="presOf" srcId="{F2C2C4F5-8EB5-433F-96B4-F20E1D7999CE}" destId="{7D7C878B-DC57-4032-ABBC-06ADA4B80BCD}" srcOrd="1" destOrd="0" presId="urn:microsoft.com/office/officeart/2005/8/layout/vProcess5"/>
    <dgm:cxn modelId="{8AC29DF8-743D-4173-8802-DBC24F91E3EF}" type="presOf" srcId="{2437394A-F1A9-4FD7-AF6D-0D30F51E3965}" destId="{1286BF89-9FF9-491E-BA1A-C87F53E17CF6}" srcOrd="1" destOrd="0" presId="urn:microsoft.com/office/officeart/2005/8/layout/vProcess5"/>
    <dgm:cxn modelId="{C29562C8-E534-4A3B-85D2-B53A2EEAB73E}" type="presParOf" srcId="{406DADA0-0741-4205-B6F7-B3ECC4F97080}" destId="{53281753-2C30-4730-9C15-6537C3D629ED}" srcOrd="0" destOrd="0" presId="urn:microsoft.com/office/officeart/2005/8/layout/vProcess5"/>
    <dgm:cxn modelId="{D1456024-80AE-4676-A6C1-948CBD60A7A9}" type="presParOf" srcId="{406DADA0-0741-4205-B6F7-B3ECC4F97080}" destId="{238A8C4E-3DB7-424A-AAD6-870DF77B3B58}" srcOrd="1" destOrd="0" presId="urn:microsoft.com/office/officeart/2005/8/layout/vProcess5"/>
    <dgm:cxn modelId="{CA789D35-E018-437A-96D4-13AEF835D5D5}" type="presParOf" srcId="{406DADA0-0741-4205-B6F7-B3ECC4F97080}" destId="{F0187650-A443-4A73-BC32-C9B1976600AD}" srcOrd="2" destOrd="0" presId="urn:microsoft.com/office/officeart/2005/8/layout/vProcess5"/>
    <dgm:cxn modelId="{BA8A5433-2557-4CCE-8277-61713CB20209}" type="presParOf" srcId="{406DADA0-0741-4205-B6F7-B3ECC4F97080}" destId="{D559B762-1255-4496-ABF7-99C29CE2F4BD}" srcOrd="3" destOrd="0" presId="urn:microsoft.com/office/officeart/2005/8/layout/vProcess5"/>
    <dgm:cxn modelId="{C1EEC65B-5596-4A61-B3A4-AD80217196FA}" type="presParOf" srcId="{406DADA0-0741-4205-B6F7-B3ECC4F97080}" destId="{29CA2730-1BD3-4393-AA19-7426ECED6CC5}" srcOrd="4" destOrd="0" presId="urn:microsoft.com/office/officeart/2005/8/layout/vProcess5"/>
    <dgm:cxn modelId="{5E9B4CA3-6EC4-4AEA-A0BF-C751D2889C3A}" type="presParOf" srcId="{406DADA0-0741-4205-B6F7-B3ECC4F97080}" destId="{4F451F4D-AF6E-4ADD-8C40-11E0096FB67C}" srcOrd="5" destOrd="0" presId="urn:microsoft.com/office/officeart/2005/8/layout/vProcess5"/>
    <dgm:cxn modelId="{F618C29D-320B-4EC0-BCF4-FF42BC9BC756}" type="presParOf" srcId="{406DADA0-0741-4205-B6F7-B3ECC4F97080}" destId="{8FE5D122-ADE6-472E-B78B-1AA2BF464ADC}" srcOrd="6" destOrd="0" presId="urn:microsoft.com/office/officeart/2005/8/layout/vProcess5"/>
    <dgm:cxn modelId="{D15AA302-6448-4E21-BB5B-C1D3702D8B03}" type="presParOf" srcId="{406DADA0-0741-4205-B6F7-B3ECC4F97080}" destId="{6EDF201B-E24F-4BD1-A01A-5706EC8BBA5B}" srcOrd="7" destOrd="0" presId="urn:microsoft.com/office/officeart/2005/8/layout/vProcess5"/>
    <dgm:cxn modelId="{9E3A23E1-BC3D-4CD9-A3B1-F8EE299A52A9}" type="presParOf" srcId="{406DADA0-0741-4205-B6F7-B3ECC4F97080}" destId="{10210FFB-C874-44AE-BFDF-1AF5A35EF5DF}" srcOrd="8" destOrd="0" presId="urn:microsoft.com/office/officeart/2005/8/layout/vProcess5"/>
    <dgm:cxn modelId="{71EDB405-76B4-48A9-87A3-59D24D1E0C6D}" type="presParOf" srcId="{406DADA0-0741-4205-B6F7-B3ECC4F97080}" destId="{B3FCC4F2-78E9-449C-BADB-3E683C74B1E6}" srcOrd="9" destOrd="0" presId="urn:microsoft.com/office/officeart/2005/8/layout/vProcess5"/>
    <dgm:cxn modelId="{BEB81B25-F173-4533-B2DA-21A7DC0134DA}" type="presParOf" srcId="{406DADA0-0741-4205-B6F7-B3ECC4F97080}" destId="{1286BF89-9FF9-491E-BA1A-C87F53E17CF6}" srcOrd="10" destOrd="0" presId="urn:microsoft.com/office/officeart/2005/8/layout/vProcess5"/>
    <dgm:cxn modelId="{EB4CFBAC-EAFE-41EB-B795-D54DE2F26ADD}" type="presParOf" srcId="{406DADA0-0741-4205-B6F7-B3ECC4F97080}" destId="{B4E4EB25-DE10-4A5F-B63F-8768F8BA88C1}" srcOrd="11" destOrd="0" presId="urn:microsoft.com/office/officeart/2005/8/layout/vProcess5"/>
    <dgm:cxn modelId="{DE4CC8D4-90BE-4080-B933-E94346A8C15D}" type="presParOf" srcId="{406DADA0-0741-4205-B6F7-B3ECC4F97080}" destId="{29D8522F-164A-4472-9574-81D27EAFE0E5}" srcOrd="12" destOrd="0" presId="urn:microsoft.com/office/officeart/2005/8/layout/vProcess5"/>
    <dgm:cxn modelId="{35A3D943-9C7B-4127-92EF-1E9CDA49DE30}" type="presParOf" srcId="{406DADA0-0741-4205-B6F7-B3ECC4F97080}" destId="{7D7C878B-DC57-4032-ABBC-06ADA4B80BCD}" srcOrd="13" destOrd="0" presId="urn:microsoft.com/office/officeart/2005/8/layout/vProcess5"/>
    <dgm:cxn modelId="{819C456F-2A3E-4106-ABFD-0A03FD9C28BB}" type="presParOf" srcId="{406DADA0-0741-4205-B6F7-B3ECC4F97080}" destId="{FF947971-2A20-45EF-87F3-26F1E3049622}"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A21D05-2DB4-47AE-8E71-C0C3F768E92E}" type="doc">
      <dgm:prSet loTypeId="urn:microsoft.com/office/officeart/2009/layout/CircleArrowProcess" loCatId="cycle" qsTypeId="urn:microsoft.com/office/officeart/2005/8/quickstyle/simple3" qsCatId="simple" csTypeId="urn:microsoft.com/office/officeart/2005/8/colors/colorful1" csCatId="colorful" phldr="1"/>
      <dgm:spPr/>
      <dgm:t>
        <a:bodyPr/>
        <a:lstStyle/>
        <a:p>
          <a:endParaRPr lang="es-ES"/>
        </a:p>
      </dgm:t>
    </dgm:pt>
    <dgm:pt modelId="{B9866577-4C03-41BB-B3FF-279BE933B20D}">
      <dgm:prSet phldrT="[Texto]"/>
      <dgm:spPr/>
      <dgm:t>
        <a:bodyPr/>
        <a:lstStyle/>
        <a:p>
          <a:r>
            <a:rPr lang="es-ES" dirty="0"/>
            <a:t>Enfoque cuantitativo</a:t>
          </a:r>
        </a:p>
      </dgm:t>
    </dgm:pt>
    <dgm:pt modelId="{1A90D4EF-B18C-434D-9010-F058810AC047}" type="parTrans" cxnId="{7CAF7B11-EFD7-40D8-96CD-92D7D16B6231}">
      <dgm:prSet/>
      <dgm:spPr/>
      <dgm:t>
        <a:bodyPr/>
        <a:lstStyle/>
        <a:p>
          <a:endParaRPr lang="es-ES"/>
        </a:p>
      </dgm:t>
    </dgm:pt>
    <dgm:pt modelId="{6F7DFB7F-73B7-4097-9A94-51F4FD5F2678}" type="sibTrans" cxnId="{7CAF7B11-EFD7-40D8-96CD-92D7D16B6231}">
      <dgm:prSet/>
      <dgm:spPr/>
      <dgm:t>
        <a:bodyPr/>
        <a:lstStyle/>
        <a:p>
          <a:endParaRPr lang="es-ES"/>
        </a:p>
      </dgm:t>
    </dgm:pt>
    <dgm:pt modelId="{E87F0F8F-7336-4112-9BA0-C310CFFCB60C}" type="pres">
      <dgm:prSet presAssocID="{91A21D05-2DB4-47AE-8E71-C0C3F768E92E}" presName="Name0" presStyleCnt="0">
        <dgm:presLayoutVars>
          <dgm:chMax val="7"/>
          <dgm:chPref val="7"/>
          <dgm:dir/>
          <dgm:animLvl val="lvl"/>
        </dgm:presLayoutVars>
      </dgm:prSet>
      <dgm:spPr/>
    </dgm:pt>
    <dgm:pt modelId="{92CC5117-2A51-4A15-8596-2E4C7BE9B5BC}" type="pres">
      <dgm:prSet presAssocID="{B9866577-4C03-41BB-B3FF-279BE933B20D}" presName="Accent1" presStyleCnt="0"/>
      <dgm:spPr/>
    </dgm:pt>
    <dgm:pt modelId="{09107811-7924-4FDE-A5EB-A23BBB9397E3}" type="pres">
      <dgm:prSet presAssocID="{B9866577-4C03-41BB-B3FF-279BE933B20D}" presName="Accent" presStyleLbl="node1" presStyleIdx="0" presStyleCnt="1"/>
      <dgm:spPr/>
    </dgm:pt>
    <dgm:pt modelId="{FF400FE6-D940-445B-BC22-6470496F8161}" type="pres">
      <dgm:prSet presAssocID="{B9866577-4C03-41BB-B3FF-279BE933B20D}" presName="Parent1" presStyleLbl="revTx" presStyleIdx="0" presStyleCnt="1">
        <dgm:presLayoutVars>
          <dgm:chMax val="1"/>
          <dgm:chPref val="1"/>
          <dgm:bulletEnabled val="1"/>
        </dgm:presLayoutVars>
      </dgm:prSet>
      <dgm:spPr/>
    </dgm:pt>
  </dgm:ptLst>
  <dgm:cxnLst>
    <dgm:cxn modelId="{7CAF7B11-EFD7-40D8-96CD-92D7D16B6231}" srcId="{91A21D05-2DB4-47AE-8E71-C0C3F768E92E}" destId="{B9866577-4C03-41BB-B3FF-279BE933B20D}" srcOrd="0" destOrd="0" parTransId="{1A90D4EF-B18C-434D-9010-F058810AC047}" sibTransId="{6F7DFB7F-73B7-4097-9A94-51F4FD5F2678}"/>
    <dgm:cxn modelId="{FCFDED52-F8D7-4800-9C43-0E87A7B8996B}" type="presOf" srcId="{91A21D05-2DB4-47AE-8E71-C0C3F768E92E}" destId="{E87F0F8F-7336-4112-9BA0-C310CFFCB60C}" srcOrd="0" destOrd="0" presId="urn:microsoft.com/office/officeart/2009/layout/CircleArrowProcess"/>
    <dgm:cxn modelId="{C48A3FFD-B8C3-4152-8BF7-26F82F663D08}" type="presOf" srcId="{B9866577-4C03-41BB-B3FF-279BE933B20D}" destId="{FF400FE6-D940-445B-BC22-6470496F8161}" srcOrd="0" destOrd="0" presId="urn:microsoft.com/office/officeart/2009/layout/CircleArrowProcess"/>
    <dgm:cxn modelId="{CF7786C0-DA92-4F94-AE7A-8624B016B2BD}" type="presParOf" srcId="{E87F0F8F-7336-4112-9BA0-C310CFFCB60C}" destId="{92CC5117-2A51-4A15-8596-2E4C7BE9B5BC}" srcOrd="0" destOrd="0" presId="urn:microsoft.com/office/officeart/2009/layout/CircleArrowProcess"/>
    <dgm:cxn modelId="{E343AF91-7A25-49D6-AAFD-F139F252D145}" type="presParOf" srcId="{92CC5117-2A51-4A15-8596-2E4C7BE9B5BC}" destId="{09107811-7924-4FDE-A5EB-A23BBB9397E3}" srcOrd="0" destOrd="0" presId="urn:microsoft.com/office/officeart/2009/layout/CircleArrowProcess"/>
    <dgm:cxn modelId="{34A29EBA-06F8-4E68-8019-FE0A6C463DBF}" type="presParOf" srcId="{E87F0F8F-7336-4112-9BA0-C310CFFCB60C}" destId="{FF400FE6-D940-445B-BC22-6470496F8161}" srcOrd="1"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08770B-7E41-45E1-B476-78FD319B5870}"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FAF2578D-8FD5-4A26-B54E-D1688DF1829A}">
      <dgm:prSet phldrT="[Texto]" custT="1"/>
      <dgm:spPr/>
      <dgm:t>
        <a:bodyPr/>
        <a:lstStyle/>
        <a:p>
          <a:pPr algn="ctr"/>
          <a:r>
            <a:rPr lang="es-EC" sz="1600" dirty="0"/>
            <a:t>Número total de estudiantes de las universidades existentes en el Ecuador, particularmente en el Distrito Metropolitano de Quito</a:t>
          </a:r>
        </a:p>
      </dgm:t>
    </dgm:pt>
    <dgm:pt modelId="{FE66B633-1C52-4F59-BEF1-6CBA9F5953E5}" type="parTrans" cxnId="{8384B0FF-919D-4384-B7F5-6D661449C909}">
      <dgm:prSet/>
      <dgm:spPr/>
      <dgm:t>
        <a:bodyPr/>
        <a:lstStyle/>
        <a:p>
          <a:endParaRPr lang="es-EC"/>
        </a:p>
      </dgm:t>
    </dgm:pt>
    <dgm:pt modelId="{D13DBA19-685A-4844-9D76-BE4F2519B346}" type="sibTrans" cxnId="{8384B0FF-919D-4384-B7F5-6D661449C909}">
      <dgm:prSet/>
      <dgm:spPr/>
      <dgm:t>
        <a:bodyPr/>
        <a:lstStyle/>
        <a:p>
          <a:endParaRPr lang="es-EC"/>
        </a:p>
      </dgm:t>
    </dgm:pt>
    <dgm:pt modelId="{E6C2029B-A9A0-424B-A189-0A8AA0EC15E5}">
      <dgm:prSet phldrT="[Texto]" custT="1"/>
      <dgm:spPr/>
      <dgm:t>
        <a:bodyPr/>
        <a:lstStyle/>
        <a:p>
          <a:r>
            <a:rPr lang="es-EC" sz="1600" dirty="0"/>
            <a:t>44 universidades y escuelas politécnicas registradas al año 2018 en la Provincia de Pichincha considerando matrices y sedes, </a:t>
          </a:r>
        </a:p>
        <a:p>
          <a:r>
            <a:rPr lang="es-EC" sz="1600" dirty="0"/>
            <a:t>Se registraron un total de 160.114 estudiantes matriculados </a:t>
          </a:r>
        </a:p>
      </dgm:t>
    </dgm:pt>
    <dgm:pt modelId="{0B5316C5-6C82-4533-AD9A-CF2ECC1D0985}" type="parTrans" cxnId="{4C8D12AC-670A-4825-AA67-84AE0239862F}">
      <dgm:prSet/>
      <dgm:spPr/>
      <dgm:t>
        <a:bodyPr/>
        <a:lstStyle/>
        <a:p>
          <a:endParaRPr lang="es-EC"/>
        </a:p>
      </dgm:t>
    </dgm:pt>
    <dgm:pt modelId="{F9691810-6852-4E15-9355-F2F8300DA7C7}" type="sibTrans" cxnId="{4C8D12AC-670A-4825-AA67-84AE0239862F}">
      <dgm:prSet/>
      <dgm:spPr/>
      <dgm:t>
        <a:bodyPr/>
        <a:lstStyle/>
        <a:p>
          <a:endParaRPr lang="es-EC"/>
        </a:p>
      </dgm:t>
    </dgm:pt>
    <dgm:pt modelId="{1139B662-2D04-4B27-88B1-EC118BF60D4E}" type="pres">
      <dgm:prSet presAssocID="{C108770B-7E41-45E1-B476-78FD319B5870}" presName="Name0" presStyleCnt="0">
        <dgm:presLayoutVars>
          <dgm:dir/>
          <dgm:animOne val="branch"/>
          <dgm:animLvl val="lvl"/>
        </dgm:presLayoutVars>
      </dgm:prSet>
      <dgm:spPr/>
    </dgm:pt>
    <dgm:pt modelId="{5E8E2CA2-5BFE-4A91-A4CF-A9E4492F9886}" type="pres">
      <dgm:prSet presAssocID="{FAF2578D-8FD5-4A26-B54E-D1688DF1829A}" presName="chaos" presStyleCnt="0"/>
      <dgm:spPr/>
    </dgm:pt>
    <dgm:pt modelId="{6499DE9D-9AC0-4526-B1A9-23D50542BDC3}" type="pres">
      <dgm:prSet presAssocID="{FAF2578D-8FD5-4A26-B54E-D1688DF1829A}" presName="parTx1" presStyleLbl="revTx" presStyleIdx="0" presStyleCnt="1" custScaleX="143966" custScaleY="97599" custLinFactNeighborX="1041" custLinFactNeighborY="7917"/>
      <dgm:spPr/>
    </dgm:pt>
    <dgm:pt modelId="{B9A2BFD7-17DC-4CDA-8EBD-EDB80725EE4A}" type="pres">
      <dgm:prSet presAssocID="{FAF2578D-8FD5-4A26-B54E-D1688DF1829A}" presName="c1" presStyleLbl="node1" presStyleIdx="0" presStyleCnt="19" custLinFactX="-39614" custLinFactY="-43457" custLinFactNeighborX="-100000" custLinFactNeighborY="-100000"/>
      <dgm:spPr/>
    </dgm:pt>
    <dgm:pt modelId="{2A449FB5-0E3F-4922-85DB-269C4AC60439}" type="pres">
      <dgm:prSet presAssocID="{FAF2578D-8FD5-4A26-B54E-D1688DF1829A}" presName="c2" presStyleLbl="node1" presStyleIdx="1" presStyleCnt="19" custLinFactX="100000" custLinFactNeighborX="109459" custLinFactNeighborY="-72002"/>
      <dgm:spPr/>
    </dgm:pt>
    <dgm:pt modelId="{459FFA14-6186-4578-AA49-7CD029178C1B}" type="pres">
      <dgm:prSet presAssocID="{FAF2578D-8FD5-4A26-B54E-D1688DF1829A}" presName="c3" presStyleLbl="node1" presStyleIdx="2" presStyleCnt="19" custLinFactNeighborX="-87473" custLinFactNeighborY="-74564"/>
      <dgm:spPr/>
    </dgm:pt>
    <dgm:pt modelId="{F72B4446-59A6-4EF2-BA4A-A3A119D91A63}" type="pres">
      <dgm:prSet presAssocID="{FAF2578D-8FD5-4A26-B54E-D1688DF1829A}" presName="c4" presStyleLbl="node1" presStyleIdx="3" presStyleCnt="19"/>
      <dgm:spPr/>
    </dgm:pt>
    <dgm:pt modelId="{C0C8D3A4-EEFD-4F39-9433-417425F24A46}" type="pres">
      <dgm:prSet presAssocID="{FAF2578D-8FD5-4A26-B54E-D1688DF1829A}" presName="c5" presStyleLbl="node1" presStyleIdx="4" presStyleCnt="19"/>
      <dgm:spPr/>
    </dgm:pt>
    <dgm:pt modelId="{C225D5A8-6F12-47E4-91DB-A74270CB556A}" type="pres">
      <dgm:prSet presAssocID="{FAF2578D-8FD5-4A26-B54E-D1688DF1829A}" presName="c6" presStyleLbl="node1" presStyleIdx="5" presStyleCnt="19"/>
      <dgm:spPr/>
    </dgm:pt>
    <dgm:pt modelId="{D74724B1-4B32-47E6-A46A-0D71AFE0BA1B}" type="pres">
      <dgm:prSet presAssocID="{FAF2578D-8FD5-4A26-B54E-D1688DF1829A}" presName="c7" presStyleLbl="node1" presStyleIdx="6" presStyleCnt="19"/>
      <dgm:spPr/>
    </dgm:pt>
    <dgm:pt modelId="{330B5468-0204-47BB-AC0E-A9B0BF29AB95}" type="pres">
      <dgm:prSet presAssocID="{FAF2578D-8FD5-4A26-B54E-D1688DF1829A}" presName="c8" presStyleLbl="node1" presStyleIdx="7" presStyleCnt="19" custLinFactNeighborX="-6546" custLinFactNeighborY="-43458"/>
      <dgm:spPr/>
    </dgm:pt>
    <dgm:pt modelId="{24037FC3-02F6-4FA4-A394-8C7360543A8F}" type="pres">
      <dgm:prSet presAssocID="{FAF2578D-8FD5-4A26-B54E-D1688DF1829A}" presName="c9" presStyleLbl="node1" presStyleIdx="8" presStyleCnt="19" custLinFactY="-97458" custLinFactNeighborX="72002" custLinFactNeighborY="-100000"/>
      <dgm:spPr/>
    </dgm:pt>
    <dgm:pt modelId="{5A337340-525A-40CC-8A4F-857F5D9819D2}" type="pres">
      <dgm:prSet presAssocID="{FAF2578D-8FD5-4A26-B54E-D1688DF1829A}" presName="c10" presStyleLbl="node1" presStyleIdx="9" presStyleCnt="19" custLinFactNeighborX="58547" custLinFactNeighborY="-43011"/>
      <dgm:spPr/>
    </dgm:pt>
    <dgm:pt modelId="{B038AAF6-1ECB-45CB-8A85-749869306FED}" type="pres">
      <dgm:prSet presAssocID="{FAF2578D-8FD5-4A26-B54E-D1688DF1829A}" presName="c11" presStyleLbl="node1" presStyleIdx="10" presStyleCnt="19" custLinFactY="35506" custLinFactNeighborX="-69613" custLinFactNeighborY="100000"/>
      <dgm:spPr/>
    </dgm:pt>
    <dgm:pt modelId="{F0EB78C3-9583-46DB-AE37-BA63FB5D57F9}" type="pres">
      <dgm:prSet presAssocID="{FAF2578D-8FD5-4A26-B54E-D1688DF1829A}" presName="c12" presStyleLbl="node1" presStyleIdx="11" presStyleCnt="19" custLinFactNeighborY="37867"/>
      <dgm:spPr/>
    </dgm:pt>
    <dgm:pt modelId="{F8490814-ED92-4D2E-B1F6-A11C5BA3ADBB}" type="pres">
      <dgm:prSet presAssocID="{FAF2578D-8FD5-4A26-B54E-D1688DF1829A}" presName="c13" presStyleLbl="node1" presStyleIdx="12" presStyleCnt="19"/>
      <dgm:spPr/>
    </dgm:pt>
    <dgm:pt modelId="{5000741C-0733-4564-9F99-4A6576931A59}" type="pres">
      <dgm:prSet presAssocID="{FAF2578D-8FD5-4A26-B54E-D1688DF1829A}" presName="c14" presStyleLbl="node1" presStyleIdx="13" presStyleCnt="19"/>
      <dgm:spPr/>
    </dgm:pt>
    <dgm:pt modelId="{91F11146-C0F0-4349-B274-CD848858307A}" type="pres">
      <dgm:prSet presAssocID="{FAF2578D-8FD5-4A26-B54E-D1688DF1829A}" presName="c15" presStyleLbl="node1" presStyleIdx="14" presStyleCnt="19"/>
      <dgm:spPr/>
    </dgm:pt>
    <dgm:pt modelId="{C5D93EDD-CD73-49C2-A72F-F76F923F55BE}" type="pres">
      <dgm:prSet presAssocID="{FAF2578D-8FD5-4A26-B54E-D1688DF1829A}" presName="c16" presStyleLbl="node1" presStyleIdx="15" presStyleCnt="19"/>
      <dgm:spPr/>
    </dgm:pt>
    <dgm:pt modelId="{7A0E9CAE-7162-4B77-A7E0-2449445569DA}" type="pres">
      <dgm:prSet presAssocID="{FAF2578D-8FD5-4A26-B54E-D1688DF1829A}" presName="c17" presStyleLbl="node1" presStyleIdx="16" presStyleCnt="19"/>
      <dgm:spPr/>
    </dgm:pt>
    <dgm:pt modelId="{452EEF09-3E82-46E2-97B2-F71DF4705EBB}" type="pres">
      <dgm:prSet presAssocID="{FAF2578D-8FD5-4A26-B54E-D1688DF1829A}" presName="c18" presStyleLbl="node1" presStyleIdx="17" presStyleCnt="19"/>
      <dgm:spPr/>
    </dgm:pt>
    <dgm:pt modelId="{D877FE5D-12E4-4AE2-95AE-8B42CFB32933}" type="pres">
      <dgm:prSet presAssocID="{D13DBA19-685A-4844-9D76-BE4F2519B346}" presName="chevronComposite1" presStyleCnt="0"/>
      <dgm:spPr/>
    </dgm:pt>
    <dgm:pt modelId="{2C93844B-EDAD-434A-853B-172AB64B30A8}" type="pres">
      <dgm:prSet presAssocID="{D13DBA19-685A-4844-9D76-BE4F2519B346}" presName="chevron1" presStyleLbl="sibTrans2D1" presStyleIdx="0" presStyleCnt="2" custScaleX="49590" custScaleY="59496" custLinFactNeighborX="-33056" custLinFactNeighborY="-2985"/>
      <dgm:spPr/>
    </dgm:pt>
    <dgm:pt modelId="{CA353877-AEB7-45FE-A043-D584CD7F544C}" type="pres">
      <dgm:prSet presAssocID="{D13DBA19-685A-4844-9D76-BE4F2519B346}" presName="spChevron1" presStyleCnt="0"/>
      <dgm:spPr/>
    </dgm:pt>
    <dgm:pt modelId="{9D711687-476B-4F43-A41E-0D89BB949634}" type="pres">
      <dgm:prSet presAssocID="{D13DBA19-685A-4844-9D76-BE4F2519B346}" presName="overlap" presStyleCnt="0"/>
      <dgm:spPr/>
    </dgm:pt>
    <dgm:pt modelId="{16258C55-5D44-42DE-9EE4-2E9D31335DB2}" type="pres">
      <dgm:prSet presAssocID="{D13DBA19-685A-4844-9D76-BE4F2519B346}" presName="chevronComposite2" presStyleCnt="0"/>
      <dgm:spPr/>
    </dgm:pt>
    <dgm:pt modelId="{8E6FD4ED-3FBE-4F9C-ABD8-ABC453230350}" type="pres">
      <dgm:prSet presAssocID="{D13DBA19-685A-4844-9D76-BE4F2519B346}" presName="chevron2" presStyleLbl="sibTrans2D1" presStyleIdx="1" presStyleCnt="2" custScaleX="49590" custScaleY="59496" custLinFactNeighborX="8075" custLinFactNeighborY="-1499"/>
      <dgm:spPr/>
    </dgm:pt>
    <dgm:pt modelId="{CD09614F-97D1-4269-BFB2-81E33B6943E8}" type="pres">
      <dgm:prSet presAssocID="{D13DBA19-685A-4844-9D76-BE4F2519B346}" presName="spChevron2" presStyleCnt="0"/>
      <dgm:spPr/>
    </dgm:pt>
    <dgm:pt modelId="{39D8E6BA-DA04-473C-B2FF-A4956EA44C85}" type="pres">
      <dgm:prSet presAssocID="{E6C2029B-A9A0-424B-A189-0A8AA0EC15E5}" presName="last" presStyleCnt="0"/>
      <dgm:spPr/>
    </dgm:pt>
    <dgm:pt modelId="{E1645BA9-F28F-4724-8157-0EF36FB4C0D1}" type="pres">
      <dgm:prSet presAssocID="{E6C2029B-A9A0-424B-A189-0A8AA0EC15E5}" presName="circleTx" presStyleLbl="node1" presStyleIdx="18" presStyleCnt="19" custScaleX="189555" custLinFactNeighborX="1330" custLinFactNeighborY="-4475"/>
      <dgm:spPr/>
    </dgm:pt>
    <dgm:pt modelId="{D71BFB87-CCA9-4C7C-8EE0-BFA031D14354}" type="pres">
      <dgm:prSet presAssocID="{E6C2029B-A9A0-424B-A189-0A8AA0EC15E5}" presName="spN" presStyleCnt="0"/>
      <dgm:spPr/>
    </dgm:pt>
  </dgm:ptLst>
  <dgm:cxnLst>
    <dgm:cxn modelId="{6E38EA77-821C-486E-826D-E98F62513592}" type="presOf" srcId="{FAF2578D-8FD5-4A26-B54E-D1688DF1829A}" destId="{6499DE9D-9AC0-4526-B1A9-23D50542BDC3}" srcOrd="0" destOrd="0" presId="urn:microsoft.com/office/officeart/2009/3/layout/RandomtoResultProcess"/>
    <dgm:cxn modelId="{75BA1184-BE1A-4A08-BC76-7EC1BC00E5E8}" type="presOf" srcId="{C108770B-7E41-45E1-B476-78FD319B5870}" destId="{1139B662-2D04-4B27-88B1-EC118BF60D4E}" srcOrd="0" destOrd="0" presId="urn:microsoft.com/office/officeart/2009/3/layout/RandomtoResultProcess"/>
    <dgm:cxn modelId="{4C8D12AC-670A-4825-AA67-84AE0239862F}" srcId="{C108770B-7E41-45E1-B476-78FD319B5870}" destId="{E6C2029B-A9A0-424B-A189-0A8AA0EC15E5}" srcOrd="1" destOrd="0" parTransId="{0B5316C5-6C82-4533-AD9A-CF2ECC1D0985}" sibTransId="{F9691810-6852-4E15-9355-F2F8300DA7C7}"/>
    <dgm:cxn modelId="{028409E2-8B1C-4C1F-9102-FCABFB57045A}" type="presOf" srcId="{E6C2029B-A9A0-424B-A189-0A8AA0EC15E5}" destId="{E1645BA9-F28F-4724-8157-0EF36FB4C0D1}" srcOrd="0" destOrd="0" presId="urn:microsoft.com/office/officeart/2009/3/layout/RandomtoResultProcess"/>
    <dgm:cxn modelId="{8384B0FF-919D-4384-B7F5-6D661449C909}" srcId="{C108770B-7E41-45E1-B476-78FD319B5870}" destId="{FAF2578D-8FD5-4A26-B54E-D1688DF1829A}" srcOrd="0" destOrd="0" parTransId="{FE66B633-1C52-4F59-BEF1-6CBA9F5953E5}" sibTransId="{D13DBA19-685A-4844-9D76-BE4F2519B346}"/>
    <dgm:cxn modelId="{ADD2031D-8696-47B2-BC5F-ED9B7284BF26}" type="presParOf" srcId="{1139B662-2D04-4B27-88B1-EC118BF60D4E}" destId="{5E8E2CA2-5BFE-4A91-A4CF-A9E4492F9886}" srcOrd="0" destOrd="0" presId="urn:microsoft.com/office/officeart/2009/3/layout/RandomtoResultProcess"/>
    <dgm:cxn modelId="{C4733D56-80B9-4114-B004-BEDDC84BFF39}" type="presParOf" srcId="{5E8E2CA2-5BFE-4A91-A4CF-A9E4492F9886}" destId="{6499DE9D-9AC0-4526-B1A9-23D50542BDC3}" srcOrd="0" destOrd="0" presId="urn:microsoft.com/office/officeart/2009/3/layout/RandomtoResultProcess"/>
    <dgm:cxn modelId="{7108C26D-5506-4E0A-B797-41DD54EBBAE6}" type="presParOf" srcId="{5E8E2CA2-5BFE-4A91-A4CF-A9E4492F9886}" destId="{B9A2BFD7-17DC-4CDA-8EBD-EDB80725EE4A}" srcOrd="1" destOrd="0" presId="urn:microsoft.com/office/officeart/2009/3/layout/RandomtoResultProcess"/>
    <dgm:cxn modelId="{7BD3FB30-E05A-4494-95CA-1D67E63B4096}" type="presParOf" srcId="{5E8E2CA2-5BFE-4A91-A4CF-A9E4492F9886}" destId="{2A449FB5-0E3F-4922-85DB-269C4AC60439}" srcOrd="2" destOrd="0" presId="urn:microsoft.com/office/officeart/2009/3/layout/RandomtoResultProcess"/>
    <dgm:cxn modelId="{83E40842-A610-427B-83D3-BC79B4EFCCC8}" type="presParOf" srcId="{5E8E2CA2-5BFE-4A91-A4CF-A9E4492F9886}" destId="{459FFA14-6186-4578-AA49-7CD029178C1B}" srcOrd="3" destOrd="0" presId="urn:microsoft.com/office/officeart/2009/3/layout/RandomtoResultProcess"/>
    <dgm:cxn modelId="{19D45275-9374-46E6-A416-27CA2B45C859}" type="presParOf" srcId="{5E8E2CA2-5BFE-4A91-A4CF-A9E4492F9886}" destId="{F72B4446-59A6-4EF2-BA4A-A3A119D91A63}" srcOrd="4" destOrd="0" presId="urn:microsoft.com/office/officeart/2009/3/layout/RandomtoResultProcess"/>
    <dgm:cxn modelId="{7FF9DA95-30D8-4DDC-8432-DE61D2EC81CC}" type="presParOf" srcId="{5E8E2CA2-5BFE-4A91-A4CF-A9E4492F9886}" destId="{C0C8D3A4-EEFD-4F39-9433-417425F24A46}" srcOrd="5" destOrd="0" presId="urn:microsoft.com/office/officeart/2009/3/layout/RandomtoResultProcess"/>
    <dgm:cxn modelId="{F3483C84-55CE-4F32-8392-22ABBE4297C2}" type="presParOf" srcId="{5E8E2CA2-5BFE-4A91-A4CF-A9E4492F9886}" destId="{C225D5A8-6F12-47E4-91DB-A74270CB556A}" srcOrd="6" destOrd="0" presId="urn:microsoft.com/office/officeart/2009/3/layout/RandomtoResultProcess"/>
    <dgm:cxn modelId="{0F2F6895-B7AC-40D1-A313-27E93CB56C90}" type="presParOf" srcId="{5E8E2CA2-5BFE-4A91-A4CF-A9E4492F9886}" destId="{D74724B1-4B32-47E6-A46A-0D71AFE0BA1B}" srcOrd="7" destOrd="0" presId="urn:microsoft.com/office/officeart/2009/3/layout/RandomtoResultProcess"/>
    <dgm:cxn modelId="{748189FB-87E9-4945-AF28-76E0736FAD3D}" type="presParOf" srcId="{5E8E2CA2-5BFE-4A91-A4CF-A9E4492F9886}" destId="{330B5468-0204-47BB-AC0E-A9B0BF29AB95}" srcOrd="8" destOrd="0" presId="urn:microsoft.com/office/officeart/2009/3/layout/RandomtoResultProcess"/>
    <dgm:cxn modelId="{C3FE7B9B-A35F-43BF-932F-BC56B4F3AAF9}" type="presParOf" srcId="{5E8E2CA2-5BFE-4A91-A4CF-A9E4492F9886}" destId="{24037FC3-02F6-4FA4-A394-8C7360543A8F}" srcOrd="9" destOrd="0" presId="urn:microsoft.com/office/officeart/2009/3/layout/RandomtoResultProcess"/>
    <dgm:cxn modelId="{08E30FFD-8D11-4E18-A3C9-7D3E6758DB22}" type="presParOf" srcId="{5E8E2CA2-5BFE-4A91-A4CF-A9E4492F9886}" destId="{5A337340-525A-40CC-8A4F-857F5D9819D2}" srcOrd="10" destOrd="0" presId="urn:microsoft.com/office/officeart/2009/3/layout/RandomtoResultProcess"/>
    <dgm:cxn modelId="{67B6ADFB-1966-4F12-92D9-F8EBAE92AE87}" type="presParOf" srcId="{5E8E2CA2-5BFE-4A91-A4CF-A9E4492F9886}" destId="{B038AAF6-1ECB-45CB-8A85-749869306FED}" srcOrd="11" destOrd="0" presId="urn:microsoft.com/office/officeart/2009/3/layout/RandomtoResultProcess"/>
    <dgm:cxn modelId="{CD361A82-2362-4FE1-A3CC-C805F8586711}" type="presParOf" srcId="{5E8E2CA2-5BFE-4A91-A4CF-A9E4492F9886}" destId="{F0EB78C3-9583-46DB-AE37-BA63FB5D57F9}" srcOrd="12" destOrd="0" presId="urn:microsoft.com/office/officeart/2009/3/layout/RandomtoResultProcess"/>
    <dgm:cxn modelId="{323E80F6-8620-4248-A08E-FD936670787F}" type="presParOf" srcId="{5E8E2CA2-5BFE-4A91-A4CF-A9E4492F9886}" destId="{F8490814-ED92-4D2E-B1F6-A11C5BA3ADBB}" srcOrd="13" destOrd="0" presId="urn:microsoft.com/office/officeart/2009/3/layout/RandomtoResultProcess"/>
    <dgm:cxn modelId="{936BCD5C-0EEA-4B49-850E-73A70015E741}" type="presParOf" srcId="{5E8E2CA2-5BFE-4A91-A4CF-A9E4492F9886}" destId="{5000741C-0733-4564-9F99-4A6576931A59}" srcOrd="14" destOrd="0" presId="urn:microsoft.com/office/officeart/2009/3/layout/RandomtoResultProcess"/>
    <dgm:cxn modelId="{11E4F635-3272-47DA-9378-43086B21DF74}" type="presParOf" srcId="{5E8E2CA2-5BFE-4A91-A4CF-A9E4492F9886}" destId="{91F11146-C0F0-4349-B274-CD848858307A}" srcOrd="15" destOrd="0" presId="urn:microsoft.com/office/officeart/2009/3/layout/RandomtoResultProcess"/>
    <dgm:cxn modelId="{64D66837-09F9-4726-9277-010C86781EF8}" type="presParOf" srcId="{5E8E2CA2-5BFE-4A91-A4CF-A9E4492F9886}" destId="{C5D93EDD-CD73-49C2-A72F-F76F923F55BE}" srcOrd="16" destOrd="0" presId="urn:microsoft.com/office/officeart/2009/3/layout/RandomtoResultProcess"/>
    <dgm:cxn modelId="{DCDEC0B0-625D-40B4-9985-8ED1784CED20}" type="presParOf" srcId="{5E8E2CA2-5BFE-4A91-A4CF-A9E4492F9886}" destId="{7A0E9CAE-7162-4B77-A7E0-2449445569DA}" srcOrd="17" destOrd="0" presId="urn:microsoft.com/office/officeart/2009/3/layout/RandomtoResultProcess"/>
    <dgm:cxn modelId="{5CCD04E7-B14A-4895-B26E-90BB7DDE1653}" type="presParOf" srcId="{5E8E2CA2-5BFE-4A91-A4CF-A9E4492F9886}" destId="{452EEF09-3E82-46E2-97B2-F71DF4705EBB}" srcOrd="18" destOrd="0" presId="urn:microsoft.com/office/officeart/2009/3/layout/RandomtoResultProcess"/>
    <dgm:cxn modelId="{5CFCE334-04FD-455D-9CD5-4D86D23BE53D}" type="presParOf" srcId="{1139B662-2D04-4B27-88B1-EC118BF60D4E}" destId="{D877FE5D-12E4-4AE2-95AE-8B42CFB32933}" srcOrd="1" destOrd="0" presId="urn:microsoft.com/office/officeart/2009/3/layout/RandomtoResultProcess"/>
    <dgm:cxn modelId="{6DE5DF5F-500C-497A-A3DA-46861398DF21}" type="presParOf" srcId="{D877FE5D-12E4-4AE2-95AE-8B42CFB32933}" destId="{2C93844B-EDAD-434A-853B-172AB64B30A8}" srcOrd="0" destOrd="0" presId="urn:microsoft.com/office/officeart/2009/3/layout/RandomtoResultProcess"/>
    <dgm:cxn modelId="{FADD2EB0-72EE-4019-9CB0-7835C31A4EDC}" type="presParOf" srcId="{D877FE5D-12E4-4AE2-95AE-8B42CFB32933}" destId="{CA353877-AEB7-45FE-A043-D584CD7F544C}" srcOrd="1" destOrd="0" presId="urn:microsoft.com/office/officeart/2009/3/layout/RandomtoResultProcess"/>
    <dgm:cxn modelId="{E43AED67-9DE3-4B24-895A-F224E3E7617F}" type="presParOf" srcId="{1139B662-2D04-4B27-88B1-EC118BF60D4E}" destId="{9D711687-476B-4F43-A41E-0D89BB949634}" srcOrd="2" destOrd="0" presId="urn:microsoft.com/office/officeart/2009/3/layout/RandomtoResultProcess"/>
    <dgm:cxn modelId="{D9917E16-C7BA-4B79-B619-34F2D4B57CD7}" type="presParOf" srcId="{1139B662-2D04-4B27-88B1-EC118BF60D4E}" destId="{16258C55-5D44-42DE-9EE4-2E9D31335DB2}" srcOrd="3" destOrd="0" presId="urn:microsoft.com/office/officeart/2009/3/layout/RandomtoResultProcess"/>
    <dgm:cxn modelId="{1EC939D0-D175-461F-9820-BCD4D3D3058C}" type="presParOf" srcId="{16258C55-5D44-42DE-9EE4-2E9D31335DB2}" destId="{8E6FD4ED-3FBE-4F9C-ABD8-ABC453230350}" srcOrd="0" destOrd="0" presId="urn:microsoft.com/office/officeart/2009/3/layout/RandomtoResultProcess"/>
    <dgm:cxn modelId="{ACB6B72B-A54E-4D11-B4BA-985398BB0A84}" type="presParOf" srcId="{16258C55-5D44-42DE-9EE4-2E9D31335DB2}" destId="{CD09614F-97D1-4269-BFB2-81E33B6943E8}" srcOrd="1" destOrd="0" presId="urn:microsoft.com/office/officeart/2009/3/layout/RandomtoResultProcess"/>
    <dgm:cxn modelId="{E7520CD7-777C-4B2A-B78A-576EA53BFB5D}" type="presParOf" srcId="{1139B662-2D04-4B27-88B1-EC118BF60D4E}" destId="{39D8E6BA-DA04-473C-B2FF-A4956EA44C85}" srcOrd="4" destOrd="0" presId="urn:microsoft.com/office/officeart/2009/3/layout/RandomtoResultProcess"/>
    <dgm:cxn modelId="{BB9913F3-BE50-4841-8770-C87491F0C556}" type="presParOf" srcId="{39D8E6BA-DA04-473C-B2FF-A4956EA44C85}" destId="{E1645BA9-F28F-4724-8157-0EF36FB4C0D1}" srcOrd="0" destOrd="0" presId="urn:microsoft.com/office/officeart/2009/3/layout/RandomtoResultProcess"/>
    <dgm:cxn modelId="{1034B6ED-6293-4BCB-A9B7-071ECD4D8BCE}" type="presParOf" srcId="{39D8E6BA-DA04-473C-B2FF-A4956EA44C85}" destId="{D71BFB87-CCA9-4C7C-8EE0-BFA031D14354}"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6806BA0-D8B9-49BA-A566-6BDDE0ABBA02}"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C"/>
        </a:p>
      </dgm:t>
    </dgm:pt>
    <dgm:pt modelId="{654875B8-52FB-46D5-A764-F32501FE3474}">
      <dgm:prSet phldrT="[Texto]" custT="1"/>
      <dgm:spPr/>
      <dgm:t>
        <a:bodyPr/>
        <a:lstStyle/>
        <a:p>
          <a:r>
            <a:rPr lang="es-EC" sz="1400" b="1" dirty="0"/>
            <a:t>N=</a:t>
          </a:r>
          <a:r>
            <a:rPr lang="es-EC" sz="1400" dirty="0"/>
            <a:t> Tamaño de la población</a:t>
          </a:r>
        </a:p>
      </dgm:t>
    </dgm:pt>
    <dgm:pt modelId="{3EA9BB5C-D9FB-45BC-BC6D-E671B05A2E11}" type="parTrans" cxnId="{2D69E5E4-1EDF-48F0-9EAB-92E8B4B6CC0A}">
      <dgm:prSet/>
      <dgm:spPr/>
      <dgm:t>
        <a:bodyPr/>
        <a:lstStyle/>
        <a:p>
          <a:endParaRPr lang="es-EC" sz="1400"/>
        </a:p>
      </dgm:t>
    </dgm:pt>
    <dgm:pt modelId="{D8D6D1FF-D610-4B4B-B3E5-B69CA115B696}" type="sibTrans" cxnId="{2D69E5E4-1EDF-48F0-9EAB-92E8B4B6CC0A}">
      <dgm:prSet/>
      <dgm:spPr/>
      <dgm:t>
        <a:bodyPr/>
        <a:lstStyle/>
        <a:p>
          <a:endParaRPr lang="es-EC" sz="1400"/>
        </a:p>
      </dgm:t>
    </dgm:pt>
    <dgm:pt modelId="{1F885F72-80F5-4B38-84A0-48E8EB00EC45}">
      <dgm:prSet phldrT="[Texto]" custT="1"/>
      <dgm:spPr/>
      <dgm:t>
        <a:bodyPr/>
        <a:lstStyle/>
        <a:p>
          <a:r>
            <a:rPr lang="es-EC" sz="1400" b="1" dirty="0"/>
            <a:t>P=</a:t>
          </a:r>
          <a:r>
            <a:rPr lang="es-EC" sz="1400" dirty="0"/>
            <a:t> Probabilidad de éxito</a:t>
          </a:r>
        </a:p>
      </dgm:t>
    </dgm:pt>
    <dgm:pt modelId="{2E43E9EC-44FB-4281-BF13-19FC528C6FB5}" type="parTrans" cxnId="{7B3EF4E8-41E6-4B7A-BD95-95C3C04D82D5}">
      <dgm:prSet/>
      <dgm:spPr/>
      <dgm:t>
        <a:bodyPr/>
        <a:lstStyle/>
        <a:p>
          <a:endParaRPr lang="es-EC" sz="1400"/>
        </a:p>
      </dgm:t>
    </dgm:pt>
    <dgm:pt modelId="{38371102-B678-451A-8A89-A342DD455576}" type="sibTrans" cxnId="{7B3EF4E8-41E6-4B7A-BD95-95C3C04D82D5}">
      <dgm:prSet/>
      <dgm:spPr/>
      <dgm:t>
        <a:bodyPr/>
        <a:lstStyle/>
        <a:p>
          <a:endParaRPr lang="es-EC" sz="1400"/>
        </a:p>
      </dgm:t>
    </dgm:pt>
    <dgm:pt modelId="{5F52DC6F-05D6-482A-BD89-9FBD1252BC21}">
      <dgm:prSet phldrT="[Texto]" custT="1"/>
      <dgm:spPr/>
      <dgm:t>
        <a:bodyPr/>
        <a:lstStyle/>
        <a:p>
          <a:pPr algn="l"/>
          <a:r>
            <a:rPr lang="es-EC" sz="1400" b="1" dirty="0"/>
            <a:t>Z= </a:t>
          </a:r>
          <a:r>
            <a:rPr lang="es-EC" sz="1400" dirty="0"/>
            <a:t>Valor estadístico de la curva normal</a:t>
          </a:r>
        </a:p>
      </dgm:t>
    </dgm:pt>
    <dgm:pt modelId="{B046BD05-E771-427B-967F-014A4650F97D}" type="parTrans" cxnId="{14E98691-34B3-41B6-B53B-7735E22D42AD}">
      <dgm:prSet/>
      <dgm:spPr/>
      <dgm:t>
        <a:bodyPr/>
        <a:lstStyle/>
        <a:p>
          <a:endParaRPr lang="es-EC" sz="1400"/>
        </a:p>
      </dgm:t>
    </dgm:pt>
    <dgm:pt modelId="{A6B06BFB-5854-4A3D-902E-7516C0D769CD}" type="sibTrans" cxnId="{14E98691-34B3-41B6-B53B-7735E22D42AD}">
      <dgm:prSet/>
      <dgm:spPr/>
      <dgm:t>
        <a:bodyPr/>
        <a:lstStyle/>
        <a:p>
          <a:endParaRPr lang="es-EC" sz="1400"/>
        </a:p>
      </dgm:t>
    </dgm:pt>
    <dgm:pt modelId="{D88E82EE-BBDD-41E2-8B24-7A6A5076C89C}">
      <dgm:prSet custT="1"/>
      <dgm:spPr/>
      <dgm:t>
        <a:bodyPr/>
        <a:lstStyle/>
        <a:p>
          <a:r>
            <a:rPr lang="es-EC" sz="1400" b="1" dirty="0"/>
            <a:t>Q=</a:t>
          </a:r>
          <a:r>
            <a:rPr lang="es-EC" sz="1400" dirty="0"/>
            <a:t> Probabilidad de fracaso</a:t>
          </a:r>
        </a:p>
      </dgm:t>
    </dgm:pt>
    <dgm:pt modelId="{AEC7F5A3-EF15-41BC-8EFA-EE1BCE024C35}" type="parTrans" cxnId="{1D5A1673-90AF-4C6C-9FC3-93793926FC02}">
      <dgm:prSet/>
      <dgm:spPr/>
      <dgm:t>
        <a:bodyPr/>
        <a:lstStyle/>
        <a:p>
          <a:endParaRPr lang="es-EC" sz="1400"/>
        </a:p>
      </dgm:t>
    </dgm:pt>
    <dgm:pt modelId="{A2467F0F-CD03-4E80-831C-3F8C85F7A172}" type="sibTrans" cxnId="{1D5A1673-90AF-4C6C-9FC3-93793926FC02}">
      <dgm:prSet/>
      <dgm:spPr/>
      <dgm:t>
        <a:bodyPr/>
        <a:lstStyle/>
        <a:p>
          <a:endParaRPr lang="es-EC" sz="1400"/>
        </a:p>
      </dgm:t>
    </dgm:pt>
    <dgm:pt modelId="{D0B911D6-FCDB-4E41-92BD-810C8AC195AD}">
      <dgm:prSet custT="1"/>
      <dgm:spPr/>
      <dgm:t>
        <a:bodyPr/>
        <a:lstStyle/>
        <a:p>
          <a:pPr algn="l"/>
          <a:r>
            <a:rPr lang="es-EC" sz="1400" b="1" dirty="0"/>
            <a:t>E=</a:t>
          </a:r>
          <a:r>
            <a:rPr lang="es-EC" sz="1400" dirty="0"/>
            <a:t> Error muestral</a:t>
          </a:r>
        </a:p>
      </dgm:t>
    </dgm:pt>
    <dgm:pt modelId="{9E8CBE87-EEEC-4D1A-8F5E-DB968EBFFFAE}" type="parTrans" cxnId="{E36BE90F-38D2-4267-9699-F09892AF793C}">
      <dgm:prSet/>
      <dgm:spPr/>
      <dgm:t>
        <a:bodyPr/>
        <a:lstStyle/>
        <a:p>
          <a:endParaRPr lang="es-EC" sz="1400"/>
        </a:p>
      </dgm:t>
    </dgm:pt>
    <dgm:pt modelId="{0E20A668-C6ED-4D6A-BD90-393D8B344D3D}" type="sibTrans" cxnId="{E36BE90F-38D2-4267-9699-F09892AF793C}">
      <dgm:prSet/>
      <dgm:spPr/>
      <dgm:t>
        <a:bodyPr/>
        <a:lstStyle/>
        <a:p>
          <a:endParaRPr lang="es-EC" sz="1400"/>
        </a:p>
      </dgm:t>
    </dgm:pt>
    <dgm:pt modelId="{46608461-BF7E-4535-BDF3-C0BE72BC945D}">
      <dgm:prSet custT="1"/>
      <dgm:spPr/>
      <dgm:t>
        <a:bodyPr/>
        <a:lstStyle/>
        <a:p>
          <a:pPr algn="l"/>
          <a:r>
            <a:rPr lang="es-EC" sz="1400" b="1" dirty="0">
              <a:latin typeface="Helvetica" panose="020B0604020202020204" pitchFamily="34" charset="0"/>
              <a:cs typeface="Helvetica" panose="020B0604020202020204" pitchFamily="34" charset="0"/>
            </a:rPr>
            <a:t>n= </a:t>
          </a:r>
          <a:r>
            <a:rPr lang="es-EC" sz="1400" dirty="0">
              <a:latin typeface="Helvetica" panose="020B0604020202020204" pitchFamily="34" charset="0"/>
              <a:cs typeface="Helvetica" panose="020B0604020202020204" pitchFamily="34" charset="0"/>
            </a:rPr>
            <a:t>tamaño de la muestra </a:t>
          </a:r>
          <a:endParaRPr lang="es-EC" sz="1400" dirty="0"/>
        </a:p>
      </dgm:t>
    </dgm:pt>
    <dgm:pt modelId="{E8EC65C3-80C6-45C6-BE17-67009BCB3DFC}" type="parTrans" cxnId="{6E8DD56E-1750-4A7D-A758-C8FA0937FE61}">
      <dgm:prSet/>
      <dgm:spPr/>
      <dgm:t>
        <a:bodyPr/>
        <a:lstStyle/>
        <a:p>
          <a:endParaRPr lang="es-EC" sz="1400"/>
        </a:p>
      </dgm:t>
    </dgm:pt>
    <dgm:pt modelId="{F261D145-8BE3-4AAE-AE42-FD0354D153B9}" type="sibTrans" cxnId="{6E8DD56E-1750-4A7D-A758-C8FA0937FE61}">
      <dgm:prSet/>
      <dgm:spPr/>
      <dgm:t>
        <a:bodyPr/>
        <a:lstStyle/>
        <a:p>
          <a:endParaRPr lang="es-EC" sz="1400"/>
        </a:p>
      </dgm:t>
    </dgm:pt>
    <dgm:pt modelId="{0B5A7A0D-7295-456D-91AC-2F0FDEF28A00}" type="pres">
      <dgm:prSet presAssocID="{E6806BA0-D8B9-49BA-A566-6BDDE0ABBA02}" presName="linear" presStyleCnt="0">
        <dgm:presLayoutVars>
          <dgm:dir/>
          <dgm:animLvl val="lvl"/>
          <dgm:resizeHandles val="exact"/>
        </dgm:presLayoutVars>
      </dgm:prSet>
      <dgm:spPr/>
    </dgm:pt>
    <dgm:pt modelId="{F8B7F3B4-BB28-4C97-B5BA-92034020BC6E}" type="pres">
      <dgm:prSet presAssocID="{654875B8-52FB-46D5-A764-F32501FE3474}" presName="parentLin" presStyleCnt="0"/>
      <dgm:spPr/>
    </dgm:pt>
    <dgm:pt modelId="{502F2F7D-92EF-4E30-A39A-77AF93BDE307}" type="pres">
      <dgm:prSet presAssocID="{654875B8-52FB-46D5-A764-F32501FE3474}" presName="parentLeftMargin" presStyleLbl="node1" presStyleIdx="0" presStyleCnt="6"/>
      <dgm:spPr/>
    </dgm:pt>
    <dgm:pt modelId="{C5570692-5A1A-4FD1-BF8D-048ED9705C53}" type="pres">
      <dgm:prSet presAssocID="{654875B8-52FB-46D5-A764-F32501FE3474}" presName="parentText" presStyleLbl="node1" presStyleIdx="0" presStyleCnt="6">
        <dgm:presLayoutVars>
          <dgm:chMax val="0"/>
          <dgm:bulletEnabled val="1"/>
        </dgm:presLayoutVars>
      </dgm:prSet>
      <dgm:spPr/>
    </dgm:pt>
    <dgm:pt modelId="{9B73A2D0-7A31-4149-A9F0-6A55911E1C36}" type="pres">
      <dgm:prSet presAssocID="{654875B8-52FB-46D5-A764-F32501FE3474}" presName="negativeSpace" presStyleCnt="0"/>
      <dgm:spPr/>
    </dgm:pt>
    <dgm:pt modelId="{CB0B93E7-5167-45AB-83D0-9C87C09D8E9C}" type="pres">
      <dgm:prSet presAssocID="{654875B8-52FB-46D5-A764-F32501FE3474}" presName="childText" presStyleLbl="conFgAcc1" presStyleIdx="0" presStyleCnt="6" custScaleX="67684" custLinFactNeighborX="10476" custLinFactNeighborY="7266">
        <dgm:presLayoutVars>
          <dgm:bulletEnabled val="1"/>
        </dgm:presLayoutVars>
      </dgm:prSet>
      <dgm:spPr/>
    </dgm:pt>
    <dgm:pt modelId="{7EA96E91-5D9E-4B6A-8055-F3FDB4C27C6A}" type="pres">
      <dgm:prSet presAssocID="{D8D6D1FF-D610-4B4B-B3E5-B69CA115B696}" presName="spaceBetweenRectangles" presStyleCnt="0"/>
      <dgm:spPr/>
    </dgm:pt>
    <dgm:pt modelId="{F5023FAF-3452-4B87-A6DA-F867FE811141}" type="pres">
      <dgm:prSet presAssocID="{1F885F72-80F5-4B38-84A0-48E8EB00EC45}" presName="parentLin" presStyleCnt="0"/>
      <dgm:spPr/>
    </dgm:pt>
    <dgm:pt modelId="{334C415B-B366-42D0-BD13-62DB7E5BD4FB}" type="pres">
      <dgm:prSet presAssocID="{1F885F72-80F5-4B38-84A0-48E8EB00EC45}" presName="parentLeftMargin" presStyleLbl="node1" presStyleIdx="0" presStyleCnt="6"/>
      <dgm:spPr/>
    </dgm:pt>
    <dgm:pt modelId="{543A3A5E-CC29-4AA3-81C9-E4ED0CD664B1}" type="pres">
      <dgm:prSet presAssocID="{1F885F72-80F5-4B38-84A0-48E8EB00EC45}" presName="parentText" presStyleLbl="node1" presStyleIdx="1" presStyleCnt="6">
        <dgm:presLayoutVars>
          <dgm:chMax val="0"/>
          <dgm:bulletEnabled val="1"/>
        </dgm:presLayoutVars>
      </dgm:prSet>
      <dgm:spPr/>
    </dgm:pt>
    <dgm:pt modelId="{26C5D46D-4588-49C9-A464-63E27FED8652}" type="pres">
      <dgm:prSet presAssocID="{1F885F72-80F5-4B38-84A0-48E8EB00EC45}" presName="negativeSpace" presStyleCnt="0"/>
      <dgm:spPr/>
    </dgm:pt>
    <dgm:pt modelId="{C6426963-6081-4802-8FFA-943C2C6ED327}" type="pres">
      <dgm:prSet presAssocID="{1F885F72-80F5-4B38-84A0-48E8EB00EC45}" presName="childText" presStyleLbl="conFgAcc1" presStyleIdx="1" presStyleCnt="6" custScaleX="67684" custLinFactNeighborX="10476" custLinFactNeighborY="7266">
        <dgm:presLayoutVars>
          <dgm:bulletEnabled val="1"/>
        </dgm:presLayoutVars>
      </dgm:prSet>
      <dgm:spPr/>
    </dgm:pt>
    <dgm:pt modelId="{4E1B5CDF-7D95-4961-98FF-65F2D7D6764B}" type="pres">
      <dgm:prSet presAssocID="{38371102-B678-451A-8A89-A342DD455576}" presName="spaceBetweenRectangles" presStyleCnt="0"/>
      <dgm:spPr/>
    </dgm:pt>
    <dgm:pt modelId="{D4773161-4D5A-4AA6-B947-EDA1FB0D0A84}" type="pres">
      <dgm:prSet presAssocID="{D88E82EE-BBDD-41E2-8B24-7A6A5076C89C}" presName="parentLin" presStyleCnt="0"/>
      <dgm:spPr/>
    </dgm:pt>
    <dgm:pt modelId="{8925D1AA-EB05-45AC-BD3F-78DA3B5C7A3D}" type="pres">
      <dgm:prSet presAssocID="{D88E82EE-BBDD-41E2-8B24-7A6A5076C89C}" presName="parentLeftMargin" presStyleLbl="node1" presStyleIdx="1" presStyleCnt="6"/>
      <dgm:spPr/>
    </dgm:pt>
    <dgm:pt modelId="{0BFE8CAA-B5E5-4978-9255-7E3E95C37B0C}" type="pres">
      <dgm:prSet presAssocID="{D88E82EE-BBDD-41E2-8B24-7A6A5076C89C}" presName="parentText" presStyleLbl="node1" presStyleIdx="2" presStyleCnt="6">
        <dgm:presLayoutVars>
          <dgm:chMax val="0"/>
          <dgm:bulletEnabled val="1"/>
        </dgm:presLayoutVars>
      </dgm:prSet>
      <dgm:spPr/>
    </dgm:pt>
    <dgm:pt modelId="{0290095F-41B7-46D4-8124-E3E1A3C78A40}" type="pres">
      <dgm:prSet presAssocID="{D88E82EE-BBDD-41E2-8B24-7A6A5076C89C}" presName="negativeSpace" presStyleCnt="0"/>
      <dgm:spPr/>
    </dgm:pt>
    <dgm:pt modelId="{981E0B3F-7499-400B-B8CA-1890AB32505A}" type="pres">
      <dgm:prSet presAssocID="{D88E82EE-BBDD-41E2-8B24-7A6A5076C89C}" presName="childText" presStyleLbl="conFgAcc1" presStyleIdx="2" presStyleCnt="6" custScaleX="67684" custLinFactNeighborX="10476" custLinFactNeighborY="7266">
        <dgm:presLayoutVars>
          <dgm:bulletEnabled val="1"/>
        </dgm:presLayoutVars>
      </dgm:prSet>
      <dgm:spPr/>
    </dgm:pt>
    <dgm:pt modelId="{8A07DE56-F8E9-4A65-8E94-18005F4FCD5F}" type="pres">
      <dgm:prSet presAssocID="{A2467F0F-CD03-4E80-831C-3F8C85F7A172}" presName="spaceBetweenRectangles" presStyleCnt="0"/>
      <dgm:spPr/>
    </dgm:pt>
    <dgm:pt modelId="{F093B710-8AAD-40B1-9AFC-210B9A652E29}" type="pres">
      <dgm:prSet presAssocID="{D0B911D6-FCDB-4E41-92BD-810C8AC195AD}" presName="parentLin" presStyleCnt="0"/>
      <dgm:spPr/>
    </dgm:pt>
    <dgm:pt modelId="{61CA349F-673F-45B7-BC83-8604617A8D3D}" type="pres">
      <dgm:prSet presAssocID="{D0B911D6-FCDB-4E41-92BD-810C8AC195AD}" presName="parentLeftMargin" presStyleLbl="node1" presStyleIdx="2" presStyleCnt="6"/>
      <dgm:spPr/>
    </dgm:pt>
    <dgm:pt modelId="{326D1680-E3E2-456E-BE83-68BFC69ADF1A}" type="pres">
      <dgm:prSet presAssocID="{D0B911D6-FCDB-4E41-92BD-810C8AC195AD}" presName="parentText" presStyleLbl="node1" presStyleIdx="3" presStyleCnt="6">
        <dgm:presLayoutVars>
          <dgm:chMax val="0"/>
          <dgm:bulletEnabled val="1"/>
        </dgm:presLayoutVars>
      </dgm:prSet>
      <dgm:spPr/>
    </dgm:pt>
    <dgm:pt modelId="{52A33591-F3A9-4CA2-A21A-29E5D1DAA9EF}" type="pres">
      <dgm:prSet presAssocID="{D0B911D6-FCDB-4E41-92BD-810C8AC195AD}" presName="negativeSpace" presStyleCnt="0"/>
      <dgm:spPr/>
    </dgm:pt>
    <dgm:pt modelId="{E4D736C7-7065-493F-B474-C041223625A7}" type="pres">
      <dgm:prSet presAssocID="{D0B911D6-FCDB-4E41-92BD-810C8AC195AD}" presName="childText" presStyleLbl="conFgAcc1" presStyleIdx="3" presStyleCnt="6" custScaleX="67684" custLinFactNeighborX="10476" custLinFactNeighborY="7266">
        <dgm:presLayoutVars>
          <dgm:bulletEnabled val="1"/>
        </dgm:presLayoutVars>
      </dgm:prSet>
      <dgm:spPr/>
    </dgm:pt>
    <dgm:pt modelId="{F070A69C-6195-4E89-AE6C-69D22EDFE428}" type="pres">
      <dgm:prSet presAssocID="{0E20A668-C6ED-4D6A-BD90-393D8B344D3D}" presName="spaceBetweenRectangles" presStyleCnt="0"/>
      <dgm:spPr/>
    </dgm:pt>
    <dgm:pt modelId="{57D8B1B9-C275-4F09-AB9A-87FE952C272A}" type="pres">
      <dgm:prSet presAssocID="{5F52DC6F-05D6-482A-BD89-9FBD1252BC21}" presName="parentLin" presStyleCnt="0"/>
      <dgm:spPr/>
    </dgm:pt>
    <dgm:pt modelId="{2890BD47-8E64-46D6-BD5E-14A064D2900E}" type="pres">
      <dgm:prSet presAssocID="{5F52DC6F-05D6-482A-BD89-9FBD1252BC21}" presName="parentLeftMargin" presStyleLbl="node1" presStyleIdx="3" presStyleCnt="6"/>
      <dgm:spPr/>
    </dgm:pt>
    <dgm:pt modelId="{5DDAD2E5-0D02-46EC-81CF-CC0DB4B00FB6}" type="pres">
      <dgm:prSet presAssocID="{5F52DC6F-05D6-482A-BD89-9FBD1252BC21}" presName="parentText" presStyleLbl="node1" presStyleIdx="4" presStyleCnt="6">
        <dgm:presLayoutVars>
          <dgm:chMax val="0"/>
          <dgm:bulletEnabled val="1"/>
        </dgm:presLayoutVars>
      </dgm:prSet>
      <dgm:spPr/>
    </dgm:pt>
    <dgm:pt modelId="{ABCCDFC2-50E9-44FF-A3B7-3FF761081E27}" type="pres">
      <dgm:prSet presAssocID="{5F52DC6F-05D6-482A-BD89-9FBD1252BC21}" presName="negativeSpace" presStyleCnt="0"/>
      <dgm:spPr/>
    </dgm:pt>
    <dgm:pt modelId="{C48CC7AA-6805-4D4A-8256-31CD0D22121D}" type="pres">
      <dgm:prSet presAssocID="{5F52DC6F-05D6-482A-BD89-9FBD1252BC21}" presName="childText" presStyleLbl="conFgAcc1" presStyleIdx="4" presStyleCnt="6" custScaleX="67684" custLinFactNeighborX="10476" custLinFactNeighborY="7266">
        <dgm:presLayoutVars>
          <dgm:bulletEnabled val="1"/>
        </dgm:presLayoutVars>
      </dgm:prSet>
      <dgm:spPr/>
    </dgm:pt>
    <dgm:pt modelId="{581CF403-40A4-41AD-AC1A-8852BAA5751D}" type="pres">
      <dgm:prSet presAssocID="{A6B06BFB-5854-4A3D-902E-7516C0D769CD}" presName="spaceBetweenRectangles" presStyleCnt="0"/>
      <dgm:spPr/>
    </dgm:pt>
    <dgm:pt modelId="{2BD1065B-6585-4E95-9B0C-540FAD33DA16}" type="pres">
      <dgm:prSet presAssocID="{46608461-BF7E-4535-BDF3-C0BE72BC945D}" presName="parentLin" presStyleCnt="0"/>
      <dgm:spPr/>
    </dgm:pt>
    <dgm:pt modelId="{BC6A7D50-610B-4968-8069-92892557C00F}" type="pres">
      <dgm:prSet presAssocID="{46608461-BF7E-4535-BDF3-C0BE72BC945D}" presName="parentLeftMargin" presStyleLbl="node1" presStyleIdx="4" presStyleCnt="6"/>
      <dgm:spPr/>
    </dgm:pt>
    <dgm:pt modelId="{ECEB40DE-FA26-4F98-BBA0-A134B5F15977}" type="pres">
      <dgm:prSet presAssocID="{46608461-BF7E-4535-BDF3-C0BE72BC945D}" presName="parentText" presStyleLbl="node1" presStyleIdx="5" presStyleCnt="6">
        <dgm:presLayoutVars>
          <dgm:chMax val="0"/>
          <dgm:bulletEnabled val="1"/>
        </dgm:presLayoutVars>
      </dgm:prSet>
      <dgm:spPr/>
    </dgm:pt>
    <dgm:pt modelId="{133B40BD-7858-4A8A-92AD-F1313772CF67}" type="pres">
      <dgm:prSet presAssocID="{46608461-BF7E-4535-BDF3-C0BE72BC945D}" presName="negativeSpace" presStyleCnt="0"/>
      <dgm:spPr/>
    </dgm:pt>
    <dgm:pt modelId="{70B95E71-9321-435D-9240-83276E92E1AF}" type="pres">
      <dgm:prSet presAssocID="{46608461-BF7E-4535-BDF3-C0BE72BC945D}" presName="childText" presStyleLbl="conFgAcc1" presStyleIdx="5" presStyleCnt="6" custScaleX="67684" custLinFactNeighborX="10476" custLinFactNeighborY="2658">
        <dgm:presLayoutVars>
          <dgm:bulletEnabled val="1"/>
        </dgm:presLayoutVars>
      </dgm:prSet>
      <dgm:spPr/>
    </dgm:pt>
  </dgm:ptLst>
  <dgm:cxnLst>
    <dgm:cxn modelId="{E36BE90F-38D2-4267-9699-F09892AF793C}" srcId="{E6806BA0-D8B9-49BA-A566-6BDDE0ABBA02}" destId="{D0B911D6-FCDB-4E41-92BD-810C8AC195AD}" srcOrd="3" destOrd="0" parTransId="{9E8CBE87-EEEC-4D1A-8F5E-DB968EBFFFAE}" sibTransId="{0E20A668-C6ED-4D6A-BD90-393D8B344D3D}"/>
    <dgm:cxn modelId="{ADB97F1A-D5F4-4C5C-B10C-BA8904D07C58}" type="presOf" srcId="{46608461-BF7E-4535-BDF3-C0BE72BC945D}" destId="{BC6A7D50-610B-4968-8069-92892557C00F}" srcOrd="0" destOrd="0" presId="urn:microsoft.com/office/officeart/2005/8/layout/list1"/>
    <dgm:cxn modelId="{7F8D9A1F-12FC-4763-951D-254EE6BCFFA3}" type="presOf" srcId="{654875B8-52FB-46D5-A764-F32501FE3474}" destId="{C5570692-5A1A-4FD1-BF8D-048ED9705C53}" srcOrd="1" destOrd="0" presId="urn:microsoft.com/office/officeart/2005/8/layout/list1"/>
    <dgm:cxn modelId="{C4AA1625-6CBB-4D47-B681-DF8531268A43}" type="presOf" srcId="{D88E82EE-BBDD-41E2-8B24-7A6A5076C89C}" destId="{8925D1AA-EB05-45AC-BD3F-78DA3B5C7A3D}" srcOrd="0" destOrd="0" presId="urn:microsoft.com/office/officeart/2005/8/layout/list1"/>
    <dgm:cxn modelId="{9C823C3A-D4B8-4628-8888-7940DA40D6D9}" type="presOf" srcId="{1F885F72-80F5-4B38-84A0-48E8EB00EC45}" destId="{543A3A5E-CC29-4AA3-81C9-E4ED0CD664B1}" srcOrd="1" destOrd="0" presId="urn:microsoft.com/office/officeart/2005/8/layout/list1"/>
    <dgm:cxn modelId="{F3173060-8BD2-4DF4-B4C3-CB3A1A67FF83}" type="presOf" srcId="{E6806BA0-D8B9-49BA-A566-6BDDE0ABBA02}" destId="{0B5A7A0D-7295-456D-91AC-2F0FDEF28A00}" srcOrd="0" destOrd="0" presId="urn:microsoft.com/office/officeart/2005/8/layout/list1"/>
    <dgm:cxn modelId="{6E8DD56E-1750-4A7D-A758-C8FA0937FE61}" srcId="{E6806BA0-D8B9-49BA-A566-6BDDE0ABBA02}" destId="{46608461-BF7E-4535-BDF3-C0BE72BC945D}" srcOrd="5" destOrd="0" parTransId="{E8EC65C3-80C6-45C6-BE17-67009BCB3DFC}" sibTransId="{F261D145-8BE3-4AAE-AE42-FD0354D153B9}"/>
    <dgm:cxn modelId="{1D5A1673-90AF-4C6C-9FC3-93793926FC02}" srcId="{E6806BA0-D8B9-49BA-A566-6BDDE0ABBA02}" destId="{D88E82EE-BBDD-41E2-8B24-7A6A5076C89C}" srcOrd="2" destOrd="0" parTransId="{AEC7F5A3-EF15-41BC-8EFA-EE1BCE024C35}" sibTransId="{A2467F0F-CD03-4E80-831C-3F8C85F7A172}"/>
    <dgm:cxn modelId="{4C29418C-D6C9-4D1A-B747-D9A0E88F9282}" type="presOf" srcId="{654875B8-52FB-46D5-A764-F32501FE3474}" destId="{502F2F7D-92EF-4E30-A39A-77AF93BDE307}" srcOrd="0" destOrd="0" presId="urn:microsoft.com/office/officeart/2005/8/layout/list1"/>
    <dgm:cxn modelId="{14E98691-34B3-41B6-B53B-7735E22D42AD}" srcId="{E6806BA0-D8B9-49BA-A566-6BDDE0ABBA02}" destId="{5F52DC6F-05D6-482A-BD89-9FBD1252BC21}" srcOrd="4" destOrd="0" parTransId="{B046BD05-E771-427B-967F-014A4650F97D}" sibTransId="{A6B06BFB-5854-4A3D-902E-7516C0D769CD}"/>
    <dgm:cxn modelId="{8422CCA3-E9A2-447B-8B58-662960211787}" type="presOf" srcId="{46608461-BF7E-4535-BDF3-C0BE72BC945D}" destId="{ECEB40DE-FA26-4F98-BBA0-A134B5F15977}" srcOrd="1" destOrd="0" presId="urn:microsoft.com/office/officeart/2005/8/layout/list1"/>
    <dgm:cxn modelId="{A4F3F8A6-4595-4781-8661-4C9ABAAC2487}" type="presOf" srcId="{5F52DC6F-05D6-482A-BD89-9FBD1252BC21}" destId="{2890BD47-8E64-46D6-BD5E-14A064D2900E}" srcOrd="0" destOrd="0" presId="urn:microsoft.com/office/officeart/2005/8/layout/list1"/>
    <dgm:cxn modelId="{3BC8F3C3-FC12-4E5F-8831-9BFCDF4B137F}" type="presOf" srcId="{1F885F72-80F5-4B38-84A0-48E8EB00EC45}" destId="{334C415B-B366-42D0-BD13-62DB7E5BD4FB}" srcOrd="0" destOrd="0" presId="urn:microsoft.com/office/officeart/2005/8/layout/list1"/>
    <dgm:cxn modelId="{FDD65EC4-C2F7-4472-A8A1-B4C0A8D7BA92}" type="presOf" srcId="{D88E82EE-BBDD-41E2-8B24-7A6A5076C89C}" destId="{0BFE8CAA-B5E5-4978-9255-7E3E95C37B0C}" srcOrd="1" destOrd="0" presId="urn:microsoft.com/office/officeart/2005/8/layout/list1"/>
    <dgm:cxn modelId="{097F77DE-AC65-4088-9680-B29901DE484C}" type="presOf" srcId="{D0B911D6-FCDB-4E41-92BD-810C8AC195AD}" destId="{326D1680-E3E2-456E-BE83-68BFC69ADF1A}" srcOrd="1" destOrd="0" presId="urn:microsoft.com/office/officeart/2005/8/layout/list1"/>
    <dgm:cxn modelId="{695F10E4-BD5A-4894-97C6-D22F0FB331E6}" type="presOf" srcId="{5F52DC6F-05D6-482A-BD89-9FBD1252BC21}" destId="{5DDAD2E5-0D02-46EC-81CF-CC0DB4B00FB6}" srcOrd="1" destOrd="0" presId="urn:microsoft.com/office/officeart/2005/8/layout/list1"/>
    <dgm:cxn modelId="{2D69E5E4-1EDF-48F0-9EAB-92E8B4B6CC0A}" srcId="{E6806BA0-D8B9-49BA-A566-6BDDE0ABBA02}" destId="{654875B8-52FB-46D5-A764-F32501FE3474}" srcOrd="0" destOrd="0" parTransId="{3EA9BB5C-D9FB-45BC-BC6D-E671B05A2E11}" sibTransId="{D8D6D1FF-D610-4B4B-B3E5-B69CA115B696}"/>
    <dgm:cxn modelId="{7B3EF4E8-41E6-4B7A-BD95-95C3C04D82D5}" srcId="{E6806BA0-D8B9-49BA-A566-6BDDE0ABBA02}" destId="{1F885F72-80F5-4B38-84A0-48E8EB00EC45}" srcOrd="1" destOrd="0" parTransId="{2E43E9EC-44FB-4281-BF13-19FC528C6FB5}" sibTransId="{38371102-B678-451A-8A89-A342DD455576}"/>
    <dgm:cxn modelId="{375AABF5-0C61-4883-AE7F-EC75F6EDDBDA}" type="presOf" srcId="{D0B911D6-FCDB-4E41-92BD-810C8AC195AD}" destId="{61CA349F-673F-45B7-BC83-8604617A8D3D}" srcOrd="0" destOrd="0" presId="urn:microsoft.com/office/officeart/2005/8/layout/list1"/>
    <dgm:cxn modelId="{D06A466C-B7D6-414D-A5F4-B0613278EF10}" type="presParOf" srcId="{0B5A7A0D-7295-456D-91AC-2F0FDEF28A00}" destId="{F8B7F3B4-BB28-4C97-B5BA-92034020BC6E}" srcOrd="0" destOrd="0" presId="urn:microsoft.com/office/officeart/2005/8/layout/list1"/>
    <dgm:cxn modelId="{59FA717D-3F12-4760-92E8-7864AB2C06C2}" type="presParOf" srcId="{F8B7F3B4-BB28-4C97-B5BA-92034020BC6E}" destId="{502F2F7D-92EF-4E30-A39A-77AF93BDE307}" srcOrd="0" destOrd="0" presId="urn:microsoft.com/office/officeart/2005/8/layout/list1"/>
    <dgm:cxn modelId="{8B2DEAEA-D00B-4B3A-AABF-3657B5EDC0AA}" type="presParOf" srcId="{F8B7F3B4-BB28-4C97-B5BA-92034020BC6E}" destId="{C5570692-5A1A-4FD1-BF8D-048ED9705C53}" srcOrd="1" destOrd="0" presId="urn:microsoft.com/office/officeart/2005/8/layout/list1"/>
    <dgm:cxn modelId="{1504AE84-9F5F-4192-87B6-015BCE79FC59}" type="presParOf" srcId="{0B5A7A0D-7295-456D-91AC-2F0FDEF28A00}" destId="{9B73A2D0-7A31-4149-A9F0-6A55911E1C36}" srcOrd="1" destOrd="0" presId="urn:microsoft.com/office/officeart/2005/8/layout/list1"/>
    <dgm:cxn modelId="{3840711A-6A3D-4235-94AE-017D6373673F}" type="presParOf" srcId="{0B5A7A0D-7295-456D-91AC-2F0FDEF28A00}" destId="{CB0B93E7-5167-45AB-83D0-9C87C09D8E9C}" srcOrd="2" destOrd="0" presId="urn:microsoft.com/office/officeart/2005/8/layout/list1"/>
    <dgm:cxn modelId="{EAE750BA-17DC-4EC5-8763-72A73803EFE9}" type="presParOf" srcId="{0B5A7A0D-7295-456D-91AC-2F0FDEF28A00}" destId="{7EA96E91-5D9E-4B6A-8055-F3FDB4C27C6A}" srcOrd="3" destOrd="0" presId="urn:microsoft.com/office/officeart/2005/8/layout/list1"/>
    <dgm:cxn modelId="{B8815B09-D196-4666-B10D-65F7F3AB03F5}" type="presParOf" srcId="{0B5A7A0D-7295-456D-91AC-2F0FDEF28A00}" destId="{F5023FAF-3452-4B87-A6DA-F867FE811141}" srcOrd="4" destOrd="0" presId="urn:microsoft.com/office/officeart/2005/8/layout/list1"/>
    <dgm:cxn modelId="{BFD30E97-FEED-4D4C-B116-2E7BA1637556}" type="presParOf" srcId="{F5023FAF-3452-4B87-A6DA-F867FE811141}" destId="{334C415B-B366-42D0-BD13-62DB7E5BD4FB}" srcOrd="0" destOrd="0" presId="urn:microsoft.com/office/officeart/2005/8/layout/list1"/>
    <dgm:cxn modelId="{DA33BCD3-2CE1-4D4D-9BD5-D394514706D2}" type="presParOf" srcId="{F5023FAF-3452-4B87-A6DA-F867FE811141}" destId="{543A3A5E-CC29-4AA3-81C9-E4ED0CD664B1}" srcOrd="1" destOrd="0" presId="urn:microsoft.com/office/officeart/2005/8/layout/list1"/>
    <dgm:cxn modelId="{6662D450-8AA0-4E28-A2CC-80069A87D64F}" type="presParOf" srcId="{0B5A7A0D-7295-456D-91AC-2F0FDEF28A00}" destId="{26C5D46D-4588-49C9-A464-63E27FED8652}" srcOrd="5" destOrd="0" presId="urn:microsoft.com/office/officeart/2005/8/layout/list1"/>
    <dgm:cxn modelId="{E788B6F4-2FDA-4F5C-A91E-72B94608C9A2}" type="presParOf" srcId="{0B5A7A0D-7295-456D-91AC-2F0FDEF28A00}" destId="{C6426963-6081-4802-8FFA-943C2C6ED327}" srcOrd="6" destOrd="0" presId="urn:microsoft.com/office/officeart/2005/8/layout/list1"/>
    <dgm:cxn modelId="{C804AF7B-739A-40A1-B9D2-6E096E5FF3DE}" type="presParOf" srcId="{0B5A7A0D-7295-456D-91AC-2F0FDEF28A00}" destId="{4E1B5CDF-7D95-4961-98FF-65F2D7D6764B}" srcOrd="7" destOrd="0" presId="urn:microsoft.com/office/officeart/2005/8/layout/list1"/>
    <dgm:cxn modelId="{D10F55C3-9CEC-46FC-8DCA-9529592834BE}" type="presParOf" srcId="{0B5A7A0D-7295-456D-91AC-2F0FDEF28A00}" destId="{D4773161-4D5A-4AA6-B947-EDA1FB0D0A84}" srcOrd="8" destOrd="0" presId="urn:microsoft.com/office/officeart/2005/8/layout/list1"/>
    <dgm:cxn modelId="{60C52307-A377-442B-8A89-1A087AD64CB0}" type="presParOf" srcId="{D4773161-4D5A-4AA6-B947-EDA1FB0D0A84}" destId="{8925D1AA-EB05-45AC-BD3F-78DA3B5C7A3D}" srcOrd="0" destOrd="0" presId="urn:microsoft.com/office/officeart/2005/8/layout/list1"/>
    <dgm:cxn modelId="{B77B9F3A-E539-4151-B976-58BE241EE160}" type="presParOf" srcId="{D4773161-4D5A-4AA6-B947-EDA1FB0D0A84}" destId="{0BFE8CAA-B5E5-4978-9255-7E3E95C37B0C}" srcOrd="1" destOrd="0" presId="urn:microsoft.com/office/officeart/2005/8/layout/list1"/>
    <dgm:cxn modelId="{0F48795C-394E-4988-AE29-4277187A94F1}" type="presParOf" srcId="{0B5A7A0D-7295-456D-91AC-2F0FDEF28A00}" destId="{0290095F-41B7-46D4-8124-E3E1A3C78A40}" srcOrd="9" destOrd="0" presId="urn:microsoft.com/office/officeart/2005/8/layout/list1"/>
    <dgm:cxn modelId="{26799FA3-D70A-4E82-84F1-3C1063B152A1}" type="presParOf" srcId="{0B5A7A0D-7295-456D-91AC-2F0FDEF28A00}" destId="{981E0B3F-7499-400B-B8CA-1890AB32505A}" srcOrd="10" destOrd="0" presId="urn:microsoft.com/office/officeart/2005/8/layout/list1"/>
    <dgm:cxn modelId="{B5CD9470-6175-44C2-9C21-EB39E973F41E}" type="presParOf" srcId="{0B5A7A0D-7295-456D-91AC-2F0FDEF28A00}" destId="{8A07DE56-F8E9-4A65-8E94-18005F4FCD5F}" srcOrd="11" destOrd="0" presId="urn:microsoft.com/office/officeart/2005/8/layout/list1"/>
    <dgm:cxn modelId="{173CBADD-EF39-4A2A-AD77-F594A58004EE}" type="presParOf" srcId="{0B5A7A0D-7295-456D-91AC-2F0FDEF28A00}" destId="{F093B710-8AAD-40B1-9AFC-210B9A652E29}" srcOrd="12" destOrd="0" presId="urn:microsoft.com/office/officeart/2005/8/layout/list1"/>
    <dgm:cxn modelId="{575A81D9-59C6-49A6-957A-1C53515E3644}" type="presParOf" srcId="{F093B710-8AAD-40B1-9AFC-210B9A652E29}" destId="{61CA349F-673F-45B7-BC83-8604617A8D3D}" srcOrd="0" destOrd="0" presId="urn:microsoft.com/office/officeart/2005/8/layout/list1"/>
    <dgm:cxn modelId="{5B651627-A7D9-47EA-B644-726FB88E68C7}" type="presParOf" srcId="{F093B710-8AAD-40B1-9AFC-210B9A652E29}" destId="{326D1680-E3E2-456E-BE83-68BFC69ADF1A}" srcOrd="1" destOrd="0" presId="urn:microsoft.com/office/officeart/2005/8/layout/list1"/>
    <dgm:cxn modelId="{9E2CB815-EDF8-4C6E-ABF4-6C3703A4B01B}" type="presParOf" srcId="{0B5A7A0D-7295-456D-91AC-2F0FDEF28A00}" destId="{52A33591-F3A9-4CA2-A21A-29E5D1DAA9EF}" srcOrd="13" destOrd="0" presId="urn:microsoft.com/office/officeart/2005/8/layout/list1"/>
    <dgm:cxn modelId="{64C829FD-3A56-4605-823E-16896E72E838}" type="presParOf" srcId="{0B5A7A0D-7295-456D-91AC-2F0FDEF28A00}" destId="{E4D736C7-7065-493F-B474-C041223625A7}" srcOrd="14" destOrd="0" presId="urn:microsoft.com/office/officeart/2005/8/layout/list1"/>
    <dgm:cxn modelId="{75971BC6-8A55-4686-AD1F-962FF633432A}" type="presParOf" srcId="{0B5A7A0D-7295-456D-91AC-2F0FDEF28A00}" destId="{F070A69C-6195-4E89-AE6C-69D22EDFE428}" srcOrd="15" destOrd="0" presId="urn:microsoft.com/office/officeart/2005/8/layout/list1"/>
    <dgm:cxn modelId="{837CF04D-AED7-4D5C-94D2-4C1376CD515E}" type="presParOf" srcId="{0B5A7A0D-7295-456D-91AC-2F0FDEF28A00}" destId="{57D8B1B9-C275-4F09-AB9A-87FE952C272A}" srcOrd="16" destOrd="0" presId="urn:microsoft.com/office/officeart/2005/8/layout/list1"/>
    <dgm:cxn modelId="{A28A31F5-2D51-4219-B040-05F2E2C7FEA6}" type="presParOf" srcId="{57D8B1B9-C275-4F09-AB9A-87FE952C272A}" destId="{2890BD47-8E64-46D6-BD5E-14A064D2900E}" srcOrd="0" destOrd="0" presId="urn:microsoft.com/office/officeart/2005/8/layout/list1"/>
    <dgm:cxn modelId="{D964DDA3-ED0E-4290-B657-ADAF15CBC7E6}" type="presParOf" srcId="{57D8B1B9-C275-4F09-AB9A-87FE952C272A}" destId="{5DDAD2E5-0D02-46EC-81CF-CC0DB4B00FB6}" srcOrd="1" destOrd="0" presId="urn:microsoft.com/office/officeart/2005/8/layout/list1"/>
    <dgm:cxn modelId="{C73CA9B9-0A2A-4000-B7E3-A2A475E72538}" type="presParOf" srcId="{0B5A7A0D-7295-456D-91AC-2F0FDEF28A00}" destId="{ABCCDFC2-50E9-44FF-A3B7-3FF761081E27}" srcOrd="17" destOrd="0" presId="urn:microsoft.com/office/officeart/2005/8/layout/list1"/>
    <dgm:cxn modelId="{3D3FE365-BB19-4600-96B1-DC1F4F99513C}" type="presParOf" srcId="{0B5A7A0D-7295-456D-91AC-2F0FDEF28A00}" destId="{C48CC7AA-6805-4D4A-8256-31CD0D22121D}" srcOrd="18" destOrd="0" presId="urn:microsoft.com/office/officeart/2005/8/layout/list1"/>
    <dgm:cxn modelId="{A81E39CC-9232-421B-87B1-AE0BC5E09AAB}" type="presParOf" srcId="{0B5A7A0D-7295-456D-91AC-2F0FDEF28A00}" destId="{581CF403-40A4-41AD-AC1A-8852BAA5751D}" srcOrd="19" destOrd="0" presId="urn:microsoft.com/office/officeart/2005/8/layout/list1"/>
    <dgm:cxn modelId="{5A60BFAE-CD67-4FC7-813E-520AA85A6B49}" type="presParOf" srcId="{0B5A7A0D-7295-456D-91AC-2F0FDEF28A00}" destId="{2BD1065B-6585-4E95-9B0C-540FAD33DA16}" srcOrd="20" destOrd="0" presId="urn:microsoft.com/office/officeart/2005/8/layout/list1"/>
    <dgm:cxn modelId="{CD74490C-CFED-40FD-A7C2-EE634F689968}" type="presParOf" srcId="{2BD1065B-6585-4E95-9B0C-540FAD33DA16}" destId="{BC6A7D50-610B-4968-8069-92892557C00F}" srcOrd="0" destOrd="0" presId="urn:microsoft.com/office/officeart/2005/8/layout/list1"/>
    <dgm:cxn modelId="{F7DC25CA-921A-4469-B49E-16BF34DED7EE}" type="presParOf" srcId="{2BD1065B-6585-4E95-9B0C-540FAD33DA16}" destId="{ECEB40DE-FA26-4F98-BBA0-A134B5F15977}" srcOrd="1" destOrd="0" presId="urn:microsoft.com/office/officeart/2005/8/layout/list1"/>
    <dgm:cxn modelId="{0018D8C9-39FC-438A-9D3A-577F1EB527C3}" type="presParOf" srcId="{0B5A7A0D-7295-456D-91AC-2F0FDEF28A00}" destId="{133B40BD-7858-4A8A-92AD-F1313772CF67}" srcOrd="21" destOrd="0" presId="urn:microsoft.com/office/officeart/2005/8/layout/list1"/>
    <dgm:cxn modelId="{D8CD8EB4-B5B2-4609-A8E6-61076A481AD7}" type="presParOf" srcId="{0B5A7A0D-7295-456D-91AC-2F0FDEF28A00}" destId="{70B95E71-9321-435D-9240-83276E92E1A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E2F1640-46C7-4E3D-BE37-FB3B9894D63A}" type="doc">
      <dgm:prSet loTypeId="urn:microsoft.com/office/officeart/2005/8/layout/hierarchy3" loCatId="list" qsTypeId="urn:microsoft.com/office/officeart/2005/8/quickstyle/simple3" qsCatId="simple" csTypeId="urn:microsoft.com/office/officeart/2005/8/colors/colorful1" csCatId="colorful" phldr="1"/>
      <dgm:spPr/>
      <dgm:t>
        <a:bodyPr/>
        <a:lstStyle/>
        <a:p>
          <a:endParaRPr lang="es-EC"/>
        </a:p>
      </dgm:t>
    </dgm:pt>
    <dgm:pt modelId="{8255919E-F526-4EBC-BA8A-2D12B43CF550}">
      <dgm:prSet phldrT="[Texto]"/>
      <dgm:spPr/>
      <dgm:t>
        <a:bodyPr/>
        <a:lstStyle/>
        <a:p>
          <a:r>
            <a:rPr lang="es-EC" dirty="0"/>
            <a:t>Variable Independiente (Calidad de los portales web universitarios)</a:t>
          </a:r>
        </a:p>
      </dgm:t>
    </dgm:pt>
    <dgm:pt modelId="{9BA79A68-696D-425E-8DCE-F27265B605D7}" type="parTrans" cxnId="{612F0C3F-B670-401E-A304-79E0B8C5349A}">
      <dgm:prSet/>
      <dgm:spPr/>
      <dgm:t>
        <a:bodyPr/>
        <a:lstStyle/>
        <a:p>
          <a:endParaRPr lang="es-EC"/>
        </a:p>
      </dgm:t>
    </dgm:pt>
    <dgm:pt modelId="{599B6F62-735F-461E-B483-58CD8AC55AC5}" type="sibTrans" cxnId="{612F0C3F-B670-401E-A304-79E0B8C5349A}">
      <dgm:prSet/>
      <dgm:spPr/>
      <dgm:t>
        <a:bodyPr/>
        <a:lstStyle/>
        <a:p>
          <a:endParaRPr lang="es-EC"/>
        </a:p>
      </dgm:t>
    </dgm:pt>
    <dgm:pt modelId="{709D2FE8-9A4D-48D1-B6E2-2700CB176A72}">
      <dgm:prSet phldrT="[Texto]"/>
      <dgm:spPr/>
      <dgm:t>
        <a:bodyPr/>
        <a:lstStyle/>
        <a:p>
          <a:r>
            <a:rPr lang="es-EC" dirty="0"/>
            <a:t>Variable dependiente (Satisfacción de los estudiantes)</a:t>
          </a:r>
        </a:p>
      </dgm:t>
    </dgm:pt>
    <dgm:pt modelId="{0FD4B49B-1004-4C6D-899D-3D328D1C8C8F}" type="parTrans" cxnId="{62CB8C84-2781-471C-8452-BA62374D5254}">
      <dgm:prSet/>
      <dgm:spPr/>
      <dgm:t>
        <a:bodyPr/>
        <a:lstStyle/>
        <a:p>
          <a:endParaRPr lang="es-ES"/>
        </a:p>
      </dgm:t>
    </dgm:pt>
    <dgm:pt modelId="{B9C00A8A-9B9B-4A60-983D-601C9BD078E9}" type="sibTrans" cxnId="{62CB8C84-2781-471C-8452-BA62374D5254}">
      <dgm:prSet/>
      <dgm:spPr/>
      <dgm:t>
        <a:bodyPr/>
        <a:lstStyle/>
        <a:p>
          <a:endParaRPr lang="es-ES"/>
        </a:p>
      </dgm:t>
    </dgm:pt>
    <dgm:pt modelId="{8D3692D7-34B2-476E-998C-517FD5A87B77}">
      <dgm:prSet phldrT="[Texto]"/>
      <dgm:spPr/>
      <dgm:t>
        <a:bodyPr/>
        <a:lstStyle/>
        <a:p>
          <a:r>
            <a:rPr lang="es-EC" dirty="0"/>
            <a:t>Gestión administrativa</a:t>
          </a:r>
        </a:p>
      </dgm:t>
    </dgm:pt>
    <dgm:pt modelId="{92227EAA-4C84-4C67-8393-AC3D7ECDCCBF}" type="parTrans" cxnId="{5A6B41FE-80AE-41CD-9DE5-70D28A280900}">
      <dgm:prSet/>
      <dgm:spPr/>
      <dgm:t>
        <a:bodyPr/>
        <a:lstStyle/>
        <a:p>
          <a:endParaRPr lang="es-ES"/>
        </a:p>
      </dgm:t>
    </dgm:pt>
    <dgm:pt modelId="{1657983E-5873-4BDD-9369-195A1E068F72}" type="sibTrans" cxnId="{5A6B41FE-80AE-41CD-9DE5-70D28A280900}">
      <dgm:prSet/>
      <dgm:spPr/>
      <dgm:t>
        <a:bodyPr/>
        <a:lstStyle/>
        <a:p>
          <a:endParaRPr lang="es-ES"/>
        </a:p>
      </dgm:t>
    </dgm:pt>
    <dgm:pt modelId="{B8C48A9D-67A5-4938-AA8B-4E8A5BD0F988}">
      <dgm:prSet phldrT="[Texto]"/>
      <dgm:spPr/>
      <dgm:t>
        <a:bodyPr/>
        <a:lstStyle/>
        <a:p>
          <a:r>
            <a:rPr lang="es-EC" dirty="0"/>
            <a:t>Usabilidad</a:t>
          </a:r>
        </a:p>
      </dgm:t>
    </dgm:pt>
    <dgm:pt modelId="{691D1CF5-BC9C-48A1-84EA-E8142ABB65A9}" type="parTrans" cxnId="{ABDD974A-FB5E-4572-BA1F-A87B6E57A9E4}">
      <dgm:prSet/>
      <dgm:spPr/>
      <dgm:t>
        <a:bodyPr/>
        <a:lstStyle/>
        <a:p>
          <a:endParaRPr lang="es-ES"/>
        </a:p>
      </dgm:t>
    </dgm:pt>
    <dgm:pt modelId="{ACD81538-2FFE-414B-BCA2-CEEB0CDB22AA}" type="sibTrans" cxnId="{ABDD974A-FB5E-4572-BA1F-A87B6E57A9E4}">
      <dgm:prSet/>
      <dgm:spPr/>
      <dgm:t>
        <a:bodyPr/>
        <a:lstStyle/>
        <a:p>
          <a:endParaRPr lang="es-ES"/>
        </a:p>
      </dgm:t>
    </dgm:pt>
    <dgm:pt modelId="{B6AFD69B-CE1D-439E-AE26-35F9F91B8F05}">
      <dgm:prSet phldrT="[Texto]"/>
      <dgm:spPr/>
      <dgm:t>
        <a:bodyPr/>
        <a:lstStyle/>
        <a:p>
          <a:r>
            <a:rPr lang="es-ES" dirty="0"/>
            <a:t>Aspectos</a:t>
          </a:r>
          <a:r>
            <a:rPr lang="es-ES" baseline="0" dirty="0"/>
            <a:t> académicos</a:t>
          </a:r>
          <a:endParaRPr lang="es-EC" dirty="0"/>
        </a:p>
      </dgm:t>
    </dgm:pt>
    <dgm:pt modelId="{FF67EB01-B674-4A94-8315-7A0A6A8CE07F}" type="parTrans" cxnId="{53B78112-0687-41BB-B055-F8D5C2929AC2}">
      <dgm:prSet/>
      <dgm:spPr/>
      <dgm:t>
        <a:bodyPr/>
        <a:lstStyle/>
        <a:p>
          <a:endParaRPr lang="es-ES"/>
        </a:p>
      </dgm:t>
    </dgm:pt>
    <dgm:pt modelId="{36D64A25-B99D-4AFA-821D-833950433205}" type="sibTrans" cxnId="{53B78112-0687-41BB-B055-F8D5C2929AC2}">
      <dgm:prSet/>
      <dgm:spPr/>
      <dgm:t>
        <a:bodyPr/>
        <a:lstStyle/>
        <a:p>
          <a:endParaRPr lang="es-ES"/>
        </a:p>
      </dgm:t>
    </dgm:pt>
    <dgm:pt modelId="{FD5C53CC-F6F0-49C3-9BB6-8C509B528A9A}">
      <dgm:prSet phldrT="[Texto]"/>
      <dgm:spPr/>
      <dgm:t>
        <a:bodyPr/>
        <a:lstStyle/>
        <a:p>
          <a:r>
            <a:rPr lang="es-ES" dirty="0"/>
            <a:t>Empatía</a:t>
          </a:r>
          <a:endParaRPr lang="es-EC" dirty="0"/>
        </a:p>
      </dgm:t>
    </dgm:pt>
    <dgm:pt modelId="{423D6A7A-8DDD-4DFE-817A-1006F419C5D4}" type="parTrans" cxnId="{374DDA92-A300-4CB4-A414-07D73A88CFFD}">
      <dgm:prSet/>
      <dgm:spPr/>
      <dgm:t>
        <a:bodyPr/>
        <a:lstStyle/>
        <a:p>
          <a:endParaRPr lang="es-ES"/>
        </a:p>
      </dgm:t>
    </dgm:pt>
    <dgm:pt modelId="{DA3DBEBE-EB2E-4E41-915B-F1C6098F62F4}" type="sibTrans" cxnId="{374DDA92-A300-4CB4-A414-07D73A88CFFD}">
      <dgm:prSet/>
      <dgm:spPr/>
      <dgm:t>
        <a:bodyPr/>
        <a:lstStyle/>
        <a:p>
          <a:endParaRPr lang="es-ES"/>
        </a:p>
      </dgm:t>
    </dgm:pt>
    <dgm:pt modelId="{5229E09B-B52B-439F-8739-F5ED1C0BD743}">
      <dgm:prSet phldrT="[Texto]"/>
      <dgm:spPr/>
      <dgm:t>
        <a:bodyPr/>
        <a:lstStyle/>
        <a:p>
          <a:r>
            <a:rPr lang="es-EC" dirty="0"/>
            <a:t>Aspectos complementarios</a:t>
          </a:r>
        </a:p>
      </dgm:t>
    </dgm:pt>
    <dgm:pt modelId="{561ADBA7-FBE5-404A-B684-0515EC22463B}" type="parTrans" cxnId="{92235DA3-515C-4F5B-9CE9-E8FA5B37E772}">
      <dgm:prSet/>
      <dgm:spPr/>
      <dgm:t>
        <a:bodyPr/>
        <a:lstStyle/>
        <a:p>
          <a:endParaRPr lang="es-ES"/>
        </a:p>
      </dgm:t>
    </dgm:pt>
    <dgm:pt modelId="{3880BD42-2A5D-4B34-8126-20CB39891DC3}" type="sibTrans" cxnId="{92235DA3-515C-4F5B-9CE9-E8FA5B37E772}">
      <dgm:prSet/>
      <dgm:spPr/>
      <dgm:t>
        <a:bodyPr/>
        <a:lstStyle/>
        <a:p>
          <a:endParaRPr lang="es-ES"/>
        </a:p>
      </dgm:t>
    </dgm:pt>
    <dgm:pt modelId="{512B2084-A99A-4EFF-B956-8FB31E120238}">
      <dgm:prSet phldrT="[Texto]"/>
      <dgm:spPr/>
      <dgm:t>
        <a:bodyPr/>
        <a:lstStyle/>
        <a:p>
          <a:r>
            <a:rPr lang="es-ES" dirty="0"/>
            <a:t>Oferta</a:t>
          </a:r>
          <a:r>
            <a:rPr lang="es-ES" baseline="0" dirty="0"/>
            <a:t> </a:t>
          </a:r>
          <a:r>
            <a:rPr lang="es-ES" baseline="0" dirty="0" err="1"/>
            <a:t>academica</a:t>
          </a:r>
          <a:endParaRPr lang="es-EC" dirty="0"/>
        </a:p>
      </dgm:t>
    </dgm:pt>
    <dgm:pt modelId="{FBAAAE8A-505D-4B91-9B3B-26923C634A0B}" type="parTrans" cxnId="{7F7D832D-3695-48EF-8D3D-5067BD3B5A7A}">
      <dgm:prSet/>
      <dgm:spPr/>
      <dgm:t>
        <a:bodyPr/>
        <a:lstStyle/>
        <a:p>
          <a:endParaRPr lang="es-ES"/>
        </a:p>
      </dgm:t>
    </dgm:pt>
    <dgm:pt modelId="{DAC1F3E9-652A-4C4C-B59B-8B3FFFA7F7B9}" type="sibTrans" cxnId="{7F7D832D-3695-48EF-8D3D-5067BD3B5A7A}">
      <dgm:prSet/>
      <dgm:spPr/>
      <dgm:t>
        <a:bodyPr/>
        <a:lstStyle/>
        <a:p>
          <a:endParaRPr lang="es-ES"/>
        </a:p>
      </dgm:t>
    </dgm:pt>
    <dgm:pt modelId="{DDEDEF2F-A09C-4632-B103-42F43516CC71}">
      <dgm:prSet phldrT="[Texto]"/>
      <dgm:spPr/>
      <dgm:t>
        <a:bodyPr/>
        <a:lstStyle/>
        <a:p>
          <a:r>
            <a:rPr lang="es-ES" dirty="0"/>
            <a:t>Fiabilidad</a:t>
          </a:r>
          <a:endParaRPr lang="es-EC" dirty="0"/>
        </a:p>
      </dgm:t>
    </dgm:pt>
    <dgm:pt modelId="{B3ADDA9E-A552-4F19-ADDB-733D8BC79C0F}" type="parTrans" cxnId="{D90E1040-FD97-41AC-85B5-BAFB26292A50}">
      <dgm:prSet/>
      <dgm:spPr/>
      <dgm:t>
        <a:bodyPr/>
        <a:lstStyle/>
        <a:p>
          <a:endParaRPr lang="es-ES"/>
        </a:p>
      </dgm:t>
    </dgm:pt>
    <dgm:pt modelId="{CBEC2308-46D0-437A-BD26-AEC5F1808D2F}" type="sibTrans" cxnId="{D90E1040-FD97-41AC-85B5-BAFB26292A50}">
      <dgm:prSet/>
      <dgm:spPr/>
      <dgm:t>
        <a:bodyPr/>
        <a:lstStyle/>
        <a:p>
          <a:endParaRPr lang="es-ES"/>
        </a:p>
      </dgm:t>
    </dgm:pt>
    <dgm:pt modelId="{5629EE00-0510-49D5-9216-81A48A74A162}">
      <dgm:prSet phldrT="[Texto]"/>
      <dgm:spPr/>
      <dgm:t>
        <a:bodyPr/>
        <a:lstStyle/>
        <a:p>
          <a:r>
            <a:rPr lang="es-EC" dirty="0"/>
            <a:t>Contenido</a:t>
          </a:r>
        </a:p>
      </dgm:t>
    </dgm:pt>
    <dgm:pt modelId="{63D576BA-5300-427C-A989-0EAE9700ABE9}" type="parTrans" cxnId="{8080CBF4-EE32-4220-9E14-FF73143E0BAA}">
      <dgm:prSet/>
      <dgm:spPr/>
      <dgm:t>
        <a:bodyPr/>
        <a:lstStyle/>
        <a:p>
          <a:endParaRPr lang="es-ES"/>
        </a:p>
      </dgm:t>
    </dgm:pt>
    <dgm:pt modelId="{F535CA86-5992-48DC-A385-113582515CE4}" type="sibTrans" cxnId="{8080CBF4-EE32-4220-9E14-FF73143E0BAA}">
      <dgm:prSet/>
      <dgm:spPr/>
      <dgm:t>
        <a:bodyPr/>
        <a:lstStyle/>
        <a:p>
          <a:endParaRPr lang="es-ES"/>
        </a:p>
      </dgm:t>
    </dgm:pt>
    <dgm:pt modelId="{2484E198-D63C-49AD-9D22-ED7068426990}">
      <dgm:prSet/>
      <dgm:spPr/>
      <dgm:t>
        <a:bodyPr/>
        <a:lstStyle/>
        <a:p>
          <a:r>
            <a:rPr lang="es-ES" dirty="0"/>
            <a:t>Funcionalidad</a:t>
          </a:r>
          <a:endParaRPr lang="es-EC" dirty="0"/>
        </a:p>
      </dgm:t>
    </dgm:pt>
    <dgm:pt modelId="{80D161D9-556D-4D92-B70C-235F6729B9A6}" type="parTrans" cxnId="{77F6CB2F-D449-48B0-B8E6-343BA7E497D6}">
      <dgm:prSet/>
      <dgm:spPr/>
      <dgm:t>
        <a:bodyPr/>
        <a:lstStyle/>
        <a:p>
          <a:endParaRPr lang="es-EC"/>
        </a:p>
      </dgm:t>
    </dgm:pt>
    <dgm:pt modelId="{E9FF9BFD-3825-478F-96FD-AFE96F6E90D1}" type="sibTrans" cxnId="{77F6CB2F-D449-48B0-B8E6-343BA7E497D6}">
      <dgm:prSet/>
      <dgm:spPr/>
      <dgm:t>
        <a:bodyPr/>
        <a:lstStyle/>
        <a:p>
          <a:endParaRPr lang="es-EC"/>
        </a:p>
      </dgm:t>
    </dgm:pt>
    <dgm:pt modelId="{AB62C4C2-D72E-4EE5-B4DE-7F6BE2EA15EC}">
      <dgm:prSet/>
      <dgm:spPr/>
      <dgm:t>
        <a:bodyPr/>
        <a:lstStyle/>
        <a:p>
          <a:r>
            <a:rPr lang="es-ES" dirty="0"/>
            <a:t>Eficiencia</a:t>
          </a:r>
          <a:endParaRPr lang="es-EC" dirty="0"/>
        </a:p>
      </dgm:t>
    </dgm:pt>
    <dgm:pt modelId="{098CD8D6-55BD-4DB0-BD12-80A99ED1C562}" type="parTrans" cxnId="{B6AD576A-CFB1-4D25-A0B0-3127594DE80A}">
      <dgm:prSet/>
      <dgm:spPr/>
      <dgm:t>
        <a:bodyPr/>
        <a:lstStyle/>
        <a:p>
          <a:endParaRPr lang="es-EC"/>
        </a:p>
      </dgm:t>
    </dgm:pt>
    <dgm:pt modelId="{0C50E691-70C2-47DC-8F50-341B535EBCB8}" type="sibTrans" cxnId="{B6AD576A-CFB1-4D25-A0B0-3127594DE80A}">
      <dgm:prSet/>
      <dgm:spPr/>
      <dgm:t>
        <a:bodyPr/>
        <a:lstStyle/>
        <a:p>
          <a:endParaRPr lang="es-EC"/>
        </a:p>
      </dgm:t>
    </dgm:pt>
    <dgm:pt modelId="{E550750E-E6E7-435C-B5BF-B1AE32262D27}" type="pres">
      <dgm:prSet presAssocID="{2E2F1640-46C7-4E3D-BE37-FB3B9894D63A}" presName="diagram" presStyleCnt="0">
        <dgm:presLayoutVars>
          <dgm:chPref val="1"/>
          <dgm:dir/>
          <dgm:animOne val="branch"/>
          <dgm:animLvl val="lvl"/>
          <dgm:resizeHandles/>
        </dgm:presLayoutVars>
      </dgm:prSet>
      <dgm:spPr/>
    </dgm:pt>
    <dgm:pt modelId="{FF32E078-749E-4E9C-92A2-FA601051FBE6}" type="pres">
      <dgm:prSet presAssocID="{8255919E-F526-4EBC-BA8A-2D12B43CF550}" presName="root" presStyleCnt="0"/>
      <dgm:spPr/>
    </dgm:pt>
    <dgm:pt modelId="{F2993BD7-3CBE-4A35-9CCE-D5F3738B03E9}" type="pres">
      <dgm:prSet presAssocID="{8255919E-F526-4EBC-BA8A-2D12B43CF550}" presName="rootComposite" presStyleCnt="0"/>
      <dgm:spPr/>
    </dgm:pt>
    <dgm:pt modelId="{56D944D3-4536-4C33-A6DE-821BD7ADCE2B}" type="pres">
      <dgm:prSet presAssocID="{8255919E-F526-4EBC-BA8A-2D12B43CF550}" presName="rootText" presStyleLbl="node1" presStyleIdx="0" presStyleCnt="2" custScaleX="136885"/>
      <dgm:spPr/>
    </dgm:pt>
    <dgm:pt modelId="{962ADB86-D24C-420B-8DA3-F168488DF9E1}" type="pres">
      <dgm:prSet presAssocID="{8255919E-F526-4EBC-BA8A-2D12B43CF550}" presName="rootConnector" presStyleLbl="node1" presStyleIdx="0" presStyleCnt="2"/>
      <dgm:spPr/>
    </dgm:pt>
    <dgm:pt modelId="{C4408120-55C9-482F-9AC3-F426B3CF7631}" type="pres">
      <dgm:prSet presAssocID="{8255919E-F526-4EBC-BA8A-2D12B43CF550}" presName="childShape" presStyleCnt="0"/>
      <dgm:spPr/>
    </dgm:pt>
    <dgm:pt modelId="{CEA5E43E-8B33-4914-8291-933ED15799DF}" type="pres">
      <dgm:prSet presAssocID="{80D161D9-556D-4D92-B70C-235F6729B9A6}" presName="Name13" presStyleLbl="parChTrans1D2" presStyleIdx="0" presStyleCnt="10"/>
      <dgm:spPr/>
    </dgm:pt>
    <dgm:pt modelId="{CB04BCB3-733D-462E-90AF-54FA4D966136}" type="pres">
      <dgm:prSet presAssocID="{2484E198-D63C-49AD-9D22-ED7068426990}" presName="childText" presStyleLbl="bgAcc1" presStyleIdx="0" presStyleCnt="10">
        <dgm:presLayoutVars>
          <dgm:bulletEnabled val="1"/>
        </dgm:presLayoutVars>
      </dgm:prSet>
      <dgm:spPr/>
    </dgm:pt>
    <dgm:pt modelId="{E462608D-6652-4269-8FF8-4C921A9D6557}" type="pres">
      <dgm:prSet presAssocID="{098CD8D6-55BD-4DB0-BD12-80A99ED1C562}" presName="Name13" presStyleLbl="parChTrans1D2" presStyleIdx="1" presStyleCnt="10"/>
      <dgm:spPr/>
    </dgm:pt>
    <dgm:pt modelId="{8F0C7CD1-7AD5-449E-8169-EEAA49A9A772}" type="pres">
      <dgm:prSet presAssocID="{AB62C4C2-D72E-4EE5-B4DE-7F6BE2EA15EC}" presName="childText" presStyleLbl="bgAcc1" presStyleIdx="1" presStyleCnt="10">
        <dgm:presLayoutVars>
          <dgm:bulletEnabled val="1"/>
        </dgm:presLayoutVars>
      </dgm:prSet>
      <dgm:spPr/>
    </dgm:pt>
    <dgm:pt modelId="{3E071681-8C97-40E0-ADF9-40E05EF36BCC}" type="pres">
      <dgm:prSet presAssocID="{691D1CF5-BC9C-48A1-84EA-E8142ABB65A9}" presName="Name13" presStyleLbl="parChTrans1D2" presStyleIdx="2" presStyleCnt="10"/>
      <dgm:spPr/>
    </dgm:pt>
    <dgm:pt modelId="{C135258F-2446-4846-A0DB-23DBA7D54D07}" type="pres">
      <dgm:prSet presAssocID="{B8C48A9D-67A5-4938-AA8B-4E8A5BD0F988}" presName="childText" presStyleLbl="bgAcc1" presStyleIdx="2" presStyleCnt="10" custScaleX="136885">
        <dgm:presLayoutVars>
          <dgm:bulletEnabled val="1"/>
        </dgm:presLayoutVars>
      </dgm:prSet>
      <dgm:spPr/>
    </dgm:pt>
    <dgm:pt modelId="{82B04EE8-80D3-4275-944D-2CC43E3A5417}" type="pres">
      <dgm:prSet presAssocID="{B3ADDA9E-A552-4F19-ADDB-733D8BC79C0F}" presName="Name13" presStyleLbl="parChTrans1D2" presStyleIdx="3" presStyleCnt="10"/>
      <dgm:spPr/>
    </dgm:pt>
    <dgm:pt modelId="{0E2DAD37-36AE-4D28-909F-82C98E7A91DB}" type="pres">
      <dgm:prSet presAssocID="{DDEDEF2F-A09C-4632-B103-42F43516CC71}" presName="childText" presStyleLbl="bgAcc1" presStyleIdx="3" presStyleCnt="10" custScaleX="136885">
        <dgm:presLayoutVars>
          <dgm:bulletEnabled val="1"/>
        </dgm:presLayoutVars>
      </dgm:prSet>
      <dgm:spPr/>
    </dgm:pt>
    <dgm:pt modelId="{ECD2D754-90CD-4840-80C5-0B33B3F25F20}" type="pres">
      <dgm:prSet presAssocID="{63D576BA-5300-427C-A989-0EAE9700ABE9}" presName="Name13" presStyleLbl="parChTrans1D2" presStyleIdx="4" presStyleCnt="10"/>
      <dgm:spPr/>
    </dgm:pt>
    <dgm:pt modelId="{E6C08A7B-ABEC-47E4-BD7E-22394E23B9A5}" type="pres">
      <dgm:prSet presAssocID="{5629EE00-0510-49D5-9216-81A48A74A162}" presName="childText" presStyleLbl="bgAcc1" presStyleIdx="4" presStyleCnt="10" custScaleX="136885">
        <dgm:presLayoutVars>
          <dgm:bulletEnabled val="1"/>
        </dgm:presLayoutVars>
      </dgm:prSet>
      <dgm:spPr/>
    </dgm:pt>
    <dgm:pt modelId="{7DE9B5F7-5C8A-4A34-B077-AEE1E4AFE590}" type="pres">
      <dgm:prSet presAssocID="{709D2FE8-9A4D-48D1-B6E2-2700CB176A72}" presName="root" presStyleCnt="0"/>
      <dgm:spPr/>
    </dgm:pt>
    <dgm:pt modelId="{9D195395-90C9-4D9D-A186-02E25FDE409A}" type="pres">
      <dgm:prSet presAssocID="{709D2FE8-9A4D-48D1-B6E2-2700CB176A72}" presName="rootComposite" presStyleCnt="0"/>
      <dgm:spPr/>
    </dgm:pt>
    <dgm:pt modelId="{A12F66DC-C6CC-4A7F-8FC2-6775B10CC0A4}" type="pres">
      <dgm:prSet presAssocID="{709D2FE8-9A4D-48D1-B6E2-2700CB176A72}" presName="rootText" presStyleLbl="node1" presStyleIdx="1" presStyleCnt="2" custScaleX="136885"/>
      <dgm:spPr/>
    </dgm:pt>
    <dgm:pt modelId="{0E027D34-42D4-46B5-A943-F03E7622A13E}" type="pres">
      <dgm:prSet presAssocID="{709D2FE8-9A4D-48D1-B6E2-2700CB176A72}" presName="rootConnector" presStyleLbl="node1" presStyleIdx="1" presStyleCnt="2"/>
      <dgm:spPr/>
    </dgm:pt>
    <dgm:pt modelId="{FB688014-2D08-4A1A-BB6B-9705E2DC6AC9}" type="pres">
      <dgm:prSet presAssocID="{709D2FE8-9A4D-48D1-B6E2-2700CB176A72}" presName="childShape" presStyleCnt="0"/>
      <dgm:spPr/>
    </dgm:pt>
    <dgm:pt modelId="{AF2A5624-63B5-40F1-92B2-3DBCC555EB3F}" type="pres">
      <dgm:prSet presAssocID="{92227EAA-4C84-4C67-8393-AC3D7ECDCCBF}" presName="Name13" presStyleLbl="parChTrans1D2" presStyleIdx="5" presStyleCnt="10"/>
      <dgm:spPr/>
    </dgm:pt>
    <dgm:pt modelId="{CC540321-3704-471D-84D9-43C154186FD9}" type="pres">
      <dgm:prSet presAssocID="{8D3692D7-34B2-476E-998C-517FD5A87B77}" presName="childText" presStyleLbl="bgAcc1" presStyleIdx="5" presStyleCnt="10" custScaleX="136885">
        <dgm:presLayoutVars>
          <dgm:bulletEnabled val="1"/>
        </dgm:presLayoutVars>
      </dgm:prSet>
      <dgm:spPr/>
    </dgm:pt>
    <dgm:pt modelId="{34C258A4-A366-4421-88CF-1E131CDB1133}" type="pres">
      <dgm:prSet presAssocID="{FF67EB01-B674-4A94-8315-7A0A6A8CE07F}" presName="Name13" presStyleLbl="parChTrans1D2" presStyleIdx="6" presStyleCnt="10"/>
      <dgm:spPr/>
    </dgm:pt>
    <dgm:pt modelId="{7C7803F0-2E4B-4AEC-8252-42F9D8964E48}" type="pres">
      <dgm:prSet presAssocID="{B6AFD69B-CE1D-439E-AE26-35F9F91B8F05}" presName="childText" presStyleLbl="bgAcc1" presStyleIdx="6" presStyleCnt="10" custScaleX="136885">
        <dgm:presLayoutVars>
          <dgm:bulletEnabled val="1"/>
        </dgm:presLayoutVars>
      </dgm:prSet>
      <dgm:spPr/>
    </dgm:pt>
    <dgm:pt modelId="{03292F77-D7CB-4DF5-828A-78E4A2433EF8}" type="pres">
      <dgm:prSet presAssocID="{423D6A7A-8DDD-4DFE-817A-1006F419C5D4}" presName="Name13" presStyleLbl="parChTrans1D2" presStyleIdx="7" presStyleCnt="10"/>
      <dgm:spPr/>
    </dgm:pt>
    <dgm:pt modelId="{0FF0C564-AB9C-4927-8AD0-973FF0D5D358}" type="pres">
      <dgm:prSet presAssocID="{FD5C53CC-F6F0-49C3-9BB6-8C509B528A9A}" presName="childText" presStyleLbl="bgAcc1" presStyleIdx="7" presStyleCnt="10" custScaleX="136885">
        <dgm:presLayoutVars>
          <dgm:bulletEnabled val="1"/>
        </dgm:presLayoutVars>
      </dgm:prSet>
      <dgm:spPr/>
    </dgm:pt>
    <dgm:pt modelId="{9A0D3D99-AB8B-4DE2-9EBA-12F6E0C15375}" type="pres">
      <dgm:prSet presAssocID="{561ADBA7-FBE5-404A-B684-0515EC22463B}" presName="Name13" presStyleLbl="parChTrans1D2" presStyleIdx="8" presStyleCnt="10"/>
      <dgm:spPr/>
    </dgm:pt>
    <dgm:pt modelId="{960FE97D-55F0-4EEE-A3C7-4F57018C65E6}" type="pres">
      <dgm:prSet presAssocID="{5229E09B-B52B-439F-8739-F5ED1C0BD743}" presName="childText" presStyleLbl="bgAcc1" presStyleIdx="8" presStyleCnt="10" custScaleX="136885">
        <dgm:presLayoutVars>
          <dgm:bulletEnabled val="1"/>
        </dgm:presLayoutVars>
      </dgm:prSet>
      <dgm:spPr/>
    </dgm:pt>
    <dgm:pt modelId="{F9C5D191-193F-489C-A7BF-DA4E6575A9BD}" type="pres">
      <dgm:prSet presAssocID="{FBAAAE8A-505D-4B91-9B3B-26923C634A0B}" presName="Name13" presStyleLbl="parChTrans1D2" presStyleIdx="9" presStyleCnt="10"/>
      <dgm:spPr/>
    </dgm:pt>
    <dgm:pt modelId="{F862DFA8-79D6-4733-BBC5-88D1354FEC3E}" type="pres">
      <dgm:prSet presAssocID="{512B2084-A99A-4EFF-B956-8FB31E120238}" presName="childText" presStyleLbl="bgAcc1" presStyleIdx="9" presStyleCnt="10" custScaleX="136885">
        <dgm:presLayoutVars>
          <dgm:bulletEnabled val="1"/>
        </dgm:presLayoutVars>
      </dgm:prSet>
      <dgm:spPr/>
    </dgm:pt>
  </dgm:ptLst>
  <dgm:cxnLst>
    <dgm:cxn modelId="{53B78112-0687-41BB-B055-F8D5C2929AC2}" srcId="{709D2FE8-9A4D-48D1-B6E2-2700CB176A72}" destId="{B6AFD69B-CE1D-439E-AE26-35F9F91B8F05}" srcOrd="1" destOrd="0" parTransId="{FF67EB01-B674-4A94-8315-7A0A6A8CE07F}" sibTransId="{36D64A25-B99D-4AFA-821D-833950433205}"/>
    <dgm:cxn modelId="{7F7D832D-3695-48EF-8D3D-5067BD3B5A7A}" srcId="{709D2FE8-9A4D-48D1-B6E2-2700CB176A72}" destId="{512B2084-A99A-4EFF-B956-8FB31E120238}" srcOrd="4" destOrd="0" parTransId="{FBAAAE8A-505D-4B91-9B3B-26923C634A0B}" sibTransId="{DAC1F3E9-652A-4C4C-B59B-8B3FFFA7F7B9}"/>
    <dgm:cxn modelId="{2D09BF2D-61D3-4E03-945E-9668F34D276A}" type="presOf" srcId="{8D3692D7-34B2-476E-998C-517FD5A87B77}" destId="{CC540321-3704-471D-84D9-43C154186FD9}" srcOrd="0" destOrd="0" presId="urn:microsoft.com/office/officeart/2005/8/layout/hierarchy3"/>
    <dgm:cxn modelId="{77F6CB2F-D449-48B0-B8E6-343BA7E497D6}" srcId="{8255919E-F526-4EBC-BA8A-2D12B43CF550}" destId="{2484E198-D63C-49AD-9D22-ED7068426990}" srcOrd="0" destOrd="0" parTransId="{80D161D9-556D-4D92-B70C-235F6729B9A6}" sibTransId="{E9FF9BFD-3825-478F-96FD-AFE96F6E90D1}"/>
    <dgm:cxn modelId="{AD7B4437-D8B5-405C-9492-15414BF8F575}" type="presOf" srcId="{FD5C53CC-F6F0-49C3-9BB6-8C509B528A9A}" destId="{0FF0C564-AB9C-4927-8AD0-973FF0D5D358}" srcOrd="0" destOrd="0" presId="urn:microsoft.com/office/officeart/2005/8/layout/hierarchy3"/>
    <dgm:cxn modelId="{9A006F3B-FA20-47C0-A6E0-1470694B0530}" type="presOf" srcId="{098CD8D6-55BD-4DB0-BD12-80A99ED1C562}" destId="{E462608D-6652-4269-8FF8-4C921A9D6557}" srcOrd="0" destOrd="0" presId="urn:microsoft.com/office/officeart/2005/8/layout/hierarchy3"/>
    <dgm:cxn modelId="{680C2E3D-4055-4485-9A2C-0EBB054EE2A0}" type="presOf" srcId="{512B2084-A99A-4EFF-B956-8FB31E120238}" destId="{F862DFA8-79D6-4733-BBC5-88D1354FEC3E}" srcOrd="0" destOrd="0" presId="urn:microsoft.com/office/officeart/2005/8/layout/hierarchy3"/>
    <dgm:cxn modelId="{612F0C3F-B670-401E-A304-79E0B8C5349A}" srcId="{2E2F1640-46C7-4E3D-BE37-FB3B9894D63A}" destId="{8255919E-F526-4EBC-BA8A-2D12B43CF550}" srcOrd="0" destOrd="0" parTransId="{9BA79A68-696D-425E-8DCE-F27265B605D7}" sibTransId="{599B6F62-735F-461E-B483-58CD8AC55AC5}"/>
    <dgm:cxn modelId="{D90E1040-FD97-41AC-85B5-BAFB26292A50}" srcId="{8255919E-F526-4EBC-BA8A-2D12B43CF550}" destId="{DDEDEF2F-A09C-4632-B103-42F43516CC71}" srcOrd="3" destOrd="0" parTransId="{B3ADDA9E-A552-4F19-ADDB-733D8BC79C0F}" sibTransId="{CBEC2308-46D0-437A-BD26-AEC5F1808D2F}"/>
    <dgm:cxn modelId="{1AB54F5B-1847-43E1-899A-10CA259BF3BB}" type="presOf" srcId="{691D1CF5-BC9C-48A1-84EA-E8142ABB65A9}" destId="{3E071681-8C97-40E0-ADF9-40E05EF36BCC}" srcOrd="0" destOrd="0" presId="urn:microsoft.com/office/officeart/2005/8/layout/hierarchy3"/>
    <dgm:cxn modelId="{7C18E65B-925F-4702-8652-1DB8BAE1830D}" type="presOf" srcId="{AB62C4C2-D72E-4EE5-B4DE-7F6BE2EA15EC}" destId="{8F0C7CD1-7AD5-449E-8169-EEAA49A9A772}" srcOrd="0" destOrd="0" presId="urn:microsoft.com/office/officeart/2005/8/layout/hierarchy3"/>
    <dgm:cxn modelId="{B6AD576A-CFB1-4D25-A0B0-3127594DE80A}" srcId="{8255919E-F526-4EBC-BA8A-2D12B43CF550}" destId="{AB62C4C2-D72E-4EE5-B4DE-7F6BE2EA15EC}" srcOrd="1" destOrd="0" parTransId="{098CD8D6-55BD-4DB0-BD12-80A99ED1C562}" sibTransId="{0C50E691-70C2-47DC-8F50-341B535EBCB8}"/>
    <dgm:cxn modelId="{ABDD974A-FB5E-4572-BA1F-A87B6E57A9E4}" srcId="{8255919E-F526-4EBC-BA8A-2D12B43CF550}" destId="{B8C48A9D-67A5-4938-AA8B-4E8A5BD0F988}" srcOrd="2" destOrd="0" parTransId="{691D1CF5-BC9C-48A1-84EA-E8142ABB65A9}" sibTransId="{ACD81538-2FFE-414B-BCA2-CEEB0CDB22AA}"/>
    <dgm:cxn modelId="{220C4970-2FD4-4938-B25D-8C10828C32C6}" type="presOf" srcId="{5629EE00-0510-49D5-9216-81A48A74A162}" destId="{E6C08A7B-ABEC-47E4-BD7E-22394E23B9A5}" srcOrd="0" destOrd="0" presId="urn:microsoft.com/office/officeart/2005/8/layout/hierarchy3"/>
    <dgm:cxn modelId="{E9C08875-EB47-41BA-9909-23D4480CB761}" type="presOf" srcId="{2E2F1640-46C7-4E3D-BE37-FB3B9894D63A}" destId="{E550750E-E6E7-435C-B5BF-B1AE32262D27}" srcOrd="0" destOrd="0" presId="urn:microsoft.com/office/officeart/2005/8/layout/hierarchy3"/>
    <dgm:cxn modelId="{52BB1D7D-53AE-4828-8DEE-08D776CF21A0}" type="presOf" srcId="{92227EAA-4C84-4C67-8393-AC3D7ECDCCBF}" destId="{AF2A5624-63B5-40F1-92B2-3DBCC555EB3F}" srcOrd="0" destOrd="0" presId="urn:microsoft.com/office/officeart/2005/8/layout/hierarchy3"/>
    <dgm:cxn modelId="{62CB8C84-2781-471C-8452-BA62374D5254}" srcId="{2E2F1640-46C7-4E3D-BE37-FB3B9894D63A}" destId="{709D2FE8-9A4D-48D1-B6E2-2700CB176A72}" srcOrd="1" destOrd="0" parTransId="{0FD4B49B-1004-4C6D-899D-3D328D1C8C8F}" sibTransId="{B9C00A8A-9B9B-4A60-983D-601C9BD078E9}"/>
    <dgm:cxn modelId="{4276EF86-4FA2-4BF5-A9CB-4794D82695F3}" type="presOf" srcId="{8255919E-F526-4EBC-BA8A-2D12B43CF550}" destId="{962ADB86-D24C-420B-8DA3-F168488DF9E1}" srcOrd="1" destOrd="0" presId="urn:microsoft.com/office/officeart/2005/8/layout/hierarchy3"/>
    <dgm:cxn modelId="{E4A1C388-744B-4B27-8C94-69A60B83A9F5}" type="presOf" srcId="{80D161D9-556D-4D92-B70C-235F6729B9A6}" destId="{CEA5E43E-8B33-4914-8291-933ED15799DF}" srcOrd="0" destOrd="0" presId="urn:microsoft.com/office/officeart/2005/8/layout/hierarchy3"/>
    <dgm:cxn modelId="{AF926D90-761F-4D00-AC65-B3335C716372}" type="presOf" srcId="{DDEDEF2F-A09C-4632-B103-42F43516CC71}" destId="{0E2DAD37-36AE-4D28-909F-82C98E7A91DB}" srcOrd="0" destOrd="0" presId="urn:microsoft.com/office/officeart/2005/8/layout/hierarchy3"/>
    <dgm:cxn modelId="{374DDA92-A300-4CB4-A414-07D73A88CFFD}" srcId="{709D2FE8-9A4D-48D1-B6E2-2700CB176A72}" destId="{FD5C53CC-F6F0-49C3-9BB6-8C509B528A9A}" srcOrd="2" destOrd="0" parTransId="{423D6A7A-8DDD-4DFE-817A-1006F419C5D4}" sibTransId="{DA3DBEBE-EB2E-4E41-915B-F1C6098F62F4}"/>
    <dgm:cxn modelId="{C63B9AA1-AA6A-49E1-9459-6A8C591F7550}" type="presOf" srcId="{FF67EB01-B674-4A94-8315-7A0A6A8CE07F}" destId="{34C258A4-A366-4421-88CF-1E131CDB1133}" srcOrd="0" destOrd="0" presId="urn:microsoft.com/office/officeart/2005/8/layout/hierarchy3"/>
    <dgm:cxn modelId="{92235DA3-515C-4F5B-9CE9-E8FA5B37E772}" srcId="{709D2FE8-9A4D-48D1-B6E2-2700CB176A72}" destId="{5229E09B-B52B-439F-8739-F5ED1C0BD743}" srcOrd="3" destOrd="0" parTransId="{561ADBA7-FBE5-404A-B684-0515EC22463B}" sibTransId="{3880BD42-2A5D-4B34-8126-20CB39891DC3}"/>
    <dgm:cxn modelId="{FB81C4A6-A9BD-478A-A9A3-656D944A9712}" type="presOf" srcId="{B3ADDA9E-A552-4F19-ADDB-733D8BC79C0F}" destId="{82B04EE8-80D3-4275-944D-2CC43E3A5417}" srcOrd="0" destOrd="0" presId="urn:microsoft.com/office/officeart/2005/8/layout/hierarchy3"/>
    <dgm:cxn modelId="{D51CC8AD-8A53-4675-AF76-1F40FF314323}" type="presOf" srcId="{423D6A7A-8DDD-4DFE-817A-1006F419C5D4}" destId="{03292F77-D7CB-4DF5-828A-78E4A2433EF8}" srcOrd="0" destOrd="0" presId="urn:microsoft.com/office/officeart/2005/8/layout/hierarchy3"/>
    <dgm:cxn modelId="{93C516B5-9564-4F73-86C0-41041F50DA28}" type="presOf" srcId="{63D576BA-5300-427C-A989-0EAE9700ABE9}" destId="{ECD2D754-90CD-4840-80C5-0B33B3F25F20}" srcOrd="0" destOrd="0" presId="urn:microsoft.com/office/officeart/2005/8/layout/hierarchy3"/>
    <dgm:cxn modelId="{69E21FB9-8E43-47E8-AD9B-BA5BDCAFC478}" type="presOf" srcId="{561ADBA7-FBE5-404A-B684-0515EC22463B}" destId="{9A0D3D99-AB8B-4DE2-9EBA-12F6E0C15375}" srcOrd="0" destOrd="0" presId="urn:microsoft.com/office/officeart/2005/8/layout/hierarchy3"/>
    <dgm:cxn modelId="{6E2D0BE6-53FF-4215-93F4-5823AAA80499}" type="presOf" srcId="{5229E09B-B52B-439F-8739-F5ED1C0BD743}" destId="{960FE97D-55F0-4EEE-A3C7-4F57018C65E6}" srcOrd="0" destOrd="0" presId="urn:microsoft.com/office/officeart/2005/8/layout/hierarchy3"/>
    <dgm:cxn modelId="{F66008E9-1834-4D9C-A491-029FFC8E56CC}" type="presOf" srcId="{709D2FE8-9A4D-48D1-B6E2-2700CB176A72}" destId="{A12F66DC-C6CC-4A7F-8FC2-6775B10CC0A4}" srcOrd="0" destOrd="0" presId="urn:microsoft.com/office/officeart/2005/8/layout/hierarchy3"/>
    <dgm:cxn modelId="{C0D904EB-277E-4D69-B382-ECE5648BF479}" type="presOf" srcId="{FBAAAE8A-505D-4B91-9B3B-26923C634A0B}" destId="{F9C5D191-193F-489C-A7BF-DA4E6575A9BD}" srcOrd="0" destOrd="0" presId="urn:microsoft.com/office/officeart/2005/8/layout/hierarchy3"/>
    <dgm:cxn modelId="{923BFEF2-F3EE-4FB5-90A7-D09D2FD9EC3F}" type="presOf" srcId="{8255919E-F526-4EBC-BA8A-2D12B43CF550}" destId="{56D944D3-4536-4C33-A6DE-821BD7ADCE2B}" srcOrd="0" destOrd="0" presId="urn:microsoft.com/office/officeart/2005/8/layout/hierarchy3"/>
    <dgm:cxn modelId="{8080CBF4-EE32-4220-9E14-FF73143E0BAA}" srcId="{8255919E-F526-4EBC-BA8A-2D12B43CF550}" destId="{5629EE00-0510-49D5-9216-81A48A74A162}" srcOrd="4" destOrd="0" parTransId="{63D576BA-5300-427C-A989-0EAE9700ABE9}" sibTransId="{F535CA86-5992-48DC-A385-113582515CE4}"/>
    <dgm:cxn modelId="{3BAE02F5-A320-4B34-922A-83444B0744C0}" type="presOf" srcId="{2484E198-D63C-49AD-9D22-ED7068426990}" destId="{CB04BCB3-733D-462E-90AF-54FA4D966136}" srcOrd="0" destOrd="0" presId="urn:microsoft.com/office/officeart/2005/8/layout/hierarchy3"/>
    <dgm:cxn modelId="{3856C0FD-AA1C-46B8-BEDA-47D9C05F39C6}" type="presOf" srcId="{709D2FE8-9A4D-48D1-B6E2-2700CB176A72}" destId="{0E027D34-42D4-46B5-A943-F03E7622A13E}" srcOrd="1" destOrd="0" presId="urn:microsoft.com/office/officeart/2005/8/layout/hierarchy3"/>
    <dgm:cxn modelId="{5A6B41FE-80AE-41CD-9DE5-70D28A280900}" srcId="{709D2FE8-9A4D-48D1-B6E2-2700CB176A72}" destId="{8D3692D7-34B2-476E-998C-517FD5A87B77}" srcOrd="0" destOrd="0" parTransId="{92227EAA-4C84-4C67-8393-AC3D7ECDCCBF}" sibTransId="{1657983E-5873-4BDD-9369-195A1E068F72}"/>
    <dgm:cxn modelId="{F851C0FE-477F-4317-A508-C0487296DB32}" type="presOf" srcId="{B8C48A9D-67A5-4938-AA8B-4E8A5BD0F988}" destId="{C135258F-2446-4846-A0DB-23DBA7D54D07}" srcOrd="0" destOrd="0" presId="urn:microsoft.com/office/officeart/2005/8/layout/hierarchy3"/>
    <dgm:cxn modelId="{1DBD3FFF-2898-48B4-BA6E-ABB4170099E4}" type="presOf" srcId="{B6AFD69B-CE1D-439E-AE26-35F9F91B8F05}" destId="{7C7803F0-2E4B-4AEC-8252-42F9D8964E48}" srcOrd="0" destOrd="0" presId="urn:microsoft.com/office/officeart/2005/8/layout/hierarchy3"/>
    <dgm:cxn modelId="{D03FC2D5-70BE-4E65-BC74-1EB8D8EE8E59}" type="presParOf" srcId="{E550750E-E6E7-435C-B5BF-B1AE32262D27}" destId="{FF32E078-749E-4E9C-92A2-FA601051FBE6}" srcOrd="0" destOrd="0" presId="urn:microsoft.com/office/officeart/2005/8/layout/hierarchy3"/>
    <dgm:cxn modelId="{8F18C62A-526C-4850-8C88-E263728D15AD}" type="presParOf" srcId="{FF32E078-749E-4E9C-92A2-FA601051FBE6}" destId="{F2993BD7-3CBE-4A35-9CCE-D5F3738B03E9}" srcOrd="0" destOrd="0" presId="urn:microsoft.com/office/officeart/2005/8/layout/hierarchy3"/>
    <dgm:cxn modelId="{CA285EC8-3C7E-4986-97F0-470232927880}" type="presParOf" srcId="{F2993BD7-3CBE-4A35-9CCE-D5F3738B03E9}" destId="{56D944D3-4536-4C33-A6DE-821BD7ADCE2B}" srcOrd="0" destOrd="0" presId="urn:microsoft.com/office/officeart/2005/8/layout/hierarchy3"/>
    <dgm:cxn modelId="{FB0461D8-16A0-40C0-B0BA-6724242994D3}" type="presParOf" srcId="{F2993BD7-3CBE-4A35-9CCE-D5F3738B03E9}" destId="{962ADB86-D24C-420B-8DA3-F168488DF9E1}" srcOrd="1" destOrd="0" presId="urn:microsoft.com/office/officeart/2005/8/layout/hierarchy3"/>
    <dgm:cxn modelId="{179BAF3C-A150-4B85-B1D2-4E6F4E5D24DA}" type="presParOf" srcId="{FF32E078-749E-4E9C-92A2-FA601051FBE6}" destId="{C4408120-55C9-482F-9AC3-F426B3CF7631}" srcOrd="1" destOrd="0" presId="urn:microsoft.com/office/officeart/2005/8/layout/hierarchy3"/>
    <dgm:cxn modelId="{FE9BB733-8465-4C5C-9A5C-81D8C5A1E0B2}" type="presParOf" srcId="{C4408120-55C9-482F-9AC3-F426B3CF7631}" destId="{CEA5E43E-8B33-4914-8291-933ED15799DF}" srcOrd="0" destOrd="0" presId="urn:microsoft.com/office/officeart/2005/8/layout/hierarchy3"/>
    <dgm:cxn modelId="{C8ED3CDF-4D45-4ACA-A56D-AEB4AF948E9E}" type="presParOf" srcId="{C4408120-55C9-482F-9AC3-F426B3CF7631}" destId="{CB04BCB3-733D-462E-90AF-54FA4D966136}" srcOrd="1" destOrd="0" presId="urn:microsoft.com/office/officeart/2005/8/layout/hierarchy3"/>
    <dgm:cxn modelId="{3B3A2B27-CD7C-438F-BCE4-2FA315D50025}" type="presParOf" srcId="{C4408120-55C9-482F-9AC3-F426B3CF7631}" destId="{E462608D-6652-4269-8FF8-4C921A9D6557}" srcOrd="2" destOrd="0" presId="urn:microsoft.com/office/officeart/2005/8/layout/hierarchy3"/>
    <dgm:cxn modelId="{ACD6AC73-1155-4DAA-9F32-7D1E2ADE181F}" type="presParOf" srcId="{C4408120-55C9-482F-9AC3-F426B3CF7631}" destId="{8F0C7CD1-7AD5-449E-8169-EEAA49A9A772}" srcOrd="3" destOrd="0" presId="urn:microsoft.com/office/officeart/2005/8/layout/hierarchy3"/>
    <dgm:cxn modelId="{3B558301-1C77-4DA9-95C9-12C3F4A2FDFD}" type="presParOf" srcId="{C4408120-55C9-482F-9AC3-F426B3CF7631}" destId="{3E071681-8C97-40E0-ADF9-40E05EF36BCC}" srcOrd="4" destOrd="0" presId="urn:microsoft.com/office/officeart/2005/8/layout/hierarchy3"/>
    <dgm:cxn modelId="{997DA723-55BF-4954-9F06-F1ED63E92E2A}" type="presParOf" srcId="{C4408120-55C9-482F-9AC3-F426B3CF7631}" destId="{C135258F-2446-4846-A0DB-23DBA7D54D07}" srcOrd="5" destOrd="0" presId="urn:microsoft.com/office/officeart/2005/8/layout/hierarchy3"/>
    <dgm:cxn modelId="{94CBC98D-6B61-40C6-A25A-ADC6DC5106FA}" type="presParOf" srcId="{C4408120-55C9-482F-9AC3-F426B3CF7631}" destId="{82B04EE8-80D3-4275-944D-2CC43E3A5417}" srcOrd="6" destOrd="0" presId="urn:microsoft.com/office/officeart/2005/8/layout/hierarchy3"/>
    <dgm:cxn modelId="{B3387341-F204-4E9C-A0BF-DCCA4472D19E}" type="presParOf" srcId="{C4408120-55C9-482F-9AC3-F426B3CF7631}" destId="{0E2DAD37-36AE-4D28-909F-82C98E7A91DB}" srcOrd="7" destOrd="0" presId="urn:microsoft.com/office/officeart/2005/8/layout/hierarchy3"/>
    <dgm:cxn modelId="{61714E05-8A18-4F45-99B0-B48231F23252}" type="presParOf" srcId="{C4408120-55C9-482F-9AC3-F426B3CF7631}" destId="{ECD2D754-90CD-4840-80C5-0B33B3F25F20}" srcOrd="8" destOrd="0" presId="urn:microsoft.com/office/officeart/2005/8/layout/hierarchy3"/>
    <dgm:cxn modelId="{9D89D1D0-C22C-4A80-8C56-4FCE19CBCD35}" type="presParOf" srcId="{C4408120-55C9-482F-9AC3-F426B3CF7631}" destId="{E6C08A7B-ABEC-47E4-BD7E-22394E23B9A5}" srcOrd="9" destOrd="0" presId="urn:microsoft.com/office/officeart/2005/8/layout/hierarchy3"/>
    <dgm:cxn modelId="{BE16B67D-5579-438E-8560-F185B2F23DF7}" type="presParOf" srcId="{E550750E-E6E7-435C-B5BF-B1AE32262D27}" destId="{7DE9B5F7-5C8A-4A34-B077-AEE1E4AFE590}" srcOrd="1" destOrd="0" presId="urn:microsoft.com/office/officeart/2005/8/layout/hierarchy3"/>
    <dgm:cxn modelId="{78A53B75-3D7B-4C4D-AFB3-54F921373BC4}" type="presParOf" srcId="{7DE9B5F7-5C8A-4A34-B077-AEE1E4AFE590}" destId="{9D195395-90C9-4D9D-A186-02E25FDE409A}" srcOrd="0" destOrd="0" presId="urn:microsoft.com/office/officeart/2005/8/layout/hierarchy3"/>
    <dgm:cxn modelId="{67DA6FC9-1226-4AE8-9701-3EA78C766DCC}" type="presParOf" srcId="{9D195395-90C9-4D9D-A186-02E25FDE409A}" destId="{A12F66DC-C6CC-4A7F-8FC2-6775B10CC0A4}" srcOrd="0" destOrd="0" presId="urn:microsoft.com/office/officeart/2005/8/layout/hierarchy3"/>
    <dgm:cxn modelId="{C5DDEE92-04E8-486C-81E7-3DF523D04AFF}" type="presParOf" srcId="{9D195395-90C9-4D9D-A186-02E25FDE409A}" destId="{0E027D34-42D4-46B5-A943-F03E7622A13E}" srcOrd="1" destOrd="0" presId="urn:microsoft.com/office/officeart/2005/8/layout/hierarchy3"/>
    <dgm:cxn modelId="{5BEE8BE9-7C3B-4486-99A2-B1C732BC319D}" type="presParOf" srcId="{7DE9B5F7-5C8A-4A34-B077-AEE1E4AFE590}" destId="{FB688014-2D08-4A1A-BB6B-9705E2DC6AC9}" srcOrd="1" destOrd="0" presId="urn:microsoft.com/office/officeart/2005/8/layout/hierarchy3"/>
    <dgm:cxn modelId="{AC088F2C-3DCE-4FEB-852D-4B8A645FDDED}" type="presParOf" srcId="{FB688014-2D08-4A1A-BB6B-9705E2DC6AC9}" destId="{AF2A5624-63B5-40F1-92B2-3DBCC555EB3F}" srcOrd="0" destOrd="0" presId="urn:microsoft.com/office/officeart/2005/8/layout/hierarchy3"/>
    <dgm:cxn modelId="{56C709E4-42E4-4102-BCA9-FC7762570461}" type="presParOf" srcId="{FB688014-2D08-4A1A-BB6B-9705E2DC6AC9}" destId="{CC540321-3704-471D-84D9-43C154186FD9}" srcOrd="1" destOrd="0" presId="urn:microsoft.com/office/officeart/2005/8/layout/hierarchy3"/>
    <dgm:cxn modelId="{FBBA8301-F23E-4A82-9DC7-179A86225001}" type="presParOf" srcId="{FB688014-2D08-4A1A-BB6B-9705E2DC6AC9}" destId="{34C258A4-A366-4421-88CF-1E131CDB1133}" srcOrd="2" destOrd="0" presId="urn:microsoft.com/office/officeart/2005/8/layout/hierarchy3"/>
    <dgm:cxn modelId="{A1BF47A3-4C95-460F-9A45-BDD5B7922AE1}" type="presParOf" srcId="{FB688014-2D08-4A1A-BB6B-9705E2DC6AC9}" destId="{7C7803F0-2E4B-4AEC-8252-42F9D8964E48}" srcOrd="3" destOrd="0" presId="urn:microsoft.com/office/officeart/2005/8/layout/hierarchy3"/>
    <dgm:cxn modelId="{C3E41C58-2022-4F0D-93EB-1C2435C91CAA}" type="presParOf" srcId="{FB688014-2D08-4A1A-BB6B-9705E2DC6AC9}" destId="{03292F77-D7CB-4DF5-828A-78E4A2433EF8}" srcOrd="4" destOrd="0" presId="urn:microsoft.com/office/officeart/2005/8/layout/hierarchy3"/>
    <dgm:cxn modelId="{C6437B4D-09C2-4E95-AF98-024DCA903195}" type="presParOf" srcId="{FB688014-2D08-4A1A-BB6B-9705E2DC6AC9}" destId="{0FF0C564-AB9C-4927-8AD0-973FF0D5D358}" srcOrd="5" destOrd="0" presId="urn:microsoft.com/office/officeart/2005/8/layout/hierarchy3"/>
    <dgm:cxn modelId="{7F10325F-AB7F-43F8-9E53-2B517CF18BC4}" type="presParOf" srcId="{FB688014-2D08-4A1A-BB6B-9705E2DC6AC9}" destId="{9A0D3D99-AB8B-4DE2-9EBA-12F6E0C15375}" srcOrd="6" destOrd="0" presId="urn:microsoft.com/office/officeart/2005/8/layout/hierarchy3"/>
    <dgm:cxn modelId="{CB678D22-0190-4FEC-AFCD-D18113C9CB01}" type="presParOf" srcId="{FB688014-2D08-4A1A-BB6B-9705E2DC6AC9}" destId="{960FE97D-55F0-4EEE-A3C7-4F57018C65E6}" srcOrd="7" destOrd="0" presId="urn:microsoft.com/office/officeart/2005/8/layout/hierarchy3"/>
    <dgm:cxn modelId="{665A4425-6375-4033-9A02-01F553CFA184}" type="presParOf" srcId="{FB688014-2D08-4A1A-BB6B-9705E2DC6AC9}" destId="{F9C5D191-193F-489C-A7BF-DA4E6575A9BD}" srcOrd="8" destOrd="0" presId="urn:microsoft.com/office/officeart/2005/8/layout/hierarchy3"/>
    <dgm:cxn modelId="{9F02CCEC-76C0-48F3-9A85-D0F17E6C1768}" type="presParOf" srcId="{FB688014-2D08-4A1A-BB6B-9705E2DC6AC9}" destId="{F862DFA8-79D6-4733-BBC5-88D1354FEC3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9DDB7-4604-4B5A-8A39-DF4FAE894A9B}" type="doc">
      <dgm:prSet loTypeId="urn:microsoft.com/office/officeart/2005/8/layout/hList6" loCatId="list" qsTypeId="urn:microsoft.com/office/officeart/2005/8/quickstyle/simple3" qsCatId="simple" csTypeId="urn:microsoft.com/office/officeart/2005/8/colors/colorful4" csCatId="colorful" phldr="1"/>
      <dgm:spPr/>
      <dgm:t>
        <a:bodyPr/>
        <a:lstStyle/>
        <a:p>
          <a:endParaRPr lang="es-ES"/>
        </a:p>
      </dgm:t>
    </dgm:pt>
    <dgm:pt modelId="{D60C9A2D-BEF7-417C-9BE6-F5ABAC8CDE7A}">
      <dgm:prSet phldrT="[Texto]"/>
      <dgm:spPr/>
      <dgm:t>
        <a:bodyPr/>
        <a:lstStyle/>
        <a:p>
          <a:r>
            <a:rPr lang="es-EC" dirty="0"/>
            <a:t>Consecuencia de la pandemia mundial. </a:t>
          </a:r>
          <a:endParaRPr lang="es-ES" dirty="0"/>
        </a:p>
      </dgm:t>
    </dgm:pt>
    <dgm:pt modelId="{CBB8FCF1-397D-4BEF-BA5C-E7A79ABF226E}" type="parTrans" cxnId="{968B839F-5496-4B93-9929-A55DAD25BF20}">
      <dgm:prSet/>
      <dgm:spPr/>
      <dgm:t>
        <a:bodyPr/>
        <a:lstStyle/>
        <a:p>
          <a:endParaRPr lang="es-ES"/>
        </a:p>
      </dgm:t>
    </dgm:pt>
    <dgm:pt modelId="{639E8379-F5C9-4EDB-A750-7A7D230A0B2C}" type="sibTrans" cxnId="{968B839F-5496-4B93-9929-A55DAD25BF20}">
      <dgm:prSet/>
      <dgm:spPr/>
      <dgm:t>
        <a:bodyPr/>
        <a:lstStyle/>
        <a:p>
          <a:endParaRPr lang="es-ES"/>
        </a:p>
      </dgm:t>
    </dgm:pt>
    <dgm:pt modelId="{6A5ED322-1A5F-44DD-A933-A4DE95D1664B}">
      <dgm:prSet phldrT="[Texto]"/>
      <dgm:spPr/>
      <dgm:t>
        <a:bodyPr/>
        <a:lstStyle/>
        <a:p>
          <a:r>
            <a:rPr lang="es-EC" dirty="0"/>
            <a:t>La educación enfrentará retos mayores en el post confinamiento</a:t>
          </a:r>
          <a:r>
            <a:rPr lang="es-ES" dirty="0"/>
            <a:t>.</a:t>
          </a:r>
        </a:p>
      </dgm:t>
    </dgm:pt>
    <dgm:pt modelId="{F1D6E10F-D45A-43DF-B00A-98A891FF99A7}" type="parTrans" cxnId="{1AE1EF64-E21B-44A5-9A83-7DD9F39670B8}">
      <dgm:prSet/>
      <dgm:spPr/>
      <dgm:t>
        <a:bodyPr/>
        <a:lstStyle/>
        <a:p>
          <a:endParaRPr lang="es-ES"/>
        </a:p>
      </dgm:t>
    </dgm:pt>
    <dgm:pt modelId="{1DCCCBE3-A218-4208-BC01-DE679DB4796A}" type="sibTrans" cxnId="{1AE1EF64-E21B-44A5-9A83-7DD9F39670B8}">
      <dgm:prSet/>
      <dgm:spPr/>
      <dgm:t>
        <a:bodyPr/>
        <a:lstStyle/>
        <a:p>
          <a:endParaRPr lang="es-ES"/>
        </a:p>
      </dgm:t>
    </dgm:pt>
    <dgm:pt modelId="{A8778100-FF5F-43F7-B7B4-D87BB5EF8821}">
      <dgm:prSet phldrT="[Texto]"/>
      <dgm:spPr/>
      <dgm:t>
        <a:bodyPr/>
        <a:lstStyle/>
        <a:p>
          <a:r>
            <a:rPr lang="es-EC" dirty="0"/>
            <a:t>Uso de portales web educativos</a:t>
          </a:r>
          <a:r>
            <a:rPr lang="es-ES" dirty="0"/>
            <a:t> .</a:t>
          </a:r>
        </a:p>
      </dgm:t>
    </dgm:pt>
    <dgm:pt modelId="{0BE17365-120E-468E-962A-47EF85309673}" type="parTrans" cxnId="{1D625F90-E023-428D-A812-19C960359693}">
      <dgm:prSet/>
      <dgm:spPr/>
      <dgm:t>
        <a:bodyPr/>
        <a:lstStyle/>
        <a:p>
          <a:endParaRPr lang="es-ES"/>
        </a:p>
      </dgm:t>
    </dgm:pt>
    <dgm:pt modelId="{3F4F6BAA-9922-426B-B1B0-5D4CA37B55C3}" type="sibTrans" cxnId="{1D625F90-E023-428D-A812-19C960359693}">
      <dgm:prSet/>
      <dgm:spPr/>
      <dgm:t>
        <a:bodyPr/>
        <a:lstStyle/>
        <a:p>
          <a:endParaRPr lang="es-ES"/>
        </a:p>
      </dgm:t>
    </dgm:pt>
    <dgm:pt modelId="{BD369064-0F9A-4250-AD10-B441BD758E6F}" type="pres">
      <dgm:prSet presAssocID="{2319DDB7-4604-4B5A-8A39-DF4FAE894A9B}" presName="Name0" presStyleCnt="0">
        <dgm:presLayoutVars>
          <dgm:dir/>
          <dgm:resizeHandles val="exact"/>
        </dgm:presLayoutVars>
      </dgm:prSet>
      <dgm:spPr/>
    </dgm:pt>
    <dgm:pt modelId="{91263F0E-A873-4D27-8FCE-82A324D95C0D}" type="pres">
      <dgm:prSet presAssocID="{D60C9A2D-BEF7-417C-9BE6-F5ABAC8CDE7A}" presName="node" presStyleLbl="node1" presStyleIdx="0" presStyleCnt="3">
        <dgm:presLayoutVars>
          <dgm:bulletEnabled val="1"/>
        </dgm:presLayoutVars>
      </dgm:prSet>
      <dgm:spPr/>
    </dgm:pt>
    <dgm:pt modelId="{954AB340-F577-4594-AA84-818D86DEA7E8}" type="pres">
      <dgm:prSet presAssocID="{639E8379-F5C9-4EDB-A750-7A7D230A0B2C}" presName="sibTrans" presStyleCnt="0"/>
      <dgm:spPr/>
    </dgm:pt>
    <dgm:pt modelId="{5435CDA8-C538-4E08-85E9-CD85B0D94182}" type="pres">
      <dgm:prSet presAssocID="{6A5ED322-1A5F-44DD-A933-A4DE95D1664B}" presName="node" presStyleLbl="node1" presStyleIdx="1" presStyleCnt="3" custLinFactNeighborX="2">
        <dgm:presLayoutVars>
          <dgm:bulletEnabled val="1"/>
        </dgm:presLayoutVars>
      </dgm:prSet>
      <dgm:spPr/>
    </dgm:pt>
    <dgm:pt modelId="{D4B5534B-5E78-4F1B-AA34-F11B21CCCFAD}" type="pres">
      <dgm:prSet presAssocID="{1DCCCBE3-A218-4208-BC01-DE679DB4796A}" presName="sibTrans" presStyleCnt="0"/>
      <dgm:spPr/>
    </dgm:pt>
    <dgm:pt modelId="{049B5D5E-88B7-41A7-9E38-C62B5C138FDD}" type="pres">
      <dgm:prSet presAssocID="{A8778100-FF5F-43F7-B7B4-D87BB5EF8821}" presName="node" presStyleLbl="node1" presStyleIdx="2" presStyleCnt="3">
        <dgm:presLayoutVars>
          <dgm:bulletEnabled val="1"/>
        </dgm:presLayoutVars>
      </dgm:prSet>
      <dgm:spPr/>
    </dgm:pt>
  </dgm:ptLst>
  <dgm:cxnLst>
    <dgm:cxn modelId="{DE58DC3C-5F3A-4BB8-BB09-93F463CDBE98}" type="presOf" srcId="{A8778100-FF5F-43F7-B7B4-D87BB5EF8821}" destId="{049B5D5E-88B7-41A7-9E38-C62B5C138FDD}" srcOrd="0" destOrd="0" presId="urn:microsoft.com/office/officeart/2005/8/layout/hList6"/>
    <dgm:cxn modelId="{E029CD5F-4CD4-4DA6-A69A-DCE01D10C9E2}" type="presOf" srcId="{D60C9A2D-BEF7-417C-9BE6-F5ABAC8CDE7A}" destId="{91263F0E-A873-4D27-8FCE-82A324D95C0D}" srcOrd="0" destOrd="0" presId="urn:microsoft.com/office/officeart/2005/8/layout/hList6"/>
    <dgm:cxn modelId="{1AE1EF64-E21B-44A5-9A83-7DD9F39670B8}" srcId="{2319DDB7-4604-4B5A-8A39-DF4FAE894A9B}" destId="{6A5ED322-1A5F-44DD-A933-A4DE95D1664B}" srcOrd="1" destOrd="0" parTransId="{F1D6E10F-D45A-43DF-B00A-98A891FF99A7}" sibTransId="{1DCCCBE3-A218-4208-BC01-DE679DB4796A}"/>
    <dgm:cxn modelId="{4A473465-7028-4BC1-B78C-48F49B8BD0F0}" type="presOf" srcId="{6A5ED322-1A5F-44DD-A933-A4DE95D1664B}" destId="{5435CDA8-C538-4E08-85E9-CD85B0D94182}" srcOrd="0" destOrd="0" presId="urn:microsoft.com/office/officeart/2005/8/layout/hList6"/>
    <dgm:cxn modelId="{55133050-732A-4AB2-8020-5967CCA5983F}" type="presOf" srcId="{2319DDB7-4604-4B5A-8A39-DF4FAE894A9B}" destId="{BD369064-0F9A-4250-AD10-B441BD758E6F}" srcOrd="0" destOrd="0" presId="urn:microsoft.com/office/officeart/2005/8/layout/hList6"/>
    <dgm:cxn modelId="{1D625F90-E023-428D-A812-19C960359693}" srcId="{2319DDB7-4604-4B5A-8A39-DF4FAE894A9B}" destId="{A8778100-FF5F-43F7-B7B4-D87BB5EF8821}" srcOrd="2" destOrd="0" parTransId="{0BE17365-120E-468E-962A-47EF85309673}" sibTransId="{3F4F6BAA-9922-426B-B1B0-5D4CA37B55C3}"/>
    <dgm:cxn modelId="{968B839F-5496-4B93-9929-A55DAD25BF20}" srcId="{2319DDB7-4604-4B5A-8A39-DF4FAE894A9B}" destId="{D60C9A2D-BEF7-417C-9BE6-F5ABAC8CDE7A}" srcOrd="0" destOrd="0" parTransId="{CBB8FCF1-397D-4BEF-BA5C-E7A79ABF226E}" sibTransId="{639E8379-F5C9-4EDB-A750-7A7D230A0B2C}"/>
    <dgm:cxn modelId="{CECBC477-AEBB-44F3-8B73-3BA71DFA8236}" type="presParOf" srcId="{BD369064-0F9A-4250-AD10-B441BD758E6F}" destId="{91263F0E-A873-4D27-8FCE-82A324D95C0D}" srcOrd="0" destOrd="0" presId="urn:microsoft.com/office/officeart/2005/8/layout/hList6"/>
    <dgm:cxn modelId="{6AE01103-C0E3-4210-ADF7-E90C23D2DAD2}" type="presParOf" srcId="{BD369064-0F9A-4250-AD10-B441BD758E6F}" destId="{954AB340-F577-4594-AA84-818D86DEA7E8}" srcOrd="1" destOrd="0" presId="urn:microsoft.com/office/officeart/2005/8/layout/hList6"/>
    <dgm:cxn modelId="{B068A7B3-4AC0-41A1-BC36-AEFB7780D456}" type="presParOf" srcId="{BD369064-0F9A-4250-AD10-B441BD758E6F}" destId="{5435CDA8-C538-4E08-85E9-CD85B0D94182}" srcOrd="2" destOrd="0" presId="urn:microsoft.com/office/officeart/2005/8/layout/hList6"/>
    <dgm:cxn modelId="{2557AC2B-96D6-42C4-A74A-542F0C6446AA}" type="presParOf" srcId="{BD369064-0F9A-4250-AD10-B441BD758E6F}" destId="{D4B5534B-5E78-4F1B-AA34-F11B21CCCFAD}" srcOrd="3" destOrd="0" presId="urn:microsoft.com/office/officeart/2005/8/layout/hList6"/>
    <dgm:cxn modelId="{19D6102A-B346-44BA-B0F3-5B26418B2A66}" type="presParOf" srcId="{BD369064-0F9A-4250-AD10-B441BD758E6F}" destId="{049B5D5E-88B7-41A7-9E38-C62B5C138FD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0CBD2-50EA-484B-9302-1ACC41D6CEF5}" type="doc">
      <dgm:prSet loTypeId="urn:microsoft.com/office/officeart/2005/8/layout/gear1" loCatId="cycle" qsTypeId="urn:microsoft.com/office/officeart/2005/8/quickstyle/simple3" qsCatId="simple" csTypeId="urn:microsoft.com/office/officeart/2005/8/colors/accent1_2" csCatId="accent1" phldr="1"/>
      <dgm:spPr/>
      <dgm:t>
        <a:bodyPr/>
        <a:lstStyle/>
        <a:p>
          <a:endParaRPr lang="es-ES"/>
        </a:p>
      </dgm:t>
    </dgm:pt>
    <dgm:pt modelId="{A16F8B7A-5241-464A-A7DB-C89281B38BCF}">
      <dgm:prSet phldrT="[Texto]"/>
      <dgm:spPr/>
      <dgm:t>
        <a:bodyPr/>
        <a:lstStyle/>
        <a:p>
          <a:r>
            <a:rPr lang="es-EC" dirty="0"/>
            <a:t>Educación paso de ser la transmisora de conocimientos e información a ser un proveedor de medios, aptitudes y habilidades.</a:t>
          </a:r>
          <a:endParaRPr lang="es-ES" dirty="0"/>
        </a:p>
      </dgm:t>
    </dgm:pt>
    <dgm:pt modelId="{D63599A5-11F9-4098-8DB2-C82B69A3A7E6}" type="parTrans" cxnId="{127B37DD-642E-4F8E-B994-F5DA09D06A02}">
      <dgm:prSet/>
      <dgm:spPr/>
      <dgm:t>
        <a:bodyPr/>
        <a:lstStyle/>
        <a:p>
          <a:endParaRPr lang="es-ES"/>
        </a:p>
      </dgm:t>
    </dgm:pt>
    <dgm:pt modelId="{D5BB95E1-7A8D-4729-BA4E-2F9E7251E5C3}" type="sibTrans" cxnId="{127B37DD-642E-4F8E-B994-F5DA09D06A02}">
      <dgm:prSet/>
      <dgm:spPr/>
      <dgm:t>
        <a:bodyPr/>
        <a:lstStyle/>
        <a:p>
          <a:endParaRPr lang="es-ES"/>
        </a:p>
      </dgm:t>
    </dgm:pt>
    <dgm:pt modelId="{604F6F94-B8F9-4C32-91E6-1EB79227D8E0}">
      <dgm:prSet phldrT="[Texto]"/>
      <dgm:spPr/>
      <dgm:t>
        <a:bodyPr/>
        <a:lstStyle/>
        <a:p>
          <a:r>
            <a:rPr lang="es-EC" dirty="0"/>
            <a:t>Uso de Aulas Virtuales ha servido como herramientas de apoyo </a:t>
          </a:r>
          <a:endParaRPr lang="es-ES" dirty="0"/>
        </a:p>
      </dgm:t>
    </dgm:pt>
    <dgm:pt modelId="{9121BBBC-161C-425F-9624-A2C5F9375759}" type="parTrans" cxnId="{CFABA38E-808B-4EC2-B541-20F5E4FA9F79}">
      <dgm:prSet/>
      <dgm:spPr/>
      <dgm:t>
        <a:bodyPr/>
        <a:lstStyle/>
        <a:p>
          <a:endParaRPr lang="es-ES"/>
        </a:p>
      </dgm:t>
    </dgm:pt>
    <dgm:pt modelId="{21DD84F3-B317-46BB-BCD3-0232A7F862EB}" type="sibTrans" cxnId="{CFABA38E-808B-4EC2-B541-20F5E4FA9F79}">
      <dgm:prSet/>
      <dgm:spPr/>
      <dgm:t>
        <a:bodyPr/>
        <a:lstStyle/>
        <a:p>
          <a:endParaRPr lang="es-ES"/>
        </a:p>
      </dgm:t>
    </dgm:pt>
    <dgm:pt modelId="{E3F67967-07FC-4101-A83F-A540DA131865}">
      <dgm:prSet phldrT="[Texto]"/>
      <dgm:spPr/>
      <dgm:t>
        <a:bodyPr/>
        <a:lstStyle/>
        <a:p>
          <a:r>
            <a:rPr lang="es-EC" dirty="0"/>
            <a:t>La pandemia de COVID-19 afecto el sistema educativo</a:t>
          </a:r>
          <a:endParaRPr lang="es-ES" dirty="0"/>
        </a:p>
      </dgm:t>
    </dgm:pt>
    <dgm:pt modelId="{466D0F8A-1859-4530-A30F-4C2F4E14C05A}" type="parTrans" cxnId="{A199F151-9953-4192-BA73-900C2CE46171}">
      <dgm:prSet/>
      <dgm:spPr/>
      <dgm:t>
        <a:bodyPr/>
        <a:lstStyle/>
        <a:p>
          <a:endParaRPr lang="es-ES"/>
        </a:p>
      </dgm:t>
    </dgm:pt>
    <dgm:pt modelId="{77A03C8F-29A6-48AC-ABAD-EE1B76860DDB}" type="sibTrans" cxnId="{A199F151-9953-4192-BA73-900C2CE46171}">
      <dgm:prSet/>
      <dgm:spPr/>
      <dgm:t>
        <a:bodyPr/>
        <a:lstStyle/>
        <a:p>
          <a:endParaRPr lang="es-ES"/>
        </a:p>
      </dgm:t>
    </dgm:pt>
    <dgm:pt modelId="{B5853941-01C5-4115-AF97-9281F0F45529}" type="pres">
      <dgm:prSet presAssocID="{B210CBD2-50EA-484B-9302-1ACC41D6CEF5}" presName="composite" presStyleCnt="0">
        <dgm:presLayoutVars>
          <dgm:chMax val="3"/>
          <dgm:animLvl val="lvl"/>
          <dgm:resizeHandles val="exact"/>
        </dgm:presLayoutVars>
      </dgm:prSet>
      <dgm:spPr/>
    </dgm:pt>
    <dgm:pt modelId="{46DB16BE-718A-4FE1-B230-3598F70CC944}" type="pres">
      <dgm:prSet presAssocID="{A16F8B7A-5241-464A-A7DB-C89281B38BCF}" presName="gear1" presStyleLbl="node1" presStyleIdx="0" presStyleCnt="3">
        <dgm:presLayoutVars>
          <dgm:chMax val="1"/>
          <dgm:bulletEnabled val="1"/>
        </dgm:presLayoutVars>
      </dgm:prSet>
      <dgm:spPr/>
    </dgm:pt>
    <dgm:pt modelId="{03830100-42DA-4C65-A659-01DA8AC424C2}" type="pres">
      <dgm:prSet presAssocID="{A16F8B7A-5241-464A-A7DB-C89281B38BCF}" presName="gear1srcNode" presStyleLbl="node1" presStyleIdx="0" presStyleCnt="3"/>
      <dgm:spPr/>
    </dgm:pt>
    <dgm:pt modelId="{9D578FB4-7786-42FF-ABBE-1FCB7F295D02}" type="pres">
      <dgm:prSet presAssocID="{A16F8B7A-5241-464A-A7DB-C89281B38BCF}" presName="gear1dstNode" presStyleLbl="node1" presStyleIdx="0" presStyleCnt="3"/>
      <dgm:spPr/>
    </dgm:pt>
    <dgm:pt modelId="{1F2CE729-6E30-45F9-A0C1-4BC1064C5E5B}" type="pres">
      <dgm:prSet presAssocID="{604F6F94-B8F9-4C32-91E6-1EB79227D8E0}" presName="gear2" presStyleLbl="node1" presStyleIdx="1" presStyleCnt="3">
        <dgm:presLayoutVars>
          <dgm:chMax val="1"/>
          <dgm:bulletEnabled val="1"/>
        </dgm:presLayoutVars>
      </dgm:prSet>
      <dgm:spPr/>
    </dgm:pt>
    <dgm:pt modelId="{44BD36F3-D1B6-41CE-A29A-2D8DAC6DACFF}" type="pres">
      <dgm:prSet presAssocID="{604F6F94-B8F9-4C32-91E6-1EB79227D8E0}" presName="gear2srcNode" presStyleLbl="node1" presStyleIdx="1" presStyleCnt="3"/>
      <dgm:spPr/>
    </dgm:pt>
    <dgm:pt modelId="{0F222BE9-05AD-4A04-AFEA-393C94E88887}" type="pres">
      <dgm:prSet presAssocID="{604F6F94-B8F9-4C32-91E6-1EB79227D8E0}" presName="gear2dstNode" presStyleLbl="node1" presStyleIdx="1" presStyleCnt="3"/>
      <dgm:spPr/>
    </dgm:pt>
    <dgm:pt modelId="{D6C91285-9941-4E07-9803-1FE83DCA70DD}" type="pres">
      <dgm:prSet presAssocID="{E3F67967-07FC-4101-A83F-A540DA131865}" presName="gear3" presStyleLbl="node1" presStyleIdx="2" presStyleCnt="3"/>
      <dgm:spPr/>
    </dgm:pt>
    <dgm:pt modelId="{4D68AD6C-B51E-4C51-99E2-6CFE299CE524}" type="pres">
      <dgm:prSet presAssocID="{E3F67967-07FC-4101-A83F-A540DA131865}" presName="gear3tx" presStyleLbl="node1" presStyleIdx="2" presStyleCnt="3">
        <dgm:presLayoutVars>
          <dgm:chMax val="1"/>
          <dgm:bulletEnabled val="1"/>
        </dgm:presLayoutVars>
      </dgm:prSet>
      <dgm:spPr/>
    </dgm:pt>
    <dgm:pt modelId="{93C717FB-5F71-4D29-9EA7-F2806814DE99}" type="pres">
      <dgm:prSet presAssocID="{E3F67967-07FC-4101-A83F-A540DA131865}" presName="gear3srcNode" presStyleLbl="node1" presStyleIdx="2" presStyleCnt="3"/>
      <dgm:spPr/>
    </dgm:pt>
    <dgm:pt modelId="{03A7ABF5-4FE2-4234-BED6-790EBEC0C33F}" type="pres">
      <dgm:prSet presAssocID="{E3F67967-07FC-4101-A83F-A540DA131865}" presName="gear3dstNode" presStyleLbl="node1" presStyleIdx="2" presStyleCnt="3"/>
      <dgm:spPr/>
    </dgm:pt>
    <dgm:pt modelId="{C983CDDA-E6E5-4248-A685-F5D9CDC6CF36}" type="pres">
      <dgm:prSet presAssocID="{D5BB95E1-7A8D-4729-BA4E-2F9E7251E5C3}" presName="connector1" presStyleLbl="sibTrans2D1" presStyleIdx="0" presStyleCnt="3"/>
      <dgm:spPr/>
    </dgm:pt>
    <dgm:pt modelId="{9FFF6E7C-4E0F-4777-AAC7-742AA982FAE2}" type="pres">
      <dgm:prSet presAssocID="{21DD84F3-B317-46BB-BCD3-0232A7F862EB}" presName="connector2" presStyleLbl="sibTrans2D1" presStyleIdx="1" presStyleCnt="3"/>
      <dgm:spPr/>
    </dgm:pt>
    <dgm:pt modelId="{685939D8-CC2C-45DC-9EDD-2F595561414F}" type="pres">
      <dgm:prSet presAssocID="{77A03C8F-29A6-48AC-ABAD-EE1B76860DDB}" presName="connector3" presStyleLbl="sibTrans2D1" presStyleIdx="2" presStyleCnt="3"/>
      <dgm:spPr/>
    </dgm:pt>
  </dgm:ptLst>
  <dgm:cxnLst>
    <dgm:cxn modelId="{0C9C6907-CA0A-42C2-9018-0742D7DC35D6}" type="presOf" srcId="{E3F67967-07FC-4101-A83F-A540DA131865}" destId="{D6C91285-9941-4E07-9803-1FE83DCA70DD}" srcOrd="0" destOrd="0" presId="urn:microsoft.com/office/officeart/2005/8/layout/gear1"/>
    <dgm:cxn modelId="{628E5C25-8D86-4A57-8BA8-11922F58C1CC}" type="presOf" srcId="{A16F8B7A-5241-464A-A7DB-C89281B38BCF}" destId="{03830100-42DA-4C65-A659-01DA8AC424C2}" srcOrd="1" destOrd="0" presId="urn:microsoft.com/office/officeart/2005/8/layout/gear1"/>
    <dgm:cxn modelId="{FE1CB335-1D89-4AD8-B4C5-EFFEB2724E0D}" type="presOf" srcId="{21DD84F3-B317-46BB-BCD3-0232A7F862EB}" destId="{9FFF6E7C-4E0F-4777-AAC7-742AA982FAE2}" srcOrd="0" destOrd="0" presId="urn:microsoft.com/office/officeart/2005/8/layout/gear1"/>
    <dgm:cxn modelId="{C789A261-BAA3-4197-AEFB-401D5B0631EA}" type="presOf" srcId="{77A03C8F-29A6-48AC-ABAD-EE1B76860DDB}" destId="{685939D8-CC2C-45DC-9EDD-2F595561414F}" srcOrd="0" destOrd="0" presId="urn:microsoft.com/office/officeart/2005/8/layout/gear1"/>
    <dgm:cxn modelId="{9B6AAD64-B26F-4A98-B143-ABCA70FB5299}" type="presOf" srcId="{B210CBD2-50EA-484B-9302-1ACC41D6CEF5}" destId="{B5853941-01C5-4115-AF97-9281F0F45529}" srcOrd="0" destOrd="0" presId="urn:microsoft.com/office/officeart/2005/8/layout/gear1"/>
    <dgm:cxn modelId="{A199F151-9953-4192-BA73-900C2CE46171}" srcId="{B210CBD2-50EA-484B-9302-1ACC41D6CEF5}" destId="{E3F67967-07FC-4101-A83F-A540DA131865}" srcOrd="2" destOrd="0" parTransId="{466D0F8A-1859-4530-A30F-4C2F4E14C05A}" sibTransId="{77A03C8F-29A6-48AC-ABAD-EE1B76860DDB}"/>
    <dgm:cxn modelId="{B7968C52-B9D4-413C-9203-37543BFCE013}" type="presOf" srcId="{E3F67967-07FC-4101-A83F-A540DA131865}" destId="{03A7ABF5-4FE2-4234-BED6-790EBEC0C33F}" srcOrd="3" destOrd="0" presId="urn:microsoft.com/office/officeart/2005/8/layout/gear1"/>
    <dgm:cxn modelId="{9DFF7E81-F01D-424B-84ED-A9F1645DECD1}" type="presOf" srcId="{604F6F94-B8F9-4C32-91E6-1EB79227D8E0}" destId="{1F2CE729-6E30-45F9-A0C1-4BC1064C5E5B}" srcOrd="0" destOrd="0" presId="urn:microsoft.com/office/officeart/2005/8/layout/gear1"/>
    <dgm:cxn modelId="{CFABA38E-808B-4EC2-B541-20F5E4FA9F79}" srcId="{B210CBD2-50EA-484B-9302-1ACC41D6CEF5}" destId="{604F6F94-B8F9-4C32-91E6-1EB79227D8E0}" srcOrd="1" destOrd="0" parTransId="{9121BBBC-161C-425F-9624-A2C5F9375759}" sibTransId="{21DD84F3-B317-46BB-BCD3-0232A7F862EB}"/>
    <dgm:cxn modelId="{5CF6B694-9ED6-490C-8618-1CABA32BD172}" type="presOf" srcId="{A16F8B7A-5241-464A-A7DB-C89281B38BCF}" destId="{9D578FB4-7786-42FF-ABBE-1FCB7F295D02}" srcOrd="2" destOrd="0" presId="urn:microsoft.com/office/officeart/2005/8/layout/gear1"/>
    <dgm:cxn modelId="{FD6E1CA3-7344-4EB0-91A1-43BD8828A5D8}" type="presOf" srcId="{604F6F94-B8F9-4C32-91E6-1EB79227D8E0}" destId="{44BD36F3-D1B6-41CE-A29A-2D8DAC6DACFF}" srcOrd="1" destOrd="0" presId="urn:microsoft.com/office/officeart/2005/8/layout/gear1"/>
    <dgm:cxn modelId="{6FAB50A9-BC6B-4F46-B00D-2F88257A5F0B}" type="presOf" srcId="{D5BB95E1-7A8D-4729-BA4E-2F9E7251E5C3}" destId="{C983CDDA-E6E5-4248-A685-F5D9CDC6CF36}" srcOrd="0" destOrd="0" presId="urn:microsoft.com/office/officeart/2005/8/layout/gear1"/>
    <dgm:cxn modelId="{5455EAAB-37B1-40C8-9C13-22840F121E97}" type="presOf" srcId="{E3F67967-07FC-4101-A83F-A540DA131865}" destId="{93C717FB-5F71-4D29-9EA7-F2806814DE99}" srcOrd="2" destOrd="0" presId="urn:microsoft.com/office/officeart/2005/8/layout/gear1"/>
    <dgm:cxn modelId="{C9FC5CC7-B336-41BF-896F-B32C4DEA22DA}" type="presOf" srcId="{A16F8B7A-5241-464A-A7DB-C89281B38BCF}" destId="{46DB16BE-718A-4FE1-B230-3598F70CC944}" srcOrd="0" destOrd="0" presId="urn:microsoft.com/office/officeart/2005/8/layout/gear1"/>
    <dgm:cxn modelId="{127B37DD-642E-4F8E-B994-F5DA09D06A02}" srcId="{B210CBD2-50EA-484B-9302-1ACC41D6CEF5}" destId="{A16F8B7A-5241-464A-A7DB-C89281B38BCF}" srcOrd="0" destOrd="0" parTransId="{D63599A5-11F9-4098-8DB2-C82B69A3A7E6}" sibTransId="{D5BB95E1-7A8D-4729-BA4E-2F9E7251E5C3}"/>
    <dgm:cxn modelId="{203E23E3-1A9C-484B-AD45-0B6AA33694C7}" type="presOf" srcId="{E3F67967-07FC-4101-A83F-A540DA131865}" destId="{4D68AD6C-B51E-4C51-99E2-6CFE299CE524}" srcOrd="1" destOrd="0" presId="urn:microsoft.com/office/officeart/2005/8/layout/gear1"/>
    <dgm:cxn modelId="{16F64BEB-1FF5-40F0-AAA1-9AEE98E778BA}" type="presOf" srcId="{604F6F94-B8F9-4C32-91E6-1EB79227D8E0}" destId="{0F222BE9-05AD-4A04-AFEA-393C94E88887}" srcOrd="2" destOrd="0" presId="urn:microsoft.com/office/officeart/2005/8/layout/gear1"/>
    <dgm:cxn modelId="{A977B946-A1BB-4009-8EBA-FD94C60CFADC}" type="presParOf" srcId="{B5853941-01C5-4115-AF97-9281F0F45529}" destId="{46DB16BE-718A-4FE1-B230-3598F70CC944}" srcOrd="0" destOrd="0" presId="urn:microsoft.com/office/officeart/2005/8/layout/gear1"/>
    <dgm:cxn modelId="{B976279C-3D85-465D-A8AB-A34671E3C9CD}" type="presParOf" srcId="{B5853941-01C5-4115-AF97-9281F0F45529}" destId="{03830100-42DA-4C65-A659-01DA8AC424C2}" srcOrd="1" destOrd="0" presId="urn:microsoft.com/office/officeart/2005/8/layout/gear1"/>
    <dgm:cxn modelId="{485166B4-AFE6-4D10-9E71-71530E882AF6}" type="presParOf" srcId="{B5853941-01C5-4115-AF97-9281F0F45529}" destId="{9D578FB4-7786-42FF-ABBE-1FCB7F295D02}" srcOrd="2" destOrd="0" presId="urn:microsoft.com/office/officeart/2005/8/layout/gear1"/>
    <dgm:cxn modelId="{A662F91D-9741-4E3C-93F0-026058758C54}" type="presParOf" srcId="{B5853941-01C5-4115-AF97-9281F0F45529}" destId="{1F2CE729-6E30-45F9-A0C1-4BC1064C5E5B}" srcOrd="3" destOrd="0" presId="urn:microsoft.com/office/officeart/2005/8/layout/gear1"/>
    <dgm:cxn modelId="{187905AE-536B-4B50-9F72-E103E39F183D}" type="presParOf" srcId="{B5853941-01C5-4115-AF97-9281F0F45529}" destId="{44BD36F3-D1B6-41CE-A29A-2D8DAC6DACFF}" srcOrd="4" destOrd="0" presId="urn:microsoft.com/office/officeart/2005/8/layout/gear1"/>
    <dgm:cxn modelId="{FBFEF80D-2065-417E-8D9B-E9AE8BAB4853}" type="presParOf" srcId="{B5853941-01C5-4115-AF97-9281F0F45529}" destId="{0F222BE9-05AD-4A04-AFEA-393C94E88887}" srcOrd="5" destOrd="0" presId="urn:microsoft.com/office/officeart/2005/8/layout/gear1"/>
    <dgm:cxn modelId="{60040A50-5E9B-4A4B-8084-A0A038D8CC7B}" type="presParOf" srcId="{B5853941-01C5-4115-AF97-9281F0F45529}" destId="{D6C91285-9941-4E07-9803-1FE83DCA70DD}" srcOrd="6" destOrd="0" presId="urn:microsoft.com/office/officeart/2005/8/layout/gear1"/>
    <dgm:cxn modelId="{80AA88BD-42A4-4B28-BC59-9C9A22D91B77}" type="presParOf" srcId="{B5853941-01C5-4115-AF97-9281F0F45529}" destId="{4D68AD6C-B51E-4C51-99E2-6CFE299CE524}" srcOrd="7" destOrd="0" presId="urn:microsoft.com/office/officeart/2005/8/layout/gear1"/>
    <dgm:cxn modelId="{5A4990CE-2F94-4C08-A304-5CA93D006625}" type="presParOf" srcId="{B5853941-01C5-4115-AF97-9281F0F45529}" destId="{93C717FB-5F71-4D29-9EA7-F2806814DE99}" srcOrd="8" destOrd="0" presId="urn:microsoft.com/office/officeart/2005/8/layout/gear1"/>
    <dgm:cxn modelId="{6AD6DBC2-172A-4E92-BA84-461A3D28DA5C}" type="presParOf" srcId="{B5853941-01C5-4115-AF97-9281F0F45529}" destId="{03A7ABF5-4FE2-4234-BED6-790EBEC0C33F}" srcOrd="9" destOrd="0" presId="urn:microsoft.com/office/officeart/2005/8/layout/gear1"/>
    <dgm:cxn modelId="{52AB9BCF-8F22-49C7-95F2-E82F3CE5D526}" type="presParOf" srcId="{B5853941-01C5-4115-AF97-9281F0F45529}" destId="{C983CDDA-E6E5-4248-A685-F5D9CDC6CF36}" srcOrd="10" destOrd="0" presId="urn:microsoft.com/office/officeart/2005/8/layout/gear1"/>
    <dgm:cxn modelId="{B493A739-F90B-4996-B738-A0D3A9DFF532}" type="presParOf" srcId="{B5853941-01C5-4115-AF97-9281F0F45529}" destId="{9FFF6E7C-4E0F-4777-AAC7-742AA982FAE2}" srcOrd="11" destOrd="0" presId="urn:microsoft.com/office/officeart/2005/8/layout/gear1"/>
    <dgm:cxn modelId="{A0CA336A-3D7D-42C0-AB2D-22C204148DA8}" type="presParOf" srcId="{B5853941-01C5-4115-AF97-9281F0F45529}" destId="{685939D8-CC2C-45DC-9EDD-2F595561414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0CBD2-50EA-484B-9302-1ACC41D6CEF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A16F8B7A-5241-464A-A7DB-C89281B38BCF}">
      <dgm:prSet phldrT="[Texto]"/>
      <dgm:spPr/>
      <dgm:t>
        <a:bodyPr/>
        <a:lstStyle/>
        <a:p>
          <a:r>
            <a:rPr lang="es-EC" dirty="0"/>
            <a:t>Importancia y utilidad de los portales web universitarios y su influencia en la satisfacción de los estudiantes</a:t>
          </a:r>
          <a:endParaRPr lang="es-ES" dirty="0"/>
        </a:p>
      </dgm:t>
    </dgm:pt>
    <dgm:pt modelId="{D63599A5-11F9-4098-8DB2-C82B69A3A7E6}" type="parTrans" cxnId="{127B37DD-642E-4F8E-B994-F5DA09D06A02}">
      <dgm:prSet/>
      <dgm:spPr/>
      <dgm:t>
        <a:bodyPr/>
        <a:lstStyle/>
        <a:p>
          <a:endParaRPr lang="es-ES"/>
        </a:p>
      </dgm:t>
    </dgm:pt>
    <dgm:pt modelId="{D5BB95E1-7A8D-4729-BA4E-2F9E7251E5C3}" type="sibTrans" cxnId="{127B37DD-642E-4F8E-B994-F5DA09D06A02}">
      <dgm:prSet/>
      <dgm:spPr/>
      <dgm:t>
        <a:bodyPr/>
        <a:lstStyle/>
        <a:p>
          <a:endParaRPr lang="es-ES"/>
        </a:p>
      </dgm:t>
    </dgm:pt>
    <dgm:pt modelId="{604F6F94-B8F9-4C32-91E6-1EB79227D8E0}">
      <dgm:prSet phldrT="[Texto]"/>
      <dgm:spPr/>
      <dgm:t>
        <a:bodyPr/>
        <a:lstStyle/>
        <a:p>
          <a:r>
            <a:rPr lang="es-EC" dirty="0"/>
            <a:t>Adaptar sus plataformas educativas a la denominada “Nueva Normalidad”</a:t>
          </a:r>
          <a:endParaRPr lang="es-ES" dirty="0"/>
        </a:p>
      </dgm:t>
    </dgm:pt>
    <dgm:pt modelId="{9121BBBC-161C-425F-9624-A2C5F9375759}" type="parTrans" cxnId="{CFABA38E-808B-4EC2-B541-20F5E4FA9F79}">
      <dgm:prSet/>
      <dgm:spPr/>
      <dgm:t>
        <a:bodyPr/>
        <a:lstStyle/>
        <a:p>
          <a:endParaRPr lang="es-ES"/>
        </a:p>
      </dgm:t>
    </dgm:pt>
    <dgm:pt modelId="{21DD84F3-B317-46BB-BCD3-0232A7F862EB}" type="sibTrans" cxnId="{CFABA38E-808B-4EC2-B541-20F5E4FA9F79}">
      <dgm:prSet/>
      <dgm:spPr/>
      <dgm:t>
        <a:bodyPr/>
        <a:lstStyle/>
        <a:p>
          <a:endParaRPr lang="es-ES"/>
        </a:p>
      </dgm:t>
    </dgm:pt>
    <dgm:pt modelId="{22B10CF7-7010-428E-B301-B33E59421363}" type="pres">
      <dgm:prSet presAssocID="{B210CBD2-50EA-484B-9302-1ACC41D6CEF5}" presName="cycle" presStyleCnt="0">
        <dgm:presLayoutVars>
          <dgm:dir/>
          <dgm:resizeHandles val="exact"/>
        </dgm:presLayoutVars>
      </dgm:prSet>
      <dgm:spPr/>
    </dgm:pt>
    <dgm:pt modelId="{E653D019-A771-4C5B-A769-B8CB1C314E08}" type="pres">
      <dgm:prSet presAssocID="{A16F8B7A-5241-464A-A7DB-C89281B38BCF}" presName="node" presStyleLbl="node1" presStyleIdx="0" presStyleCnt="2">
        <dgm:presLayoutVars>
          <dgm:bulletEnabled val="1"/>
        </dgm:presLayoutVars>
      </dgm:prSet>
      <dgm:spPr/>
    </dgm:pt>
    <dgm:pt modelId="{A80A8F48-1947-42D1-A0B9-94BD982F4DCB}" type="pres">
      <dgm:prSet presAssocID="{A16F8B7A-5241-464A-A7DB-C89281B38BCF}" presName="spNode" presStyleCnt="0"/>
      <dgm:spPr/>
    </dgm:pt>
    <dgm:pt modelId="{517A2DDD-61A8-4711-95B1-6ADC63500B85}" type="pres">
      <dgm:prSet presAssocID="{D5BB95E1-7A8D-4729-BA4E-2F9E7251E5C3}" presName="sibTrans" presStyleLbl="sibTrans1D1" presStyleIdx="0" presStyleCnt="2"/>
      <dgm:spPr/>
    </dgm:pt>
    <dgm:pt modelId="{7FC6EC88-FFF0-4DC9-A2F5-B093F599B32F}" type="pres">
      <dgm:prSet presAssocID="{604F6F94-B8F9-4C32-91E6-1EB79227D8E0}" presName="node" presStyleLbl="node1" presStyleIdx="1" presStyleCnt="2">
        <dgm:presLayoutVars>
          <dgm:bulletEnabled val="1"/>
        </dgm:presLayoutVars>
      </dgm:prSet>
      <dgm:spPr/>
    </dgm:pt>
    <dgm:pt modelId="{30885AF4-47CC-453B-BC1A-997B819F10F9}" type="pres">
      <dgm:prSet presAssocID="{604F6F94-B8F9-4C32-91E6-1EB79227D8E0}" presName="spNode" presStyleCnt="0"/>
      <dgm:spPr/>
    </dgm:pt>
    <dgm:pt modelId="{FFD4EB0D-94CF-44B6-962D-2700E9ED658C}" type="pres">
      <dgm:prSet presAssocID="{21DD84F3-B317-46BB-BCD3-0232A7F862EB}" presName="sibTrans" presStyleLbl="sibTrans1D1" presStyleIdx="1" presStyleCnt="2"/>
      <dgm:spPr/>
    </dgm:pt>
  </dgm:ptLst>
  <dgm:cxnLst>
    <dgm:cxn modelId="{F765C314-0B40-4ED8-ADC7-D517F036407C}" type="presOf" srcId="{A16F8B7A-5241-464A-A7DB-C89281B38BCF}" destId="{E653D019-A771-4C5B-A769-B8CB1C314E08}" srcOrd="0" destOrd="0" presId="urn:microsoft.com/office/officeart/2005/8/layout/cycle6"/>
    <dgm:cxn modelId="{07D27319-CDAC-47EE-9118-EE6EAAC1EF22}" type="presOf" srcId="{21DD84F3-B317-46BB-BCD3-0232A7F862EB}" destId="{FFD4EB0D-94CF-44B6-962D-2700E9ED658C}" srcOrd="0" destOrd="0" presId="urn:microsoft.com/office/officeart/2005/8/layout/cycle6"/>
    <dgm:cxn modelId="{F87BAE76-BF32-46A0-B5EA-AA0DA8B2D6E3}" type="presOf" srcId="{604F6F94-B8F9-4C32-91E6-1EB79227D8E0}" destId="{7FC6EC88-FFF0-4DC9-A2F5-B093F599B32F}" srcOrd="0" destOrd="0" presId="urn:microsoft.com/office/officeart/2005/8/layout/cycle6"/>
    <dgm:cxn modelId="{FB78BF57-B4AD-47E8-A935-F0A854918422}" type="presOf" srcId="{D5BB95E1-7A8D-4729-BA4E-2F9E7251E5C3}" destId="{517A2DDD-61A8-4711-95B1-6ADC63500B85}" srcOrd="0" destOrd="0" presId="urn:microsoft.com/office/officeart/2005/8/layout/cycle6"/>
    <dgm:cxn modelId="{CFABA38E-808B-4EC2-B541-20F5E4FA9F79}" srcId="{B210CBD2-50EA-484B-9302-1ACC41D6CEF5}" destId="{604F6F94-B8F9-4C32-91E6-1EB79227D8E0}" srcOrd="1" destOrd="0" parTransId="{9121BBBC-161C-425F-9624-A2C5F9375759}" sibTransId="{21DD84F3-B317-46BB-BCD3-0232A7F862EB}"/>
    <dgm:cxn modelId="{A06BA8DA-0470-438D-A128-DB8D60ADAEB6}" type="presOf" srcId="{B210CBD2-50EA-484B-9302-1ACC41D6CEF5}" destId="{22B10CF7-7010-428E-B301-B33E59421363}" srcOrd="0" destOrd="0" presId="urn:microsoft.com/office/officeart/2005/8/layout/cycle6"/>
    <dgm:cxn modelId="{127B37DD-642E-4F8E-B994-F5DA09D06A02}" srcId="{B210CBD2-50EA-484B-9302-1ACC41D6CEF5}" destId="{A16F8B7A-5241-464A-A7DB-C89281B38BCF}" srcOrd="0" destOrd="0" parTransId="{D63599A5-11F9-4098-8DB2-C82B69A3A7E6}" sibTransId="{D5BB95E1-7A8D-4729-BA4E-2F9E7251E5C3}"/>
    <dgm:cxn modelId="{81D8FD5F-D83B-4088-8DC9-5BEA7DA30112}" type="presParOf" srcId="{22B10CF7-7010-428E-B301-B33E59421363}" destId="{E653D019-A771-4C5B-A769-B8CB1C314E08}" srcOrd="0" destOrd="0" presId="urn:microsoft.com/office/officeart/2005/8/layout/cycle6"/>
    <dgm:cxn modelId="{4E782424-AA8D-4D1F-A6DB-09F631C25C5E}" type="presParOf" srcId="{22B10CF7-7010-428E-B301-B33E59421363}" destId="{A80A8F48-1947-42D1-A0B9-94BD982F4DCB}" srcOrd="1" destOrd="0" presId="urn:microsoft.com/office/officeart/2005/8/layout/cycle6"/>
    <dgm:cxn modelId="{7C2063B4-02AC-4EFE-8FA8-E86F7D80F769}" type="presParOf" srcId="{22B10CF7-7010-428E-B301-B33E59421363}" destId="{517A2DDD-61A8-4711-95B1-6ADC63500B85}" srcOrd="2" destOrd="0" presId="urn:microsoft.com/office/officeart/2005/8/layout/cycle6"/>
    <dgm:cxn modelId="{2FB88714-1E27-4FAB-9ABD-91F607458C0D}" type="presParOf" srcId="{22B10CF7-7010-428E-B301-B33E59421363}" destId="{7FC6EC88-FFF0-4DC9-A2F5-B093F599B32F}" srcOrd="3" destOrd="0" presId="urn:microsoft.com/office/officeart/2005/8/layout/cycle6"/>
    <dgm:cxn modelId="{F12C3DA8-15BE-488F-9B77-B776D05BAAB3}" type="presParOf" srcId="{22B10CF7-7010-428E-B301-B33E59421363}" destId="{30885AF4-47CC-453B-BC1A-997B819F10F9}" srcOrd="4" destOrd="0" presId="urn:microsoft.com/office/officeart/2005/8/layout/cycle6"/>
    <dgm:cxn modelId="{3D99DBA6-CF41-4C78-966A-B0B1B48D59BE}" type="presParOf" srcId="{22B10CF7-7010-428E-B301-B33E59421363}" destId="{FFD4EB0D-94CF-44B6-962D-2700E9ED658C}" srcOrd="5"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88A0F7-EAF4-46E2-A5C8-195745723581}"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9E9FEE44-0217-404A-B95D-A6B7346FB6C2}">
      <dgm:prSet phldrT="[Texto]" custT="1"/>
      <dgm:spPr/>
      <dgm:t>
        <a:bodyPr/>
        <a:lstStyle/>
        <a:p>
          <a:pPr algn="just"/>
          <a:r>
            <a:rPr lang="es-EC" sz="1600" dirty="0"/>
            <a:t>Argumentar científicamente la importancia de la calidad en la construcción de los portales web universitarios a través de la investigación en fuentes secundarias para establecer su relación con el proceso de enseñanza aprendizaje. </a:t>
          </a:r>
          <a:r>
            <a:rPr lang="es-EC" sz="1600" dirty="0">
              <a:latin typeface="Times New Roman" panose="02020603050405020304" pitchFamily="18" charset="0"/>
              <a:cs typeface="Times New Roman" panose="02020603050405020304" pitchFamily="18" charset="0"/>
            </a:rPr>
            <a:t>.</a:t>
          </a:r>
        </a:p>
      </dgm:t>
    </dgm:pt>
    <dgm:pt modelId="{73B25834-D5E2-48F0-863A-2B47369AAB08}" type="parTrans" cxnId="{4C3EDBEB-F364-4806-AB37-7EE24B498863}">
      <dgm:prSet/>
      <dgm:spPr/>
      <dgm:t>
        <a:bodyPr/>
        <a:lstStyle/>
        <a:p>
          <a:pPr algn="just"/>
          <a:endParaRPr lang="es-EC" sz="2000"/>
        </a:p>
      </dgm:t>
    </dgm:pt>
    <dgm:pt modelId="{C3455922-5A5D-407D-9D3A-7E30323706C3}" type="sibTrans" cxnId="{4C3EDBEB-F364-4806-AB37-7EE24B498863}">
      <dgm:prSet/>
      <dgm:spPr/>
      <dgm:t>
        <a:bodyPr/>
        <a:lstStyle/>
        <a:p>
          <a:pPr algn="just"/>
          <a:endParaRPr lang="es-EC" sz="2000"/>
        </a:p>
      </dgm:t>
    </dgm:pt>
    <dgm:pt modelId="{2BF2B652-40A8-4253-A9F8-33E8CBC499EB}">
      <dgm:prSet phldrT="[Texto]" custT="1"/>
      <dgm:spPr/>
      <dgm:t>
        <a:bodyPr/>
        <a:lstStyle/>
        <a:p>
          <a:pPr algn="just"/>
          <a:r>
            <a:rPr lang="es-EC" sz="1600" dirty="0"/>
            <a:t>Determinar las características de los portales web educativos que contribuyen en el proceso de aprendizaje de los estudiantes universitarios del DMQ mediante un análisis correlacional de variables para establecer la relevancia de los mismos. </a:t>
          </a:r>
          <a:endParaRPr lang="es-EC" sz="1600" dirty="0">
            <a:latin typeface="Times New Roman" panose="02020603050405020304" pitchFamily="18" charset="0"/>
            <a:cs typeface="Times New Roman" panose="02020603050405020304" pitchFamily="18" charset="0"/>
          </a:endParaRPr>
        </a:p>
      </dgm:t>
    </dgm:pt>
    <dgm:pt modelId="{33F6428A-3124-47E3-85E0-0A1D51DFA4C5}" type="parTrans" cxnId="{732FD59C-7D5A-48D3-BC16-F022B5484AFC}">
      <dgm:prSet/>
      <dgm:spPr/>
      <dgm:t>
        <a:bodyPr/>
        <a:lstStyle/>
        <a:p>
          <a:pPr algn="just"/>
          <a:endParaRPr lang="es-ES" sz="2000"/>
        </a:p>
      </dgm:t>
    </dgm:pt>
    <dgm:pt modelId="{12BCCB87-8F7A-4387-96EF-B728787796AE}" type="sibTrans" cxnId="{732FD59C-7D5A-48D3-BC16-F022B5484AFC}">
      <dgm:prSet/>
      <dgm:spPr/>
      <dgm:t>
        <a:bodyPr/>
        <a:lstStyle/>
        <a:p>
          <a:pPr algn="just"/>
          <a:endParaRPr lang="es-ES" sz="2000"/>
        </a:p>
      </dgm:t>
    </dgm:pt>
    <dgm:pt modelId="{F0E51BE8-4A60-4A7F-B99C-66347F79A437}">
      <dgm:prSet phldrT="[Texto]" custT="1"/>
      <dgm:spPr/>
      <dgm:t>
        <a:bodyPr/>
        <a:lstStyle/>
        <a:p>
          <a:pPr algn="just"/>
          <a:r>
            <a:rPr lang="es-EC" sz="1800" dirty="0"/>
            <a:t>Identificar las principales causas de insatisfacción de los estudiantes con los portales web universitarios a través de un análisis descriptivo de las variables para establecer propuestas de mejora. .</a:t>
          </a:r>
          <a:endParaRPr lang="es-EC" sz="1800" dirty="0">
            <a:latin typeface="Times New Roman" panose="02020603050405020304" pitchFamily="18" charset="0"/>
            <a:cs typeface="Times New Roman" panose="02020603050405020304" pitchFamily="18" charset="0"/>
          </a:endParaRPr>
        </a:p>
      </dgm:t>
    </dgm:pt>
    <dgm:pt modelId="{2267FCA4-CDE7-459D-9837-CFDF67DC8605}" type="parTrans" cxnId="{C5F8ABB1-0766-468D-B56F-369395F7FE06}">
      <dgm:prSet/>
      <dgm:spPr/>
      <dgm:t>
        <a:bodyPr/>
        <a:lstStyle/>
        <a:p>
          <a:pPr algn="just"/>
          <a:endParaRPr lang="es-ES" sz="2000"/>
        </a:p>
      </dgm:t>
    </dgm:pt>
    <dgm:pt modelId="{41E8C057-70C2-4B05-BDEC-DDB6D657008A}" type="sibTrans" cxnId="{C5F8ABB1-0766-468D-B56F-369395F7FE06}">
      <dgm:prSet/>
      <dgm:spPr/>
      <dgm:t>
        <a:bodyPr/>
        <a:lstStyle/>
        <a:p>
          <a:pPr algn="just"/>
          <a:endParaRPr lang="es-ES" sz="2000"/>
        </a:p>
      </dgm:t>
    </dgm:pt>
    <dgm:pt modelId="{6A1A609F-FA73-41CE-B36C-72FDC3E37A2D}" type="pres">
      <dgm:prSet presAssocID="{A088A0F7-EAF4-46E2-A5C8-195745723581}" presName="linearFlow" presStyleCnt="0">
        <dgm:presLayoutVars>
          <dgm:dir/>
          <dgm:resizeHandles val="exact"/>
        </dgm:presLayoutVars>
      </dgm:prSet>
      <dgm:spPr/>
    </dgm:pt>
    <dgm:pt modelId="{F3836B87-CB07-458E-8A44-7C34E6A3F5F1}" type="pres">
      <dgm:prSet presAssocID="{9E9FEE44-0217-404A-B95D-A6B7346FB6C2}" presName="composite" presStyleCnt="0"/>
      <dgm:spPr/>
    </dgm:pt>
    <dgm:pt modelId="{99E114C0-6940-4CBA-A9A5-7721328B50C0}" type="pres">
      <dgm:prSet presAssocID="{9E9FEE44-0217-404A-B95D-A6B7346FB6C2}" presName="imgShp" presStyleLbl="fgImgPlace1" presStyleIdx="0" presStyleCnt="3" custScaleX="101407" custLinFactNeighborX="-23450" custLinFactNeighborY="-3006"/>
      <dgm:spPr>
        <a:blipFill rotWithShape="1">
          <a:blip xmlns:r="http://schemas.openxmlformats.org/officeDocument/2006/relationships" r:embed="rId1"/>
          <a:srcRect/>
          <a:stretch>
            <a:fillRect l="-21000" r="-21000"/>
          </a:stretch>
        </a:blipFill>
      </dgm:spPr>
    </dgm:pt>
    <dgm:pt modelId="{A0DFAAF6-32C0-469E-98DB-5BFA7167C012}" type="pres">
      <dgm:prSet presAssocID="{9E9FEE44-0217-404A-B95D-A6B7346FB6C2}" presName="txShp" presStyleLbl="node1" presStyleIdx="0" presStyleCnt="3" custScaleX="118965" custScaleY="108593" custLinFactNeighborX="-667" custLinFactNeighborY="4012">
        <dgm:presLayoutVars>
          <dgm:bulletEnabled val="1"/>
        </dgm:presLayoutVars>
      </dgm:prSet>
      <dgm:spPr/>
    </dgm:pt>
    <dgm:pt modelId="{7E89B543-BA12-415D-9D27-182A243F1ABA}" type="pres">
      <dgm:prSet presAssocID="{C3455922-5A5D-407D-9D3A-7E30323706C3}" presName="spacing" presStyleCnt="0"/>
      <dgm:spPr/>
    </dgm:pt>
    <dgm:pt modelId="{9ACA6320-C2DC-44D2-8E9E-7119E2E53B8D}" type="pres">
      <dgm:prSet presAssocID="{2BF2B652-40A8-4253-A9F8-33E8CBC499EB}" presName="composite" presStyleCnt="0"/>
      <dgm:spPr/>
    </dgm:pt>
    <dgm:pt modelId="{E315B689-DBFE-46BE-9936-697AEE46C8A7}" type="pres">
      <dgm:prSet presAssocID="{2BF2B652-40A8-4253-A9F8-33E8CBC499EB}" presName="imgShp" presStyleLbl="fgImgPlace1" presStyleIdx="1" presStyleCnt="3" custLinFactNeighborX="-23068" custLinFactNeighborY="-1692"/>
      <dgm:spPr>
        <a:blipFill rotWithShape="1">
          <a:blip xmlns:r="http://schemas.openxmlformats.org/officeDocument/2006/relationships" r:embed="rId2"/>
          <a:srcRect/>
          <a:stretch>
            <a:fillRect l="-39000" r="-39000"/>
          </a:stretch>
        </a:blipFill>
      </dgm:spPr>
    </dgm:pt>
    <dgm:pt modelId="{19871BBF-E36D-4488-B4D5-DC425FF0FB8C}" type="pres">
      <dgm:prSet presAssocID="{2BF2B652-40A8-4253-A9F8-33E8CBC499EB}" presName="txShp" presStyleLbl="node1" presStyleIdx="1" presStyleCnt="3" custScaleX="123847">
        <dgm:presLayoutVars>
          <dgm:bulletEnabled val="1"/>
        </dgm:presLayoutVars>
      </dgm:prSet>
      <dgm:spPr/>
    </dgm:pt>
    <dgm:pt modelId="{2CAACCC6-DFC4-46E6-A9A6-EB9069287BCD}" type="pres">
      <dgm:prSet presAssocID="{12BCCB87-8F7A-4387-96EF-B728787796AE}" presName="spacing" presStyleCnt="0"/>
      <dgm:spPr/>
    </dgm:pt>
    <dgm:pt modelId="{D4044801-3771-48A1-8373-D9409BE49A44}" type="pres">
      <dgm:prSet presAssocID="{F0E51BE8-4A60-4A7F-B99C-66347F79A437}" presName="composite" presStyleCnt="0"/>
      <dgm:spPr/>
    </dgm:pt>
    <dgm:pt modelId="{6C5A0F13-86E2-4C60-8E04-D6B5F39B0E95}" type="pres">
      <dgm:prSet presAssocID="{F0E51BE8-4A60-4A7F-B99C-66347F79A437}" presName="imgShp" presStyleLbl="fgImgPlace1" presStyleIdx="2" presStyleCnt="3" custLinFactNeighborX="-26080" custLinFactNeighborY="-2006"/>
      <dgm:spPr>
        <a:blipFill rotWithShape="1">
          <a:blip xmlns:r="http://schemas.openxmlformats.org/officeDocument/2006/relationships" r:embed="rId3"/>
          <a:srcRect/>
          <a:stretch>
            <a:fillRect l="-55000" r="-55000"/>
          </a:stretch>
        </a:blipFill>
      </dgm:spPr>
    </dgm:pt>
    <dgm:pt modelId="{3C0C0447-A5A6-4291-88A3-BE6B4B682DD4}" type="pres">
      <dgm:prSet presAssocID="{F0E51BE8-4A60-4A7F-B99C-66347F79A437}" presName="txShp" presStyleLbl="node1" presStyleIdx="2" presStyleCnt="3" custScaleX="119632">
        <dgm:presLayoutVars>
          <dgm:bulletEnabled val="1"/>
        </dgm:presLayoutVars>
      </dgm:prSet>
      <dgm:spPr/>
    </dgm:pt>
  </dgm:ptLst>
  <dgm:cxnLst>
    <dgm:cxn modelId="{D6B7312B-32B8-4E2D-8F60-D4B804937823}" type="presOf" srcId="{F0E51BE8-4A60-4A7F-B99C-66347F79A437}" destId="{3C0C0447-A5A6-4291-88A3-BE6B4B682DD4}" srcOrd="0" destOrd="0" presId="urn:microsoft.com/office/officeart/2005/8/layout/vList3"/>
    <dgm:cxn modelId="{009E845E-B8FE-4A54-BA9F-3E9B33EEA087}" type="presOf" srcId="{9E9FEE44-0217-404A-B95D-A6B7346FB6C2}" destId="{A0DFAAF6-32C0-469E-98DB-5BFA7167C012}" srcOrd="0" destOrd="0" presId="urn:microsoft.com/office/officeart/2005/8/layout/vList3"/>
    <dgm:cxn modelId="{732FD59C-7D5A-48D3-BC16-F022B5484AFC}" srcId="{A088A0F7-EAF4-46E2-A5C8-195745723581}" destId="{2BF2B652-40A8-4253-A9F8-33E8CBC499EB}" srcOrd="1" destOrd="0" parTransId="{33F6428A-3124-47E3-85E0-0A1D51DFA4C5}" sibTransId="{12BCCB87-8F7A-4387-96EF-B728787796AE}"/>
    <dgm:cxn modelId="{428A5AA3-AB36-4954-9143-5D7E771CFEF6}" type="presOf" srcId="{A088A0F7-EAF4-46E2-A5C8-195745723581}" destId="{6A1A609F-FA73-41CE-B36C-72FDC3E37A2D}" srcOrd="0" destOrd="0" presId="urn:microsoft.com/office/officeart/2005/8/layout/vList3"/>
    <dgm:cxn modelId="{C5F8ABB1-0766-468D-B56F-369395F7FE06}" srcId="{A088A0F7-EAF4-46E2-A5C8-195745723581}" destId="{F0E51BE8-4A60-4A7F-B99C-66347F79A437}" srcOrd="2" destOrd="0" parTransId="{2267FCA4-CDE7-459D-9837-CFDF67DC8605}" sibTransId="{41E8C057-70C2-4B05-BDEC-DDB6D657008A}"/>
    <dgm:cxn modelId="{4C3EDBEB-F364-4806-AB37-7EE24B498863}" srcId="{A088A0F7-EAF4-46E2-A5C8-195745723581}" destId="{9E9FEE44-0217-404A-B95D-A6B7346FB6C2}" srcOrd="0" destOrd="0" parTransId="{73B25834-D5E2-48F0-863A-2B47369AAB08}" sibTransId="{C3455922-5A5D-407D-9D3A-7E30323706C3}"/>
    <dgm:cxn modelId="{1CA649F5-8461-4595-9B9A-22DB4442482B}" type="presOf" srcId="{2BF2B652-40A8-4253-A9F8-33E8CBC499EB}" destId="{19871BBF-E36D-4488-B4D5-DC425FF0FB8C}" srcOrd="0" destOrd="0" presId="urn:microsoft.com/office/officeart/2005/8/layout/vList3"/>
    <dgm:cxn modelId="{687FA1A8-FF00-424C-A2FF-DA141A495AFB}" type="presParOf" srcId="{6A1A609F-FA73-41CE-B36C-72FDC3E37A2D}" destId="{F3836B87-CB07-458E-8A44-7C34E6A3F5F1}" srcOrd="0" destOrd="0" presId="urn:microsoft.com/office/officeart/2005/8/layout/vList3"/>
    <dgm:cxn modelId="{9AD3B8AC-3B16-4849-8B5F-4B3CA79DC81C}" type="presParOf" srcId="{F3836B87-CB07-458E-8A44-7C34E6A3F5F1}" destId="{99E114C0-6940-4CBA-A9A5-7721328B50C0}" srcOrd="0" destOrd="0" presId="urn:microsoft.com/office/officeart/2005/8/layout/vList3"/>
    <dgm:cxn modelId="{B5D0DF7E-B7C8-491E-8828-C7F0E68EA44C}" type="presParOf" srcId="{F3836B87-CB07-458E-8A44-7C34E6A3F5F1}" destId="{A0DFAAF6-32C0-469E-98DB-5BFA7167C012}" srcOrd="1" destOrd="0" presId="urn:microsoft.com/office/officeart/2005/8/layout/vList3"/>
    <dgm:cxn modelId="{C0EB2904-58C5-4BC8-9FF7-AB31030D6F16}" type="presParOf" srcId="{6A1A609F-FA73-41CE-B36C-72FDC3E37A2D}" destId="{7E89B543-BA12-415D-9D27-182A243F1ABA}" srcOrd="1" destOrd="0" presId="urn:microsoft.com/office/officeart/2005/8/layout/vList3"/>
    <dgm:cxn modelId="{16D36D60-7F23-459E-B43D-953ED5D39C8E}" type="presParOf" srcId="{6A1A609F-FA73-41CE-B36C-72FDC3E37A2D}" destId="{9ACA6320-C2DC-44D2-8E9E-7119E2E53B8D}" srcOrd="2" destOrd="0" presId="urn:microsoft.com/office/officeart/2005/8/layout/vList3"/>
    <dgm:cxn modelId="{C9FE5372-76A5-493B-B676-CEF2E3647139}" type="presParOf" srcId="{9ACA6320-C2DC-44D2-8E9E-7119E2E53B8D}" destId="{E315B689-DBFE-46BE-9936-697AEE46C8A7}" srcOrd="0" destOrd="0" presId="urn:microsoft.com/office/officeart/2005/8/layout/vList3"/>
    <dgm:cxn modelId="{40AAF979-F718-401B-973E-6CD4B64D10E1}" type="presParOf" srcId="{9ACA6320-C2DC-44D2-8E9E-7119E2E53B8D}" destId="{19871BBF-E36D-4488-B4D5-DC425FF0FB8C}" srcOrd="1" destOrd="0" presId="urn:microsoft.com/office/officeart/2005/8/layout/vList3"/>
    <dgm:cxn modelId="{AC13C605-72C3-4E81-83E9-D260604F785F}" type="presParOf" srcId="{6A1A609F-FA73-41CE-B36C-72FDC3E37A2D}" destId="{2CAACCC6-DFC4-46E6-A9A6-EB9069287BCD}" srcOrd="3" destOrd="0" presId="urn:microsoft.com/office/officeart/2005/8/layout/vList3"/>
    <dgm:cxn modelId="{394870B8-896F-4C61-B979-B213CE003B96}" type="presParOf" srcId="{6A1A609F-FA73-41CE-B36C-72FDC3E37A2D}" destId="{D4044801-3771-48A1-8373-D9409BE49A44}" srcOrd="4" destOrd="0" presId="urn:microsoft.com/office/officeart/2005/8/layout/vList3"/>
    <dgm:cxn modelId="{546F456D-BE2B-4200-ABD4-BB77774C1A8F}" type="presParOf" srcId="{D4044801-3771-48A1-8373-D9409BE49A44}" destId="{6C5A0F13-86E2-4C60-8E04-D6B5F39B0E95}" srcOrd="0" destOrd="0" presId="urn:microsoft.com/office/officeart/2005/8/layout/vList3"/>
    <dgm:cxn modelId="{54FAB5CF-D572-4D40-99A6-50CA5F585D76}" type="presParOf" srcId="{D4044801-3771-48A1-8373-D9409BE49A44}" destId="{3C0C0447-A5A6-4291-88A3-BE6B4B682DD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1B1433-05D1-4B2D-83A4-62724218D839}"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s-EC"/>
        </a:p>
      </dgm:t>
    </dgm:pt>
    <dgm:pt modelId="{6981236C-2B60-4C2B-8450-1757A55F78BD}">
      <dgm:prSet phldrT="[Texto]" custT="1"/>
      <dgm:spPr/>
      <dgm:t>
        <a:bodyPr/>
        <a:lstStyle/>
        <a:p>
          <a:pPr algn="l"/>
          <a:r>
            <a:rPr lang="es-EC" sz="2800" dirty="0"/>
            <a:t>Objetivo General</a:t>
          </a:r>
        </a:p>
      </dgm:t>
    </dgm:pt>
    <dgm:pt modelId="{E8FED04A-71BD-4F77-869A-BF9822B09E68}" type="parTrans" cxnId="{2C23CD25-E130-40FF-A63F-4D5808C703A3}">
      <dgm:prSet/>
      <dgm:spPr/>
      <dgm:t>
        <a:bodyPr/>
        <a:lstStyle/>
        <a:p>
          <a:endParaRPr lang="es-EC"/>
        </a:p>
      </dgm:t>
    </dgm:pt>
    <dgm:pt modelId="{94B511EE-E9CD-43EA-9189-02CDF223A53F}" type="sibTrans" cxnId="{2C23CD25-E130-40FF-A63F-4D5808C703A3}">
      <dgm:prSet/>
      <dgm:spPr/>
      <dgm:t>
        <a:bodyPr/>
        <a:lstStyle/>
        <a:p>
          <a:endParaRPr lang="es-EC"/>
        </a:p>
      </dgm:t>
    </dgm:pt>
    <dgm:pt modelId="{31F97CD7-F39F-4ABA-AAD3-E9015D7E8E34}">
      <dgm:prSet phldrT="[Texto]" custT="1"/>
      <dgm:spPr/>
      <dgm:t>
        <a:bodyPr/>
        <a:lstStyle/>
        <a:p>
          <a:pPr algn="just"/>
          <a:r>
            <a:rPr lang="es-EC" sz="2400" dirty="0"/>
            <a:t>Analizar los factores de calidad que aportan en la educación y satisfacción de los estudiantes de las universidades del DMQ mediante el desarrollo de una investigación científica para establecer posibles opciones de mejora.</a:t>
          </a:r>
          <a:endParaRPr lang="es-EC" sz="2400" dirty="0">
            <a:solidFill>
              <a:schemeClr val="tx1"/>
            </a:solidFill>
          </a:endParaRPr>
        </a:p>
      </dgm:t>
    </dgm:pt>
    <dgm:pt modelId="{16BA7F29-905B-45CB-B5EF-C1E4F3C4A123}" type="parTrans" cxnId="{1079EB5C-E7D1-4374-8352-3E5C8C488B51}">
      <dgm:prSet/>
      <dgm:spPr/>
      <dgm:t>
        <a:bodyPr/>
        <a:lstStyle/>
        <a:p>
          <a:endParaRPr lang="es-EC"/>
        </a:p>
      </dgm:t>
    </dgm:pt>
    <dgm:pt modelId="{90E2E139-CD30-444D-AF2C-E9C6389C2C60}" type="sibTrans" cxnId="{1079EB5C-E7D1-4374-8352-3E5C8C488B51}">
      <dgm:prSet/>
      <dgm:spPr/>
      <dgm:t>
        <a:bodyPr/>
        <a:lstStyle/>
        <a:p>
          <a:endParaRPr lang="es-EC"/>
        </a:p>
      </dgm:t>
    </dgm:pt>
    <dgm:pt modelId="{0FC1F46E-0EEC-4379-8666-48BE3C8B40A0}" type="pres">
      <dgm:prSet presAssocID="{031B1433-05D1-4B2D-83A4-62724218D839}" presName="compositeShape" presStyleCnt="0">
        <dgm:presLayoutVars>
          <dgm:chMax val="2"/>
          <dgm:dir/>
          <dgm:resizeHandles val="exact"/>
        </dgm:presLayoutVars>
      </dgm:prSet>
      <dgm:spPr/>
    </dgm:pt>
    <dgm:pt modelId="{212C8AD3-887B-4581-887E-E093308DD8A1}" type="pres">
      <dgm:prSet presAssocID="{6981236C-2B60-4C2B-8450-1757A55F78BD}" presName="upArrow" presStyleLbl="node1" presStyleIdx="0" presStyleCnt="1" custScaleX="67890" custScaleY="67189" custLinFactNeighborX="-1310" custLinFactNeighborY="-21791"/>
      <dgm:spPr/>
    </dgm:pt>
    <dgm:pt modelId="{FE6C80E8-962D-4563-AC76-E27D7151CACE}" type="pres">
      <dgm:prSet presAssocID="{6981236C-2B60-4C2B-8450-1757A55F78BD}" presName="upArrowText" presStyleLbl="revTx" presStyleIdx="0" presStyleCnt="1" custScaleX="137782" custLinFactNeighborX="-6534" custLinFactNeighborY="-5454">
        <dgm:presLayoutVars>
          <dgm:chMax val="0"/>
          <dgm:bulletEnabled val="1"/>
        </dgm:presLayoutVars>
      </dgm:prSet>
      <dgm:spPr/>
    </dgm:pt>
  </dgm:ptLst>
  <dgm:cxnLst>
    <dgm:cxn modelId="{24E2A403-8BB4-4C76-BED9-828EA39E9B7A}" type="presOf" srcId="{31F97CD7-F39F-4ABA-AAD3-E9015D7E8E34}" destId="{FE6C80E8-962D-4563-AC76-E27D7151CACE}" srcOrd="0" destOrd="1" presId="urn:microsoft.com/office/officeart/2005/8/layout/arrow4"/>
    <dgm:cxn modelId="{770BF10A-E987-4773-ADB1-C8E10B52EFF3}" type="presOf" srcId="{031B1433-05D1-4B2D-83A4-62724218D839}" destId="{0FC1F46E-0EEC-4379-8666-48BE3C8B40A0}" srcOrd="0" destOrd="0" presId="urn:microsoft.com/office/officeart/2005/8/layout/arrow4"/>
    <dgm:cxn modelId="{14C6BA0C-636C-400E-8FE8-BE2BDEE102C9}" type="presOf" srcId="{6981236C-2B60-4C2B-8450-1757A55F78BD}" destId="{FE6C80E8-962D-4563-AC76-E27D7151CACE}" srcOrd="0" destOrd="0" presId="urn:microsoft.com/office/officeart/2005/8/layout/arrow4"/>
    <dgm:cxn modelId="{2C23CD25-E130-40FF-A63F-4D5808C703A3}" srcId="{031B1433-05D1-4B2D-83A4-62724218D839}" destId="{6981236C-2B60-4C2B-8450-1757A55F78BD}" srcOrd="0" destOrd="0" parTransId="{E8FED04A-71BD-4F77-869A-BF9822B09E68}" sibTransId="{94B511EE-E9CD-43EA-9189-02CDF223A53F}"/>
    <dgm:cxn modelId="{1079EB5C-E7D1-4374-8352-3E5C8C488B51}" srcId="{6981236C-2B60-4C2B-8450-1757A55F78BD}" destId="{31F97CD7-F39F-4ABA-AAD3-E9015D7E8E34}" srcOrd="0" destOrd="0" parTransId="{16BA7F29-905B-45CB-B5EF-C1E4F3C4A123}" sibTransId="{90E2E139-CD30-444D-AF2C-E9C6389C2C60}"/>
    <dgm:cxn modelId="{9F62F170-97B0-48A7-94BF-24E03CE683F8}" type="presParOf" srcId="{0FC1F46E-0EEC-4379-8666-48BE3C8B40A0}" destId="{212C8AD3-887B-4581-887E-E093308DD8A1}" srcOrd="0" destOrd="0" presId="urn:microsoft.com/office/officeart/2005/8/layout/arrow4"/>
    <dgm:cxn modelId="{6A8AAA68-8210-4D92-A34B-3EAC31B3C609}" type="presParOf" srcId="{0FC1F46E-0EEC-4379-8666-48BE3C8B40A0}" destId="{FE6C80E8-962D-4563-AC76-E27D7151CACE}" srcOrd="1"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A7B077-B1A9-4C9F-8416-D119FB9D26D5}" type="doc">
      <dgm:prSet loTypeId="urn:microsoft.com/office/officeart/2005/8/layout/hChevron3" loCatId="process" qsTypeId="urn:microsoft.com/office/officeart/2005/8/quickstyle/simple3" qsCatId="simple" csTypeId="urn:microsoft.com/office/officeart/2005/8/colors/colorful1" csCatId="colorful" phldr="1"/>
      <dgm:spPr/>
    </dgm:pt>
    <dgm:pt modelId="{AFDCA0D1-E0D8-4F25-A7CC-CB68961370BB}">
      <dgm:prSet/>
      <dgm:spPr/>
      <dgm:t>
        <a:bodyPr/>
        <a:lstStyle/>
        <a:p>
          <a:pPr algn="l"/>
          <a:r>
            <a:rPr lang="es-EC" dirty="0"/>
            <a:t>Evaluación de la accesibilidad de páginas web de universidades españolas y extranjeras incluidas en rankings universitarios internacionales</a:t>
          </a:r>
        </a:p>
      </dgm:t>
    </dgm:pt>
    <dgm:pt modelId="{4AE3D2A2-3B42-4DE8-8D72-A95A66094985}" type="parTrans" cxnId="{0B466ED4-FBFE-4148-886D-599DBFE20FDB}">
      <dgm:prSet/>
      <dgm:spPr/>
      <dgm:t>
        <a:bodyPr/>
        <a:lstStyle/>
        <a:p>
          <a:endParaRPr lang="es-EC"/>
        </a:p>
      </dgm:t>
    </dgm:pt>
    <dgm:pt modelId="{044C2D8A-8A0F-454B-B902-D26579AA02E1}" type="sibTrans" cxnId="{0B466ED4-FBFE-4148-886D-599DBFE20FDB}">
      <dgm:prSet/>
      <dgm:spPr/>
      <dgm:t>
        <a:bodyPr/>
        <a:lstStyle/>
        <a:p>
          <a:endParaRPr lang="es-EC"/>
        </a:p>
      </dgm:t>
    </dgm:pt>
    <dgm:pt modelId="{4CDD6A8E-C198-48D4-AC1A-9C9AB12094BB}">
      <dgm:prSet phldrT="[Texto]"/>
      <dgm:spPr/>
      <dgm:t>
        <a:bodyPr/>
        <a:lstStyle/>
        <a:p>
          <a:r>
            <a:rPr lang="es-EC" dirty="0"/>
            <a:t>La calidad del servicio y la satisfacción del consumidor </a:t>
          </a:r>
        </a:p>
      </dgm:t>
    </dgm:pt>
    <dgm:pt modelId="{0F7F4F37-FAB2-4D1A-A489-93ECC5E5ED18}" type="sibTrans" cxnId="{BDFE6A43-C3A4-438A-8399-81249E57BEC6}">
      <dgm:prSet/>
      <dgm:spPr/>
      <dgm:t>
        <a:bodyPr/>
        <a:lstStyle/>
        <a:p>
          <a:endParaRPr lang="es-EC"/>
        </a:p>
      </dgm:t>
    </dgm:pt>
    <dgm:pt modelId="{83A00D4C-A071-48E8-BACF-CA955596314B}" type="parTrans" cxnId="{BDFE6A43-C3A4-438A-8399-81249E57BEC6}">
      <dgm:prSet/>
      <dgm:spPr/>
      <dgm:t>
        <a:bodyPr/>
        <a:lstStyle/>
        <a:p>
          <a:endParaRPr lang="es-EC"/>
        </a:p>
      </dgm:t>
    </dgm:pt>
    <dgm:pt modelId="{AC1E3142-7D48-43ED-A606-F57B34DECA99}">
      <dgm:prSet phldrT="[Texto]"/>
      <dgm:spPr/>
      <dgm:t>
        <a:bodyPr/>
        <a:lstStyle/>
        <a:p>
          <a:r>
            <a:rPr lang="es-EC" dirty="0"/>
            <a:t>Análisis de calidad de los sitios web de las universidades del ecuador mediante herramientas y estándares web.</a:t>
          </a:r>
        </a:p>
      </dgm:t>
    </dgm:pt>
    <dgm:pt modelId="{2D42889E-FE05-464A-883B-1E6D9EDCB34F}" type="parTrans" cxnId="{6B61795D-5426-4FA4-BAA0-0E7472EFF5CF}">
      <dgm:prSet/>
      <dgm:spPr/>
      <dgm:t>
        <a:bodyPr/>
        <a:lstStyle/>
        <a:p>
          <a:endParaRPr lang="es-ES"/>
        </a:p>
      </dgm:t>
    </dgm:pt>
    <dgm:pt modelId="{CEA4F5A0-02B2-4FE9-8E1C-5514C2357760}" type="sibTrans" cxnId="{6B61795D-5426-4FA4-BAA0-0E7472EFF5CF}">
      <dgm:prSet/>
      <dgm:spPr/>
      <dgm:t>
        <a:bodyPr/>
        <a:lstStyle/>
        <a:p>
          <a:endParaRPr lang="es-ES"/>
        </a:p>
      </dgm:t>
    </dgm:pt>
    <dgm:pt modelId="{6DF3DEA5-AF0E-40CD-8DD0-40E1B704E94B}">
      <dgm:prSet/>
      <dgm:spPr/>
      <dgm:t>
        <a:bodyPr/>
        <a:lstStyle/>
        <a:p>
          <a:r>
            <a:rPr lang="es-EC" dirty="0"/>
            <a:t>Análisis y evaluación de la calidad del sitio web de la Universidad del Azuay</a:t>
          </a:r>
        </a:p>
      </dgm:t>
    </dgm:pt>
    <dgm:pt modelId="{06F280AA-FFAC-4F49-93A3-661A08C37260}" type="parTrans" cxnId="{6BB62D75-5A6D-4B00-9425-6CBFA35FC87E}">
      <dgm:prSet/>
      <dgm:spPr/>
      <dgm:t>
        <a:bodyPr/>
        <a:lstStyle/>
        <a:p>
          <a:endParaRPr lang="es-ES"/>
        </a:p>
      </dgm:t>
    </dgm:pt>
    <dgm:pt modelId="{E6CCB80F-CCFE-468E-8E5D-4AEB56FD0EF2}" type="sibTrans" cxnId="{6BB62D75-5A6D-4B00-9425-6CBFA35FC87E}">
      <dgm:prSet/>
      <dgm:spPr/>
      <dgm:t>
        <a:bodyPr/>
        <a:lstStyle/>
        <a:p>
          <a:endParaRPr lang="es-ES"/>
        </a:p>
      </dgm:t>
    </dgm:pt>
    <dgm:pt modelId="{0A477662-B61A-4EA1-9C2D-8F50321CF95F}" type="pres">
      <dgm:prSet presAssocID="{6BA7B077-B1A9-4C9F-8416-D119FB9D26D5}" presName="Name0" presStyleCnt="0">
        <dgm:presLayoutVars>
          <dgm:dir/>
          <dgm:resizeHandles val="exact"/>
        </dgm:presLayoutVars>
      </dgm:prSet>
      <dgm:spPr/>
    </dgm:pt>
    <dgm:pt modelId="{3B4E8C2C-2751-46E5-860B-DD4B688C9A86}" type="pres">
      <dgm:prSet presAssocID="{4CDD6A8E-C198-48D4-AC1A-9C9AB12094BB}" presName="parTxOnly" presStyleLbl="node1" presStyleIdx="0" presStyleCnt="4">
        <dgm:presLayoutVars>
          <dgm:bulletEnabled val="1"/>
        </dgm:presLayoutVars>
      </dgm:prSet>
      <dgm:spPr/>
    </dgm:pt>
    <dgm:pt modelId="{F30DF44C-DD02-4AEE-9706-B86E9D1AD7B1}" type="pres">
      <dgm:prSet presAssocID="{0F7F4F37-FAB2-4D1A-A489-93ECC5E5ED18}" presName="parSpace" presStyleCnt="0"/>
      <dgm:spPr/>
    </dgm:pt>
    <dgm:pt modelId="{4B61DB0E-4959-4D27-BB86-C37A8833FF6A}" type="pres">
      <dgm:prSet presAssocID="{AFDCA0D1-E0D8-4F25-A7CC-CB68961370BB}" presName="parTxOnly" presStyleLbl="node1" presStyleIdx="1" presStyleCnt="4">
        <dgm:presLayoutVars>
          <dgm:bulletEnabled val="1"/>
        </dgm:presLayoutVars>
      </dgm:prSet>
      <dgm:spPr/>
    </dgm:pt>
    <dgm:pt modelId="{1C1F98BE-B2A7-407B-9C15-5218701AF0B7}" type="pres">
      <dgm:prSet presAssocID="{044C2D8A-8A0F-454B-B902-D26579AA02E1}" presName="parSpace" presStyleCnt="0"/>
      <dgm:spPr/>
    </dgm:pt>
    <dgm:pt modelId="{C3D3FA0C-ABB1-46B9-81B9-EFE49ABD68C1}" type="pres">
      <dgm:prSet presAssocID="{6DF3DEA5-AF0E-40CD-8DD0-40E1B704E94B}" presName="parTxOnly" presStyleLbl="node1" presStyleIdx="2" presStyleCnt="4">
        <dgm:presLayoutVars>
          <dgm:bulletEnabled val="1"/>
        </dgm:presLayoutVars>
      </dgm:prSet>
      <dgm:spPr/>
    </dgm:pt>
    <dgm:pt modelId="{AB77C0D4-6F53-442F-ABE7-5E8796066071}" type="pres">
      <dgm:prSet presAssocID="{E6CCB80F-CCFE-468E-8E5D-4AEB56FD0EF2}" presName="parSpace" presStyleCnt="0"/>
      <dgm:spPr/>
    </dgm:pt>
    <dgm:pt modelId="{CF55A91F-2C5D-4AD0-BE54-1469AC1DFD41}" type="pres">
      <dgm:prSet presAssocID="{AC1E3142-7D48-43ED-A606-F57B34DECA99}" presName="parTxOnly" presStyleLbl="node1" presStyleIdx="3" presStyleCnt="4">
        <dgm:presLayoutVars>
          <dgm:bulletEnabled val="1"/>
        </dgm:presLayoutVars>
      </dgm:prSet>
      <dgm:spPr/>
    </dgm:pt>
  </dgm:ptLst>
  <dgm:cxnLst>
    <dgm:cxn modelId="{9B78BD21-2E51-4FD9-AD0C-D7DE20867DB9}" type="presOf" srcId="{4CDD6A8E-C198-48D4-AC1A-9C9AB12094BB}" destId="{3B4E8C2C-2751-46E5-860B-DD4B688C9A86}" srcOrd="0" destOrd="0" presId="urn:microsoft.com/office/officeart/2005/8/layout/hChevron3"/>
    <dgm:cxn modelId="{F38B3124-E1F4-4093-845A-8B9420F597D5}" type="presOf" srcId="{6BA7B077-B1A9-4C9F-8416-D119FB9D26D5}" destId="{0A477662-B61A-4EA1-9C2D-8F50321CF95F}" srcOrd="0" destOrd="0" presId="urn:microsoft.com/office/officeart/2005/8/layout/hChevron3"/>
    <dgm:cxn modelId="{6B61795D-5426-4FA4-BAA0-0E7472EFF5CF}" srcId="{6BA7B077-B1A9-4C9F-8416-D119FB9D26D5}" destId="{AC1E3142-7D48-43ED-A606-F57B34DECA99}" srcOrd="3" destOrd="0" parTransId="{2D42889E-FE05-464A-883B-1E6D9EDCB34F}" sibTransId="{CEA4F5A0-02B2-4FE9-8E1C-5514C2357760}"/>
    <dgm:cxn modelId="{BDFE6A43-C3A4-438A-8399-81249E57BEC6}" srcId="{6BA7B077-B1A9-4C9F-8416-D119FB9D26D5}" destId="{4CDD6A8E-C198-48D4-AC1A-9C9AB12094BB}" srcOrd="0" destOrd="0" parTransId="{83A00D4C-A071-48E8-BACF-CA955596314B}" sibTransId="{0F7F4F37-FAB2-4D1A-A489-93ECC5E5ED18}"/>
    <dgm:cxn modelId="{6BB62D75-5A6D-4B00-9425-6CBFA35FC87E}" srcId="{6BA7B077-B1A9-4C9F-8416-D119FB9D26D5}" destId="{6DF3DEA5-AF0E-40CD-8DD0-40E1B704E94B}" srcOrd="2" destOrd="0" parTransId="{06F280AA-FFAC-4F49-93A3-661A08C37260}" sibTransId="{E6CCB80F-CCFE-468E-8E5D-4AEB56FD0EF2}"/>
    <dgm:cxn modelId="{D52E239C-FC82-48AF-AE82-401720AED9B1}" type="presOf" srcId="{AFDCA0D1-E0D8-4F25-A7CC-CB68961370BB}" destId="{4B61DB0E-4959-4D27-BB86-C37A8833FF6A}" srcOrd="0" destOrd="0" presId="urn:microsoft.com/office/officeart/2005/8/layout/hChevron3"/>
    <dgm:cxn modelId="{61401CB8-5969-4D30-AF3A-3A3AAB897D45}" type="presOf" srcId="{6DF3DEA5-AF0E-40CD-8DD0-40E1B704E94B}" destId="{C3D3FA0C-ABB1-46B9-81B9-EFE49ABD68C1}" srcOrd="0" destOrd="0" presId="urn:microsoft.com/office/officeart/2005/8/layout/hChevron3"/>
    <dgm:cxn modelId="{0B466ED4-FBFE-4148-886D-599DBFE20FDB}" srcId="{6BA7B077-B1A9-4C9F-8416-D119FB9D26D5}" destId="{AFDCA0D1-E0D8-4F25-A7CC-CB68961370BB}" srcOrd="1" destOrd="0" parTransId="{4AE3D2A2-3B42-4DE8-8D72-A95A66094985}" sibTransId="{044C2D8A-8A0F-454B-B902-D26579AA02E1}"/>
    <dgm:cxn modelId="{993CD7DC-B553-43DC-BAA5-DC766A0E26FC}" type="presOf" srcId="{AC1E3142-7D48-43ED-A606-F57B34DECA99}" destId="{CF55A91F-2C5D-4AD0-BE54-1469AC1DFD41}" srcOrd="0" destOrd="0" presId="urn:microsoft.com/office/officeart/2005/8/layout/hChevron3"/>
    <dgm:cxn modelId="{30ED5DBB-36DE-4960-BDBC-A13C9C732F4A}" type="presParOf" srcId="{0A477662-B61A-4EA1-9C2D-8F50321CF95F}" destId="{3B4E8C2C-2751-46E5-860B-DD4B688C9A86}" srcOrd="0" destOrd="0" presId="urn:microsoft.com/office/officeart/2005/8/layout/hChevron3"/>
    <dgm:cxn modelId="{07A27CF3-D30A-4388-80CA-1C2A5E438A0B}" type="presParOf" srcId="{0A477662-B61A-4EA1-9C2D-8F50321CF95F}" destId="{F30DF44C-DD02-4AEE-9706-B86E9D1AD7B1}" srcOrd="1" destOrd="0" presId="urn:microsoft.com/office/officeart/2005/8/layout/hChevron3"/>
    <dgm:cxn modelId="{3F851C25-FCB1-467F-8AFD-7B5AF64B747D}" type="presParOf" srcId="{0A477662-B61A-4EA1-9C2D-8F50321CF95F}" destId="{4B61DB0E-4959-4D27-BB86-C37A8833FF6A}" srcOrd="2" destOrd="0" presId="urn:microsoft.com/office/officeart/2005/8/layout/hChevron3"/>
    <dgm:cxn modelId="{B7344920-B71F-4516-9352-7D5A7B0A7BC9}" type="presParOf" srcId="{0A477662-B61A-4EA1-9C2D-8F50321CF95F}" destId="{1C1F98BE-B2A7-407B-9C15-5218701AF0B7}" srcOrd="3" destOrd="0" presId="urn:microsoft.com/office/officeart/2005/8/layout/hChevron3"/>
    <dgm:cxn modelId="{2DBEAD63-62DD-444D-896D-07D438E7C512}" type="presParOf" srcId="{0A477662-B61A-4EA1-9C2D-8F50321CF95F}" destId="{C3D3FA0C-ABB1-46B9-81B9-EFE49ABD68C1}" srcOrd="4" destOrd="0" presId="urn:microsoft.com/office/officeart/2005/8/layout/hChevron3"/>
    <dgm:cxn modelId="{611650D3-0C5D-48B4-B0C6-E525C200EA8C}" type="presParOf" srcId="{0A477662-B61A-4EA1-9C2D-8F50321CF95F}" destId="{AB77C0D4-6F53-442F-ABE7-5E8796066071}" srcOrd="5" destOrd="0" presId="urn:microsoft.com/office/officeart/2005/8/layout/hChevron3"/>
    <dgm:cxn modelId="{A0BF3C10-3B3B-456D-89A0-34050208A094}" type="presParOf" srcId="{0A477662-B61A-4EA1-9C2D-8F50321CF95F}" destId="{CF55A91F-2C5D-4AD0-BE54-1469AC1DFD41}"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C304C-733A-47A5-9783-3BD95AFBE6DD}" type="doc">
      <dgm:prSet loTypeId="urn:microsoft.com/office/officeart/2005/8/layout/process2" loCatId="process" qsTypeId="urn:microsoft.com/office/officeart/2005/8/quickstyle/simple3" qsCatId="simple" csTypeId="urn:microsoft.com/office/officeart/2005/8/colors/colorful1" csCatId="colorful" phldr="1"/>
      <dgm:spPr/>
    </dgm:pt>
    <dgm:pt modelId="{CDC09D37-8A08-473F-B954-E7F496A898A7}">
      <dgm:prSet phldrT="[Texto]" custT="1"/>
      <dgm:spPr/>
      <dgm:t>
        <a:bodyPr/>
        <a:lstStyle/>
        <a:p>
          <a:r>
            <a:rPr lang="es-EC" sz="2000" dirty="0"/>
            <a:t>Herramienta de optimización de los procesos</a:t>
          </a:r>
          <a:endParaRPr lang="es-ES" sz="2000" dirty="0"/>
        </a:p>
      </dgm:t>
    </dgm:pt>
    <dgm:pt modelId="{BA7814B6-9AB1-4141-AF51-C454712D508A}" type="parTrans" cxnId="{46535257-F9C0-4F0B-A03C-E0E00EC6C915}">
      <dgm:prSet/>
      <dgm:spPr/>
      <dgm:t>
        <a:bodyPr/>
        <a:lstStyle/>
        <a:p>
          <a:endParaRPr lang="es-ES" sz="2000"/>
        </a:p>
      </dgm:t>
    </dgm:pt>
    <dgm:pt modelId="{4728E9D7-4C69-4F8C-AC4E-1B0F00A3E821}" type="sibTrans" cxnId="{46535257-F9C0-4F0B-A03C-E0E00EC6C915}">
      <dgm:prSet custT="1"/>
      <dgm:spPr/>
      <dgm:t>
        <a:bodyPr/>
        <a:lstStyle/>
        <a:p>
          <a:endParaRPr lang="es-ES" sz="2000"/>
        </a:p>
      </dgm:t>
    </dgm:pt>
    <dgm:pt modelId="{617E7141-82A3-4DA8-88AC-55404DAD64D6}">
      <dgm:prSet phldrT="[Texto]" custT="1"/>
      <dgm:spPr/>
      <dgm:t>
        <a:bodyPr/>
        <a:lstStyle/>
        <a:p>
          <a:r>
            <a:rPr lang="es-EC" sz="2000" dirty="0"/>
            <a:t>Buscan aplicar estas herramientas con la finalidad de generar eficiencia y optimización, así como satisfacer las necesidades.</a:t>
          </a:r>
          <a:endParaRPr lang="es-ES" sz="2000" dirty="0"/>
        </a:p>
      </dgm:t>
    </dgm:pt>
    <dgm:pt modelId="{E8A50B81-D687-40AC-A756-F9EE2F539DD0}" type="parTrans" cxnId="{45BE3862-64A0-4EDB-AE82-2565F7156241}">
      <dgm:prSet/>
      <dgm:spPr/>
      <dgm:t>
        <a:bodyPr/>
        <a:lstStyle/>
        <a:p>
          <a:endParaRPr lang="es-ES" sz="2000"/>
        </a:p>
      </dgm:t>
    </dgm:pt>
    <dgm:pt modelId="{C1EF76E7-486B-4382-AB6F-7FC6C259C6CD}" type="sibTrans" cxnId="{45BE3862-64A0-4EDB-AE82-2565F7156241}">
      <dgm:prSet custT="1"/>
      <dgm:spPr/>
      <dgm:t>
        <a:bodyPr/>
        <a:lstStyle/>
        <a:p>
          <a:endParaRPr lang="es-ES" sz="2000"/>
        </a:p>
      </dgm:t>
    </dgm:pt>
    <dgm:pt modelId="{97C45053-8A49-42C8-A735-AAAFEAFA65E0}">
      <dgm:prSet custT="1"/>
      <dgm:spPr/>
      <dgm:t>
        <a:bodyPr/>
        <a:lstStyle/>
        <a:p>
          <a:r>
            <a:rPr lang="es-ES" sz="2000" dirty="0"/>
            <a:t>La calidad de software hace referencia al “grado de desempeño de las principales características con las que debe cumplir un sistema computacional durante su ciclo de vida</a:t>
          </a:r>
          <a:endParaRPr lang="es-EC" sz="2000" dirty="0"/>
        </a:p>
      </dgm:t>
    </dgm:pt>
    <dgm:pt modelId="{1B0651C3-E5AC-4C7F-8570-F610AC41367B}" type="parTrans" cxnId="{33C84097-DC3E-4C75-80CA-356F30528BC3}">
      <dgm:prSet/>
      <dgm:spPr/>
      <dgm:t>
        <a:bodyPr/>
        <a:lstStyle/>
        <a:p>
          <a:endParaRPr lang="es-EC" sz="2000"/>
        </a:p>
      </dgm:t>
    </dgm:pt>
    <dgm:pt modelId="{40A2E552-9DF9-4310-8C3B-B8016F78A54A}" type="sibTrans" cxnId="{33C84097-DC3E-4C75-80CA-356F30528BC3}">
      <dgm:prSet/>
      <dgm:spPr/>
      <dgm:t>
        <a:bodyPr/>
        <a:lstStyle/>
        <a:p>
          <a:endParaRPr lang="es-EC" sz="2000"/>
        </a:p>
      </dgm:t>
    </dgm:pt>
    <dgm:pt modelId="{C27A5184-E287-4497-AA21-57236CA043AD}">
      <dgm:prSet/>
      <dgm:spPr/>
      <dgm:t>
        <a:bodyPr/>
        <a:lstStyle/>
        <a:p>
          <a:r>
            <a:rPr lang="es-ES"/>
            <a:t>concordancia con los requisitos funcionales y de rendimiento explícitamente establecidos </a:t>
          </a:r>
          <a:endParaRPr lang="es-EC"/>
        </a:p>
      </dgm:t>
    </dgm:pt>
    <dgm:pt modelId="{F29C6E91-991D-4930-A1EC-FDAE77B17AD4}" type="parTrans" cxnId="{1CB08D12-3FD1-4CDC-8742-BFD9DF2C1470}">
      <dgm:prSet/>
      <dgm:spPr/>
      <dgm:t>
        <a:bodyPr/>
        <a:lstStyle/>
        <a:p>
          <a:endParaRPr lang="es-EC"/>
        </a:p>
      </dgm:t>
    </dgm:pt>
    <dgm:pt modelId="{E3B994EE-8877-4172-9C88-A41269706B9F}" type="sibTrans" cxnId="{1CB08D12-3FD1-4CDC-8742-BFD9DF2C1470}">
      <dgm:prSet/>
      <dgm:spPr/>
      <dgm:t>
        <a:bodyPr/>
        <a:lstStyle/>
        <a:p>
          <a:endParaRPr lang="es-EC"/>
        </a:p>
      </dgm:t>
    </dgm:pt>
    <dgm:pt modelId="{563A6987-537B-45A9-B6E4-0B58C1FD5E06}" type="pres">
      <dgm:prSet presAssocID="{1E3C304C-733A-47A5-9783-3BD95AFBE6DD}" presName="linearFlow" presStyleCnt="0">
        <dgm:presLayoutVars>
          <dgm:resizeHandles val="exact"/>
        </dgm:presLayoutVars>
      </dgm:prSet>
      <dgm:spPr/>
    </dgm:pt>
    <dgm:pt modelId="{1120F555-5051-4395-9FF2-D0CC475EBC13}" type="pres">
      <dgm:prSet presAssocID="{CDC09D37-8A08-473F-B954-E7F496A898A7}" presName="node" presStyleLbl="node1" presStyleIdx="0" presStyleCnt="4" custScaleX="122887" custScaleY="41563" custLinFactNeighborY="-1731">
        <dgm:presLayoutVars>
          <dgm:bulletEnabled val="1"/>
        </dgm:presLayoutVars>
      </dgm:prSet>
      <dgm:spPr/>
    </dgm:pt>
    <dgm:pt modelId="{302F2FC7-C12D-432E-8A49-B985DA895962}" type="pres">
      <dgm:prSet presAssocID="{4728E9D7-4C69-4F8C-AC4E-1B0F00A3E821}" presName="sibTrans" presStyleLbl="sibTrans2D1" presStyleIdx="0" presStyleCnt="3" custFlipHor="1" custScaleX="97992" custScaleY="83463" custLinFactNeighborX="609" custLinFactNeighborY="5999"/>
      <dgm:spPr/>
    </dgm:pt>
    <dgm:pt modelId="{390FC713-00E1-4AE6-85C7-B46D3C4E4AB7}" type="pres">
      <dgm:prSet presAssocID="{4728E9D7-4C69-4F8C-AC4E-1B0F00A3E821}" presName="connectorText" presStyleLbl="sibTrans2D1" presStyleIdx="0" presStyleCnt="3"/>
      <dgm:spPr/>
    </dgm:pt>
    <dgm:pt modelId="{6F43B506-378E-4BAC-B211-22AB825A6182}" type="pres">
      <dgm:prSet presAssocID="{617E7141-82A3-4DA8-88AC-55404DAD64D6}" presName="node" presStyleLbl="node1" presStyleIdx="1" presStyleCnt="4" custScaleX="141265">
        <dgm:presLayoutVars>
          <dgm:bulletEnabled val="1"/>
        </dgm:presLayoutVars>
      </dgm:prSet>
      <dgm:spPr/>
    </dgm:pt>
    <dgm:pt modelId="{FB891BDB-3DFB-4092-B4D0-D3C0A1CE196E}" type="pres">
      <dgm:prSet presAssocID="{C1EF76E7-486B-4382-AB6F-7FC6C259C6CD}" presName="sibTrans" presStyleLbl="sibTrans2D1" presStyleIdx="1" presStyleCnt="3"/>
      <dgm:spPr/>
    </dgm:pt>
    <dgm:pt modelId="{AECE6E24-ECE0-43B4-8542-8EAA07165B62}" type="pres">
      <dgm:prSet presAssocID="{C1EF76E7-486B-4382-AB6F-7FC6C259C6CD}" presName="connectorText" presStyleLbl="sibTrans2D1" presStyleIdx="1" presStyleCnt="3"/>
      <dgm:spPr/>
    </dgm:pt>
    <dgm:pt modelId="{E6811DA3-45EE-4F05-B27A-13FC27232B9A}" type="pres">
      <dgm:prSet presAssocID="{97C45053-8A49-42C8-A735-AAAFEAFA65E0}" presName="node" presStyleLbl="node1" presStyleIdx="2" presStyleCnt="4" custScaleX="141265">
        <dgm:presLayoutVars>
          <dgm:bulletEnabled val="1"/>
        </dgm:presLayoutVars>
      </dgm:prSet>
      <dgm:spPr/>
    </dgm:pt>
    <dgm:pt modelId="{11F2C330-94DA-4BDE-813B-0D8BF9B90227}" type="pres">
      <dgm:prSet presAssocID="{40A2E552-9DF9-4310-8C3B-B8016F78A54A}" presName="sibTrans" presStyleLbl="sibTrans2D1" presStyleIdx="2" presStyleCnt="3"/>
      <dgm:spPr/>
    </dgm:pt>
    <dgm:pt modelId="{73F5FD3E-7717-47BF-BF0C-22C33AE02FC9}" type="pres">
      <dgm:prSet presAssocID="{40A2E552-9DF9-4310-8C3B-B8016F78A54A}" presName="connectorText" presStyleLbl="sibTrans2D1" presStyleIdx="2" presStyleCnt="3"/>
      <dgm:spPr/>
    </dgm:pt>
    <dgm:pt modelId="{71A3B1B1-98C0-4413-8646-551953A25CB7}" type="pres">
      <dgm:prSet presAssocID="{C27A5184-E287-4497-AA21-57236CA043AD}" presName="node" presStyleLbl="node1" presStyleIdx="3" presStyleCnt="4" custScaleX="141265">
        <dgm:presLayoutVars>
          <dgm:bulletEnabled val="1"/>
        </dgm:presLayoutVars>
      </dgm:prSet>
      <dgm:spPr/>
    </dgm:pt>
  </dgm:ptLst>
  <dgm:cxnLst>
    <dgm:cxn modelId="{1CB08D12-3FD1-4CDC-8742-BFD9DF2C1470}" srcId="{1E3C304C-733A-47A5-9783-3BD95AFBE6DD}" destId="{C27A5184-E287-4497-AA21-57236CA043AD}" srcOrd="3" destOrd="0" parTransId="{F29C6E91-991D-4930-A1EC-FDAE77B17AD4}" sibTransId="{E3B994EE-8877-4172-9C88-A41269706B9F}"/>
    <dgm:cxn modelId="{876CAF2C-69CE-4F5F-9062-1A7A6871E351}" type="presOf" srcId="{40A2E552-9DF9-4310-8C3B-B8016F78A54A}" destId="{73F5FD3E-7717-47BF-BF0C-22C33AE02FC9}" srcOrd="1" destOrd="0" presId="urn:microsoft.com/office/officeart/2005/8/layout/process2"/>
    <dgm:cxn modelId="{F2A45E38-2F82-44E1-A496-FA9C50CB439D}" type="presOf" srcId="{C27A5184-E287-4497-AA21-57236CA043AD}" destId="{71A3B1B1-98C0-4413-8646-551953A25CB7}" srcOrd="0" destOrd="0" presId="urn:microsoft.com/office/officeart/2005/8/layout/process2"/>
    <dgm:cxn modelId="{45BE3862-64A0-4EDB-AE82-2565F7156241}" srcId="{1E3C304C-733A-47A5-9783-3BD95AFBE6DD}" destId="{617E7141-82A3-4DA8-88AC-55404DAD64D6}" srcOrd="1" destOrd="0" parTransId="{E8A50B81-D687-40AC-A756-F9EE2F539DD0}" sibTransId="{C1EF76E7-486B-4382-AB6F-7FC6C259C6CD}"/>
    <dgm:cxn modelId="{B0916B44-DBC5-49B2-8FB5-1CEC9CA2862C}" type="presOf" srcId="{4728E9D7-4C69-4F8C-AC4E-1B0F00A3E821}" destId="{390FC713-00E1-4AE6-85C7-B46D3C4E4AB7}" srcOrd="1" destOrd="0" presId="urn:microsoft.com/office/officeart/2005/8/layout/process2"/>
    <dgm:cxn modelId="{B44A4A50-DA28-4A7A-BF99-8E300EF84F4D}" type="presOf" srcId="{C1EF76E7-486B-4382-AB6F-7FC6C259C6CD}" destId="{FB891BDB-3DFB-4092-B4D0-D3C0A1CE196E}" srcOrd="0" destOrd="0" presId="urn:microsoft.com/office/officeart/2005/8/layout/process2"/>
    <dgm:cxn modelId="{46535257-F9C0-4F0B-A03C-E0E00EC6C915}" srcId="{1E3C304C-733A-47A5-9783-3BD95AFBE6DD}" destId="{CDC09D37-8A08-473F-B954-E7F496A898A7}" srcOrd="0" destOrd="0" parTransId="{BA7814B6-9AB1-4141-AF51-C454712D508A}" sibTransId="{4728E9D7-4C69-4F8C-AC4E-1B0F00A3E821}"/>
    <dgm:cxn modelId="{9C605391-CA25-4578-A513-14D5F4327E07}" type="presOf" srcId="{C1EF76E7-486B-4382-AB6F-7FC6C259C6CD}" destId="{AECE6E24-ECE0-43B4-8542-8EAA07165B62}" srcOrd="1" destOrd="0" presId="urn:microsoft.com/office/officeart/2005/8/layout/process2"/>
    <dgm:cxn modelId="{33C84097-DC3E-4C75-80CA-356F30528BC3}" srcId="{1E3C304C-733A-47A5-9783-3BD95AFBE6DD}" destId="{97C45053-8A49-42C8-A735-AAAFEAFA65E0}" srcOrd="2" destOrd="0" parTransId="{1B0651C3-E5AC-4C7F-8570-F610AC41367B}" sibTransId="{40A2E552-9DF9-4310-8C3B-B8016F78A54A}"/>
    <dgm:cxn modelId="{1BEF96B4-CE3C-4F5E-ACC8-DC5C3FAFEAF7}" type="presOf" srcId="{1E3C304C-733A-47A5-9783-3BD95AFBE6DD}" destId="{563A6987-537B-45A9-B6E4-0B58C1FD5E06}" srcOrd="0" destOrd="0" presId="urn:microsoft.com/office/officeart/2005/8/layout/process2"/>
    <dgm:cxn modelId="{FD97F7C7-6EAA-478E-97DC-29FED7C0AD6C}" type="presOf" srcId="{CDC09D37-8A08-473F-B954-E7F496A898A7}" destId="{1120F555-5051-4395-9FF2-D0CC475EBC13}" srcOrd="0" destOrd="0" presId="urn:microsoft.com/office/officeart/2005/8/layout/process2"/>
    <dgm:cxn modelId="{9DEF9BD1-DDF6-40FF-BC7A-1CA22D1BD6AA}" type="presOf" srcId="{97C45053-8A49-42C8-A735-AAAFEAFA65E0}" destId="{E6811DA3-45EE-4F05-B27A-13FC27232B9A}" srcOrd="0" destOrd="0" presId="urn:microsoft.com/office/officeart/2005/8/layout/process2"/>
    <dgm:cxn modelId="{8F7FBEDD-BDBE-47D8-862F-FE253B585F41}" type="presOf" srcId="{4728E9D7-4C69-4F8C-AC4E-1B0F00A3E821}" destId="{302F2FC7-C12D-432E-8A49-B985DA895962}" srcOrd="0" destOrd="0" presId="urn:microsoft.com/office/officeart/2005/8/layout/process2"/>
    <dgm:cxn modelId="{2073ADDE-66FF-4CD8-AAC1-5BC2074056A1}" type="presOf" srcId="{40A2E552-9DF9-4310-8C3B-B8016F78A54A}" destId="{11F2C330-94DA-4BDE-813B-0D8BF9B90227}" srcOrd="0" destOrd="0" presId="urn:microsoft.com/office/officeart/2005/8/layout/process2"/>
    <dgm:cxn modelId="{D26766EB-B8A7-4571-883B-2EF391254A0F}" type="presOf" srcId="{617E7141-82A3-4DA8-88AC-55404DAD64D6}" destId="{6F43B506-378E-4BAC-B211-22AB825A6182}" srcOrd="0" destOrd="0" presId="urn:microsoft.com/office/officeart/2005/8/layout/process2"/>
    <dgm:cxn modelId="{8D411939-D5FE-46A1-A5AE-0D0A873F664B}" type="presParOf" srcId="{563A6987-537B-45A9-B6E4-0B58C1FD5E06}" destId="{1120F555-5051-4395-9FF2-D0CC475EBC13}" srcOrd="0" destOrd="0" presId="urn:microsoft.com/office/officeart/2005/8/layout/process2"/>
    <dgm:cxn modelId="{4136F4E4-6275-4069-886E-90A613437C4E}" type="presParOf" srcId="{563A6987-537B-45A9-B6E4-0B58C1FD5E06}" destId="{302F2FC7-C12D-432E-8A49-B985DA895962}" srcOrd="1" destOrd="0" presId="urn:microsoft.com/office/officeart/2005/8/layout/process2"/>
    <dgm:cxn modelId="{31979720-780C-4233-9B0A-91EB0FC84D90}" type="presParOf" srcId="{302F2FC7-C12D-432E-8A49-B985DA895962}" destId="{390FC713-00E1-4AE6-85C7-B46D3C4E4AB7}" srcOrd="0" destOrd="0" presId="urn:microsoft.com/office/officeart/2005/8/layout/process2"/>
    <dgm:cxn modelId="{75D82C9A-7E1D-4095-BE89-1554732FE57D}" type="presParOf" srcId="{563A6987-537B-45A9-B6E4-0B58C1FD5E06}" destId="{6F43B506-378E-4BAC-B211-22AB825A6182}" srcOrd="2" destOrd="0" presId="urn:microsoft.com/office/officeart/2005/8/layout/process2"/>
    <dgm:cxn modelId="{86F8987B-99CC-4F5D-8BC0-B6B763A7F99B}" type="presParOf" srcId="{563A6987-537B-45A9-B6E4-0B58C1FD5E06}" destId="{FB891BDB-3DFB-4092-B4D0-D3C0A1CE196E}" srcOrd="3" destOrd="0" presId="urn:microsoft.com/office/officeart/2005/8/layout/process2"/>
    <dgm:cxn modelId="{E686683A-F70A-47DB-8ED4-08422A47FF0B}" type="presParOf" srcId="{FB891BDB-3DFB-4092-B4D0-D3C0A1CE196E}" destId="{AECE6E24-ECE0-43B4-8542-8EAA07165B62}" srcOrd="0" destOrd="0" presId="urn:microsoft.com/office/officeart/2005/8/layout/process2"/>
    <dgm:cxn modelId="{299A6D16-18F2-4D30-96DF-B68BAD8DA852}" type="presParOf" srcId="{563A6987-537B-45A9-B6E4-0B58C1FD5E06}" destId="{E6811DA3-45EE-4F05-B27A-13FC27232B9A}" srcOrd="4" destOrd="0" presId="urn:microsoft.com/office/officeart/2005/8/layout/process2"/>
    <dgm:cxn modelId="{9FECB411-3CE9-42EE-AD82-08BA801DE510}" type="presParOf" srcId="{563A6987-537B-45A9-B6E4-0B58C1FD5E06}" destId="{11F2C330-94DA-4BDE-813B-0D8BF9B90227}" srcOrd="5" destOrd="0" presId="urn:microsoft.com/office/officeart/2005/8/layout/process2"/>
    <dgm:cxn modelId="{094CE133-0261-49C5-9035-05336A5CFD8A}" type="presParOf" srcId="{11F2C330-94DA-4BDE-813B-0D8BF9B90227}" destId="{73F5FD3E-7717-47BF-BF0C-22C33AE02FC9}" srcOrd="0" destOrd="0" presId="urn:microsoft.com/office/officeart/2005/8/layout/process2"/>
    <dgm:cxn modelId="{934353CE-4A23-4C9E-9635-CF572206840E}" type="presParOf" srcId="{563A6987-537B-45A9-B6E4-0B58C1FD5E06}" destId="{71A3B1B1-98C0-4413-8646-551953A25CB7}"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3C304C-733A-47A5-9783-3BD95AFBE6DD}" type="doc">
      <dgm:prSet loTypeId="urn:microsoft.com/office/officeart/2005/8/layout/process2" loCatId="process" qsTypeId="urn:microsoft.com/office/officeart/2005/8/quickstyle/simple3" qsCatId="simple" csTypeId="urn:microsoft.com/office/officeart/2005/8/colors/colorful1" csCatId="colorful" phldr="1"/>
      <dgm:spPr/>
    </dgm:pt>
    <dgm:pt modelId="{CDC09D37-8A08-473F-B954-E7F496A898A7}">
      <dgm:prSet phldrT="[Texto]" custT="1"/>
      <dgm:spPr/>
      <dgm:t>
        <a:bodyPr/>
        <a:lstStyle/>
        <a:p>
          <a:r>
            <a:rPr lang="es-EC" sz="1600" dirty="0"/>
            <a:t>La American </a:t>
          </a:r>
          <a:r>
            <a:rPr lang="es-EC" sz="1600" dirty="0" err="1"/>
            <a:t>Society</a:t>
          </a:r>
          <a:r>
            <a:rPr lang="es-EC" sz="1600" dirty="0"/>
            <a:t> </a:t>
          </a:r>
          <a:r>
            <a:rPr lang="es-EC" sz="1600" dirty="0" err="1"/>
            <a:t>for</a:t>
          </a:r>
          <a:r>
            <a:rPr lang="es-EC" sz="1600" dirty="0"/>
            <a:t> </a:t>
          </a:r>
          <a:r>
            <a:rPr lang="es-EC" sz="1600" dirty="0" err="1"/>
            <a:t>Quality</a:t>
          </a:r>
          <a:r>
            <a:rPr lang="es-EC" sz="1600" dirty="0"/>
            <a:t> </a:t>
          </a:r>
          <a:endParaRPr lang="es-ES" sz="1600" dirty="0"/>
        </a:p>
      </dgm:t>
    </dgm:pt>
    <dgm:pt modelId="{BA7814B6-9AB1-4141-AF51-C454712D508A}" type="parTrans" cxnId="{46535257-F9C0-4F0B-A03C-E0E00EC6C915}">
      <dgm:prSet/>
      <dgm:spPr/>
      <dgm:t>
        <a:bodyPr/>
        <a:lstStyle/>
        <a:p>
          <a:endParaRPr lang="es-ES" sz="2000"/>
        </a:p>
      </dgm:t>
    </dgm:pt>
    <dgm:pt modelId="{4728E9D7-4C69-4F8C-AC4E-1B0F00A3E821}" type="sibTrans" cxnId="{46535257-F9C0-4F0B-A03C-E0E00EC6C915}">
      <dgm:prSet custT="1"/>
      <dgm:spPr/>
      <dgm:t>
        <a:bodyPr/>
        <a:lstStyle/>
        <a:p>
          <a:endParaRPr lang="es-ES" sz="1400"/>
        </a:p>
      </dgm:t>
    </dgm:pt>
    <dgm:pt modelId="{AA6CDFA3-413A-4257-BFC0-43FC4868F3F1}">
      <dgm:prSet phldrT="[Texto]" custT="1"/>
      <dgm:spPr/>
      <dgm:t>
        <a:bodyPr/>
        <a:lstStyle/>
        <a:p>
          <a:r>
            <a:rPr lang="es-EC" sz="1600" dirty="0"/>
            <a:t>La calidad como la suma de aquellos rasgos y características con las que cuenta un producto o servicio y su capacidad para satisfacer las necesidades establecidas o implícitas</a:t>
          </a:r>
          <a:r>
            <a:rPr lang="es-ES" sz="1600" dirty="0"/>
            <a:t>.</a:t>
          </a:r>
        </a:p>
      </dgm:t>
    </dgm:pt>
    <dgm:pt modelId="{204EA8C6-9DC0-4506-A9E4-01DD706DD840}" type="parTrans" cxnId="{7D387A54-9208-4082-B703-172D43F2EF56}">
      <dgm:prSet/>
      <dgm:spPr/>
      <dgm:t>
        <a:bodyPr/>
        <a:lstStyle/>
        <a:p>
          <a:endParaRPr lang="es-ES" sz="2000"/>
        </a:p>
      </dgm:t>
    </dgm:pt>
    <dgm:pt modelId="{F9FB0ED7-9473-4971-B630-7EBE9181ABB2}" type="sibTrans" cxnId="{7D387A54-9208-4082-B703-172D43F2EF56}">
      <dgm:prSet custT="1"/>
      <dgm:spPr/>
      <dgm:t>
        <a:bodyPr/>
        <a:lstStyle/>
        <a:p>
          <a:endParaRPr lang="es-ES" sz="1400"/>
        </a:p>
      </dgm:t>
    </dgm:pt>
    <dgm:pt modelId="{58156564-E5A3-44FB-B7E9-1C933F877376}">
      <dgm:prSet phldrT="[Texto]" custT="1"/>
      <dgm:spPr/>
      <dgm:t>
        <a:bodyPr/>
        <a:lstStyle/>
        <a:p>
          <a:r>
            <a:rPr lang="es-EC" sz="1600" dirty="0"/>
            <a:t>administración de la calidad total busca desarrollar una respuesta rápida de acuerdo a las necesidades o requerimientos que tenga el cliente</a:t>
          </a:r>
          <a:endParaRPr lang="es-ES" sz="1600" dirty="0"/>
        </a:p>
      </dgm:t>
    </dgm:pt>
    <dgm:pt modelId="{600B3331-EF21-459C-99D8-73EF868BB0EF}" type="sibTrans" cxnId="{9DB8FB65-E9EE-4256-BA6F-7AA18609895F}">
      <dgm:prSet/>
      <dgm:spPr/>
      <dgm:t>
        <a:bodyPr/>
        <a:lstStyle/>
        <a:p>
          <a:endParaRPr lang="es-ES" sz="2000"/>
        </a:p>
      </dgm:t>
    </dgm:pt>
    <dgm:pt modelId="{FDE974ED-BDA4-4DCF-9F8D-3DA7BA29DF0D}" type="parTrans" cxnId="{9DB8FB65-E9EE-4256-BA6F-7AA18609895F}">
      <dgm:prSet/>
      <dgm:spPr/>
      <dgm:t>
        <a:bodyPr/>
        <a:lstStyle/>
        <a:p>
          <a:endParaRPr lang="es-ES" sz="2000"/>
        </a:p>
      </dgm:t>
    </dgm:pt>
    <dgm:pt modelId="{563A6987-537B-45A9-B6E4-0B58C1FD5E06}" type="pres">
      <dgm:prSet presAssocID="{1E3C304C-733A-47A5-9783-3BD95AFBE6DD}" presName="linearFlow" presStyleCnt="0">
        <dgm:presLayoutVars>
          <dgm:resizeHandles val="exact"/>
        </dgm:presLayoutVars>
      </dgm:prSet>
      <dgm:spPr/>
    </dgm:pt>
    <dgm:pt modelId="{1120F555-5051-4395-9FF2-D0CC475EBC13}" type="pres">
      <dgm:prSet presAssocID="{CDC09D37-8A08-473F-B954-E7F496A898A7}" presName="node" presStyleLbl="node1" presStyleIdx="0" presStyleCnt="3" custLinFactNeighborX="-4436" custLinFactNeighborY="-18386">
        <dgm:presLayoutVars>
          <dgm:bulletEnabled val="1"/>
        </dgm:presLayoutVars>
      </dgm:prSet>
      <dgm:spPr/>
    </dgm:pt>
    <dgm:pt modelId="{302F2FC7-C12D-432E-8A49-B985DA895962}" type="pres">
      <dgm:prSet presAssocID="{4728E9D7-4C69-4F8C-AC4E-1B0F00A3E821}" presName="sibTrans" presStyleLbl="sibTrans2D1" presStyleIdx="0" presStyleCnt="2"/>
      <dgm:spPr/>
    </dgm:pt>
    <dgm:pt modelId="{390FC713-00E1-4AE6-85C7-B46D3C4E4AB7}" type="pres">
      <dgm:prSet presAssocID="{4728E9D7-4C69-4F8C-AC4E-1B0F00A3E821}" presName="connectorText" presStyleLbl="sibTrans2D1" presStyleIdx="0" presStyleCnt="2"/>
      <dgm:spPr/>
    </dgm:pt>
    <dgm:pt modelId="{EA1D69CF-5153-4D27-AB35-806325479A94}" type="pres">
      <dgm:prSet presAssocID="{AA6CDFA3-413A-4257-BFC0-43FC4868F3F1}" presName="node" presStyleLbl="node1" presStyleIdx="1" presStyleCnt="3">
        <dgm:presLayoutVars>
          <dgm:bulletEnabled val="1"/>
        </dgm:presLayoutVars>
      </dgm:prSet>
      <dgm:spPr/>
    </dgm:pt>
    <dgm:pt modelId="{34C74133-FBB2-49DE-964A-C3B5933F989B}" type="pres">
      <dgm:prSet presAssocID="{F9FB0ED7-9473-4971-B630-7EBE9181ABB2}" presName="sibTrans" presStyleLbl="sibTrans2D1" presStyleIdx="1" presStyleCnt="2"/>
      <dgm:spPr/>
    </dgm:pt>
    <dgm:pt modelId="{7332257F-A33D-4FDD-A107-FCE849BE7EFF}" type="pres">
      <dgm:prSet presAssocID="{F9FB0ED7-9473-4971-B630-7EBE9181ABB2}" presName="connectorText" presStyleLbl="sibTrans2D1" presStyleIdx="1" presStyleCnt="2"/>
      <dgm:spPr/>
    </dgm:pt>
    <dgm:pt modelId="{55802F46-4013-4B4D-AA23-66F72D7EC554}" type="pres">
      <dgm:prSet presAssocID="{58156564-E5A3-44FB-B7E9-1C933F877376}" presName="node" presStyleLbl="node1" presStyleIdx="2" presStyleCnt="3">
        <dgm:presLayoutVars>
          <dgm:bulletEnabled val="1"/>
        </dgm:presLayoutVars>
      </dgm:prSet>
      <dgm:spPr/>
    </dgm:pt>
  </dgm:ptLst>
  <dgm:cxnLst>
    <dgm:cxn modelId="{B0916B44-DBC5-49B2-8FB5-1CEC9CA2862C}" type="presOf" srcId="{4728E9D7-4C69-4F8C-AC4E-1B0F00A3E821}" destId="{390FC713-00E1-4AE6-85C7-B46D3C4E4AB7}" srcOrd="1" destOrd="0" presId="urn:microsoft.com/office/officeart/2005/8/layout/process2"/>
    <dgm:cxn modelId="{9DB8FB65-E9EE-4256-BA6F-7AA18609895F}" srcId="{1E3C304C-733A-47A5-9783-3BD95AFBE6DD}" destId="{58156564-E5A3-44FB-B7E9-1C933F877376}" srcOrd="2" destOrd="0" parTransId="{FDE974ED-BDA4-4DCF-9F8D-3DA7BA29DF0D}" sibTransId="{600B3331-EF21-459C-99D8-73EF868BB0EF}"/>
    <dgm:cxn modelId="{607EFE70-D49A-4809-AF74-694A0AC2A6C4}" type="presOf" srcId="{F9FB0ED7-9473-4971-B630-7EBE9181ABB2}" destId="{34C74133-FBB2-49DE-964A-C3B5933F989B}" srcOrd="0" destOrd="0" presId="urn:microsoft.com/office/officeart/2005/8/layout/process2"/>
    <dgm:cxn modelId="{7D387A54-9208-4082-B703-172D43F2EF56}" srcId="{1E3C304C-733A-47A5-9783-3BD95AFBE6DD}" destId="{AA6CDFA3-413A-4257-BFC0-43FC4868F3F1}" srcOrd="1" destOrd="0" parTransId="{204EA8C6-9DC0-4506-A9E4-01DD706DD840}" sibTransId="{F9FB0ED7-9473-4971-B630-7EBE9181ABB2}"/>
    <dgm:cxn modelId="{46535257-F9C0-4F0B-A03C-E0E00EC6C915}" srcId="{1E3C304C-733A-47A5-9783-3BD95AFBE6DD}" destId="{CDC09D37-8A08-473F-B954-E7F496A898A7}" srcOrd="0" destOrd="0" parTransId="{BA7814B6-9AB1-4141-AF51-C454712D508A}" sibTransId="{4728E9D7-4C69-4F8C-AC4E-1B0F00A3E821}"/>
    <dgm:cxn modelId="{2B30DE87-4566-41F2-9E6F-9256BA325DC7}" type="presOf" srcId="{F9FB0ED7-9473-4971-B630-7EBE9181ABB2}" destId="{7332257F-A33D-4FDD-A107-FCE849BE7EFF}" srcOrd="1" destOrd="0" presId="urn:microsoft.com/office/officeart/2005/8/layout/process2"/>
    <dgm:cxn modelId="{A4879CAF-6546-48F5-86DB-2FBD46324515}" type="presOf" srcId="{58156564-E5A3-44FB-B7E9-1C933F877376}" destId="{55802F46-4013-4B4D-AA23-66F72D7EC554}" srcOrd="0" destOrd="0" presId="urn:microsoft.com/office/officeart/2005/8/layout/process2"/>
    <dgm:cxn modelId="{1BEF96B4-CE3C-4F5E-ACC8-DC5C3FAFEAF7}" type="presOf" srcId="{1E3C304C-733A-47A5-9783-3BD95AFBE6DD}" destId="{563A6987-537B-45A9-B6E4-0B58C1FD5E06}" srcOrd="0" destOrd="0" presId="urn:microsoft.com/office/officeart/2005/8/layout/process2"/>
    <dgm:cxn modelId="{DD78ABBB-18F5-4D69-A8E2-216A5201E890}" type="presOf" srcId="{AA6CDFA3-413A-4257-BFC0-43FC4868F3F1}" destId="{EA1D69CF-5153-4D27-AB35-806325479A94}" srcOrd="0" destOrd="0" presId="urn:microsoft.com/office/officeart/2005/8/layout/process2"/>
    <dgm:cxn modelId="{FD97F7C7-6EAA-478E-97DC-29FED7C0AD6C}" type="presOf" srcId="{CDC09D37-8A08-473F-B954-E7F496A898A7}" destId="{1120F555-5051-4395-9FF2-D0CC475EBC13}" srcOrd="0" destOrd="0" presId="urn:microsoft.com/office/officeart/2005/8/layout/process2"/>
    <dgm:cxn modelId="{8F7FBEDD-BDBE-47D8-862F-FE253B585F41}" type="presOf" srcId="{4728E9D7-4C69-4F8C-AC4E-1B0F00A3E821}" destId="{302F2FC7-C12D-432E-8A49-B985DA895962}" srcOrd="0" destOrd="0" presId="urn:microsoft.com/office/officeart/2005/8/layout/process2"/>
    <dgm:cxn modelId="{8D411939-D5FE-46A1-A5AE-0D0A873F664B}" type="presParOf" srcId="{563A6987-537B-45A9-B6E4-0B58C1FD5E06}" destId="{1120F555-5051-4395-9FF2-D0CC475EBC13}" srcOrd="0" destOrd="0" presId="urn:microsoft.com/office/officeart/2005/8/layout/process2"/>
    <dgm:cxn modelId="{4136F4E4-6275-4069-886E-90A613437C4E}" type="presParOf" srcId="{563A6987-537B-45A9-B6E4-0B58C1FD5E06}" destId="{302F2FC7-C12D-432E-8A49-B985DA895962}" srcOrd="1" destOrd="0" presId="urn:microsoft.com/office/officeart/2005/8/layout/process2"/>
    <dgm:cxn modelId="{31979720-780C-4233-9B0A-91EB0FC84D90}" type="presParOf" srcId="{302F2FC7-C12D-432E-8A49-B985DA895962}" destId="{390FC713-00E1-4AE6-85C7-B46D3C4E4AB7}" srcOrd="0" destOrd="0" presId="urn:microsoft.com/office/officeart/2005/8/layout/process2"/>
    <dgm:cxn modelId="{AFFACD29-DE08-4AAC-8D2B-81FAE05C03E9}" type="presParOf" srcId="{563A6987-537B-45A9-B6E4-0B58C1FD5E06}" destId="{EA1D69CF-5153-4D27-AB35-806325479A94}" srcOrd="2" destOrd="0" presId="urn:microsoft.com/office/officeart/2005/8/layout/process2"/>
    <dgm:cxn modelId="{C723DFCD-26A4-411E-B267-2318732B55CB}" type="presParOf" srcId="{563A6987-537B-45A9-B6E4-0B58C1FD5E06}" destId="{34C74133-FBB2-49DE-964A-C3B5933F989B}" srcOrd="3" destOrd="0" presId="urn:microsoft.com/office/officeart/2005/8/layout/process2"/>
    <dgm:cxn modelId="{818EE3B2-8929-43C8-B432-6681D19A90AB}" type="presParOf" srcId="{34C74133-FBB2-49DE-964A-C3B5933F989B}" destId="{7332257F-A33D-4FDD-A107-FCE849BE7EFF}" srcOrd="0" destOrd="0" presId="urn:microsoft.com/office/officeart/2005/8/layout/process2"/>
    <dgm:cxn modelId="{80A3DFD2-548B-49EA-BDEB-5E7D1510B022}" type="presParOf" srcId="{563A6987-537B-45A9-B6E4-0B58C1FD5E06}" destId="{55802F46-4013-4B4D-AA23-66F72D7EC554}"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B9575-2625-49EE-B04B-E08AB2B0ED47}">
      <dsp:nvSpPr>
        <dsp:cNvPr id="0" name=""/>
        <dsp:cNvSpPr/>
      </dsp:nvSpPr>
      <dsp:spPr>
        <a:xfrm>
          <a:off x="769254" y="2761"/>
          <a:ext cx="4789946" cy="452043"/>
        </a:xfrm>
        <a:prstGeom prst="roundRect">
          <a:avLst>
            <a:gd name="adj" fmla="val 10000"/>
          </a:avLst>
        </a:prstGeom>
        <a:solidFill>
          <a:schemeClr val="accent2">
            <a:hueOff val="0"/>
            <a:satOff val="0"/>
            <a:lumOff val="0"/>
            <a:alpha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Nunito Sans" panose="020B0604020202020204" charset="0"/>
            </a:rPr>
            <a:t>PROBLEMA DE INVESTIGACIÓN</a:t>
          </a:r>
        </a:p>
      </dsp:txBody>
      <dsp:txXfrm>
        <a:off x="782494" y="16001"/>
        <a:ext cx="4763466" cy="425563"/>
      </dsp:txXfrm>
    </dsp:sp>
    <dsp:sp modelId="{3A8C8FC9-15D7-489D-965F-BCFC2FA1058C}">
      <dsp:nvSpPr>
        <dsp:cNvPr id="0" name=""/>
        <dsp:cNvSpPr/>
      </dsp:nvSpPr>
      <dsp:spPr>
        <a:xfrm rot="5400000">
          <a:off x="3079469" y="466106"/>
          <a:ext cx="169516" cy="2034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Nunito Sans" panose="020B0604020202020204" charset="0"/>
          </a:endParaRPr>
        </a:p>
      </dsp:txBody>
      <dsp:txXfrm rot="-5400000">
        <a:off x="3103202" y="483058"/>
        <a:ext cx="122051" cy="118661"/>
      </dsp:txXfrm>
    </dsp:sp>
    <dsp:sp modelId="{96078376-45FB-4647-9AEB-EA08C5A49A57}">
      <dsp:nvSpPr>
        <dsp:cNvPr id="0" name=""/>
        <dsp:cNvSpPr/>
      </dsp:nvSpPr>
      <dsp:spPr>
        <a:xfrm>
          <a:off x="769254" y="680827"/>
          <a:ext cx="4789946" cy="452043"/>
        </a:xfrm>
        <a:prstGeom prst="roundRect">
          <a:avLst>
            <a:gd name="adj" fmla="val 10000"/>
          </a:avLst>
        </a:prstGeom>
        <a:solidFill>
          <a:schemeClr val="accent2">
            <a:hueOff val="0"/>
            <a:satOff val="0"/>
            <a:lumOff val="0"/>
            <a:alpha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Nunito Sans" panose="020B0604020202020204" charset="0"/>
            </a:rPr>
            <a:t>OBJETIVOS</a:t>
          </a:r>
        </a:p>
      </dsp:txBody>
      <dsp:txXfrm>
        <a:off x="782494" y="694067"/>
        <a:ext cx="4763466" cy="425563"/>
      </dsp:txXfrm>
    </dsp:sp>
    <dsp:sp modelId="{EBA8DF8F-997F-493F-8907-B5E341A175D7}">
      <dsp:nvSpPr>
        <dsp:cNvPr id="0" name=""/>
        <dsp:cNvSpPr/>
      </dsp:nvSpPr>
      <dsp:spPr>
        <a:xfrm rot="5400000">
          <a:off x="3079469" y="1144172"/>
          <a:ext cx="169516" cy="2034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5400000">
        <a:off x="3103202" y="1161124"/>
        <a:ext cx="122051" cy="118661"/>
      </dsp:txXfrm>
    </dsp:sp>
    <dsp:sp modelId="{13F80C7D-8EAA-4F1F-92D3-D578794E195E}">
      <dsp:nvSpPr>
        <dsp:cNvPr id="0" name=""/>
        <dsp:cNvSpPr/>
      </dsp:nvSpPr>
      <dsp:spPr>
        <a:xfrm>
          <a:off x="769254" y="1358893"/>
          <a:ext cx="4789946" cy="452043"/>
        </a:xfrm>
        <a:prstGeom prst="roundRect">
          <a:avLst>
            <a:gd name="adj" fmla="val 10000"/>
          </a:avLst>
        </a:prstGeom>
        <a:solidFill>
          <a:schemeClr val="accent2">
            <a:hueOff val="0"/>
            <a:satOff val="0"/>
            <a:lumOff val="0"/>
            <a:alpha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Nunito Sans" panose="020B0604020202020204" charset="0"/>
            </a:rPr>
            <a:t>JUSTIFICACIÓN</a:t>
          </a:r>
        </a:p>
      </dsp:txBody>
      <dsp:txXfrm>
        <a:off x="782494" y="1372133"/>
        <a:ext cx="4763466" cy="425563"/>
      </dsp:txXfrm>
    </dsp:sp>
    <dsp:sp modelId="{2236E049-15C0-4A53-A5B7-0625D9F5ADA8}">
      <dsp:nvSpPr>
        <dsp:cNvPr id="0" name=""/>
        <dsp:cNvSpPr/>
      </dsp:nvSpPr>
      <dsp:spPr>
        <a:xfrm rot="5400000">
          <a:off x="3079469" y="1822238"/>
          <a:ext cx="169516" cy="2034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5400000">
        <a:off x="3103202" y="1839190"/>
        <a:ext cx="122051" cy="118661"/>
      </dsp:txXfrm>
    </dsp:sp>
    <dsp:sp modelId="{174F88AA-2B01-4137-9DD5-A6228310D4F5}">
      <dsp:nvSpPr>
        <dsp:cNvPr id="0" name=""/>
        <dsp:cNvSpPr/>
      </dsp:nvSpPr>
      <dsp:spPr>
        <a:xfrm>
          <a:off x="769254" y="2036959"/>
          <a:ext cx="4789946" cy="452043"/>
        </a:xfrm>
        <a:prstGeom prst="roundRect">
          <a:avLst>
            <a:gd name="adj" fmla="val 10000"/>
          </a:avLst>
        </a:prstGeom>
        <a:solidFill>
          <a:schemeClr val="accent3">
            <a:hueOff val="0"/>
            <a:satOff val="0"/>
            <a:lumOff val="0"/>
            <a:alpha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Nunito Sans" panose="020B0604020202020204" charset="0"/>
            </a:rPr>
            <a:t>MARCO TEÓRICO</a:t>
          </a:r>
        </a:p>
      </dsp:txBody>
      <dsp:txXfrm>
        <a:off x="782494" y="2050199"/>
        <a:ext cx="4763466" cy="425563"/>
      </dsp:txXfrm>
    </dsp:sp>
    <dsp:sp modelId="{BDCE12EB-6E67-427E-BDDD-C750A76852CC}">
      <dsp:nvSpPr>
        <dsp:cNvPr id="0" name=""/>
        <dsp:cNvSpPr/>
      </dsp:nvSpPr>
      <dsp:spPr>
        <a:xfrm rot="5400000">
          <a:off x="3079469" y="2500304"/>
          <a:ext cx="169516" cy="2034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Nunito Sans" panose="020B0604020202020204" charset="0"/>
          </a:endParaRPr>
        </a:p>
      </dsp:txBody>
      <dsp:txXfrm rot="-5400000">
        <a:off x="3103202" y="2517256"/>
        <a:ext cx="122051" cy="118661"/>
      </dsp:txXfrm>
    </dsp:sp>
    <dsp:sp modelId="{B99339F9-0A15-4D31-A923-8C1D0E3C5049}">
      <dsp:nvSpPr>
        <dsp:cNvPr id="0" name=""/>
        <dsp:cNvSpPr/>
      </dsp:nvSpPr>
      <dsp:spPr>
        <a:xfrm>
          <a:off x="769254" y="2715024"/>
          <a:ext cx="4789946" cy="452043"/>
        </a:xfrm>
        <a:prstGeom prst="roundRect">
          <a:avLst>
            <a:gd name="adj" fmla="val 10000"/>
          </a:avLst>
        </a:prstGeom>
        <a:solidFill>
          <a:schemeClr val="accent4">
            <a:hueOff val="0"/>
            <a:satOff val="0"/>
            <a:lumOff val="0"/>
            <a:alpha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Nunito Sans" panose="020B0604020202020204" charset="0"/>
            </a:rPr>
            <a:t>MARCO METODOLÓGICO</a:t>
          </a:r>
          <a:endParaRPr lang="es-ES" sz="1800" kern="1200" dirty="0">
            <a:latin typeface="Nunito Sans" panose="020B0604020202020204" charset="0"/>
          </a:endParaRPr>
        </a:p>
      </dsp:txBody>
      <dsp:txXfrm>
        <a:off x="782494" y="2728264"/>
        <a:ext cx="4763466" cy="425563"/>
      </dsp:txXfrm>
    </dsp:sp>
    <dsp:sp modelId="{1B84E15B-FBC5-4841-9915-77CA5B1B1B59}">
      <dsp:nvSpPr>
        <dsp:cNvPr id="0" name=""/>
        <dsp:cNvSpPr/>
      </dsp:nvSpPr>
      <dsp:spPr>
        <a:xfrm rot="5400000">
          <a:off x="3079469" y="3178369"/>
          <a:ext cx="169516" cy="20341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Nunito Sans" panose="020B0604020202020204" charset="0"/>
          </a:endParaRPr>
        </a:p>
      </dsp:txBody>
      <dsp:txXfrm rot="-5400000">
        <a:off x="3103202" y="3195321"/>
        <a:ext cx="122051" cy="118661"/>
      </dsp:txXfrm>
    </dsp:sp>
    <dsp:sp modelId="{8B3ABC45-B21B-42E6-BAD8-F0AD24B2BC3D}">
      <dsp:nvSpPr>
        <dsp:cNvPr id="0" name=""/>
        <dsp:cNvSpPr/>
      </dsp:nvSpPr>
      <dsp:spPr>
        <a:xfrm>
          <a:off x="769254" y="3393090"/>
          <a:ext cx="4789946" cy="452043"/>
        </a:xfrm>
        <a:prstGeom prst="roundRect">
          <a:avLst>
            <a:gd name="adj" fmla="val 10000"/>
          </a:avLst>
        </a:prstGeom>
        <a:solidFill>
          <a:schemeClr val="accent5">
            <a:hueOff val="0"/>
            <a:satOff val="0"/>
            <a:lumOff val="0"/>
            <a:alpha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latin typeface="Nunito Sans" panose="020B0604020202020204" charset="0"/>
            </a:rPr>
            <a:t>RESULTADOS Y ANÁLISIS</a:t>
          </a:r>
        </a:p>
      </dsp:txBody>
      <dsp:txXfrm>
        <a:off x="782494" y="3406330"/>
        <a:ext cx="4763466" cy="425563"/>
      </dsp:txXfrm>
    </dsp:sp>
    <dsp:sp modelId="{2E5EEECB-9622-4A67-B9FC-0F17784C207B}">
      <dsp:nvSpPr>
        <dsp:cNvPr id="0" name=""/>
        <dsp:cNvSpPr/>
      </dsp:nvSpPr>
      <dsp:spPr>
        <a:xfrm rot="5400000">
          <a:off x="3079469" y="3856435"/>
          <a:ext cx="169516" cy="2034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Nunito Sans" panose="020B0604020202020204" charset="0"/>
          </a:endParaRPr>
        </a:p>
      </dsp:txBody>
      <dsp:txXfrm rot="-5400000">
        <a:off x="3103202" y="3873387"/>
        <a:ext cx="122051" cy="118661"/>
      </dsp:txXfrm>
    </dsp:sp>
    <dsp:sp modelId="{5B5A6ADC-C63C-4002-BEF0-6DC31666AF91}">
      <dsp:nvSpPr>
        <dsp:cNvPr id="0" name=""/>
        <dsp:cNvSpPr/>
      </dsp:nvSpPr>
      <dsp:spPr>
        <a:xfrm>
          <a:off x="769254" y="4071156"/>
          <a:ext cx="4789946" cy="452043"/>
        </a:xfrm>
        <a:prstGeom prst="roundRect">
          <a:avLst>
            <a:gd name="adj" fmla="val 10000"/>
          </a:avLst>
        </a:prstGeom>
        <a:solidFill>
          <a:schemeClr val="accent6">
            <a:hueOff val="0"/>
            <a:satOff val="0"/>
            <a:lumOff val="0"/>
            <a:alpha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Nunito Sans" panose="020B0604020202020204" charset="0"/>
            </a:rPr>
            <a:t>PROPUESTA</a:t>
          </a:r>
        </a:p>
      </dsp:txBody>
      <dsp:txXfrm>
        <a:off x="782494" y="4084396"/>
        <a:ext cx="4763466" cy="4255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A7BB-0D44-4AE7-87B7-3CF5F7600827}">
      <dsp:nvSpPr>
        <dsp:cNvPr id="0" name=""/>
        <dsp:cNvSpPr/>
      </dsp:nvSpPr>
      <dsp:spPr>
        <a:xfrm>
          <a:off x="1976317" y="1740"/>
          <a:ext cx="1684549" cy="8422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s-EC" sz="900" kern="1200" dirty="0"/>
            <a:t>Llevar a cabo la educación a través de distintas plataformas, es relevante evaluar la calidad del servicio de educación superior a través de ellas </a:t>
          </a:r>
        </a:p>
      </dsp:txBody>
      <dsp:txXfrm>
        <a:off x="2000986" y="26409"/>
        <a:ext cx="1635211" cy="792936"/>
      </dsp:txXfrm>
    </dsp:sp>
    <dsp:sp modelId="{74220E91-447B-4742-852D-F004769DC4AC}">
      <dsp:nvSpPr>
        <dsp:cNvPr id="0" name=""/>
        <dsp:cNvSpPr/>
      </dsp:nvSpPr>
      <dsp:spPr>
        <a:xfrm>
          <a:off x="2144772" y="844015"/>
          <a:ext cx="168454" cy="631705"/>
        </a:xfrm>
        <a:custGeom>
          <a:avLst/>
          <a:gdLst/>
          <a:ahLst/>
          <a:cxnLst/>
          <a:rect l="0" t="0" r="0" b="0"/>
          <a:pathLst>
            <a:path>
              <a:moveTo>
                <a:pt x="0" y="0"/>
              </a:moveTo>
              <a:lnTo>
                <a:pt x="0" y="631705"/>
              </a:lnTo>
              <a:lnTo>
                <a:pt x="168454" y="631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F40D2-E575-4B45-AE23-4933CC4004E6}">
      <dsp:nvSpPr>
        <dsp:cNvPr id="0" name=""/>
        <dsp:cNvSpPr/>
      </dsp:nvSpPr>
      <dsp:spPr>
        <a:xfrm>
          <a:off x="2313227" y="1054584"/>
          <a:ext cx="1347639" cy="842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i="1" kern="1200" dirty="0"/>
            <a:t>Calidad en el servicio educativo </a:t>
          </a:r>
          <a:endParaRPr lang="es-EC" sz="1400" kern="1200" dirty="0"/>
        </a:p>
      </dsp:txBody>
      <dsp:txXfrm>
        <a:off x="2337896" y="1079253"/>
        <a:ext cx="1298301" cy="792936"/>
      </dsp:txXfrm>
    </dsp:sp>
    <dsp:sp modelId="{5776A3C1-8FB5-4A9E-99EF-28DC95FB4338}">
      <dsp:nvSpPr>
        <dsp:cNvPr id="0" name=""/>
        <dsp:cNvSpPr/>
      </dsp:nvSpPr>
      <dsp:spPr>
        <a:xfrm>
          <a:off x="2144772" y="844015"/>
          <a:ext cx="168454" cy="1684549"/>
        </a:xfrm>
        <a:custGeom>
          <a:avLst/>
          <a:gdLst/>
          <a:ahLst/>
          <a:cxnLst/>
          <a:rect l="0" t="0" r="0" b="0"/>
          <a:pathLst>
            <a:path>
              <a:moveTo>
                <a:pt x="0" y="0"/>
              </a:moveTo>
              <a:lnTo>
                <a:pt x="0" y="1684549"/>
              </a:lnTo>
              <a:lnTo>
                <a:pt x="168454" y="1684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26041-DD8F-4E64-A81A-D4D35971723B}">
      <dsp:nvSpPr>
        <dsp:cNvPr id="0" name=""/>
        <dsp:cNvSpPr/>
      </dsp:nvSpPr>
      <dsp:spPr>
        <a:xfrm>
          <a:off x="2313227" y="2107427"/>
          <a:ext cx="1347639" cy="842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i="1" kern="1200" dirty="0"/>
            <a:t>Seis sigma en el servicio</a:t>
          </a:r>
          <a:endParaRPr lang="es-EC" sz="1400" kern="1200" dirty="0"/>
        </a:p>
      </dsp:txBody>
      <dsp:txXfrm>
        <a:off x="2337896" y="2132096"/>
        <a:ext cx="1298301" cy="792936"/>
      </dsp:txXfrm>
    </dsp:sp>
    <dsp:sp modelId="{527C21F2-3A8D-4082-844F-4893C74920D1}">
      <dsp:nvSpPr>
        <dsp:cNvPr id="0" name=""/>
        <dsp:cNvSpPr/>
      </dsp:nvSpPr>
      <dsp:spPr>
        <a:xfrm>
          <a:off x="2144772" y="844015"/>
          <a:ext cx="168454" cy="2737392"/>
        </a:xfrm>
        <a:custGeom>
          <a:avLst/>
          <a:gdLst/>
          <a:ahLst/>
          <a:cxnLst/>
          <a:rect l="0" t="0" r="0" b="0"/>
          <a:pathLst>
            <a:path>
              <a:moveTo>
                <a:pt x="0" y="0"/>
              </a:moveTo>
              <a:lnTo>
                <a:pt x="0" y="2737392"/>
              </a:lnTo>
              <a:lnTo>
                <a:pt x="168454" y="2737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9EABBC-3005-490E-B65B-4A9A18F47322}">
      <dsp:nvSpPr>
        <dsp:cNvPr id="0" name=""/>
        <dsp:cNvSpPr/>
      </dsp:nvSpPr>
      <dsp:spPr>
        <a:xfrm>
          <a:off x="2313227" y="3160270"/>
          <a:ext cx="1347639" cy="842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i="1" kern="1200" dirty="0"/>
            <a:t>Seis sigma en la educación superior</a:t>
          </a:r>
          <a:endParaRPr lang="es-EC" sz="1400" kern="1200" dirty="0"/>
        </a:p>
      </dsp:txBody>
      <dsp:txXfrm>
        <a:off x="2337896" y="3184939"/>
        <a:ext cx="1298301" cy="792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33518-D9F1-4084-88AA-38C7874446CF}">
      <dsp:nvSpPr>
        <dsp:cNvPr id="0" name=""/>
        <dsp:cNvSpPr/>
      </dsp:nvSpPr>
      <dsp:spPr>
        <a:xfrm>
          <a:off x="5935" y="369013"/>
          <a:ext cx="6259004" cy="81752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Para establecer este modelo los autores utilizaron como base diferentes modelos de calidad que se detallan a continuación: </a:t>
          </a:r>
        </a:p>
      </dsp:txBody>
      <dsp:txXfrm>
        <a:off x="29879" y="392957"/>
        <a:ext cx="6211116" cy="769632"/>
      </dsp:txXfrm>
    </dsp:sp>
    <dsp:sp modelId="{F76024FF-246D-4C80-8024-2A08BD4BC5FF}">
      <dsp:nvSpPr>
        <dsp:cNvPr id="0" name=""/>
        <dsp:cNvSpPr/>
      </dsp:nvSpPr>
      <dsp:spPr>
        <a:xfrm>
          <a:off x="631835" y="1186534"/>
          <a:ext cx="625900" cy="394122"/>
        </a:xfrm>
        <a:custGeom>
          <a:avLst/>
          <a:gdLst/>
          <a:ahLst/>
          <a:cxnLst/>
          <a:rect l="0" t="0" r="0" b="0"/>
          <a:pathLst>
            <a:path>
              <a:moveTo>
                <a:pt x="0" y="0"/>
              </a:moveTo>
              <a:lnTo>
                <a:pt x="0" y="394122"/>
              </a:lnTo>
              <a:lnTo>
                <a:pt x="625900" y="3941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95C59-C115-40B3-B69E-4FBA4710FA52}">
      <dsp:nvSpPr>
        <dsp:cNvPr id="0" name=""/>
        <dsp:cNvSpPr/>
      </dsp:nvSpPr>
      <dsp:spPr>
        <a:xfrm>
          <a:off x="1257735" y="1390914"/>
          <a:ext cx="5078307" cy="3794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i="0" kern="1200" dirty="0"/>
            <a:t>Modelo de Calidad ISO / IEC 25010</a:t>
          </a:r>
        </a:p>
      </dsp:txBody>
      <dsp:txXfrm>
        <a:off x="1268850" y="1402029"/>
        <a:ext cx="5056077" cy="357254"/>
      </dsp:txXfrm>
    </dsp:sp>
    <dsp:sp modelId="{B7854EAA-610C-4817-A6B0-FE40B18621E6}">
      <dsp:nvSpPr>
        <dsp:cNvPr id="0" name=""/>
        <dsp:cNvSpPr/>
      </dsp:nvSpPr>
      <dsp:spPr>
        <a:xfrm>
          <a:off x="631835" y="1186534"/>
          <a:ext cx="625900" cy="1027766"/>
        </a:xfrm>
        <a:custGeom>
          <a:avLst/>
          <a:gdLst/>
          <a:ahLst/>
          <a:cxnLst/>
          <a:rect l="0" t="0" r="0" b="0"/>
          <a:pathLst>
            <a:path>
              <a:moveTo>
                <a:pt x="0" y="0"/>
              </a:moveTo>
              <a:lnTo>
                <a:pt x="0" y="1027766"/>
              </a:lnTo>
              <a:lnTo>
                <a:pt x="625900" y="10277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2A274-886E-467E-8EA5-EA7BD6891FA9}">
      <dsp:nvSpPr>
        <dsp:cNvPr id="0" name=""/>
        <dsp:cNvSpPr/>
      </dsp:nvSpPr>
      <dsp:spPr>
        <a:xfrm>
          <a:off x="1257735" y="1974779"/>
          <a:ext cx="5078307" cy="4790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i="0" kern="1200" dirty="0"/>
            <a:t>Portal </a:t>
          </a:r>
          <a:r>
            <a:rPr lang="es-EC" sz="1400" b="1" i="0" kern="1200" dirty="0" err="1"/>
            <a:t>Quality</a:t>
          </a:r>
          <a:r>
            <a:rPr lang="es-EC" sz="1400" b="1" i="0" kern="1200" dirty="0"/>
            <a:t> </a:t>
          </a:r>
          <a:r>
            <a:rPr lang="es-EC" sz="1400" b="1" i="0" kern="1200" dirty="0" err="1"/>
            <a:t>Mode</a:t>
          </a:r>
          <a:r>
            <a:rPr lang="es-EC" sz="1400" b="1" i="0" kern="1200" dirty="0"/>
            <a:t> (PQM)</a:t>
          </a:r>
        </a:p>
      </dsp:txBody>
      <dsp:txXfrm>
        <a:off x="1271766" y="1988810"/>
        <a:ext cx="5050245" cy="450980"/>
      </dsp:txXfrm>
    </dsp:sp>
    <dsp:sp modelId="{EE01F470-A2EE-4A40-8844-B941BE10181D}">
      <dsp:nvSpPr>
        <dsp:cNvPr id="0" name=""/>
        <dsp:cNvSpPr/>
      </dsp:nvSpPr>
      <dsp:spPr>
        <a:xfrm>
          <a:off x="631835" y="1186534"/>
          <a:ext cx="625900" cy="1646490"/>
        </a:xfrm>
        <a:custGeom>
          <a:avLst/>
          <a:gdLst/>
          <a:ahLst/>
          <a:cxnLst/>
          <a:rect l="0" t="0" r="0" b="0"/>
          <a:pathLst>
            <a:path>
              <a:moveTo>
                <a:pt x="0" y="0"/>
              </a:moveTo>
              <a:lnTo>
                <a:pt x="0" y="1646490"/>
              </a:lnTo>
              <a:lnTo>
                <a:pt x="625900" y="1646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9C3FE-C8F5-4CEE-817E-CCA348462854}">
      <dsp:nvSpPr>
        <dsp:cNvPr id="0" name=""/>
        <dsp:cNvSpPr/>
      </dsp:nvSpPr>
      <dsp:spPr>
        <a:xfrm>
          <a:off x="1257735" y="2658202"/>
          <a:ext cx="5078307" cy="3496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i="0" kern="1200" dirty="0"/>
            <a:t>Web </a:t>
          </a:r>
          <a:r>
            <a:rPr lang="es-EC" sz="1400" b="1" i="0" kern="1200" dirty="0" err="1"/>
            <a:t>Quality</a:t>
          </a:r>
          <a:r>
            <a:rPr lang="es-EC" sz="1400" b="1" i="0" kern="1200" dirty="0"/>
            <a:t> </a:t>
          </a:r>
          <a:r>
            <a:rPr lang="es-EC" sz="1400" b="1" i="0" kern="1200" dirty="0" err="1"/>
            <a:t>Model</a:t>
          </a:r>
          <a:r>
            <a:rPr lang="es-EC" sz="1400" b="1" i="0" kern="1200" dirty="0"/>
            <a:t> (WQM)</a:t>
          </a:r>
        </a:p>
      </dsp:txBody>
      <dsp:txXfrm>
        <a:off x="1267976" y="2668443"/>
        <a:ext cx="5057825" cy="329163"/>
      </dsp:txXfrm>
    </dsp:sp>
    <dsp:sp modelId="{1ED8C152-A2D0-4BD7-BDB0-BD1818E02400}">
      <dsp:nvSpPr>
        <dsp:cNvPr id="0" name=""/>
        <dsp:cNvSpPr/>
      </dsp:nvSpPr>
      <dsp:spPr>
        <a:xfrm>
          <a:off x="631835" y="1186534"/>
          <a:ext cx="625900" cy="2223664"/>
        </a:xfrm>
        <a:custGeom>
          <a:avLst/>
          <a:gdLst/>
          <a:ahLst/>
          <a:cxnLst/>
          <a:rect l="0" t="0" r="0" b="0"/>
          <a:pathLst>
            <a:path>
              <a:moveTo>
                <a:pt x="0" y="0"/>
              </a:moveTo>
              <a:lnTo>
                <a:pt x="0" y="2223664"/>
              </a:lnTo>
              <a:lnTo>
                <a:pt x="625900" y="2223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55F9E-BDDB-4621-BD9C-E6C8420C4638}">
      <dsp:nvSpPr>
        <dsp:cNvPr id="0" name=""/>
        <dsp:cNvSpPr/>
      </dsp:nvSpPr>
      <dsp:spPr>
        <a:xfrm>
          <a:off x="1257735" y="3212228"/>
          <a:ext cx="5078307" cy="3959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i="0" kern="1200" dirty="0"/>
            <a:t>Modelo Web – QEM</a:t>
          </a:r>
        </a:p>
      </dsp:txBody>
      <dsp:txXfrm>
        <a:off x="1269332" y="3223825"/>
        <a:ext cx="5055113" cy="3727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DA51A-A931-45A7-A63C-0905CD010099}">
      <dsp:nvSpPr>
        <dsp:cNvPr id="0" name=""/>
        <dsp:cNvSpPr/>
      </dsp:nvSpPr>
      <dsp:spPr>
        <a:xfrm>
          <a:off x="1247102" y="1648"/>
          <a:ext cx="1805123" cy="9025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C" sz="1500" b="1" kern="1200"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La satisfacción del consumidor</a:t>
          </a:r>
          <a:r>
            <a:rPr lang="es-EC" sz="1500" b="1" kern="1200"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a:t>
          </a:r>
          <a:endParaRPr lang="es-EC" sz="1500" kern="1200" dirty="0"/>
        </a:p>
      </dsp:txBody>
      <dsp:txXfrm>
        <a:off x="1273537" y="28083"/>
        <a:ext cx="1752253" cy="849691"/>
      </dsp:txXfrm>
    </dsp:sp>
    <dsp:sp modelId="{619E82E3-CF18-4E3D-8B88-217240C14654}">
      <dsp:nvSpPr>
        <dsp:cNvPr id="0" name=""/>
        <dsp:cNvSpPr/>
      </dsp:nvSpPr>
      <dsp:spPr>
        <a:xfrm>
          <a:off x="1427614" y="904210"/>
          <a:ext cx="180512" cy="676921"/>
        </a:xfrm>
        <a:custGeom>
          <a:avLst/>
          <a:gdLst/>
          <a:ahLst/>
          <a:cxnLst/>
          <a:rect l="0" t="0" r="0" b="0"/>
          <a:pathLst>
            <a:path>
              <a:moveTo>
                <a:pt x="0" y="0"/>
              </a:moveTo>
              <a:lnTo>
                <a:pt x="0" y="676921"/>
              </a:lnTo>
              <a:lnTo>
                <a:pt x="180512" y="676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6E2EF-807F-41F4-94E3-A6FD9BE2F3D4}">
      <dsp:nvSpPr>
        <dsp:cNvPr id="0" name=""/>
        <dsp:cNvSpPr/>
      </dsp:nvSpPr>
      <dsp:spPr>
        <a:xfrm>
          <a:off x="1608126" y="1129850"/>
          <a:ext cx="1444098" cy="902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kern="1200" dirty="0">
              <a:effectLst/>
              <a:latin typeface="Times New Roman" panose="02020603050405020304" pitchFamily="18" charset="0"/>
              <a:ea typeface="Calibri" panose="020F0502020204030204" pitchFamily="34" charset="0"/>
            </a:rPr>
            <a:t>al igual que las percepciones de calidad se han reconocido como aspectos fundamentales que permiten explicar las conductas deseables del consumidor</a:t>
          </a:r>
          <a:endParaRPr lang="es-EC" sz="700" kern="1200" dirty="0"/>
        </a:p>
      </dsp:txBody>
      <dsp:txXfrm>
        <a:off x="1634561" y="1156285"/>
        <a:ext cx="1391228" cy="849691"/>
      </dsp:txXfrm>
    </dsp:sp>
    <dsp:sp modelId="{0BAB99B7-E546-473D-9736-1DA1C7E11289}">
      <dsp:nvSpPr>
        <dsp:cNvPr id="0" name=""/>
        <dsp:cNvSpPr/>
      </dsp:nvSpPr>
      <dsp:spPr>
        <a:xfrm>
          <a:off x="1427614" y="904210"/>
          <a:ext cx="180512" cy="1805123"/>
        </a:xfrm>
        <a:custGeom>
          <a:avLst/>
          <a:gdLst/>
          <a:ahLst/>
          <a:cxnLst/>
          <a:rect l="0" t="0" r="0" b="0"/>
          <a:pathLst>
            <a:path>
              <a:moveTo>
                <a:pt x="0" y="0"/>
              </a:moveTo>
              <a:lnTo>
                <a:pt x="0" y="1805123"/>
              </a:lnTo>
              <a:lnTo>
                <a:pt x="180512" y="1805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0B71E-977D-488E-9004-8F8B9E3C296B}">
      <dsp:nvSpPr>
        <dsp:cNvPr id="0" name=""/>
        <dsp:cNvSpPr/>
      </dsp:nvSpPr>
      <dsp:spPr>
        <a:xfrm>
          <a:off x="1608126" y="2258052"/>
          <a:ext cx="1444098" cy="902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kern="1200" dirty="0"/>
            <a:t>La satisfacción es una respuesta emocional cognitiva y comportamental</a:t>
          </a:r>
        </a:p>
      </dsp:txBody>
      <dsp:txXfrm>
        <a:off x="1634561" y="2284487"/>
        <a:ext cx="1391228" cy="849691"/>
      </dsp:txXfrm>
    </dsp:sp>
    <dsp:sp modelId="{DDACB038-74B3-4C45-A4E4-1A9FC8345907}">
      <dsp:nvSpPr>
        <dsp:cNvPr id="0" name=""/>
        <dsp:cNvSpPr/>
      </dsp:nvSpPr>
      <dsp:spPr>
        <a:xfrm>
          <a:off x="1427614" y="904210"/>
          <a:ext cx="180512" cy="2933324"/>
        </a:xfrm>
        <a:custGeom>
          <a:avLst/>
          <a:gdLst/>
          <a:ahLst/>
          <a:cxnLst/>
          <a:rect l="0" t="0" r="0" b="0"/>
          <a:pathLst>
            <a:path>
              <a:moveTo>
                <a:pt x="0" y="0"/>
              </a:moveTo>
              <a:lnTo>
                <a:pt x="0" y="2933324"/>
              </a:lnTo>
              <a:lnTo>
                <a:pt x="180512" y="2933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E452F-7E2C-48B6-9E0F-FFA1B4900C5C}">
      <dsp:nvSpPr>
        <dsp:cNvPr id="0" name=""/>
        <dsp:cNvSpPr/>
      </dsp:nvSpPr>
      <dsp:spPr>
        <a:xfrm>
          <a:off x="1608126" y="3386254"/>
          <a:ext cx="1444098" cy="902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kern="1200" dirty="0"/>
            <a:t>La respuesta se enfoca en un aspecto establecido con base en las expectativas, producto, experiencia del consumo </a:t>
          </a:r>
          <a:r>
            <a:rPr lang="es-EC" sz="700" kern="1200" dirty="0" err="1"/>
            <a:t>etc</a:t>
          </a:r>
          <a:endParaRPr lang="es-EC" sz="700" kern="1200" dirty="0"/>
        </a:p>
      </dsp:txBody>
      <dsp:txXfrm>
        <a:off x="1634561" y="3412689"/>
        <a:ext cx="1391228" cy="849691"/>
      </dsp:txXfrm>
    </dsp:sp>
    <dsp:sp modelId="{8E0BEE3B-4B9D-4510-8425-89F309F8EC4C}">
      <dsp:nvSpPr>
        <dsp:cNvPr id="0" name=""/>
        <dsp:cNvSpPr/>
      </dsp:nvSpPr>
      <dsp:spPr>
        <a:xfrm>
          <a:off x="1427614" y="904210"/>
          <a:ext cx="180512" cy="4061526"/>
        </a:xfrm>
        <a:custGeom>
          <a:avLst/>
          <a:gdLst/>
          <a:ahLst/>
          <a:cxnLst/>
          <a:rect l="0" t="0" r="0" b="0"/>
          <a:pathLst>
            <a:path>
              <a:moveTo>
                <a:pt x="0" y="0"/>
              </a:moveTo>
              <a:lnTo>
                <a:pt x="0" y="4061526"/>
              </a:lnTo>
              <a:lnTo>
                <a:pt x="180512" y="40615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32FD10-7CFD-44B5-8A96-B5A9E94EE455}">
      <dsp:nvSpPr>
        <dsp:cNvPr id="0" name=""/>
        <dsp:cNvSpPr/>
      </dsp:nvSpPr>
      <dsp:spPr>
        <a:xfrm>
          <a:off x="1608126" y="4514456"/>
          <a:ext cx="1444098" cy="902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kern="1200" dirty="0"/>
            <a:t>La respuesta surge en un momento en particular ya sea después del consumo, después de la elección o con base en la experiencia acumulada </a:t>
          </a:r>
          <a:r>
            <a:rPr lang="es-EC" sz="700" kern="1200" dirty="0" err="1"/>
            <a:t>etc</a:t>
          </a:r>
          <a:endParaRPr lang="es-EC" sz="700" kern="1200" dirty="0"/>
        </a:p>
      </dsp:txBody>
      <dsp:txXfrm>
        <a:off x="1634561" y="4540891"/>
        <a:ext cx="1391228" cy="849691"/>
      </dsp:txXfrm>
    </dsp:sp>
    <dsp:sp modelId="{52BDA662-D2ED-41BB-AE02-8557F7AFD2B4}">
      <dsp:nvSpPr>
        <dsp:cNvPr id="0" name=""/>
        <dsp:cNvSpPr/>
      </dsp:nvSpPr>
      <dsp:spPr>
        <a:xfrm>
          <a:off x="3503506" y="1648"/>
          <a:ext cx="1805123" cy="9025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C" sz="1500" b="1" kern="1200" dirty="0"/>
            <a:t>Teoría de los dos factores en la satisfacción del cliente</a:t>
          </a:r>
          <a:endParaRPr lang="es-EC" sz="1500" kern="1200" dirty="0"/>
        </a:p>
      </dsp:txBody>
      <dsp:txXfrm>
        <a:off x="3529941" y="28083"/>
        <a:ext cx="1752253" cy="849691"/>
      </dsp:txXfrm>
    </dsp:sp>
    <dsp:sp modelId="{E79283BD-CCDD-415E-9871-2B5B4E51CFA0}">
      <dsp:nvSpPr>
        <dsp:cNvPr id="0" name=""/>
        <dsp:cNvSpPr/>
      </dsp:nvSpPr>
      <dsp:spPr>
        <a:xfrm>
          <a:off x="3684018" y="904210"/>
          <a:ext cx="180512" cy="676921"/>
        </a:xfrm>
        <a:custGeom>
          <a:avLst/>
          <a:gdLst/>
          <a:ahLst/>
          <a:cxnLst/>
          <a:rect l="0" t="0" r="0" b="0"/>
          <a:pathLst>
            <a:path>
              <a:moveTo>
                <a:pt x="0" y="0"/>
              </a:moveTo>
              <a:lnTo>
                <a:pt x="0" y="676921"/>
              </a:lnTo>
              <a:lnTo>
                <a:pt x="180512" y="676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8CE0F-46A0-4E5D-8B21-F14642AF9F47}">
      <dsp:nvSpPr>
        <dsp:cNvPr id="0" name=""/>
        <dsp:cNvSpPr/>
      </dsp:nvSpPr>
      <dsp:spPr>
        <a:xfrm>
          <a:off x="3864530" y="1129850"/>
          <a:ext cx="1444098" cy="902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kern="1200" dirty="0"/>
            <a:t>Factores motivadores se encuentran asociados con una serie de sentimientos positivos , mientras que los factores de higiene son aquellos que no generan satisfacción, pero evitan la insatisfacción</a:t>
          </a:r>
        </a:p>
      </dsp:txBody>
      <dsp:txXfrm>
        <a:off x="3890965" y="1156285"/>
        <a:ext cx="1391228" cy="849691"/>
      </dsp:txXfrm>
    </dsp:sp>
    <dsp:sp modelId="{50BABF22-88C5-4B83-9439-F9FAD697956D}">
      <dsp:nvSpPr>
        <dsp:cNvPr id="0" name=""/>
        <dsp:cNvSpPr/>
      </dsp:nvSpPr>
      <dsp:spPr>
        <a:xfrm>
          <a:off x="5759909" y="1648"/>
          <a:ext cx="1805123" cy="9025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C" sz="1500" b="1" kern="1200" dirty="0"/>
            <a:t>Teoría de la equidad</a:t>
          </a:r>
          <a:endParaRPr lang="es-EC" sz="1500" kern="1200" dirty="0"/>
        </a:p>
      </dsp:txBody>
      <dsp:txXfrm>
        <a:off x="5786344" y="28083"/>
        <a:ext cx="1752253" cy="849691"/>
      </dsp:txXfrm>
    </dsp:sp>
    <dsp:sp modelId="{EF348E8C-DA7E-433E-B925-57176B620913}">
      <dsp:nvSpPr>
        <dsp:cNvPr id="0" name=""/>
        <dsp:cNvSpPr/>
      </dsp:nvSpPr>
      <dsp:spPr>
        <a:xfrm>
          <a:off x="5940422" y="904210"/>
          <a:ext cx="180512" cy="676921"/>
        </a:xfrm>
        <a:custGeom>
          <a:avLst/>
          <a:gdLst/>
          <a:ahLst/>
          <a:cxnLst/>
          <a:rect l="0" t="0" r="0" b="0"/>
          <a:pathLst>
            <a:path>
              <a:moveTo>
                <a:pt x="0" y="0"/>
              </a:moveTo>
              <a:lnTo>
                <a:pt x="0" y="676921"/>
              </a:lnTo>
              <a:lnTo>
                <a:pt x="180512" y="676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3A38C-1B50-4BDD-A277-B5CCC41C037E}">
      <dsp:nvSpPr>
        <dsp:cNvPr id="0" name=""/>
        <dsp:cNvSpPr/>
      </dsp:nvSpPr>
      <dsp:spPr>
        <a:xfrm>
          <a:off x="6120934" y="1129850"/>
          <a:ext cx="1444098" cy="902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kern="1200" dirty="0"/>
            <a:t>Plantea la relación de los sentimientos de injusticia con la desmotivación e insatisfacción</a:t>
          </a:r>
        </a:p>
        <a:p>
          <a:pPr marL="0" lvl="0" indent="0" algn="ctr" defTabSz="311150">
            <a:lnSpc>
              <a:spcPct val="90000"/>
            </a:lnSpc>
            <a:spcBef>
              <a:spcPct val="0"/>
            </a:spcBef>
            <a:spcAft>
              <a:spcPct val="35000"/>
            </a:spcAft>
            <a:buNone/>
          </a:pPr>
          <a:r>
            <a:rPr lang="es-EC" sz="700" kern="1200" dirty="0"/>
            <a:t>Satisfacción se genera cuando la persona o individuo siente que los resultados obtenidos mantienen un equilibrio con el esfuerzo o aportes </a:t>
          </a:r>
        </a:p>
      </dsp:txBody>
      <dsp:txXfrm>
        <a:off x="6147369" y="1156285"/>
        <a:ext cx="1391228" cy="849691"/>
      </dsp:txXfrm>
    </dsp:sp>
    <dsp:sp modelId="{287452D4-C7BF-42B6-B613-DB595F476762}">
      <dsp:nvSpPr>
        <dsp:cNvPr id="0" name=""/>
        <dsp:cNvSpPr/>
      </dsp:nvSpPr>
      <dsp:spPr>
        <a:xfrm>
          <a:off x="8016313" y="1648"/>
          <a:ext cx="1805123" cy="9025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C" sz="1500" b="1" kern="1200" dirty="0"/>
            <a:t>Teoría de las expectativas</a:t>
          </a:r>
          <a:endParaRPr lang="es-EC" sz="1500" kern="1200" dirty="0"/>
        </a:p>
      </dsp:txBody>
      <dsp:txXfrm>
        <a:off x="8042748" y="28083"/>
        <a:ext cx="1752253" cy="849691"/>
      </dsp:txXfrm>
    </dsp:sp>
    <dsp:sp modelId="{EB793C72-5AB6-4B9F-9581-E8BFF429E37F}">
      <dsp:nvSpPr>
        <dsp:cNvPr id="0" name=""/>
        <dsp:cNvSpPr/>
      </dsp:nvSpPr>
      <dsp:spPr>
        <a:xfrm>
          <a:off x="8196826" y="904210"/>
          <a:ext cx="180512" cy="676921"/>
        </a:xfrm>
        <a:custGeom>
          <a:avLst/>
          <a:gdLst/>
          <a:ahLst/>
          <a:cxnLst/>
          <a:rect l="0" t="0" r="0" b="0"/>
          <a:pathLst>
            <a:path>
              <a:moveTo>
                <a:pt x="0" y="0"/>
              </a:moveTo>
              <a:lnTo>
                <a:pt x="0" y="676921"/>
              </a:lnTo>
              <a:lnTo>
                <a:pt x="180512" y="676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65D24-360A-435C-9B46-5B9567D7A9C8}">
      <dsp:nvSpPr>
        <dsp:cNvPr id="0" name=""/>
        <dsp:cNvSpPr/>
      </dsp:nvSpPr>
      <dsp:spPr>
        <a:xfrm>
          <a:off x="8377338" y="1129850"/>
          <a:ext cx="1444098" cy="902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kern="1200" dirty="0"/>
            <a:t>La satisfacción del cliente depende de las expectativas que éste haya tenido con relación al desempeño de las características del producto o servicio antes de realizar la compra </a:t>
          </a:r>
        </a:p>
      </dsp:txBody>
      <dsp:txXfrm>
        <a:off x="8403773" y="1156285"/>
        <a:ext cx="1391228" cy="8496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A8C4E-3DB7-424A-AAD6-870DF77B3B58}">
      <dsp:nvSpPr>
        <dsp:cNvPr id="0" name=""/>
        <dsp:cNvSpPr/>
      </dsp:nvSpPr>
      <dsp:spPr>
        <a:xfrm>
          <a:off x="-124237" y="79823"/>
          <a:ext cx="4815278" cy="70864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kern="1200" dirty="0"/>
            <a:t>Por su finalidad</a:t>
          </a:r>
        </a:p>
        <a:p>
          <a:pPr marL="171450" lvl="1" indent="-171450" algn="ctr" defTabSz="711200">
            <a:lnSpc>
              <a:spcPct val="90000"/>
            </a:lnSpc>
            <a:spcBef>
              <a:spcPct val="0"/>
            </a:spcBef>
            <a:spcAft>
              <a:spcPct val="15000"/>
            </a:spcAft>
            <a:buChar char="•"/>
          </a:pPr>
          <a:r>
            <a:rPr lang="es-EC" sz="1600" kern="1200" dirty="0"/>
            <a:t>Aplicada</a:t>
          </a:r>
        </a:p>
      </dsp:txBody>
      <dsp:txXfrm>
        <a:off x="-103481" y="100579"/>
        <a:ext cx="3640777" cy="667136"/>
      </dsp:txXfrm>
    </dsp:sp>
    <dsp:sp modelId="{F0187650-A443-4A73-BC32-C9B1976600AD}">
      <dsp:nvSpPr>
        <dsp:cNvPr id="0" name=""/>
        <dsp:cNvSpPr/>
      </dsp:nvSpPr>
      <dsp:spPr>
        <a:xfrm>
          <a:off x="289457" y="1012414"/>
          <a:ext cx="4605084" cy="911847"/>
        </a:xfrm>
        <a:prstGeom prst="roundRect">
          <a:avLst>
            <a:gd name="adj" fmla="val 10000"/>
          </a:avLst>
        </a:prstGeom>
        <a:gradFill rotWithShape="0">
          <a:gsLst>
            <a:gs pos="0">
              <a:schemeClr val="accent3">
                <a:hueOff val="34"/>
                <a:satOff val="-12565"/>
                <a:lumOff val="-2942"/>
                <a:alphaOff val="0"/>
                <a:tint val="50000"/>
                <a:satMod val="300000"/>
              </a:schemeClr>
            </a:gs>
            <a:gs pos="35000">
              <a:schemeClr val="accent3">
                <a:hueOff val="34"/>
                <a:satOff val="-12565"/>
                <a:lumOff val="-2942"/>
                <a:alphaOff val="0"/>
                <a:tint val="37000"/>
                <a:satMod val="300000"/>
              </a:schemeClr>
            </a:gs>
            <a:gs pos="100000">
              <a:schemeClr val="accent3">
                <a:hueOff val="34"/>
                <a:satOff val="-12565"/>
                <a:lumOff val="-29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kern="1200" dirty="0"/>
            <a:t>Por las fuentes de información</a:t>
          </a:r>
        </a:p>
        <a:p>
          <a:pPr marL="171450" lvl="1" indent="-171450" algn="ctr" defTabSz="711200">
            <a:lnSpc>
              <a:spcPct val="90000"/>
            </a:lnSpc>
            <a:spcBef>
              <a:spcPct val="0"/>
            </a:spcBef>
            <a:spcAft>
              <a:spcPct val="15000"/>
            </a:spcAft>
            <a:buChar char="•"/>
          </a:pPr>
          <a:r>
            <a:rPr lang="es-EC" sz="1600" kern="1200" dirty="0"/>
            <a:t>Documental</a:t>
          </a:r>
        </a:p>
        <a:p>
          <a:pPr marL="171450" lvl="1" indent="-171450" algn="ctr" defTabSz="711200">
            <a:lnSpc>
              <a:spcPct val="90000"/>
            </a:lnSpc>
            <a:spcBef>
              <a:spcPct val="0"/>
            </a:spcBef>
            <a:spcAft>
              <a:spcPct val="15000"/>
            </a:spcAft>
            <a:buChar char="•"/>
          </a:pPr>
          <a:r>
            <a:rPr lang="es-EC" sz="1600" kern="1200" dirty="0"/>
            <a:t>De Campo</a:t>
          </a:r>
        </a:p>
      </dsp:txBody>
      <dsp:txXfrm>
        <a:off x="316164" y="1039121"/>
        <a:ext cx="3588623" cy="858433"/>
      </dsp:txXfrm>
    </dsp:sp>
    <dsp:sp modelId="{D559B762-1255-4496-ABF7-99C29CE2F4BD}">
      <dsp:nvSpPr>
        <dsp:cNvPr id="0" name=""/>
        <dsp:cNvSpPr/>
      </dsp:nvSpPr>
      <dsp:spPr>
        <a:xfrm>
          <a:off x="545945" y="2168091"/>
          <a:ext cx="4815278" cy="708648"/>
        </a:xfrm>
        <a:prstGeom prst="roundRect">
          <a:avLst>
            <a:gd name="adj" fmla="val 10000"/>
          </a:avLst>
        </a:prstGeom>
        <a:gradFill rotWithShape="0">
          <a:gsLst>
            <a:gs pos="0">
              <a:schemeClr val="accent3">
                <a:hueOff val="68"/>
                <a:satOff val="-25131"/>
                <a:lumOff val="-5883"/>
                <a:alphaOff val="0"/>
                <a:tint val="50000"/>
                <a:satMod val="300000"/>
              </a:schemeClr>
            </a:gs>
            <a:gs pos="35000">
              <a:schemeClr val="accent3">
                <a:hueOff val="68"/>
                <a:satOff val="-25131"/>
                <a:lumOff val="-5883"/>
                <a:alphaOff val="0"/>
                <a:tint val="37000"/>
                <a:satMod val="300000"/>
              </a:schemeClr>
            </a:gs>
            <a:gs pos="100000">
              <a:schemeClr val="accent3">
                <a:hueOff val="68"/>
                <a:satOff val="-25131"/>
                <a:lumOff val="-5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kern="1200" dirty="0"/>
            <a:t>Por las unidades de análisis</a:t>
          </a:r>
        </a:p>
        <a:p>
          <a:pPr marL="171450" lvl="1" indent="-171450" algn="ctr" defTabSz="711200">
            <a:lnSpc>
              <a:spcPct val="90000"/>
            </a:lnSpc>
            <a:spcBef>
              <a:spcPct val="0"/>
            </a:spcBef>
            <a:spcAft>
              <a:spcPct val="15000"/>
            </a:spcAft>
            <a:buChar char="•"/>
          </a:pPr>
          <a:r>
            <a:rPr lang="es-EC" sz="1600" kern="1200" dirty="0"/>
            <a:t>In situ</a:t>
          </a:r>
        </a:p>
      </dsp:txBody>
      <dsp:txXfrm>
        <a:off x="566701" y="2188847"/>
        <a:ext cx="3766762" cy="667136"/>
      </dsp:txXfrm>
    </dsp:sp>
    <dsp:sp modelId="{29CA2730-1BD3-4393-AA19-7426ECED6CC5}">
      <dsp:nvSpPr>
        <dsp:cNvPr id="0" name=""/>
        <dsp:cNvSpPr/>
      </dsp:nvSpPr>
      <dsp:spPr>
        <a:xfrm>
          <a:off x="859240" y="3202281"/>
          <a:ext cx="4815278" cy="708648"/>
        </a:xfrm>
        <a:prstGeom prst="roundRect">
          <a:avLst>
            <a:gd name="adj" fmla="val 10000"/>
          </a:avLst>
        </a:prstGeom>
        <a:gradFill rotWithShape="0">
          <a:gsLst>
            <a:gs pos="0">
              <a:schemeClr val="accent3">
                <a:hueOff val="103"/>
                <a:satOff val="-37696"/>
                <a:lumOff val="-8825"/>
                <a:alphaOff val="0"/>
                <a:tint val="50000"/>
                <a:satMod val="300000"/>
              </a:schemeClr>
            </a:gs>
            <a:gs pos="35000">
              <a:schemeClr val="accent3">
                <a:hueOff val="103"/>
                <a:satOff val="-37696"/>
                <a:lumOff val="-8825"/>
                <a:alphaOff val="0"/>
                <a:tint val="37000"/>
                <a:satMod val="300000"/>
              </a:schemeClr>
            </a:gs>
            <a:gs pos="100000">
              <a:schemeClr val="accent3">
                <a:hueOff val="103"/>
                <a:satOff val="-37696"/>
                <a:lumOff val="-8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kern="1200" dirty="0"/>
            <a:t>Por el control de las variables</a:t>
          </a:r>
        </a:p>
        <a:p>
          <a:pPr marL="171450" lvl="1" indent="-171450" algn="ctr" defTabSz="711200">
            <a:lnSpc>
              <a:spcPct val="90000"/>
            </a:lnSpc>
            <a:spcBef>
              <a:spcPct val="0"/>
            </a:spcBef>
            <a:spcAft>
              <a:spcPct val="15000"/>
            </a:spcAft>
            <a:buChar char="•"/>
          </a:pPr>
          <a:r>
            <a:rPr lang="es-EC" sz="1600" kern="1200" dirty="0"/>
            <a:t>No experimental</a:t>
          </a:r>
        </a:p>
      </dsp:txBody>
      <dsp:txXfrm>
        <a:off x="879996" y="3223037"/>
        <a:ext cx="3766762" cy="667136"/>
      </dsp:txXfrm>
    </dsp:sp>
    <dsp:sp modelId="{4F451F4D-AF6E-4ADD-8C40-11E0096FB67C}">
      <dsp:nvSpPr>
        <dsp:cNvPr id="0" name=""/>
        <dsp:cNvSpPr/>
      </dsp:nvSpPr>
      <dsp:spPr>
        <a:xfrm>
          <a:off x="1363852" y="4304604"/>
          <a:ext cx="4461706" cy="572383"/>
        </a:xfrm>
        <a:prstGeom prst="roundRect">
          <a:avLst>
            <a:gd name="adj" fmla="val 10000"/>
          </a:avLst>
        </a:prstGeom>
        <a:gradFill rotWithShape="0">
          <a:gsLst>
            <a:gs pos="0">
              <a:schemeClr val="accent3">
                <a:hueOff val="137"/>
                <a:satOff val="-50262"/>
                <a:lumOff val="-11766"/>
                <a:alphaOff val="0"/>
                <a:tint val="50000"/>
                <a:satMod val="300000"/>
              </a:schemeClr>
            </a:gs>
            <a:gs pos="35000">
              <a:schemeClr val="accent3">
                <a:hueOff val="137"/>
                <a:satOff val="-50262"/>
                <a:lumOff val="-11766"/>
                <a:alphaOff val="0"/>
                <a:tint val="37000"/>
                <a:satMod val="300000"/>
              </a:schemeClr>
            </a:gs>
            <a:gs pos="100000">
              <a:schemeClr val="accent3">
                <a:hueOff val="137"/>
                <a:satOff val="-50262"/>
                <a:lumOff val="-117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kern="1200" dirty="0"/>
            <a:t>Por el alcance </a:t>
          </a:r>
        </a:p>
        <a:p>
          <a:pPr marL="171450" lvl="1" indent="-171450" algn="ctr" defTabSz="711200">
            <a:lnSpc>
              <a:spcPct val="90000"/>
            </a:lnSpc>
            <a:spcBef>
              <a:spcPct val="0"/>
            </a:spcBef>
            <a:spcAft>
              <a:spcPct val="15000"/>
            </a:spcAft>
            <a:buChar char="•"/>
          </a:pPr>
          <a:r>
            <a:rPr lang="es-EC" sz="1600" kern="1200" dirty="0"/>
            <a:t>Correlacional</a:t>
          </a:r>
        </a:p>
      </dsp:txBody>
      <dsp:txXfrm>
        <a:off x="1380617" y="4321369"/>
        <a:ext cx="3495113" cy="538853"/>
      </dsp:txXfrm>
    </dsp:sp>
    <dsp:sp modelId="{8FE5D122-ADE6-472E-B78B-1AA2BF464ADC}">
      <dsp:nvSpPr>
        <dsp:cNvPr id="0" name=""/>
        <dsp:cNvSpPr/>
      </dsp:nvSpPr>
      <dsp:spPr>
        <a:xfrm>
          <a:off x="3888165" y="663395"/>
          <a:ext cx="590245" cy="59024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4020970" y="663395"/>
        <a:ext cx="324635" cy="444159"/>
      </dsp:txXfrm>
    </dsp:sp>
    <dsp:sp modelId="{6EDF201B-E24F-4BD1-A01A-5706EC8BBA5B}">
      <dsp:nvSpPr>
        <dsp:cNvPr id="0" name=""/>
        <dsp:cNvSpPr/>
      </dsp:nvSpPr>
      <dsp:spPr>
        <a:xfrm>
          <a:off x="4215991" y="1697585"/>
          <a:ext cx="590245" cy="590245"/>
        </a:xfrm>
        <a:prstGeom prst="downArrow">
          <a:avLst>
            <a:gd name="adj1" fmla="val 55000"/>
            <a:gd name="adj2" fmla="val 45000"/>
          </a:avLst>
        </a:prstGeom>
        <a:solidFill>
          <a:schemeClr val="accent3">
            <a:tint val="40000"/>
            <a:alpha val="90000"/>
            <a:hueOff val="138195"/>
            <a:satOff val="-19026"/>
            <a:lumOff val="-1681"/>
            <a:alphaOff val="0"/>
          </a:schemeClr>
        </a:solidFill>
        <a:ln w="9525" cap="flat" cmpd="sng" algn="ctr">
          <a:solidFill>
            <a:schemeClr val="accent3">
              <a:tint val="40000"/>
              <a:alpha val="90000"/>
              <a:hueOff val="138195"/>
              <a:satOff val="-19026"/>
              <a:lumOff val="-16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4348796" y="1697585"/>
        <a:ext cx="324635" cy="444159"/>
      </dsp:txXfrm>
    </dsp:sp>
    <dsp:sp modelId="{10210FFB-C874-44AE-BFDF-1AF5A35EF5DF}">
      <dsp:nvSpPr>
        <dsp:cNvPr id="0" name=""/>
        <dsp:cNvSpPr/>
      </dsp:nvSpPr>
      <dsp:spPr>
        <a:xfrm>
          <a:off x="4543817" y="2716641"/>
          <a:ext cx="590245" cy="590245"/>
        </a:xfrm>
        <a:prstGeom prst="downArrow">
          <a:avLst>
            <a:gd name="adj1" fmla="val 55000"/>
            <a:gd name="adj2" fmla="val 45000"/>
          </a:avLst>
        </a:prstGeom>
        <a:solidFill>
          <a:schemeClr val="accent3">
            <a:tint val="40000"/>
            <a:alpha val="90000"/>
            <a:hueOff val="276391"/>
            <a:satOff val="-38051"/>
            <a:lumOff val="-3362"/>
            <a:alphaOff val="0"/>
          </a:schemeClr>
        </a:solidFill>
        <a:ln w="9525" cap="flat" cmpd="sng" algn="ctr">
          <a:solidFill>
            <a:schemeClr val="accent3">
              <a:tint val="40000"/>
              <a:alpha val="90000"/>
              <a:hueOff val="276391"/>
              <a:satOff val="-38051"/>
              <a:lumOff val="-33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4676622" y="2716641"/>
        <a:ext cx="324635" cy="444159"/>
      </dsp:txXfrm>
    </dsp:sp>
    <dsp:sp modelId="{B3FCC4F2-78E9-449C-BADB-3E683C74B1E6}">
      <dsp:nvSpPr>
        <dsp:cNvPr id="0" name=""/>
        <dsp:cNvSpPr/>
      </dsp:nvSpPr>
      <dsp:spPr>
        <a:xfrm>
          <a:off x="4871643" y="3760921"/>
          <a:ext cx="590245" cy="590245"/>
        </a:xfrm>
        <a:prstGeom prst="downArrow">
          <a:avLst>
            <a:gd name="adj1" fmla="val 55000"/>
            <a:gd name="adj2" fmla="val 45000"/>
          </a:avLst>
        </a:prstGeom>
        <a:solidFill>
          <a:schemeClr val="accent3">
            <a:tint val="40000"/>
            <a:alpha val="90000"/>
            <a:hueOff val="414586"/>
            <a:satOff val="-57077"/>
            <a:lumOff val="-5043"/>
            <a:alphaOff val="0"/>
          </a:schemeClr>
        </a:solidFill>
        <a:ln w="9525" cap="flat" cmpd="sng" algn="ctr">
          <a:solidFill>
            <a:schemeClr val="accent3">
              <a:tint val="40000"/>
              <a:alpha val="90000"/>
              <a:hueOff val="414586"/>
              <a:satOff val="-57077"/>
              <a:lumOff val="-50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5004448" y="3760921"/>
        <a:ext cx="324635" cy="4441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07811-7924-4FDE-A5EB-A23BBB9397E3}">
      <dsp:nvSpPr>
        <dsp:cNvPr id="0" name=""/>
        <dsp:cNvSpPr/>
      </dsp:nvSpPr>
      <dsp:spPr>
        <a:xfrm>
          <a:off x="679452" y="1577143"/>
          <a:ext cx="2263876" cy="2264380"/>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400FE6-D940-445B-BC22-6470496F8161}">
      <dsp:nvSpPr>
        <dsp:cNvPr id="0" name=""/>
        <dsp:cNvSpPr/>
      </dsp:nvSpPr>
      <dsp:spPr>
        <a:xfrm>
          <a:off x="1179396" y="2396849"/>
          <a:ext cx="1263264" cy="63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Enfoque cuantitativo</a:t>
          </a:r>
        </a:p>
      </dsp:txBody>
      <dsp:txXfrm>
        <a:off x="1179396" y="2396849"/>
        <a:ext cx="1263264" cy="6315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DE9D-9AC0-4526-B1A9-23D50542BDC3}">
      <dsp:nvSpPr>
        <dsp:cNvPr id="0" name=""/>
        <dsp:cNvSpPr/>
      </dsp:nvSpPr>
      <dsp:spPr>
        <a:xfrm>
          <a:off x="34422" y="1878931"/>
          <a:ext cx="4466758" cy="997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Número total de estudiantes de las universidades existentes en el Ecuador, particularmente en el Distrito Metropolitano de Quito</a:t>
          </a:r>
        </a:p>
      </dsp:txBody>
      <dsp:txXfrm>
        <a:off x="34422" y="1878931"/>
        <a:ext cx="4466758" cy="997914"/>
      </dsp:txXfrm>
    </dsp:sp>
    <dsp:sp modelId="{B9A2BFD7-17DC-4CDA-8EBD-EDB80725EE4A}">
      <dsp:nvSpPr>
        <dsp:cNvPr id="0" name=""/>
        <dsp:cNvSpPr/>
      </dsp:nvSpPr>
      <dsp:spPr>
        <a:xfrm>
          <a:off x="336084" y="1120684"/>
          <a:ext cx="246801" cy="2468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49FB5-0E3F-4922-85DB-269C4AC60439}">
      <dsp:nvSpPr>
        <dsp:cNvPr id="0" name=""/>
        <dsp:cNvSpPr/>
      </dsp:nvSpPr>
      <dsp:spPr>
        <a:xfrm>
          <a:off x="1370362" y="951513"/>
          <a:ext cx="246801" cy="2468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FFA14-6186-4578-AA49-7CD029178C1B}">
      <dsp:nvSpPr>
        <dsp:cNvPr id="0" name=""/>
        <dsp:cNvSpPr/>
      </dsp:nvSpPr>
      <dsp:spPr>
        <a:xfrm>
          <a:off x="928793" y="909138"/>
          <a:ext cx="387831" cy="38783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B4446-59A6-4EF2-BA4A-A3A119D91A63}">
      <dsp:nvSpPr>
        <dsp:cNvPr id="0" name=""/>
        <dsp:cNvSpPr/>
      </dsp:nvSpPr>
      <dsp:spPr>
        <a:xfrm>
          <a:off x="1613563" y="818245"/>
          <a:ext cx="246801" cy="2468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8D3A4-EEFD-4F39-9433-417425F24A46}">
      <dsp:nvSpPr>
        <dsp:cNvPr id="0" name=""/>
        <dsp:cNvSpPr/>
      </dsp:nvSpPr>
      <dsp:spPr>
        <a:xfrm>
          <a:off x="2062742" y="680037"/>
          <a:ext cx="246801" cy="24680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5D5A8-6F12-47E4-91DB-A74270CB556A}">
      <dsp:nvSpPr>
        <dsp:cNvPr id="0" name=""/>
        <dsp:cNvSpPr/>
      </dsp:nvSpPr>
      <dsp:spPr>
        <a:xfrm>
          <a:off x="2615578" y="921902"/>
          <a:ext cx="246801" cy="2468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724B1-4B32-47E6-A46A-0D71AFE0BA1B}">
      <dsp:nvSpPr>
        <dsp:cNvPr id="0" name=""/>
        <dsp:cNvSpPr/>
      </dsp:nvSpPr>
      <dsp:spPr>
        <a:xfrm>
          <a:off x="2961100" y="1094663"/>
          <a:ext cx="387831" cy="3878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B5468-0204-47BB-AC0E-A9B0BF29AB95}">
      <dsp:nvSpPr>
        <dsp:cNvPr id="0" name=""/>
        <dsp:cNvSpPr/>
      </dsp:nvSpPr>
      <dsp:spPr>
        <a:xfrm>
          <a:off x="3428675" y="1367483"/>
          <a:ext cx="246801" cy="24680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37FC3-02F6-4FA4-A394-8C7360543A8F}">
      <dsp:nvSpPr>
        <dsp:cNvPr id="0" name=""/>
        <dsp:cNvSpPr/>
      </dsp:nvSpPr>
      <dsp:spPr>
        <a:xfrm>
          <a:off x="3829846" y="1367483"/>
          <a:ext cx="246801" cy="2468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37340-525A-40CC-8A4F-857F5D9819D2}">
      <dsp:nvSpPr>
        <dsp:cNvPr id="0" name=""/>
        <dsp:cNvSpPr/>
      </dsp:nvSpPr>
      <dsp:spPr>
        <a:xfrm>
          <a:off x="2226987" y="856254"/>
          <a:ext cx="634632" cy="63463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8AAF6-1ECB-45CB-8A85-749869306FED}">
      <dsp:nvSpPr>
        <dsp:cNvPr id="0" name=""/>
        <dsp:cNvSpPr/>
      </dsp:nvSpPr>
      <dsp:spPr>
        <a:xfrm>
          <a:off x="336086" y="2776631"/>
          <a:ext cx="246801" cy="2468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B78C3-9583-46DB-AE37-BA63FB5D57F9}">
      <dsp:nvSpPr>
        <dsp:cNvPr id="0" name=""/>
        <dsp:cNvSpPr/>
      </dsp:nvSpPr>
      <dsp:spPr>
        <a:xfrm>
          <a:off x="715205" y="2900030"/>
          <a:ext cx="387831" cy="3878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90814-ED92-4D2E-B1F6-A11C5BA3ADBB}">
      <dsp:nvSpPr>
        <dsp:cNvPr id="0" name=""/>
        <dsp:cNvSpPr/>
      </dsp:nvSpPr>
      <dsp:spPr>
        <a:xfrm>
          <a:off x="1233489" y="3029588"/>
          <a:ext cx="564117" cy="5641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0741C-0733-4564-9F99-4A6576931A59}">
      <dsp:nvSpPr>
        <dsp:cNvPr id="0" name=""/>
        <dsp:cNvSpPr/>
      </dsp:nvSpPr>
      <dsp:spPr>
        <a:xfrm>
          <a:off x="1959085" y="3478767"/>
          <a:ext cx="246801" cy="2468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11146-C0F0-4349-B274-CD848858307A}">
      <dsp:nvSpPr>
        <dsp:cNvPr id="0" name=""/>
        <dsp:cNvSpPr/>
      </dsp:nvSpPr>
      <dsp:spPr>
        <a:xfrm>
          <a:off x="2097294" y="3029588"/>
          <a:ext cx="387831" cy="38783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93EDD-CD73-49C2-A72F-F76F923F55BE}">
      <dsp:nvSpPr>
        <dsp:cNvPr id="0" name=""/>
        <dsp:cNvSpPr/>
      </dsp:nvSpPr>
      <dsp:spPr>
        <a:xfrm>
          <a:off x="2442816" y="3513319"/>
          <a:ext cx="246801" cy="2468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E9CAE-7162-4B77-A7E0-2449445569DA}">
      <dsp:nvSpPr>
        <dsp:cNvPr id="0" name=""/>
        <dsp:cNvSpPr/>
      </dsp:nvSpPr>
      <dsp:spPr>
        <a:xfrm>
          <a:off x="2753786" y="2960483"/>
          <a:ext cx="564117" cy="5641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EEF09-3E82-46E2-97B2-F71DF4705EBB}">
      <dsp:nvSpPr>
        <dsp:cNvPr id="0" name=""/>
        <dsp:cNvSpPr/>
      </dsp:nvSpPr>
      <dsp:spPr>
        <a:xfrm>
          <a:off x="3513935" y="2822274"/>
          <a:ext cx="387831" cy="38783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3844B-EDAD-434A-853B-172AB64B30A8}">
      <dsp:nvSpPr>
        <dsp:cNvPr id="0" name=""/>
        <dsp:cNvSpPr/>
      </dsp:nvSpPr>
      <dsp:spPr>
        <a:xfrm>
          <a:off x="4379459" y="1573213"/>
          <a:ext cx="564832" cy="129373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FD4ED-3FBE-4F9C-ABD8-ABC453230350}">
      <dsp:nvSpPr>
        <dsp:cNvPr id="0" name=""/>
        <dsp:cNvSpPr/>
      </dsp:nvSpPr>
      <dsp:spPr>
        <a:xfrm>
          <a:off x="5492770" y="1605526"/>
          <a:ext cx="564832" cy="129373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45BA9-F28F-4724-8157-0EF36FB4C0D1}">
      <dsp:nvSpPr>
        <dsp:cNvPr id="0" name=""/>
        <dsp:cNvSpPr/>
      </dsp:nvSpPr>
      <dsp:spPr>
        <a:xfrm>
          <a:off x="5967752" y="899883"/>
          <a:ext cx="5005047" cy="26404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C" sz="1600" kern="1200" dirty="0"/>
            <a:t>44 universidades y escuelas politécnicas registradas al año 2018 en la Provincia de Pichincha considerando matrices y sedes, </a:t>
          </a:r>
        </a:p>
        <a:p>
          <a:pPr marL="0" lvl="0" indent="0" algn="ctr" defTabSz="711200">
            <a:lnSpc>
              <a:spcPct val="90000"/>
            </a:lnSpc>
            <a:spcBef>
              <a:spcPct val="0"/>
            </a:spcBef>
            <a:spcAft>
              <a:spcPct val="35000"/>
            </a:spcAft>
            <a:buNone/>
          </a:pPr>
          <a:r>
            <a:rPr lang="es-EC" sz="1600" kern="1200" dirty="0"/>
            <a:t>Se registraron un total de 160.114 estudiantes matriculados </a:t>
          </a:r>
        </a:p>
      </dsp:txBody>
      <dsp:txXfrm>
        <a:off x="6700724" y="1286563"/>
        <a:ext cx="3539103" cy="18670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B93E7-5167-45AB-83D0-9C87C09D8E9C}">
      <dsp:nvSpPr>
        <dsp:cNvPr id="0" name=""/>
        <dsp:cNvSpPr/>
      </dsp:nvSpPr>
      <dsp:spPr>
        <a:xfrm>
          <a:off x="418344" y="342267"/>
          <a:ext cx="2702868"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570692-5A1A-4FD1-BF8D-048ED9705C53}">
      <dsp:nvSpPr>
        <dsp:cNvPr id="0" name=""/>
        <dsp:cNvSpPr/>
      </dsp:nvSpPr>
      <dsp:spPr>
        <a:xfrm>
          <a:off x="199668" y="69524"/>
          <a:ext cx="2795354" cy="5313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658" tIns="0" rIns="105658" bIns="0" numCol="1" spcCol="1270" anchor="ctr" anchorCtr="0">
          <a:noAutofit/>
        </a:bodyPr>
        <a:lstStyle/>
        <a:p>
          <a:pPr marL="0" lvl="0" indent="0" algn="l" defTabSz="622300">
            <a:lnSpc>
              <a:spcPct val="90000"/>
            </a:lnSpc>
            <a:spcBef>
              <a:spcPct val="0"/>
            </a:spcBef>
            <a:spcAft>
              <a:spcPct val="35000"/>
            </a:spcAft>
            <a:buNone/>
          </a:pPr>
          <a:r>
            <a:rPr lang="es-EC" sz="1400" b="1" kern="1200" dirty="0"/>
            <a:t>N=</a:t>
          </a:r>
          <a:r>
            <a:rPr lang="es-EC" sz="1400" kern="1200" dirty="0"/>
            <a:t> Tamaño de la población</a:t>
          </a:r>
        </a:p>
      </dsp:txBody>
      <dsp:txXfrm>
        <a:off x="225607" y="95463"/>
        <a:ext cx="2743476" cy="479482"/>
      </dsp:txXfrm>
    </dsp:sp>
    <dsp:sp modelId="{C6426963-6081-4802-8FFA-943C2C6ED327}">
      <dsp:nvSpPr>
        <dsp:cNvPr id="0" name=""/>
        <dsp:cNvSpPr/>
      </dsp:nvSpPr>
      <dsp:spPr>
        <a:xfrm>
          <a:off x="418344" y="1158747"/>
          <a:ext cx="2702868"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43A3A5E-CC29-4AA3-81C9-E4ED0CD664B1}">
      <dsp:nvSpPr>
        <dsp:cNvPr id="0" name=""/>
        <dsp:cNvSpPr/>
      </dsp:nvSpPr>
      <dsp:spPr>
        <a:xfrm>
          <a:off x="199668" y="886004"/>
          <a:ext cx="2795354" cy="5313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658" tIns="0" rIns="105658" bIns="0" numCol="1" spcCol="1270" anchor="ctr" anchorCtr="0">
          <a:noAutofit/>
        </a:bodyPr>
        <a:lstStyle/>
        <a:p>
          <a:pPr marL="0" lvl="0" indent="0" algn="l" defTabSz="622300">
            <a:lnSpc>
              <a:spcPct val="90000"/>
            </a:lnSpc>
            <a:spcBef>
              <a:spcPct val="0"/>
            </a:spcBef>
            <a:spcAft>
              <a:spcPct val="35000"/>
            </a:spcAft>
            <a:buNone/>
          </a:pPr>
          <a:r>
            <a:rPr lang="es-EC" sz="1400" b="1" kern="1200" dirty="0"/>
            <a:t>P=</a:t>
          </a:r>
          <a:r>
            <a:rPr lang="es-EC" sz="1400" kern="1200" dirty="0"/>
            <a:t> Probabilidad de éxito</a:t>
          </a:r>
        </a:p>
      </dsp:txBody>
      <dsp:txXfrm>
        <a:off x="225607" y="911943"/>
        <a:ext cx="2743476" cy="479482"/>
      </dsp:txXfrm>
    </dsp:sp>
    <dsp:sp modelId="{981E0B3F-7499-400B-B8CA-1890AB32505A}">
      <dsp:nvSpPr>
        <dsp:cNvPr id="0" name=""/>
        <dsp:cNvSpPr/>
      </dsp:nvSpPr>
      <dsp:spPr>
        <a:xfrm>
          <a:off x="418344" y="1975227"/>
          <a:ext cx="2702868"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FE8CAA-B5E5-4978-9255-7E3E95C37B0C}">
      <dsp:nvSpPr>
        <dsp:cNvPr id="0" name=""/>
        <dsp:cNvSpPr/>
      </dsp:nvSpPr>
      <dsp:spPr>
        <a:xfrm>
          <a:off x="199668" y="1702484"/>
          <a:ext cx="2795354" cy="5313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658" tIns="0" rIns="105658" bIns="0" numCol="1" spcCol="1270" anchor="ctr" anchorCtr="0">
          <a:noAutofit/>
        </a:bodyPr>
        <a:lstStyle/>
        <a:p>
          <a:pPr marL="0" lvl="0" indent="0" algn="l" defTabSz="622300">
            <a:lnSpc>
              <a:spcPct val="90000"/>
            </a:lnSpc>
            <a:spcBef>
              <a:spcPct val="0"/>
            </a:spcBef>
            <a:spcAft>
              <a:spcPct val="35000"/>
            </a:spcAft>
            <a:buNone/>
          </a:pPr>
          <a:r>
            <a:rPr lang="es-EC" sz="1400" b="1" kern="1200" dirty="0"/>
            <a:t>Q=</a:t>
          </a:r>
          <a:r>
            <a:rPr lang="es-EC" sz="1400" kern="1200" dirty="0"/>
            <a:t> Probabilidad de fracaso</a:t>
          </a:r>
        </a:p>
      </dsp:txBody>
      <dsp:txXfrm>
        <a:off x="225607" y="1728423"/>
        <a:ext cx="2743476" cy="479482"/>
      </dsp:txXfrm>
    </dsp:sp>
    <dsp:sp modelId="{E4D736C7-7065-493F-B474-C041223625A7}">
      <dsp:nvSpPr>
        <dsp:cNvPr id="0" name=""/>
        <dsp:cNvSpPr/>
      </dsp:nvSpPr>
      <dsp:spPr>
        <a:xfrm>
          <a:off x="418344" y="2791707"/>
          <a:ext cx="2702868"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26D1680-E3E2-456E-BE83-68BFC69ADF1A}">
      <dsp:nvSpPr>
        <dsp:cNvPr id="0" name=""/>
        <dsp:cNvSpPr/>
      </dsp:nvSpPr>
      <dsp:spPr>
        <a:xfrm>
          <a:off x="199668" y="2518964"/>
          <a:ext cx="2795354" cy="5313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658" tIns="0" rIns="105658" bIns="0" numCol="1" spcCol="1270" anchor="ctr" anchorCtr="0">
          <a:noAutofit/>
        </a:bodyPr>
        <a:lstStyle/>
        <a:p>
          <a:pPr marL="0" lvl="0" indent="0" algn="l" defTabSz="622300">
            <a:lnSpc>
              <a:spcPct val="90000"/>
            </a:lnSpc>
            <a:spcBef>
              <a:spcPct val="0"/>
            </a:spcBef>
            <a:spcAft>
              <a:spcPct val="35000"/>
            </a:spcAft>
            <a:buNone/>
          </a:pPr>
          <a:r>
            <a:rPr lang="es-EC" sz="1400" b="1" kern="1200" dirty="0"/>
            <a:t>E=</a:t>
          </a:r>
          <a:r>
            <a:rPr lang="es-EC" sz="1400" kern="1200" dirty="0"/>
            <a:t> Error muestral</a:t>
          </a:r>
        </a:p>
      </dsp:txBody>
      <dsp:txXfrm>
        <a:off x="225607" y="2544903"/>
        <a:ext cx="2743476" cy="479482"/>
      </dsp:txXfrm>
    </dsp:sp>
    <dsp:sp modelId="{C48CC7AA-6805-4D4A-8256-31CD0D22121D}">
      <dsp:nvSpPr>
        <dsp:cNvPr id="0" name=""/>
        <dsp:cNvSpPr/>
      </dsp:nvSpPr>
      <dsp:spPr>
        <a:xfrm>
          <a:off x="418344" y="3608187"/>
          <a:ext cx="2702868" cy="453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DDAD2E5-0D02-46EC-81CF-CC0DB4B00FB6}">
      <dsp:nvSpPr>
        <dsp:cNvPr id="0" name=""/>
        <dsp:cNvSpPr/>
      </dsp:nvSpPr>
      <dsp:spPr>
        <a:xfrm>
          <a:off x="199668" y="3335444"/>
          <a:ext cx="2795354" cy="53136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658" tIns="0" rIns="105658" bIns="0" numCol="1" spcCol="1270" anchor="ctr" anchorCtr="0">
          <a:noAutofit/>
        </a:bodyPr>
        <a:lstStyle/>
        <a:p>
          <a:pPr marL="0" lvl="0" indent="0" algn="l" defTabSz="622300">
            <a:lnSpc>
              <a:spcPct val="90000"/>
            </a:lnSpc>
            <a:spcBef>
              <a:spcPct val="0"/>
            </a:spcBef>
            <a:spcAft>
              <a:spcPct val="35000"/>
            </a:spcAft>
            <a:buNone/>
          </a:pPr>
          <a:r>
            <a:rPr lang="es-EC" sz="1400" b="1" kern="1200" dirty="0"/>
            <a:t>Z= </a:t>
          </a:r>
          <a:r>
            <a:rPr lang="es-EC" sz="1400" kern="1200" dirty="0"/>
            <a:t>Valor estadístico de la curva normal</a:t>
          </a:r>
        </a:p>
      </dsp:txBody>
      <dsp:txXfrm>
        <a:off x="225607" y="3361383"/>
        <a:ext cx="2743476" cy="479482"/>
      </dsp:txXfrm>
    </dsp:sp>
    <dsp:sp modelId="{70B95E71-9321-435D-9240-83276E92E1AF}">
      <dsp:nvSpPr>
        <dsp:cNvPr id="0" name=""/>
        <dsp:cNvSpPr/>
      </dsp:nvSpPr>
      <dsp:spPr>
        <a:xfrm>
          <a:off x="418344" y="4424666"/>
          <a:ext cx="2702868"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EB40DE-FA26-4F98-BBA0-A134B5F15977}">
      <dsp:nvSpPr>
        <dsp:cNvPr id="0" name=""/>
        <dsp:cNvSpPr/>
      </dsp:nvSpPr>
      <dsp:spPr>
        <a:xfrm>
          <a:off x="199668" y="4151924"/>
          <a:ext cx="2795354" cy="5313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658" tIns="0" rIns="105658" bIns="0" numCol="1" spcCol="1270" anchor="ctr" anchorCtr="0">
          <a:noAutofit/>
        </a:bodyPr>
        <a:lstStyle/>
        <a:p>
          <a:pPr marL="0" lvl="0" indent="0" algn="l" defTabSz="622300">
            <a:lnSpc>
              <a:spcPct val="90000"/>
            </a:lnSpc>
            <a:spcBef>
              <a:spcPct val="0"/>
            </a:spcBef>
            <a:spcAft>
              <a:spcPct val="35000"/>
            </a:spcAft>
            <a:buNone/>
          </a:pPr>
          <a:r>
            <a:rPr lang="es-EC" sz="1400" b="1" kern="1200" dirty="0">
              <a:latin typeface="Helvetica" panose="020B0604020202020204" pitchFamily="34" charset="0"/>
              <a:cs typeface="Helvetica" panose="020B0604020202020204" pitchFamily="34" charset="0"/>
            </a:rPr>
            <a:t>n= </a:t>
          </a:r>
          <a:r>
            <a:rPr lang="es-EC" sz="1400" kern="1200" dirty="0">
              <a:latin typeface="Helvetica" panose="020B0604020202020204" pitchFamily="34" charset="0"/>
              <a:cs typeface="Helvetica" panose="020B0604020202020204" pitchFamily="34" charset="0"/>
            </a:rPr>
            <a:t>tamaño de la muestra </a:t>
          </a:r>
          <a:endParaRPr lang="es-EC" sz="1400" kern="1200" dirty="0"/>
        </a:p>
      </dsp:txBody>
      <dsp:txXfrm>
        <a:off x="225607" y="4177863"/>
        <a:ext cx="2743476"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44D3-4536-4C33-A6DE-821BD7ADCE2B}">
      <dsp:nvSpPr>
        <dsp:cNvPr id="0" name=""/>
        <dsp:cNvSpPr/>
      </dsp:nvSpPr>
      <dsp:spPr>
        <a:xfrm>
          <a:off x="1552645" y="1315"/>
          <a:ext cx="1883448" cy="6879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C" sz="1300" kern="1200" dirty="0"/>
            <a:t>Variable Independiente (Calidad de los portales web universitarios)</a:t>
          </a:r>
        </a:p>
      </dsp:txBody>
      <dsp:txXfrm>
        <a:off x="1572795" y="21465"/>
        <a:ext cx="1843148" cy="647667"/>
      </dsp:txXfrm>
    </dsp:sp>
    <dsp:sp modelId="{CEA5E43E-8B33-4914-8291-933ED15799DF}">
      <dsp:nvSpPr>
        <dsp:cNvPr id="0" name=""/>
        <dsp:cNvSpPr/>
      </dsp:nvSpPr>
      <dsp:spPr>
        <a:xfrm>
          <a:off x="1740989" y="689283"/>
          <a:ext cx="188344" cy="515975"/>
        </a:xfrm>
        <a:custGeom>
          <a:avLst/>
          <a:gdLst/>
          <a:ahLst/>
          <a:cxnLst/>
          <a:rect l="0" t="0" r="0" b="0"/>
          <a:pathLst>
            <a:path>
              <a:moveTo>
                <a:pt x="0" y="0"/>
              </a:moveTo>
              <a:lnTo>
                <a:pt x="0" y="515975"/>
              </a:lnTo>
              <a:lnTo>
                <a:pt x="188344" y="5159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4BCB3-733D-462E-90AF-54FA4D966136}">
      <dsp:nvSpPr>
        <dsp:cNvPr id="0" name=""/>
        <dsp:cNvSpPr/>
      </dsp:nvSpPr>
      <dsp:spPr>
        <a:xfrm>
          <a:off x="1929334" y="861275"/>
          <a:ext cx="1100747" cy="6879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Funcionalidad</a:t>
          </a:r>
          <a:endParaRPr lang="es-EC" sz="1200" kern="1200" dirty="0"/>
        </a:p>
      </dsp:txBody>
      <dsp:txXfrm>
        <a:off x="1949484" y="881425"/>
        <a:ext cx="1060447" cy="647667"/>
      </dsp:txXfrm>
    </dsp:sp>
    <dsp:sp modelId="{E462608D-6652-4269-8FF8-4C921A9D6557}">
      <dsp:nvSpPr>
        <dsp:cNvPr id="0" name=""/>
        <dsp:cNvSpPr/>
      </dsp:nvSpPr>
      <dsp:spPr>
        <a:xfrm>
          <a:off x="1740989" y="689283"/>
          <a:ext cx="188344" cy="1375934"/>
        </a:xfrm>
        <a:custGeom>
          <a:avLst/>
          <a:gdLst/>
          <a:ahLst/>
          <a:cxnLst/>
          <a:rect l="0" t="0" r="0" b="0"/>
          <a:pathLst>
            <a:path>
              <a:moveTo>
                <a:pt x="0" y="0"/>
              </a:moveTo>
              <a:lnTo>
                <a:pt x="0" y="1375934"/>
              </a:lnTo>
              <a:lnTo>
                <a:pt x="188344" y="13759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C7CD1-7AD5-449E-8169-EEAA49A9A772}">
      <dsp:nvSpPr>
        <dsp:cNvPr id="0" name=""/>
        <dsp:cNvSpPr/>
      </dsp:nvSpPr>
      <dsp:spPr>
        <a:xfrm>
          <a:off x="1929334" y="1721234"/>
          <a:ext cx="1100747" cy="68796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Eficiencia</a:t>
          </a:r>
          <a:endParaRPr lang="es-EC" sz="1200" kern="1200" dirty="0"/>
        </a:p>
      </dsp:txBody>
      <dsp:txXfrm>
        <a:off x="1949484" y="1741384"/>
        <a:ext cx="1060447" cy="647667"/>
      </dsp:txXfrm>
    </dsp:sp>
    <dsp:sp modelId="{3E071681-8C97-40E0-ADF9-40E05EF36BCC}">
      <dsp:nvSpPr>
        <dsp:cNvPr id="0" name=""/>
        <dsp:cNvSpPr/>
      </dsp:nvSpPr>
      <dsp:spPr>
        <a:xfrm>
          <a:off x="1740989" y="689283"/>
          <a:ext cx="188344" cy="2235894"/>
        </a:xfrm>
        <a:custGeom>
          <a:avLst/>
          <a:gdLst/>
          <a:ahLst/>
          <a:cxnLst/>
          <a:rect l="0" t="0" r="0" b="0"/>
          <a:pathLst>
            <a:path>
              <a:moveTo>
                <a:pt x="0" y="0"/>
              </a:moveTo>
              <a:lnTo>
                <a:pt x="0" y="2235894"/>
              </a:lnTo>
              <a:lnTo>
                <a:pt x="188344" y="2235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35258F-2446-4846-A0DB-23DBA7D54D07}">
      <dsp:nvSpPr>
        <dsp:cNvPr id="0" name=""/>
        <dsp:cNvSpPr/>
      </dsp:nvSpPr>
      <dsp:spPr>
        <a:xfrm>
          <a:off x="1929334" y="2581193"/>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C" sz="1200" kern="1200" dirty="0"/>
            <a:t>Usabilidad</a:t>
          </a:r>
        </a:p>
      </dsp:txBody>
      <dsp:txXfrm>
        <a:off x="1949484" y="2601343"/>
        <a:ext cx="1466458" cy="647667"/>
      </dsp:txXfrm>
    </dsp:sp>
    <dsp:sp modelId="{82B04EE8-80D3-4275-944D-2CC43E3A5417}">
      <dsp:nvSpPr>
        <dsp:cNvPr id="0" name=""/>
        <dsp:cNvSpPr/>
      </dsp:nvSpPr>
      <dsp:spPr>
        <a:xfrm>
          <a:off x="1740989" y="689283"/>
          <a:ext cx="188344" cy="3095853"/>
        </a:xfrm>
        <a:custGeom>
          <a:avLst/>
          <a:gdLst/>
          <a:ahLst/>
          <a:cxnLst/>
          <a:rect l="0" t="0" r="0" b="0"/>
          <a:pathLst>
            <a:path>
              <a:moveTo>
                <a:pt x="0" y="0"/>
              </a:moveTo>
              <a:lnTo>
                <a:pt x="0" y="3095853"/>
              </a:lnTo>
              <a:lnTo>
                <a:pt x="188344" y="30958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DAD37-36AE-4D28-909F-82C98E7A91DB}">
      <dsp:nvSpPr>
        <dsp:cNvPr id="0" name=""/>
        <dsp:cNvSpPr/>
      </dsp:nvSpPr>
      <dsp:spPr>
        <a:xfrm>
          <a:off x="1929334" y="3441153"/>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Fiabilidad</a:t>
          </a:r>
          <a:endParaRPr lang="es-EC" sz="1200" kern="1200" dirty="0"/>
        </a:p>
      </dsp:txBody>
      <dsp:txXfrm>
        <a:off x="1949484" y="3461303"/>
        <a:ext cx="1466458" cy="647667"/>
      </dsp:txXfrm>
    </dsp:sp>
    <dsp:sp modelId="{ECD2D754-90CD-4840-80C5-0B33B3F25F20}">
      <dsp:nvSpPr>
        <dsp:cNvPr id="0" name=""/>
        <dsp:cNvSpPr/>
      </dsp:nvSpPr>
      <dsp:spPr>
        <a:xfrm>
          <a:off x="1740989" y="689283"/>
          <a:ext cx="188344" cy="3955812"/>
        </a:xfrm>
        <a:custGeom>
          <a:avLst/>
          <a:gdLst/>
          <a:ahLst/>
          <a:cxnLst/>
          <a:rect l="0" t="0" r="0" b="0"/>
          <a:pathLst>
            <a:path>
              <a:moveTo>
                <a:pt x="0" y="0"/>
              </a:moveTo>
              <a:lnTo>
                <a:pt x="0" y="3955812"/>
              </a:lnTo>
              <a:lnTo>
                <a:pt x="188344" y="39558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C08A7B-ABEC-47E4-BD7E-22394E23B9A5}">
      <dsp:nvSpPr>
        <dsp:cNvPr id="0" name=""/>
        <dsp:cNvSpPr/>
      </dsp:nvSpPr>
      <dsp:spPr>
        <a:xfrm>
          <a:off x="1929334" y="4301112"/>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C" sz="1200" kern="1200" dirty="0"/>
            <a:t>Contenido</a:t>
          </a:r>
        </a:p>
      </dsp:txBody>
      <dsp:txXfrm>
        <a:off x="1949484" y="4321262"/>
        <a:ext cx="1466458" cy="647667"/>
      </dsp:txXfrm>
    </dsp:sp>
    <dsp:sp modelId="{A12F66DC-C6CC-4A7F-8FC2-6775B10CC0A4}">
      <dsp:nvSpPr>
        <dsp:cNvPr id="0" name=""/>
        <dsp:cNvSpPr/>
      </dsp:nvSpPr>
      <dsp:spPr>
        <a:xfrm>
          <a:off x="3780077" y="1315"/>
          <a:ext cx="1883448" cy="68796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C" sz="1300" kern="1200" dirty="0"/>
            <a:t>Variable dependiente (Satisfacción de los estudiantes)</a:t>
          </a:r>
        </a:p>
      </dsp:txBody>
      <dsp:txXfrm>
        <a:off x="3800227" y="21465"/>
        <a:ext cx="1843148" cy="647667"/>
      </dsp:txXfrm>
    </dsp:sp>
    <dsp:sp modelId="{AF2A5624-63B5-40F1-92B2-3DBCC555EB3F}">
      <dsp:nvSpPr>
        <dsp:cNvPr id="0" name=""/>
        <dsp:cNvSpPr/>
      </dsp:nvSpPr>
      <dsp:spPr>
        <a:xfrm>
          <a:off x="3968422" y="689283"/>
          <a:ext cx="188344" cy="515975"/>
        </a:xfrm>
        <a:custGeom>
          <a:avLst/>
          <a:gdLst/>
          <a:ahLst/>
          <a:cxnLst/>
          <a:rect l="0" t="0" r="0" b="0"/>
          <a:pathLst>
            <a:path>
              <a:moveTo>
                <a:pt x="0" y="0"/>
              </a:moveTo>
              <a:lnTo>
                <a:pt x="0" y="515975"/>
              </a:lnTo>
              <a:lnTo>
                <a:pt x="188344" y="5159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40321-3704-471D-84D9-43C154186FD9}">
      <dsp:nvSpPr>
        <dsp:cNvPr id="0" name=""/>
        <dsp:cNvSpPr/>
      </dsp:nvSpPr>
      <dsp:spPr>
        <a:xfrm>
          <a:off x="4156767" y="861275"/>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C" sz="1200" kern="1200" dirty="0"/>
            <a:t>Gestión administrativa</a:t>
          </a:r>
        </a:p>
      </dsp:txBody>
      <dsp:txXfrm>
        <a:off x="4176917" y="881425"/>
        <a:ext cx="1466458" cy="647667"/>
      </dsp:txXfrm>
    </dsp:sp>
    <dsp:sp modelId="{34C258A4-A366-4421-88CF-1E131CDB1133}">
      <dsp:nvSpPr>
        <dsp:cNvPr id="0" name=""/>
        <dsp:cNvSpPr/>
      </dsp:nvSpPr>
      <dsp:spPr>
        <a:xfrm>
          <a:off x="3968422" y="689283"/>
          <a:ext cx="188344" cy="1375934"/>
        </a:xfrm>
        <a:custGeom>
          <a:avLst/>
          <a:gdLst/>
          <a:ahLst/>
          <a:cxnLst/>
          <a:rect l="0" t="0" r="0" b="0"/>
          <a:pathLst>
            <a:path>
              <a:moveTo>
                <a:pt x="0" y="0"/>
              </a:moveTo>
              <a:lnTo>
                <a:pt x="0" y="1375934"/>
              </a:lnTo>
              <a:lnTo>
                <a:pt x="188344" y="13759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803F0-2E4B-4AEC-8252-42F9D8964E48}">
      <dsp:nvSpPr>
        <dsp:cNvPr id="0" name=""/>
        <dsp:cNvSpPr/>
      </dsp:nvSpPr>
      <dsp:spPr>
        <a:xfrm>
          <a:off x="4156767" y="1721234"/>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Aspectos</a:t>
          </a:r>
          <a:r>
            <a:rPr lang="es-ES" sz="1200" kern="1200" baseline="0" dirty="0"/>
            <a:t> académicos</a:t>
          </a:r>
          <a:endParaRPr lang="es-EC" sz="1200" kern="1200" dirty="0"/>
        </a:p>
      </dsp:txBody>
      <dsp:txXfrm>
        <a:off x="4176917" y="1741384"/>
        <a:ext cx="1466458" cy="647667"/>
      </dsp:txXfrm>
    </dsp:sp>
    <dsp:sp modelId="{03292F77-D7CB-4DF5-828A-78E4A2433EF8}">
      <dsp:nvSpPr>
        <dsp:cNvPr id="0" name=""/>
        <dsp:cNvSpPr/>
      </dsp:nvSpPr>
      <dsp:spPr>
        <a:xfrm>
          <a:off x="3968422" y="689283"/>
          <a:ext cx="188344" cy="2235894"/>
        </a:xfrm>
        <a:custGeom>
          <a:avLst/>
          <a:gdLst/>
          <a:ahLst/>
          <a:cxnLst/>
          <a:rect l="0" t="0" r="0" b="0"/>
          <a:pathLst>
            <a:path>
              <a:moveTo>
                <a:pt x="0" y="0"/>
              </a:moveTo>
              <a:lnTo>
                <a:pt x="0" y="2235894"/>
              </a:lnTo>
              <a:lnTo>
                <a:pt x="188344" y="2235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F0C564-AB9C-4927-8AD0-973FF0D5D358}">
      <dsp:nvSpPr>
        <dsp:cNvPr id="0" name=""/>
        <dsp:cNvSpPr/>
      </dsp:nvSpPr>
      <dsp:spPr>
        <a:xfrm>
          <a:off x="4156767" y="2581193"/>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Empatía</a:t>
          </a:r>
          <a:endParaRPr lang="es-EC" sz="1200" kern="1200" dirty="0"/>
        </a:p>
      </dsp:txBody>
      <dsp:txXfrm>
        <a:off x="4176917" y="2601343"/>
        <a:ext cx="1466458" cy="647667"/>
      </dsp:txXfrm>
    </dsp:sp>
    <dsp:sp modelId="{9A0D3D99-AB8B-4DE2-9EBA-12F6E0C15375}">
      <dsp:nvSpPr>
        <dsp:cNvPr id="0" name=""/>
        <dsp:cNvSpPr/>
      </dsp:nvSpPr>
      <dsp:spPr>
        <a:xfrm>
          <a:off x="3968422" y="689283"/>
          <a:ext cx="188344" cy="3095853"/>
        </a:xfrm>
        <a:custGeom>
          <a:avLst/>
          <a:gdLst/>
          <a:ahLst/>
          <a:cxnLst/>
          <a:rect l="0" t="0" r="0" b="0"/>
          <a:pathLst>
            <a:path>
              <a:moveTo>
                <a:pt x="0" y="0"/>
              </a:moveTo>
              <a:lnTo>
                <a:pt x="0" y="3095853"/>
              </a:lnTo>
              <a:lnTo>
                <a:pt x="188344" y="30958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0FE97D-55F0-4EEE-A3C7-4F57018C65E6}">
      <dsp:nvSpPr>
        <dsp:cNvPr id="0" name=""/>
        <dsp:cNvSpPr/>
      </dsp:nvSpPr>
      <dsp:spPr>
        <a:xfrm>
          <a:off x="4156767" y="3441153"/>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C" sz="1200" kern="1200" dirty="0"/>
            <a:t>Aspectos complementarios</a:t>
          </a:r>
        </a:p>
      </dsp:txBody>
      <dsp:txXfrm>
        <a:off x="4176917" y="3461303"/>
        <a:ext cx="1466458" cy="647667"/>
      </dsp:txXfrm>
    </dsp:sp>
    <dsp:sp modelId="{F9C5D191-193F-489C-A7BF-DA4E6575A9BD}">
      <dsp:nvSpPr>
        <dsp:cNvPr id="0" name=""/>
        <dsp:cNvSpPr/>
      </dsp:nvSpPr>
      <dsp:spPr>
        <a:xfrm>
          <a:off x="3968422" y="689283"/>
          <a:ext cx="188344" cy="3955812"/>
        </a:xfrm>
        <a:custGeom>
          <a:avLst/>
          <a:gdLst/>
          <a:ahLst/>
          <a:cxnLst/>
          <a:rect l="0" t="0" r="0" b="0"/>
          <a:pathLst>
            <a:path>
              <a:moveTo>
                <a:pt x="0" y="0"/>
              </a:moveTo>
              <a:lnTo>
                <a:pt x="0" y="3955812"/>
              </a:lnTo>
              <a:lnTo>
                <a:pt x="188344" y="39558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62DFA8-79D6-4733-BBC5-88D1354FEC3E}">
      <dsp:nvSpPr>
        <dsp:cNvPr id="0" name=""/>
        <dsp:cNvSpPr/>
      </dsp:nvSpPr>
      <dsp:spPr>
        <a:xfrm>
          <a:off x="4156767" y="4301112"/>
          <a:ext cx="1506758" cy="68796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Oferta</a:t>
          </a:r>
          <a:r>
            <a:rPr lang="es-ES" sz="1200" kern="1200" baseline="0" dirty="0"/>
            <a:t> </a:t>
          </a:r>
          <a:r>
            <a:rPr lang="es-ES" sz="1200" kern="1200" baseline="0" dirty="0" err="1"/>
            <a:t>academica</a:t>
          </a:r>
          <a:endParaRPr lang="es-EC" sz="1200" kern="1200" dirty="0"/>
        </a:p>
      </dsp:txBody>
      <dsp:txXfrm>
        <a:off x="4176917" y="4321262"/>
        <a:ext cx="1466458" cy="647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63F0E-A873-4D27-8FCE-82A324D95C0D}">
      <dsp:nvSpPr>
        <dsp:cNvPr id="0" name=""/>
        <dsp:cNvSpPr/>
      </dsp:nvSpPr>
      <dsp:spPr>
        <a:xfrm rot="16200000">
          <a:off x="-958462" y="959406"/>
          <a:ext cx="4373200" cy="2454387"/>
        </a:xfrm>
        <a:prstGeom prst="flowChartManualOperati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0" tIns="0" rIns="159797" bIns="0" numCol="1" spcCol="1270" anchor="ctr" anchorCtr="0">
          <a:noAutofit/>
        </a:bodyPr>
        <a:lstStyle/>
        <a:p>
          <a:pPr marL="0" lvl="0" indent="0" algn="ctr" defTabSz="1111250">
            <a:lnSpc>
              <a:spcPct val="90000"/>
            </a:lnSpc>
            <a:spcBef>
              <a:spcPct val="0"/>
            </a:spcBef>
            <a:spcAft>
              <a:spcPct val="35000"/>
            </a:spcAft>
            <a:buNone/>
          </a:pPr>
          <a:r>
            <a:rPr lang="es-EC" sz="2500" kern="1200" dirty="0"/>
            <a:t>Consecuencia de la pandemia mundial. </a:t>
          </a:r>
          <a:endParaRPr lang="es-ES" sz="2500" kern="1200" dirty="0"/>
        </a:p>
      </dsp:txBody>
      <dsp:txXfrm rot="5400000">
        <a:off x="944" y="874640"/>
        <a:ext cx="2454387" cy="2623920"/>
      </dsp:txXfrm>
    </dsp:sp>
    <dsp:sp modelId="{5435CDA8-C538-4E08-85E9-CD85B0D94182}">
      <dsp:nvSpPr>
        <dsp:cNvPr id="0" name=""/>
        <dsp:cNvSpPr/>
      </dsp:nvSpPr>
      <dsp:spPr>
        <a:xfrm rot="16200000">
          <a:off x="1680008" y="959406"/>
          <a:ext cx="4373200" cy="2454387"/>
        </a:xfrm>
        <a:prstGeom prst="flowChartManualOperation">
          <a:avLst/>
        </a:prstGeom>
        <a:gradFill rotWithShape="0">
          <a:gsLst>
            <a:gs pos="0">
              <a:schemeClr val="accent4">
                <a:hueOff val="1545236"/>
                <a:satOff val="16843"/>
                <a:lumOff val="-3530"/>
                <a:alphaOff val="0"/>
                <a:tint val="50000"/>
                <a:satMod val="300000"/>
              </a:schemeClr>
            </a:gs>
            <a:gs pos="35000">
              <a:schemeClr val="accent4">
                <a:hueOff val="1545236"/>
                <a:satOff val="16843"/>
                <a:lumOff val="-3530"/>
                <a:alphaOff val="0"/>
                <a:tint val="37000"/>
                <a:satMod val="300000"/>
              </a:schemeClr>
            </a:gs>
            <a:gs pos="100000">
              <a:schemeClr val="accent4">
                <a:hueOff val="1545236"/>
                <a:satOff val="16843"/>
                <a:lumOff val="-35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0" tIns="0" rIns="159797" bIns="0" numCol="1" spcCol="1270" anchor="ctr" anchorCtr="0">
          <a:noAutofit/>
        </a:bodyPr>
        <a:lstStyle/>
        <a:p>
          <a:pPr marL="0" lvl="0" indent="0" algn="ctr" defTabSz="1111250">
            <a:lnSpc>
              <a:spcPct val="90000"/>
            </a:lnSpc>
            <a:spcBef>
              <a:spcPct val="0"/>
            </a:spcBef>
            <a:spcAft>
              <a:spcPct val="35000"/>
            </a:spcAft>
            <a:buNone/>
          </a:pPr>
          <a:r>
            <a:rPr lang="es-EC" sz="2500" kern="1200" dirty="0"/>
            <a:t>La educación enfrentará retos mayores en el post confinamiento</a:t>
          </a:r>
          <a:r>
            <a:rPr lang="es-ES" sz="2500" kern="1200" dirty="0"/>
            <a:t>.</a:t>
          </a:r>
        </a:p>
      </dsp:txBody>
      <dsp:txXfrm rot="5400000">
        <a:off x="2639414" y="874640"/>
        <a:ext cx="2454387" cy="2623920"/>
      </dsp:txXfrm>
    </dsp:sp>
    <dsp:sp modelId="{049B5D5E-88B7-41A7-9E38-C62B5C138FDD}">
      <dsp:nvSpPr>
        <dsp:cNvPr id="0" name=""/>
        <dsp:cNvSpPr/>
      </dsp:nvSpPr>
      <dsp:spPr>
        <a:xfrm rot="16200000">
          <a:off x="4318472" y="959406"/>
          <a:ext cx="4373200" cy="2454387"/>
        </a:xfrm>
        <a:prstGeom prst="flowChartManualOperation">
          <a:avLst/>
        </a:prstGeom>
        <a:gradFill rotWithShape="0">
          <a:gsLst>
            <a:gs pos="0">
              <a:schemeClr val="accent4">
                <a:hueOff val="3090473"/>
                <a:satOff val="33685"/>
                <a:lumOff val="-7059"/>
                <a:alphaOff val="0"/>
                <a:tint val="50000"/>
                <a:satMod val="300000"/>
              </a:schemeClr>
            </a:gs>
            <a:gs pos="35000">
              <a:schemeClr val="accent4">
                <a:hueOff val="3090473"/>
                <a:satOff val="33685"/>
                <a:lumOff val="-7059"/>
                <a:alphaOff val="0"/>
                <a:tint val="37000"/>
                <a:satMod val="300000"/>
              </a:schemeClr>
            </a:gs>
            <a:gs pos="100000">
              <a:schemeClr val="accent4">
                <a:hueOff val="3090473"/>
                <a:satOff val="33685"/>
                <a:lumOff val="-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0" tIns="0" rIns="159797" bIns="0" numCol="1" spcCol="1270" anchor="ctr" anchorCtr="0">
          <a:noAutofit/>
        </a:bodyPr>
        <a:lstStyle/>
        <a:p>
          <a:pPr marL="0" lvl="0" indent="0" algn="ctr" defTabSz="1111250">
            <a:lnSpc>
              <a:spcPct val="90000"/>
            </a:lnSpc>
            <a:spcBef>
              <a:spcPct val="0"/>
            </a:spcBef>
            <a:spcAft>
              <a:spcPct val="35000"/>
            </a:spcAft>
            <a:buNone/>
          </a:pPr>
          <a:r>
            <a:rPr lang="es-EC" sz="2500" kern="1200" dirty="0"/>
            <a:t>Uso de portales web educativos</a:t>
          </a:r>
          <a:r>
            <a:rPr lang="es-ES" sz="2500" kern="1200" dirty="0"/>
            <a:t> .</a:t>
          </a:r>
        </a:p>
      </dsp:txBody>
      <dsp:txXfrm rot="5400000">
        <a:off x="5277878" y="874640"/>
        <a:ext cx="2454387" cy="2623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16BE-718A-4FE1-B230-3598F70CC944}">
      <dsp:nvSpPr>
        <dsp:cNvPr id="0" name=""/>
        <dsp:cNvSpPr/>
      </dsp:nvSpPr>
      <dsp:spPr>
        <a:xfrm>
          <a:off x="2765345" y="2501026"/>
          <a:ext cx="3056809" cy="3056809"/>
        </a:xfrm>
        <a:prstGeom prst="gear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Educación paso de ser la transmisora de conocimientos e información a ser un proveedor de medios, aptitudes y habilidades.</a:t>
          </a:r>
          <a:endParaRPr lang="es-ES" sz="1400" kern="1200" dirty="0"/>
        </a:p>
      </dsp:txBody>
      <dsp:txXfrm>
        <a:off x="3379900" y="3217069"/>
        <a:ext cx="1827699" cy="1571263"/>
      </dsp:txXfrm>
    </dsp:sp>
    <dsp:sp modelId="{1F2CE729-6E30-45F9-A0C1-4BC1064C5E5B}">
      <dsp:nvSpPr>
        <dsp:cNvPr id="0" name=""/>
        <dsp:cNvSpPr/>
      </dsp:nvSpPr>
      <dsp:spPr>
        <a:xfrm>
          <a:off x="986838" y="1778507"/>
          <a:ext cx="2223134" cy="2223134"/>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Uso de Aulas Virtuales ha servido como herramientas de apoyo </a:t>
          </a:r>
          <a:endParaRPr lang="es-ES" sz="1400" kern="1200" dirty="0"/>
        </a:p>
      </dsp:txBody>
      <dsp:txXfrm>
        <a:off x="1546519" y="2341570"/>
        <a:ext cx="1103772" cy="1097008"/>
      </dsp:txXfrm>
    </dsp:sp>
    <dsp:sp modelId="{D6C91285-9941-4E07-9803-1FE83DCA70DD}">
      <dsp:nvSpPr>
        <dsp:cNvPr id="0" name=""/>
        <dsp:cNvSpPr/>
      </dsp:nvSpPr>
      <dsp:spPr>
        <a:xfrm rot="20700000">
          <a:off x="2232020" y="244771"/>
          <a:ext cx="2178217" cy="2178217"/>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La pandemia de COVID-19 afecto el sistema educativo</a:t>
          </a:r>
          <a:endParaRPr lang="es-ES" sz="1400" kern="1200" dirty="0"/>
        </a:p>
      </dsp:txBody>
      <dsp:txXfrm rot="-20700000">
        <a:off x="2709767" y="722518"/>
        <a:ext cx="1222723" cy="1222723"/>
      </dsp:txXfrm>
    </dsp:sp>
    <dsp:sp modelId="{C983CDDA-E6E5-4248-A685-F5D9CDC6CF36}">
      <dsp:nvSpPr>
        <dsp:cNvPr id="0" name=""/>
        <dsp:cNvSpPr/>
      </dsp:nvSpPr>
      <dsp:spPr>
        <a:xfrm>
          <a:off x="2545551" y="2031031"/>
          <a:ext cx="3912716" cy="3912716"/>
        </a:xfrm>
        <a:prstGeom prst="circularArrow">
          <a:avLst>
            <a:gd name="adj1" fmla="val 4687"/>
            <a:gd name="adj2" fmla="val 299029"/>
            <a:gd name="adj3" fmla="val 2541337"/>
            <a:gd name="adj4" fmla="val 15808080"/>
            <a:gd name="adj5" fmla="val 546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FFF6E7C-4E0F-4777-AAC7-742AA982FAE2}">
      <dsp:nvSpPr>
        <dsp:cNvPr id="0" name=""/>
        <dsp:cNvSpPr/>
      </dsp:nvSpPr>
      <dsp:spPr>
        <a:xfrm>
          <a:off x="593125" y="1280760"/>
          <a:ext cx="2842833" cy="284283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85939D8-CC2C-45DC-9EDD-2F595561414F}">
      <dsp:nvSpPr>
        <dsp:cNvPr id="0" name=""/>
        <dsp:cNvSpPr/>
      </dsp:nvSpPr>
      <dsp:spPr>
        <a:xfrm>
          <a:off x="1728176" y="-238191"/>
          <a:ext cx="3065146" cy="306514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3D019-A771-4C5B-A769-B8CB1C314E08}">
      <dsp:nvSpPr>
        <dsp:cNvPr id="0" name=""/>
        <dsp:cNvSpPr/>
      </dsp:nvSpPr>
      <dsp:spPr>
        <a:xfrm>
          <a:off x="316" y="1363052"/>
          <a:ext cx="2367263" cy="15387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Importancia y utilidad de los portales web universitarios y su influencia en la satisfacción de los estudiantes</a:t>
          </a:r>
          <a:endParaRPr lang="es-ES" sz="1600" kern="1200" dirty="0"/>
        </a:p>
      </dsp:txBody>
      <dsp:txXfrm>
        <a:off x="75430" y="1438166"/>
        <a:ext cx="2217035" cy="1388493"/>
      </dsp:txXfrm>
    </dsp:sp>
    <dsp:sp modelId="{517A2DDD-61A8-4711-95B1-6ADC63500B85}">
      <dsp:nvSpPr>
        <dsp:cNvPr id="0" name=""/>
        <dsp:cNvSpPr/>
      </dsp:nvSpPr>
      <dsp:spPr>
        <a:xfrm>
          <a:off x="1183948" y="827575"/>
          <a:ext cx="2609675" cy="2609675"/>
        </a:xfrm>
        <a:custGeom>
          <a:avLst/>
          <a:gdLst/>
          <a:ahLst/>
          <a:cxnLst/>
          <a:rect l="0" t="0" r="0" b="0"/>
          <a:pathLst>
            <a:path>
              <a:moveTo>
                <a:pt x="263511" y="518554"/>
              </a:moveTo>
              <a:arcTo wR="1304837" hR="1304837" stAng="13023342" swAng="63533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6EC88-FFF0-4DC9-A2F5-B093F599B32F}">
      <dsp:nvSpPr>
        <dsp:cNvPr id="0" name=""/>
        <dsp:cNvSpPr/>
      </dsp:nvSpPr>
      <dsp:spPr>
        <a:xfrm>
          <a:off x="2609992" y="1363052"/>
          <a:ext cx="2367263" cy="15387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Adaptar sus plataformas educativas a la denominada “Nueva Normalidad”</a:t>
          </a:r>
          <a:endParaRPr lang="es-ES" sz="1600" kern="1200" dirty="0"/>
        </a:p>
      </dsp:txBody>
      <dsp:txXfrm>
        <a:off x="2685106" y="1438166"/>
        <a:ext cx="2217035" cy="1388493"/>
      </dsp:txXfrm>
    </dsp:sp>
    <dsp:sp modelId="{FFD4EB0D-94CF-44B6-962D-2700E9ED658C}">
      <dsp:nvSpPr>
        <dsp:cNvPr id="0" name=""/>
        <dsp:cNvSpPr/>
      </dsp:nvSpPr>
      <dsp:spPr>
        <a:xfrm>
          <a:off x="1183948" y="827575"/>
          <a:ext cx="2609675" cy="2609675"/>
        </a:xfrm>
        <a:custGeom>
          <a:avLst/>
          <a:gdLst/>
          <a:ahLst/>
          <a:cxnLst/>
          <a:rect l="0" t="0" r="0" b="0"/>
          <a:pathLst>
            <a:path>
              <a:moveTo>
                <a:pt x="2346163" y="2091121"/>
              </a:moveTo>
              <a:arcTo wR="1304837" hR="1304837" stAng="2223342" swAng="63533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FAAF6-32C0-469E-98DB-5BFA7167C012}">
      <dsp:nvSpPr>
        <dsp:cNvPr id="0" name=""/>
        <dsp:cNvSpPr/>
      </dsp:nvSpPr>
      <dsp:spPr>
        <a:xfrm rot="10800000">
          <a:off x="824565" y="59942"/>
          <a:ext cx="5304915" cy="1565127"/>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564" tIns="60960" rIns="113792" bIns="60960" numCol="1" spcCol="1270" anchor="ctr" anchorCtr="0">
          <a:noAutofit/>
        </a:bodyPr>
        <a:lstStyle/>
        <a:p>
          <a:pPr marL="0" lvl="0" indent="0" algn="just" defTabSz="711200">
            <a:lnSpc>
              <a:spcPct val="90000"/>
            </a:lnSpc>
            <a:spcBef>
              <a:spcPct val="0"/>
            </a:spcBef>
            <a:spcAft>
              <a:spcPct val="35000"/>
            </a:spcAft>
            <a:buNone/>
          </a:pPr>
          <a:r>
            <a:rPr lang="es-EC" sz="1600" kern="1200" dirty="0"/>
            <a:t>Argumentar científicamente la importancia de la calidad en la construcción de los portales web universitarios a través de la investigación en fuentes secundarias para establecer su relación con el proceso de enseñanza aprendizaje. </a:t>
          </a:r>
          <a:r>
            <a:rPr lang="es-EC" sz="1600" kern="1200" dirty="0">
              <a:latin typeface="Times New Roman" panose="02020603050405020304" pitchFamily="18" charset="0"/>
              <a:cs typeface="Times New Roman" panose="02020603050405020304" pitchFamily="18" charset="0"/>
            </a:rPr>
            <a:t>.</a:t>
          </a:r>
        </a:p>
      </dsp:txBody>
      <dsp:txXfrm rot="10800000">
        <a:off x="1215847" y="59942"/>
        <a:ext cx="4913633" cy="1565127"/>
      </dsp:txXfrm>
    </dsp:sp>
    <dsp:sp modelId="{99E114C0-6940-4CBA-A9A5-7721328B50C0}">
      <dsp:nvSpPr>
        <dsp:cNvPr id="0" name=""/>
        <dsp:cNvSpPr/>
      </dsp:nvSpPr>
      <dsp:spPr>
        <a:xfrm>
          <a:off x="208395" y="20718"/>
          <a:ext cx="1461557" cy="1441278"/>
        </a:xfrm>
        <a:prstGeom prst="ellipse">
          <a:avLst/>
        </a:prstGeom>
        <a:blipFill rotWithShape="1">
          <a:blip xmlns:r="http://schemas.openxmlformats.org/officeDocument/2006/relationships" r:embed="rId1"/>
          <a:srcRect/>
          <a:stretch>
            <a:fillRect l="-21000" r="-2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9871BBF-E36D-4488-B4D5-DC425FF0FB8C}">
      <dsp:nvSpPr>
        <dsp:cNvPr id="0" name=""/>
        <dsp:cNvSpPr/>
      </dsp:nvSpPr>
      <dsp:spPr>
        <a:xfrm rot="10800000">
          <a:off x="685964" y="1997478"/>
          <a:ext cx="5522615" cy="144127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564" tIns="60960" rIns="113792" bIns="60960" numCol="1" spcCol="1270" anchor="ctr" anchorCtr="0">
          <a:noAutofit/>
        </a:bodyPr>
        <a:lstStyle/>
        <a:p>
          <a:pPr marL="0" lvl="0" indent="0" algn="just" defTabSz="711200">
            <a:lnSpc>
              <a:spcPct val="90000"/>
            </a:lnSpc>
            <a:spcBef>
              <a:spcPct val="0"/>
            </a:spcBef>
            <a:spcAft>
              <a:spcPct val="35000"/>
            </a:spcAft>
            <a:buNone/>
          </a:pPr>
          <a:r>
            <a:rPr lang="es-EC" sz="1600" kern="1200" dirty="0"/>
            <a:t>Determinar las características de los portales web educativos que contribuyen en el proceso de aprendizaje de los estudiantes universitarios del DMQ mediante un análisis correlacional de variables para establecer la relevancia de los mismos. </a:t>
          </a:r>
          <a:endParaRPr lang="es-EC" sz="1600" kern="1200" dirty="0">
            <a:latin typeface="Times New Roman" panose="02020603050405020304" pitchFamily="18" charset="0"/>
            <a:cs typeface="Times New Roman" panose="02020603050405020304" pitchFamily="18" charset="0"/>
          </a:endParaRPr>
        </a:p>
      </dsp:txBody>
      <dsp:txXfrm rot="10800000">
        <a:off x="1046283" y="1997478"/>
        <a:ext cx="5162296" cy="1441278"/>
      </dsp:txXfrm>
    </dsp:sp>
    <dsp:sp modelId="{E315B689-DBFE-46BE-9936-697AEE46C8A7}">
      <dsp:nvSpPr>
        <dsp:cNvPr id="0" name=""/>
        <dsp:cNvSpPr/>
      </dsp:nvSpPr>
      <dsp:spPr>
        <a:xfrm>
          <a:off x="164546" y="1973091"/>
          <a:ext cx="1441278" cy="1441278"/>
        </a:xfrm>
        <a:prstGeom prst="ellipse">
          <a:avLst/>
        </a:prstGeom>
        <a:blipFill rotWithShape="1">
          <a:blip xmlns:r="http://schemas.openxmlformats.org/officeDocument/2006/relationships" r:embed="rId2"/>
          <a:srcRect/>
          <a:stretch>
            <a:fillRect l="-39000" r="-3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C0C0447-A5A6-4291-88A3-BE6B4B682DD4}">
      <dsp:nvSpPr>
        <dsp:cNvPr id="0" name=""/>
        <dsp:cNvSpPr/>
      </dsp:nvSpPr>
      <dsp:spPr>
        <a:xfrm rot="10800000">
          <a:off x="826931" y="3868989"/>
          <a:ext cx="5334658" cy="1441278"/>
        </a:xfrm>
        <a:prstGeom prst="homePlat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564"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kern="1200" dirty="0"/>
            <a:t>Identificar las principales causas de insatisfacción de los estudiantes con los portales web universitarios a través de un análisis descriptivo de las variables para establecer propuestas de mejora. .</a:t>
          </a:r>
          <a:endParaRPr lang="es-EC" sz="1800" kern="1200" dirty="0">
            <a:latin typeface="Times New Roman" panose="02020603050405020304" pitchFamily="18" charset="0"/>
            <a:cs typeface="Times New Roman" panose="02020603050405020304" pitchFamily="18" charset="0"/>
          </a:endParaRPr>
        </a:p>
      </dsp:txBody>
      <dsp:txXfrm rot="10800000">
        <a:off x="1187250" y="3868989"/>
        <a:ext cx="4974339" cy="1441278"/>
      </dsp:txXfrm>
    </dsp:sp>
    <dsp:sp modelId="{6C5A0F13-86E2-4C60-8E04-D6B5F39B0E95}">
      <dsp:nvSpPr>
        <dsp:cNvPr id="0" name=""/>
        <dsp:cNvSpPr/>
      </dsp:nvSpPr>
      <dsp:spPr>
        <a:xfrm>
          <a:off x="168124" y="3840077"/>
          <a:ext cx="1441278" cy="1441278"/>
        </a:xfrm>
        <a:prstGeom prst="ellipse">
          <a:avLst/>
        </a:prstGeom>
        <a:blipFill rotWithShape="1">
          <a:blip xmlns:r="http://schemas.openxmlformats.org/officeDocument/2006/relationships" r:embed="rId3"/>
          <a:srcRect/>
          <a:stretch>
            <a:fillRect l="-55000" r="-5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C8AD3-887B-4581-887E-E093308DD8A1}">
      <dsp:nvSpPr>
        <dsp:cNvPr id="0" name=""/>
        <dsp:cNvSpPr/>
      </dsp:nvSpPr>
      <dsp:spPr>
        <a:xfrm>
          <a:off x="115123" y="0"/>
          <a:ext cx="1334787" cy="3569339"/>
        </a:xfrm>
        <a:prstGeom prst="up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C80E8-962D-4563-AC76-E27D7151CACE}">
      <dsp:nvSpPr>
        <dsp:cNvPr id="0" name=""/>
        <dsp:cNvSpPr/>
      </dsp:nvSpPr>
      <dsp:spPr>
        <a:xfrm>
          <a:off x="1002023" y="0"/>
          <a:ext cx="4596981" cy="531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s-EC" sz="2800" kern="1200" dirty="0"/>
            <a:t>Objetivo General</a:t>
          </a:r>
        </a:p>
        <a:p>
          <a:pPr marL="228600" lvl="1" indent="-228600" algn="just" defTabSz="1066800">
            <a:lnSpc>
              <a:spcPct val="90000"/>
            </a:lnSpc>
            <a:spcBef>
              <a:spcPct val="0"/>
            </a:spcBef>
            <a:spcAft>
              <a:spcPct val="15000"/>
            </a:spcAft>
            <a:buChar char="•"/>
          </a:pPr>
          <a:r>
            <a:rPr lang="es-EC" sz="2400" kern="1200" dirty="0"/>
            <a:t>Analizar los factores de calidad que aportan en la educación y satisfacción de los estudiantes de las universidades del DMQ mediante el desarrollo de una investigación científica para establecer posibles opciones de mejora.</a:t>
          </a:r>
          <a:endParaRPr lang="es-EC" sz="2400" kern="1200" dirty="0">
            <a:solidFill>
              <a:schemeClr val="tx1"/>
            </a:solidFill>
          </a:endParaRPr>
        </a:p>
      </dsp:txBody>
      <dsp:txXfrm>
        <a:off x="1002023" y="0"/>
        <a:ext cx="4596981" cy="5312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E8C2C-2751-46E5-860B-DD4B688C9A86}">
      <dsp:nvSpPr>
        <dsp:cNvPr id="0" name=""/>
        <dsp:cNvSpPr/>
      </dsp:nvSpPr>
      <dsp:spPr>
        <a:xfrm>
          <a:off x="3431" y="325616"/>
          <a:ext cx="3442989" cy="1377195"/>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dirty="0"/>
            <a:t>La calidad del servicio y la satisfacción del consumidor </a:t>
          </a:r>
        </a:p>
      </dsp:txBody>
      <dsp:txXfrm>
        <a:off x="3431" y="325616"/>
        <a:ext cx="3098690" cy="1377195"/>
      </dsp:txXfrm>
    </dsp:sp>
    <dsp:sp modelId="{4B61DB0E-4959-4D27-BB86-C37A8833FF6A}">
      <dsp:nvSpPr>
        <dsp:cNvPr id="0" name=""/>
        <dsp:cNvSpPr/>
      </dsp:nvSpPr>
      <dsp:spPr>
        <a:xfrm>
          <a:off x="2757823" y="325616"/>
          <a:ext cx="3442989" cy="1377195"/>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kern="1200" dirty="0"/>
            <a:t>Evaluación de la accesibilidad de páginas web de universidades españolas y extranjeras incluidas en rankings universitarios internacionales</a:t>
          </a:r>
        </a:p>
      </dsp:txBody>
      <dsp:txXfrm>
        <a:off x="3446421" y="325616"/>
        <a:ext cx="2065794" cy="1377195"/>
      </dsp:txXfrm>
    </dsp:sp>
    <dsp:sp modelId="{C3D3FA0C-ABB1-46B9-81B9-EFE49ABD68C1}">
      <dsp:nvSpPr>
        <dsp:cNvPr id="0" name=""/>
        <dsp:cNvSpPr/>
      </dsp:nvSpPr>
      <dsp:spPr>
        <a:xfrm>
          <a:off x="5512215" y="325616"/>
          <a:ext cx="3442989" cy="1377195"/>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dirty="0"/>
            <a:t>Análisis y evaluación de la calidad del sitio web de la Universidad del Azuay</a:t>
          </a:r>
        </a:p>
      </dsp:txBody>
      <dsp:txXfrm>
        <a:off x="6200813" y="325616"/>
        <a:ext cx="2065794" cy="1377195"/>
      </dsp:txXfrm>
    </dsp:sp>
    <dsp:sp modelId="{CF55A91F-2C5D-4AD0-BE54-1469AC1DFD41}">
      <dsp:nvSpPr>
        <dsp:cNvPr id="0" name=""/>
        <dsp:cNvSpPr/>
      </dsp:nvSpPr>
      <dsp:spPr>
        <a:xfrm>
          <a:off x="8266607" y="325616"/>
          <a:ext cx="3442989" cy="1377195"/>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dirty="0"/>
            <a:t>Análisis de calidad de los sitios web de las universidades del ecuador mediante herramientas y estándares web.</a:t>
          </a:r>
        </a:p>
      </dsp:txBody>
      <dsp:txXfrm>
        <a:off x="8955205" y="325616"/>
        <a:ext cx="2065794" cy="13771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0F555-5051-4395-9FF2-D0CC475EBC13}">
      <dsp:nvSpPr>
        <dsp:cNvPr id="0" name=""/>
        <dsp:cNvSpPr/>
      </dsp:nvSpPr>
      <dsp:spPr>
        <a:xfrm>
          <a:off x="809013" y="0"/>
          <a:ext cx="5272121" cy="44578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Herramienta de optimización de los procesos</a:t>
          </a:r>
          <a:endParaRPr lang="es-ES" sz="2000" kern="1200" dirty="0"/>
        </a:p>
      </dsp:txBody>
      <dsp:txXfrm>
        <a:off x="822070" y="13057"/>
        <a:ext cx="5246007" cy="419671"/>
      </dsp:txXfrm>
    </dsp:sp>
    <dsp:sp modelId="{302F2FC7-C12D-432E-8A49-B985DA895962}">
      <dsp:nvSpPr>
        <dsp:cNvPr id="0" name=""/>
        <dsp:cNvSpPr/>
      </dsp:nvSpPr>
      <dsp:spPr>
        <a:xfrm rot="16200000" flipH="1">
          <a:off x="3249223" y="543162"/>
          <a:ext cx="396631" cy="402833"/>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5400000">
        <a:off x="3326689" y="546264"/>
        <a:ext cx="241699" cy="277642"/>
      </dsp:txXfrm>
    </dsp:sp>
    <dsp:sp modelId="{6F43B506-378E-4BAC-B211-22AB825A6182}">
      <dsp:nvSpPr>
        <dsp:cNvPr id="0" name=""/>
        <dsp:cNvSpPr/>
      </dsp:nvSpPr>
      <dsp:spPr>
        <a:xfrm>
          <a:off x="414785" y="985465"/>
          <a:ext cx="6060577" cy="107255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Buscan aplicar estas herramientas con la finalidad de generar eficiencia y optimización, así como satisfacer las necesidades.</a:t>
          </a:r>
          <a:endParaRPr lang="es-ES" sz="2000" kern="1200" dirty="0"/>
        </a:p>
      </dsp:txBody>
      <dsp:txXfrm>
        <a:off x="446199" y="1016879"/>
        <a:ext cx="5997749" cy="1009726"/>
      </dsp:txXfrm>
    </dsp:sp>
    <dsp:sp modelId="{FB891BDB-3DFB-4092-B4D0-D3C0A1CE196E}">
      <dsp:nvSpPr>
        <dsp:cNvPr id="0" name=""/>
        <dsp:cNvSpPr/>
      </dsp:nvSpPr>
      <dsp:spPr>
        <a:xfrm rot="5400000">
          <a:off x="3243969" y="2084833"/>
          <a:ext cx="402208" cy="482649"/>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5400000">
        <a:off x="3300279" y="2125053"/>
        <a:ext cx="289589" cy="281546"/>
      </dsp:txXfrm>
    </dsp:sp>
    <dsp:sp modelId="{E6811DA3-45EE-4F05-B27A-13FC27232B9A}">
      <dsp:nvSpPr>
        <dsp:cNvPr id="0" name=""/>
        <dsp:cNvSpPr/>
      </dsp:nvSpPr>
      <dsp:spPr>
        <a:xfrm>
          <a:off x="414785" y="2594297"/>
          <a:ext cx="6060577" cy="107255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La calidad de software hace referencia al “grado de desempeño de las principales características con las que debe cumplir un sistema computacional durante su ciclo de vida</a:t>
          </a:r>
          <a:endParaRPr lang="es-EC" sz="2000" kern="1200" dirty="0"/>
        </a:p>
      </dsp:txBody>
      <dsp:txXfrm>
        <a:off x="446199" y="2625711"/>
        <a:ext cx="5997749" cy="1009726"/>
      </dsp:txXfrm>
    </dsp:sp>
    <dsp:sp modelId="{11F2C330-94DA-4BDE-813B-0D8BF9B90227}">
      <dsp:nvSpPr>
        <dsp:cNvPr id="0" name=""/>
        <dsp:cNvSpPr/>
      </dsp:nvSpPr>
      <dsp:spPr>
        <a:xfrm rot="5400000">
          <a:off x="3243969" y="3693665"/>
          <a:ext cx="402208" cy="482649"/>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rot="-5400000">
        <a:off x="3300279" y="3733885"/>
        <a:ext cx="289589" cy="281546"/>
      </dsp:txXfrm>
    </dsp:sp>
    <dsp:sp modelId="{71A3B1B1-98C0-4413-8646-551953A25CB7}">
      <dsp:nvSpPr>
        <dsp:cNvPr id="0" name=""/>
        <dsp:cNvSpPr/>
      </dsp:nvSpPr>
      <dsp:spPr>
        <a:xfrm>
          <a:off x="414785" y="4203129"/>
          <a:ext cx="6060577" cy="107255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concordancia con los requisitos funcionales y de rendimiento explícitamente establecidos </a:t>
          </a:r>
          <a:endParaRPr lang="es-EC" sz="2100" kern="1200"/>
        </a:p>
      </dsp:txBody>
      <dsp:txXfrm>
        <a:off x="446199" y="4234543"/>
        <a:ext cx="5997749" cy="1009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0F555-5051-4395-9FF2-D0CC475EBC13}">
      <dsp:nvSpPr>
        <dsp:cNvPr id="0" name=""/>
        <dsp:cNvSpPr/>
      </dsp:nvSpPr>
      <dsp:spPr>
        <a:xfrm>
          <a:off x="0" y="0"/>
          <a:ext cx="4142362" cy="11332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La American </a:t>
          </a:r>
          <a:r>
            <a:rPr lang="es-EC" sz="1600" kern="1200" dirty="0" err="1"/>
            <a:t>Society</a:t>
          </a:r>
          <a:r>
            <a:rPr lang="es-EC" sz="1600" kern="1200" dirty="0"/>
            <a:t> </a:t>
          </a:r>
          <a:r>
            <a:rPr lang="es-EC" sz="1600" kern="1200" dirty="0" err="1"/>
            <a:t>for</a:t>
          </a:r>
          <a:r>
            <a:rPr lang="es-EC" sz="1600" kern="1200" dirty="0"/>
            <a:t> </a:t>
          </a:r>
          <a:r>
            <a:rPr lang="es-EC" sz="1600" kern="1200" dirty="0" err="1"/>
            <a:t>Quality</a:t>
          </a:r>
          <a:r>
            <a:rPr lang="es-EC" sz="1600" kern="1200" dirty="0"/>
            <a:t> </a:t>
          </a:r>
          <a:endParaRPr lang="es-ES" sz="1600" kern="1200" dirty="0"/>
        </a:p>
      </dsp:txBody>
      <dsp:txXfrm>
        <a:off x="33191" y="33191"/>
        <a:ext cx="4075980" cy="1066834"/>
      </dsp:txXfrm>
    </dsp:sp>
    <dsp:sp modelId="{302F2FC7-C12D-432E-8A49-B985DA895962}">
      <dsp:nvSpPr>
        <dsp:cNvPr id="0" name=""/>
        <dsp:cNvSpPr/>
      </dsp:nvSpPr>
      <dsp:spPr>
        <a:xfrm rot="5400000">
          <a:off x="1857872" y="1162654"/>
          <a:ext cx="426617" cy="509947"/>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1918197" y="1204319"/>
        <a:ext cx="305969" cy="298632"/>
      </dsp:txXfrm>
    </dsp:sp>
    <dsp:sp modelId="{EA1D69CF-5153-4D27-AB35-806325479A94}">
      <dsp:nvSpPr>
        <dsp:cNvPr id="0" name=""/>
        <dsp:cNvSpPr/>
      </dsp:nvSpPr>
      <dsp:spPr>
        <a:xfrm>
          <a:off x="0" y="1702039"/>
          <a:ext cx="4142362" cy="113321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La calidad como la suma de aquellos rasgos y características con las que cuenta un producto o servicio y su capacidad para satisfacer las necesidades establecidas o implícitas</a:t>
          </a:r>
          <a:r>
            <a:rPr lang="es-ES" sz="1600" kern="1200" dirty="0"/>
            <a:t>.</a:t>
          </a:r>
        </a:p>
      </dsp:txBody>
      <dsp:txXfrm>
        <a:off x="33191" y="1735230"/>
        <a:ext cx="4075980" cy="1066834"/>
      </dsp:txXfrm>
    </dsp:sp>
    <dsp:sp modelId="{34C74133-FBB2-49DE-964A-C3B5933F989B}">
      <dsp:nvSpPr>
        <dsp:cNvPr id="0" name=""/>
        <dsp:cNvSpPr/>
      </dsp:nvSpPr>
      <dsp:spPr>
        <a:xfrm rot="5400000">
          <a:off x="1858702" y="2863585"/>
          <a:ext cx="424956" cy="509947"/>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1918196" y="2906081"/>
        <a:ext cx="305969" cy="297469"/>
      </dsp:txXfrm>
    </dsp:sp>
    <dsp:sp modelId="{55802F46-4013-4B4D-AA23-66F72D7EC554}">
      <dsp:nvSpPr>
        <dsp:cNvPr id="0" name=""/>
        <dsp:cNvSpPr/>
      </dsp:nvSpPr>
      <dsp:spPr>
        <a:xfrm>
          <a:off x="0" y="3401863"/>
          <a:ext cx="4142362" cy="113321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administración de la calidad total busca desarrollar una respuesta rápida de acuerdo a las necesidades o requerimientos que tenga el cliente</a:t>
          </a:r>
          <a:endParaRPr lang="es-ES" sz="1600" kern="1200" dirty="0"/>
        </a:p>
      </dsp:txBody>
      <dsp:txXfrm>
        <a:off x="33191" y="3435054"/>
        <a:ext cx="4075980" cy="10668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6171D-9993-4C35-9F32-2DAA985D7D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A1E5320-12D4-49A0-948D-B5F8DEB6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A85BF65-013E-4588-B948-6FB1038430CD}"/>
              </a:ext>
            </a:extLst>
          </p:cNvPr>
          <p:cNvSpPr>
            <a:spLocks noGrp="1"/>
          </p:cNvSpPr>
          <p:nvPr>
            <p:ph type="dt" sz="half" idx="10"/>
          </p:nvPr>
        </p:nvSpPr>
        <p:spPr/>
        <p:txBody>
          <a:bodyPr/>
          <a:lstStyle/>
          <a:p>
            <a:fld id="{9A520052-D3AA-4AA5-B719-E7BB6DA5E4DC}" type="datetimeFigureOut">
              <a:rPr lang="es-ES" smtClean="0"/>
              <a:t>29/03/2021</a:t>
            </a:fld>
            <a:endParaRPr lang="es-ES"/>
          </a:p>
        </p:txBody>
      </p:sp>
      <p:sp>
        <p:nvSpPr>
          <p:cNvPr id="5" name="Marcador de pie de página 4">
            <a:extLst>
              <a:ext uri="{FF2B5EF4-FFF2-40B4-BE49-F238E27FC236}">
                <a16:creationId xmlns:a16="http://schemas.microsoft.com/office/drawing/2014/main" id="{8BC90813-2AB5-49D3-916C-C280950199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56BFCD-328F-465E-9D76-C0CCC34FBE95}"/>
              </a:ext>
            </a:extLst>
          </p:cNvPr>
          <p:cNvSpPr>
            <a:spLocks noGrp="1"/>
          </p:cNvSpPr>
          <p:nvPr>
            <p:ph type="sldNum" sz="quarter" idx="12"/>
          </p:nvPr>
        </p:nvSpPr>
        <p:spPr/>
        <p:txBody>
          <a:bodyPr/>
          <a:lstStyle/>
          <a:p>
            <a:fld id="{44A28F18-196F-4E42-AF2B-A8DA6528AC4A}" type="slidenum">
              <a:rPr lang="es-ES" smtClean="0"/>
              <a:t>‹Nº›</a:t>
            </a:fld>
            <a:endParaRPr lang="es-ES"/>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image" Target="../media/image19.jpe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openxmlformats.org/officeDocument/2006/relationships/image" Target="../media/image20.png"/><Relationship Id="rId9" Type="http://schemas.microsoft.com/office/2007/relationships/diagramDrawing" Target="../diagrams/drawing13.xml"/><Relationship Id="rId14" Type="http://schemas.microsoft.com/office/2007/relationships/diagramDrawing" Target="../diagrams/drawing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6.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image" Target="../media/image26.png"/><Relationship Id="rId5" Type="http://schemas.openxmlformats.org/officeDocument/2006/relationships/diagramColors" Target="../diagrams/colors16.xml"/><Relationship Id="rId10" Type="http://schemas.openxmlformats.org/officeDocument/2006/relationships/image" Target="../media/image25.png"/><Relationship Id="rId4" Type="http://schemas.openxmlformats.org/officeDocument/2006/relationships/diagramQuickStyle" Target="../diagrams/quickStyle16.xml"/><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8.emf"/><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9.jpe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jpeg"/><Relationship Id="rId7" Type="http://schemas.openxmlformats.org/officeDocument/2006/relationships/diagramColors" Target="../diagrams/colors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3.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1.xml"/><Relationship Id="rId7" Type="http://schemas.openxmlformats.org/officeDocument/2006/relationships/image" Target="../media/image1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a:extLst>
              <a:ext uri="{FF2B5EF4-FFF2-40B4-BE49-F238E27FC236}">
                <a16:creationId xmlns:a16="http://schemas.microsoft.com/office/drawing/2014/main" id="{18161A7C-B0BC-4E91-880A-34422E9D3F62}"/>
              </a:ext>
            </a:extLst>
          </p:cNvPr>
          <p:cNvSpPr/>
          <p:nvPr/>
        </p:nvSpPr>
        <p:spPr>
          <a:xfrm>
            <a:off x="1434632" y="2092156"/>
            <a:ext cx="10349947" cy="271869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dirty="0">
                <a:latin typeface="Times New Roman" panose="02020603050405020304" pitchFamily="18" charset="0"/>
                <a:cs typeface="Times New Roman" panose="02020603050405020304" pitchFamily="18" charset="0"/>
              </a:rPr>
              <a:t>CARRERA DE INGENIERÍA EN MERCADOTECNIA</a:t>
            </a: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200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“Factores de calidad de los portales web universitarios y su aporte en el proceso de aprendizaje y satisfacción de los estudiantes en el DMQ”</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r>
              <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AUTOR:  </a:t>
            </a:r>
          </a:p>
          <a:p>
            <a:pPr algn="r"/>
            <a:r>
              <a:rPr lang="es-ES" sz="2000" b="1" dirty="0">
                <a:latin typeface="Times New Roman" panose="02020603050405020304" pitchFamily="18" charset="0"/>
                <a:cs typeface="Times New Roman" panose="02020603050405020304" pitchFamily="18" charset="0"/>
              </a:rPr>
              <a:t>Quishpe Suntaxi Gabriel Ricardo </a:t>
            </a:r>
          </a:p>
        </p:txBody>
      </p:sp>
      <p:sp>
        <p:nvSpPr>
          <p:cNvPr id="5" name="Título 1">
            <a:extLst>
              <a:ext uri="{FF2B5EF4-FFF2-40B4-BE49-F238E27FC236}">
                <a16:creationId xmlns:a16="http://schemas.microsoft.com/office/drawing/2014/main" id="{F0E20245-DE11-4FAB-854F-D8589F23E690}"/>
              </a:ext>
            </a:extLst>
          </p:cNvPr>
          <p:cNvSpPr txBox="1">
            <a:spLocks/>
          </p:cNvSpPr>
          <p:nvPr/>
        </p:nvSpPr>
        <p:spPr>
          <a:xfrm>
            <a:off x="1434631" y="1089937"/>
            <a:ext cx="10444547" cy="816689"/>
          </a:xfrm>
          <a:prstGeom prst="rect">
            <a:avLst/>
          </a:prstGeom>
        </p:spPr>
        <p:txBody>
          <a:bodyPr anchor="ct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000" kern="0" dirty="0">
                <a:solidFill>
                  <a:schemeClr val="tx1"/>
                </a:solidFill>
                <a:latin typeface="Times New Roman" panose="02020603050405020304" pitchFamily="18" charset="0"/>
                <a:cs typeface="Times New Roman" panose="02020603050405020304" pitchFamily="18" charset="0"/>
              </a:rPr>
              <a:t>UNIVERSIDAD DE LAS FUERZAS ARMADAS - ESPE</a:t>
            </a:r>
          </a:p>
        </p:txBody>
      </p:sp>
    </p:spTree>
    <p:extLst>
      <p:ext uri="{BB962C8B-B14F-4D97-AF65-F5344CB8AC3E}">
        <p14:creationId xmlns:p14="http://schemas.microsoft.com/office/powerpoint/2010/main" val="1981116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0539663" cy="743360"/>
          </a:xfrm>
        </p:spPr>
        <p:txBody>
          <a:bodyPr/>
          <a:lstStyle/>
          <a:p>
            <a:pPr algn="ctr"/>
            <a:r>
              <a:rPr lang="es-ES" dirty="0">
                <a:solidFill>
                  <a:schemeClr val="tx1"/>
                </a:solidFill>
                <a:effectLst/>
              </a:rPr>
              <a:t>Soporte teórico variable satisfacción del cliente</a:t>
            </a:r>
            <a:endParaRPr lang="en-US" dirty="0">
              <a:solidFill>
                <a:schemeClr val="tx1"/>
              </a:solidFill>
            </a:endParaRPr>
          </a:p>
        </p:txBody>
      </p:sp>
      <p:graphicFrame>
        <p:nvGraphicFramePr>
          <p:cNvPr id="5" name="Diagrama 4">
            <a:extLst>
              <a:ext uri="{FF2B5EF4-FFF2-40B4-BE49-F238E27FC236}">
                <a16:creationId xmlns:a16="http://schemas.microsoft.com/office/drawing/2014/main" id="{FC4CBF84-933D-401C-8723-AF858877F08A}"/>
              </a:ext>
            </a:extLst>
          </p:cNvPr>
          <p:cNvGraphicFramePr/>
          <p:nvPr>
            <p:extLst>
              <p:ext uri="{D42A27DB-BD31-4B8C-83A1-F6EECF244321}">
                <p14:modId xmlns:p14="http://schemas.microsoft.com/office/powerpoint/2010/main" val="4006003809"/>
              </p:ext>
            </p:extLst>
          </p:nvPr>
        </p:nvGraphicFramePr>
        <p:xfrm>
          <a:off x="431799" y="719666"/>
          <a:ext cx="1106853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a:extLst>
              <a:ext uri="{FF2B5EF4-FFF2-40B4-BE49-F238E27FC236}">
                <a16:creationId xmlns:a16="http://schemas.microsoft.com/office/drawing/2014/main" id="{99417B8B-C609-4B52-B57C-5BBB1902D134}"/>
              </a:ext>
            </a:extLst>
          </p:cNvPr>
          <p:cNvPicPr/>
          <p:nvPr/>
        </p:nvPicPr>
        <p:blipFill rotWithShape="1">
          <a:blip r:embed="rId7"/>
          <a:srcRect l="27972" t="39094" r="23064" b="20734"/>
          <a:stretch/>
        </p:blipFill>
        <p:spPr bwMode="auto">
          <a:xfrm>
            <a:off x="3634189" y="3428999"/>
            <a:ext cx="4685665" cy="2160905"/>
          </a:xfrm>
          <a:prstGeom prst="rect">
            <a:avLst/>
          </a:prstGeom>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21964B1E-FB0E-4BAD-9A1E-31E5DF8C766D}"/>
              </a:ext>
            </a:extLst>
          </p:cNvPr>
          <p:cNvSpPr txBox="1"/>
          <p:nvPr/>
        </p:nvSpPr>
        <p:spPr>
          <a:xfrm>
            <a:off x="6192921" y="5474048"/>
            <a:ext cx="3753184" cy="774571"/>
          </a:xfrm>
          <a:prstGeom prst="rect">
            <a:avLst/>
          </a:prstGeom>
          <a:noFill/>
        </p:spPr>
        <p:txBody>
          <a:bodyPr wrap="square">
            <a:spAutoFit/>
          </a:bodyPr>
          <a:lstStyle/>
          <a:p>
            <a:pPr algn="ctr">
              <a:spcAft>
                <a:spcPts val="1000"/>
              </a:spcAft>
            </a:pPr>
            <a:r>
              <a:rPr lang="es-EC" sz="18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Teoría de los| dos factores de calidad</a:t>
            </a:r>
            <a:endParaRPr lang="es-EC"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Times New Roman" panose="02020603050405020304" pitchFamily="18" charset="0"/>
                <a:ea typeface="Calibri" panose="020F0502020204030204" pitchFamily="34" charset="0"/>
              </a:rPr>
              <a:t>Fuente: </a:t>
            </a:r>
            <a:r>
              <a:rPr lang="es-MX" sz="1800" dirty="0">
                <a:effectLst/>
                <a:latin typeface="Times New Roman" panose="02020603050405020304" pitchFamily="18" charset="0"/>
                <a:ea typeface="Calibri" panose="020F0502020204030204" pitchFamily="34" charset="0"/>
              </a:rPr>
              <a:t>(Lavado &amp; </a:t>
            </a:r>
            <a:r>
              <a:rPr lang="es-MX" sz="1800" dirty="0" err="1">
                <a:effectLst/>
                <a:latin typeface="Times New Roman" panose="02020603050405020304" pitchFamily="18" charset="0"/>
                <a:ea typeface="Calibri" panose="020F0502020204030204" pitchFamily="34" charset="0"/>
              </a:rPr>
              <a:t>Millan</a:t>
            </a:r>
            <a:r>
              <a:rPr lang="es-MX" sz="1800" dirty="0">
                <a:effectLst/>
                <a:latin typeface="Times New Roman" panose="02020603050405020304" pitchFamily="18" charset="0"/>
                <a:ea typeface="Calibri" panose="020F0502020204030204" pitchFamily="34" charset="0"/>
              </a:rPr>
              <a:t>, 1998)</a:t>
            </a:r>
            <a:endParaRPr lang="es-EC" dirty="0"/>
          </a:p>
        </p:txBody>
      </p:sp>
    </p:spTree>
    <p:extLst>
      <p:ext uri="{BB962C8B-B14F-4D97-AF65-F5344CB8AC3E}">
        <p14:creationId xmlns:p14="http://schemas.microsoft.com/office/powerpoint/2010/main" val="542102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55CE0E29-8780-47C7-AAAB-3379BC9E6436}"/>
              </a:ext>
            </a:extLst>
          </p:cNvPr>
          <p:cNvGraphicFramePr>
            <a:graphicFrameLocks noGrp="1"/>
          </p:cNvGraphicFramePr>
          <p:nvPr>
            <p:extLst>
              <p:ext uri="{D42A27DB-BD31-4B8C-83A1-F6EECF244321}">
                <p14:modId xmlns:p14="http://schemas.microsoft.com/office/powerpoint/2010/main" val="3448721301"/>
              </p:ext>
            </p:extLst>
          </p:nvPr>
        </p:nvGraphicFramePr>
        <p:xfrm>
          <a:off x="599073" y="1049020"/>
          <a:ext cx="10993854" cy="4759960"/>
        </p:xfrm>
        <a:graphic>
          <a:graphicData uri="http://schemas.openxmlformats.org/drawingml/2006/table">
            <a:tbl>
              <a:tblPr firstRow="1" bandRow="1">
                <a:tableStyleId>{5C22544A-7EE6-4342-B048-85BDC9FD1C3A}</a:tableStyleId>
              </a:tblPr>
              <a:tblGrid>
                <a:gridCol w="391914">
                  <a:extLst>
                    <a:ext uri="{9D8B030D-6E8A-4147-A177-3AD203B41FA5}">
                      <a16:colId xmlns:a16="http://schemas.microsoft.com/office/drawing/2014/main" val="3103985159"/>
                    </a:ext>
                  </a:extLst>
                </a:gridCol>
                <a:gridCol w="3404402">
                  <a:extLst>
                    <a:ext uri="{9D8B030D-6E8A-4147-A177-3AD203B41FA5}">
                      <a16:colId xmlns:a16="http://schemas.microsoft.com/office/drawing/2014/main" val="1538617433"/>
                    </a:ext>
                  </a:extLst>
                </a:gridCol>
                <a:gridCol w="7197538">
                  <a:extLst>
                    <a:ext uri="{9D8B030D-6E8A-4147-A177-3AD203B41FA5}">
                      <a16:colId xmlns:a16="http://schemas.microsoft.com/office/drawing/2014/main" val="716263855"/>
                    </a:ext>
                  </a:extLst>
                </a:gridCol>
              </a:tblGrid>
              <a:tr h="370840">
                <a:tc>
                  <a:txBody>
                    <a:bodyPr/>
                    <a:lstStyle/>
                    <a:p>
                      <a:endParaRPr lang="es-EC"/>
                    </a:p>
                  </a:txBody>
                  <a:tcPr/>
                </a:tc>
                <a:tc>
                  <a:txBody>
                    <a:bodyPr/>
                    <a:lstStyle/>
                    <a:p>
                      <a:r>
                        <a:rPr lang="es-ES" dirty="0"/>
                        <a:t>Dimensión</a:t>
                      </a:r>
                      <a:endParaRPr lang="es-EC" dirty="0"/>
                    </a:p>
                  </a:txBody>
                  <a:tcPr/>
                </a:tc>
                <a:tc>
                  <a:txBody>
                    <a:bodyPr/>
                    <a:lstStyle/>
                    <a:p>
                      <a:r>
                        <a:rPr lang="es-ES" dirty="0"/>
                        <a:t>Definición</a:t>
                      </a:r>
                      <a:endParaRPr lang="es-EC" dirty="0"/>
                    </a:p>
                  </a:txBody>
                  <a:tcPr/>
                </a:tc>
                <a:extLst>
                  <a:ext uri="{0D108BD9-81ED-4DB2-BD59-A6C34878D82A}">
                    <a16:rowId xmlns:a16="http://schemas.microsoft.com/office/drawing/2014/main" val="2953556392"/>
                  </a:ext>
                </a:extLst>
              </a:tr>
              <a:tr h="370840">
                <a:tc>
                  <a:txBody>
                    <a:bodyPr/>
                    <a:lstStyle/>
                    <a:p>
                      <a:r>
                        <a:rPr lang="es-ES" dirty="0"/>
                        <a:t>1</a:t>
                      </a:r>
                      <a:endParaRPr lang="es-EC" dirty="0"/>
                    </a:p>
                  </a:txBody>
                  <a:tcPr/>
                </a:tc>
                <a:tc>
                  <a:txBody>
                    <a:bodyPr/>
                    <a:lstStyle/>
                    <a:p>
                      <a:r>
                        <a:rPr lang="es-ES" dirty="0"/>
                        <a:t>Gestión Administrativa </a:t>
                      </a:r>
                      <a:endParaRPr lang="es-EC" dirty="0"/>
                    </a:p>
                  </a:txBody>
                  <a:tcPr/>
                </a:tc>
                <a:tc>
                  <a:txBody>
                    <a:bodyPr/>
                    <a:lstStyle/>
                    <a:p>
                      <a:r>
                        <a:rPr lang="es-ES" dirty="0"/>
                        <a:t>Conocimientos y atención mostrada por el personal y sus habilidades para inspirar confianza, al igual que las disposiciones par ayudar a proporcionar un buen servicio</a:t>
                      </a:r>
                      <a:endParaRPr lang="es-EC" dirty="0"/>
                    </a:p>
                  </a:txBody>
                  <a:tcPr/>
                </a:tc>
                <a:extLst>
                  <a:ext uri="{0D108BD9-81ED-4DB2-BD59-A6C34878D82A}">
                    <a16:rowId xmlns:a16="http://schemas.microsoft.com/office/drawing/2014/main" val="4178972125"/>
                  </a:ext>
                </a:extLst>
              </a:tr>
              <a:tr h="370840">
                <a:tc>
                  <a:txBody>
                    <a:bodyPr/>
                    <a:lstStyle/>
                    <a:p>
                      <a:r>
                        <a:rPr lang="es-ES" dirty="0"/>
                        <a:t>2</a:t>
                      </a:r>
                      <a:endParaRPr lang="es-EC" dirty="0"/>
                    </a:p>
                  </a:txBody>
                  <a:tcPr/>
                </a:tc>
                <a:tc>
                  <a:txBody>
                    <a:bodyPr/>
                    <a:lstStyle/>
                    <a:p>
                      <a:r>
                        <a:rPr lang="es-ES" dirty="0"/>
                        <a:t>Aspectos académicos</a:t>
                      </a:r>
                      <a:endParaRPr lang="es-EC" dirty="0"/>
                    </a:p>
                  </a:txBody>
                  <a:tcPr/>
                </a:tc>
                <a:tc>
                  <a:txBody>
                    <a:bodyPr/>
                    <a:lstStyle/>
                    <a:p>
                      <a:r>
                        <a:rPr lang="es-ES" dirty="0"/>
                        <a:t>Organización de actividades de expansión, metodologías y técnicas de enseñanza usadas por el personal docente</a:t>
                      </a:r>
                      <a:endParaRPr lang="es-EC" dirty="0"/>
                    </a:p>
                  </a:txBody>
                  <a:tcPr/>
                </a:tc>
                <a:extLst>
                  <a:ext uri="{0D108BD9-81ED-4DB2-BD59-A6C34878D82A}">
                    <a16:rowId xmlns:a16="http://schemas.microsoft.com/office/drawing/2014/main" val="1788279363"/>
                  </a:ext>
                </a:extLst>
              </a:tr>
              <a:tr h="370840">
                <a:tc>
                  <a:txBody>
                    <a:bodyPr/>
                    <a:lstStyle/>
                    <a:p>
                      <a:r>
                        <a:rPr lang="es-ES" dirty="0"/>
                        <a:t>3</a:t>
                      </a:r>
                      <a:endParaRPr lang="es-EC" dirty="0"/>
                    </a:p>
                  </a:txBody>
                  <a:tcPr/>
                </a:tc>
                <a:tc>
                  <a:txBody>
                    <a:bodyPr/>
                    <a:lstStyle/>
                    <a:p>
                      <a:r>
                        <a:rPr lang="es-ES" dirty="0"/>
                        <a:t>Empatía</a:t>
                      </a:r>
                      <a:endParaRPr lang="es-EC" dirty="0"/>
                    </a:p>
                  </a:txBody>
                  <a:tcPr/>
                </a:tc>
                <a:tc>
                  <a:txBody>
                    <a:bodyPr/>
                    <a:lstStyle/>
                    <a:p>
                      <a:r>
                        <a:rPr lang="es-ES" dirty="0"/>
                        <a:t>Cuidado y atención individualizada que ofrece la institución a los estudiantes </a:t>
                      </a:r>
                      <a:endParaRPr lang="es-EC" dirty="0"/>
                    </a:p>
                  </a:txBody>
                  <a:tcPr/>
                </a:tc>
                <a:extLst>
                  <a:ext uri="{0D108BD9-81ED-4DB2-BD59-A6C34878D82A}">
                    <a16:rowId xmlns:a16="http://schemas.microsoft.com/office/drawing/2014/main" val="1258278281"/>
                  </a:ext>
                </a:extLst>
              </a:tr>
              <a:tr h="370840">
                <a:tc>
                  <a:txBody>
                    <a:bodyPr/>
                    <a:lstStyle/>
                    <a:p>
                      <a:r>
                        <a:rPr lang="es-ES" dirty="0"/>
                        <a:t>4</a:t>
                      </a:r>
                      <a:endParaRPr lang="es-EC" dirty="0"/>
                    </a:p>
                  </a:txBody>
                  <a:tcPr/>
                </a:tc>
                <a:tc>
                  <a:txBody>
                    <a:bodyPr/>
                    <a:lstStyle/>
                    <a:p>
                      <a:r>
                        <a:rPr lang="es-ES" dirty="0"/>
                        <a:t>Aspectos Complementarios</a:t>
                      </a:r>
                      <a:endParaRPr lang="es-EC" dirty="0"/>
                    </a:p>
                  </a:txBody>
                  <a:tcPr/>
                </a:tc>
                <a:tc>
                  <a:txBody>
                    <a:bodyPr/>
                    <a:lstStyle/>
                    <a:p>
                      <a:r>
                        <a:rPr lang="es-ES" dirty="0"/>
                        <a:t>Instalaciones, recursos y materiales de comunicación necesarios para la supervivencia básica, dentro del entorno de la Institución durante el proceso educativo</a:t>
                      </a:r>
                      <a:endParaRPr lang="es-EC" dirty="0"/>
                    </a:p>
                  </a:txBody>
                  <a:tcPr/>
                </a:tc>
                <a:extLst>
                  <a:ext uri="{0D108BD9-81ED-4DB2-BD59-A6C34878D82A}">
                    <a16:rowId xmlns:a16="http://schemas.microsoft.com/office/drawing/2014/main" val="2397947607"/>
                  </a:ext>
                </a:extLst>
              </a:tr>
              <a:tr h="370840">
                <a:tc>
                  <a:txBody>
                    <a:bodyPr/>
                    <a:lstStyle/>
                    <a:p>
                      <a:r>
                        <a:rPr lang="es-ES" dirty="0"/>
                        <a:t>5</a:t>
                      </a:r>
                      <a:endParaRPr lang="es-EC" dirty="0"/>
                    </a:p>
                  </a:txBody>
                  <a:tcPr/>
                </a:tc>
                <a:tc>
                  <a:txBody>
                    <a:bodyPr/>
                    <a:lstStyle/>
                    <a:p>
                      <a:r>
                        <a:rPr lang="es-ES" dirty="0"/>
                        <a:t>Oferta académico</a:t>
                      </a:r>
                      <a:endParaRPr lang="es-EC" dirty="0"/>
                    </a:p>
                  </a:txBody>
                  <a:tcPr/>
                </a:tc>
                <a:tc>
                  <a:txBody>
                    <a:bodyPr/>
                    <a:lstStyle/>
                    <a:p>
                      <a:r>
                        <a:rPr lang="es-ES" dirty="0"/>
                        <a:t>Facilidad que ofrece la escuela para el adecuado desarrollo del proceso de formación profesional </a:t>
                      </a:r>
                      <a:endParaRPr lang="es-EC" dirty="0"/>
                    </a:p>
                  </a:txBody>
                  <a:tcPr/>
                </a:tc>
                <a:extLst>
                  <a:ext uri="{0D108BD9-81ED-4DB2-BD59-A6C34878D82A}">
                    <a16:rowId xmlns:a16="http://schemas.microsoft.com/office/drawing/2014/main" val="997669968"/>
                  </a:ext>
                </a:extLst>
              </a:tr>
              <a:tr h="370840">
                <a:tc>
                  <a:txBody>
                    <a:bodyPr/>
                    <a:lstStyle/>
                    <a:p>
                      <a:r>
                        <a:rPr lang="es-ES" dirty="0"/>
                        <a:t>6</a:t>
                      </a:r>
                      <a:endParaRPr lang="es-EC" dirty="0"/>
                    </a:p>
                  </a:txBody>
                  <a:tcPr/>
                </a:tc>
                <a:tc>
                  <a:txBody>
                    <a:bodyPr/>
                    <a:lstStyle/>
                    <a:p>
                      <a:r>
                        <a:rPr lang="es-ES" dirty="0"/>
                        <a:t>Gestión docente</a:t>
                      </a:r>
                      <a:endParaRPr lang="es-EC" dirty="0"/>
                    </a:p>
                  </a:txBody>
                  <a:tcPr/>
                </a:tc>
                <a:tc>
                  <a:txBody>
                    <a:bodyPr/>
                    <a:lstStyle/>
                    <a:p>
                      <a:r>
                        <a:rPr lang="es-ES" dirty="0"/>
                        <a:t>Enseñanza de destrezas personales por parte de la institución necesarias en el ámbito profesional </a:t>
                      </a:r>
                      <a:endParaRPr lang="es-EC" dirty="0"/>
                    </a:p>
                  </a:txBody>
                  <a:tcPr/>
                </a:tc>
                <a:extLst>
                  <a:ext uri="{0D108BD9-81ED-4DB2-BD59-A6C34878D82A}">
                    <a16:rowId xmlns:a16="http://schemas.microsoft.com/office/drawing/2014/main" val="2673158852"/>
                  </a:ext>
                </a:extLst>
              </a:tr>
            </a:tbl>
          </a:graphicData>
        </a:graphic>
      </p:graphicFrame>
      <p:sp>
        <p:nvSpPr>
          <p:cNvPr id="7" name="CuadroTexto 6">
            <a:extLst>
              <a:ext uri="{FF2B5EF4-FFF2-40B4-BE49-F238E27FC236}">
                <a16:creationId xmlns:a16="http://schemas.microsoft.com/office/drawing/2014/main" id="{118093BB-1FAA-42B6-9547-63AF8BC52522}"/>
              </a:ext>
            </a:extLst>
          </p:cNvPr>
          <p:cNvSpPr txBox="1"/>
          <p:nvPr/>
        </p:nvSpPr>
        <p:spPr>
          <a:xfrm>
            <a:off x="599073" y="428944"/>
            <a:ext cx="9246269"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C" sz="2800" b="1" dirty="0">
                <a:latin typeface="+mj-lt"/>
              </a:rPr>
              <a:t>La satisfacción estudiantil en la Educación Superior </a:t>
            </a:r>
            <a:endParaRPr lang="es-EC" sz="2800" dirty="0">
              <a:latin typeface="+mj-lt"/>
            </a:endParaRPr>
          </a:p>
        </p:txBody>
      </p:sp>
      <p:sp>
        <p:nvSpPr>
          <p:cNvPr id="8" name="Rectángulo: esquinas redondeadas 7">
            <a:extLst>
              <a:ext uri="{FF2B5EF4-FFF2-40B4-BE49-F238E27FC236}">
                <a16:creationId xmlns:a16="http://schemas.microsoft.com/office/drawing/2014/main" id="{D7A0740D-5E01-4C91-A0C2-90CBA8B133DE}"/>
              </a:ext>
            </a:extLst>
          </p:cNvPr>
          <p:cNvSpPr/>
          <p:nvPr/>
        </p:nvSpPr>
        <p:spPr>
          <a:xfrm>
            <a:off x="1612232" y="1328019"/>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A7767613-D34F-4C82-8C02-D61DCFC9291D}"/>
              </a:ext>
            </a:extLst>
          </p:cNvPr>
          <p:cNvSpPr txBox="1"/>
          <p:nvPr/>
        </p:nvSpPr>
        <p:spPr>
          <a:xfrm>
            <a:off x="599073" y="5903313"/>
            <a:ext cx="10993854" cy="369332"/>
          </a:xfrm>
          <a:prstGeom prst="rect">
            <a:avLst/>
          </a:prstGeom>
          <a:noFill/>
        </p:spPr>
        <p:txBody>
          <a:bodyPr wrap="square">
            <a:spAutoFit/>
          </a:bodyPr>
          <a:lstStyle/>
          <a:p>
            <a:pPr algn="ctr">
              <a:spcAft>
                <a:spcPts val="1000"/>
              </a:spcAft>
            </a:pPr>
            <a:r>
              <a:rPr lang="es-EC" sz="18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Dimensiones de satisfacción estudiantil </a:t>
            </a:r>
            <a:r>
              <a:rPr lang="es-EC" sz="1800" dirty="0">
                <a:effectLst/>
                <a:latin typeface="Times New Roman" panose="02020603050405020304" pitchFamily="18" charset="0"/>
                <a:ea typeface="Calibri" panose="020F0502020204030204" pitchFamily="34" charset="0"/>
              </a:rPr>
              <a:t>Fuente: (Mejías &amp; Martínez, 2009)</a:t>
            </a:r>
            <a:endParaRPr lang="es-EC" dirty="0"/>
          </a:p>
        </p:txBody>
      </p:sp>
    </p:spTree>
    <p:extLst>
      <p:ext uri="{BB962C8B-B14F-4D97-AF65-F5344CB8AC3E}">
        <p14:creationId xmlns:p14="http://schemas.microsoft.com/office/powerpoint/2010/main" val="11782963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25872"/>
            <a:ext cx="10972800" cy="682171"/>
          </a:xfrm>
        </p:spPr>
        <p:txBody>
          <a:bodyPr/>
          <a:lstStyle/>
          <a:p>
            <a:r>
              <a:rPr lang="es-EC" sz="4400" dirty="0">
                <a:solidFill>
                  <a:schemeClr val="tx1"/>
                </a:solidFill>
              </a:rPr>
              <a:t>HIPOTESIS</a:t>
            </a:r>
            <a:endParaRPr lang="en-US" sz="4400" dirty="0">
              <a:solidFill>
                <a:schemeClr val="tx1"/>
              </a:solidFill>
            </a:endParaRPr>
          </a:p>
        </p:txBody>
      </p:sp>
      <p:sp>
        <p:nvSpPr>
          <p:cNvPr id="3" name="Marcador de contenido 2"/>
          <p:cNvSpPr>
            <a:spLocks noGrp="1"/>
          </p:cNvSpPr>
          <p:nvPr>
            <p:ph idx="1"/>
          </p:nvPr>
        </p:nvSpPr>
        <p:spPr>
          <a:xfrm>
            <a:off x="609600" y="1055981"/>
            <a:ext cx="5261811" cy="5192419"/>
          </a:xfrm>
        </p:spPr>
        <p:txBody>
          <a:bodyPr/>
          <a:lstStyle/>
          <a:p>
            <a:r>
              <a:rPr lang="es-EC" dirty="0">
                <a:solidFill>
                  <a:schemeClr val="tx1"/>
                </a:solidFill>
              </a:rPr>
              <a:t>H0. </a:t>
            </a:r>
            <a:r>
              <a:rPr lang="es-ES" dirty="0">
                <a:solidFill>
                  <a:schemeClr val="tx1"/>
                </a:solidFill>
              </a:rPr>
              <a:t>Los factores de calidad de los portales web universitarios no aportan en el proceso aprendizaje de los estudiantes universitarios del DMQ y su satisfacción.</a:t>
            </a:r>
          </a:p>
          <a:p>
            <a:r>
              <a:rPr lang="es-EC" dirty="0">
                <a:solidFill>
                  <a:schemeClr val="tx1"/>
                </a:solidFill>
              </a:rPr>
              <a:t>H1. </a:t>
            </a:r>
            <a:r>
              <a:rPr lang="es-ES" dirty="0">
                <a:solidFill>
                  <a:schemeClr val="tx1"/>
                </a:solidFill>
              </a:rPr>
              <a:t>Los factores de calidad de los portales web universitarios aportan en el proceso aprendizaje de los estudiantes universitarios del DMQ y su satisfacción. </a:t>
            </a:r>
            <a:endParaRPr lang="en-US" dirty="0"/>
          </a:p>
        </p:txBody>
      </p:sp>
      <p:pic>
        <p:nvPicPr>
          <p:cNvPr id="5" name="Imagen 4">
            <a:extLst>
              <a:ext uri="{FF2B5EF4-FFF2-40B4-BE49-F238E27FC236}">
                <a16:creationId xmlns:a16="http://schemas.microsoft.com/office/drawing/2014/main" id="{2EB27EB5-B971-46E3-9497-8D8F6014E6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1411" y="1208043"/>
            <a:ext cx="6063915" cy="4098074"/>
          </a:xfrm>
          <a:prstGeom prst="rect">
            <a:avLst/>
          </a:prstGeom>
          <a:noFill/>
          <a:ln>
            <a:noFill/>
          </a:ln>
        </p:spPr>
      </p:pic>
      <p:sp>
        <p:nvSpPr>
          <p:cNvPr id="7" name="CuadroTexto 6">
            <a:extLst>
              <a:ext uri="{FF2B5EF4-FFF2-40B4-BE49-F238E27FC236}">
                <a16:creationId xmlns:a16="http://schemas.microsoft.com/office/drawing/2014/main" id="{9EFFABE1-2CC1-4990-BE9E-969B7001107C}"/>
              </a:ext>
            </a:extLst>
          </p:cNvPr>
          <p:cNvSpPr txBox="1"/>
          <p:nvPr/>
        </p:nvSpPr>
        <p:spPr>
          <a:xfrm>
            <a:off x="5983705" y="5341957"/>
            <a:ext cx="6100010" cy="646331"/>
          </a:xfrm>
          <a:prstGeom prst="rect">
            <a:avLst/>
          </a:prstGeom>
          <a:noFill/>
        </p:spPr>
        <p:txBody>
          <a:bodyPr wrap="square">
            <a:spAutoFit/>
          </a:bodyPr>
          <a:lstStyle/>
          <a:p>
            <a:pPr algn="ctr">
              <a:spcAft>
                <a:spcPts val="1000"/>
              </a:spcAft>
            </a:pPr>
            <a:r>
              <a:rPr lang="es-EC" sz="18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Modelo correlacional entre las dimensiones de calidad y satisfacción</a:t>
            </a:r>
            <a:endParaRPr lang="es-EC"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307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sultado de imagen para investigacion correlacional"/>
          <p:cNvPicPr>
            <a:picLocks noChangeAspect="1" noChangeArrowheads="1"/>
          </p:cNvPicPr>
          <p:nvPr/>
        </p:nvPicPr>
        <p:blipFill rotWithShape="1">
          <a:blip r:embed="rId2">
            <a:extLst>
              <a:ext uri="{28A0092B-C50C-407E-A947-70E740481C1C}">
                <a14:useLocalDpi xmlns:a14="http://schemas.microsoft.com/office/drawing/2010/main" val="0"/>
              </a:ext>
            </a:extLst>
          </a:blip>
          <a:srcRect l="53090" t="55229" r="19204" b="9459"/>
          <a:stretch/>
        </p:blipFill>
        <p:spPr bwMode="auto">
          <a:xfrm>
            <a:off x="2507889" y="1060845"/>
            <a:ext cx="1683657" cy="161108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esultado de imagen para investigacion correlacional"/>
          <p:cNvPicPr>
            <a:picLocks noChangeAspect="1" noChangeArrowheads="1"/>
          </p:cNvPicPr>
          <p:nvPr/>
        </p:nvPicPr>
        <p:blipFill rotWithShape="1">
          <a:blip r:embed="rId3">
            <a:extLst>
              <a:ext uri="{28A0092B-C50C-407E-A947-70E740481C1C}">
                <a14:useLocalDpi xmlns:a14="http://schemas.microsoft.com/office/drawing/2010/main" val="0"/>
              </a:ext>
            </a:extLst>
          </a:blip>
          <a:srcRect l="36111" t="40774" r="37137" b="9623"/>
          <a:stretch/>
        </p:blipFill>
        <p:spPr bwMode="auto">
          <a:xfrm>
            <a:off x="2095042" y="4320534"/>
            <a:ext cx="2293258" cy="181428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927" r="10348"/>
          <a:stretch/>
        </p:blipFill>
        <p:spPr bwMode="auto">
          <a:xfrm>
            <a:off x="9735452" y="808171"/>
            <a:ext cx="1992087" cy="17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269591" y="152516"/>
            <a:ext cx="10972800" cy="626510"/>
          </a:xfrm>
        </p:spPr>
        <p:txBody>
          <a:bodyPr/>
          <a:lstStyle/>
          <a:p>
            <a:pPr algn="l"/>
            <a:r>
              <a:rPr lang="es-ES" dirty="0">
                <a:solidFill>
                  <a:schemeClr val="tx1"/>
                </a:solidFill>
              </a:rPr>
              <a:t>MARCO METODOLOGICO</a:t>
            </a:r>
          </a:p>
        </p:txBody>
      </p:sp>
      <p:sp>
        <p:nvSpPr>
          <p:cNvPr id="5" name="4 CuadroTexto"/>
          <p:cNvSpPr txBox="1"/>
          <p:nvPr/>
        </p:nvSpPr>
        <p:spPr>
          <a:xfrm rot="16200000">
            <a:off x="1866390" y="3331092"/>
            <a:ext cx="4998100" cy="45719"/>
          </a:xfrm>
          <a:prstGeom prst="rect">
            <a:avLst/>
          </a:prstGeom>
          <a:noFill/>
        </p:spPr>
        <p:txBody>
          <a:bodyPr vert="wordArtVert" wrap="square" rtlCol="0" anchor="b">
            <a:spAutoFit/>
          </a:bodyPr>
          <a:lstStyle/>
          <a:p>
            <a:r>
              <a:rPr lang="es-EC" sz="3200" b="1" dirty="0"/>
              <a:t>TIPOLOGÍA</a:t>
            </a:r>
          </a:p>
        </p:txBody>
      </p:sp>
      <p:graphicFrame>
        <p:nvGraphicFramePr>
          <p:cNvPr id="7" name="6 Diagrama"/>
          <p:cNvGraphicFramePr/>
          <p:nvPr>
            <p:extLst>
              <p:ext uri="{D42A27DB-BD31-4B8C-83A1-F6EECF244321}">
                <p14:modId xmlns:p14="http://schemas.microsoft.com/office/powerpoint/2010/main" val="604093348"/>
              </p:ext>
            </p:extLst>
          </p:nvPr>
        </p:nvGraphicFramePr>
        <p:xfrm>
          <a:off x="5184399" y="1512928"/>
          <a:ext cx="5701322" cy="50448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a 1"/>
          <p:cNvGraphicFramePr/>
          <p:nvPr>
            <p:extLst>
              <p:ext uri="{D42A27DB-BD31-4B8C-83A1-F6EECF244321}">
                <p14:modId xmlns:p14="http://schemas.microsoft.com/office/powerpoint/2010/main" val="2969367403"/>
              </p:ext>
            </p:extLst>
          </p:nvPr>
        </p:nvGraphicFramePr>
        <p:xfrm>
          <a:off x="-76301" y="-1196406"/>
          <a:ext cx="3622782"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023131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09600" y="405404"/>
            <a:ext cx="10972800" cy="626510"/>
          </a:xfrm>
        </p:spPr>
        <p:txBody>
          <a:bodyPr/>
          <a:lstStyle/>
          <a:p>
            <a:pPr algn="l"/>
            <a:r>
              <a:rPr lang="es-ES" dirty="0">
                <a:solidFill>
                  <a:schemeClr val="tx1"/>
                </a:solidFill>
              </a:rPr>
              <a:t>POBLACIÓN Y MUESTRA</a:t>
            </a:r>
          </a:p>
        </p:txBody>
      </p:sp>
      <p:graphicFrame>
        <p:nvGraphicFramePr>
          <p:cNvPr id="3" name="2 Diagrama"/>
          <p:cNvGraphicFramePr/>
          <p:nvPr>
            <p:extLst>
              <p:ext uri="{D42A27DB-BD31-4B8C-83A1-F6EECF244321}">
                <p14:modId xmlns:p14="http://schemas.microsoft.com/office/powerpoint/2010/main" val="3383525476"/>
              </p:ext>
            </p:extLst>
          </p:nvPr>
        </p:nvGraphicFramePr>
        <p:xfrm>
          <a:off x="352426" y="1208921"/>
          <a:ext cx="10972800" cy="444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poblacion y muest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1378" y="4050654"/>
            <a:ext cx="3242572" cy="218886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C9B3B33-8918-4BB3-9D26-C3B7CDCC4661}"/>
              </a:ext>
            </a:extLst>
          </p:cNvPr>
          <p:cNvSpPr txBox="1"/>
          <p:nvPr/>
        </p:nvSpPr>
        <p:spPr>
          <a:xfrm>
            <a:off x="6353175" y="1031914"/>
            <a:ext cx="3664134" cy="923330"/>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Cifras publicadas en agosto del 2020 a través del boletín anual de Ciencia, Tecnología e Innovación </a:t>
            </a:r>
            <a:endParaRPr lang="es-EC" dirty="0"/>
          </a:p>
        </p:txBody>
      </p:sp>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317395" y="621154"/>
            <a:ext cx="10972800" cy="626510"/>
          </a:xfrm>
        </p:spPr>
        <p:txBody>
          <a:bodyPr/>
          <a:lstStyle/>
          <a:p>
            <a:pPr algn="l"/>
            <a:r>
              <a:rPr lang="es-ES" dirty="0">
                <a:solidFill>
                  <a:srgbClr val="002060"/>
                </a:solidFill>
              </a:rPr>
              <a:t>CÁLCULO DE LA MUESTRA</a:t>
            </a:r>
          </a:p>
        </p:txBody>
      </p:sp>
      <p:graphicFrame>
        <p:nvGraphicFramePr>
          <p:cNvPr id="2" name="1 Diagrama"/>
          <p:cNvGraphicFramePr/>
          <p:nvPr>
            <p:extLst>
              <p:ext uri="{D42A27DB-BD31-4B8C-83A1-F6EECF244321}">
                <p14:modId xmlns:p14="http://schemas.microsoft.com/office/powerpoint/2010/main" val="2835079334"/>
              </p:ext>
            </p:extLst>
          </p:nvPr>
        </p:nvGraphicFramePr>
        <p:xfrm>
          <a:off x="339627" y="1247664"/>
          <a:ext cx="3993364" cy="4940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883773" y="1356816"/>
            <a:ext cx="4209449" cy="646331"/>
          </a:xfrm>
          <a:prstGeom prst="rect">
            <a:avLst/>
          </a:prstGeom>
          <a:noFill/>
        </p:spPr>
        <p:txBody>
          <a:bodyPr wrap="square" rtlCol="0">
            <a:spAutoFit/>
          </a:bodyPr>
          <a:lstStyle/>
          <a:p>
            <a:r>
              <a:rPr lang="es-EC" dirty="0"/>
              <a:t>Para el cálculo de la muestra se utilizó la siguiente fórmula:</a:t>
            </a:r>
          </a:p>
        </p:txBody>
      </p:sp>
      <mc:AlternateContent xmlns:mc="http://schemas.openxmlformats.org/markup-compatibility/2006">
        <mc:Choice xmlns:a14="http://schemas.microsoft.com/office/drawing/2010/main" Requires="a14">
          <p:sp>
            <p:nvSpPr>
              <p:cNvPr id="6" name="5 Rectángulo"/>
              <p:cNvSpPr/>
              <p:nvPr/>
            </p:nvSpPr>
            <p:spPr>
              <a:xfrm>
                <a:off x="4703315" y="2457200"/>
                <a:ext cx="1778307" cy="655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m:t>𝑛</m:t>
                      </m:r>
                      <m:r>
                        <a:rPr lang="en-US" i="1"/>
                        <m:t>=</m:t>
                      </m:r>
                      <m:f>
                        <m:fPr>
                          <m:ctrlPr>
                            <a:rPr lang="es-EC" i="1"/>
                          </m:ctrlPr>
                        </m:fPr>
                        <m:num>
                          <m:sSup>
                            <m:sSupPr>
                              <m:ctrlPr>
                                <a:rPr lang="es-EC" i="1"/>
                              </m:ctrlPr>
                            </m:sSupPr>
                            <m:e>
                              <m:r>
                                <a:rPr lang="en-US" i="1"/>
                                <m:t>𝑍</m:t>
                              </m:r>
                            </m:e>
                            <m:sup>
                              <m:r>
                                <a:rPr lang="en-US" i="1"/>
                                <m:t>2</m:t>
                              </m:r>
                            </m:sup>
                          </m:sSup>
                          <m:r>
                            <a:rPr lang="en-US" i="1"/>
                            <m:t>∗ </m:t>
                          </m:r>
                          <m:r>
                            <a:rPr lang="en-US" i="1"/>
                            <m:t>𝑃</m:t>
                          </m:r>
                          <m:r>
                            <a:rPr lang="en-US" i="1"/>
                            <m:t>∗ </m:t>
                          </m:r>
                          <m:r>
                            <a:rPr lang="en-US" i="1"/>
                            <m:t>𝑄</m:t>
                          </m:r>
                        </m:num>
                        <m:den>
                          <m:sSup>
                            <m:sSupPr>
                              <m:ctrlPr>
                                <a:rPr lang="es-EC" i="1"/>
                              </m:ctrlPr>
                            </m:sSupPr>
                            <m:e>
                              <m:r>
                                <a:rPr lang="en-US" i="1"/>
                                <m:t>𝑒</m:t>
                              </m:r>
                            </m:e>
                            <m:sup>
                              <m:r>
                                <a:rPr lang="en-US" i="1"/>
                                <m:t>2</m:t>
                              </m:r>
                            </m:sup>
                          </m:sSup>
                        </m:den>
                      </m:f>
                    </m:oMath>
                  </m:oMathPara>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4703315" y="2457200"/>
                <a:ext cx="1778307" cy="655179"/>
              </a:xfrm>
              <a:prstGeom prst="rect">
                <a:avLst/>
              </a:prstGeom>
              <a:blipFill>
                <a:blip r:embed="rId7"/>
                <a:stretch>
                  <a:fillRect/>
                </a:stretch>
              </a:blipFill>
            </p:spPr>
            <p:txBody>
              <a:bodyPr/>
              <a:lstStyle/>
              <a:p>
                <a:r>
                  <a:rPr lang="es-EC">
                    <a:noFill/>
                  </a:rPr>
                  <a:t> </a:t>
                </a:r>
              </a:p>
            </p:txBody>
          </p:sp>
        </mc:Fallback>
      </mc:AlternateContent>
      <p:sp>
        <p:nvSpPr>
          <p:cNvPr id="9" name="8 Llamada de nube"/>
          <p:cNvSpPr/>
          <p:nvPr/>
        </p:nvSpPr>
        <p:spPr>
          <a:xfrm>
            <a:off x="8651531" y="4132348"/>
            <a:ext cx="2812756" cy="1242731"/>
          </a:xfrm>
          <a:prstGeom prst="flowChartAlternateProcess">
            <a:avLst/>
          </a:prstGeom>
          <a:solidFill>
            <a:schemeClr val="accent3">
              <a:lumMod val="40000"/>
              <a:lumOff val="60000"/>
            </a:schemeClr>
          </a:solidFill>
          <a:ln>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400" dirty="0"/>
              <a:t>Al no tener datos históricos se asigna el mismo porcentaje, 50%, para “p” y “q”</a:t>
            </a:r>
          </a:p>
        </p:txBody>
      </p:sp>
      <mc:AlternateContent xmlns:mc="http://schemas.openxmlformats.org/markup-compatibility/2006">
        <mc:Choice xmlns:a14="http://schemas.microsoft.com/office/drawing/2010/main" Requires="a14">
          <p:sp>
            <p:nvSpPr>
              <p:cNvPr id="10" name="9 Rectángulo"/>
              <p:cNvSpPr/>
              <p:nvPr/>
            </p:nvSpPr>
            <p:spPr>
              <a:xfrm>
                <a:off x="5742943" y="5208079"/>
                <a:ext cx="111280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𝒏</m:t>
                      </m:r>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𝟑𝟖𝟒</m:t>
                      </m:r>
                    </m:oMath>
                  </m:oMathPara>
                </a14:m>
                <a:endParaRPr lang="es-EC" sz="2400" dirty="0"/>
              </a:p>
            </p:txBody>
          </p:sp>
        </mc:Choice>
        <mc:Fallback>
          <p:sp>
            <p:nvSpPr>
              <p:cNvPr id="10" name="9 Rectángulo"/>
              <p:cNvSpPr>
                <a:spLocks noRot="1" noChangeAspect="1" noMove="1" noResize="1" noEditPoints="1" noAdjustHandles="1" noChangeArrowheads="1" noChangeShapeType="1" noTextEdit="1"/>
              </p:cNvSpPr>
              <p:nvPr/>
            </p:nvSpPr>
            <p:spPr>
              <a:xfrm>
                <a:off x="5742943" y="5208079"/>
                <a:ext cx="1112804" cy="369332"/>
              </a:xfrm>
              <a:prstGeom prst="rect">
                <a:avLst/>
              </a:prstGeom>
              <a:blipFill>
                <a:blip r:embed="rId8"/>
                <a:stretch>
                  <a:fillRect/>
                </a:stretch>
              </a:blipFill>
            </p:spPr>
            <p:txBody>
              <a:bodyPr/>
              <a:lstStyle/>
              <a:p>
                <a:r>
                  <a:rPr lang="es-EC">
                    <a:noFill/>
                  </a:rPr>
                  <a:t> </a:t>
                </a:r>
              </a:p>
            </p:txBody>
          </p:sp>
        </mc:Fallback>
      </mc:AlternateContent>
      <p:pic>
        <p:nvPicPr>
          <p:cNvPr id="133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7190" y="1889561"/>
            <a:ext cx="2421438" cy="182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F15E0D22-B13E-4749-83D1-19AF65AD6BF7}"/>
                  </a:ext>
                </a:extLst>
              </p:cNvPr>
              <p:cNvSpPr txBox="1"/>
              <p:nvPr/>
            </p:nvSpPr>
            <p:spPr>
              <a:xfrm>
                <a:off x="3046810" y="3090285"/>
                <a:ext cx="6093618" cy="6774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 0,5∗ 0,5</m:t>
                          </m:r>
                        </m:num>
                        <m:den>
                          <m:sSup>
                            <m:sSupPr>
                              <m:ctrlPr>
                                <a:rPr lang="es-EC" i="1">
                                  <a:solidFill>
                                    <a:srgbClr val="836967"/>
                                  </a:solidFill>
                                  <a:latin typeface="Cambria Math" panose="02040503050406030204" pitchFamily="18" charset="0"/>
                                </a:rPr>
                              </m:ctrlPr>
                            </m:sSupPr>
                            <m:e>
                              <m:r>
                                <a:rPr lang="es-EC" i="0">
                                  <a:latin typeface="Cambria Math" panose="02040503050406030204" pitchFamily="18" charset="0"/>
                                </a:rPr>
                                <m:t>0,05</m:t>
                              </m:r>
                            </m:e>
                            <m:sup>
                              <m:r>
                                <a:rPr lang="es-EC" i="0">
                                  <a:latin typeface="Cambria Math" panose="02040503050406030204" pitchFamily="18" charset="0"/>
                                </a:rPr>
                                <m:t>2</m:t>
                              </m:r>
                            </m:sup>
                          </m:sSup>
                        </m:den>
                      </m:f>
                    </m:oMath>
                  </m:oMathPara>
                </a14:m>
                <a:endParaRPr lang="es-EC" dirty="0"/>
              </a:p>
            </p:txBody>
          </p:sp>
        </mc:Choice>
        <mc:Fallback>
          <p:sp>
            <p:nvSpPr>
              <p:cNvPr id="12" name="CuadroTexto 11">
                <a:extLst>
                  <a:ext uri="{FF2B5EF4-FFF2-40B4-BE49-F238E27FC236}">
                    <a16:creationId xmlns:a16="http://schemas.microsoft.com/office/drawing/2014/main" id="{F15E0D22-B13E-4749-83D1-19AF65AD6BF7}"/>
                  </a:ext>
                </a:extLst>
              </p:cNvPr>
              <p:cNvSpPr txBox="1">
                <a:spLocks noRot="1" noChangeAspect="1" noMove="1" noResize="1" noEditPoints="1" noAdjustHandles="1" noChangeArrowheads="1" noChangeShapeType="1" noTextEdit="1"/>
              </p:cNvSpPr>
              <p:nvPr/>
            </p:nvSpPr>
            <p:spPr>
              <a:xfrm>
                <a:off x="3046810" y="3090285"/>
                <a:ext cx="6093618" cy="677430"/>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42DD2842-C59A-48B6-B86F-3CA912A73EE3}"/>
                  </a:ext>
                </a:extLst>
              </p:cNvPr>
              <p:cNvSpPr txBox="1"/>
              <p:nvPr/>
            </p:nvSpPr>
            <p:spPr>
              <a:xfrm>
                <a:off x="3046810" y="3913986"/>
                <a:ext cx="6093618" cy="642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0">
                              <a:latin typeface="Cambria Math" panose="02040503050406030204" pitchFamily="18" charset="0"/>
                            </a:rPr>
                            <m:t>0,9604</m:t>
                          </m:r>
                        </m:num>
                        <m:den>
                          <m:r>
                            <a:rPr lang="es-EC" i="0">
                              <a:latin typeface="Cambria Math" panose="02040503050406030204" pitchFamily="18" charset="0"/>
                            </a:rPr>
                            <m:t>0,25</m:t>
                          </m:r>
                        </m:den>
                      </m:f>
                    </m:oMath>
                  </m:oMathPara>
                </a14:m>
                <a:endParaRPr lang="es-EC" dirty="0"/>
              </a:p>
            </p:txBody>
          </p:sp>
        </mc:Choice>
        <mc:Fallback>
          <p:sp>
            <p:nvSpPr>
              <p:cNvPr id="14" name="CuadroTexto 13">
                <a:extLst>
                  <a:ext uri="{FF2B5EF4-FFF2-40B4-BE49-F238E27FC236}">
                    <a16:creationId xmlns:a16="http://schemas.microsoft.com/office/drawing/2014/main" id="{42DD2842-C59A-48B6-B86F-3CA912A73EE3}"/>
                  </a:ext>
                </a:extLst>
              </p:cNvPr>
              <p:cNvSpPr txBox="1">
                <a:spLocks noRot="1" noChangeAspect="1" noMove="1" noResize="1" noEditPoints="1" noAdjustHandles="1" noChangeArrowheads="1" noChangeShapeType="1" noTextEdit="1"/>
              </p:cNvSpPr>
              <p:nvPr/>
            </p:nvSpPr>
            <p:spPr>
              <a:xfrm>
                <a:off x="3046810" y="3913986"/>
                <a:ext cx="6093618" cy="642035"/>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096B2B2A-20EF-4465-914C-5DC8EBD09526}"/>
                  </a:ext>
                </a:extLst>
              </p:cNvPr>
              <p:cNvSpPr txBox="1"/>
              <p:nvPr/>
            </p:nvSpPr>
            <p:spPr>
              <a:xfrm>
                <a:off x="3271772" y="4801227"/>
                <a:ext cx="609361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=3.8416</m:t>
                      </m:r>
                    </m:oMath>
                  </m:oMathPara>
                </a14:m>
                <a:endParaRPr lang="es-EC" dirty="0"/>
              </a:p>
            </p:txBody>
          </p:sp>
        </mc:Choice>
        <mc:Fallback>
          <p:sp>
            <p:nvSpPr>
              <p:cNvPr id="16" name="CuadroTexto 15">
                <a:extLst>
                  <a:ext uri="{FF2B5EF4-FFF2-40B4-BE49-F238E27FC236}">
                    <a16:creationId xmlns:a16="http://schemas.microsoft.com/office/drawing/2014/main" id="{096B2B2A-20EF-4465-914C-5DC8EBD09526}"/>
                  </a:ext>
                </a:extLst>
              </p:cNvPr>
              <p:cNvSpPr txBox="1">
                <a:spLocks noRot="1" noChangeAspect="1" noMove="1" noResize="1" noEditPoints="1" noAdjustHandles="1" noChangeArrowheads="1" noChangeShapeType="1" noTextEdit="1"/>
              </p:cNvSpPr>
              <p:nvPr/>
            </p:nvSpPr>
            <p:spPr>
              <a:xfrm>
                <a:off x="3271772" y="4801227"/>
                <a:ext cx="6093618" cy="369332"/>
              </a:xfrm>
              <a:prstGeom prst="rect">
                <a:avLst/>
              </a:prstGeom>
              <a:blipFill>
                <a:blip r:embed="rId1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1630" y="0"/>
            <a:ext cx="10972800" cy="1143000"/>
          </a:xfrm>
        </p:spPr>
        <p:txBody>
          <a:bodyPr/>
          <a:lstStyle/>
          <a:p>
            <a:r>
              <a:rPr lang="es-ES" dirty="0">
                <a:solidFill>
                  <a:srgbClr val="002060"/>
                </a:solidFill>
              </a:rPr>
              <a:t>INSTRUMENTO</a:t>
            </a:r>
            <a:endParaRPr lang="es-EC" dirty="0"/>
          </a:p>
        </p:txBody>
      </p:sp>
      <p:graphicFrame>
        <p:nvGraphicFramePr>
          <p:cNvPr id="4" name="3 Diagrama"/>
          <p:cNvGraphicFramePr/>
          <p:nvPr>
            <p:extLst>
              <p:ext uri="{D42A27DB-BD31-4B8C-83A1-F6EECF244321}">
                <p14:modId xmlns:p14="http://schemas.microsoft.com/office/powerpoint/2010/main" val="888887548"/>
              </p:ext>
            </p:extLst>
          </p:nvPr>
        </p:nvGraphicFramePr>
        <p:xfrm>
          <a:off x="-97741" y="891951"/>
          <a:ext cx="7216171" cy="499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p:cNvSpPr/>
          <p:nvPr/>
        </p:nvSpPr>
        <p:spPr>
          <a:xfrm>
            <a:off x="8617461" y="3287967"/>
            <a:ext cx="574431"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9191892" y="3190363"/>
            <a:ext cx="1500554" cy="584775"/>
          </a:xfrm>
          <a:prstGeom prst="rect">
            <a:avLst/>
          </a:prstGeom>
          <a:noFill/>
        </p:spPr>
        <p:txBody>
          <a:bodyPr wrap="square" rtlCol="0">
            <a:spAutoFit/>
          </a:bodyPr>
          <a:lstStyle/>
          <a:p>
            <a:r>
              <a:rPr lang="es-EC"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0,933</a:t>
            </a:r>
          </a:p>
        </p:txBody>
      </p:sp>
      <p:sp>
        <p:nvSpPr>
          <p:cNvPr id="9" name="8 Llamada de nube"/>
          <p:cNvSpPr/>
          <p:nvPr/>
        </p:nvSpPr>
        <p:spPr>
          <a:xfrm>
            <a:off x="6704226" y="3102379"/>
            <a:ext cx="1760496" cy="847425"/>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400" dirty="0"/>
              <a:t>Alfa de Cronbach</a:t>
            </a:r>
          </a:p>
        </p:txBody>
      </p:sp>
      <p:pic>
        <p:nvPicPr>
          <p:cNvPr id="8" name="Imagen 7">
            <a:extLst>
              <a:ext uri="{FF2B5EF4-FFF2-40B4-BE49-F238E27FC236}">
                <a16:creationId xmlns:a16="http://schemas.microsoft.com/office/drawing/2014/main" id="{191EF17D-5951-4452-BBCB-463667A460A0}"/>
              </a:ext>
            </a:extLst>
          </p:cNvPr>
          <p:cNvPicPr/>
          <p:nvPr/>
        </p:nvPicPr>
        <p:blipFill rotWithShape="1">
          <a:blip r:embed="rId7" cstate="print">
            <a:extLst>
              <a:ext uri="{28A0092B-C50C-407E-A947-70E740481C1C}">
                <a14:useLocalDpi xmlns:a14="http://schemas.microsoft.com/office/drawing/2010/main" val="0"/>
              </a:ext>
            </a:extLst>
          </a:blip>
          <a:srcRect r="62953" b="20614"/>
          <a:stretch/>
        </p:blipFill>
        <p:spPr bwMode="auto">
          <a:xfrm>
            <a:off x="6686770" y="1116096"/>
            <a:ext cx="2919326" cy="14747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89638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04323" y="162755"/>
            <a:ext cx="10972800" cy="626510"/>
          </a:xfrm>
        </p:spPr>
        <p:txBody>
          <a:bodyPr/>
          <a:lstStyle/>
          <a:p>
            <a:r>
              <a:rPr lang="es-ES" dirty="0">
                <a:solidFill>
                  <a:schemeClr val="tx1"/>
                </a:solidFill>
              </a:rPr>
              <a:t>Entrevistas </a:t>
            </a:r>
          </a:p>
        </p:txBody>
      </p:sp>
      <p:sp>
        <p:nvSpPr>
          <p:cNvPr id="10" name="CuadroTexto 9">
            <a:extLst>
              <a:ext uri="{FF2B5EF4-FFF2-40B4-BE49-F238E27FC236}">
                <a16:creationId xmlns:a16="http://schemas.microsoft.com/office/drawing/2014/main" id="{834B9C0D-A22C-46B1-A051-85CDD93E5F00}"/>
              </a:ext>
            </a:extLst>
          </p:cNvPr>
          <p:cNvSpPr txBox="1"/>
          <p:nvPr/>
        </p:nvSpPr>
        <p:spPr>
          <a:xfrm>
            <a:off x="264695" y="179995"/>
            <a:ext cx="6100010" cy="1218539"/>
          </a:xfrm>
          <a:prstGeom prst="rect">
            <a:avLst/>
          </a:prstGeom>
          <a:noFill/>
        </p:spPr>
        <p:txBody>
          <a:bodyPr wrap="square">
            <a:spAutoFit/>
          </a:bodyPr>
          <a:lstStyle/>
          <a:p>
            <a:pPr indent="180340" algn="just">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ntrevistas a las personas involucradas</a:t>
            </a:r>
            <a:r>
              <a:rPr lang="es-EC"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200000"/>
              </a:lnSpc>
              <a:spcAft>
                <a:spcPts val="800"/>
              </a:spcAft>
              <a:buFont typeface="Arial" panose="020B0604020202020204" pitchFamily="34" charset="0"/>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Experto en el desarrollo de portales web educativos, </a:t>
            </a:r>
          </a:p>
        </p:txBody>
      </p:sp>
      <p:sp>
        <p:nvSpPr>
          <p:cNvPr id="14" name="CuadroTexto 13">
            <a:extLst>
              <a:ext uri="{FF2B5EF4-FFF2-40B4-BE49-F238E27FC236}">
                <a16:creationId xmlns:a16="http://schemas.microsoft.com/office/drawing/2014/main" id="{C9AB0F4E-C6F8-4397-BB2A-768FDDD50363}"/>
              </a:ext>
            </a:extLst>
          </p:cNvPr>
          <p:cNvSpPr txBox="1"/>
          <p:nvPr/>
        </p:nvSpPr>
        <p:spPr>
          <a:xfrm>
            <a:off x="264695" y="1556018"/>
            <a:ext cx="5200649" cy="4361515"/>
          </a:xfrm>
          <a:prstGeom prst="rect">
            <a:avLst/>
          </a:prstGeom>
          <a:noFill/>
        </p:spPr>
        <p:txBody>
          <a:bodyPr wrap="square">
            <a:spAutoFit/>
          </a:bodyPr>
          <a:lstStyle/>
          <a:p>
            <a:pPr algn="just">
              <a:lnSpc>
                <a:spcPct val="150000"/>
              </a:lnSpc>
              <a:spcAft>
                <a:spcPts val="80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Entrevista con experto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¿Cuáles considera usted son los elementos principales de un portal web educativo?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¿Qué información esencial deben mostrar los portales educativos?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¿Cree usted que el acceso a los portales educativos debe ser controlado o filtrado?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Considera que los portales web educativos influyen en el desempeño de los estudiantes universitarios.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¿Qué aspectos son importantes considerar para diseñar y elaborar un portal web educativo?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Considera que el acceso a los portales web educativos simplifican los procesos académicos y de enseñanza.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E3733E20-892E-477F-8AB9-1AFA46C4A073}"/>
              </a:ext>
            </a:extLst>
          </p:cNvPr>
          <p:cNvSpPr txBox="1"/>
          <p:nvPr/>
        </p:nvSpPr>
        <p:spPr>
          <a:xfrm>
            <a:off x="6364705" y="789264"/>
            <a:ext cx="5395090" cy="1121269"/>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studiante universitario quien está directamente involucrado con el proceso de aprendizaje.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700B8DE6-7611-43F9-926D-37A894425298}"/>
              </a:ext>
            </a:extLst>
          </p:cNvPr>
          <p:cNvSpPr txBox="1"/>
          <p:nvPr/>
        </p:nvSpPr>
        <p:spPr>
          <a:xfrm>
            <a:off x="6090723" y="2159080"/>
            <a:ext cx="6093618" cy="3612592"/>
          </a:xfrm>
          <a:prstGeom prst="rect">
            <a:avLst/>
          </a:prstGeom>
          <a:noFill/>
        </p:spPr>
        <p:txBody>
          <a:bodyPr wrap="square">
            <a:spAutoFit/>
          </a:bodyPr>
          <a:lstStyle/>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Si piensa en su institución educativa, ¿Cuál es la experiencia que describe la gestión del personal docente con la enseñanza en línea?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¿Qué es lo que más ayudaría al personal docente para apoyar el aprendizaje en línea durante el cierre de los centros educativos?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¿Qué le ha sorprendido gratamente sobre el aprendizaje en línea?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En tu opinión, ¿cuáles han sido los mayores retos del personal docente a la hora de cambiar hacia la enseñanza en línea.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En tu opinión, dadas las circunstancias actuales creadas por el virus COVID-19, cuando las instituciones educativas vuelvan a abrir completamente, ¿la enseñanza en línea seguirá siendo parte de la práctica de las instituciones educativas?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Qué es lo que no debes preguntar durante una entrevista de trabajo? -  Revista Estrategia &amp; Negocios">
            <a:extLst>
              <a:ext uri="{FF2B5EF4-FFF2-40B4-BE49-F238E27FC236}">
                <a16:creationId xmlns:a16="http://schemas.microsoft.com/office/drawing/2014/main" id="{1D55E193-9057-43FD-8C1D-6C85D81E6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600" y="48565"/>
            <a:ext cx="1565494" cy="98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375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04323" y="162755"/>
            <a:ext cx="4153415" cy="626510"/>
          </a:xfrm>
        </p:spPr>
        <p:txBody>
          <a:bodyPr/>
          <a:lstStyle/>
          <a:p>
            <a:r>
              <a:rPr lang="es-ES" dirty="0">
                <a:solidFill>
                  <a:schemeClr val="tx1"/>
                </a:solidFill>
              </a:rPr>
              <a:t>Análisis </a:t>
            </a:r>
            <a:r>
              <a:rPr lang="es-ES" dirty="0" err="1">
                <a:solidFill>
                  <a:schemeClr val="tx1"/>
                </a:solidFill>
              </a:rPr>
              <a:t>univariado</a:t>
            </a:r>
            <a:endParaRPr lang="es-ES" dirty="0">
              <a:solidFill>
                <a:schemeClr val="tx1"/>
              </a:solidFill>
            </a:endParaRPr>
          </a:p>
        </p:txBody>
      </p:sp>
      <p:sp>
        <p:nvSpPr>
          <p:cNvPr id="11" name="CuadroTexto 10">
            <a:extLst>
              <a:ext uri="{FF2B5EF4-FFF2-40B4-BE49-F238E27FC236}">
                <a16:creationId xmlns:a16="http://schemas.microsoft.com/office/drawing/2014/main" id="{96121078-FC9A-47AA-B985-9F85A06043C9}"/>
              </a:ext>
            </a:extLst>
          </p:cNvPr>
          <p:cNvSpPr txBox="1"/>
          <p:nvPr/>
        </p:nvSpPr>
        <p:spPr>
          <a:xfrm>
            <a:off x="5262048" y="152844"/>
            <a:ext cx="6093618" cy="646331"/>
          </a:xfrm>
          <a:prstGeom prst="rect">
            <a:avLst/>
          </a:prstGeom>
          <a:noFill/>
        </p:spPr>
        <p:txBody>
          <a:bodyPr wrap="square">
            <a:spAutoFit/>
          </a:bodyPr>
          <a:lstStyle/>
          <a:p>
            <a:r>
              <a:rPr lang="es-ES" b="0" i="0" dirty="0">
                <a:solidFill>
                  <a:srgbClr val="202124"/>
                </a:solidFill>
                <a:effectLst/>
                <a:latin typeface="arial" panose="020B0604020202020204" pitchFamily="34" charset="0"/>
              </a:rPr>
              <a:t>Consiste en el </a:t>
            </a:r>
            <a:r>
              <a:rPr lang="es-ES" i="0" dirty="0">
                <a:solidFill>
                  <a:srgbClr val="202124"/>
                </a:solidFill>
                <a:effectLst/>
                <a:latin typeface="arial" panose="020B0604020202020204" pitchFamily="34" charset="0"/>
              </a:rPr>
              <a:t>análisis</a:t>
            </a:r>
            <a:r>
              <a:rPr lang="es-ES" b="0" i="0" dirty="0">
                <a:solidFill>
                  <a:srgbClr val="202124"/>
                </a:solidFill>
                <a:effectLst/>
                <a:latin typeface="arial" panose="020B0604020202020204" pitchFamily="34" charset="0"/>
              </a:rPr>
              <a:t> de cada una de las variables estudiadas por separado</a:t>
            </a:r>
            <a:endParaRPr lang="es-EC" dirty="0"/>
          </a:p>
        </p:txBody>
      </p:sp>
      <p:sp>
        <p:nvSpPr>
          <p:cNvPr id="13" name="CuadroTexto 12">
            <a:extLst>
              <a:ext uri="{FF2B5EF4-FFF2-40B4-BE49-F238E27FC236}">
                <a16:creationId xmlns:a16="http://schemas.microsoft.com/office/drawing/2014/main" id="{E5C46D10-51CD-4094-BDE1-9A61A6527EA9}"/>
              </a:ext>
            </a:extLst>
          </p:cNvPr>
          <p:cNvSpPr txBox="1"/>
          <p:nvPr/>
        </p:nvSpPr>
        <p:spPr>
          <a:xfrm>
            <a:off x="417910" y="1393583"/>
            <a:ext cx="5139928" cy="584775"/>
          </a:xfrm>
          <a:prstGeom prst="rect">
            <a:avLst/>
          </a:prstGeom>
          <a:noFill/>
        </p:spPr>
        <p:txBody>
          <a:bodyPr wrap="square">
            <a:spAutoFit/>
          </a:bodyPr>
          <a:lstStyle/>
          <a:p>
            <a:pPr algn="just">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Pregunta 8: </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Los portales web de su institución cuentan con un diseño agradable y estético.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5D96C554-32ED-43DD-B225-8BCB6477AD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2247" y="2083200"/>
            <a:ext cx="4725591" cy="2913089"/>
          </a:xfrm>
          <a:prstGeom prst="rect">
            <a:avLst/>
          </a:prstGeom>
          <a:noFill/>
          <a:ln>
            <a:solidFill>
              <a:schemeClr val="tx1"/>
            </a:solidFill>
          </a:ln>
        </p:spPr>
      </p:pic>
      <p:sp>
        <p:nvSpPr>
          <p:cNvPr id="17" name="CuadroTexto 16">
            <a:extLst>
              <a:ext uri="{FF2B5EF4-FFF2-40B4-BE49-F238E27FC236}">
                <a16:creationId xmlns:a16="http://schemas.microsoft.com/office/drawing/2014/main" id="{3256E4AF-AD62-4511-9796-937728347C01}"/>
              </a:ext>
            </a:extLst>
          </p:cNvPr>
          <p:cNvSpPr txBox="1"/>
          <p:nvPr/>
        </p:nvSpPr>
        <p:spPr>
          <a:xfrm>
            <a:off x="1203723" y="5073179"/>
            <a:ext cx="6093618"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Estética de la interfaz de usuario</a:t>
            </a:r>
            <a:endParaRPr lang="es-EC" dirty="0"/>
          </a:p>
        </p:txBody>
      </p:sp>
      <p:sp>
        <p:nvSpPr>
          <p:cNvPr id="18" name="CuadroTexto 17">
            <a:extLst>
              <a:ext uri="{FF2B5EF4-FFF2-40B4-BE49-F238E27FC236}">
                <a16:creationId xmlns:a16="http://schemas.microsoft.com/office/drawing/2014/main" id="{AA3D6FA7-01EF-4D13-A56C-F2D99CF7B71F}"/>
              </a:ext>
            </a:extLst>
          </p:cNvPr>
          <p:cNvSpPr txBox="1"/>
          <p:nvPr/>
        </p:nvSpPr>
        <p:spPr>
          <a:xfrm>
            <a:off x="6096000" y="1015797"/>
            <a:ext cx="6093618" cy="1160831"/>
          </a:xfrm>
          <a:prstGeom prst="rect">
            <a:avLst/>
          </a:prstGeom>
          <a:noFill/>
        </p:spPr>
        <p:txBody>
          <a:bodyPr wrap="square">
            <a:spAutoFit/>
          </a:bodyPr>
          <a:lstStyle/>
          <a:p>
            <a:pPr algn="just">
              <a:lnSpc>
                <a:spcPct val="150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Pregunta 9: </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Que tan de acuerdo está con el siguiente planteamiento: Los estudiantes con capacidades especiales pueden navegar fácilmente en los portales web de la institución.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agen 18">
            <a:extLst>
              <a:ext uri="{FF2B5EF4-FFF2-40B4-BE49-F238E27FC236}">
                <a16:creationId xmlns:a16="http://schemas.microsoft.com/office/drawing/2014/main" id="{93832BAB-6D9A-4BDC-848B-55202624DA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38602"/>
            <a:ext cx="4998244" cy="3203909"/>
          </a:xfrm>
          <a:prstGeom prst="rect">
            <a:avLst/>
          </a:prstGeom>
          <a:noFill/>
          <a:ln>
            <a:solidFill>
              <a:schemeClr val="tx1"/>
            </a:solidFill>
          </a:ln>
        </p:spPr>
      </p:pic>
      <p:sp>
        <p:nvSpPr>
          <p:cNvPr id="21" name="CuadroTexto 20">
            <a:extLst>
              <a:ext uri="{FF2B5EF4-FFF2-40B4-BE49-F238E27FC236}">
                <a16:creationId xmlns:a16="http://schemas.microsoft.com/office/drawing/2014/main" id="{0D716C3A-6960-485D-8DA9-5F8BB1599031}"/>
              </a:ext>
            </a:extLst>
          </p:cNvPr>
          <p:cNvSpPr txBox="1"/>
          <p:nvPr/>
        </p:nvSpPr>
        <p:spPr>
          <a:xfrm>
            <a:off x="7670166" y="5597159"/>
            <a:ext cx="6422230"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Accesibilidad</a:t>
            </a:r>
            <a:endParaRPr lang="es-EC" dirty="0"/>
          </a:p>
        </p:txBody>
      </p:sp>
    </p:spTree>
    <p:extLst>
      <p:ext uri="{BB962C8B-B14F-4D97-AF65-F5344CB8AC3E}">
        <p14:creationId xmlns:p14="http://schemas.microsoft.com/office/powerpoint/2010/main" val="35950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04323" y="162755"/>
            <a:ext cx="10972800" cy="626510"/>
          </a:xfrm>
        </p:spPr>
        <p:txBody>
          <a:bodyPr/>
          <a:lstStyle/>
          <a:p>
            <a:r>
              <a:rPr lang="es-ES" dirty="0">
                <a:solidFill>
                  <a:schemeClr val="tx1"/>
                </a:solidFill>
              </a:rPr>
              <a:t>Prueba CHI CUADRADO</a:t>
            </a:r>
          </a:p>
        </p:txBody>
      </p:sp>
      <p:sp>
        <p:nvSpPr>
          <p:cNvPr id="12" name="CuadroTexto 11"/>
          <p:cNvSpPr txBox="1"/>
          <p:nvPr/>
        </p:nvSpPr>
        <p:spPr>
          <a:xfrm>
            <a:off x="545091" y="631329"/>
            <a:ext cx="357857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Factores de calidad y gestión administrativa</a:t>
            </a:r>
          </a:p>
        </p:txBody>
      </p:sp>
      <p:pic>
        <p:nvPicPr>
          <p:cNvPr id="9" name="Imagen 8">
            <a:extLst>
              <a:ext uri="{FF2B5EF4-FFF2-40B4-BE49-F238E27FC236}">
                <a16:creationId xmlns:a16="http://schemas.microsoft.com/office/drawing/2014/main" id="{E2DD73AC-9F49-47F0-9441-F16A38CA439B}"/>
              </a:ext>
            </a:extLst>
          </p:cNvPr>
          <p:cNvPicPr/>
          <p:nvPr/>
        </p:nvPicPr>
        <p:blipFill>
          <a:blip r:embed="rId2"/>
          <a:stretch>
            <a:fillRect/>
          </a:stretch>
        </p:blipFill>
        <p:spPr>
          <a:xfrm>
            <a:off x="545091" y="1535010"/>
            <a:ext cx="3460115" cy="1726565"/>
          </a:xfrm>
          <a:prstGeom prst="rect">
            <a:avLst/>
          </a:prstGeom>
          <a:ln>
            <a:solidFill>
              <a:schemeClr val="tx1"/>
            </a:solidFill>
          </a:ln>
        </p:spPr>
      </p:pic>
      <p:sp>
        <p:nvSpPr>
          <p:cNvPr id="11" name="CuadroTexto 10">
            <a:extLst>
              <a:ext uri="{FF2B5EF4-FFF2-40B4-BE49-F238E27FC236}">
                <a16:creationId xmlns:a16="http://schemas.microsoft.com/office/drawing/2014/main" id="{BEF53975-B65B-447A-BA66-DF68A6C4BF73}"/>
              </a:ext>
            </a:extLst>
          </p:cNvPr>
          <p:cNvSpPr txBox="1"/>
          <p:nvPr/>
        </p:nvSpPr>
        <p:spPr>
          <a:xfrm>
            <a:off x="287916" y="3568664"/>
            <a:ext cx="6093618" cy="1477328"/>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Con base en la información obtenida se establece que los factores de calidad de los portales web universitarios en sus dimensiones influyen en la satisfacción de los estudiantes y aportan con la gestión administrativa en cuanto a conocimientos, habilidades y atención mostrados por el personal </a:t>
            </a:r>
            <a:endParaRPr lang="es-EC" dirty="0"/>
          </a:p>
        </p:txBody>
      </p:sp>
      <p:sp>
        <p:nvSpPr>
          <p:cNvPr id="13" name="CuadroTexto 12">
            <a:extLst>
              <a:ext uri="{FF2B5EF4-FFF2-40B4-BE49-F238E27FC236}">
                <a16:creationId xmlns:a16="http://schemas.microsoft.com/office/drawing/2014/main" id="{F580E800-A5F0-4B78-8404-ED40E1524EB6}"/>
              </a:ext>
            </a:extLst>
          </p:cNvPr>
          <p:cNvSpPr txBox="1"/>
          <p:nvPr/>
        </p:nvSpPr>
        <p:spPr>
          <a:xfrm>
            <a:off x="7284028" y="888679"/>
            <a:ext cx="357857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800" dirty="0">
                <a:effectLst/>
                <a:latin typeface="Times New Roman" panose="02020603050405020304" pitchFamily="18" charset="0"/>
                <a:ea typeface="Calibri" panose="020F0502020204030204" pitchFamily="34" charset="0"/>
              </a:rPr>
              <a:t>Factores de calidad y oferta académica </a:t>
            </a:r>
            <a:endParaRPr lang="es-EC" dirty="0"/>
          </a:p>
        </p:txBody>
      </p:sp>
      <p:pic>
        <p:nvPicPr>
          <p:cNvPr id="15" name="Imagen 14">
            <a:extLst>
              <a:ext uri="{FF2B5EF4-FFF2-40B4-BE49-F238E27FC236}">
                <a16:creationId xmlns:a16="http://schemas.microsoft.com/office/drawing/2014/main" id="{88A1CDFB-530C-4ABD-8B4B-D38A2118D3DD}"/>
              </a:ext>
            </a:extLst>
          </p:cNvPr>
          <p:cNvPicPr/>
          <p:nvPr/>
        </p:nvPicPr>
        <p:blipFill>
          <a:blip r:embed="rId3"/>
          <a:stretch>
            <a:fillRect/>
          </a:stretch>
        </p:blipFill>
        <p:spPr>
          <a:xfrm>
            <a:off x="7137519" y="1655984"/>
            <a:ext cx="3871595" cy="1988185"/>
          </a:xfrm>
          <a:prstGeom prst="rect">
            <a:avLst/>
          </a:prstGeom>
          <a:ln>
            <a:solidFill>
              <a:schemeClr val="tx1"/>
            </a:solidFill>
          </a:ln>
        </p:spPr>
      </p:pic>
      <p:sp>
        <p:nvSpPr>
          <p:cNvPr id="16" name="CuadroTexto 15">
            <a:extLst>
              <a:ext uri="{FF2B5EF4-FFF2-40B4-BE49-F238E27FC236}">
                <a16:creationId xmlns:a16="http://schemas.microsoft.com/office/drawing/2014/main" id="{6ADEA52F-4ACE-44B6-8290-D9E95BCBE934}"/>
              </a:ext>
            </a:extLst>
          </p:cNvPr>
          <p:cNvSpPr txBox="1"/>
          <p:nvPr/>
        </p:nvSpPr>
        <p:spPr>
          <a:xfrm>
            <a:off x="6026508" y="3644169"/>
            <a:ext cx="6093618" cy="463397"/>
          </a:xfrm>
          <a:prstGeom prst="rect">
            <a:avLst/>
          </a:prstGeom>
          <a:noFill/>
        </p:spPr>
        <p:txBody>
          <a:bodyPr wrap="square">
            <a:spAutoFit/>
          </a:bodyPr>
          <a:lstStyle/>
          <a:p>
            <a:pPr algn="ctr">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Análisis chi cuadrado, calidad y gestión docente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AE801882-17CB-4D57-8507-E1B2E3C181EA}"/>
              </a:ext>
            </a:extLst>
          </p:cNvPr>
          <p:cNvSpPr txBox="1"/>
          <p:nvPr/>
        </p:nvSpPr>
        <p:spPr>
          <a:xfrm>
            <a:off x="6618685" y="4200344"/>
            <a:ext cx="6093618" cy="923330"/>
          </a:xfrm>
          <a:prstGeom prst="rect">
            <a:avLst/>
          </a:prstGeom>
          <a:noFill/>
        </p:spPr>
        <p:txBody>
          <a:bodyPr wrap="square">
            <a:spAutoFit/>
          </a:bodyPr>
          <a:lstStyle/>
          <a:p>
            <a:r>
              <a:rPr lang="es-EC" dirty="0">
                <a:latin typeface="Times New Roman" panose="02020603050405020304" pitchFamily="18" charset="0"/>
                <a:ea typeface="Calibri" panose="020F0502020204030204" pitchFamily="34" charset="0"/>
              </a:rPr>
              <a:t>L</a:t>
            </a:r>
            <a:r>
              <a:rPr lang="es-EC" sz="1800" dirty="0">
                <a:effectLst/>
                <a:latin typeface="Times New Roman" panose="02020603050405020304" pitchFamily="18" charset="0"/>
                <a:ea typeface="Calibri" panose="020F0502020204030204" pitchFamily="34" charset="0"/>
              </a:rPr>
              <a:t>os factores de calidad de los portales web universitarios en sus dimensiones influyen en la satisfacción de los estudiantes y aportan en la gestión docente</a:t>
            </a:r>
            <a:endParaRPr lang="es-EC" dirty="0"/>
          </a:p>
        </p:txBody>
      </p:sp>
    </p:spTree>
    <p:extLst>
      <p:ext uri="{BB962C8B-B14F-4D97-AF65-F5344CB8AC3E}">
        <p14:creationId xmlns:p14="http://schemas.microsoft.com/office/powerpoint/2010/main" val="41680590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7886" y="595085"/>
            <a:ext cx="6226629" cy="808038"/>
          </a:xfrm>
        </p:spPr>
        <p:txBody>
          <a:bodyPr/>
          <a:lstStyle/>
          <a:p>
            <a:pPr algn="l"/>
            <a:r>
              <a:rPr lang="es-EC" sz="4000" dirty="0">
                <a:solidFill>
                  <a:schemeClr val="tx1"/>
                </a:solidFill>
              </a:rPr>
              <a:t>INTRODUCCION</a:t>
            </a:r>
            <a:endParaRPr lang="en-US" sz="4000" dirty="0">
              <a:solidFill>
                <a:schemeClr val="tx1"/>
              </a:solidFill>
            </a:endParaRPr>
          </a:p>
        </p:txBody>
      </p:sp>
      <p:graphicFrame>
        <p:nvGraphicFramePr>
          <p:cNvPr id="4" name="Marcador de contenido 3">
            <a:extLst>
              <a:ext uri="{FF2B5EF4-FFF2-40B4-BE49-F238E27FC236}">
                <a16:creationId xmlns:a16="http://schemas.microsoft.com/office/drawing/2014/main" id="{AF00D742-5BFC-4411-8917-C548E04E5300}"/>
              </a:ext>
            </a:extLst>
          </p:cNvPr>
          <p:cNvGraphicFramePr>
            <a:graphicFrameLocks noGrp="1"/>
          </p:cNvGraphicFramePr>
          <p:nvPr>
            <p:ph idx="1"/>
            <p:extLst>
              <p:ext uri="{D42A27DB-BD31-4B8C-83A1-F6EECF244321}">
                <p14:modId xmlns:p14="http://schemas.microsoft.com/office/powerpoint/2010/main" val="3273295324"/>
              </p:ext>
            </p:extLst>
          </p:nvPr>
        </p:nvGraphicFramePr>
        <p:xfrm>
          <a:off x="623888" y="1557338"/>
          <a:ext cx="6328455"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sultado de imagen para exposició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689" y="2187348"/>
            <a:ext cx="3048000"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48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04323" y="162755"/>
            <a:ext cx="10972800" cy="626510"/>
          </a:xfrm>
        </p:spPr>
        <p:txBody>
          <a:bodyPr/>
          <a:lstStyle/>
          <a:p>
            <a:r>
              <a:rPr lang="es-ES" dirty="0">
                <a:solidFill>
                  <a:schemeClr val="tx1"/>
                </a:solidFill>
              </a:rPr>
              <a:t>Análisis </a:t>
            </a:r>
            <a:r>
              <a:rPr lang="es-ES" dirty="0" err="1">
                <a:solidFill>
                  <a:schemeClr val="tx1"/>
                </a:solidFill>
              </a:rPr>
              <a:t>anova</a:t>
            </a:r>
            <a:r>
              <a:rPr lang="es-ES" dirty="0">
                <a:solidFill>
                  <a:schemeClr val="tx1"/>
                </a:solidFill>
              </a:rPr>
              <a:t> </a:t>
            </a:r>
          </a:p>
        </p:txBody>
      </p:sp>
      <p:sp>
        <p:nvSpPr>
          <p:cNvPr id="11" name="CuadroTexto 10">
            <a:extLst>
              <a:ext uri="{FF2B5EF4-FFF2-40B4-BE49-F238E27FC236}">
                <a16:creationId xmlns:a16="http://schemas.microsoft.com/office/drawing/2014/main" id="{E826B234-B713-4EA0-9523-2F8CC4590953}"/>
              </a:ext>
            </a:extLst>
          </p:cNvPr>
          <p:cNvSpPr txBox="1"/>
          <p:nvPr/>
        </p:nvSpPr>
        <p:spPr>
          <a:xfrm>
            <a:off x="317897" y="622042"/>
            <a:ext cx="6093618" cy="670440"/>
          </a:xfrm>
          <a:prstGeom prst="rect">
            <a:avLst/>
          </a:prstGeom>
          <a:noFill/>
        </p:spPr>
        <p:txBody>
          <a:bodyPr wrap="square">
            <a:spAutoFit/>
          </a:bodyPr>
          <a:lstStyle/>
          <a:p>
            <a:pPr>
              <a:lnSpc>
                <a:spcPct val="107000"/>
              </a:lnSpc>
              <a:spcAft>
                <a:spcPts val="800"/>
              </a:spcAft>
              <a:tabLst>
                <a:tab pos="1046480" algn="l"/>
              </a:tabLs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¿Los portales web universitarios aportan en el proceso de aprendizaje y factores de calidad?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A1FB424B-F3B9-48F7-A5AA-D3588397E860}"/>
              </a:ext>
            </a:extLst>
          </p:cNvPr>
          <p:cNvPicPr/>
          <p:nvPr/>
        </p:nvPicPr>
        <p:blipFill>
          <a:blip r:embed="rId2"/>
          <a:stretch>
            <a:fillRect/>
          </a:stretch>
        </p:blipFill>
        <p:spPr>
          <a:xfrm>
            <a:off x="604323" y="1569227"/>
            <a:ext cx="4116706" cy="2440812"/>
          </a:xfrm>
          <a:prstGeom prst="rect">
            <a:avLst/>
          </a:prstGeom>
          <a:ln>
            <a:solidFill>
              <a:schemeClr val="tx1"/>
            </a:solidFill>
          </a:ln>
        </p:spPr>
      </p:pic>
      <p:sp>
        <p:nvSpPr>
          <p:cNvPr id="17" name="CuadroTexto 16">
            <a:extLst>
              <a:ext uri="{FF2B5EF4-FFF2-40B4-BE49-F238E27FC236}">
                <a16:creationId xmlns:a16="http://schemas.microsoft.com/office/drawing/2014/main" id="{C8E0E1DD-6B7D-4FD5-9231-ADFD1DEC9B5A}"/>
              </a:ext>
            </a:extLst>
          </p:cNvPr>
          <p:cNvSpPr txBox="1"/>
          <p:nvPr/>
        </p:nvSpPr>
        <p:spPr>
          <a:xfrm>
            <a:off x="912494" y="3982059"/>
            <a:ext cx="6093618"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Análisis </a:t>
            </a:r>
            <a:r>
              <a:rPr lang="es-EC" sz="1800" dirty="0" err="1">
                <a:effectLst/>
                <a:latin typeface="Times New Roman" panose="02020603050405020304" pitchFamily="18" charset="0"/>
                <a:ea typeface="Calibri" panose="020F0502020204030204" pitchFamily="34" charset="0"/>
              </a:rPr>
              <a:t>anova</a:t>
            </a:r>
            <a:r>
              <a:rPr lang="es-EC" sz="1800" dirty="0">
                <a:effectLst/>
                <a:latin typeface="Times New Roman" panose="02020603050405020304" pitchFamily="18" charset="0"/>
                <a:ea typeface="Calibri" panose="020F0502020204030204" pitchFamily="34" charset="0"/>
              </a:rPr>
              <a:t>, factores de calidad</a:t>
            </a:r>
            <a:endParaRPr lang="es-EC" dirty="0"/>
          </a:p>
        </p:txBody>
      </p:sp>
      <p:sp>
        <p:nvSpPr>
          <p:cNvPr id="21" name="CuadroTexto 20">
            <a:extLst>
              <a:ext uri="{FF2B5EF4-FFF2-40B4-BE49-F238E27FC236}">
                <a16:creationId xmlns:a16="http://schemas.microsoft.com/office/drawing/2014/main" id="{D5085784-1282-4016-85D7-7192366D229A}"/>
              </a:ext>
            </a:extLst>
          </p:cNvPr>
          <p:cNvSpPr txBox="1"/>
          <p:nvPr/>
        </p:nvSpPr>
        <p:spPr>
          <a:xfrm>
            <a:off x="317897" y="4513256"/>
            <a:ext cx="6093618" cy="1200329"/>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R</a:t>
            </a:r>
            <a:r>
              <a:rPr lang="es-ES" sz="1800" dirty="0">
                <a:effectLst/>
                <a:latin typeface="Times New Roman" panose="02020603050405020304" pitchFamily="18" charset="0"/>
                <a:ea typeface="Calibri" panose="020F0502020204030204" pitchFamily="34" charset="0"/>
              </a:rPr>
              <a:t>ango de aceptación que 0,039 &lt; es menor a 0,05 y 0,032 &lt; es menor a 0,05 se aceptan las hipótesis alternativas y se establece que existe relación entre las variables búsqueda y recuperación y aporte de los portales web al proceso de aprendizaje</a:t>
            </a:r>
            <a:endParaRPr lang="es-EC" dirty="0"/>
          </a:p>
        </p:txBody>
      </p:sp>
      <p:pic>
        <p:nvPicPr>
          <p:cNvPr id="22" name="Imagen 21">
            <a:extLst>
              <a:ext uri="{FF2B5EF4-FFF2-40B4-BE49-F238E27FC236}">
                <a16:creationId xmlns:a16="http://schemas.microsoft.com/office/drawing/2014/main" id="{9B0F04D8-7B71-44B0-AE83-C5CDB04C5EDC}"/>
              </a:ext>
            </a:extLst>
          </p:cNvPr>
          <p:cNvPicPr/>
          <p:nvPr/>
        </p:nvPicPr>
        <p:blipFill>
          <a:blip r:embed="rId3"/>
          <a:stretch>
            <a:fillRect/>
          </a:stretch>
        </p:blipFill>
        <p:spPr>
          <a:xfrm>
            <a:off x="5643561" y="1130617"/>
            <a:ext cx="6430645" cy="3382639"/>
          </a:xfrm>
          <a:prstGeom prst="rect">
            <a:avLst/>
          </a:prstGeom>
        </p:spPr>
      </p:pic>
      <p:sp>
        <p:nvSpPr>
          <p:cNvPr id="24" name="CuadroTexto 23">
            <a:extLst>
              <a:ext uri="{FF2B5EF4-FFF2-40B4-BE49-F238E27FC236}">
                <a16:creationId xmlns:a16="http://schemas.microsoft.com/office/drawing/2014/main" id="{55BCA182-969A-47AB-8F13-E912F7100983}"/>
              </a:ext>
            </a:extLst>
          </p:cNvPr>
          <p:cNvSpPr txBox="1"/>
          <p:nvPr/>
        </p:nvSpPr>
        <p:spPr>
          <a:xfrm>
            <a:off x="6861573" y="4669942"/>
            <a:ext cx="6093618" cy="369332"/>
          </a:xfrm>
          <a:prstGeom prst="rect">
            <a:avLst/>
          </a:prstGeom>
          <a:noFill/>
        </p:spPr>
        <p:txBody>
          <a:bodyPr wrap="square">
            <a:spAutoFit/>
          </a:bodyPr>
          <a:lstStyle/>
          <a:p>
            <a:r>
              <a:rPr lang="es-EC" sz="1800" i="1" dirty="0" err="1">
                <a:effectLst/>
                <a:latin typeface="Times New Roman" panose="02020603050405020304" pitchFamily="18" charset="0"/>
                <a:ea typeface="Calibri" panose="020F0502020204030204" pitchFamily="34" charset="0"/>
              </a:rPr>
              <a:t>Anovas</a:t>
            </a:r>
            <a:r>
              <a:rPr lang="es-EC" sz="1800" i="1" dirty="0">
                <a:effectLst/>
                <a:latin typeface="Times New Roman" panose="02020603050405020304" pitchFamily="18" charset="0"/>
                <a:ea typeface="Calibri" panose="020F0502020204030204" pitchFamily="34" charset="0"/>
              </a:rPr>
              <a:t>, factores de calidad.</a:t>
            </a:r>
            <a:endParaRPr lang="es-EC" dirty="0"/>
          </a:p>
        </p:txBody>
      </p:sp>
    </p:spTree>
    <p:extLst>
      <p:ext uri="{BB962C8B-B14F-4D97-AF65-F5344CB8AC3E}">
        <p14:creationId xmlns:p14="http://schemas.microsoft.com/office/powerpoint/2010/main" val="3063119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04323" y="162755"/>
            <a:ext cx="10972800" cy="626510"/>
          </a:xfrm>
        </p:spPr>
        <p:txBody>
          <a:bodyPr/>
          <a:lstStyle/>
          <a:p>
            <a:r>
              <a:rPr lang="es-ES" dirty="0">
                <a:solidFill>
                  <a:schemeClr val="tx1"/>
                </a:solidFill>
              </a:rPr>
              <a:t>Estadística inferencial, análisis correlacional</a:t>
            </a:r>
          </a:p>
        </p:txBody>
      </p:sp>
      <p:sp>
        <p:nvSpPr>
          <p:cNvPr id="12" name="CuadroTexto 11"/>
          <p:cNvSpPr txBox="1"/>
          <p:nvPr/>
        </p:nvSpPr>
        <p:spPr>
          <a:xfrm>
            <a:off x="604323" y="1114074"/>
            <a:ext cx="357857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Dimensiones: Factores de calidad y aporte en el proceso de aprendizaje</a:t>
            </a:r>
            <a:endParaRPr lang="es-EC" dirty="0"/>
          </a:p>
        </p:txBody>
      </p:sp>
      <p:pic>
        <p:nvPicPr>
          <p:cNvPr id="15" name="Imagen 14">
            <a:extLst>
              <a:ext uri="{FF2B5EF4-FFF2-40B4-BE49-F238E27FC236}">
                <a16:creationId xmlns:a16="http://schemas.microsoft.com/office/drawing/2014/main" id="{5AD47AED-0E36-48A0-8C98-26F608227F77}"/>
              </a:ext>
            </a:extLst>
          </p:cNvPr>
          <p:cNvPicPr/>
          <p:nvPr/>
        </p:nvPicPr>
        <p:blipFill rotWithShape="1">
          <a:blip r:embed="rId2" cstate="print">
            <a:extLst>
              <a:ext uri="{28A0092B-C50C-407E-A947-70E740481C1C}">
                <a14:useLocalDpi xmlns:a14="http://schemas.microsoft.com/office/drawing/2010/main" val="0"/>
              </a:ext>
            </a:extLst>
          </a:blip>
          <a:srcRect b="7075"/>
          <a:stretch/>
        </p:blipFill>
        <p:spPr bwMode="auto">
          <a:xfrm>
            <a:off x="436245" y="2037404"/>
            <a:ext cx="5404485" cy="296862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B0933BF6-0032-4EAD-A2FF-8D233ACA31CB}"/>
              </a:ext>
            </a:extLst>
          </p:cNvPr>
          <p:cNvPicPr/>
          <p:nvPr/>
        </p:nvPicPr>
        <p:blipFill>
          <a:blip r:embed="rId3"/>
          <a:stretch>
            <a:fillRect/>
          </a:stretch>
        </p:blipFill>
        <p:spPr>
          <a:xfrm>
            <a:off x="6731318" y="1114074"/>
            <a:ext cx="4130040" cy="1461770"/>
          </a:xfrm>
          <a:prstGeom prst="rect">
            <a:avLst/>
          </a:prstGeom>
          <a:ln>
            <a:solidFill>
              <a:schemeClr val="tx1"/>
            </a:solidFill>
          </a:ln>
        </p:spPr>
      </p:pic>
      <p:sp>
        <p:nvSpPr>
          <p:cNvPr id="17" name="CuadroTexto 16">
            <a:extLst>
              <a:ext uri="{FF2B5EF4-FFF2-40B4-BE49-F238E27FC236}">
                <a16:creationId xmlns:a16="http://schemas.microsoft.com/office/drawing/2014/main" id="{77F92E53-42DB-40F5-8CFE-7E1B9CA61CB1}"/>
              </a:ext>
            </a:extLst>
          </p:cNvPr>
          <p:cNvSpPr txBox="1"/>
          <p:nvPr/>
        </p:nvSpPr>
        <p:spPr>
          <a:xfrm>
            <a:off x="7000874" y="2690336"/>
            <a:ext cx="3586164" cy="646331"/>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Correlación, búsqueda, recuperación y aporte al proceso de aprendizaje</a:t>
            </a:r>
            <a:endParaRPr lang="es-EC" dirty="0"/>
          </a:p>
        </p:txBody>
      </p:sp>
      <p:sp>
        <p:nvSpPr>
          <p:cNvPr id="18" name="CuadroTexto 17">
            <a:extLst>
              <a:ext uri="{FF2B5EF4-FFF2-40B4-BE49-F238E27FC236}">
                <a16:creationId xmlns:a16="http://schemas.microsoft.com/office/drawing/2014/main" id="{22D95EAB-0FD7-4477-8D99-8EABBCFB505C}"/>
              </a:ext>
            </a:extLst>
          </p:cNvPr>
          <p:cNvSpPr txBox="1"/>
          <p:nvPr/>
        </p:nvSpPr>
        <p:spPr>
          <a:xfrm>
            <a:off x="6731318" y="3544321"/>
            <a:ext cx="4412932" cy="2125390"/>
          </a:xfrm>
          <a:prstGeom prst="rect">
            <a:avLst/>
          </a:prstGeom>
          <a:noFill/>
        </p:spPr>
        <p:txBody>
          <a:bodyPr wrap="square">
            <a:spAutoFit/>
          </a:bodyPr>
          <a:lstStyle/>
          <a:p>
            <a:pPr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a:t>
            </a:r>
            <a:r>
              <a:rPr lang="es-EC" dirty="0">
                <a:effectLst/>
                <a:latin typeface="Times New Roman" panose="02020603050405020304" pitchFamily="18" charset="0"/>
                <a:ea typeface="Calibri" panose="020F0502020204030204" pitchFamily="34" charset="0"/>
                <a:cs typeface="Times New Roman" panose="02020603050405020304" pitchFamily="18" charset="0"/>
              </a:rPr>
              <a:t>e observa que existe correlación, sin embargo, esta es negativa en -1,05 lo que evidencia que la correlación es baja denotándose la necesidad de tomar estrategias para que mejore y suba a excelente.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235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56343" y="397580"/>
            <a:ext cx="6785012" cy="55532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200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 los resultados obtenidos se ha confirmado que los factores de calidad, influyen en la satisfacción de los estudiantes y aportan a los procesos de gestión administrativa, aspectos académicos, empatía, aspectos complementarios y oferta académica.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Se ha visualizado que los estudiantes se sienten satisfechos con los portales web universitarios ya que estos manejan de manera adecuada los factores generadores de calidad, sin embargo, este resultado se presenta mayormente en estudiantes de universidades privadas ya que la satisfacción con los portales web universitarios de instituciones públicas no es 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4"/>
          <p:cNvSpPr>
            <a:spLocks noGrp="1"/>
          </p:cNvSpPr>
          <p:nvPr>
            <p:ph type="title"/>
          </p:nvPr>
        </p:nvSpPr>
        <p:spPr>
          <a:xfrm>
            <a:off x="856343" y="614148"/>
            <a:ext cx="10972800" cy="1143000"/>
          </a:xfrm>
        </p:spPr>
        <p:txBody>
          <a:bodyPr/>
          <a:lstStyle/>
          <a:p>
            <a:r>
              <a:rPr lang="es-EC" dirty="0">
                <a:solidFill>
                  <a:schemeClr val="tx1"/>
                </a:solidFill>
              </a:rPr>
              <a:t>CONCLUSIONES</a:t>
            </a:r>
            <a:endParaRPr lang="en-US" dirty="0">
              <a:solidFill>
                <a:schemeClr val="tx1"/>
              </a:solidFill>
            </a:endParaRPr>
          </a:p>
        </p:txBody>
      </p:sp>
      <p:pic>
        <p:nvPicPr>
          <p:cNvPr id="6" name="Imagen 5"/>
          <p:cNvPicPr>
            <a:picLocks noChangeAspect="1"/>
          </p:cNvPicPr>
          <p:nvPr/>
        </p:nvPicPr>
        <p:blipFill>
          <a:blip r:embed="rId2"/>
          <a:stretch>
            <a:fillRect/>
          </a:stretch>
        </p:blipFill>
        <p:spPr>
          <a:xfrm>
            <a:off x="7641355" y="1185648"/>
            <a:ext cx="3676650" cy="4572000"/>
          </a:xfrm>
          <a:prstGeom prst="rect">
            <a:avLst/>
          </a:prstGeom>
        </p:spPr>
      </p:pic>
    </p:spTree>
    <p:extLst>
      <p:ext uri="{BB962C8B-B14F-4D97-AF65-F5344CB8AC3E}">
        <p14:creationId xmlns:p14="http://schemas.microsoft.com/office/powerpoint/2010/main" val="3802080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140134-ADD2-4FE1-9619-EFAB29FB172A}"/>
              </a:ext>
            </a:extLst>
          </p:cNvPr>
          <p:cNvSpPr>
            <a:spLocks noGrp="1"/>
          </p:cNvSpPr>
          <p:nvPr>
            <p:ph idx="1"/>
          </p:nvPr>
        </p:nvSpPr>
        <p:spPr>
          <a:xfrm>
            <a:off x="609600" y="257383"/>
            <a:ext cx="10972800" cy="6119354"/>
          </a:xfrm>
        </p:spPr>
        <p:txBody>
          <a:bodyPr/>
          <a:lstStyle/>
          <a:p>
            <a:pPr marL="342900" marR="0" lvl="0" indent="-342900" algn="just" defTabSz="914400" rtl="0" eaLnBrk="1" fontAlgn="auto" latinLnBrk="0" hangingPunct="1">
              <a:lnSpc>
                <a:spcPct val="200000"/>
              </a:lnSpc>
              <a:spcBef>
                <a:spcPts val="0"/>
              </a:spcBef>
              <a:spcAft>
                <a:spcPts val="0"/>
              </a:spcAft>
              <a:buClrTx/>
              <a:buSzTx/>
              <a:buFont typeface="Symbol" panose="05050102010706020507" pitchFamily="18" charset="2"/>
              <a:buChar char=""/>
              <a:tabLst/>
              <a:defRPr/>
            </a:pPr>
            <a:r>
              <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 observa que existe mayor inconformidad en cuanto a los factores de la gestión administrativa (gestión de trámites, respuesta rápida y oportuna a requerimientos), aunque los resultados no son totalmente negativos, mantienen un alto porcentaje de estudiantes que expresan una respuesta neutral, por lo que se sugiere optimizar estos procesos para una mejor satisfacción y calidad de servicio. </a:t>
            </a:r>
            <a:endParaRPr kumimoji="0" lang="es-EC"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200000"/>
              </a:lnSpc>
              <a:spcBef>
                <a:spcPts val="0"/>
              </a:spcBef>
              <a:spcAft>
                <a:spcPts val="0"/>
              </a:spcAft>
              <a:buClrTx/>
              <a:buSzTx/>
              <a:buFont typeface="Symbol" panose="05050102010706020507" pitchFamily="18" charset="2"/>
              <a:buChar char=""/>
              <a:tabLst/>
              <a:defRPr/>
            </a:pPr>
            <a:r>
              <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 los principales factores de calidad que aporten en el proceso de aprendizaje se encuentran aquellos relacionados con búsqueda y recuperación, comportamiento temporal y rendimiento, accesibilidad y navegación simple.</a:t>
            </a:r>
            <a:endParaRPr kumimoji="0" lang="es-EC"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200000"/>
              </a:lnSpc>
              <a:spcBef>
                <a:spcPts val="0"/>
              </a:spcBef>
              <a:spcAft>
                <a:spcPts val="800"/>
              </a:spcAft>
              <a:buClrTx/>
              <a:buSzTx/>
              <a:buFont typeface="Symbol" panose="05050102010706020507" pitchFamily="18" charset="2"/>
              <a:buChar char=""/>
              <a:tabLst/>
              <a:defRPr/>
            </a:pPr>
            <a:r>
              <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 acuerdo al 88,80% de los estudiantes los portales web universitarios si influyen en su proceso de aprendizaje, con este valor se confirma la importancia de mantener un adecuado desarrollo de los portales web universitarios en los aspectos antes mencionados para garantizar la calidad educativa, especialmente en la modalidad de educación virtual.</a:t>
            </a:r>
            <a:endParaRPr kumimoji="0" lang="es-EC"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534999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831" y="0"/>
            <a:ext cx="10972800" cy="1143000"/>
          </a:xfrm>
        </p:spPr>
        <p:txBody>
          <a:bodyPr/>
          <a:lstStyle/>
          <a:p>
            <a:r>
              <a:rPr lang="es-ES" dirty="0">
                <a:solidFill>
                  <a:srgbClr val="002060"/>
                </a:solidFill>
              </a:rPr>
              <a:t>RECOMENDACIONES</a:t>
            </a:r>
            <a:endParaRPr lang="es-ES" dirty="0"/>
          </a:p>
        </p:txBody>
      </p:sp>
      <p:sp>
        <p:nvSpPr>
          <p:cNvPr id="3" name="2 Rectángulo"/>
          <p:cNvSpPr/>
          <p:nvPr/>
        </p:nvSpPr>
        <p:spPr>
          <a:xfrm>
            <a:off x="914402" y="1026886"/>
            <a:ext cx="10972800" cy="443993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200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Considerar en los factores de calidad, particularmente en la dimensión de usabilidad el manejo de contenido multimedia, actualización informativa y mantenimiento para evitar la confusión entre documentos nuevos y que estén fuera de vigencia.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Desarrollar portales web universitarios interactivos que manejen contenido de calidad para asegurar la formación profesional de los estudiantes.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Mejorar los aspectos relacionados con la gestión académica y de trámites tratando de digitalizar todos los trámites y evitando el papeleo, pues es uno de los factores más afectados como consecuencia de la pandemia por COVID 19.</a:t>
            </a:r>
          </a:p>
        </p:txBody>
      </p:sp>
    </p:spTree>
    <p:extLst>
      <p:ext uri="{BB962C8B-B14F-4D97-AF65-F5344CB8AC3E}">
        <p14:creationId xmlns:p14="http://schemas.microsoft.com/office/powerpoint/2010/main" val="27156332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4F3620-BE6F-4566-8D3F-526249DB28A4}"/>
              </a:ext>
            </a:extLst>
          </p:cNvPr>
          <p:cNvSpPr>
            <a:spLocks noGrp="1"/>
          </p:cNvSpPr>
          <p:nvPr>
            <p:ph idx="1"/>
          </p:nvPr>
        </p:nvSpPr>
        <p:spPr>
          <a:xfrm>
            <a:off x="609600" y="1356071"/>
            <a:ext cx="10972800" cy="4525963"/>
          </a:xfrm>
        </p:spPr>
        <p:txBody>
          <a:bodyPr/>
          <a:lstStyle/>
          <a:p>
            <a:pPr marL="342900" marR="0" lvl="0" indent="-342900" algn="just" defTabSz="914400" rtl="0" eaLnBrk="1" fontAlgn="auto" latinLnBrk="0" hangingPunct="1">
              <a:lnSpc>
                <a:spcPct val="200000"/>
              </a:lnSpc>
              <a:spcBef>
                <a:spcPts val="0"/>
              </a:spcBef>
              <a:spcAft>
                <a:spcPts val="0"/>
              </a:spcAft>
              <a:buClrTx/>
              <a:buSzTx/>
              <a:buFont typeface="Symbol" panose="05050102010706020507" pitchFamily="18" charset="2"/>
              <a:buChar char=""/>
              <a:tabLst/>
              <a:defRPr/>
            </a:pPr>
            <a:r>
              <a:rPr kumimoji="0" lang="es-EC"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Capacitar al personal docente sobre el uso y manejo eficiente de los portales web universitarios, así como herramientas tecnológicas que faciliten el proceso de enseñanza aprendizaje y desarrollen capacidades, habilidades y aptitudes en los estudiantes, necesarias para su desarrollo profesional.</a:t>
            </a:r>
            <a:endParaRPr kumimoji="0" lang="es-EC"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200000"/>
              </a:lnSpc>
              <a:spcBef>
                <a:spcPts val="0"/>
              </a:spcBef>
              <a:spcAft>
                <a:spcPts val="800"/>
              </a:spcAft>
              <a:buClrTx/>
              <a:buSzTx/>
              <a:buFont typeface="Symbol" panose="05050102010706020507" pitchFamily="18" charset="2"/>
              <a:buChar char=""/>
              <a:tabLst/>
              <a:defRPr/>
            </a:pPr>
            <a:r>
              <a:rPr kumimoji="0" lang="es-EC"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 futuros estudios direccionar el análisis al desarrollo del proceso de aprendizaje a través de los portales web universitarios de tal manera que se pueda conocer de forma más específica la contribución de estos en la formación académica. </a:t>
            </a:r>
            <a:endParaRPr kumimoji="0" lang="es-EC"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s-EC" sz="2800" dirty="0"/>
          </a:p>
        </p:txBody>
      </p:sp>
    </p:spTree>
    <p:extLst>
      <p:ext uri="{BB962C8B-B14F-4D97-AF65-F5344CB8AC3E}">
        <p14:creationId xmlns:p14="http://schemas.microsoft.com/office/powerpoint/2010/main" val="3331739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sp>
        <p:nvSpPr>
          <p:cNvPr id="7" name="CuadroTexto 6">
            <a:extLst>
              <a:ext uri="{FF2B5EF4-FFF2-40B4-BE49-F238E27FC236}">
                <a16:creationId xmlns:a16="http://schemas.microsoft.com/office/drawing/2014/main" id="{8B7E026A-FD93-4621-8708-542D66122233}"/>
              </a:ext>
            </a:extLst>
          </p:cNvPr>
          <p:cNvSpPr txBox="1"/>
          <p:nvPr/>
        </p:nvSpPr>
        <p:spPr>
          <a:xfrm>
            <a:off x="328961" y="0"/>
            <a:ext cx="7521498" cy="1777859"/>
          </a:xfrm>
          <a:prstGeom prst="rect">
            <a:avLst/>
          </a:prstGeom>
          <a:noFill/>
        </p:spPr>
        <p:txBody>
          <a:bodyPr wrap="square">
            <a:spAutoFit/>
          </a:bodyPr>
          <a:lstStyle/>
          <a:p>
            <a:pPr algn="just">
              <a:lnSpc>
                <a:spcPct val="200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Objetivo específico 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Establecer estrategias de mejora en la calidad de los portales web para incrementar la satisfacción de los estudiantes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57BB2A43-A1EF-4583-A48B-3A424DD1BF99}"/>
              </a:ext>
            </a:extLst>
          </p:cNvPr>
          <p:cNvSpPr txBox="1"/>
          <p:nvPr/>
        </p:nvSpPr>
        <p:spPr>
          <a:xfrm>
            <a:off x="328961" y="1777859"/>
            <a:ext cx="6099716" cy="646331"/>
          </a:xfrm>
          <a:prstGeom prst="rect">
            <a:avLst/>
          </a:prstGeom>
          <a:noFill/>
        </p:spPr>
        <p:txBody>
          <a:bodyPr wrap="square">
            <a:spAutoFit/>
          </a:bodyPr>
          <a:lstStyle/>
          <a:p>
            <a:r>
              <a:rPr lang="es-EC" sz="1800" i="1" dirty="0">
                <a:effectLst/>
                <a:latin typeface="Times New Roman" panose="02020603050405020304" pitchFamily="18" charset="0"/>
                <a:ea typeface="Calibri" panose="020F0502020204030204" pitchFamily="34" charset="0"/>
              </a:rPr>
              <a:t>Propuesta para mejorar la calidad de los portales web universitarios</a:t>
            </a:r>
            <a:endParaRPr lang="es-EC" dirty="0"/>
          </a:p>
        </p:txBody>
      </p:sp>
      <p:pic>
        <p:nvPicPr>
          <p:cNvPr id="10" name="Imagen 9">
            <a:extLst>
              <a:ext uri="{FF2B5EF4-FFF2-40B4-BE49-F238E27FC236}">
                <a16:creationId xmlns:a16="http://schemas.microsoft.com/office/drawing/2014/main" id="{1A74CE7E-74AA-4171-9A8A-82B83A17F7D1}"/>
              </a:ext>
            </a:extLst>
          </p:cNvPr>
          <p:cNvPicPr/>
          <p:nvPr/>
        </p:nvPicPr>
        <p:blipFill rotWithShape="1">
          <a:blip r:embed="rId2"/>
          <a:srcRect l="2649" t="14138" r="1563" b="30039"/>
          <a:stretch/>
        </p:blipFill>
        <p:spPr bwMode="auto">
          <a:xfrm>
            <a:off x="586153" y="2424190"/>
            <a:ext cx="9405339" cy="35388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980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grac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 name="Imagen 3">
            <a:extLst>
              <a:ext uri="{FF2B5EF4-FFF2-40B4-BE49-F238E27FC236}">
                <a16:creationId xmlns:a16="http://schemas.microsoft.com/office/drawing/2014/main" id="{0A05E07F-C1E9-4E28-9BD5-0B9D98617EDF}"/>
              </a:ext>
            </a:extLst>
          </p:cNvPr>
          <p:cNvPicPr/>
          <p:nvPr/>
        </p:nvPicPr>
        <p:blipFill rotWithShape="1">
          <a:blip r:embed="rId2"/>
          <a:srcRect l="12432" t="6707" r="11651" b="12276"/>
          <a:stretch/>
        </p:blipFill>
        <p:spPr bwMode="auto">
          <a:xfrm>
            <a:off x="847493" y="423746"/>
            <a:ext cx="9852257" cy="5767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9071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15D15F4-24DF-4BE0-918B-5EFF1AA0210B}"/>
              </a:ext>
            </a:extLst>
          </p:cNvPr>
          <p:cNvSpPr txBox="1"/>
          <p:nvPr/>
        </p:nvSpPr>
        <p:spPr>
          <a:xfrm>
            <a:off x="195146" y="-113686"/>
            <a:ext cx="8235176" cy="1777859"/>
          </a:xfrm>
          <a:prstGeom prst="rect">
            <a:avLst/>
          </a:prstGeom>
          <a:noFill/>
        </p:spPr>
        <p:txBody>
          <a:bodyPr wrap="square">
            <a:spAutoFit/>
          </a:bodyPr>
          <a:lstStyle/>
          <a:p>
            <a:pPr algn="just">
              <a:lnSpc>
                <a:spcPct val="200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Objetivo específico 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Integrar nuevas metodologías de estudio en la educación virtual que aporten a los procesos de enseñanza-aprendizaje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5238B8DB-9040-429C-A636-A11816F245AD}"/>
              </a:ext>
            </a:extLst>
          </p:cNvPr>
          <p:cNvSpPr txBox="1"/>
          <p:nvPr/>
        </p:nvSpPr>
        <p:spPr>
          <a:xfrm>
            <a:off x="195146" y="1738898"/>
            <a:ext cx="6099716" cy="369332"/>
          </a:xfrm>
          <a:prstGeom prst="rect">
            <a:avLst/>
          </a:prstGeom>
          <a:noFill/>
        </p:spPr>
        <p:txBody>
          <a:bodyPr wrap="square">
            <a:spAutoFit/>
          </a:bodyPr>
          <a:lstStyle/>
          <a:p>
            <a:r>
              <a:rPr lang="es-EC" sz="1800" i="1" dirty="0">
                <a:effectLst/>
                <a:latin typeface="Times New Roman" panose="02020603050405020304" pitchFamily="18" charset="0"/>
                <a:ea typeface="Calibri" panose="020F0502020204030204" pitchFamily="34" charset="0"/>
              </a:rPr>
              <a:t>Propuesta para mejorar la metodología en la educación virtual.</a:t>
            </a:r>
            <a:endParaRPr lang="es-EC" dirty="0"/>
          </a:p>
        </p:txBody>
      </p:sp>
      <p:pic>
        <p:nvPicPr>
          <p:cNvPr id="8" name="Marcador de contenido 7">
            <a:extLst>
              <a:ext uri="{FF2B5EF4-FFF2-40B4-BE49-F238E27FC236}">
                <a16:creationId xmlns:a16="http://schemas.microsoft.com/office/drawing/2014/main" id="{315AB185-A6AA-42C2-B8DF-16F1B10A80A1}"/>
              </a:ext>
            </a:extLst>
          </p:cNvPr>
          <p:cNvPicPr>
            <a:picLocks noGrp="1"/>
          </p:cNvPicPr>
          <p:nvPr>
            <p:ph idx="1"/>
          </p:nvPr>
        </p:nvPicPr>
        <p:blipFill rotWithShape="1">
          <a:blip r:embed="rId2"/>
          <a:srcRect l="2548" t="19394" r="7982" b="28770"/>
          <a:stretch/>
        </p:blipFill>
        <p:spPr bwMode="auto">
          <a:xfrm>
            <a:off x="1025912" y="2474912"/>
            <a:ext cx="9924185" cy="34352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27465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4B58660-049E-4D02-B7A2-16599C5BB69B}"/>
              </a:ext>
            </a:extLst>
          </p:cNvPr>
          <p:cNvPicPr>
            <a:picLocks noGrp="1"/>
          </p:cNvPicPr>
          <p:nvPr>
            <p:ph idx="1"/>
          </p:nvPr>
        </p:nvPicPr>
        <p:blipFill rotWithShape="1">
          <a:blip r:embed="rId2"/>
          <a:srcRect l="6624" t="7612" r="10937" b="13182"/>
          <a:stretch/>
        </p:blipFill>
        <p:spPr bwMode="auto">
          <a:xfrm>
            <a:off x="936703" y="758284"/>
            <a:ext cx="9969190" cy="5307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41171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23888" y="774700"/>
            <a:ext cx="10972800" cy="626510"/>
          </a:xfrm>
        </p:spPr>
        <p:txBody>
          <a:bodyPr/>
          <a:lstStyle/>
          <a:p>
            <a:r>
              <a:rPr lang="es-ES" dirty="0">
                <a:solidFill>
                  <a:srgbClr val="002060"/>
                </a:solidFill>
              </a:rPr>
              <a:t>PLANTEAMIENTO DEL PROBLEMA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91" y="2163472"/>
            <a:ext cx="2289369" cy="30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Marcador de contenido 2"/>
          <p:cNvGraphicFramePr>
            <a:graphicFrameLocks noGrp="1"/>
          </p:cNvGraphicFramePr>
          <p:nvPr>
            <p:ph idx="1"/>
            <p:extLst>
              <p:ext uri="{D42A27DB-BD31-4B8C-83A1-F6EECF244321}">
                <p14:modId xmlns:p14="http://schemas.microsoft.com/office/powerpoint/2010/main" val="2069162328"/>
              </p:ext>
            </p:extLst>
          </p:nvPr>
        </p:nvGraphicFramePr>
        <p:xfrm>
          <a:off x="3213464" y="1557337"/>
          <a:ext cx="7733210" cy="437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160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5C77CFA-AB31-4C83-858C-505CA0C08A8C}"/>
              </a:ext>
            </a:extLst>
          </p:cNvPr>
          <p:cNvSpPr txBox="1"/>
          <p:nvPr/>
        </p:nvSpPr>
        <p:spPr>
          <a:xfrm>
            <a:off x="360759" y="-113686"/>
            <a:ext cx="9454753" cy="1223861"/>
          </a:xfrm>
          <a:prstGeom prst="rect">
            <a:avLst/>
          </a:prstGeom>
          <a:noFill/>
        </p:spPr>
        <p:txBody>
          <a:bodyPr wrap="square">
            <a:spAutoFit/>
          </a:bodyPr>
          <a:lstStyle/>
          <a:p>
            <a:pPr algn="just">
              <a:lnSpc>
                <a:spcPct val="200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Objetivo específico 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Incrementar la interacción docente, estudiante a través del uso de los portales web universitarios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6174355F-B260-4845-8A38-758D49E9C950}"/>
              </a:ext>
            </a:extLst>
          </p:cNvPr>
          <p:cNvSpPr txBox="1"/>
          <p:nvPr/>
        </p:nvSpPr>
        <p:spPr>
          <a:xfrm>
            <a:off x="360759" y="1172664"/>
            <a:ext cx="6093618" cy="369332"/>
          </a:xfrm>
          <a:prstGeom prst="rect">
            <a:avLst/>
          </a:prstGeom>
          <a:noFill/>
        </p:spPr>
        <p:txBody>
          <a:bodyPr wrap="square">
            <a:spAutoFit/>
          </a:bodyPr>
          <a:lstStyle/>
          <a:p>
            <a:r>
              <a:rPr lang="es-EC" sz="1800" i="1" dirty="0">
                <a:effectLst/>
                <a:latin typeface="Times New Roman" panose="02020603050405020304" pitchFamily="18" charset="0"/>
                <a:ea typeface="Calibri" panose="020F0502020204030204" pitchFamily="34" charset="0"/>
              </a:rPr>
              <a:t>Propuesta para incrementar el uso de los portales web. </a:t>
            </a:r>
            <a:endParaRPr lang="es-EC" dirty="0"/>
          </a:p>
        </p:txBody>
      </p:sp>
      <p:pic>
        <p:nvPicPr>
          <p:cNvPr id="8" name="Marcador de contenido 7">
            <a:extLst>
              <a:ext uri="{FF2B5EF4-FFF2-40B4-BE49-F238E27FC236}">
                <a16:creationId xmlns:a16="http://schemas.microsoft.com/office/drawing/2014/main" id="{86B56F72-5C75-4D64-B890-A71573CC14A8}"/>
              </a:ext>
            </a:extLst>
          </p:cNvPr>
          <p:cNvPicPr>
            <a:picLocks noGrp="1"/>
          </p:cNvPicPr>
          <p:nvPr>
            <p:ph idx="1"/>
          </p:nvPr>
        </p:nvPicPr>
        <p:blipFill rotWithShape="1">
          <a:blip r:embed="rId2"/>
          <a:srcRect l="2547" t="25556" r="1461" b="26595"/>
          <a:stretch/>
        </p:blipFill>
        <p:spPr bwMode="auto">
          <a:xfrm>
            <a:off x="609600" y="2275602"/>
            <a:ext cx="10972800" cy="30751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6749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94824AF-4819-457F-BB58-A3273B413DE7}"/>
              </a:ext>
            </a:extLst>
          </p:cNvPr>
          <p:cNvPicPr>
            <a:picLocks noGrp="1"/>
          </p:cNvPicPr>
          <p:nvPr>
            <p:ph idx="1"/>
          </p:nvPr>
        </p:nvPicPr>
        <p:blipFill rotWithShape="1">
          <a:blip r:embed="rId2"/>
          <a:srcRect l="12330" t="11963" r="12058" b="11371"/>
          <a:stretch/>
        </p:blipFill>
        <p:spPr bwMode="auto">
          <a:xfrm>
            <a:off x="500063" y="157163"/>
            <a:ext cx="10186987" cy="6386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0190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B3B571-8FCE-48BB-8206-8B9BB2318D25}"/>
              </a:ext>
            </a:extLst>
          </p:cNvPr>
          <p:cNvSpPr>
            <a:spLocks noGrp="1"/>
          </p:cNvSpPr>
          <p:nvPr>
            <p:ph idx="1"/>
          </p:nvPr>
        </p:nvSpPr>
        <p:spPr>
          <a:xfrm>
            <a:off x="609600" y="2428875"/>
            <a:ext cx="10972800" cy="3239543"/>
          </a:xfrm>
        </p:spPr>
        <p:txBody>
          <a:bodyPr/>
          <a:lstStyle/>
          <a:p>
            <a:pPr marL="0" indent="0" algn="ctr">
              <a:buNone/>
            </a:pPr>
            <a:r>
              <a:rPr lang="es-ES" sz="6000">
                <a:solidFill>
                  <a:schemeClr val="tx1"/>
                </a:solidFill>
              </a:rPr>
              <a:t>Muchas gracias</a:t>
            </a:r>
            <a:endParaRPr lang="es-EC" dirty="0">
              <a:solidFill>
                <a:schemeClr val="tx1"/>
              </a:solidFill>
            </a:endParaRPr>
          </a:p>
        </p:txBody>
      </p:sp>
    </p:spTree>
    <p:extLst>
      <p:ext uri="{BB962C8B-B14F-4D97-AF65-F5344CB8AC3E}">
        <p14:creationId xmlns:p14="http://schemas.microsoft.com/office/powerpoint/2010/main" val="27726345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75733"/>
            <a:ext cx="10972800" cy="841904"/>
          </a:xfrm>
        </p:spPr>
        <p:txBody>
          <a:bodyPr/>
          <a:lstStyle/>
          <a:p>
            <a:r>
              <a:rPr lang="es-EC" sz="4000" dirty="0">
                <a:solidFill>
                  <a:schemeClr val="tx1"/>
                </a:solidFill>
              </a:rPr>
              <a:t>JUSTIFICACIÓN</a:t>
            </a:r>
            <a:r>
              <a:rPr lang="es-EC" dirty="0"/>
              <a:t> </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24363034"/>
              </p:ext>
            </p:extLst>
          </p:nvPr>
        </p:nvGraphicFramePr>
        <p:xfrm>
          <a:off x="-311791" y="271464"/>
          <a:ext cx="6086475" cy="5557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Marcador de contenido 3"/>
          <p:cNvGraphicFramePr>
            <a:graphicFrameLocks/>
          </p:cNvGraphicFramePr>
          <p:nvPr>
            <p:extLst>
              <p:ext uri="{D42A27DB-BD31-4B8C-83A1-F6EECF244321}">
                <p14:modId xmlns:p14="http://schemas.microsoft.com/office/powerpoint/2010/main" val="211810853"/>
              </p:ext>
            </p:extLst>
          </p:nvPr>
        </p:nvGraphicFramePr>
        <p:xfrm>
          <a:off x="6726119" y="1564473"/>
          <a:ext cx="4977572" cy="42648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31119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098974201"/>
              </p:ext>
            </p:extLst>
          </p:nvPr>
        </p:nvGraphicFramePr>
        <p:xfrm>
          <a:off x="5718663" y="631214"/>
          <a:ext cx="6705600" cy="531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Resultado de imagen para objetivo gene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00475"/>
            <a:ext cx="2143125" cy="2143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710994323"/>
              </p:ext>
            </p:extLst>
          </p:nvPr>
        </p:nvGraphicFramePr>
        <p:xfrm>
          <a:off x="257175" y="445478"/>
          <a:ext cx="5957887" cy="5312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198035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é son y cómo funcionan los portales Web? - Blog Netcommerce">
            <a:extLst>
              <a:ext uri="{FF2B5EF4-FFF2-40B4-BE49-F238E27FC236}">
                <a16:creationId xmlns:a16="http://schemas.microsoft.com/office/drawing/2014/main" id="{685617B3-848E-4C08-AA0A-299C756B1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577" y="4972643"/>
            <a:ext cx="1946628" cy="18596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cuesta de satisfacción | QuestionPro">
            <a:extLst>
              <a:ext uri="{FF2B5EF4-FFF2-40B4-BE49-F238E27FC236}">
                <a16:creationId xmlns:a16="http://schemas.microsoft.com/office/drawing/2014/main" id="{8F0FDCD1-C0B3-4383-BFB6-C5FAFAB4D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59" y="111879"/>
            <a:ext cx="2313341" cy="2211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63582634"/>
              </p:ext>
            </p:extLst>
          </p:nvPr>
        </p:nvGraphicFramePr>
        <p:xfrm>
          <a:off x="336910" y="1423860"/>
          <a:ext cx="11713029" cy="2028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CuadroTexto"/>
          <p:cNvSpPr txBox="1"/>
          <p:nvPr/>
        </p:nvSpPr>
        <p:spPr>
          <a:xfrm>
            <a:off x="1661883" y="1360777"/>
            <a:ext cx="1359877" cy="369332"/>
          </a:xfrm>
          <a:prstGeom prst="rect">
            <a:avLst/>
          </a:prstGeom>
          <a:noFill/>
        </p:spPr>
        <p:txBody>
          <a:bodyPr wrap="square" rtlCol="0">
            <a:spAutoFit/>
          </a:bodyPr>
          <a:lstStyle/>
          <a:p>
            <a:pPr algn="ctr"/>
            <a:r>
              <a:rPr lang="es-EC" dirty="0"/>
              <a:t>2011</a:t>
            </a:r>
          </a:p>
        </p:txBody>
      </p:sp>
      <p:sp>
        <p:nvSpPr>
          <p:cNvPr id="63" name="62 CuadroTexto"/>
          <p:cNvSpPr txBox="1"/>
          <p:nvPr/>
        </p:nvSpPr>
        <p:spPr>
          <a:xfrm>
            <a:off x="7225896" y="1354450"/>
            <a:ext cx="1359877" cy="369332"/>
          </a:xfrm>
          <a:prstGeom prst="rect">
            <a:avLst/>
          </a:prstGeom>
          <a:noFill/>
        </p:spPr>
        <p:txBody>
          <a:bodyPr wrap="square" rtlCol="0">
            <a:spAutoFit/>
          </a:bodyPr>
          <a:lstStyle/>
          <a:p>
            <a:pPr algn="ctr"/>
            <a:r>
              <a:rPr lang="es-EC" dirty="0"/>
              <a:t>2097</a:t>
            </a:r>
          </a:p>
        </p:txBody>
      </p:sp>
      <p:sp>
        <p:nvSpPr>
          <p:cNvPr id="2" name="Título 1"/>
          <p:cNvSpPr>
            <a:spLocks noGrp="1"/>
          </p:cNvSpPr>
          <p:nvPr>
            <p:ph type="title"/>
          </p:nvPr>
        </p:nvSpPr>
        <p:spPr>
          <a:xfrm>
            <a:off x="1166129" y="615134"/>
            <a:ext cx="10972800" cy="687239"/>
          </a:xfrm>
        </p:spPr>
        <p:txBody>
          <a:bodyPr/>
          <a:lstStyle/>
          <a:p>
            <a:r>
              <a:rPr lang="es-EC" dirty="0">
                <a:solidFill>
                  <a:schemeClr val="tx1"/>
                </a:solidFill>
              </a:rPr>
              <a:t>FUNDAMENTACION REFERENCIAL</a:t>
            </a:r>
            <a:endParaRPr lang="en-US" dirty="0">
              <a:solidFill>
                <a:schemeClr val="tx1"/>
              </a:solidFill>
            </a:endParaRPr>
          </a:p>
        </p:txBody>
      </p:sp>
      <p:sp>
        <p:nvSpPr>
          <p:cNvPr id="21" name="62 CuadroTexto"/>
          <p:cNvSpPr txBox="1"/>
          <p:nvPr/>
        </p:nvSpPr>
        <p:spPr>
          <a:xfrm>
            <a:off x="4412042" y="1348072"/>
            <a:ext cx="1359877" cy="369332"/>
          </a:xfrm>
          <a:prstGeom prst="rect">
            <a:avLst/>
          </a:prstGeom>
          <a:noFill/>
        </p:spPr>
        <p:txBody>
          <a:bodyPr wrap="square" rtlCol="0">
            <a:spAutoFit/>
          </a:bodyPr>
          <a:lstStyle/>
          <a:p>
            <a:pPr algn="ctr"/>
            <a:r>
              <a:rPr lang="es-EC" dirty="0"/>
              <a:t>2013</a:t>
            </a:r>
          </a:p>
        </p:txBody>
      </p:sp>
      <p:sp>
        <p:nvSpPr>
          <p:cNvPr id="22" name="64 CuadroTexto"/>
          <p:cNvSpPr txBox="1"/>
          <p:nvPr/>
        </p:nvSpPr>
        <p:spPr>
          <a:xfrm>
            <a:off x="10046397" y="1360777"/>
            <a:ext cx="1359877" cy="369332"/>
          </a:xfrm>
          <a:prstGeom prst="rect">
            <a:avLst/>
          </a:prstGeom>
          <a:noFill/>
        </p:spPr>
        <p:txBody>
          <a:bodyPr wrap="square" rtlCol="0">
            <a:spAutoFit/>
          </a:bodyPr>
          <a:lstStyle/>
          <a:p>
            <a:pPr algn="ctr"/>
            <a:r>
              <a:rPr lang="es-EC" dirty="0"/>
              <a:t>2016</a:t>
            </a:r>
          </a:p>
        </p:txBody>
      </p:sp>
      <p:sp>
        <p:nvSpPr>
          <p:cNvPr id="24" name="8 CuadroTexto"/>
          <p:cNvSpPr txBox="1"/>
          <p:nvPr/>
        </p:nvSpPr>
        <p:spPr>
          <a:xfrm>
            <a:off x="142061" y="3321058"/>
            <a:ext cx="2879698" cy="2246769"/>
          </a:xfrm>
          <a:prstGeom prst="rect">
            <a:avLst/>
          </a:prstGeom>
          <a:noFill/>
        </p:spPr>
        <p:txBody>
          <a:bodyPr wrap="square" rtlCol="0">
            <a:spAutoFit/>
          </a:bodyPr>
          <a:lstStyle/>
          <a:p>
            <a:pPr algn="ctr"/>
            <a:r>
              <a:rPr lang="es-EC" sz="1400" b="1" dirty="0"/>
              <a:t>Mora, Cesar</a:t>
            </a:r>
          </a:p>
          <a:p>
            <a:r>
              <a:rPr lang="es-EC" sz="1400" b="1" dirty="0"/>
              <a:t>Aporte: </a:t>
            </a:r>
          </a:p>
          <a:p>
            <a:endParaRPr lang="es-EC" sz="1400" b="1" dirty="0"/>
          </a:p>
          <a:p>
            <a:pPr marL="285750" indent="-285750">
              <a:buFont typeface="Arial" panose="020B0604020202020204" pitchFamily="34" charset="0"/>
              <a:buChar char="•"/>
            </a:pPr>
            <a:r>
              <a:rPr lang="es-ES" sz="1400" dirty="0"/>
              <a:t>La complejidad de factores que definen y relacionan la calidad del servicio y la satisfacción del consumidor </a:t>
            </a:r>
            <a:endParaRPr lang="es-EC" sz="1400" dirty="0"/>
          </a:p>
          <a:p>
            <a:pPr marL="285750" indent="-285750">
              <a:buFont typeface="Arial" panose="020B0604020202020204" pitchFamily="34" charset="0"/>
              <a:buChar char="•"/>
            </a:pPr>
            <a:r>
              <a:rPr lang="es-ES" sz="1400" dirty="0"/>
              <a:t>Muestra los fundamentos básicos de los conceptos de satisfacción e insatisfacción</a:t>
            </a:r>
            <a:endParaRPr lang="es-EC" sz="1400" dirty="0"/>
          </a:p>
        </p:txBody>
      </p:sp>
      <p:sp>
        <p:nvSpPr>
          <p:cNvPr id="25" name="8 CuadroTexto"/>
          <p:cNvSpPr txBox="1"/>
          <p:nvPr/>
        </p:nvSpPr>
        <p:spPr>
          <a:xfrm>
            <a:off x="3021759" y="3321058"/>
            <a:ext cx="2750159" cy="2462213"/>
          </a:xfrm>
          <a:prstGeom prst="rect">
            <a:avLst/>
          </a:prstGeom>
          <a:noFill/>
        </p:spPr>
        <p:txBody>
          <a:bodyPr wrap="square" rtlCol="0">
            <a:spAutoFit/>
          </a:bodyPr>
          <a:lstStyle/>
          <a:p>
            <a:pPr algn="ctr"/>
            <a:r>
              <a:rPr lang="es-EC" sz="1400" b="1" dirty="0"/>
              <a:t>Hilera, </a:t>
            </a:r>
            <a:r>
              <a:rPr lang="es-EC" sz="1400" b="1" dirty="0" err="1"/>
              <a:t>Fernandez</a:t>
            </a:r>
            <a:r>
              <a:rPr lang="es-EC" sz="1400" b="1" dirty="0"/>
              <a:t>, Suarez, &amp; Vilar</a:t>
            </a:r>
          </a:p>
          <a:p>
            <a:r>
              <a:rPr lang="es-EC" sz="1400" b="1" dirty="0"/>
              <a:t>Aporte: </a:t>
            </a:r>
          </a:p>
          <a:p>
            <a:endParaRPr lang="es-EC" sz="1400" b="1" dirty="0"/>
          </a:p>
          <a:p>
            <a:pPr marL="285750" indent="-285750">
              <a:buFont typeface="Arial" panose="020B0604020202020204" pitchFamily="34" charset="0"/>
              <a:buChar char="•"/>
            </a:pPr>
            <a:r>
              <a:rPr lang="es-ES" sz="1400" dirty="0"/>
              <a:t>Busca evaluar la accesibilidad de los contenidos de los portales Web de algunas de las universidades extranjeras </a:t>
            </a:r>
            <a:r>
              <a:rPr lang="es-EC" sz="1400" dirty="0"/>
              <a:t> </a:t>
            </a:r>
          </a:p>
          <a:p>
            <a:pPr marL="285750" indent="-285750">
              <a:buFont typeface="Arial" panose="020B0604020202020204" pitchFamily="34" charset="0"/>
              <a:buChar char="•"/>
            </a:pPr>
            <a:r>
              <a:rPr lang="es-EC" sz="1400" dirty="0"/>
              <a:t>Considerando tres rankings universitarios publicados</a:t>
            </a:r>
          </a:p>
        </p:txBody>
      </p:sp>
      <p:sp>
        <p:nvSpPr>
          <p:cNvPr id="26" name="8 CuadroTexto"/>
          <p:cNvSpPr txBox="1"/>
          <p:nvPr/>
        </p:nvSpPr>
        <p:spPr>
          <a:xfrm>
            <a:off x="5901457" y="3321058"/>
            <a:ext cx="2758244" cy="2031325"/>
          </a:xfrm>
          <a:prstGeom prst="rect">
            <a:avLst/>
          </a:prstGeom>
          <a:noFill/>
        </p:spPr>
        <p:txBody>
          <a:bodyPr wrap="square" rtlCol="0">
            <a:spAutoFit/>
          </a:bodyPr>
          <a:lstStyle/>
          <a:p>
            <a:pPr algn="ctr"/>
            <a:r>
              <a:rPr lang="es-EC" sz="1400" b="1" dirty="0" err="1"/>
              <a:t>Guaman</a:t>
            </a:r>
            <a:r>
              <a:rPr lang="es-EC" sz="1400" b="1" dirty="0"/>
              <a:t>, Eliana</a:t>
            </a:r>
          </a:p>
          <a:p>
            <a:r>
              <a:rPr lang="es-EC" sz="1400" b="1" dirty="0"/>
              <a:t>Aporte: </a:t>
            </a:r>
          </a:p>
          <a:p>
            <a:endParaRPr lang="es-EC" sz="1400" b="1" dirty="0"/>
          </a:p>
          <a:p>
            <a:pPr marL="285750" indent="-285750">
              <a:buFont typeface="Arial" panose="020B0604020202020204" pitchFamily="34" charset="0"/>
              <a:buChar char="•"/>
            </a:pPr>
            <a:r>
              <a:rPr lang="es-ES" sz="1400" dirty="0"/>
              <a:t>Busca conocer las características de un sitio web atractivo, fácil de usar y que permita transmitir la información que la institución considere necesario</a:t>
            </a:r>
            <a:endParaRPr lang="es-EC" sz="1400" dirty="0"/>
          </a:p>
        </p:txBody>
      </p:sp>
      <p:sp>
        <p:nvSpPr>
          <p:cNvPr id="27" name="8 CuadroTexto"/>
          <p:cNvSpPr txBox="1"/>
          <p:nvPr/>
        </p:nvSpPr>
        <p:spPr>
          <a:xfrm>
            <a:off x="8979741" y="3321058"/>
            <a:ext cx="2249424" cy="1815882"/>
          </a:xfrm>
          <a:prstGeom prst="rect">
            <a:avLst/>
          </a:prstGeom>
          <a:noFill/>
        </p:spPr>
        <p:txBody>
          <a:bodyPr wrap="square" rtlCol="0">
            <a:spAutoFit/>
          </a:bodyPr>
          <a:lstStyle/>
          <a:p>
            <a:pPr algn="ctr"/>
            <a:r>
              <a:rPr lang="es-EC" sz="1400" b="1" dirty="0"/>
              <a:t>Vega, Carlos</a:t>
            </a:r>
          </a:p>
          <a:p>
            <a:r>
              <a:rPr lang="es-EC" sz="1400" b="1" dirty="0"/>
              <a:t>Aporte: </a:t>
            </a:r>
          </a:p>
          <a:p>
            <a:endParaRPr lang="es-EC" sz="1400" b="1" dirty="0"/>
          </a:p>
          <a:p>
            <a:pPr marL="285750" indent="-285750">
              <a:buFont typeface="Arial" panose="020B0604020202020204" pitchFamily="34" charset="0"/>
              <a:buChar char="•"/>
            </a:pPr>
            <a:r>
              <a:rPr lang="es-ES" sz="1400" dirty="0"/>
              <a:t>Analizar la calidad de los sitios web de las 52 universidades existentes en el Ecuador</a:t>
            </a:r>
            <a:endParaRPr lang="es-EC" sz="1400" dirty="0"/>
          </a:p>
        </p:txBody>
      </p:sp>
    </p:spTree>
    <p:extLst>
      <p:ext uri="{BB962C8B-B14F-4D97-AF65-F5344CB8AC3E}">
        <p14:creationId xmlns:p14="http://schemas.microsoft.com/office/powerpoint/2010/main" val="2735123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LIDAD TOTAL 】¿QUÉ ES?, MODELOS, EVOLUCIÓN Y MÁS">
            <a:extLst>
              <a:ext uri="{FF2B5EF4-FFF2-40B4-BE49-F238E27FC236}">
                <a16:creationId xmlns:a16="http://schemas.microsoft.com/office/drawing/2014/main" id="{A2DF5A99-0F5D-4BB6-AE7C-B8D6C2BD7C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59" t="7325" r="9465" b="8223"/>
          <a:stretch/>
        </p:blipFill>
        <p:spPr bwMode="auto">
          <a:xfrm>
            <a:off x="9899663" y="93944"/>
            <a:ext cx="2220085" cy="17476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lidad Total: ventajas, ejes, costos y características">
            <a:extLst>
              <a:ext uri="{FF2B5EF4-FFF2-40B4-BE49-F238E27FC236}">
                <a16:creationId xmlns:a16="http://schemas.microsoft.com/office/drawing/2014/main" id="{28C74BF8-9959-40D3-8CBF-8211293F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3" y="5452614"/>
            <a:ext cx="2622884" cy="1311442"/>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12296" y="93944"/>
            <a:ext cx="6208296" cy="626510"/>
          </a:xfrm>
        </p:spPr>
        <p:txBody>
          <a:bodyPr/>
          <a:lstStyle/>
          <a:p>
            <a:pPr algn="ctr">
              <a:spcBef>
                <a:spcPts val="200"/>
              </a:spcBef>
            </a:pPr>
            <a:r>
              <a:rPr lang="en-US" b="1" i="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Calidad Total (Total Quality Management)</a:t>
            </a:r>
            <a:endParaRPr lang="es-EC" b="1" i="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8" name="Diagrama 17"/>
          <p:cNvGraphicFramePr/>
          <p:nvPr>
            <p:extLst>
              <p:ext uri="{D42A27DB-BD31-4B8C-83A1-F6EECF244321}">
                <p14:modId xmlns:p14="http://schemas.microsoft.com/office/powerpoint/2010/main" val="264892535"/>
              </p:ext>
            </p:extLst>
          </p:nvPr>
        </p:nvGraphicFramePr>
        <p:xfrm>
          <a:off x="5430189" y="713667"/>
          <a:ext cx="6890148" cy="5279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3">
            <a:extLst>
              <a:ext uri="{FF2B5EF4-FFF2-40B4-BE49-F238E27FC236}">
                <a16:creationId xmlns:a16="http://schemas.microsoft.com/office/drawing/2014/main" id="{29366157-796D-4D21-B3F7-C521BA167DA3}"/>
              </a:ext>
            </a:extLst>
          </p:cNvPr>
          <p:cNvSpPr txBox="1">
            <a:spLocks/>
          </p:cNvSpPr>
          <p:nvPr/>
        </p:nvSpPr>
        <p:spPr>
          <a:xfrm>
            <a:off x="4047575" y="-313255"/>
            <a:ext cx="5754151" cy="62651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450215">
              <a:lnSpc>
                <a:spcPct val="200000"/>
              </a:lnSpc>
              <a:spcBef>
                <a:spcPts val="200"/>
              </a:spcBef>
            </a:pPr>
            <a:r>
              <a:rPr lang="es-EC" b="1" i="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Calidad de Software</a:t>
            </a:r>
            <a:endParaRPr lang="es-EC" b="1" i="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283226892"/>
              </p:ext>
            </p:extLst>
          </p:nvPr>
        </p:nvGraphicFramePr>
        <p:xfrm>
          <a:off x="920671" y="1236143"/>
          <a:ext cx="4142362" cy="45372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472403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161144" y="101598"/>
            <a:ext cx="3603361" cy="626510"/>
          </a:xfrm>
        </p:spPr>
        <p:txBody>
          <a:bodyPr/>
          <a:lstStyle/>
          <a:p>
            <a:pPr>
              <a:lnSpc>
                <a:spcPct val="200000"/>
              </a:lnSpc>
              <a:spcBef>
                <a:spcPts val="200"/>
              </a:spcBef>
            </a:pPr>
            <a:r>
              <a:rPr lang="es-EC" sz="1800" b="1" i="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Modelos de calidad de Software </a:t>
            </a:r>
            <a:endParaRPr lang="es-EC"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Título 3">
            <a:extLst>
              <a:ext uri="{FF2B5EF4-FFF2-40B4-BE49-F238E27FC236}">
                <a16:creationId xmlns:a16="http://schemas.microsoft.com/office/drawing/2014/main" id="{7CC5539E-06A6-4EA9-9AA9-A30E2687A96C}"/>
              </a:ext>
            </a:extLst>
          </p:cNvPr>
          <p:cNvSpPr txBox="1">
            <a:spLocks/>
          </p:cNvSpPr>
          <p:nvPr/>
        </p:nvSpPr>
        <p:spPr>
          <a:xfrm>
            <a:off x="5782284" y="76048"/>
            <a:ext cx="3603361" cy="62651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nSpc>
                <a:spcPct val="200000"/>
              </a:lnSpc>
              <a:spcBef>
                <a:spcPts val="200"/>
              </a:spcBef>
            </a:pPr>
            <a:r>
              <a:rPr lang="es-EC"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Calidad en el servicio educativo </a:t>
            </a:r>
            <a:endParaRPr lang="es-EC"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DFF6520C-5685-47A6-83BF-3C5B851E0FCD}"/>
              </a:ext>
            </a:extLst>
          </p:cNvPr>
          <p:cNvPicPr/>
          <p:nvPr/>
        </p:nvPicPr>
        <p:blipFill rotWithShape="1">
          <a:blip r:embed="rId2"/>
          <a:srcRect l="49728" t="30187" r="27699" b="33646"/>
          <a:stretch/>
        </p:blipFill>
        <p:spPr bwMode="auto">
          <a:xfrm>
            <a:off x="1694662" y="702558"/>
            <a:ext cx="2780030" cy="2503805"/>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06F78033-1B22-4EB1-B987-4FB9E33E3A97}"/>
              </a:ext>
            </a:extLst>
          </p:cNvPr>
          <p:cNvSpPr/>
          <p:nvPr/>
        </p:nvSpPr>
        <p:spPr>
          <a:xfrm>
            <a:off x="898677" y="3231914"/>
            <a:ext cx="3865828" cy="817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1000"/>
              </a:spcAft>
            </a:pPr>
            <a:r>
              <a:rPr lang="es-EC" sz="18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Estructura de la calidad de software</a:t>
            </a:r>
            <a:r>
              <a:rPr lang="es-EC" sz="1800" b="1"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rPr>
              <a:t>Fuente: (Callejas, </a:t>
            </a:r>
            <a:r>
              <a:rPr lang="es-EC" sz="1800" dirty="0" err="1">
                <a:effectLst/>
                <a:latin typeface="Times New Roman" panose="02020603050405020304" pitchFamily="18" charset="0"/>
                <a:ea typeface="Calibri" panose="020F0502020204030204" pitchFamily="34" charset="0"/>
              </a:rPr>
              <a:t>Alarcon</a:t>
            </a:r>
            <a:r>
              <a:rPr lang="es-EC" sz="1800" dirty="0">
                <a:effectLst/>
                <a:latin typeface="Times New Roman" panose="02020603050405020304" pitchFamily="18" charset="0"/>
                <a:ea typeface="Calibri" panose="020F0502020204030204" pitchFamily="34" charset="0"/>
              </a:rPr>
              <a:t>, &amp; </a:t>
            </a:r>
            <a:r>
              <a:rPr lang="es-EC" sz="1800" dirty="0" err="1">
                <a:effectLst/>
                <a:latin typeface="Times New Roman" panose="02020603050405020304" pitchFamily="18" charset="0"/>
                <a:ea typeface="Calibri" panose="020F0502020204030204" pitchFamily="34" charset="0"/>
              </a:rPr>
              <a:t>Alvarez</a:t>
            </a:r>
            <a:r>
              <a:rPr lang="es-EC" sz="1800" dirty="0">
                <a:effectLst/>
                <a:latin typeface="Times New Roman" panose="02020603050405020304" pitchFamily="18" charset="0"/>
                <a:ea typeface="Calibri" panose="020F0502020204030204" pitchFamily="34" charset="0"/>
              </a:rPr>
              <a:t>, 2017)</a:t>
            </a:r>
            <a:endParaRPr lang="es-EC" dirty="0"/>
          </a:p>
        </p:txBody>
      </p:sp>
      <p:sp>
        <p:nvSpPr>
          <p:cNvPr id="6" name="CuadroTexto 5">
            <a:extLst>
              <a:ext uri="{FF2B5EF4-FFF2-40B4-BE49-F238E27FC236}">
                <a16:creationId xmlns:a16="http://schemas.microsoft.com/office/drawing/2014/main" id="{AE355961-6E1C-49E6-8BE1-2D1B1824D56F}"/>
              </a:ext>
            </a:extLst>
          </p:cNvPr>
          <p:cNvSpPr txBox="1"/>
          <p:nvPr/>
        </p:nvSpPr>
        <p:spPr>
          <a:xfrm>
            <a:off x="898676" y="4170947"/>
            <a:ext cx="4883607" cy="2082621"/>
          </a:xfrm>
          <a:prstGeom prst="rect">
            <a:avLst/>
          </a:prstGeom>
          <a:noFill/>
        </p:spPr>
        <p:txBody>
          <a:bodyPr wrap="square" rtlCol="0">
            <a:spAutoFit/>
          </a:bodyPr>
          <a:lstStyle/>
          <a:p>
            <a:pPr marL="285750" indent="-285750">
              <a:lnSpc>
                <a:spcPct val="200000"/>
              </a:lnSpc>
              <a:spcBef>
                <a:spcPts val="200"/>
              </a:spcBef>
              <a:buFont typeface="Arial" panose="020B0604020202020204" pitchFamily="34" charset="0"/>
              <a:buChar char="•"/>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Calidad a nivel de proceso </a:t>
            </a:r>
            <a:endParaRPr lang="es-EC"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indent="-285750">
              <a:lnSpc>
                <a:spcPct val="200000"/>
              </a:lnSpc>
              <a:spcBef>
                <a:spcPts val="200"/>
              </a:spcBef>
              <a:buFont typeface="Arial" panose="020B0604020202020204" pitchFamily="34" charset="0"/>
              <a:buChar char="•"/>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Calidad a nivel de producto</a:t>
            </a:r>
            <a:endParaRPr lang="es-EC"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indent="-285750">
              <a:lnSpc>
                <a:spcPct val="200000"/>
              </a:lnSpc>
              <a:spcBef>
                <a:spcPts val="200"/>
              </a:spcBef>
              <a:buFont typeface="Arial" panose="020B0604020202020204" pitchFamily="34" charset="0"/>
              <a:buChar char="•"/>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Calidad en uso </a:t>
            </a:r>
            <a:endParaRPr lang="es-EC"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C" dirty="0"/>
          </a:p>
        </p:txBody>
      </p:sp>
      <p:graphicFrame>
        <p:nvGraphicFramePr>
          <p:cNvPr id="7" name="Diagrama 6">
            <a:extLst>
              <a:ext uri="{FF2B5EF4-FFF2-40B4-BE49-F238E27FC236}">
                <a16:creationId xmlns:a16="http://schemas.microsoft.com/office/drawing/2014/main" id="{FAF43D37-EFF5-447B-95B0-4065890AAB18}"/>
              </a:ext>
            </a:extLst>
          </p:cNvPr>
          <p:cNvGraphicFramePr/>
          <p:nvPr>
            <p:extLst>
              <p:ext uri="{D42A27DB-BD31-4B8C-83A1-F6EECF244321}">
                <p14:modId xmlns:p14="http://schemas.microsoft.com/office/powerpoint/2010/main" val="3813868741"/>
              </p:ext>
            </p:extLst>
          </p:nvPr>
        </p:nvGraphicFramePr>
        <p:xfrm>
          <a:off x="4400552" y="1257258"/>
          <a:ext cx="5637184" cy="400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698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9CC213A4-C487-4D29-8CED-C25469666B84}"/>
              </a:ext>
            </a:extLst>
          </p:cNvPr>
          <p:cNvGraphicFramePr/>
          <p:nvPr>
            <p:extLst>
              <p:ext uri="{D42A27DB-BD31-4B8C-83A1-F6EECF244321}">
                <p14:modId xmlns:p14="http://schemas.microsoft.com/office/powerpoint/2010/main" val="1805960534"/>
              </p:ext>
            </p:extLst>
          </p:nvPr>
        </p:nvGraphicFramePr>
        <p:xfrm>
          <a:off x="5549757" y="2818458"/>
          <a:ext cx="6341979" cy="3977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918936" y="386259"/>
            <a:ext cx="10972800" cy="741362"/>
          </a:xfrm>
        </p:spPr>
        <p:txBody>
          <a:bodyPr/>
          <a:lstStyle/>
          <a:p>
            <a:pPr algn="ctr"/>
            <a:r>
              <a:rPr lang="es-EC" i="0" dirty="0">
                <a:solidFill>
                  <a:schemeClr val="tx1"/>
                </a:solidFill>
              </a:rPr>
              <a:t>Modelo de calinda para portales web Universitario</a:t>
            </a:r>
          </a:p>
        </p:txBody>
      </p:sp>
      <p:pic>
        <p:nvPicPr>
          <p:cNvPr id="4" name="Imagen 3">
            <a:extLst>
              <a:ext uri="{FF2B5EF4-FFF2-40B4-BE49-F238E27FC236}">
                <a16:creationId xmlns:a16="http://schemas.microsoft.com/office/drawing/2014/main" id="{3CDEC363-63F1-4A72-9757-020D11C2B510}"/>
              </a:ext>
            </a:extLst>
          </p:cNvPr>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5063" t="30230" r="35954" b="32536"/>
          <a:stretch/>
        </p:blipFill>
        <p:spPr bwMode="auto">
          <a:xfrm>
            <a:off x="461736" y="1128703"/>
            <a:ext cx="5169043" cy="3977184"/>
          </a:xfrm>
          <a:prstGeom prst="rect">
            <a:avLst/>
          </a:prstGeom>
          <a:ln>
            <a:noFill/>
          </a:ln>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43426BA2-1FE3-4E52-9953-78315C089A9E}"/>
              </a:ext>
            </a:extLst>
          </p:cNvPr>
          <p:cNvSpPr txBox="1"/>
          <p:nvPr/>
        </p:nvSpPr>
        <p:spPr>
          <a:xfrm>
            <a:off x="918936" y="5129132"/>
            <a:ext cx="4182453" cy="1200329"/>
          </a:xfrm>
          <a:prstGeom prst="rect">
            <a:avLst/>
          </a:prstGeom>
          <a:noFill/>
        </p:spPr>
        <p:txBody>
          <a:bodyPr wrap="square" rtlCol="0">
            <a:spAutoFit/>
          </a:bodyPr>
          <a:lstStyle/>
          <a:p>
            <a:r>
              <a:rPr lang="es-ES" b="1" dirty="0"/>
              <a:t>Modelo de calidad para portales web universitarios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Fuente: (Erazo, Illescas, &amp; Mejía, 2016)</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C" b="1" dirty="0"/>
          </a:p>
        </p:txBody>
      </p:sp>
      <p:sp>
        <p:nvSpPr>
          <p:cNvPr id="7" name="CuadroTexto 6">
            <a:extLst>
              <a:ext uri="{FF2B5EF4-FFF2-40B4-BE49-F238E27FC236}">
                <a16:creationId xmlns:a16="http://schemas.microsoft.com/office/drawing/2014/main" id="{43F1D341-721F-48EC-9A54-AC0D5F5BE780}"/>
              </a:ext>
            </a:extLst>
          </p:cNvPr>
          <p:cNvSpPr txBox="1"/>
          <p:nvPr/>
        </p:nvSpPr>
        <p:spPr>
          <a:xfrm>
            <a:off x="5246581" y="1127621"/>
            <a:ext cx="6483683" cy="923330"/>
          </a:xfrm>
          <a:prstGeom prst="rect">
            <a:avLst/>
          </a:prstGeom>
          <a:noFill/>
        </p:spPr>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S</a:t>
            </a:r>
            <a:r>
              <a:rPr lang="es-EC" sz="1800" dirty="0">
                <a:effectLst/>
                <a:latin typeface="Times New Roman" panose="02020603050405020304" pitchFamily="18" charset="0"/>
                <a:ea typeface="Calibri" panose="020F0502020204030204" pitchFamily="34" charset="0"/>
              </a:rPr>
              <a:t>on una base fundamental en los procesos de gestión y aseguramiento de la calidad de los servicios de las Instituciones de Educación Superior</a:t>
            </a:r>
            <a:endParaRPr lang="es-EC" dirty="0"/>
          </a:p>
        </p:txBody>
      </p:sp>
      <p:sp>
        <p:nvSpPr>
          <p:cNvPr id="9" name="CuadroTexto 8">
            <a:extLst>
              <a:ext uri="{FF2B5EF4-FFF2-40B4-BE49-F238E27FC236}">
                <a16:creationId xmlns:a16="http://schemas.microsoft.com/office/drawing/2014/main" id="{52348C1E-ACEA-425C-98CB-99A42E167A77}"/>
              </a:ext>
            </a:extLst>
          </p:cNvPr>
          <p:cNvSpPr txBox="1"/>
          <p:nvPr/>
        </p:nvSpPr>
        <p:spPr>
          <a:xfrm>
            <a:off x="5509532" y="2281217"/>
            <a:ext cx="4709289" cy="369332"/>
          </a:xfrm>
          <a:prstGeom prst="rect">
            <a:avLst/>
          </a:prstGeom>
          <a:noFill/>
        </p:spPr>
        <p:txBody>
          <a:bodyPr wrap="square">
            <a:spAutoFit/>
          </a:bodyPr>
          <a:lstStyle/>
          <a:p>
            <a:pPr marL="285750" indent="-285750">
              <a:buFont typeface="Arial" panose="020B0604020202020204" pitchFamily="34" charset="0"/>
              <a:buChar char="•"/>
            </a:pPr>
            <a:r>
              <a:rPr lang="es-EC" sz="1800" dirty="0">
                <a:effectLst/>
                <a:latin typeface="Times New Roman" panose="02020603050405020304" pitchFamily="18" charset="0"/>
                <a:ea typeface="Times New Roman" panose="02020603050405020304" pitchFamily="18" charset="0"/>
              </a:rPr>
              <a:t>Atributos genéricos a cualquier portal </a:t>
            </a:r>
            <a:r>
              <a:rPr lang="es-EC" sz="1800" dirty="0" err="1">
                <a:effectLst/>
                <a:latin typeface="Times New Roman" panose="02020603050405020304" pitchFamily="18" charset="0"/>
                <a:ea typeface="Times New Roman" panose="02020603050405020304" pitchFamily="18" charset="0"/>
              </a:rPr>
              <a:t>we</a:t>
            </a:r>
            <a:endParaRPr lang="es-EC" dirty="0"/>
          </a:p>
        </p:txBody>
      </p:sp>
    </p:spTree>
    <p:extLst>
      <p:ext uri="{BB962C8B-B14F-4D97-AF65-F5344CB8AC3E}">
        <p14:creationId xmlns:p14="http://schemas.microsoft.com/office/powerpoint/2010/main" val="17363977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Presentación tesis">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docProps/app.xml><?xml version="1.0" encoding="utf-8"?>
<Properties xmlns="http://schemas.openxmlformats.org/officeDocument/2006/extended-properties" xmlns:vt="http://schemas.openxmlformats.org/officeDocument/2006/docPropsVTypes">
  <Template>Presentación tesis</Template>
  <TotalTime>7205</TotalTime>
  <Words>2479</Words>
  <Application>Microsoft Office PowerPoint</Application>
  <PresentationFormat>Panorámica</PresentationFormat>
  <Paragraphs>233</Paragraphs>
  <Slides>32</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3" baseType="lpstr">
      <vt:lpstr>Arial</vt:lpstr>
      <vt:lpstr>Arial</vt:lpstr>
      <vt:lpstr>Calibri</vt:lpstr>
      <vt:lpstr>Calibri Light</vt:lpstr>
      <vt:lpstr>Cambria Math</vt:lpstr>
      <vt:lpstr>Helvetica</vt:lpstr>
      <vt:lpstr>Nunito Sans</vt:lpstr>
      <vt:lpstr>Symbol</vt:lpstr>
      <vt:lpstr>Times New Roman</vt:lpstr>
      <vt:lpstr>Presentación tesis</vt:lpstr>
      <vt:lpstr>CorelDRAW</vt:lpstr>
      <vt:lpstr>Presentación de PowerPoint</vt:lpstr>
      <vt:lpstr>INTRODUCCION</vt:lpstr>
      <vt:lpstr>PLANTEAMIENTO DEL PROBLEMA</vt:lpstr>
      <vt:lpstr>JUSTIFICACIÓN </vt:lpstr>
      <vt:lpstr>Presentación de PowerPoint</vt:lpstr>
      <vt:lpstr>FUNDAMENTACION REFERENCIAL</vt:lpstr>
      <vt:lpstr>Calidad Total (Total Quality Management)</vt:lpstr>
      <vt:lpstr>Modelos de calidad de Software </vt:lpstr>
      <vt:lpstr>Modelo de calinda para portales web Universitario</vt:lpstr>
      <vt:lpstr>Soporte teórico variable satisfacción del cliente</vt:lpstr>
      <vt:lpstr>Presentación de PowerPoint</vt:lpstr>
      <vt:lpstr>HIPOTESIS</vt:lpstr>
      <vt:lpstr>MARCO METODOLOGICO</vt:lpstr>
      <vt:lpstr>POBLACIÓN Y MUESTRA</vt:lpstr>
      <vt:lpstr>CÁLCULO DE LA MUESTRA</vt:lpstr>
      <vt:lpstr>INSTRUMENTO</vt:lpstr>
      <vt:lpstr>Entrevistas </vt:lpstr>
      <vt:lpstr>Análisis univariado</vt:lpstr>
      <vt:lpstr>Prueba CHI CUADRADO</vt:lpstr>
      <vt:lpstr>Análisis anova </vt:lpstr>
      <vt:lpstr>Estadística inferencial, análisis correlacional</vt:lpstr>
      <vt:lpstr>CONCLUSIONES</vt:lpstr>
      <vt:lpstr>Presentación de PowerPoint</vt:lpstr>
      <vt:lpstr>RECOMENDACIONES</vt:lpstr>
      <vt:lpstr>Presentación de PowerPoint</vt:lpstr>
      <vt:lpstr>PROPUESTA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Katyta Farías</dc:creator>
  <cp:lastModifiedBy>Gabriel Ricardo Quishpe Suntaxi</cp:lastModifiedBy>
  <cp:revision>273</cp:revision>
  <dcterms:created xsi:type="dcterms:W3CDTF">2018-05-19T21:54:56Z</dcterms:created>
  <dcterms:modified xsi:type="dcterms:W3CDTF">2021-03-30T07:54:22Z</dcterms:modified>
</cp:coreProperties>
</file>