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7" r:id="rId4"/>
    <p:sldId id="260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5" r:id="rId19"/>
    <p:sldId id="275" r:id="rId20"/>
    <p:sldId id="276" r:id="rId21"/>
    <p:sldId id="277" r:id="rId22"/>
    <p:sldId id="278" r:id="rId23"/>
    <p:sldId id="279" r:id="rId24"/>
    <p:sldId id="280" r:id="rId25"/>
    <p:sldId id="284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EFFFF"/>
    <a:srgbClr val="B49581"/>
    <a:srgbClr val="88966C"/>
    <a:srgbClr val="B6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F6D25-216B-4F7E-A22D-E38E97E7C57A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3A2332E-5B2D-4FE2-9C1D-AA24D733C9A5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Poco conocimiento acerca de sostenibilidad</a:t>
          </a:r>
          <a:endParaRPr lang="es-ES" dirty="0">
            <a:solidFill>
              <a:schemeClr val="tx1"/>
            </a:solidFill>
          </a:endParaRPr>
        </a:p>
      </dgm:t>
    </dgm:pt>
    <dgm:pt modelId="{6B6466CD-17A6-411A-A4E8-C530F94F277D}" type="parTrans" cxnId="{0BB1B39A-DDA0-4C66-A11B-89A0EEAB2DA4}">
      <dgm:prSet/>
      <dgm:spPr/>
      <dgm:t>
        <a:bodyPr/>
        <a:lstStyle/>
        <a:p>
          <a:endParaRPr lang="es-ES"/>
        </a:p>
      </dgm:t>
    </dgm:pt>
    <dgm:pt modelId="{49E1DF1A-B14C-4D29-A0CD-D98137680DE8}" type="sibTrans" cxnId="{0BB1B39A-DDA0-4C66-A11B-89A0EEAB2DA4}">
      <dgm:prSet/>
      <dgm:spPr/>
      <dgm:t>
        <a:bodyPr/>
        <a:lstStyle/>
        <a:p>
          <a:endParaRPr lang="es-ES"/>
        </a:p>
      </dgm:t>
    </dgm:pt>
    <dgm:pt modelId="{4A2F1EF1-1B7D-4DD8-A20F-AF9A6C59FF99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Manejo inadecuado de recursos naturales</a:t>
          </a:r>
          <a:endParaRPr lang="es-ES" dirty="0">
            <a:solidFill>
              <a:schemeClr val="tx1"/>
            </a:solidFill>
          </a:endParaRPr>
        </a:p>
      </dgm:t>
    </dgm:pt>
    <dgm:pt modelId="{99AE4D63-CC94-48A7-89E7-CDA7FA3FC887}" type="parTrans" cxnId="{7EE19EF5-4683-45B7-A7B2-6E8C9F0079C2}">
      <dgm:prSet/>
      <dgm:spPr/>
      <dgm:t>
        <a:bodyPr/>
        <a:lstStyle/>
        <a:p>
          <a:endParaRPr lang="es-ES"/>
        </a:p>
      </dgm:t>
    </dgm:pt>
    <dgm:pt modelId="{BAB6A9C3-8D73-45F1-A391-3A376956D7AA}" type="sibTrans" cxnId="{7EE19EF5-4683-45B7-A7B2-6E8C9F0079C2}">
      <dgm:prSet/>
      <dgm:spPr/>
      <dgm:t>
        <a:bodyPr/>
        <a:lstStyle/>
        <a:p>
          <a:endParaRPr lang="es-ES"/>
        </a:p>
      </dgm:t>
    </dgm:pt>
    <dgm:pt modelId="{D5602F2F-6170-4E06-A9F8-7F32726B235C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Limitada oferta turística</a:t>
          </a:r>
          <a:endParaRPr lang="es-ES" dirty="0">
            <a:solidFill>
              <a:schemeClr val="tx1"/>
            </a:solidFill>
          </a:endParaRPr>
        </a:p>
      </dgm:t>
    </dgm:pt>
    <dgm:pt modelId="{A8C7B477-782A-4038-BF69-DC92C8C8AEBF}" type="parTrans" cxnId="{2EA6D92B-03A7-485E-B75F-D915119A4DDB}">
      <dgm:prSet/>
      <dgm:spPr/>
      <dgm:t>
        <a:bodyPr/>
        <a:lstStyle/>
        <a:p>
          <a:endParaRPr lang="es-ES"/>
        </a:p>
      </dgm:t>
    </dgm:pt>
    <dgm:pt modelId="{D3C65AC4-390A-4410-A2D2-9BB17415DE8E}" type="sibTrans" cxnId="{2EA6D92B-03A7-485E-B75F-D915119A4DDB}">
      <dgm:prSet/>
      <dgm:spPr/>
      <dgm:t>
        <a:bodyPr/>
        <a:lstStyle/>
        <a:p>
          <a:endParaRPr lang="es-ES"/>
        </a:p>
      </dgm:t>
    </dgm:pt>
    <dgm:pt modelId="{93CB1F70-B33F-4004-B71C-8476E7DDD200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Poco aprovechamiento de otras alternativas turísticas existentes. </a:t>
          </a:r>
          <a:endParaRPr lang="es-ES" dirty="0">
            <a:solidFill>
              <a:schemeClr val="tx1"/>
            </a:solidFill>
          </a:endParaRPr>
        </a:p>
      </dgm:t>
    </dgm:pt>
    <dgm:pt modelId="{6F241DC6-AB27-4E57-8125-1813F17E2522}" type="parTrans" cxnId="{A2619AE4-B733-439E-A4E4-5E1CB405AB56}">
      <dgm:prSet/>
      <dgm:spPr/>
      <dgm:t>
        <a:bodyPr/>
        <a:lstStyle/>
        <a:p>
          <a:endParaRPr lang="es-ES"/>
        </a:p>
      </dgm:t>
    </dgm:pt>
    <dgm:pt modelId="{9F8F1AE1-312F-455E-8002-F40202AC47C6}" type="sibTrans" cxnId="{A2619AE4-B733-439E-A4E4-5E1CB405AB56}">
      <dgm:prSet/>
      <dgm:spPr/>
      <dgm:t>
        <a:bodyPr/>
        <a:lstStyle/>
        <a:p>
          <a:endParaRPr lang="es-ES"/>
        </a:p>
      </dgm:t>
    </dgm:pt>
    <dgm:pt modelId="{6D0E0EC6-51EB-4B5B-BFBE-5B34856DA0BD}" type="pres">
      <dgm:prSet presAssocID="{BDEF6D25-216B-4F7E-A22D-E38E97E7C57A}" presName="CompostProcess" presStyleCnt="0">
        <dgm:presLayoutVars>
          <dgm:dir/>
          <dgm:resizeHandles val="exact"/>
        </dgm:presLayoutVars>
      </dgm:prSet>
      <dgm:spPr/>
    </dgm:pt>
    <dgm:pt modelId="{B8DB0BE2-7525-4CD9-A4A6-EA674159F9F5}" type="pres">
      <dgm:prSet presAssocID="{BDEF6D25-216B-4F7E-A22D-E38E97E7C57A}" presName="arrow" presStyleLbl="bgShp" presStyleIdx="0" presStyleCnt="1" custScaleX="113572"/>
      <dgm:spPr/>
    </dgm:pt>
    <dgm:pt modelId="{A985BB3C-2D88-4216-851C-853088704CC4}" type="pres">
      <dgm:prSet presAssocID="{BDEF6D25-216B-4F7E-A22D-E38E97E7C57A}" presName="linearProcess" presStyleCnt="0"/>
      <dgm:spPr/>
    </dgm:pt>
    <dgm:pt modelId="{036AF7A4-D663-415D-ADB0-76B794AEF44D}" type="pres">
      <dgm:prSet presAssocID="{93A2332E-5B2D-4FE2-9C1D-AA24D733C9A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CC4273-29B0-4096-9BC6-3E72E2819A21}" type="pres">
      <dgm:prSet presAssocID="{49E1DF1A-B14C-4D29-A0CD-D98137680DE8}" presName="sibTrans" presStyleCnt="0"/>
      <dgm:spPr/>
    </dgm:pt>
    <dgm:pt modelId="{3D10BC01-20FA-4EA4-8191-5A81C7566635}" type="pres">
      <dgm:prSet presAssocID="{4A2F1EF1-1B7D-4DD8-A20F-AF9A6C59FF9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0D031E-4075-4EA4-A3B3-D2EA89EFB556}" type="pres">
      <dgm:prSet presAssocID="{BAB6A9C3-8D73-45F1-A391-3A376956D7AA}" presName="sibTrans" presStyleCnt="0"/>
      <dgm:spPr/>
    </dgm:pt>
    <dgm:pt modelId="{B3AF2CCD-F828-443F-87C4-C44D4A4F5DAC}" type="pres">
      <dgm:prSet presAssocID="{D5602F2F-6170-4E06-A9F8-7F32726B235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79FF01-9D25-46D6-8B2E-765E3DBE788C}" type="pres">
      <dgm:prSet presAssocID="{D3C65AC4-390A-4410-A2D2-9BB17415DE8E}" presName="sibTrans" presStyleCnt="0"/>
      <dgm:spPr/>
    </dgm:pt>
    <dgm:pt modelId="{E24D9F4F-349A-474A-A540-5C6885F8AA42}" type="pres">
      <dgm:prSet presAssocID="{93CB1F70-B33F-4004-B71C-8476E7DDD20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619AE4-B733-439E-A4E4-5E1CB405AB56}" srcId="{BDEF6D25-216B-4F7E-A22D-E38E97E7C57A}" destId="{93CB1F70-B33F-4004-B71C-8476E7DDD200}" srcOrd="3" destOrd="0" parTransId="{6F241DC6-AB27-4E57-8125-1813F17E2522}" sibTransId="{9F8F1AE1-312F-455E-8002-F40202AC47C6}"/>
    <dgm:cxn modelId="{F396F217-0974-4B06-8542-3A1E18B73E3A}" type="presOf" srcId="{93CB1F70-B33F-4004-B71C-8476E7DDD200}" destId="{E24D9F4F-349A-474A-A540-5C6885F8AA42}" srcOrd="0" destOrd="0" presId="urn:microsoft.com/office/officeart/2005/8/layout/hProcess9"/>
    <dgm:cxn modelId="{0BB1B39A-DDA0-4C66-A11B-89A0EEAB2DA4}" srcId="{BDEF6D25-216B-4F7E-A22D-E38E97E7C57A}" destId="{93A2332E-5B2D-4FE2-9C1D-AA24D733C9A5}" srcOrd="0" destOrd="0" parTransId="{6B6466CD-17A6-411A-A4E8-C530F94F277D}" sibTransId="{49E1DF1A-B14C-4D29-A0CD-D98137680DE8}"/>
    <dgm:cxn modelId="{24EAFA0B-F949-4793-BEA5-1FDDE014FAC3}" type="presOf" srcId="{4A2F1EF1-1B7D-4DD8-A20F-AF9A6C59FF99}" destId="{3D10BC01-20FA-4EA4-8191-5A81C7566635}" srcOrd="0" destOrd="0" presId="urn:microsoft.com/office/officeart/2005/8/layout/hProcess9"/>
    <dgm:cxn modelId="{F9F0B88E-BE67-41A9-8C5B-F1D9DB0635EC}" type="presOf" srcId="{93A2332E-5B2D-4FE2-9C1D-AA24D733C9A5}" destId="{036AF7A4-D663-415D-ADB0-76B794AEF44D}" srcOrd="0" destOrd="0" presId="urn:microsoft.com/office/officeart/2005/8/layout/hProcess9"/>
    <dgm:cxn modelId="{2EA6D92B-03A7-485E-B75F-D915119A4DDB}" srcId="{BDEF6D25-216B-4F7E-A22D-E38E97E7C57A}" destId="{D5602F2F-6170-4E06-A9F8-7F32726B235C}" srcOrd="2" destOrd="0" parTransId="{A8C7B477-782A-4038-BF69-DC92C8C8AEBF}" sibTransId="{D3C65AC4-390A-4410-A2D2-9BB17415DE8E}"/>
    <dgm:cxn modelId="{50D1B03E-C7FF-4ED0-A721-7D465D424B34}" type="presOf" srcId="{BDEF6D25-216B-4F7E-A22D-E38E97E7C57A}" destId="{6D0E0EC6-51EB-4B5B-BFBE-5B34856DA0BD}" srcOrd="0" destOrd="0" presId="urn:microsoft.com/office/officeart/2005/8/layout/hProcess9"/>
    <dgm:cxn modelId="{7EE19EF5-4683-45B7-A7B2-6E8C9F0079C2}" srcId="{BDEF6D25-216B-4F7E-A22D-E38E97E7C57A}" destId="{4A2F1EF1-1B7D-4DD8-A20F-AF9A6C59FF99}" srcOrd="1" destOrd="0" parTransId="{99AE4D63-CC94-48A7-89E7-CDA7FA3FC887}" sibTransId="{BAB6A9C3-8D73-45F1-A391-3A376956D7AA}"/>
    <dgm:cxn modelId="{A84ADD16-2003-47F6-B357-2A753A3E8439}" type="presOf" srcId="{D5602F2F-6170-4E06-A9F8-7F32726B235C}" destId="{B3AF2CCD-F828-443F-87C4-C44D4A4F5DAC}" srcOrd="0" destOrd="0" presId="urn:microsoft.com/office/officeart/2005/8/layout/hProcess9"/>
    <dgm:cxn modelId="{D2576B7A-B394-43C9-A7C6-CCE76623145A}" type="presParOf" srcId="{6D0E0EC6-51EB-4B5B-BFBE-5B34856DA0BD}" destId="{B8DB0BE2-7525-4CD9-A4A6-EA674159F9F5}" srcOrd="0" destOrd="0" presId="urn:microsoft.com/office/officeart/2005/8/layout/hProcess9"/>
    <dgm:cxn modelId="{48A5BCC4-C76B-4C63-8217-3E1165F7EC8C}" type="presParOf" srcId="{6D0E0EC6-51EB-4B5B-BFBE-5B34856DA0BD}" destId="{A985BB3C-2D88-4216-851C-853088704CC4}" srcOrd="1" destOrd="0" presId="urn:microsoft.com/office/officeart/2005/8/layout/hProcess9"/>
    <dgm:cxn modelId="{33428FA6-D9E3-4D59-8765-A10CF7D007B0}" type="presParOf" srcId="{A985BB3C-2D88-4216-851C-853088704CC4}" destId="{036AF7A4-D663-415D-ADB0-76B794AEF44D}" srcOrd="0" destOrd="0" presId="urn:microsoft.com/office/officeart/2005/8/layout/hProcess9"/>
    <dgm:cxn modelId="{5C88ABE1-4A21-41F7-8AC9-EDF75E3BBCA4}" type="presParOf" srcId="{A985BB3C-2D88-4216-851C-853088704CC4}" destId="{54CC4273-29B0-4096-9BC6-3E72E2819A21}" srcOrd="1" destOrd="0" presId="urn:microsoft.com/office/officeart/2005/8/layout/hProcess9"/>
    <dgm:cxn modelId="{AA3A27E0-81D5-4EA1-BEC5-EB787C00E997}" type="presParOf" srcId="{A985BB3C-2D88-4216-851C-853088704CC4}" destId="{3D10BC01-20FA-4EA4-8191-5A81C7566635}" srcOrd="2" destOrd="0" presId="urn:microsoft.com/office/officeart/2005/8/layout/hProcess9"/>
    <dgm:cxn modelId="{C43DA568-51B7-46D4-8365-052F632C35AB}" type="presParOf" srcId="{A985BB3C-2D88-4216-851C-853088704CC4}" destId="{850D031E-4075-4EA4-A3B3-D2EA89EFB556}" srcOrd="3" destOrd="0" presId="urn:microsoft.com/office/officeart/2005/8/layout/hProcess9"/>
    <dgm:cxn modelId="{F55A0423-7AFC-4D0D-877C-493C756F6D28}" type="presParOf" srcId="{A985BB3C-2D88-4216-851C-853088704CC4}" destId="{B3AF2CCD-F828-443F-87C4-C44D4A4F5DAC}" srcOrd="4" destOrd="0" presId="urn:microsoft.com/office/officeart/2005/8/layout/hProcess9"/>
    <dgm:cxn modelId="{EA0418D9-4752-41CF-BF17-31BAD27ED655}" type="presParOf" srcId="{A985BB3C-2D88-4216-851C-853088704CC4}" destId="{5179FF01-9D25-46D6-8B2E-765E3DBE788C}" srcOrd="5" destOrd="0" presId="urn:microsoft.com/office/officeart/2005/8/layout/hProcess9"/>
    <dgm:cxn modelId="{768CDE00-AF3E-4877-8C15-3B728035CB99}" type="presParOf" srcId="{A985BB3C-2D88-4216-851C-853088704CC4}" destId="{E24D9F4F-349A-474A-A540-5C6885F8AA4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D925C5-7504-4CCF-93A8-F62A1DC35C5B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777EFD-D67A-4C89-A33A-D03314485E0C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Poor Richard" panose="02080502050505020702" pitchFamily="18" charset="0"/>
            </a:rPr>
            <a:t>GAD de Pimampiro</a:t>
          </a:r>
          <a:endParaRPr lang="es-ES" sz="2000" dirty="0">
            <a:solidFill>
              <a:schemeClr val="tx1"/>
            </a:solidFill>
            <a:latin typeface="Poor Richard" panose="02080502050505020702" pitchFamily="18" charset="0"/>
          </a:endParaRPr>
        </a:p>
      </dgm:t>
    </dgm:pt>
    <dgm:pt modelId="{EB3126C2-B6C7-494E-97FF-47DD13FA97BF}" type="parTrans" cxnId="{FF329A6D-A9B2-429B-8B86-953EC571CB6F}">
      <dgm:prSet/>
      <dgm:spPr/>
      <dgm:t>
        <a:bodyPr/>
        <a:lstStyle/>
        <a:p>
          <a:endParaRPr lang="es-ES"/>
        </a:p>
      </dgm:t>
    </dgm:pt>
    <dgm:pt modelId="{A9784B0B-51AD-4D8A-9EEF-B5FD0AE509BA}" type="sibTrans" cxnId="{FF329A6D-A9B2-429B-8B86-953EC571CB6F}">
      <dgm:prSet/>
      <dgm:spPr/>
      <dgm:t>
        <a:bodyPr/>
        <a:lstStyle/>
        <a:p>
          <a:endParaRPr lang="es-ES"/>
        </a:p>
      </dgm:t>
    </dgm:pt>
    <dgm:pt modelId="{A6CA8358-426C-4ADD-AF01-09DB708BFA7D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Poor Richard" panose="02080502050505020702" pitchFamily="18" charset="0"/>
            </a:rPr>
            <a:t>Prestadores de servicios de turismo de aventura</a:t>
          </a:r>
          <a:endParaRPr lang="es-ES" sz="2000" dirty="0">
            <a:solidFill>
              <a:schemeClr val="tx1"/>
            </a:solidFill>
            <a:latin typeface="Poor Richard" panose="02080502050505020702" pitchFamily="18" charset="0"/>
          </a:endParaRPr>
        </a:p>
      </dgm:t>
    </dgm:pt>
    <dgm:pt modelId="{D8E417B7-5CDD-4903-997C-9832D283B13D}" type="parTrans" cxnId="{6A0D5908-CA5A-450F-93D7-8F3AEEDF17B2}">
      <dgm:prSet/>
      <dgm:spPr/>
      <dgm:t>
        <a:bodyPr/>
        <a:lstStyle/>
        <a:p>
          <a:endParaRPr lang="es-ES"/>
        </a:p>
      </dgm:t>
    </dgm:pt>
    <dgm:pt modelId="{2EE835F8-AE4E-4C36-8D62-3C6E8AB56A51}" type="sibTrans" cxnId="{6A0D5908-CA5A-450F-93D7-8F3AEEDF17B2}">
      <dgm:prSet/>
      <dgm:spPr/>
      <dgm:t>
        <a:bodyPr/>
        <a:lstStyle/>
        <a:p>
          <a:endParaRPr lang="es-ES"/>
        </a:p>
      </dgm:t>
    </dgm:pt>
    <dgm:pt modelId="{83D4FD88-B3F2-4DBC-9767-5CA925A6590F}" type="pres">
      <dgm:prSet presAssocID="{CCD925C5-7504-4CCF-93A8-F62A1DC35C5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8CCCB0B-7BDD-4154-BD34-6E42A1E5BF22}" type="pres">
      <dgm:prSet presAssocID="{E5777EFD-D67A-4C89-A33A-D03314485E0C}" presName="horFlow" presStyleCnt="0"/>
      <dgm:spPr/>
    </dgm:pt>
    <dgm:pt modelId="{5BBBFEC4-1304-459A-A490-4CF8664186DF}" type="pres">
      <dgm:prSet presAssocID="{E5777EFD-D67A-4C89-A33A-D03314485E0C}" presName="bigChev" presStyleLbl="node1" presStyleIdx="0" presStyleCnt="2" custScaleX="119053"/>
      <dgm:spPr/>
      <dgm:t>
        <a:bodyPr/>
        <a:lstStyle/>
        <a:p>
          <a:endParaRPr lang="es-ES"/>
        </a:p>
      </dgm:t>
    </dgm:pt>
    <dgm:pt modelId="{C77EB780-30B6-4AFF-846F-6AB40DEE5856}" type="pres">
      <dgm:prSet presAssocID="{E5777EFD-D67A-4C89-A33A-D03314485E0C}" presName="vSp" presStyleCnt="0"/>
      <dgm:spPr/>
    </dgm:pt>
    <dgm:pt modelId="{5A5409AA-5CC8-46C8-BF56-88759A07D9E8}" type="pres">
      <dgm:prSet presAssocID="{A6CA8358-426C-4ADD-AF01-09DB708BFA7D}" presName="horFlow" presStyleCnt="0"/>
      <dgm:spPr/>
    </dgm:pt>
    <dgm:pt modelId="{748D4A4E-A84C-43EE-A63F-7DD30FAA1737}" type="pres">
      <dgm:prSet presAssocID="{A6CA8358-426C-4ADD-AF01-09DB708BFA7D}" presName="bigChev" presStyleLbl="node1" presStyleIdx="1" presStyleCnt="2" custScaleX="119053"/>
      <dgm:spPr/>
      <dgm:t>
        <a:bodyPr/>
        <a:lstStyle/>
        <a:p>
          <a:endParaRPr lang="es-ES"/>
        </a:p>
      </dgm:t>
    </dgm:pt>
  </dgm:ptLst>
  <dgm:cxnLst>
    <dgm:cxn modelId="{0B010DC9-4849-433B-B287-812EF18EFBFC}" type="presOf" srcId="{E5777EFD-D67A-4C89-A33A-D03314485E0C}" destId="{5BBBFEC4-1304-459A-A490-4CF8664186DF}" srcOrd="0" destOrd="0" presId="urn:microsoft.com/office/officeart/2005/8/layout/lProcess3"/>
    <dgm:cxn modelId="{FF329A6D-A9B2-429B-8B86-953EC571CB6F}" srcId="{CCD925C5-7504-4CCF-93A8-F62A1DC35C5B}" destId="{E5777EFD-D67A-4C89-A33A-D03314485E0C}" srcOrd="0" destOrd="0" parTransId="{EB3126C2-B6C7-494E-97FF-47DD13FA97BF}" sibTransId="{A9784B0B-51AD-4D8A-9EEF-B5FD0AE509BA}"/>
    <dgm:cxn modelId="{77D5B0CA-4660-4ABF-8026-7D27520A3C8B}" type="presOf" srcId="{A6CA8358-426C-4ADD-AF01-09DB708BFA7D}" destId="{748D4A4E-A84C-43EE-A63F-7DD30FAA1737}" srcOrd="0" destOrd="0" presId="urn:microsoft.com/office/officeart/2005/8/layout/lProcess3"/>
    <dgm:cxn modelId="{6A0D5908-CA5A-450F-93D7-8F3AEEDF17B2}" srcId="{CCD925C5-7504-4CCF-93A8-F62A1DC35C5B}" destId="{A6CA8358-426C-4ADD-AF01-09DB708BFA7D}" srcOrd="1" destOrd="0" parTransId="{D8E417B7-5CDD-4903-997C-9832D283B13D}" sibTransId="{2EE835F8-AE4E-4C36-8D62-3C6E8AB56A51}"/>
    <dgm:cxn modelId="{87F7C549-9767-4796-8137-1432A756D21F}" type="presOf" srcId="{CCD925C5-7504-4CCF-93A8-F62A1DC35C5B}" destId="{83D4FD88-B3F2-4DBC-9767-5CA925A6590F}" srcOrd="0" destOrd="0" presId="urn:microsoft.com/office/officeart/2005/8/layout/lProcess3"/>
    <dgm:cxn modelId="{B3FBAB2C-7AAA-44BE-9F5A-97B6DFCDF453}" type="presParOf" srcId="{83D4FD88-B3F2-4DBC-9767-5CA925A6590F}" destId="{38CCCB0B-7BDD-4154-BD34-6E42A1E5BF22}" srcOrd="0" destOrd="0" presId="urn:microsoft.com/office/officeart/2005/8/layout/lProcess3"/>
    <dgm:cxn modelId="{0714CB79-8C06-4943-BDE6-EE9FDF0C4CED}" type="presParOf" srcId="{38CCCB0B-7BDD-4154-BD34-6E42A1E5BF22}" destId="{5BBBFEC4-1304-459A-A490-4CF8664186DF}" srcOrd="0" destOrd="0" presId="urn:microsoft.com/office/officeart/2005/8/layout/lProcess3"/>
    <dgm:cxn modelId="{B4C87183-AE46-4074-9DA0-1D4981730877}" type="presParOf" srcId="{83D4FD88-B3F2-4DBC-9767-5CA925A6590F}" destId="{C77EB780-30B6-4AFF-846F-6AB40DEE5856}" srcOrd="1" destOrd="0" presId="urn:microsoft.com/office/officeart/2005/8/layout/lProcess3"/>
    <dgm:cxn modelId="{D7211999-F093-4927-BB4F-191DFECBADA6}" type="presParOf" srcId="{83D4FD88-B3F2-4DBC-9767-5CA925A6590F}" destId="{5A5409AA-5CC8-46C8-BF56-88759A07D9E8}" srcOrd="2" destOrd="0" presId="urn:microsoft.com/office/officeart/2005/8/layout/lProcess3"/>
    <dgm:cxn modelId="{865A7F4F-4E60-40A1-B81E-9FCAD7DF4D76}" type="presParOf" srcId="{5A5409AA-5CC8-46C8-BF56-88759A07D9E8}" destId="{748D4A4E-A84C-43EE-A63F-7DD30FAA173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FED2B4-19BF-4AC5-BEFE-47473FBF86DF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8425C52-E218-4D0A-A2CF-DC22E4A2B4DC}">
      <dgm:prSet phldrT="[Texto]"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El cantón Pimampiro pertenece a la provincia de Imbabura</a:t>
          </a:r>
          <a:endParaRPr lang="es-ES" dirty="0">
            <a:solidFill>
              <a:schemeClr val="tx1"/>
            </a:solidFill>
          </a:endParaRPr>
        </a:p>
      </dgm:t>
    </dgm:pt>
    <dgm:pt modelId="{18C6E5C1-442E-4545-A7E1-E9EBE54B434F}" type="parTrans" cxnId="{05FE83F3-168C-4056-829A-DF688A0BBF5F}">
      <dgm:prSet/>
      <dgm:spPr/>
      <dgm:t>
        <a:bodyPr/>
        <a:lstStyle/>
        <a:p>
          <a:endParaRPr lang="es-ES"/>
        </a:p>
      </dgm:t>
    </dgm:pt>
    <dgm:pt modelId="{8FBC0017-A1FD-41E3-A820-3977F6321929}" type="sibTrans" cxnId="{05FE83F3-168C-4056-829A-DF688A0BBF5F}">
      <dgm:prSet/>
      <dgm:spPr/>
      <dgm:t>
        <a:bodyPr/>
        <a:lstStyle/>
        <a:p>
          <a:endParaRPr lang="es-ES"/>
        </a:p>
      </dgm:t>
    </dgm:pt>
    <dgm:pt modelId="{14DFDD1D-968E-4D5B-96C7-6AB31CB3728A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Dentro del cantón Pimampiro se hallan 4 parroquias</a:t>
          </a:r>
          <a:endParaRPr lang="es-ES" dirty="0">
            <a:solidFill>
              <a:schemeClr val="tx1"/>
            </a:solidFill>
          </a:endParaRPr>
        </a:p>
      </dgm:t>
    </dgm:pt>
    <dgm:pt modelId="{185AF9EC-A779-4ABD-93A2-043DC29F74AE}" type="parTrans" cxnId="{74E5CFCB-9ED4-4336-8CF5-E4D3365BA2D2}">
      <dgm:prSet/>
      <dgm:spPr/>
      <dgm:t>
        <a:bodyPr/>
        <a:lstStyle/>
        <a:p>
          <a:endParaRPr lang="es-ES"/>
        </a:p>
      </dgm:t>
    </dgm:pt>
    <dgm:pt modelId="{AA0AE253-18A6-4B4F-BE9F-9F793CED240F}" type="sibTrans" cxnId="{74E5CFCB-9ED4-4336-8CF5-E4D3365BA2D2}">
      <dgm:prSet/>
      <dgm:spPr/>
      <dgm:t>
        <a:bodyPr/>
        <a:lstStyle/>
        <a:p>
          <a:endParaRPr lang="es-ES"/>
        </a:p>
      </dgm:t>
    </dgm:pt>
    <dgm:pt modelId="{4ED612D5-C8EA-43D6-8ED5-29380A2E882C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Pimampiro cuenta con un gran potencial paisajístico y etnocultural</a:t>
          </a:r>
          <a:endParaRPr lang="es-ES" dirty="0">
            <a:solidFill>
              <a:schemeClr val="tx1"/>
            </a:solidFill>
          </a:endParaRPr>
        </a:p>
      </dgm:t>
    </dgm:pt>
    <dgm:pt modelId="{51BEEE58-7B8C-4CAF-B7A5-69B008D642ED}" type="parTrans" cxnId="{449FF177-2004-4286-B6DD-798DE8100392}">
      <dgm:prSet/>
      <dgm:spPr/>
      <dgm:t>
        <a:bodyPr/>
        <a:lstStyle/>
        <a:p>
          <a:endParaRPr lang="es-ES"/>
        </a:p>
      </dgm:t>
    </dgm:pt>
    <dgm:pt modelId="{06352F49-407D-4061-BEA2-7853F2A37655}" type="sibTrans" cxnId="{449FF177-2004-4286-B6DD-798DE8100392}">
      <dgm:prSet/>
      <dgm:spPr/>
      <dgm:t>
        <a:bodyPr/>
        <a:lstStyle/>
        <a:p>
          <a:endParaRPr lang="es-ES"/>
        </a:p>
      </dgm:t>
    </dgm:pt>
    <dgm:pt modelId="{9BB5F209-CDFF-40C7-8D60-DD03E09AD43E}" type="pres">
      <dgm:prSet presAssocID="{C1FED2B4-19BF-4AC5-BEFE-47473FBF86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3C1C25-9DF2-4E99-9773-7F1AB7382709}" type="pres">
      <dgm:prSet presAssocID="{C1FED2B4-19BF-4AC5-BEFE-47473FBF86DF}" presName="bkgdShp" presStyleLbl="alignAccFollowNode1" presStyleIdx="0" presStyleCnt="1"/>
      <dgm:spPr/>
    </dgm:pt>
    <dgm:pt modelId="{77B2C079-D2F1-409E-8DFA-7C19EB3BE9B1}" type="pres">
      <dgm:prSet presAssocID="{C1FED2B4-19BF-4AC5-BEFE-47473FBF86DF}" presName="linComp" presStyleCnt="0"/>
      <dgm:spPr/>
    </dgm:pt>
    <dgm:pt modelId="{DF986DEE-5D00-4C02-947D-3A9C2E693A40}" type="pres">
      <dgm:prSet presAssocID="{48425C52-E218-4D0A-A2CF-DC22E4A2B4DC}" presName="compNode" presStyleCnt="0"/>
      <dgm:spPr/>
    </dgm:pt>
    <dgm:pt modelId="{0DDE4E8C-DFF5-4F0A-8F93-BE8DF6E01EE9}" type="pres">
      <dgm:prSet presAssocID="{48425C52-E218-4D0A-A2CF-DC22E4A2B4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D87553-B0B1-44E3-9BA8-2622F49709CA}" type="pres">
      <dgm:prSet presAssocID="{48425C52-E218-4D0A-A2CF-DC22E4A2B4DC}" presName="invisiNode" presStyleLbl="node1" presStyleIdx="0" presStyleCnt="3"/>
      <dgm:spPr/>
    </dgm:pt>
    <dgm:pt modelId="{2D6B36FE-7D83-4974-95C4-9C9F6BDDCD1A}" type="pres">
      <dgm:prSet presAssocID="{48425C52-E218-4D0A-A2CF-DC22E4A2B4DC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D2EC614-35DB-4B0F-A11A-391D0495F139}" type="pres">
      <dgm:prSet presAssocID="{8FBC0017-A1FD-41E3-A820-3977F632192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383B82C-B03C-4F26-BA67-C51A093F3635}" type="pres">
      <dgm:prSet presAssocID="{4ED612D5-C8EA-43D6-8ED5-29380A2E882C}" presName="compNode" presStyleCnt="0"/>
      <dgm:spPr/>
    </dgm:pt>
    <dgm:pt modelId="{2193DBD0-7285-4BE2-8A83-C8B91661AA92}" type="pres">
      <dgm:prSet presAssocID="{4ED612D5-C8EA-43D6-8ED5-29380A2E88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4053F6-DEA3-4786-99A8-6CC20834A523}" type="pres">
      <dgm:prSet presAssocID="{4ED612D5-C8EA-43D6-8ED5-29380A2E882C}" presName="invisiNode" presStyleLbl="node1" presStyleIdx="1" presStyleCnt="3"/>
      <dgm:spPr/>
    </dgm:pt>
    <dgm:pt modelId="{9FC1AE96-83F8-4528-9826-98666BCC4D3C}" type="pres">
      <dgm:prSet presAssocID="{4ED612D5-C8EA-43D6-8ED5-29380A2E882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5B5FBCB-E6B8-4DFC-9FC0-E5AB2651C1EA}" type="pres">
      <dgm:prSet presAssocID="{06352F49-407D-4061-BEA2-7853F2A3765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D9B476E-4446-497C-B2D8-71C55AEABAE5}" type="pres">
      <dgm:prSet presAssocID="{14DFDD1D-968E-4D5B-96C7-6AB31CB3728A}" presName="compNode" presStyleCnt="0"/>
      <dgm:spPr/>
    </dgm:pt>
    <dgm:pt modelId="{FFFB225A-3008-475C-B7BA-854E04502D64}" type="pres">
      <dgm:prSet presAssocID="{14DFDD1D-968E-4D5B-96C7-6AB31CB3728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236F4D-AF20-4F06-AC41-7F1192C04595}" type="pres">
      <dgm:prSet presAssocID="{14DFDD1D-968E-4D5B-96C7-6AB31CB3728A}" presName="invisiNode" presStyleLbl="node1" presStyleIdx="2" presStyleCnt="3"/>
      <dgm:spPr/>
    </dgm:pt>
    <dgm:pt modelId="{AC6F6D9F-43DF-4C17-813B-23AC86A61FD6}" type="pres">
      <dgm:prSet presAssocID="{14DFDD1D-968E-4D5B-96C7-6AB31CB3728A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E342C4A-A40F-43A8-B764-DC72C2CB4E88}" type="presOf" srcId="{4ED612D5-C8EA-43D6-8ED5-29380A2E882C}" destId="{2193DBD0-7285-4BE2-8A83-C8B91661AA92}" srcOrd="0" destOrd="0" presId="urn:microsoft.com/office/officeart/2005/8/layout/pList2"/>
    <dgm:cxn modelId="{1747DA57-2C56-4735-AABB-7D9BA60AB6D6}" type="presOf" srcId="{C1FED2B4-19BF-4AC5-BEFE-47473FBF86DF}" destId="{9BB5F209-CDFF-40C7-8D60-DD03E09AD43E}" srcOrd="0" destOrd="0" presId="urn:microsoft.com/office/officeart/2005/8/layout/pList2"/>
    <dgm:cxn modelId="{1F20B43D-7E7F-439D-ADDC-8DFF634A55E4}" type="presOf" srcId="{48425C52-E218-4D0A-A2CF-DC22E4A2B4DC}" destId="{0DDE4E8C-DFF5-4F0A-8F93-BE8DF6E01EE9}" srcOrd="0" destOrd="0" presId="urn:microsoft.com/office/officeart/2005/8/layout/pList2"/>
    <dgm:cxn modelId="{05FE83F3-168C-4056-829A-DF688A0BBF5F}" srcId="{C1FED2B4-19BF-4AC5-BEFE-47473FBF86DF}" destId="{48425C52-E218-4D0A-A2CF-DC22E4A2B4DC}" srcOrd="0" destOrd="0" parTransId="{18C6E5C1-442E-4545-A7E1-E9EBE54B434F}" sibTransId="{8FBC0017-A1FD-41E3-A820-3977F6321929}"/>
    <dgm:cxn modelId="{27DC60C8-862D-42FA-919D-A47158145760}" type="presOf" srcId="{14DFDD1D-968E-4D5B-96C7-6AB31CB3728A}" destId="{FFFB225A-3008-475C-B7BA-854E04502D64}" srcOrd="0" destOrd="0" presId="urn:microsoft.com/office/officeart/2005/8/layout/pList2"/>
    <dgm:cxn modelId="{A7ACA1DD-60A7-43B6-B843-1ACAC57F8C13}" type="presOf" srcId="{8FBC0017-A1FD-41E3-A820-3977F6321929}" destId="{BD2EC614-35DB-4B0F-A11A-391D0495F139}" srcOrd="0" destOrd="0" presId="urn:microsoft.com/office/officeart/2005/8/layout/pList2"/>
    <dgm:cxn modelId="{449FF177-2004-4286-B6DD-798DE8100392}" srcId="{C1FED2B4-19BF-4AC5-BEFE-47473FBF86DF}" destId="{4ED612D5-C8EA-43D6-8ED5-29380A2E882C}" srcOrd="1" destOrd="0" parTransId="{51BEEE58-7B8C-4CAF-B7A5-69B008D642ED}" sibTransId="{06352F49-407D-4061-BEA2-7853F2A37655}"/>
    <dgm:cxn modelId="{74E5CFCB-9ED4-4336-8CF5-E4D3365BA2D2}" srcId="{C1FED2B4-19BF-4AC5-BEFE-47473FBF86DF}" destId="{14DFDD1D-968E-4D5B-96C7-6AB31CB3728A}" srcOrd="2" destOrd="0" parTransId="{185AF9EC-A779-4ABD-93A2-043DC29F74AE}" sibTransId="{AA0AE253-18A6-4B4F-BE9F-9F793CED240F}"/>
    <dgm:cxn modelId="{3E2B6B95-ED13-4AFF-B81B-F0D6B52C3A8D}" type="presOf" srcId="{06352F49-407D-4061-BEA2-7853F2A37655}" destId="{C5B5FBCB-E6B8-4DFC-9FC0-E5AB2651C1EA}" srcOrd="0" destOrd="0" presId="urn:microsoft.com/office/officeart/2005/8/layout/pList2"/>
    <dgm:cxn modelId="{8F027F12-4C39-4C90-AEA1-B6DA86BDC0E3}" type="presParOf" srcId="{9BB5F209-CDFF-40C7-8D60-DD03E09AD43E}" destId="{1E3C1C25-9DF2-4E99-9773-7F1AB7382709}" srcOrd="0" destOrd="0" presId="urn:microsoft.com/office/officeart/2005/8/layout/pList2"/>
    <dgm:cxn modelId="{883CAEDA-36DD-4357-B910-8333428CDC55}" type="presParOf" srcId="{9BB5F209-CDFF-40C7-8D60-DD03E09AD43E}" destId="{77B2C079-D2F1-409E-8DFA-7C19EB3BE9B1}" srcOrd="1" destOrd="0" presId="urn:microsoft.com/office/officeart/2005/8/layout/pList2"/>
    <dgm:cxn modelId="{FFE9524F-483D-498D-8A42-C3B156D8C035}" type="presParOf" srcId="{77B2C079-D2F1-409E-8DFA-7C19EB3BE9B1}" destId="{DF986DEE-5D00-4C02-947D-3A9C2E693A40}" srcOrd="0" destOrd="0" presId="urn:microsoft.com/office/officeart/2005/8/layout/pList2"/>
    <dgm:cxn modelId="{07074CAA-ABD3-4B6C-BF24-96090E24DBFB}" type="presParOf" srcId="{DF986DEE-5D00-4C02-947D-3A9C2E693A40}" destId="{0DDE4E8C-DFF5-4F0A-8F93-BE8DF6E01EE9}" srcOrd="0" destOrd="0" presId="urn:microsoft.com/office/officeart/2005/8/layout/pList2"/>
    <dgm:cxn modelId="{B2135430-80F5-4F09-86F3-A1FBC1EC845F}" type="presParOf" srcId="{DF986DEE-5D00-4C02-947D-3A9C2E693A40}" destId="{56D87553-B0B1-44E3-9BA8-2622F49709CA}" srcOrd="1" destOrd="0" presId="urn:microsoft.com/office/officeart/2005/8/layout/pList2"/>
    <dgm:cxn modelId="{C7969BDD-12E0-42BE-A637-AAAB964CD16A}" type="presParOf" srcId="{DF986DEE-5D00-4C02-947D-3A9C2E693A40}" destId="{2D6B36FE-7D83-4974-95C4-9C9F6BDDCD1A}" srcOrd="2" destOrd="0" presId="urn:microsoft.com/office/officeart/2005/8/layout/pList2"/>
    <dgm:cxn modelId="{E3375FE5-CA3B-482E-9D8F-DA3EBD0277FA}" type="presParOf" srcId="{77B2C079-D2F1-409E-8DFA-7C19EB3BE9B1}" destId="{BD2EC614-35DB-4B0F-A11A-391D0495F139}" srcOrd="1" destOrd="0" presId="urn:microsoft.com/office/officeart/2005/8/layout/pList2"/>
    <dgm:cxn modelId="{F6170291-3072-400E-B201-7A4FD78B7F1C}" type="presParOf" srcId="{77B2C079-D2F1-409E-8DFA-7C19EB3BE9B1}" destId="{8383B82C-B03C-4F26-BA67-C51A093F3635}" srcOrd="2" destOrd="0" presId="urn:microsoft.com/office/officeart/2005/8/layout/pList2"/>
    <dgm:cxn modelId="{6361F525-1738-4DFE-A454-33B0785CC03F}" type="presParOf" srcId="{8383B82C-B03C-4F26-BA67-C51A093F3635}" destId="{2193DBD0-7285-4BE2-8A83-C8B91661AA92}" srcOrd="0" destOrd="0" presId="urn:microsoft.com/office/officeart/2005/8/layout/pList2"/>
    <dgm:cxn modelId="{88710A6D-691F-46E3-A589-FC900FAC10F4}" type="presParOf" srcId="{8383B82C-B03C-4F26-BA67-C51A093F3635}" destId="{584053F6-DEA3-4786-99A8-6CC20834A523}" srcOrd="1" destOrd="0" presId="urn:microsoft.com/office/officeart/2005/8/layout/pList2"/>
    <dgm:cxn modelId="{4E8EAC49-C47D-4E39-BE18-CD9FACF654FE}" type="presParOf" srcId="{8383B82C-B03C-4F26-BA67-C51A093F3635}" destId="{9FC1AE96-83F8-4528-9826-98666BCC4D3C}" srcOrd="2" destOrd="0" presId="urn:microsoft.com/office/officeart/2005/8/layout/pList2"/>
    <dgm:cxn modelId="{FCC42D23-EED2-4534-8DA2-AA1E7AF79182}" type="presParOf" srcId="{77B2C079-D2F1-409E-8DFA-7C19EB3BE9B1}" destId="{C5B5FBCB-E6B8-4DFC-9FC0-E5AB2651C1EA}" srcOrd="3" destOrd="0" presId="urn:microsoft.com/office/officeart/2005/8/layout/pList2"/>
    <dgm:cxn modelId="{76092B6E-2187-4E4D-BF93-580B6E4013AB}" type="presParOf" srcId="{77B2C079-D2F1-409E-8DFA-7C19EB3BE9B1}" destId="{BD9B476E-4446-497C-B2D8-71C55AEABAE5}" srcOrd="4" destOrd="0" presId="urn:microsoft.com/office/officeart/2005/8/layout/pList2"/>
    <dgm:cxn modelId="{B01DBCC1-804A-4BF9-89AB-AD28681EF166}" type="presParOf" srcId="{BD9B476E-4446-497C-B2D8-71C55AEABAE5}" destId="{FFFB225A-3008-475C-B7BA-854E04502D64}" srcOrd="0" destOrd="0" presId="urn:microsoft.com/office/officeart/2005/8/layout/pList2"/>
    <dgm:cxn modelId="{216EB8E3-02BB-4DFA-818A-BCE6DBF714A2}" type="presParOf" srcId="{BD9B476E-4446-497C-B2D8-71C55AEABAE5}" destId="{1E236F4D-AF20-4F06-AC41-7F1192C04595}" srcOrd="1" destOrd="0" presId="urn:microsoft.com/office/officeart/2005/8/layout/pList2"/>
    <dgm:cxn modelId="{851DB460-EFDE-4B4C-96D5-8C8573089A33}" type="presParOf" srcId="{BD9B476E-4446-497C-B2D8-71C55AEABAE5}" destId="{AC6F6D9F-43DF-4C17-813B-23AC86A61FD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EC37F7B-47A0-4C63-BCCE-7EF210B2BFB8}" type="doc">
      <dgm:prSet loTypeId="urn:microsoft.com/office/officeart/2008/layout/BendingPictureCaptionList" loCatId="pictur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00D9E9B-9C20-4793-B8DF-6B81C2174174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Camino del Inca </a:t>
          </a:r>
          <a:endParaRPr lang="es-ES" dirty="0">
            <a:solidFill>
              <a:schemeClr val="tx1"/>
            </a:solidFill>
          </a:endParaRPr>
        </a:p>
      </dgm:t>
    </dgm:pt>
    <dgm:pt modelId="{618CAF4F-7692-4C4A-9349-7901974F006A}" type="parTrans" cxnId="{25E9A5A0-FAD3-481D-8AAF-A2235A37320F}">
      <dgm:prSet/>
      <dgm:spPr/>
      <dgm:t>
        <a:bodyPr/>
        <a:lstStyle/>
        <a:p>
          <a:endParaRPr lang="es-ES"/>
        </a:p>
      </dgm:t>
    </dgm:pt>
    <dgm:pt modelId="{B00D3F74-ED24-4AD1-B773-C7FB1D0AF439}" type="sibTrans" cxnId="{25E9A5A0-FAD3-481D-8AAF-A2235A37320F}">
      <dgm:prSet/>
      <dgm:spPr/>
      <dgm:t>
        <a:bodyPr/>
        <a:lstStyle/>
        <a:p>
          <a:endParaRPr lang="es-ES"/>
        </a:p>
      </dgm:t>
    </dgm:pt>
    <dgm:pt modelId="{946820CF-E3E3-44A5-A689-8E40A2D6380A}">
      <dgm:prSet phldrT="[Texto]"/>
      <dgm:spPr/>
      <dgm:t>
        <a:bodyPr/>
        <a:lstStyle/>
        <a:p>
          <a:pPr rtl="0"/>
          <a:r>
            <a:rPr lang="es-ES" b="0" i="0" dirty="0">
              <a:solidFill>
                <a:schemeClr val="tx1"/>
              </a:solidFill>
            </a:rPr>
            <a:t>Cascada Paccha </a:t>
          </a:r>
          <a:endParaRPr lang="es-ES" dirty="0">
            <a:solidFill>
              <a:schemeClr val="tx1"/>
            </a:solidFill>
          </a:endParaRPr>
        </a:p>
      </dgm:t>
    </dgm:pt>
    <dgm:pt modelId="{FAFF38A2-3C7D-466D-AE91-FF517A0F3068}" type="parTrans" cxnId="{2B046FC1-31CF-48EB-85F8-40F2311B6BA5}">
      <dgm:prSet/>
      <dgm:spPr/>
      <dgm:t>
        <a:bodyPr/>
        <a:lstStyle/>
        <a:p>
          <a:endParaRPr lang="es-ES"/>
        </a:p>
      </dgm:t>
    </dgm:pt>
    <dgm:pt modelId="{1E2D951E-23AA-4BB2-AB10-1A3230EF8764}" type="sibTrans" cxnId="{2B046FC1-31CF-48EB-85F8-40F2311B6BA5}">
      <dgm:prSet/>
      <dgm:spPr/>
      <dgm:t>
        <a:bodyPr/>
        <a:lstStyle/>
        <a:p>
          <a:endParaRPr lang="es-ES"/>
        </a:p>
      </dgm:t>
    </dgm:pt>
    <dgm:pt modelId="{8209DD4F-5D16-4133-8807-3C357E822EF0}">
      <dgm:prSet/>
      <dgm:spPr/>
      <dgm:t>
        <a:bodyPr/>
        <a:lstStyle/>
        <a:p>
          <a:pPr rtl="0"/>
          <a:r>
            <a:rPr lang="es-ES" b="0" i="0" dirty="0">
              <a:solidFill>
                <a:schemeClr val="tx1"/>
              </a:solidFill>
            </a:rPr>
            <a:t>Cascada de Agua Clara de Tornillos </a:t>
          </a:r>
        </a:p>
      </dgm:t>
    </dgm:pt>
    <dgm:pt modelId="{5DA587C9-7581-4482-A546-13303E3065EF}" type="parTrans" cxnId="{DE0B3B92-9019-44F4-A072-E5D1DDD689B5}">
      <dgm:prSet/>
      <dgm:spPr/>
      <dgm:t>
        <a:bodyPr/>
        <a:lstStyle/>
        <a:p>
          <a:endParaRPr lang="es-ES"/>
        </a:p>
      </dgm:t>
    </dgm:pt>
    <dgm:pt modelId="{0A873B35-6885-4FB8-B9DA-9A73C315166B}" type="sibTrans" cxnId="{DE0B3B92-9019-44F4-A072-E5D1DDD689B5}">
      <dgm:prSet/>
      <dgm:spPr/>
      <dgm:t>
        <a:bodyPr/>
        <a:lstStyle/>
        <a:p>
          <a:endParaRPr lang="es-ES"/>
        </a:p>
      </dgm:t>
    </dgm:pt>
    <dgm:pt modelId="{D669E869-40F1-494D-B30A-60573A94BEE2}" type="pres">
      <dgm:prSet presAssocID="{1EC37F7B-47A0-4C63-BCCE-7EF210B2BF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E8A5C2E-992F-45E9-8188-4F2BBC860174}" type="pres">
      <dgm:prSet presAssocID="{700D9E9B-9C20-4793-B8DF-6B81C2174174}" presName="composite" presStyleCnt="0"/>
      <dgm:spPr/>
    </dgm:pt>
    <dgm:pt modelId="{E893CD9E-9158-4C93-AF72-60F9DC91E666}" type="pres">
      <dgm:prSet presAssocID="{700D9E9B-9C20-4793-B8DF-6B81C2174174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CCD92631-5E26-4E32-B32E-30C9A52851E4}" type="pres">
      <dgm:prSet presAssocID="{700D9E9B-9C20-4793-B8DF-6B81C2174174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62505C-A773-4343-822A-4F980DEAA2A0}" type="pres">
      <dgm:prSet presAssocID="{B00D3F74-ED24-4AD1-B773-C7FB1D0AF439}" presName="sibTrans" presStyleCnt="0"/>
      <dgm:spPr/>
    </dgm:pt>
    <dgm:pt modelId="{D9025F63-3551-4E04-9636-EFF5808F6052}" type="pres">
      <dgm:prSet presAssocID="{946820CF-E3E3-44A5-A689-8E40A2D6380A}" presName="composite" presStyleCnt="0"/>
      <dgm:spPr/>
    </dgm:pt>
    <dgm:pt modelId="{1AC8F7FE-2475-4D7D-B867-4EC47CBE3F7A}" type="pres">
      <dgm:prSet presAssocID="{946820CF-E3E3-44A5-A689-8E40A2D6380A}" presName="rect1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B6049DE-FF7B-4BB3-A0C4-280C63806A93}" type="pres">
      <dgm:prSet presAssocID="{946820CF-E3E3-44A5-A689-8E40A2D6380A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6307D3-45AE-41B5-B30E-102E913678A3}" type="pres">
      <dgm:prSet presAssocID="{1E2D951E-23AA-4BB2-AB10-1A3230EF8764}" presName="sibTrans" presStyleCnt="0"/>
      <dgm:spPr/>
    </dgm:pt>
    <dgm:pt modelId="{5736976B-D633-47AE-AD29-94A98B037453}" type="pres">
      <dgm:prSet presAssocID="{8209DD4F-5D16-4133-8807-3C357E822EF0}" presName="composite" presStyleCnt="0"/>
      <dgm:spPr/>
    </dgm:pt>
    <dgm:pt modelId="{E20417BC-9A6A-48FD-93C1-35CDBBBD32F7}" type="pres">
      <dgm:prSet presAssocID="{8209DD4F-5D16-4133-8807-3C357E822EF0}" presName="rect1" presStyleLbl="bgImgPlace1" presStyleIdx="2" presStyleCnt="3" custScaleX="7062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C2C0CFC-3BEC-4A3A-A279-73316C4844E6}" type="pres">
      <dgm:prSet presAssocID="{8209DD4F-5D16-4133-8807-3C357E822EF0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5E9A5A0-FAD3-481D-8AAF-A2235A37320F}" srcId="{1EC37F7B-47A0-4C63-BCCE-7EF210B2BFB8}" destId="{700D9E9B-9C20-4793-B8DF-6B81C2174174}" srcOrd="0" destOrd="0" parTransId="{618CAF4F-7692-4C4A-9349-7901974F006A}" sibTransId="{B00D3F74-ED24-4AD1-B773-C7FB1D0AF439}"/>
    <dgm:cxn modelId="{DE0B3B92-9019-44F4-A072-E5D1DDD689B5}" srcId="{1EC37F7B-47A0-4C63-BCCE-7EF210B2BFB8}" destId="{8209DD4F-5D16-4133-8807-3C357E822EF0}" srcOrd="2" destOrd="0" parTransId="{5DA587C9-7581-4482-A546-13303E3065EF}" sibTransId="{0A873B35-6885-4FB8-B9DA-9A73C315166B}"/>
    <dgm:cxn modelId="{82E516EE-10A7-4810-B53C-34AC6C6F5A78}" type="presOf" srcId="{8209DD4F-5D16-4133-8807-3C357E822EF0}" destId="{FC2C0CFC-3BEC-4A3A-A279-73316C4844E6}" srcOrd="0" destOrd="0" presId="urn:microsoft.com/office/officeart/2008/layout/BendingPictureCaptionList"/>
    <dgm:cxn modelId="{F1EB83BA-CF9C-4A31-BFBB-154E3E61C5D6}" type="presOf" srcId="{946820CF-E3E3-44A5-A689-8E40A2D6380A}" destId="{DB6049DE-FF7B-4BB3-A0C4-280C63806A93}" srcOrd="0" destOrd="0" presId="urn:microsoft.com/office/officeart/2008/layout/BendingPictureCaptionList"/>
    <dgm:cxn modelId="{2B046FC1-31CF-48EB-85F8-40F2311B6BA5}" srcId="{1EC37F7B-47A0-4C63-BCCE-7EF210B2BFB8}" destId="{946820CF-E3E3-44A5-A689-8E40A2D6380A}" srcOrd="1" destOrd="0" parTransId="{FAFF38A2-3C7D-466D-AE91-FF517A0F3068}" sibTransId="{1E2D951E-23AA-4BB2-AB10-1A3230EF8764}"/>
    <dgm:cxn modelId="{5FCE4907-75B2-4A00-B4B9-6D68B1DFA270}" type="presOf" srcId="{700D9E9B-9C20-4793-B8DF-6B81C2174174}" destId="{CCD92631-5E26-4E32-B32E-30C9A52851E4}" srcOrd="0" destOrd="0" presId="urn:microsoft.com/office/officeart/2008/layout/BendingPictureCaptionList"/>
    <dgm:cxn modelId="{0BFD1CE7-6366-4C50-A63E-80427AE06250}" type="presOf" srcId="{1EC37F7B-47A0-4C63-BCCE-7EF210B2BFB8}" destId="{D669E869-40F1-494D-B30A-60573A94BEE2}" srcOrd="0" destOrd="0" presId="urn:microsoft.com/office/officeart/2008/layout/BendingPictureCaptionList"/>
    <dgm:cxn modelId="{52C3847C-1A06-4435-AE26-E2DE6A7932A5}" type="presParOf" srcId="{D669E869-40F1-494D-B30A-60573A94BEE2}" destId="{6E8A5C2E-992F-45E9-8188-4F2BBC860174}" srcOrd="0" destOrd="0" presId="urn:microsoft.com/office/officeart/2008/layout/BendingPictureCaptionList"/>
    <dgm:cxn modelId="{BA9915F9-C862-4568-B379-44CFEAD7FD97}" type="presParOf" srcId="{6E8A5C2E-992F-45E9-8188-4F2BBC860174}" destId="{E893CD9E-9158-4C93-AF72-60F9DC91E666}" srcOrd="0" destOrd="0" presId="urn:microsoft.com/office/officeart/2008/layout/BendingPictureCaptionList"/>
    <dgm:cxn modelId="{BC43BA6E-36BB-440C-A6D5-982EF890CBE6}" type="presParOf" srcId="{6E8A5C2E-992F-45E9-8188-4F2BBC860174}" destId="{CCD92631-5E26-4E32-B32E-30C9A52851E4}" srcOrd="1" destOrd="0" presId="urn:microsoft.com/office/officeart/2008/layout/BendingPictureCaptionList"/>
    <dgm:cxn modelId="{B49989AC-6F63-4691-A075-561012BAB8CB}" type="presParOf" srcId="{D669E869-40F1-494D-B30A-60573A94BEE2}" destId="{7262505C-A773-4343-822A-4F980DEAA2A0}" srcOrd="1" destOrd="0" presId="urn:microsoft.com/office/officeart/2008/layout/BendingPictureCaptionList"/>
    <dgm:cxn modelId="{E2B6011C-FD0F-4E78-B3FA-4137B4A0D0DF}" type="presParOf" srcId="{D669E869-40F1-494D-B30A-60573A94BEE2}" destId="{D9025F63-3551-4E04-9636-EFF5808F6052}" srcOrd="2" destOrd="0" presId="urn:microsoft.com/office/officeart/2008/layout/BendingPictureCaptionList"/>
    <dgm:cxn modelId="{38234895-8182-4024-BEF2-6DFC614774E9}" type="presParOf" srcId="{D9025F63-3551-4E04-9636-EFF5808F6052}" destId="{1AC8F7FE-2475-4D7D-B867-4EC47CBE3F7A}" srcOrd="0" destOrd="0" presId="urn:microsoft.com/office/officeart/2008/layout/BendingPictureCaptionList"/>
    <dgm:cxn modelId="{E9828CA6-1C13-492B-AF68-89E11DB2070D}" type="presParOf" srcId="{D9025F63-3551-4E04-9636-EFF5808F6052}" destId="{DB6049DE-FF7B-4BB3-A0C4-280C63806A93}" srcOrd="1" destOrd="0" presId="urn:microsoft.com/office/officeart/2008/layout/BendingPictureCaptionList"/>
    <dgm:cxn modelId="{201A382D-EAB1-4DC4-801B-0BEFC5A96F9F}" type="presParOf" srcId="{D669E869-40F1-494D-B30A-60573A94BEE2}" destId="{346307D3-45AE-41B5-B30E-102E913678A3}" srcOrd="3" destOrd="0" presId="urn:microsoft.com/office/officeart/2008/layout/BendingPictureCaptionList"/>
    <dgm:cxn modelId="{95F6DB6F-3E19-4F73-A56B-B4EC1618BE22}" type="presParOf" srcId="{D669E869-40F1-494D-B30A-60573A94BEE2}" destId="{5736976B-D633-47AE-AD29-94A98B037453}" srcOrd="4" destOrd="0" presId="urn:microsoft.com/office/officeart/2008/layout/BendingPictureCaptionList"/>
    <dgm:cxn modelId="{3B9EA22C-7F31-40B3-BACA-470524B45E57}" type="presParOf" srcId="{5736976B-D633-47AE-AD29-94A98B037453}" destId="{E20417BC-9A6A-48FD-93C1-35CDBBBD32F7}" srcOrd="0" destOrd="0" presId="urn:microsoft.com/office/officeart/2008/layout/BendingPictureCaptionList"/>
    <dgm:cxn modelId="{81488520-76A0-4DC6-9D19-1A4E2ED2ACED}" type="presParOf" srcId="{5736976B-D633-47AE-AD29-94A98B037453}" destId="{FC2C0CFC-3BEC-4A3A-A279-73316C4844E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15A9E6-BC14-4749-9FE8-3D437092FEC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B5E4064-A222-48A9-8178-C184886EE8FE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Laguna negra</a:t>
          </a:r>
          <a:endParaRPr lang="es-ES" dirty="0">
            <a:solidFill>
              <a:schemeClr val="tx1"/>
            </a:solidFill>
          </a:endParaRPr>
        </a:p>
      </dgm:t>
    </dgm:pt>
    <dgm:pt modelId="{6099092E-3EF6-4F3E-8068-F3ADBB57C008}" type="parTrans" cxnId="{AFCCF3D2-8226-4146-AC46-0FC72592B444}">
      <dgm:prSet/>
      <dgm:spPr/>
      <dgm:t>
        <a:bodyPr/>
        <a:lstStyle/>
        <a:p>
          <a:endParaRPr lang="es-ES"/>
        </a:p>
      </dgm:t>
    </dgm:pt>
    <dgm:pt modelId="{B941D11D-8B79-41F4-AFE0-4989740954CB}" type="sibTrans" cxnId="{AFCCF3D2-8226-4146-AC46-0FC72592B444}">
      <dgm:prSet/>
      <dgm:spPr/>
      <dgm:t>
        <a:bodyPr/>
        <a:lstStyle/>
        <a:p>
          <a:endParaRPr lang="es-ES"/>
        </a:p>
      </dgm:t>
    </dgm:pt>
    <dgm:pt modelId="{F90B16B0-699A-4450-8A62-06C960CB4D2F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Mirador El Campanario</a:t>
          </a:r>
          <a:r>
            <a:rPr lang="es-ES" b="0" i="0" dirty="0"/>
            <a:t> </a:t>
          </a:r>
          <a:endParaRPr lang="es-ES" dirty="0"/>
        </a:p>
      </dgm:t>
    </dgm:pt>
    <dgm:pt modelId="{66EF17FE-FDC5-4082-9B54-E8A71FC262A1}" type="parTrans" cxnId="{2AE47083-CD2D-41E0-B720-A81D6F91F934}">
      <dgm:prSet/>
      <dgm:spPr/>
      <dgm:t>
        <a:bodyPr/>
        <a:lstStyle/>
        <a:p>
          <a:endParaRPr lang="es-ES"/>
        </a:p>
      </dgm:t>
    </dgm:pt>
    <dgm:pt modelId="{8352D16B-B428-42F8-BCC9-2B272F22E3D8}" type="sibTrans" cxnId="{2AE47083-CD2D-41E0-B720-A81D6F91F934}">
      <dgm:prSet/>
      <dgm:spPr/>
      <dgm:t>
        <a:bodyPr/>
        <a:lstStyle/>
        <a:p>
          <a:endParaRPr lang="es-ES"/>
        </a:p>
      </dgm:t>
    </dgm:pt>
    <dgm:pt modelId="{B96BA375-1283-4494-A9C1-BE5D23663FBF}" type="pres">
      <dgm:prSet presAssocID="{F715A9E6-BC14-4749-9FE8-3D437092FE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196CC98-FA0C-4A0A-B3E2-97321CD92DF6}" type="pres">
      <dgm:prSet presAssocID="{EB5E4064-A222-48A9-8178-C184886EE8FE}" presName="composite" presStyleCnt="0"/>
      <dgm:spPr/>
    </dgm:pt>
    <dgm:pt modelId="{78AEB5C1-142F-4AC1-864C-E52A57F474CC}" type="pres">
      <dgm:prSet presAssocID="{EB5E4064-A222-48A9-8178-C184886EE8FE}" presName="rect1" presStyleLbl="b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78628F9-31F4-4F9E-9891-1B3F4D70D899}" type="pres">
      <dgm:prSet presAssocID="{EB5E4064-A222-48A9-8178-C184886EE8FE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8C996B-9668-4ED9-8515-6846587D7CF5}" type="pres">
      <dgm:prSet presAssocID="{B941D11D-8B79-41F4-AFE0-4989740954CB}" presName="sibTrans" presStyleCnt="0"/>
      <dgm:spPr/>
    </dgm:pt>
    <dgm:pt modelId="{35150544-8123-4581-B93B-36A63A0510BD}" type="pres">
      <dgm:prSet presAssocID="{F90B16B0-699A-4450-8A62-06C960CB4D2F}" presName="composite" presStyleCnt="0"/>
      <dgm:spPr/>
    </dgm:pt>
    <dgm:pt modelId="{3E739790-23A6-49B7-AD39-7751917DD135}" type="pres">
      <dgm:prSet presAssocID="{F90B16B0-699A-4450-8A62-06C960CB4D2F}" presName="rect1" presStyleLbl="b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D4EAA99-0E42-440B-92AB-E4230B9EF5FB}" type="pres">
      <dgm:prSet presAssocID="{F90B16B0-699A-4450-8A62-06C960CB4D2F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EB830E-A6C8-435F-9546-25D97BD482D9}" type="presOf" srcId="{F90B16B0-699A-4450-8A62-06C960CB4D2F}" destId="{9D4EAA99-0E42-440B-92AB-E4230B9EF5FB}" srcOrd="0" destOrd="0" presId="urn:microsoft.com/office/officeart/2008/layout/BendingPictureCaptionList"/>
    <dgm:cxn modelId="{3451FD65-7414-40A2-9BAA-808EAE8DEC5D}" type="presOf" srcId="{F715A9E6-BC14-4749-9FE8-3D437092FEC3}" destId="{B96BA375-1283-4494-A9C1-BE5D23663FBF}" srcOrd="0" destOrd="0" presId="urn:microsoft.com/office/officeart/2008/layout/BendingPictureCaptionList"/>
    <dgm:cxn modelId="{DC3CFA7B-3166-4338-ABDB-E18CD3CCB30D}" type="presOf" srcId="{EB5E4064-A222-48A9-8178-C184886EE8FE}" destId="{378628F9-31F4-4F9E-9891-1B3F4D70D899}" srcOrd="0" destOrd="0" presId="urn:microsoft.com/office/officeart/2008/layout/BendingPictureCaptionList"/>
    <dgm:cxn modelId="{2AE47083-CD2D-41E0-B720-A81D6F91F934}" srcId="{F715A9E6-BC14-4749-9FE8-3D437092FEC3}" destId="{F90B16B0-699A-4450-8A62-06C960CB4D2F}" srcOrd="1" destOrd="0" parTransId="{66EF17FE-FDC5-4082-9B54-E8A71FC262A1}" sibTransId="{8352D16B-B428-42F8-BCC9-2B272F22E3D8}"/>
    <dgm:cxn modelId="{AFCCF3D2-8226-4146-AC46-0FC72592B444}" srcId="{F715A9E6-BC14-4749-9FE8-3D437092FEC3}" destId="{EB5E4064-A222-48A9-8178-C184886EE8FE}" srcOrd="0" destOrd="0" parTransId="{6099092E-3EF6-4F3E-8068-F3ADBB57C008}" sibTransId="{B941D11D-8B79-41F4-AFE0-4989740954CB}"/>
    <dgm:cxn modelId="{F277E992-9BE0-4391-A212-4346C34F420D}" type="presParOf" srcId="{B96BA375-1283-4494-A9C1-BE5D23663FBF}" destId="{B196CC98-FA0C-4A0A-B3E2-97321CD92DF6}" srcOrd="0" destOrd="0" presId="urn:microsoft.com/office/officeart/2008/layout/BendingPictureCaptionList"/>
    <dgm:cxn modelId="{E4DB0E9C-66AB-4097-B268-38869855B1D2}" type="presParOf" srcId="{B196CC98-FA0C-4A0A-B3E2-97321CD92DF6}" destId="{78AEB5C1-142F-4AC1-864C-E52A57F474CC}" srcOrd="0" destOrd="0" presId="urn:microsoft.com/office/officeart/2008/layout/BendingPictureCaptionList"/>
    <dgm:cxn modelId="{BF04EB67-6BBF-4CCF-9D1E-9FDBFF9088E0}" type="presParOf" srcId="{B196CC98-FA0C-4A0A-B3E2-97321CD92DF6}" destId="{378628F9-31F4-4F9E-9891-1B3F4D70D899}" srcOrd="1" destOrd="0" presId="urn:microsoft.com/office/officeart/2008/layout/BendingPictureCaptionList"/>
    <dgm:cxn modelId="{4FAB57E0-D68A-4690-8A1B-38B550ED9FE8}" type="presParOf" srcId="{B96BA375-1283-4494-A9C1-BE5D23663FBF}" destId="{EE8C996B-9668-4ED9-8515-6846587D7CF5}" srcOrd="1" destOrd="0" presId="urn:microsoft.com/office/officeart/2008/layout/BendingPictureCaptionList"/>
    <dgm:cxn modelId="{1B1D73B6-35B6-4982-8563-1049A2B52571}" type="presParOf" srcId="{B96BA375-1283-4494-A9C1-BE5D23663FBF}" destId="{35150544-8123-4581-B93B-36A63A0510BD}" srcOrd="2" destOrd="0" presId="urn:microsoft.com/office/officeart/2008/layout/BendingPictureCaptionList"/>
    <dgm:cxn modelId="{F395D5A8-C988-418D-8453-B7ED7F85EB83}" type="presParOf" srcId="{35150544-8123-4581-B93B-36A63A0510BD}" destId="{3E739790-23A6-49B7-AD39-7751917DD135}" srcOrd="0" destOrd="0" presId="urn:microsoft.com/office/officeart/2008/layout/BendingPictureCaptionList"/>
    <dgm:cxn modelId="{4CC32317-DE26-4CC9-AAE0-B20DB957D792}" type="presParOf" srcId="{35150544-8123-4581-B93B-36A63A0510BD}" destId="{9D4EAA99-0E42-440B-92AB-E4230B9EF5F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C5F4D3-7623-4ED6-B0BC-17D3F1572A80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0260400-C4AF-4013-B0DF-AAC14C040AAB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Parque Nacional Cayambe – Coca </a:t>
          </a:r>
          <a:endParaRPr lang="es-ES" b="0" dirty="0">
            <a:solidFill>
              <a:schemeClr val="tx1"/>
            </a:solidFill>
          </a:endParaRPr>
        </a:p>
      </dgm:t>
    </dgm:pt>
    <dgm:pt modelId="{0B909A77-170A-4714-B179-A403B08E88DB}" type="parTrans" cxnId="{1E5F1C29-A58A-4FF3-99DD-F3D02B7B7241}">
      <dgm:prSet/>
      <dgm:spPr/>
      <dgm:t>
        <a:bodyPr/>
        <a:lstStyle/>
        <a:p>
          <a:endParaRPr lang="es-ES"/>
        </a:p>
      </dgm:t>
    </dgm:pt>
    <dgm:pt modelId="{801072DF-7544-4C72-A78E-8C9A46D1CF5B}" type="sibTrans" cxnId="{1E5F1C29-A58A-4FF3-99DD-F3D02B7B7241}">
      <dgm:prSet/>
      <dgm:spPr/>
      <dgm:t>
        <a:bodyPr/>
        <a:lstStyle/>
        <a:p>
          <a:endParaRPr lang="es-ES"/>
        </a:p>
      </dgm:t>
    </dgm:pt>
    <dgm:pt modelId="{A719AC5C-1DE0-443F-A1F9-CC8C7B03BC34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Laguna de Puruhanta </a:t>
          </a:r>
          <a:endParaRPr lang="es-ES" b="0" dirty="0">
            <a:solidFill>
              <a:schemeClr val="tx1"/>
            </a:solidFill>
          </a:endParaRPr>
        </a:p>
      </dgm:t>
    </dgm:pt>
    <dgm:pt modelId="{45F3A8D1-C401-4EA1-A5CA-DE6ECCCCED44}" type="parTrans" cxnId="{C0A3B306-3A86-4DF1-B2BD-1C68B7B73160}">
      <dgm:prSet/>
      <dgm:spPr/>
      <dgm:t>
        <a:bodyPr/>
        <a:lstStyle/>
        <a:p>
          <a:endParaRPr lang="es-ES"/>
        </a:p>
      </dgm:t>
    </dgm:pt>
    <dgm:pt modelId="{9ED93AE9-63C8-4BC8-9349-E54251787EDF}" type="sibTrans" cxnId="{C0A3B306-3A86-4DF1-B2BD-1C68B7B73160}">
      <dgm:prSet/>
      <dgm:spPr/>
      <dgm:t>
        <a:bodyPr/>
        <a:lstStyle/>
        <a:p>
          <a:endParaRPr lang="es-ES"/>
        </a:p>
      </dgm:t>
    </dgm:pt>
    <dgm:pt modelId="{9E217341-D225-4A7A-99AA-16D2B8AC45AE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El Inca </a:t>
          </a:r>
          <a:endParaRPr lang="es-ES" b="0" dirty="0">
            <a:solidFill>
              <a:schemeClr val="tx1"/>
            </a:solidFill>
          </a:endParaRPr>
        </a:p>
      </dgm:t>
    </dgm:pt>
    <dgm:pt modelId="{214AA8E9-81B0-4C63-81BF-F0C5AFBB3318}" type="parTrans" cxnId="{B41E33A7-0B27-4408-80FC-605F097B1AAA}">
      <dgm:prSet/>
      <dgm:spPr/>
      <dgm:t>
        <a:bodyPr/>
        <a:lstStyle/>
        <a:p>
          <a:endParaRPr lang="es-ES"/>
        </a:p>
      </dgm:t>
    </dgm:pt>
    <dgm:pt modelId="{28B8A60A-8754-48DE-82C7-013927A3D24A}" type="sibTrans" cxnId="{B41E33A7-0B27-4408-80FC-605F097B1AAA}">
      <dgm:prSet/>
      <dgm:spPr/>
      <dgm:t>
        <a:bodyPr/>
        <a:lstStyle/>
        <a:p>
          <a:endParaRPr lang="es-ES"/>
        </a:p>
      </dgm:t>
    </dgm:pt>
    <dgm:pt modelId="{ADD44264-E716-4290-B14C-C4F2ACDFFD03}" type="pres">
      <dgm:prSet presAssocID="{57C5F4D3-7623-4ED6-B0BC-17D3F1572A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FE6B54-C724-49E8-84FF-37256E3D8DC2}" type="pres">
      <dgm:prSet presAssocID="{F0260400-C4AF-4013-B0DF-AAC14C040AAB}" presName="composite" presStyleCnt="0"/>
      <dgm:spPr/>
    </dgm:pt>
    <dgm:pt modelId="{89316996-C35E-4EBD-BCC7-3BA6955B2EC3}" type="pres">
      <dgm:prSet presAssocID="{F0260400-C4AF-4013-B0DF-AAC14C040AAB}" presName="rect1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4AF8712-B7DE-4B48-A335-539D39397456}" type="pres">
      <dgm:prSet presAssocID="{F0260400-C4AF-4013-B0DF-AAC14C040AAB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71FF0A-9F63-4086-BA80-801BCAD6A887}" type="pres">
      <dgm:prSet presAssocID="{801072DF-7544-4C72-A78E-8C9A46D1CF5B}" presName="sibTrans" presStyleCnt="0"/>
      <dgm:spPr/>
    </dgm:pt>
    <dgm:pt modelId="{9ACAFB4E-08E4-43E3-96DD-F693655FA002}" type="pres">
      <dgm:prSet presAssocID="{A719AC5C-1DE0-443F-A1F9-CC8C7B03BC34}" presName="composite" presStyleCnt="0"/>
      <dgm:spPr/>
    </dgm:pt>
    <dgm:pt modelId="{4F70D4EF-044E-47D1-9A1F-E5BD4DE99C3E}" type="pres">
      <dgm:prSet presAssocID="{A719AC5C-1DE0-443F-A1F9-CC8C7B03BC34}" presName="rect1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B078DAA-F89D-471E-969A-B4720FDF594C}" type="pres">
      <dgm:prSet presAssocID="{A719AC5C-1DE0-443F-A1F9-CC8C7B03BC34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A323E5-896F-41F4-9721-91CCB797A802}" type="pres">
      <dgm:prSet presAssocID="{9ED93AE9-63C8-4BC8-9349-E54251787EDF}" presName="sibTrans" presStyleCnt="0"/>
      <dgm:spPr/>
    </dgm:pt>
    <dgm:pt modelId="{BD40CA4B-077A-412D-84F7-F9865F7F6238}" type="pres">
      <dgm:prSet presAssocID="{9E217341-D225-4A7A-99AA-16D2B8AC45AE}" presName="composite" presStyleCnt="0"/>
      <dgm:spPr/>
    </dgm:pt>
    <dgm:pt modelId="{2C0E69AA-2C1B-4170-AF18-C761046403FA}" type="pres">
      <dgm:prSet presAssocID="{9E217341-D225-4A7A-99AA-16D2B8AC45AE}" presName="rect1" presStyleLbl="bgImgPlace1" presStyleIdx="2" presStyleCnt="3" custLinFactNeighborX="-53457" custLinFactNeighborY="-48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6BE1B51-A4DD-4732-8140-EBC40072C0D9}" type="pres">
      <dgm:prSet presAssocID="{9E217341-D225-4A7A-99AA-16D2B8AC45AE}" presName="wedgeRectCallout1" presStyleLbl="node1" presStyleIdx="2" presStyleCnt="3" custLinFactNeighborX="-60064" custLinFactNeighborY="-137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860BDE-0415-4FA1-8E04-60D68722365D}" type="presOf" srcId="{57C5F4D3-7623-4ED6-B0BC-17D3F1572A80}" destId="{ADD44264-E716-4290-B14C-C4F2ACDFFD03}" srcOrd="0" destOrd="0" presId="urn:microsoft.com/office/officeart/2008/layout/BendingPictureCaptionList"/>
    <dgm:cxn modelId="{AEBF893D-62BA-4175-A06F-A6B1F1D88824}" type="presOf" srcId="{A719AC5C-1DE0-443F-A1F9-CC8C7B03BC34}" destId="{7B078DAA-F89D-471E-969A-B4720FDF594C}" srcOrd="0" destOrd="0" presId="urn:microsoft.com/office/officeart/2008/layout/BendingPictureCaptionList"/>
    <dgm:cxn modelId="{1E5F1C29-A58A-4FF3-99DD-F3D02B7B7241}" srcId="{57C5F4D3-7623-4ED6-B0BC-17D3F1572A80}" destId="{F0260400-C4AF-4013-B0DF-AAC14C040AAB}" srcOrd="0" destOrd="0" parTransId="{0B909A77-170A-4714-B179-A403B08E88DB}" sibTransId="{801072DF-7544-4C72-A78E-8C9A46D1CF5B}"/>
    <dgm:cxn modelId="{3E898EFF-1742-4598-B6F5-24A608395C95}" type="presOf" srcId="{9E217341-D225-4A7A-99AA-16D2B8AC45AE}" destId="{86BE1B51-A4DD-4732-8140-EBC40072C0D9}" srcOrd="0" destOrd="0" presId="urn:microsoft.com/office/officeart/2008/layout/BendingPictureCaptionList"/>
    <dgm:cxn modelId="{C0A3B306-3A86-4DF1-B2BD-1C68B7B73160}" srcId="{57C5F4D3-7623-4ED6-B0BC-17D3F1572A80}" destId="{A719AC5C-1DE0-443F-A1F9-CC8C7B03BC34}" srcOrd="1" destOrd="0" parTransId="{45F3A8D1-C401-4EA1-A5CA-DE6ECCCCED44}" sibTransId="{9ED93AE9-63C8-4BC8-9349-E54251787EDF}"/>
    <dgm:cxn modelId="{06538CE2-64EE-49FD-A1BD-5CA47A6B8056}" type="presOf" srcId="{F0260400-C4AF-4013-B0DF-AAC14C040AAB}" destId="{14AF8712-B7DE-4B48-A335-539D39397456}" srcOrd="0" destOrd="0" presId="urn:microsoft.com/office/officeart/2008/layout/BendingPictureCaptionList"/>
    <dgm:cxn modelId="{B41E33A7-0B27-4408-80FC-605F097B1AAA}" srcId="{57C5F4D3-7623-4ED6-B0BC-17D3F1572A80}" destId="{9E217341-D225-4A7A-99AA-16D2B8AC45AE}" srcOrd="2" destOrd="0" parTransId="{214AA8E9-81B0-4C63-81BF-F0C5AFBB3318}" sibTransId="{28B8A60A-8754-48DE-82C7-013927A3D24A}"/>
    <dgm:cxn modelId="{BC9142B4-0735-429B-8965-61D150969AB4}" type="presParOf" srcId="{ADD44264-E716-4290-B14C-C4F2ACDFFD03}" destId="{90FE6B54-C724-49E8-84FF-37256E3D8DC2}" srcOrd="0" destOrd="0" presId="urn:microsoft.com/office/officeart/2008/layout/BendingPictureCaptionList"/>
    <dgm:cxn modelId="{59EBBADC-89B7-428B-9370-55978648C4AF}" type="presParOf" srcId="{90FE6B54-C724-49E8-84FF-37256E3D8DC2}" destId="{89316996-C35E-4EBD-BCC7-3BA6955B2EC3}" srcOrd="0" destOrd="0" presId="urn:microsoft.com/office/officeart/2008/layout/BendingPictureCaptionList"/>
    <dgm:cxn modelId="{6A6A95DB-E0B7-4080-8FBE-52FFE9B47FB8}" type="presParOf" srcId="{90FE6B54-C724-49E8-84FF-37256E3D8DC2}" destId="{14AF8712-B7DE-4B48-A335-539D39397456}" srcOrd="1" destOrd="0" presId="urn:microsoft.com/office/officeart/2008/layout/BendingPictureCaptionList"/>
    <dgm:cxn modelId="{45301581-E210-4B62-9574-DBFAF2CD5E86}" type="presParOf" srcId="{ADD44264-E716-4290-B14C-C4F2ACDFFD03}" destId="{D271FF0A-9F63-4086-BA80-801BCAD6A887}" srcOrd="1" destOrd="0" presId="urn:microsoft.com/office/officeart/2008/layout/BendingPictureCaptionList"/>
    <dgm:cxn modelId="{F5E89D63-5423-4C15-A8F6-0EDDC316904B}" type="presParOf" srcId="{ADD44264-E716-4290-B14C-C4F2ACDFFD03}" destId="{9ACAFB4E-08E4-43E3-96DD-F693655FA002}" srcOrd="2" destOrd="0" presId="urn:microsoft.com/office/officeart/2008/layout/BendingPictureCaptionList"/>
    <dgm:cxn modelId="{C706DAB8-F527-425A-940D-5D747C8B1E53}" type="presParOf" srcId="{9ACAFB4E-08E4-43E3-96DD-F693655FA002}" destId="{4F70D4EF-044E-47D1-9A1F-E5BD4DE99C3E}" srcOrd="0" destOrd="0" presId="urn:microsoft.com/office/officeart/2008/layout/BendingPictureCaptionList"/>
    <dgm:cxn modelId="{FC7C99D4-3C44-4E92-9F5A-3397CB8F79A1}" type="presParOf" srcId="{9ACAFB4E-08E4-43E3-96DD-F693655FA002}" destId="{7B078DAA-F89D-471E-969A-B4720FDF594C}" srcOrd="1" destOrd="0" presId="urn:microsoft.com/office/officeart/2008/layout/BendingPictureCaptionList"/>
    <dgm:cxn modelId="{53A61E91-FF77-4A6D-9F87-F2701C772E71}" type="presParOf" srcId="{ADD44264-E716-4290-B14C-C4F2ACDFFD03}" destId="{30A323E5-896F-41F4-9721-91CCB797A802}" srcOrd="3" destOrd="0" presId="urn:microsoft.com/office/officeart/2008/layout/BendingPictureCaptionList"/>
    <dgm:cxn modelId="{54EA5131-38FC-4735-BFE0-CDD8307181CE}" type="presParOf" srcId="{ADD44264-E716-4290-B14C-C4F2ACDFFD03}" destId="{BD40CA4B-077A-412D-84F7-F9865F7F6238}" srcOrd="4" destOrd="0" presId="urn:microsoft.com/office/officeart/2008/layout/BendingPictureCaptionList"/>
    <dgm:cxn modelId="{52C60397-053A-4205-BC80-3B859658940F}" type="presParOf" srcId="{BD40CA4B-077A-412D-84F7-F9865F7F6238}" destId="{2C0E69AA-2C1B-4170-AF18-C761046403FA}" srcOrd="0" destOrd="0" presId="urn:microsoft.com/office/officeart/2008/layout/BendingPictureCaptionList"/>
    <dgm:cxn modelId="{4790AA72-0DE6-4444-90B0-E0EF251139B6}" type="presParOf" srcId="{BD40CA4B-077A-412D-84F7-F9865F7F6238}" destId="{86BE1B51-A4DD-4732-8140-EBC40072C0D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5F83C45-1504-4E96-BE6D-85C817BD03D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1A22018-8316-45B4-95BD-79BCF125CB19}">
      <dgm:prSet phldrT="[Texto]" custT="1"/>
      <dgm:spPr/>
      <dgm:t>
        <a:bodyPr/>
        <a:lstStyle/>
        <a:p>
          <a:pPr rtl="0"/>
          <a:r>
            <a:rPr lang="es-ES" sz="3200" b="0" i="0" dirty="0">
              <a:solidFill>
                <a:schemeClr val="tx1"/>
              </a:solidFill>
            </a:rPr>
            <a:t>Petroglifos </a:t>
          </a:r>
          <a:endParaRPr lang="es-ES" sz="3200" b="0" dirty="0">
            <a:solidFill>
              <a:schemeClr val="tx1"/>
            </a:solidFill>
          </a:endParaRPr>
        </a:p>
      </dgm:t>
    </dgm:pt>
    <dgm:pt modelId="{33848D8F-40E7-4649-B028-E5FFA3C699AB}" type="parTrans" cxnId="{EDF2C70F-66E5-4D0D-979A-0CEC2B539F36}">
      <dgm:prSet/>
      <dgm:spPr/>
      <dgm:t>
        <a:bodyPr/>
        <a:lstStyle/>
        <a:p>
          <a:endParaRPr lang="es-ES"/>
        </a:p>
      </dgm:t>
    </dgm:pt>
    <dgm:pt modelId="{E5EEAA5B-0B67-4553-8A01-45CEFFCF22AD}" type="sibTrans" cxnId="{EDF2C70F-66E5-4D0D-979A-0CEC2B539F36}">
      <dgm:prSet/>
      <dgm:spPr/>
      <dgm:t>
        <a:bodyPr/>
        <a:lstStyle/>
        <a:p>
          <a:endParaRPr lang="es-ES"/>
        </a:p>
      </dgm:t>
    </dgm:pt>
    <dgm:pt modelId="{D552F8B4-39EC-4B55-A463-17E6686C65DE}" type="pres">
      <dgm:prSet presAssocID="{15F83C45-1504-4E96-BE6D-85C817BD03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F41C6B-7D7B-4FCD-BC31-836C21A798DC}" type="pres">
      <dgm:prSet presAssocID="{41A22018-8316-45B4-95BD-79BCF125CB19}" presName="composite" presStyleCnt="0"/>
      <dgm:spPr/>
    </dgm:pt>
    <dgm:pt modelId="{BBA9F2A1-840C-4907-87E3-35EAB4CFB20B}" type="pres">
      <dgm:prSet presAssocID="{41A22018-8316-45B4-95BD-79BCF125CB19}" presName="rect1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EAF6440-1037-4C53-A8FF-DDFA47FB274E}" type="pres">
      <dgm:prSet presAssocID="{41A22018-8316-45B4-95BD-79BCF125CB19}" presName="wedgeRectCallout1" presStyleLbl="node1" presStyleIdx="0" presStyleCnt="1" custScaleX="84667" custScaleY="831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FF652C-87C1-4A3C-BEFC-FEFC1DC607DA}" type="presOf" srcId="{15F83C45-1504-4E96-BE6D-85C817BD03DE}" destId="{D552F8B4-39EC-4B55-A463-17E6686C65DE}" srcOrd="0" destOrd="0" presId="urn:microsoft.com/office/officeart/2008/layout/BendingPictureCaptionList"/>
    <dgm:cxn modelId="{DEC42178-E79B-44D5-B07C-E41DD8DA59E0}" type="presOf" srcId="{41A22018-8316-45B4-95BD-79BCF125CB19}" destId="{CEAF6440-1037-4C53-A8FF-DDFA47FB274E}" srcOrd="0" destOrd="0" presId="urn:microsoft.com/office/officeart/2008/layout/BendingPictureCaptionList"/>
    <dgm:cxn modelId="{EDF2C70F-66E5-4D0D-979A-0CEC2B539F36}" srcId="{15F83C45-1504-4E96-BE6D-85C817BD03DE}" destId="{41A22018-8316-45B4-95BD-79BCF125CB19}" srcOrd="0" destOrd="0" parTransId="{33848D8F-40E7-4649-B028-E5FFA3C699AB}" sibTransId="{E5EEAA5B-0B67-4553-8A01-45CEFFCF22AD}"/>
    <dgm:cxn modelId="{CD0866E2-8258-4F9A-A146-9BD38332571A}" type="presParOf" srcId="{D552F8B4-39EC-4B55-A463-17E6686C65DE}" destId="{7AF41C6B-7D7B-4FCD-BC31-836C21A798DC}" srcOrd="0" destOrd="0" presId="urn:microsoft.com/office/officeart/2008/layout/BendingPictureCaptionList"/>
    <dgm:cxn modelId="{37F304D4-D61B-4FF3-88D3-5A3F7C8C6386}" type="presParOf" srcId="{7AF41C6B-7D7B-4FCD-BC31-836C21A798DC}" destId="{BBA9F2A1-840C-4907-87E3-35EAB4CFB20B}" srcOrd="0" destOrd="0" presId="urn:microsoft.com/office/officeart/2008/layout/BendingPictureCaptionList"/>
    <dgm:cxn modelId="{847FFDCA-6D94-43EF-96E7-FF417FB633A8}" type="presParOf" srcId="{7AF41C6B-7D7B-4FCD-BC31-836C21A798DC}" destId="{CEAF6440-1037-4C53-A8FF-DDFA47FB274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3EA4DF5-CD08-40F3-8856-6B2F5DEF58F5}" type="doc">
      <dgm:prSet loTypeId="urn:microsoft.com/office/officeart/2005/8/layout/h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3775512-EBBE-46C4-B3EC-211635DC9DB4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Alojamiento</a:t>
          </a:r>
        </a:p>
      </dgm:t>
    </dgm:pt>
    <dgm:pt modelId="{060E20DA-6F41-4B8D-B49C-F193C21F023B}" type="parTrans" cxnId="{4D91BBB2-E16E-4196-A770-8B10FC340BD6}">
      <dgm:prSet/>
      <dgm:spPr/>
      <dgm:t>
        <a:bodyPr/>
        <a:lstStyle/>
        <a:p>
          <a:endParaRPr lang="es-ES"/>
        </a:p>
      </dgm:t>
    </dgm:pt>
    <dgm:pt modelId="{89AFE11A-1A0F-4B39-BB5F-B50605F94C02}" type="sibTrans" cxnId="{4D91BBB2-E16E-4196-A770-8B10FC340BD6}">
      <dgm:prSet/>
      <dgm:spPr/>
      <dgm:t>
        <a:bodyPr/>
        <a:lstStyle/>
        <a:p>
          <a:endParaRPr lang="es-ES"/>
        </a:p>
      </dgm:t>
    </dgm:pt>
    <dgm:pt modelId="{5ABA90A2-39D1-4C0F-A1BC-8CB1582F8900}">
      <dgm:prSet phldrT="[Texto]"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Hotel</a:t>
          </a:r>
        </a:p>
      </dgm:t>
    </dgm:pt>
    <dgm:pt modelId="{EA3F8BE4-FAB6-4BE6-B58A-79C0820FB9DE}" type="parTrans" cxnId="{C19D4B93-CAE3-4800-AE3D-2F0BA4688908}">
      <dgm:prSet/>
      <dgm:spPr/>
      <dgm:t>
        <a:bodyPr/>
        <a:lstStyle/>
        <a:p>
          <a:endParaRPr lang="es-ES"/>
        </a:p>
      </dgm:t>
    </dgm:pt>
    <dgm:pt modelId="{9CB5016F-E073-4367-94BE-A9604A003C5C}" type="sibTrans" cxnId="{C19D4B93-CAE3-4800-AE3D-2F0BA4688908}">
      <dgm:prSet/>
      <dgm:spPr/>
      <dgm:t>
        <a:bodyPr/>
        <a:lstStyle/>
        <a:p>
          <a:endParaRPr lang="es-ES"/>
        </a:p>
      </dgm:t>
    </dgm:pt>
    <dgm:pt modelId="{D265F102-4F2F-4DE8-8127-ADAF20189547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Alimentación</a:t>
          </a:r>
        </a:p>
      </dgm:t>
    </dgm:pt>
    <dgm:pt modelId="{9C059FB1-7EBE-4FB8-BE1F-01CCB43A0DB2}" type="parTrans" cxnId="{12FE4FE2-58C6-454C-9580-82E898357BE8}">
      <dgm:prSet/>
      <dgm:spPr/>
      <dgm:t>
        <a:bodyPr/>
        <a:lstStyle/>
        <a:p>
          <a:endParaRPr lang="es-ES"/>
        </a:p>
      </dgm:t>
    </dgm:pt>
    <dgm:pt modelId="{9BFC7D55-96AF-45B4-835E-A0F12C7F7AA3}" type="sibTrans" cxnId="{12FE4FE2-58C6-454C-9580-82E898357BE8}">
      <dgm:prSet/>
      <dgm:spPr/>
      <dgm:t>
        <a:bodyPr/>
        <a:lstStyle/>
        <a:p>
          <a:endParaRPr lang="es-ES"/>
        </a:p>
      </dgm:t>
    </dgm:pt>
    <dgm:pt modelId="{EBA307DC-2976-46C3-BA86-69AC42625CAD}">
      <dgm:prSet phldrT="[Texto]"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Restaurantes</a:t>
          </a:r>
        </a:p>
      </dgm:t>
    </dgm:pt>
    <dgm:pt modelId="{FB7884BE-8444-4834-B513-BC26B176809B}" type="parTrans" cxnId="{F148BF67-88C0-45B7-AC6F-1A5FE32FF349}">
      <dgm:prSet/>
      <dgm:spPr/>
      <dgm:t>
        <a:bodyPr/>
        <a:lstStyle/>
        <a:p>
          <a:endParaRPr lang="es-ES"/>
        </a:p>
      </dgm:t>
    </dgm:pt>
    <dgm:pt modelId="{D14D8129-121C-42A8-910D-D62786BFC2A7}" type="sibTrans" cxnId="{F148BF67-88C0-45B7-AC6F-1A5FE32FF349}">
      <dgm:prSet/>
      <dgm:spPr/>
      <dgm:t>
        <a:bodyPr/>
        <a:lstStyle/>
        <a:p>
          <a:endParaRPr lang="es-ES"/>
        </a:p>
      </dgm:t>
    </dgm:pt>
    <dgm:pt modelId="{D1342483-3B93-4D44-8084-9C1E8EC3B812}">
      <dgm:prSet phldrT="[Texto]" custT="1"/>
      <dgm:spPr/>
      <dgm:t>
        <a:bodyPr/>
        <a:lstStyle/>
        <a:p>
          <a:r>
            <a:rPr lang="es-ES" sz="2000" b="1" i="0" dirty="0">
              <a:solidFill>
                <a:schemeClr val="tx1"/>
              </a:solidFill>
            </a:rPr>
            <a:t>Cultura y artesanía</a:t>
          </a:r>
          <a:endParaRPr lang="es-ES" sz="2000" dirty="0">
            <a:solidFill>
              <a:schemeClr val="tx1"/>
            </a:solidFill>
          </a:endParaRPr>
        </a:p>
      </dgm:t>
    </dgm:pt>
    <dgm:pt modelId="{A308FA60-FE98-4978-8692-0CE04958D21E}" type="parTrans" cxnId="{3FC190D1-6629-4D60-BD01-349A5C8D22E7}">
      <dgm:prSet/>
      <dgm:spPr/>
      <dgm:t>
        <a:bodyPr/>
        <a:lstStyle/>
        <a:p>
          <a:endParaRPr lang="es-ES"/>
        </a:p>
      </dgm:t>
    </dgm:pt>
    <dgm:pt modelId="{62C93596-6A17-46B0-BC05-FE8ADF0861F1}" type="sibTrans" cxnId="{3FC190D1-6629-4D60-BD01-349A5C8D22E7}">
      <dgm:prSet/>
      <dgm:spPr/>
      <dgm:t>
        <a:bodyPr/>
        <a:lstStyle/>
        <a:p>
          <a:endParaRPr lang="es-ES"/>
        </a:p>
      </dgm:t>
    </dgm:pt>
    <dgm:pt modelId="{BC27AC1C-7512-4969-BCD0-65231C23D4B8}">
      <dgm:prSet phldrT="[Texto]"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Bordados de Mariano Acosta</a:t>
          </a:r>
        </a:p>
      </dgm:t>
    </dgm:pt>
    <dgm:pt modelId="{2F1A10C7-8307-45ED-8C3F-235CC9710533}" type="parTrans" cxnId="{37AFB3B3-9456-4798-BF1B-BE031F453BFA}">
      <dgm:prSet/>
      <dgm:spPr/>
      <dgm:t>
        <a:bodyPr/>
        <a:lstStyle/>
        <a:p>
          <a:endParaRPr lang="es-ES"/>
        </a:p>
      </dgm:t>
    </dgm:pt>
    <dgm:pt modelId="{DE1F6F75-2677-46B2-A868-513D318B672B}" type="sibTrans" cxnId="{37AFB3B3-9456-4798-BF1B-BE031F453BFA}">
      <dgm:prSet/>
      <dgm:spPr/>
      <dgm:t>
        <a:bodyPr/>
        <a:lstStyle/>
        <a:p>
          <a:endParaRPr lang="es-ES"/>
        </a:p>
      </dgm:t>
    </dgm:pt>
    <dgm:pt modelId="{2E959F82-E255-4AD4-A7A6-5907C39E3A30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Vías de Acceso y transporte</a:t>
          </a:r>
          <a:endParaRPr lang="es-ES" sz="2000" dirty="0">
            <a:solidFill>
              <a:schemeClr val="tx1"/>
            </a:solidFill>
          </a:endParaRPr>
        </a:p>
      </dgm:t>
    </dgm:pt>
    <dgm:pt modelId="{9FF956F4-A17F-4C35-864F-F48B95AAB552}" type="parTrans" cxnId="{615CD9C0-C45D-4039-9BEA-7F4039DAD32F}">
      <dgm:prSet/>
      <dgm:spPr/>
      <dgm:t>
        <a:bodyPr/>
        <a:lstStyle/>
        <a:p>
          <a:endParaRPr lang="es-ES"/>
        </a:p>
      </dgm:t>
    </dgm:pt>
    <dgm:pt modelId="{39DD5F98-641A-4662-B7F5-5512E0E11AFB}" type="sibTrans" cxnId="{615CD9C0-C45D-4039-9BEA-7F4039DAD32F}">
      <dgm:prSet/>
      <dgm:spPr/>
      <dgm:t>
        <a:bodyPr/>
        <a:lstStyle/>
        <a:p>
          <a:endParaRPr lang="es-ES"/>
        </a:p>
      </dgm:t>
    </dgm:pt>
    <dgm:pt modelId="{7EFAB842-652A-442C-ACDB-F806396E64EE}">
      <dgm:prSet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Salud</a:t>
          </a:r>
          <a:endParaRPr lang="es-EC" sz="2000" dirty="0">
            <a:solidFill>
              <a:schemeClr val="tx1"/>
            </a:solidFill>
          </a:endParaRPr>
        </a:p>
      </dgm:t>
    </dgm:pt>
    <dgm:pt modelId="{91CAFD8D-A224-4F7A-BFFF-F08C6911E622}" type="parTrans" cxnId="{687C59E2-2E82-4AC3-A6DF-9541A2AB46F4}">
      <dgm:prSet/>
      <dgm:spPr/>
      <dgm:t>
        <a:bodyPr/>
        <a:lstStyle/>
        <a:p>
          <a:endParaRPr lang="es-ES"/>
        </a:p>
      </dgm:t>
    </dgm:pt>
    <dgm:pt modelId="{A5A4424E-62B4-4AC9-89D2-7A4BAE30DE75}" type="sibTrans" cxnId="{687C59E2-2E82-4AC3-A6DF-9541A2AB46F4}">
      <dgm:prSet/>
      <dgm:spPr/>
      <dgm:t>
        <a:bodyPr/>
        <a:lstStyle/>
        <a:p>
          <a:endParaRPr lang="es-ES"/>
        </a:p>
      </dgm:t>
    </dgm:pt>
    <dgm:pt modelId="{4940BD89-F1B6-474C-92AA-7D30FB9C5B90}">
      <dgm:prSet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Hostal</a:t>
          </a:r>
          <a:endParaRPr lang="es-EC" sz="1600" dirty="0">
            <a:solidFill>
              <a:schemeClr val="tx1"/>
            </a:solidFill>
          </a:endParaRPr>
        </a:p>
      </dgm:t>
    </dgm:pt>
    <dgm:pt modelId="{91C5971A-D3B8-4962-8CA4-F79276FED041}" type="parTrans" cxnId="{68AE6FC1-523B-4B76-B257-71E1BE8E2189}">
      <dgm:prSet/>
      <dgm:spPr/>
      <dgm:t>
        <a:bodyPr/>
        <a:lstStyle/>
        <a:p>
          <a:endParaRPr lang="es-ES"/>
        </a:p>
      </dgm:t>
    </dgm:pt>
    <dgm:pt modelId="{96E77EC6-2915-4F68-9B8D-E5B9B8B12A52}" type="sibTrans" cxnId="{68AE6FC1-523B-4B76-B257-71E1BE8E2189}">
      <dgm:prSet/>
      <dgm:spPr/>
      <dgm:t>
        <a:bodyPr/>
        <a:lstStyle/>
        <a:p>
          <a:endParaRPr lang="es-ES"/>
        </a:p>
      </dgm:t>
    </dgm:pt>
    <dgm:pt modelId="{D31FE579-1D9E-4060-A8AF-83DA27A5912B}">
      <dgm:prSet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Hostería</a:t>
          </a:r>
          <a:endParaRPr lang="es-EC" sz="1600" dirty="0">
            <a:solidFill>
              <a:schemeClr val="tx1"/>
            </a:solidFill>
          </a:endParaRPr>
        </a:p>
      </dgm:t>
    </dgm:pt>
    <dgm:pt modelId="{4BE5B5C6-967C-41A6-8960-3142AD0E53BE}" type="parTrans" cxnId="{CC12FDFE-7757-4A64-ABA3-E30275D6609B}">
      <dgm:prSet/>
      <dgm:spPr/>
      <dgm:t>
        <a:bodyPr/>
        <a:lstStyle/>
        <a:p>
          <a:endParaRPr lang="es-ES"/>
        </a:p>
      </dgm:t>
    </dgm:pt>
    <dgm:pt modelId="{9C87F967-555B-48BB-A517-1FF2971FC6FE}" type="sibTrans" cxnId="{CC12FDFE-7757-4A64-ABA3-E30275D6609B}">
      <dgm:prSet/>
      <dgm:spPr/>
      <dgm:t>
        <a:bodyPr/>
        <a:lstStyle/>
        <a:p>
          <a:endParaRPr lang="es-ES"/>
        </a:p>
      </dgm:t>
    </dgm:pt>
    <dgm:pt modelId="{94CBB2AE-AA9B-4781-8FC1-9F80F31B2AAD}">
      <dgm:prSet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Asaderos de pollo</a:t>
          </a:r>
          <a:endParaRPr lang="es-EC" sz="1600" dirty="0">
            <a:solidFill>
              <a:schemeClr val="tx1"/>
            </a:solidFill>
          </a:endParaRPr>
        </a:p>
      </dgm:t>
    </dgm:pt>
    <dgm:pt modelId="{A812384B-035C-4FD1-8B5D-FFE9E8E2AC7F}" type="parTrans" cxnId="{A5A2D300-115E-4482-85CD-E0E91484C03C}">
      <dgm:prSet/>
      <dgm:spPr/>
      <dgm:t>
        <a:bodyPr/>
        <a:lstStyle/>
        <a:p>
          <a:endParaRPr lang="es-ES"/>
        </a:p>
      </dgm:t>
    </dgm:pt>
    <dgm:pt modelId="{DCA5B9AB-65C9-44BE-BF1F-29548803AEB1}" type="sibTrans" cxnId="{A5A2D300-115E-4482-85CD-E0E91484C03C}">
      <dgm:prSet/>
      <dgm:spPr/>
      <dgm:t>
        <a:bodyPr/>
        <a:lstStyle/>
        <a:p>
          <a:endParaRPr lang="es-ES"/>
        </a:p>
      </dgm:t>
    </dgm:pt>
    <dgm:pt modelId="{DC7BF256-4040-43EC-8E3C-9CC627996C10}">
      <dgm:prSet custT="1"/>
      <dgm:spPr/>
      <dgm:t>
        <a:bodyPr/>
        <a:lstStyle/>
        <a:p>
          <a:r>
            <a:rPr lang="es-ES" sz="1600">
              <a:solidFill>
                <a:schemeClr val="tx1"/>
              </a:solidFill>
            </a:rPr>
            <a:t>Comida típica</a:t>
          </a:r>
          <a:endParaRPr lang="es-EC" sz="1600">
            <a:solidFill>
              <a:schemeClr val="tx1"/>
            </a:solidFill>
          </a:endParaRPr>
        </a:p>
      </dgm:t>
    </dgm:pt>
    <dgm:pt modelId="{A7F473C5-A0AD-4B7B-A248-756D19526249}" type="parTrans" cxnId="{C3CCA1DE-01EA-404F-B51A-224996D962A2}">
      <dgm:prSet/>
      <dgm:spPr/>
      <dgm:t>
        <a:bodyPr/>
        <a:lstStyle/>
        <a:p>
          <a:endParaRPr lang="es-ES"/>
        </a:p>
      </dgm:t>
    </dgm:pt>
    <dgm:pt modelId="{866E177E-A0C5-4128-BC9C-439BDAF199B1}" type="sibTrans" cxnId="{C3CCA1DE-01EA-404F-B51A-224996D962A2}">
      <dgm:prSet/>
      <dgm:spPr/>
      <dgm:t>
        <a:bodyPr/>
        <a:lstStyle/>
        <a:p>
          <a:endParaRPr lang="es-ES"/>
        </a:p>
      </dgm:t>
    </dgm:pt>
    <dgm:pt modelId="{F8BE8504-5A59-40E1-B01B-584B8B44EF94}">
      <dgm:prSet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Comida rápida</a:t>
          </a:r>
          <a:endParaRPr lang="es-EC" sz="1600" dirty="0">
            <a:solidFill>
              <a:schemeClr val="tx1"/>
            </a:solidFill>
          </a:endParaRPr>
        </a:p>
      </dgm:t>
    </dgm:pt>
    <dgm:pt modelId="{14783581-C316-48CC-9152-21016757CE30}" type="parTrans" cxnId="{F1E1A301-330D-40AA-8E77-C8607076E8FB}">
      <dgm:prSet/>
      <dgm:spPr/>
      <dgm:t>
        <a:bodyPr/>
        <a:lstStyle/>
        <a:p>
          <a:endParaRPr lang="es-ES"/>
        </a:p>
      </dgm:t>
    </dgm:pt>
    <dgm:pt modelId="{52DBFAC2-0EDF-4F9E-9591-0202A63BACEB}" type="sibTrans" cxnId="{F1E1A301-330D-40AA-8E77-C8607076E8FB}">
      <dgm:prSet/>
      <dgm:spPr/>
      <dgm:t>
        <a:bodyPr/>
        <a:lstStyle/>
        <a:p>
          <a:endParaRPr lang="es-ES"/>
        </a:p>
      </dgm:t>
    </dgm:pt>
    <dgm:pt modelId="{3DE48FF1-711F-46E5-AE9D-8565164DC473}">
      <dgm:prSet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Pizzería</a:t>
          </a:r>
          <a:endParaRPr lang="es-EC" sz="1600" dirty="0">
            <a:solidFill>
              <a:schemeClr val="tx1"/>
            </a:solidFill>
          </a:endParaRPr>
        </a:p>
      </dgm:t>
    </dgm:pt>
    <dgm:pt modelId="{70111F7B-B256-40A0-9558-FA8D29A1A2A9}" type="parTrans" cxnId="{01B9A01E-AB18-4D2B-B067-4575C85EB37A}">
      <dgm:prSet/>
      <dgm:spPr/>
      <dgm:t>
        <a:bodyPr/>
        <a:lstStyle/>
        <a:p>
          <a:endParaRPr lang="es-ES"/>
        </a:p>
      </dgm:t>
    </dgm:pt>
    <dgm:pt modelId="{B611819E-112C-45FA-B43C-8CF66B7969F0}" type="sibTrans" cxnId="{01B9A01E-AB18-4D2B-B067-4575C85EB37A}">
      <dgm:prSet/>
      <dgm:spPr/>
      <dgm:t>
        <a:bodyPr/>
        <a:lstStyle/>
        <a:p>
          <a:endParaRPr lang="es-ES"/>
        </a:p>
      </dgm:t>
    </dgm:pt>
    <dgm:pt modelId="{26F90155-1C15-4D72-96DC-B25860154E4B}">
      <dgm:prSet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Marisquería</a:t>
          </a:r>
          <a:endParaRPr lang="es-EC" sz="1600" dirty="0">
            <a:solidFill>
              <a:schemeClr val="tx1"/>
            </a:solidFill>
          </a:endParaRPr>
        </a:p>
      </dgm:t>
    </dgm:pt>
    <dgm:pt modelId="{CC05B0C9-0B42-4F5D-A6BA-A93CEE484E79}" type="parTrans" cxnId="{7CB533E6-3238-4829-8B98-24422404EDC9}">
      <dgm:prSet/>
      <dgm:spPr/>
      <dgm:t>
        <a:bodyPr/>
        <a:lstStyle/>
        <a:p>
          <a:endParaRPr lang="es-ES"/>
        </a:p>
      </dgm:t>
    </dgm:pt>
    <dgm:pt modelId="{8CA311BF-A606-49F4-BA23-1152468C07A3}" type="sibTrans" cxnId="{7CB533E6-3238-4829-8B98-24422404EDC9}">
      <dgm:prSet/>
      <dgm:spPr/>
      <dgm:t>
        <a:bodyPr/>
        <a:lstStyle/>
        <a:p>
          <a:endParaRPr lang="es-ES"/>
        </a:p>
      </dgm:t>
    </dgm:pt>
    <dgm:pt modelId="{EF32FF5E-411B-4D77-9A7A-2B009755F52D}">
      <dgm:prSet custT="1"/>
      <dgm:spPr/>
      <dgm:t>
        <a:bodyPr/>
        <a:lstStyle/>
        <a:p>
          <a:r>
            <a:rPr lang="es-ES" sz="1600">
              <a:solidFill>
                <a:schemeClr val="tx1"/>
              </a:solidFill>
            </a:rPr>
            <a:t>Chifa</a:t>
          </a:r>
          <a:endParaRPr lang="es-EC" sz="1600">
            <a:solidFill>
              <a:schemeClr val="tx1"/>
            </a:solidFill>
          </a:endParaRPr>
        </a:p>
      </dgm:t>
    </dgm:pt>
    <dgm:pt modelId="{286CB2D0-5251-4AF9-A3A1-366BBE470610}" type="parTrans" cxnId="{A8DF58F9-B4F1-46D1-867F-4A6FA3D4F656}">
      <dgm:prSet/>
      <dgm:spPr/>
      <dgm:t>
        <a:bodyPr/>
        <a:lstStyle/>
        <a:p>
          <a:endParaRPr lang="es-ES"/>
        </a:p>
      </dgm:t>
    </dgm:pt>
    <dgm:pt modelId="{DB749FC6-F9A7-48D1-ADE5-4C5BBBCA5C8F}" type="sibTrans" cxnId="{A8DF58F9-B4F1-46D1-867F-4A6FA3D4F656}">
      <dgm:prSet/>
      <dgm:spPr/>
      <dgm:t>
        <a:bodyPr/>
        <a:lstStyle/>
        <a:p>
          <a:endParaRPr lang="es-ES"/>
        </a:p>
      </dgm:t>
    </dgm:pt>
    <dgm:pt modelId="{F9193752-2E47-4916-8697-E007A484FA3E}">
      <dgm:prSet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Heladería y cafetería</a:t>
          </a:r>
          <a:endParaRPr lang="es-EC" sz="1600" dirty="0">
            <a:solidFill>
              <a:schemeClr val="tx1"/>
            </a:solidFill>
          </a:endParaRPr>
        </a:p>
      </dgm:t>
    </dgm:pt>
    <dgm:pt modelId="{7295440F-99C4-48A3-B30B-7D41D964C4BE}" type="parTrans" cxnId="{B5F57E05-2ECE-4D5A-9F1F-82CAC36D8756}">
      <dgm:prSet/>
      <dgm:spPr/>
      <dgm:t>
        <a:bodyPr/>
        <a:lstStyle/>
        <a:p>
          <a:endParaRPr lang="es-ES"/>
        </a:p>
      </dgm:t>
    </dgm:pt>
    <dgm:pt modelId="{4811E2D2-0356-4949-BD07-93C9EAB1B397}" type="sibTrans" cxnId="{B5F57E05-2ECE-4D5A-9F1F-82CAC36D8756}">
      <dgm:prSet/>
      <dgm:spPr/>
      <dgm:t>
        <a:bodyPr/>
        <a:lstStyle/>
        <a:p>
          <a:endParaRPr lang="es-ES"/>
        </a:p>
      </dgm:t>
    </dgm:pt>
    <dgm:pt modelId="{29E1442C-CC3A-46CA-B2CB-B982CEAF4E45}">
      <dgm:prSet phldrT="[Texto]"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Collares con materiales naturales</a:t>
          </a:r>
        </a:p>
      </dgm:t>
    </dgm:pt>
    <dgm:pt modelId="{3D96A6BE-546B-4611-80F1-28711E83979B}" type="parTrans" cxnId="{66F2FCC6-9D0B-4634-8AD8-0612B7EED6BA}">
      <dgm:prSet/>
      <dgm:spPr/>
      <dgm:t>
        <a:bodyPr/>
        <a:lstStyle/>
        <a:p>
          <a:endParaRPr lang="es-ES"/>
        </a:p>
      </dgm:t>
    </dgm:pt>
    <dgm:pt modelId="{A3E7F5DC-9C0C-4E11-A1DE-2907C178E211}" type="sibTrans" cxnId="{66F2FCC6-9D0B-4634-8AD8-0612B7EED6BA}">
      <dgm:prSet/>
      <dgm:spPr/>
      <dgm:t>
        <a:bodyPr/>
        <a:lstStyle/>
        <a:p>
          <a:endParaRPr lang="es-ES"/>
        </a:p>
      </dgm:t>
    </dgm:pt>
    <dgm:pt modelId="{5F1ADAE4-9D50-4AC9-94CA-BC47D80F4CE6}">
      <dgm:prSet phldrT="[Texto]"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Artículos en piedra jade tallada </a:t>
          </a:r>
        </a:p>
      </dgm:t>
    </dgm:pt>
    <dgm:pt modelId="{36743990-38DB-4F79-9C2F-FA223EB17FF8}" type="parTrans" cxnId="{100E012D-8A3E-4698-BD21-0A2CFE7D57B0}">
      <dgm:prSet/>
      <dgm:spPr/>
      <dgm:t>
        <a:bodyPr/>
        <a:lstStyle/>
        <a:p>
          <a:endParaRPr lang="es-ES"/>
        </a:p>
      </dgm:t>
    </dgm:pt>
    <dgm:pt modelId="{797975DB-F7F5-4EBB-9376-C07633E0E4BF}" type="sibTrans" cxnId="{100E012D-8A3E-4698-BD21-0A2CFE7D57B0}">
      <dgm:prSet/>
      <dgm:spPr/>
      <dgm:t>
        <a:bodyPr/>
        <a:lstStyle/>
        <a:p>
          <a:endParaRPr lang="es-ES"/>
        </a:p>
      </dgm:t>
    </dgm:pt>
    <dgm:pt modelId="{06796777-896E-4FBE-B124-63988C328647}">
      <dgm:prSet phldrT="[Texto]"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Vías pavimentadas, adoquinadas o en concreto </a:t>
          </a:r>
        </a:p>
      </dgm:t>
    </dgm:pt>
    <dgm:pt modelId="{A9D72353-5143-4EBF-B34B-2FD2194B441E}" type="parTrans" cxnId="{1865C37C-EAFB-4304-B19D-19E657F0EFE5}">
      <dgm:prSet/>
      <dgm:spPr/>
      <dgm:t>
        <a:bodyPr/>
        <a:lstStyle/>
        <a:p>
          <a:endParaRPr lang="es-ES"/>
        </a:p>
      </dgm:t>
    </dgm:pt>
    <dgm:pt modelId="{96678D26-26F7-4345-B675-14DAD4790C7D}" type="sibTrans" cxnId="{1865C37C-EAFB-4304-B19D-19E657F0EFE5}">
      <dgm:prSet/>
      <dgm:spPr/>
      <dgm:t>
        <a:bodyPr/>
        <a:lstStyle/>
        <a:p>
          <a:endParaRPr lang="es-ES"/>
        </a:p>
      </dgm:t>
    </dgm:pt>
    <dgm:pt modelId="{DDB9AA7A-C16C-400C-B680-DD1C92B6E8E4}">
      <dgm:prSet phldrT="[Texto]"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Servicio de taxis, taxi-camioneta y </a:t>
          </a:r>
          <a:r>
            <a:rPr lang="es-ES" sz="1600" dirty="0" err="1">
              <a:solidFill>
                <a:schemeClr val="tx1"/>
              </a:solidFill>
            </a:rPr>
            <a:t>tricimotos</a:t>
          </a:r>
          <a:endParaRPr lang="es-ES" sz="1600" dirty="0">
            <a:solidFill>
              <a:schemeClr val="tx1"/>
            </a:solidFill>
          </a:endParaRPr>
        </a:p>
      </dgm:t>
    </dgm:pt>
    <dgm:pt modelId="{0E39035D-0E60-4603-AC0D-A178767D0146}" type="parTrans" cxnId="{59E6A796-7358-4F9B-9CDB-79035E2C60B4}">
      <dgm:prSet/>
      <dgm:spPr/>
      <dgm:t>
        <a:bodyPr/>
        <a:lstStyle/>
        <a:p>
          <a:endParaRPr lang="es-ES"/>
        </a:p>
      </dgm:t>
    </dgm:pt>
    <dgm:pt modelId="{98E8A5F7-4CD1-4BAD-9F88-8FDF61318E30}" type="sibTrans" cxnId="{59E6A796-7358-4F9B-9CDB-79035E2C60B4}">
      <dgm:prSet/>
      <dgm:spPr/>
      <dgm:t>
        <a:bodyPr/>
        <a:lstStyle/>
        <a:p>
          <a:endParaRPr lang="es-ES"/>
        </a:p>
      </dgm:t>
    </dgm:pt>
    <dgm:pt modelId="{D6548748-E522-43FF-B0FE-84407B16647D}">
      <dgm:prSet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Existen 8 centros de salud </a:t>
          </a:r>
          <a:endParaRPr lang="es-EC" sz="1600" dirty="0">
            <a:solidFill>
              <a:schemeClr val="tx1"/>
            </a:solidFill>
          </a:endParaRPr>
        </a:p>
      </dgm:t>
    </dgm:pt>
    <dgm:pt modelId="{0568913A-51A2-4425-A3F8-9D47493DCF7B}" type="parTrans" cxnId="{6A4F5133-B513-46F3-8BA9-12CB4372122F}">
      <dgm:prSet/>
      <dgm:spPr/>
      <dgm:t>
        <a:bodyPr/>
        <a:lstStyle/>
        <a:p>
          <a:endParaRPr lang="es-ES"/>
        </a:p>
      </dgm:t>
    </dgm:pt>
    <dgm:pt modelId="{E2FD0523-1420-4F80-B6B1-CCD0EBAAD0A9}" type="sibTrans" cxnId="{6A4F5133-B513-46F3-8BA9-12CB4372122F}">
      <dgm:prSet/>
      <dgm:spPr/>
      <dgm:t>
        <a:bodyPr/>
        <a:lstStyle/>
        <a:p>
          <a:endParaRPr lang="es-ES"/>
        </a:p>
      </dgm:t>
    </dgm:pt>
    <dgm:pt modelId="{930B33F6-E571-4EEF-928D-C0765D9C3D45}">
      <dgm:prSet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Cuentan con un dispensario médico del IEES </a:t>
          </a:r>
          <a:endParaRPr lang="es-EC" sz="1600" dirty="0">
            <a:solidFill>
              <a:schemeClr val="tx1"/>
            </a:solidFill>
          </a:endParaRPr>
        </a:p>
      </dgm:t>
    </dgm:pt>
    <dgm:pt modelId="{470C70B0-4BFF-497D-BF31-AE896EB15B48}" type="parTrans" cxnId="{C8212078-9E4F-4C88-AAC8-C41E85B74A36}">
      <dgm:prSet/>
      <dgm:spPr/>
      <dgm:t>
        <a:bodyPr/>
        <a:lstStyle/>
        <a:p>
          <a:endParaRPr lang="es-ES"/>
        </a:p>
      </dgm:t>
    </dgm:pt>
    <dgm:pt modelId="{D1B0B39C-328B-40F0-87EE-66ADB1DB570B}" type="sibTrans" cxnId="{C8212078-9E4F-4C88-AAC8-C41E85B74A36}">
      <dgm:prSet/>
      <dgm:spPr/>
      <dgm:t>
        <a:bodyPr/>
        <a:lstStyle/>
        <a:p>
          <a:endParaRPr lang="es-ES"/>
        </a:p>
      </dgm:t>
    </dgm:pt>
    <dgm:pt modelId="{DFBFBC86-C6F3-4336-85C4-F937030B4F55}" type="pres">
      <dgm:prSet presAssocID="{83EA4DF5-CD08-40F3-8856-6B2F5DEF58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FB79D41-38B0-4A8A-957B-383347D40604}" type="pres">
      <dgm:prSet presAssocID="{B3775512-EBBE-46C4-B3EC-211635DC9DB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A2EB72-13E1-490A-9954-4B5EBBAA09E8}" type="pres">
      <dgm:prSet presAssocID="{89AFE11A-1A0F-4B39-BB5F-B50605F94C02}" presName="sibTrans" presStyleCnt="0"/>
      <dgm:spPr/>
    </dgm:pt>
    <dgm:pt modelId="{E9E75269-B4CC-48CE-9F6E-919929C5D80D}" type="pres">
      <dgm:prSet presAssocID="{D265F102-4F2F-4DE8-8127-ADAF2018954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9320BF-437E-4A06-898E-405CFFE88A4B}" type="pres">
      <dgm:prSet presAssocID="{9BFC7D55-96AF-45B4-835E-A0F12C7F7AA3}" presName="sibTrans" presStyleCnt="0"/>
      <dgm:spPr/>
    </dgm:pt>
    <dgm:pt modelId="{39C8A0B6-11DB-41C9-8F05-DA9B6A505A46}" type="pres">
      <dgm:prSet presAssocID="{D1342483-3B93-4D44-8084-9C1E8EC3B81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108C4C-47AD-4248-A778-9DB5C9800259}" type="pres">
      <dgm:prSet presAssocID="{62C93596-6A17-46B0-BC05-FE8ADF0861F1}" presName="sibTrans" presStyleCnt="0"/>
      <dgm:spPr/>
    </dgm:pt>
    <dgm:pt modelId="{301BAB62-9E14-4577-B853-C72A7B7135B6}" type="pres">
      <dgm:prSet presAssocID="{2E959F82-E255-4AD4-A7A6-5907C39E3A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931DB-1541-48E8-A271-2A7DBE60A523}" type="pres">
      <dgm:prSet presAssocID="{39DD5F98-641A-4662-B7F5-5512E0E11AFB}" presName="sibTrans" presStyleCnt="0"/>
      <dgm:spPr/>
    </dgm:pt>
    <dgm:pt modelId="{A4731CD4-8C59-4EC9-BE13-E0C4CBB8E284}" type="pres">
      <dgm:prSet presAssocID="{7EFAB842-652A-442C-ACDB-F806396E64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48BF67-88C0-45B7-AC6F-1A5FE32FF349}" srcId="{D265F102-4F2F-4DE8-8127-ADAF20189547}" destId="{EBA307DC-2976-46C3-BA86-69AC42625CAD}" srcOrd="0" destOrd="0" parTransId="{FB7884BE-8444-4834-B513-BC26B176809B}" sibTransId="{D14D8129-121C-42A8-910D-D62786BFC2A7}"/>
    <dgm:cxn modelId="{4F2F842A-172D-407C-9109-7D00D5890EC1}" type="presOf" srcId="{930B33F6-E571-4EEF-928D-C0765D9C3D45}" destId="{A4731CD4-8C59-4EC9-BE13-E0C4CBB8E284}" srcOrd="0" destOrd="1" presId="urn:microsoft.com/office/officeart/2005/8/layout/hList6"/>
    <dgm:cxn modelId="{D1A640B5-758E-407D-9D8C-ADBEF6AEA4AD}" type="presOf" srcId="{3DE48FF1-711F-46E5-AE9D-8565164DC473}" destId="{E9E75269-B4CC-48CE-9F6E-919929C5D80D}" srcOrd="0" destOrd="5" presId="urn:microsoft.com/office/officeart/2005/8/layout/hList6"/>
    <dgm:cxn modelId="{7CB533E6-3238-4829-8B98-24422404EDC9}" srcId="{D265F102-4F2F-4DE8-8127-ADAF20189547}" destId="{26F90155-1C15-4D72-96DC-B25860154E4B}" srcOrd="5" destOrd="0" parTransId="{CC05B0C9-0B42-4F5D-A6BA-A93CEE484E79}" sibTransId="{8CA311BF-A606-49F4-BA23-1152468C07A3}"/>
    <dgm:cxn modelId="{2B9FD866-4372-408E-B169-BA08791ADF43}" type="presOf" srcId="{4940BD89-F1B6-474C-92AA-7D30FB9C5B90}" destId="{DFB79D41-38B0-4A8A-957B-383347D40604}" srcOrd="0" destOrd="2" presId="urn:microsoft.com/office/officeart/2005/8/layout/hList6"/>
    <dgm:cxn modelId="{F1E1A301-330D-40AA-8E77-C8607076E8FB}" srcId="{D265F102-4F2F-4DE8-8127-ADAF20189547}" destId="{F8BE8504-5A59-40E1-B01B-584B8B44EF94}" srcOrd="3" destOrd="0" parTransId="{14783581-C316-48CC-9152-21016757CE30}" sibTransId="{52DBFAC2-0EDF-4F9E-9591-0202A63BACEB}"/>
    <dgm:cxn modelId="{05543713-9513-4A78-9378-26E6A3604D7B}" type="presOf" srcId="{DDB9AA7A-C16C-400C-B680-DD1C92B6E8E4}" destId="{301BAB62-9E14-4577-B853-C72A7B7135B6}" srcOrd="0" destOrd="2" presId="urn:microsoft.com/office/officeart/2005/8/layout/hList6"/>
    <dgm:cxn modelId="{CC12FDFE-7757-4A64-ABA3-E30275D6609B}" srcId="{B3775512-EBBE-46C4-B3EC-211635DC9DB4}" destId="{D31FE579-1D9E-4060-A8AF-83DA27A5912B}" srcOrd="2" destOrd="0" parTransId="{4BE5B5C6-967C-41A6-8960-3142AD0E53BE}" sibTransId="{9C87F967-555B-48BB-A517-1FF2971FC6FE}"/>
    <dgm:cxn modelId="{678A17EC-5A62-47E5-A6EE-288244F34DCB}" type="presOf" srcId="{F8BE8504-5A59-40E1-B01B-584B8B44EF94}" destId="{E9E75269-B4CC-48CE-9F6E-919929C5D80D}" srcOrd="0" destOrd="4" presId="urn:microsoft.com/office/officeart/2005/8/layout/hList6"/>
    <dgm:cxn modelId="{68AE6FC1-523B-4B76-B257-71E1BE8E2189}" srcId="{B3775512-EBBE-46C4-B3EC-211635DC9DB4}" destId="{4940BD89-F1B6-474C-92AA-7D30FB9C5B90}" srcOrd="1" destOrd="0" parTransId="{91C5971A-D3B8-4962-8CA4-F79276FED041}" sibTransId="{96E77EC6-2915-4F68-9B8D-E5B9B8B12A52}"/>
    <dgm:cxn modelId="{615CD9C0-C45D-4039-9BEA-7F4039DAD32F}" srcId="{83EA4DF5-CD08-40F3-8856-6B2F5DEF58F5}" destId="{2E959F82-E255-4AD4-A7A6-5907C39E3A30}" srcOrd="3" destOrd="0" parTransId="{9FF956F4-A17F-4C35-864F-F48B95AAB552}" sibTransId="{39DD5F98-641A-4662-B7F5-5512E0E11AFB}"/>
    <dgm:cxn modelId="{37AFB3B3-9456-4798-BF1B-BE031F453BFA}" srcId="{D1342483-3B93-4D44-8084-9C1E8EC3B812}" destId="{BC27AC1C-7512-4969-BCD0-65231C23D4B8}" srcOrd="0" destOrd="0" parTransId="{2F1A10C7-8307-45ED-8C3F-235CC9710533}" sibTransId="{DE1F6F75-2677-46B2-A868-513D318B672B}"/>
    <dgm:cxn modelId="{FED23845-13EA-4A8F-A569-A3E84A5A7C4A}" type="presOf" srcId="{2E959F82-E255-4AD4-A7A6-5907C39E3A30}" destId="{301BAB62-9E14-4577-B853-C72A7B7135B6}" srcOrd="0" destOrd="0" presId="urn:microsoft.com/office/officeart/2005/8/layout/hList6"/>
    <dgm:cxn modelId="{9F8905B6-77F3-4225-AE63-A86CB28CE6A1}" type="presOf" srcId="{83EA4DF5-CD08-40F3-8856-6B2F5DEF58F5}" destId="{DFBFBC86-C6F3-4336-85C4-F937030B4F55}" srcOrd="0" destOrd="0" presId="urn:microsoft.com/office/officeart/2005/8/layout/hList6"/>
    <dgm:cxn modelId="{687C59E2-2E82-4AC3-A6DF-9541A2AB46F4}" srcId="{83EA4DF5-CD08-40F3-8856-6B2F5DEF58F5}" destId="{7EFAB842-652A-442C-ACDB-F806396E64EE}" srcOrd="4" destOrd="0" parTransId="{91CAFD8D-A224-4F7A-BFFF-F08C6911E622}" sibTransId="{A5A4424E-62B4-4AC9-89D2-7A4BAE30DE75}"/>
    <dgm:cxn modelId="{4F0D604C-0988-451F-949E-932E717A29D1}" type="presOf" srcId="{BC27AC1C-7512-4969-BCD0-65231C23D4B8}" destId="{39C8A0B6-11DB-41C9-8F05-DA9B6A505A46}" srcOrd="0" destOrd="1" presId="urn:microsoft.com/office/officeart/2005/8/layout/hList6"/>
    <dgm:cxn modelId="{446B9005-19FD-4AAF-A224-D2871EDDC8E1}" type="presOf" srcId="{F9193752-2E47-4916-8697-E007A484FA3E}" destId="{E9E75269-B4CC-48CE-9F6E-919929C5D80D}" srcOrd="0" destOrd="8" presId="urn:microsoft.com/office/officeart/2005/8/layout/hList6"/>
    <dgm:cxn modelId="{83AAD4C6-D87D-4947-98DD-69A31C6F0748}" type="presOf" srcId="{29E1442C-CC3A-46CA-B2CB-B982CEAF4E45}" destId="{39C8A0B6-11DB-41C9-8F05-DA9B6A505A46}" srcOrd="0" destOrd="2" presId="urn:microsoft.com/office/officeart/2005/8/layout/hList6"/>
    <dgm:cxn modelId="{A5A2D300-115E-4482-85CD-E0E91484C03C}" srcId="{D265F102-4F2F-4DE8-8127-ADAF20189547}" destId="{94CBB2AE-AA9B-4781-8FC1-9F80F31B2AAD}" srcOrd="1" destOrd="0" parTransId="{A812384B-035C-4FD1-8B5D-FFE9E8E2AC7F}" sibTransId="{DCA5B9AB-65C9-44BE-BF1F-29548803AEB1}"/>
    <dgm:cxn modelId="{A8DF58F9-B4F1-46D1-867F-4A6FA3D4F656}" srcId="{D265F102-4F2F-4DE8-8127-ADAF20189547}" destId="{EF32FF5E-411B-4D77-9A7A-2B009755F52D}" srcOrd="6" destOrd="0" parTransId="{286CB2D0-5251-4AF9-A3A1-366BBE470610}" sibTransId="{DB749FC6-F9A7-48D1-ADE5-4C5BBBCA5C8F}"/>
    <dgm:cxn modelId="{12FE4FE2-58C6-454C-9580-82E898357BE8}" srcId="{83EA4DF5-CD08-40F3-8856-6B2F5DEF58F5}" destId="{D265F102-4F2F-4DE8-8127-ADAF20189547}" srcOrd="1" destOrd="0" parTransId="{9C059FB1-7EBE-4FB8-BE1F-01CCB43A0DB2}" sibTransId="{9BFC7D55-96AF-45B4-835E-A0F12C7F7AA3}"/>
    <dgm:cxn modelId="{DC2EF067-AB47-4B3A-ACCB-DC97A7A9288E}" type="presOf" srcId="{D31FE579-1D9E-4060-A8AF-83DA27A5912B}" destId="{DFB79D41-38B0-4A8A-957B-383347D40604}" srcOrd="0" destOrd="3" presId="urn:microsoft.com/office/officeart/2005/8/layout/hList6"/>
    <dgm:cxn modelId="{F319FAFD-F31A-44CC-9AD5-FF01113CDA85}" type="presOf" srcId="{B3775512-EBBE-46C4-B3EC-211635DC9DB4}" destId="{DFB79D41-38B0-4A8A-957B-383347D40604}" srcOrd="0" destOrd="0" presId="urn:microsoft.com/office/officeart/2005/8/layout/hList6"/>
    <dgm:cxn modelId="{C3CCA1DE-01EA-404F-B51A-224996D962A2}" srcId="{D265F102-4F2F-4DE8-8127-ADAF20189547}" destId="{DC7BF256-4040-43EC-8E3C-9CC627996C10}" srcOrd="2" destOrd="0" parTransId="{A7F473C5-A0AD-4B7B-A248-756D19526249}" sibTransId="{866E177E-A0C5-4128-BC9C-439BDAF199B1}"/>
    <dgm:cxn modelId="{B5F57E05-2ECE-4D5A-9F1F-82CAC36D8756}" srcId="{D265F102-4F2F-4DE8-8127-ADAF20189547}" destId="{F9193752-2E47-4916-8697-E007A484FA3E}" srcOrd="7" destOrd="0" parTransId="{7295440F-99C4-48A3-B30B-7D41D964C4BE}" sibTransId="{4811E2D2-0356-4949-BD07-93C9EAB1B397}"/>
    <dgm:cxn modelId="{A8A3204F-233C-4ACE-9A19-4A70DB2788EB}" type="presOf" srcId="{D1342483-3B93-4D44-8084-9C1E8EC3B812}" destId="{39C8A0B6-11DB-41C9-8F05-DA9B6A505A46}" srcOrd="0" destOrd="0" presId="urn:microsoft.com/office/officeart/2005/8/layout/hList6"/>
    <dgm:cxn modelId="{7DEA6715-7921-4F8C-AC7C-952A86EAEACC}" type="presOf" srcId="{D6548748-E522-43FF-B0FE-84407B16647D}" destId="{A4731CD4-8C59-4EC9-BE13-E0C4CBB8E284}" srcOrd="0" destOrd="2" presId="urn:microsoft.com/office/officeart/2005/8/layout/hList6"/>
    <dgm:cxn modelId="{59E6A796-7358-4F9B-9CDB-79035E2C60B4}" srcId="{2E959F82-E255-4AD4-A7A6-5907C39E3A30}" destId="{DDB9AA7A-C16C-400C-B680-DD1C92B6E8E4}" srcOrd="1" destOrd="0" parTransId="{0E39035D-0E60-4603-AC0D-A178767D0146}" sibTransId="{98E8A5F7-4CD1-4BAD-9F88-8FDF61318E30}"/>
    <dgm:cxn modelId="{A2DC4F9C-D170-48F3-98BC-974C8A75C17B}" type="presOf" srcId="{5ABA90A2-39D1-4C0F-A1BC-8CB1582F8900}" destId="{DFB79D41-38B0-4A8A-957B-383347D40604}" srcOrd="0" destOrd="1" presId="urn:microsoft.com/office/officeart/2005/8/layout/hList6"/>
    <dgm:cxn modelId="{6A4F5133-B513-46F3-8BA9-12CB4372122F}" srcId="{7EFAB842-652A-442C-ACDB-F806396E64EE}" destId="{D6548748-E522-43FF-B0FE-84407B16647D}" srcOrd="1" destOrd="0" parTransId="{0568913A-51A2-4425-A3F8-9D47493DCF7B}" sibTransId="{E2FD0523-1420-4F80-B6B1-CCD0EBAAD0A9}"/>
    <dgm:cxn modelId="{1865C37C-EAFB-4304-B19D-19E657F0EFE5}" srcId="{2E959F82-E255-4AD4-A7A6-5907C39E3A30}" destId="{06796777-896E-4FBE-B124-63988C328647}" srcOrd="0" destOrd="0" parTransId="{A9D72353-5143-4EBF-B34B-2FD2194B441E}" sibTransId="{96678D26-26F7-4345-B675-14DAD4790C7D}"/>
    <dgm:cxn modelId="{2395FC57-6B62-4A7B-BBCE-847DE1EF2993}" type="presOf" srcId="{D265F102-4F2F-4DE8-8127-ADAF20189547}" destId="{E9E75269-B4CC-48CE-9F6E-919929C5D80D}" srcOrd="0" destOrd="0" presId="urn:microsoft.com/office/officeart/2005/8/layout/hList6"/>
    <dgm:cxn modelId="{647AF37B-4083-462B-BB3A-3CF8A935CD26}" type="presOf" srcId="{EF32FF5E-411B-4D77-9A7A-2B009755F52D}" destId="{E9E75269-B4CC-48CE-9F6E-919929C5D80D}" srcOrd="0" destOrd="7" presId="urn:microsoft.com/office/officeart/2005/8/layout/hList6"/>
    <dgm:cxn modelId="{3FC190D1-6629-4D60-BD01-349A5C8D22E7}" srcId="{83EA4DF5-CD08-40F3-8856-6B2F5DEF58F5}" destId="{D1342483-3B93-4D44-8084-9C1E8EC3B812}" srcOrd="2" destOrd="0" parTransId="{A308FA60-FE98-4978-8692-0CE04958D21E}" sibTransId="{62C93596-6A17-46B0-BC05-FE8ADF0861F1}"/>
    <dgm:cxn modelId="{0DC95555-1D30-452C-936B-0D60FF3B3669}" type="presOf" srcId="{EBA307DC-2976-46C3-BA86-69AC42625CAD}" destId="{E9E75269-B4CC-48CE-9F6E-919929C5D80D}" srcOrd="0" destOrd="1" presId="urn:microsoft.com/office/officeart/2005/8/layout/hList6"/>
    <dgm:cxn modelId="{C19D4B93-CAE3-4800-AE3D-2F0BA4688908}" srcId="{B3775512-EBBE-46C4-B3EC-211635DC9DB4}" destId="{5ABA90A2-39D1-4C0F-A1BC-8CB1582F8900}" srcOrd="0" destOrd="0" parTransId="{EA3F8BE4-FAB6-4BE6-B58A-79C0820FB9DE}" sibTransId="{9CB5016F-E073-4367-94BE-A9604A003C5C}"/>
    <dgm:cxn modelId="{4D91BBB2-E16E-4196-A770-8B10FC340BD6}" srcId="{83EA4DF5-CD08-40F3-8856-6B2F5DEF58F5}" destId="{B3775512-EBBE-46C4-B3EC-211635DC9DB4}" srcOrd="0" destOrd="0" parTransId="{060E20DA-6F41-4B8D-B49C-F193C21F023B}" sibTransId="{89AFE11A-1A0F-4B39-BB5F-B50605F94C02}"/>
    <dgm:cxn modelId="{6A999BCD-3839-417C-BD2D-D48B4A029A23}" type="presOf" srcId="{06796777-896E-4FBE-B124-63988C328647}" destId="{301BAB62-9E14-4577-B853-C72A7B7135B6}" srcOrd="0" destOrd="1" presId="urn:microsoft.com/office/officeart/2005/8/layout/hList6"/>
    <dgm:cxn modelId="{C8212078-9E4F-4C88-AAC8-C41E85B74A36}" srcId="{7EFAB842-652A-442C-ACDB-F806396E64EE}" destId="{930B33F6-E571-4EEF-928D-C0765D9C3D45}" srcOrd="0" destOrd="0" parTransId="{470C70B0-4BFF-497D-BF31-AE896EB15B48}" sibTransId="{D1B0B39C-328B-40F0-87EE-66ADB1DB570B}"/>
    <dgm:cxn modelId="{DE227E35-A2E2-424F-9EDB-CED13E7CA7F7}" type="presOf" srcId="{7EFAB842-652A-442C-ACDB-F806396E64EE}" destId="{A4731CD4-8C59-4EC9-BE13-E0C4CBB8E284}" srcOrd="0" destOrd="0" presId="urn:microsoft.com/office/officeart/2005/8/layout/hList6"/>
    <dgm:cxn modelId="{A3768248-C343-420A-A465-18877ECCB3ED}" type="presOf" srcId="{94CBB2AE-AA9B-4781-8FC1-9F80F31B2AAD}" destId="{E9E75269-B4CC-48CE-9F6E-919929C5D80D}" srcOrd="0" destOrd="2" presId="urn:microsoft.com/office/officeart/2005/8/layout/hList6"/>
    <dgm:cxn modelId="{100E012D-8A3E-4698-BD21-0A2CFE7D57B0}" srcId="{D1342483-3B93-4D44-8084-9C1E8EC3B812}" destId="{5F1ADAE4-9D50-4AC9-94CA-BC47D80F4CE6}" srcOrd="2" destOrd="0" parTransId="{36743990-38DB-4F79-9C2F-FA223EB17FF8}" sibTransId="{797975DB-F7F5-4EBB-9376-C07633E0E4BF}"/>
    <dgm:cxn modelId="{AFD720F9-7BDC-485A-8086-709B685A01C1}" type="presOf" srcId="{DC7BF256-4040-43EC-8E3C-9CC627996C10}" destId="{E9E75269-B4CC-48CE-9F6E-919929C5D80D}" srcOrd="0" destOrd="3" presId="urn:microsoft.com/office/officeart/2005/8/layout/hList6"/>
    <dgm:cxn modelId="{C174D139-4784-4099-AE5B-477BE341F859}" type="presOf" srcId="{26F90155-1C15-4D72-96DC-B25860154E4B}" destId="{E9E75269-B4CC-48CE-9F6E-919929C5D80D}" srcOrd="0" destOrd="6" presId="urn:microsoft.com/office/officeart/2005/8/layout/hList6"/>
    <dgm:cxn modelId="{01B9A01E-AB18-4D2B-B067-4575C85EB37A}" srcId="{D265F102-4F2F-4DE8-8127-ADAF20189547}" destId="{3DE48FF1-711F-46E5-AE9D-8565164DC473}" srcOrd="4" destOrd="0" parTransId="{70111F7B-B256-40A0-9558-FA8D29A1A2A9}" sibTransId="{B611819E-112C-45FA-B43C-8CF66B7969F0}"/>
    <dgm:cxn modelId="{66F2FCC6-9D0B-4634-8AD8-0612B7EED6BA}" srcId="{D1342483-3B93-4D44-8084-9C1E8EC3B812}" destId="{29E1442C-CC3A-46CA-B2CB-B982CEAF4E45}" srcOrd="1" destOrd="0" parTransId="{3D96A6BE-546B-4611-80F1-28711E83979B}" sibTransId="{A3E7F5DC-9C0C-4E11-A1DE-2907C178E211}"/>
    <dgm:cxn modelId="{0ECCB0A5-D251-4698-8B91-B104D41AC008}" type="presOf" srcId="{5F1ADAE4-9D50-4AC9-94CA-BC47D80F4CE6}" destId="{39C8A0B6-11DB-41C9-8F05-DA9B6A505A46}" srcOrd="0" destOrd="3" presId="urn:microsoft.com/office/officeart/2005/8/layout/hList6"/>
    <dgm:cxn modelId="{D7C8015C-E558-43CB-BDD0-5CE7647A7973}" type="presParOf" srcId="{DFBFBC86-C6F3-4336-85C4-F937030B4F55}" destId="{DFB79D41-38B0-4A8A-957B-383347D40604}" srcOrd="0" destOrd="0" presId="urn:microsoft.com/office/officeart/2005/8/layout/hList6"/>
    <dgm:cxn modelId="{F5647E6E-64EA-4EC2-917E-4C97DA7CF5F6}" type="presParOf" srcId="{DFBFBC86-C6F3-4336-85C4-F937030B4F55}" destId="{86A2EB72-13E1-490A-9954-4B5EBBAA09E8}" srcOrd="1" destOrd="0" presId="urn:microsoft.com/office/officeart/2005/8/layout/hList6"/>
    <dgm:cxn modelId="{CEF920C9-C49C-4CBF-A213-D57EF851CA67}" type="presParOf" srcId="{DFBFBC86-C6F3-4336-85C4-F937030B4F55}" destId="{E9E75269-B4CC-48CE-9F6E-919929C5D80D}" srcOrd="2" destOrd="0" presId="urn:microsoft.com/office/officeart/2005/8/layout/hList6"/>
    <dgm:cxn modelId="{6F41B851-83E8-48E2-9EDD-4837FA0315CB}" type="presParOf" srcId="{DFBFBC86-C6F3-4336-85C4-F937030B4F55}" destId="{609320BF-437E-4A06-898E-405CFFE88A4B}" srcOrd="3" destOrd="0" presId="urn:microsoft.com/office/officeart/2005/8/layout/hList6"/>
    <dgm:cxn modelId="{4A010EE8-FF02-43A7-A5EE-A6FD0B14A6D1}" type="presParOf" srcId="{DFBFBC86-C6F3-4336-85C4-F937030B4F55}" destId="{39C8A0B6-11DB-41C9-8F05-DA9B6A505A46}" srcOrd="4" destOrd="0" presId="urn:microsoft.com/office/officeart/2005/8/layout/hList6"/>
    <dgm:cxn modelId="{E8F9E05B-1106-4CB8-B84A-306A9A59E69B}" type="presParOf" srcId="{DFBFBC86-C6F3-4336-85C4-F937030B4F55}" destId="{21108C4C-47AD-4248-A778-9DB5C9800259}" srcOrd="5" destOrd="0" presId="urn:microsoft.com/office/officeart/2005/8/layout/hList6"/>
    <dgm:cxn modelId="{E1AE0458-1A93-4F71-86D3-169B6191CAC4}" type="presParOf" srcId="{DFBFBC86-C6F3-4336-85C4-F937030B4F55}" destId="{301BAB62-9E14-4577-B853-C72A7B7135B6}" srcOrd="6" destOrd="0" presId="urn:microsoft.com/office/officeart/2005/8/layout/hList6"/>
    <dgm:cxn modelId="{8BB64EB0-3450-44D6-B85C-AB2AA770A045}" type="presParOf" srcId="{DFBFBC86-C6F3-4336-85C4-F937030B4F55}" destId="{B86931DB-1541-48E8-A271-2A7DBE60A523}" srcOrd="7" destOrd="0" presId="urn:microsoft.com/office/officeart/2005/8/layout/hList6"/>
    <dgm:cxn modelId="{28E2D289-1CF7-464B-BE15-D24F2663D6C6}" type="presParOf" srcId="{DFBFBC86-C6F3-4336-85C4-F937030B4F55}" destId="{A4731CD4-8C59-4EC9-BE13-E0C4CBB8E28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1468AF8-ED57-4C59-8688-8DC87A91F82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E536D90-5DC8-4EB2-83DF-AC5EE29A6F55}">
      <dgm:prSet phldrT="[Texto]"/>
      <dgm:spPr/>
      <dgm:t>
        <a:bodyPr/>
        <a:lstStyle/>
        <a:p>
          <a:r>
            <a:rPr lang="es-ES" dirty="0"/>
            <a:t>Factor demográfico</a:t>
          </a:r>
        </a:p>
        <a:p>
          <a:r>
            <a:rPr lang="es-EC" dirty="0"/>
            <a:t>y geográfico </a:t>
          </a:r>
        </a:p>
      </dgm:t>
    </dgm:pt>
    <dgm:pt modelId="{ED274BAB-F018-4507-B27F-E65A2FEFC8E9}" type="parTrans" cxnId="{272B42C5-ADAA-4B30-9B06-EC208FFD5022}">
      <dgm:prSet/>
      <dgm:spPr/>
      <dgm:t>
        <a:bodyPr/>
        <a:lstStyle/>
        <a:p>
          <a:endParaRPr lang="es-EC"/>
        </a:p>
      </dgm:t>
    </dgm:pt>
    <dgm:pt modelId="{5A90E322-17A8-45D0-84A4-2147D755E973}" type="sibTrans" cxnId="{272B42C5-ADAA-4B30-9B06-EC208FFD5022}">
      <dgm:prSet custT="1"/>
      <dgm:spPr/>
      <dgm:t>
        <a:bodyPr/>
        <a:lstStyle/>
        <a:p>
          <a:endParaRPr lang="es-EC" sz="2300" dirty="0"/>
        </a:p>
        <a:p>
          <a:r>
            <a:rPr lang="es-ES" sz="1800" dirty="0"/>
            <a:t>Compañía</a:t>
          </a:r>
          <a:endParaRPr lang="es-EC" sz="1800" dirty="0"/>
        </a:p>
      </dgm:t>
    </dgm:pt>
    <dgm:pt modelId="{2498E980-2BE5-40CB-B623-ACFD92D4A0D1}">
      <dgm:prSet phldrT="[Texto]" custT="1"/>
      <dgm:spPr/>
      <dgm:t>
        <a:bodyPr/>
        <a:lstStyle/>
        <a:p>
          <a:r>
            <a:rPr lang="es-ES" sz="1800" dirty="0"/>
            <a:t>Nacionales y extranjeros </a:t>
          </a:r>
        </a:p>
        <a:p>
          <a:r>
            <a:rPr lang="es-ES" sz="1800" dirty="0"/>
            <a:t>18 – 25 años</a:t>
          </a:r>
        </a:p>
      </dgm:t>
    </dgm:pt>
    <dgm:pt modelId="{EFE7FF35-51B8-4F00-BAB4-F8BC34B686DB}" type="parTrans" cxnId="{B57BFA7E-9CC9-4DF8-815B-0033CA250C94}">
      <dgm:prSet/>
      <dgm:spPr/>
      <dgm:t>
        <a:bodyPr/>
        <a:lstStyle/>
        <a:p>
          <a:endParaRPr lang="es-EC"/>
        </a:p>
      </dgm:t>
    </dgm:pt>
    <dgm:pt modelId="{39A45817-53F4-48BE-B57B-8A80A83AA9FA}" type="sibTrans" cxnId="{B57BFA7E-9CC9-4DF8-815B-0033CA250C94}">
      <dgm:prSet/>
      <dgm:spPr/>
      <dgm:t>
        <a:bodyPr/>
        <a:lstStyle/>
        <a:p>
          <a:endParaRPr lang="es-EC"/>
        </a:p>
      </dgm:t>
    </dgm:pt>
    <dgm:pt modelId="{1CCFEE64-2D70-49C2-A1AB-70712ED9C887}">
      <dgm:prSet phldrT="[Texto]"/>
      <dgm:spPr/>
      <dgm:t>
        <a:bodyPr/>
        <a:lstStyle/>
        <a:p>
          <a:r>
            <a:rPr lang="es-ES" dirty="0"/>
            <a:t>Duración de visita</a:t>
          </a:r>
          <a:endParaRPr lang="es-EC" dirty="0"/>
        </a:p>
      </dgm:t>
    </dgm:pt>
    <dgm:pt modelId="{D8E35DD3-E44F-4941-A58C-A55DCC2513D7}" type="parTrans" cxnId="{AEE24FC1-12CA-41E7-B20F-0FDB0125F545}">
      <dgm:prSet/>
      <dgm:spPr/>
      <dgm:t>
        <a:bodyPr/>
        <a:lstStyle/>
        <a:p>
          <a:endParaRPr lang="es-EC"/>
        </a:p>
      </dgm:t>
    </dgm:pt>
    <dgm:pt modelId="{EED36176-34D3-46A8-86F2-8EF143A82F4D}" type="sibTrans" cxnId="{AEE24FC1-12CA-41E7-B20F-0FDB0125F545}">
      <dgm:prSet/>
      <dgm:spPr/>
      <dgm:t>
        <a:bodyPr/>
        <a:lstStyle/>
        <a:p>
          <a:r>
            <a:rPr lang="es-ES" dirty="0"/>
            <a:t>Información</a:t>
          </a:r>
          <a:endParaRPr lang="es-EC" dirty="0"/>
        </a:p>
      </dgm:t>
    </dgm:pt>
    <dgm:pt modelId="{02CBC947-518D-42C8-B195-6DA00B366E00}">
      <dgm:prSet phldrT="[Texto]" custT="1"/>
      <dgm:spPr/>
      <dgm:t>
        <a:bodyPr/>
        <a:lstStyle/>
        <a:p>
          <a:r>
            <a:rPr lang="es-ES" sz="1800" dirty="0"/>
            <a:t>1 día </a:t>
          </a:r>
          <a:endParaRPr lang="es-EC" sz="1800" dirty="0"/>
        </a:p>
      </dgm:t>
    </dgm:pt>
    <dgm:pt modelId="{B6028A30-1C51-4892-A367-53A41F5B80C9}" type="parTrans" cxnId="{E8A9C389-FE11-4916-A7FB-D0D345DC9765}">
      <dgm:prSet/>
      <dgm:spPr/>
      <dgm:t>
        <a:bodyPr/>
        <a:lstStyle/>
        <a:p>
          <a:endParaRPr lang="es-EC"/>
        </a:p>
      </dgm:t>
    </dgm:pt>
    <dgm:pt modelId="{3B8B9B31-30C4-4BCE-9EB8-345932C637FB}" type="sibTrans" cxnId="{E8A9C389-FE11-4916-A7FB-D0D345DC9765}">
      <dgm:prSet/>
      <dgm:spPr/>
      <dgm:t>
        <a:bodyPr/>
        <a:lstStyle/>
        <a:p>
          <a:endParaRPr lang="es-EC"/>
        </a:p>
      </dgm:t>
    </dgm:pt>
    <dgm:pt modelId="{871B9F84-BDB0-4594-9490-8ABC9846D1C5}">
      <dgm:prSet phldrT="[Texto]"/>
      <dgm:spPr/>
      <dgm:t>
        <a:bodyPr/>
        <a:lstStyle/>
        <a:p>
          <a:r>
            <a:rPr lang="es-ES" dirty="0"/>
            <a:t>Presupuesto de gasto</a:t>
          </a:r>
          <a:endParaRPr lang="es-EC" dirty="0"/>
        </a:p>
      </dgm:t>
    </dgm:pt>
    <dgm:pt modelId="{17B5D7EB-0CF3-4CA9-BC71-FD110B594674}" type="parTrans" cxnId="{B79EB565-AA36-45A2-98B6-DD64CE941701}">
      <dgm:prSet/>
      <dgm:spPr/>
      <dgm:t>
        <a:bodyPr/>
        <a:lstStyle/>
        <a:p>
          <a:endParaRPr lang="es-EC"/>
        </a:p>
      </dgm:t>
    </dgm:pt>
    <dgm:pt modelId="{339D0EF7-EEB2-43BE-B0AC-632E58E1F89C}" type="sibTrans" cxnId="{B79EB565-AA36-45A2-98B6-DD64CE941701}">
      <dgm:prSet/>
      <dgm:spPr/>
      <dgm:t>
        <a:bodyPr/>
        <a:lstStyle/>
        <a:p>
          <a:r>
            <a:rPr lang="es-ES" dirty="0"/>
            <a:t>Preferencia de actividades</a:t>
          </a:r>
          <a:endParaRPr lang="es-EC" dirty="0"/>
        </a:p>
      </dgm:t>
    </dgm:pt>
    <dgm:pt modelId="{2405A952-62BD-44F4-96B5-31343D3D22DA}">
      <dgm:prSet phldrT="[Texto]" custT="1"/>
      <dgm:spPr/>
      <dgm:t>
        <a:bodyPr/>
        <a:lstStyle/>
        <a:p>
          <a:r>
            <a:rPr lang="es-ES" sz="1800" dirty="0"/>
            <a:t> $20 a $40</a:t>
          </a:r>
          <a:endParaRPr lang="es-EC" sz="1800" dirty="0"/>
        </a:p>
      </dgm:t>
    </dgm:pt>
    <dgm:pt modelId="{46609650-F3F2-4FE8-A46E-4EB594515DE6}" type="parTrans" cxnId="{A46BFF34-104D-425F-94D4-FCBAF602E022}">
      <dgm:prSet/>
      <dgm:spPr/>
      <dgm:t>
        <a:bodyPr/>
        <a:lstStyle/>
        <a:p>
          <a:endParaRPr lang="es-EC"/>
        </a:p>
      </dgm:t>
    </dgm:pt>
    <dgm:pt modelId="{CFDBD2F0-E9F0-4BB7-9106-7B0288536ABE}" type="sibTrans" cxnId="{A46BFF34-104D-425F-94D4-FCBAF602E022}">
      <dgm:prSet/>
      <dgm:spPr/>
      <dgm:t>
        <a:bodyPr/>
        <a:lstStyle/>
        <a:p>
          <a:endParaRPr lang="es-EC"/>
        </a:p>
      </dgm:t>
    </dgm:pt>
    <dgm:pt modelId="{E95A5646-F18C-48A3-9ADD-B87F656D1B93}" type="pres">
      <dgm:prSet presAssocID="{E1468AF8-ED57-4C59-8688-8DC87A91F82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0CE9079-FE22-4972-BFFA-7D7FC3A242F9}" type="pres">
      <dgm:prSet presAssocID="{5E536D90-5DC8-4EB2-83DF-AC5EE29A6F55}" presName="composite" presStyleCnt="0"/>
      <dgm:spPr/>
    </dgm:pt>
    <dgm:pt modelId="{2A9E5E20-8D9E-4270-A739-5AF7CD6585B4}" type="pres">
      <dgm:prSet presAssocID="{5E536D90-5DC8-4EB2-83DF-AC5EE29A6F5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E49300-9B62-46D7-A644-AF984D471626}" type="pres">
      <dgm:prSet presAssocID="{5E536D90-5DC8-4EB2-83DF-AC5EE29A6F55}" presName="Childtext1" presStyleLbl="revTx" presStyleIdx="0" presStyleCnt="3" custScaleX="97733" custScaleY="101806" custLinFactNeighborX="4286" custLinFactNeighborY="8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9AE000-520C-4490-9BF5-AF485CBB9BFE}" type="pres">
      <dgm:prSet presAssocID="{5E536D90-5DC8-4EB2-83DF-AC5EE29A6F55}" presName="BalanceSpacing" presStyleCnt="0"/>
      <dgm:spPr/>
    </dgm:pt>
    <dgm:pt modelId="{C404487C-1D59-46EE-86EF-405054DF8C10}" type="pres">
      <dgm:prSet presAssocID="{5E536D90-5DC8-4EB2-83DF-AC5EE29A6F55}" presName="BalanceSpacing1" presStyleCnt="0"/>
      <dgm:spPr/>
    </dgm:pt>
    <dgm:pt modelId="{D5953615-C5A9-48DD-BB1F-ED69AFF8A678}" type="pres">
      <dgm:prSet presAssocID="{5A90E322-17A8-45D0-84A4-2147D755E973}" presName="Accent1Text" presStyleLbl="node1" presStyleIdx="1" presStyleCnt="6"/>
      <dgm:spPr/>
      <dgm:t>
        <a:bodyPr/>
        <a:lstStyle/>
        <a:p>
          <a:endParaRPr lang="es-ES"/>
        </a:p>
      </dgm:t>
    </dgm:pt>
    <dgm:pt modelId="{9066FEBC-2858-429B-A779-7E0D6B5B7B4A}" type="pres">
      <dgm:prSet presAssocID="{5A90E322-17A8-45D0-84A4-2147D755E973}" presName="spaceBetweenRectangles" presStyleCnt="0"/>
      <dgm:spPr/>
    </dgm:pt>
    <dgm:pt modelId="{57F397BF-3CE1-4217-8953-0FAB0C3E5BCE}" type="pres">
      <dgm:prSet presAssocID="{1CCFEE64-2D70-49C2-A1AB-70712ED9C887}" presName="composite" presStyleCnt="0"/>
      <dgm:spPr/>
    </dgm:pt>
    <dgm:pt modelId="{60638132-4E0D-48A2-8EF1-1BC8E9EE56AA}" type="pres">
      <dgm:prSet presAssocID="{1CCFEE64-2D70-49C2-A1AB-70712ED9C88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B038B2-45C3-4B87-ADAA-67BCBD09230B}" type="pres">
      <dgm:prSet presAssocID="{1CCFEE64-2D70-49C2-A1AB-70712ED9C88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1EBA60-D03D-44D4-8020-7FC208171800}" type="pres">
      <dgm:prSet presAssocID="{1CCFEE64-2D70-49C2-A1AB-70712ED9C887}" presName="BalanceSpacing" presStyleCnt="0"/>
      <dgm:spPr/>
    </dgm:pt>
    <dgm:pt modelId="{AE502CCA-4CC5-4446-9A32-E484D6E74D01}" type="pres">
      <dgm:prSet presAssocID="{1CCFEE64-2D70-49C2-A1AB-70712ED9C887}" presName="BalanceSpacing1" presStyleCnt="0"/>
      <dgm:spPr/>
    </dgm:pt>
    <dgm:pt modelId="{CA8B822D-A719-4534-B9FE-97FAC1AB810C}" type="pres">
      <dgm:prSet presAssocID="{EED36176-34D3-46A8-86F2-8EF143A82F4D}" presName="Accent1Text" presStyleLbl="node1" presStyleIdx="3" presStyleCnt="6"/>
      <dgm:spPr/>
      <dgm:t>
        <a:bodyPr/>
        <a:lstStyle/>
        <a:p>
          <a:endParaRPr lang="es-ES"/>
        </a:p>
      </dgm:t>
    </dgm:pt>
    <dgm:pt modelId="{9B4C0A3C-FDB9-4839-8E4E-3B33266E18BF}" type="pres">
      <dgm:prSet presAssocID="{EED36176-34D3-46A8-86F2-8EF143A82F4D}" presName="spaceBetweenRectangles" presStyleCnt="0"/>
      <dgm:spPr/>
    </dgm:pt>
    <dgm:pt modelId="{FB239220-0615-4F90-A76A-87C32175BB0D}" type="pres">
      <dgm:prSet presAssocID="{871B9F84-BDB0-4594-9490-8ABC9846D1C5}" presName="composite" presStyleCnt="0"/>
      <dgm:spPr/>
    </dgm:pt>
    <dgm:pt modelId="{E2D48DD6-37B8-4A7E-A875-4F330B03622A}" type="pres">
      <dgm:prSet presAssocID="{871B9F84-BDB0-4594-9490-8ABC9846D1C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7DB2CF-9B0F-465D-8FF8-C3757BF45697}" type="pres">
      <dgm:prSet presAssocID="{871B9F84-BDB0-4594-9490-8ABC9846D1C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4656DD-A714-4DF3-A2B5-E2ED14F528AC}" type="pres">
      <dgm:prSet presAssocID="{871B9F84-BDB0-4594-9490-8ABC9846D1C5}" presName="BalanceSpacing" presStyleCnt="0"/>
      <dgm:spPr/>
    </dgm:pt>
    <dgm:pt modelId="{6CCF1FBE-7DE9-486C-9EA3-F8E289AC5AA4}" type="pres">
      <dgm:prSet presAssocID="{871B9F84-BDB0-4594-9490-8ABC9846D1C5}" presName="BalanceSpacing1" presStyleCnt="0"/>
      <dgm:spPr/>
    </dgm:pt>
    <dgm:pt modelId="{2B2A53A7-8C7E-4736-AA6B-A10ACDD46437}" type="pres">
      <dgm:prSet presAssocID="{339D0EF7-EEB2-43BE-B0AC-632E58E1F89C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B57BFA7E-9CC9-4DF8-815B-0033CA250C94}" srcId="{5E536D90-5DC8-4EB2-83DF-AC5EE29A6F55}" destId="{2498E980-2BE5-40CB-B623-ACFD92D4A0D1}" srcOrd="0" destOrd="0" parTransId="{EFE7FF35-51B8-4F00-BAB4-F8BC34B686DB}" sibTransId="{39A45817-53F4-48BE-B57B-8A80A83AA9FA}"/>
    <dgm:cxn modelId="{3A4F4E5F-AE2F-4699-83B2-7A4E170888DA}" type="presOf" srcId="{339D0EF7-EEB2-43BE-B0AC-632E58E1F89C}" destId="{2B2A53A7-8C7E-4736-AA6B-A10ACDD46437}" srcOrd="0" destOrd="0" presId="urn:microsoft.com/office/officeart/2008/layout/AlternatingHexagons"/>
    <dgm:cxn modelId="{8871B38F-20EB-4657-BCE3-36251CEF2E37}" type="presOf" srcId="{EED36176-34D3-46A8-86F2-8EF143A82F4D}" destId="{CA8B822D-A719-4534-B9FE-97FAC1AB810C}" srcOrd="0" destOrd="0" presId="urn:microsoft.com/office/officeart/2008/layout/AlternatingHexagons"/>
    <dgm:cxn modelId="{272B42C5-ADAA-4B30-9B06-EC208FFD5022}" srcId="{E1468AF8-ED57-4C59-8688-8DC87A91F822}" destId="{5E536D90-5DC8-4EB2-83DF-AC5EE29A6F55}" srcOrd="0" destOrd="0" parTransId="{ED274BAB-F018-4507-B27F-E65A2FEFC8E9}" sibTransId="{5A90E322-17A8-45D0-84A4-2147D755E973}"/>
    <dgm:cxn modelId="{CA59E388-4844-4A45-BAE5-AA557F579A9D}" type="presOf" srcId="{871B9F84-BDB0-4594-9490-8ABC9846D1C5}" destId="{E2D48DD6-37B8-4A7E-A875-4F330B03622A}" srcOrd="0" destOrd="0" presId="urn:microsoft.com/office/officeart/2008/layout/AlternatingHexagons"/>
    <dgm:cxn modelId="{DF8F0E06-3A51-480C-A1F0-2771CD3A90DD}" type="presOf" srcId="{1CCFEE64-2D70-49C2-A1AB-70712ED9C887}" destId="{60638132-4E0D-48A2-8EF1-1BC8E9EE56AA}" srcOrd="0" destOrd="0" presId="urn:microsoft.com/office/officeart/2008/layout/AlternatingHexagons"/>
    <dgm:cxn modelId="{AEE24FC1-12CA-41E7-B20F-0FDB0125F545}" srcId="{E1468AF8-ED57-4C59-8688-8DC87A91F822}" destId="{1CCFEE64-2D70-49C2-A1AB-70712ED9C887}" srcOrd="1" destOrd="0" parTransId="{D8E35DD3-E44F-4941-A58C-A55DCC2513D7}" sibTransId="{EED36176-34D3-46A8-86F2-8EF143A82F4D}"/>
    <dgm:cxn modelId="{9C81395F-C134-4CA1-9BC7-1E35DFCA97D4}" type="presOf" srcId="{2405A952-62BD-44F4-96B5-31343D3D22DA}" destId="{217DB2CF-9B0F-465D-8FF8-C3757BF45697}" srcOrd="0" destOrd="0" presId="urn:microsoft.com/office/officeart/2008/layout/AlternatingHexagons"/>
    <dgm:cxn modelId="{B79EB565-AA36-45A2-98B6-DD64CE941701}" srcId="{E1468AF8-ED57-4C59-8688-8DC87A91F822}" destId="{871B9F84-BDB0-4594-9490-8ABC9846D1C5}" srcOrd="2" destOrd="0" parTransId="{17B5D7EB-0CF3-4CA9-BC71-FD110B594674}" sibTransId="{339D0EF7-EEB2-43BE-B0AC-632E58E1F89C}"/>
    <dgm:cxn modelId="{4E8C0ECF-26D2-4A86-A8A7-9B0C613BF0FD}" type="presOf" srcId="{E1468AF8-ED57-4C59-8688-8DC87A91F822}" destId="{E95A5646-F18C-48A3-9ADD-B87F656D1B93}" srcOrd="0" destOrd="0" presId="urn:microsoft.com/office/officeart/2008/layout/AlternatingHexagons"/>
    <dgm:cxn modelId="{E8A9C389-FE11-4916-A7FB-D0D345DC9765}" srcId="{1CCFEE64-2D70-49C2-A1AB-70712ED9C887}" destId="{02CBC947-518D-42C8-B195-6DA00B366E00}" srcOrd="0" destOrd="0" parTransId="{B6028A30-1C51-4892-A367-53A41F5B80C9}" sibTransId="{3B8B9B31-30C4-4BCE-9EB8-345932C637FB}"/>
    <dgm:cxn modelId="{DAD23B95-A36A-4A12-9375-5AF8AB3CB13A}" type="presOf" srcId="{02CBC947-518D-42C8-B195-6DA00B366E00}" destId="{CAB038B2-45C3-4B87-ADAA-67BCBD09230B}" srcOrd="0" destOrd="0" presId="urn:microsoft.com/office/officeart/2008/layout/AlternatingHexagons"/>
    <dgm:cxn modelId="{A46BFF34-104D-425F-94D4-FCBAF602E022}" srcId="{871B9F84-BDB0-4594-9490-8ABC9846D1C5}" destId="{2405A952-62BD-44F4-96B5-31343D3D22DA}" srcOrd="0" destOrd="0" parTransId="{46609650-F3F2-4FE8-A46E-4EB594515DE6}" sibTransId="{CFDBD2F0-E9F0-4BB7-9106-7B0288536ABE}"/>
    <dgm:cxn modelId="{D6CCB2D4-D25B-4A1E-BF20-F703CBC06D81}" type="presOf" srcId="{5E536D90-5DC8-4EB2-83DF-AC5EE29A6F55}" destId="{2A9E5E20-8D9E-4270-A739-5AF7CD6585B4}" srcOrd="0" destOrd="0" presId="urn:microsoft.com/office/officeart/2008/layout/AlternatingHexagons"/>
    <dgm:cxn modelId="{A925A66F-D4B3-46C2-BE0B-F7D01C7715BC}" type="presOf" srcId="{5A90E322-17A8-45D0-84A4-2147D755E973}" destId="{D5953615-C5A9-48DD-BB1F-ED69AFF8A678}" srcOrd="0" destOrd="0" presId="urn:microsoft.com/office/officeart/2008/layout/AlternatingHexagons"/>
    <dgm:cxn modelId="{EA12A9CA-9CDB-4519-BF5C-F9B900F20CEA}" type="presOf" srcId="{2498E980-2BE5-40CB-B623-ACFD92D4A0D1}" destId="{1CE49300-9B62-46D7-A644-AF984D471626}" srcOrd="0" destOrd="0" presId="urn:microsoft.com/office/officeart/2008/layout/AlternatingHexagons"/>
    <dgm:cxn modelId="{FF7AB3E3-BF0C-45C4-BCB5-3D010DD56036}" type="presParOf" srcId="{E95A5646-F18C-48A3-9ADD-B87F656D1B93}" destId="{40CE9079-FE22-4972-BFFA-7D7FC3A242F9}" srcOrd="0" destOrd="0" presId="urn:microsoft.com/office/officeart/2008/layout/AlternatingHexagons"/>
    <dgm:cxn modelId="{558B883A-EF8C-477A-A53D-A17C0A99B0EB}" type="presParOf" srcId="{40CE9079-FE22-4972-BFFA-7D7FC3A242F9}" destId="{2A9E5E20-8D9E-4270-A739-5AF7CD6585B4}" srcOrd="0" destOrd="0" presId="urn:microsoft.com/office/officeart/2008/layout/AlternatingHexagons"/>
    <dgm:cxn modelId="{622E2510-1C14-46C7-91A2-CC3F757D4F69}" type="presParOf" srcId="{40CE9079-FE22-4972-BFFA-7D7FC3A242F9}" destId="{1CE49300-9B62-46D7-A644-AF984D471626}" srcOrd="1" destOrd="0" presId="urn:microsoft.com/office/officeart/2008/layout/AlternatingHexagons"/>
    <dgm:cxn modelId="{8AD5114C-3EC9-4F24-B263-5915D3944CD4}" type="presParOf" srcId="{40CE9079-FE22-4972-BFFA-7D7FC3A242F9}" destId="{B49AE000-520C-4490-9BF5-AF485CBB9BFE}" srcOrd="2" destOrd="0" presId="urn:microsoft.com/office/officeart/2008/layout/AlternatingHexagons"/>
    <dgm:cxn modelId="{F7B88E82-861A-4CFC-A7EF-AE658F549DBA}" type="presParOf" srcId="{40CE9079-FE22-4972-BFFA-7D7FC3A242F9}" destId="{C404487C-1D59-46EE-86EF-405054DF8C10}" srcOrd="3" destOrd="0" presId="urn:microsoft.com/office/officeart/2008/layout/AlternatingHexagons"/>
    <dgm:cxn modelId="{836BFE92-4CB3-4DC5-AC6F-6E0C4EBB38E9}" type="presParOf" srcId="{40CE9079-FE22-4972-BFFA-7D7FC3A242F9}" destId="{D5953615-C5A9-48DD-BB1F-ED69AFF8A678}" srcOrd="4" destOrd="0" presId="urn:microsoft.com/office/officeart/2008/layout/AlternatingHexagons"/>
    <dgm:cxn modelId="{D6D1A53E-6CF7-41DD-A5C7-FF315E810C4B}" type="presParOf" srcId="{E95A5646-F18C-48A3-9ADD-B87F656D1B93}" destId="{9066FEBC-2858-429B-A779-7E0D6B5B7B4A}" srcOrd="1" destOrd="0" presId="urn:microsoft.com/office/officeart/2008/layout/AlternatingHexagons"/>
    <dgm:cxn modelId="{FDECEFF9-18A9-46BB-9B35-7ED770650816}" type="presParOf" srcId="{E95A5646-F18C-48A3-9ADD-B87F656D1B93}" destId="{57F397BF-3CE1-4217-8953-0FAB0C3E5BCE}" srcOrd="2" destOrd="0" presId="urn:microsoft.com/office/officeart/2008/layout/AlternatingHexagons"/>
    <dgm:cxn modelId="{DFF55C59-23CD-42BA-9828-1B8972110EBB}" type="presParOf" srcId="{57F397BF-3CE1-4217-8953-0FAB0C3E5BCE}" destId="{60638132-4E0D-48A2-8EF1-1BC8E9EE56AA}" srcOrd="0" destOrd="0" presId="urn:microsoft.com/office/officeart/2008/layout/AlternatingHexagons"/>
    <dgm:cxn modelId="{76F74CC5-6DF0-4FF9-8593-896A960A56FE}" type="presParOf" srcId="{57F397BF-3CE1-4217-8953-0FAB0C3E5BCE}" destId="{CAB038B2-45C3-4B87-ADAA-67BCBD09230B}" srcOrd="1" destOrd="0" presId="urn:microsoft.com/office/officeart/2008/layout/AlternatingHexagons"/>
    <dgm:cxn modelId="{1356ED9C-EE7E-45C7-912B-F2E1AA3CB825}" type="presParOf" srcId="{57F397BF-3CE1-4217-8953-0FAB0C3E5BCE}" destId="{EA1EBA60-D03D-44D4-8020-7FC208171800}" srcOrd="2" destOrd="0" presId="urn:microsoft.com/office/officeart/2008/layout/AlternatingHexagons"/>
    <dgm:cxn modelId="{AE149250-F45F-4B61-83BB-30CD1183CC36}" type="presParOf" srcId="{57F397BF-3CE1-4217-8953-0FAB0C3E5BCE}" destId="{AE502CCA-4CC5-4446-9A32-E484D6E74D01}" srcOrd="3" destOrd="0" presId="urn:microsoft.com/office/officeart/2008/layout/AlternatingHexagons"/>
    <dgm:cxn modelId="{F218FF96-AB06-4D41-AE90-BE0CAE0AD606}" type="presParOf" srcId="{57F397BF-3CE1-4217-8953-0FAB0C3E5BCE}" destId="{CA8B822D-A719-4534-B9FE-97FAC1AB810C}" srcOrd="4" destOrd="0" presId="urn:microsoft.com/office/officeart/2008/layout/AlternatingHexagons"/>
    <dgm:cxn modelId="{06FFE9C7-2457-4232-AFDA-11FE056FEB51}" type="presParOf" srcId="{E95A5646-F18C-48A3-9ADD-B87F656D1B93}" destId="{9B4C0A3C-FDB9-4839-8E4E-3B33266E18BF}" srcOrd="3" destOrd="0" presId="urn:microsoft.com/office/officeart/2008/layout/AlternatingHexagons"/>
    <dgm:cxn modelId="{DC8861B7-19CE-459D-9B32-0F4BC43BFDFA}" type="presParOf" srcId="{E95A5646-F18C-48A3-9ADD-B87F656D1B93}" destId="{FB239220-0615-4F90-A76A-87C32175BB0D}" srcOrd="4" destOrd="0" presId="urn:microsoft.com/office/officeart/2008/layout/AlternatingHexagons"/>
    <dgm:cxn modelId="{E580DE48-94D3-42DA-9ADB-CF9A9D157074}" type="presParOf" srcId="{FB239220-0615-4F90-A76A-87C32175BB0D}" destId="{E2D48DD6-37B8-4A7E-A875-4F330B03622A}" srcOrd="0" destOrd="0" presId="urn:microsoft.com/office/officeart/2008/layout/AlternatingHexagons"/>
    <dgm:cxn modelId="{3FEDB11E-50FC-46CB-8170-0C807F08ABEB}" type="presParOf" srcId="{FB239220-0615-4F90-A76A-87C32175BB0D}" destId="{217DB2CF-9B0F-465D-8FF8-C3757BF45697}" srcOrd="1" destOrd="0" presId="urn:microsoft.com/office/officeart/2008/layout/AlternatingHexagons"/>
    <dgm:cxn modelId="{DE94A581-D5BC-4D0E-9FC4-383E821E44CC}" type="presParOf" srcId="{FB239220-0615-4F90-A76A-87C32175BB0D}" destId="{0E4656DD-A714-4DF3-A2B5-E2ED14F528AC}" srcOrd="2" destOrd="0" presId="urn:microsoft.com/office/officeart/2008/layout/AlternatingHexagons"/>
    <dgm:cxn modelId="{86EC7DDD-6644-48A4-BA46-9A01C6A5B9BB}" type="presParOf" srcId="{FB239220-0615-4F90-A76A-87C32175BB0D}" destId="{6CCF1FBE-7DE9-486C-9EA3-F8E289AC5AA4}" srcOrd="3" destOrd="0" presId="urn:microsoft.com/office/officeart/2008/layout/AlternatingHexagons"/>
    <dgm:cxn modelId="{2B1CA9FD-FA57-4359-9578-5D661FFCDA6A}" type="presParOf" srcId="{FB239220-0615-4F90-A76A-87C32175BB0D}" destId="{2B2A53A7-8C7E-4736-AA6B-A10ACDD4643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7BBCAD0-D8E3-41C1-B09C-B97E9D9BE2FE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EE57892-AB8C-4E53-AB75-E8EBCD70F787}">
      <dgm:prSet phldrT="[Texto]"/>
      <dgm:spPr/>
      <dgm:t>
        <a:bodyPr/>
        <a:lstStyle/>
        <a:p>
          <a:r>
            <a:rPr lang="es-ES" b="0" i="0" dirty="0"/>
            <a:t>Políticas públicas para el desarrollo sostenible</a:t>
          </a:r>
          <a:endParaRPr lang="es-EC" dirty="0"/>
        </a:p>
      </dgm:t>
    </dgm:pt>
    <dgm:pt modelId="{3B474813-D9FB-448B-AE9D-B91D7F1D1524}" type="parTrans" cxnId="{1112008C-7DA5-424D-8FED-3DB48190C5B5}">
      <dgm:prSet/>
      <dgm:spPr/>
      <dgm:t>
        <a:bodyPr/>
        <a:lstStyle/>
        <a:p>
          <a:endParaRPr lang="es-EC"/>
        </a:p>
      </dgm:t>
    </dgm:pt>
    <dgm:pt modelId="{4499FC6C-5EE8-4583-9515-3ADBFCDE58A1}" type="sibTrans" cxnId="{1112008C-7DA5-424D-8FED-3DB48190C5B5}">
      <dgm:prSet/>
      <dgm:spPr/>
      <dgm:t>
        <a:bodyPr/>
        <a:lstStyle/>
        <a:p>
          <a:endParaRPr lang="es-EC"/>
        </a:p>
      </dgm:t>
    </dgm:pt>
    <dgm:pt modelId="{DACAD109-72C7-4BE3-97F3-E7072C6D83AA}">
      <dgm:prSet phldrT="[Texto]" custT="1"/>
      <dgm:spPr/>
      <dgm:t>
        <a:bodyPr/>
        <a:lstStyle/>
        <a:p>
          <a:r>
            <a:rPr lang="es-EC" sz="1800" b="0" i="0" dirty="0"/>
            <a:t>Evidencia documental </a:t>
          </a:r>
          <a:endParaRPr lang="es-EC" sz="1800" dirty="0"/>
        </a:p>
      </dgm:t>
    </dgm:pt>
    <dgm:pt modelId="{DB098FA2-3500-4D2F-A824-7A03A55633D3}" type="parTrans" cxnId="{6BA204BD-5DD5-4E50-A16D-3BCAA232812C}">
      <dgm:prSet/>
      <dgm:spPr/>
      <dgm:t>
        <a:bodyPr/>
        <a:lstStyle/>
        <a:p>
          <a:endParaRPr lang="es-EC"/>
        </a:p>
      </dgm:t>
    </dgm:pt>
    <dgm:pt modelId="{DE87E256-31E5-4C35-BF3C-A84777AAF260}" type="sibTrans" cxnId="{6BA204BD-5DD5-4E50-A16D-3BCAA232812C}">
      <dgm:prSet/>
      <dgm:spPr/>
      <dgm:t>
        <a:bodyPr/>
        <a:lstStyle/>
        <a:p>
          <a:endParaRPr lang="es-EC"/>
        </a:p>
      </dgm:t>
    </dgm:pt>
    <dgm:pt modelId="{609EB5C6-D73D-4E39-BAEE-3C171D971415}">
      <dgm:prSet phldrT="[Texto]"/>
      <dgm:spPr/>
      <dgm:t>
        <a:bodyPr/>
        <a:lstStyle/>
        <a:p>
          <a:r>
            <a:rPr lang="es-ES" dirty="0"/>
            <a:t>Seguridad</a:t>
          </a:r>
          <a:endParaRPr lang="es-EC" dirty="0"/>
        </a:p>
      </dgm:t>
    </dgm:pt>
    <dgm:pt modelId="{EFD0F1BA-79E5-4D9D-A5C6-D39DBD244CBE}" type="parTrans" cxnId="{65C94743-54A7-474C-A2CE-B585DA3AF90A}">
      <dgm:prSet/>
      <dgm:spPr/>
      <dgm:t>
        <a:bodyPr/>
        <a:lstStyle/>
        <a:p>
          <a:endParaRPr lang="es-EC"/>
        </a:p>
      </dgm:t>
    </dgm:pt>
    <dgm:pt modelId="{B0C68078-859D-445B-9948-3DF0F495586B}" type="sibTrans" cxnId="{65C94743-54A7-474C-A2CE-B585DA3AF90A}">
      <dgm:prSet/>
      <dgm:spPr/>
      <dgm:t>
        <a:bodyPr/>
        <a:lstStyle/>
        <a:p>
          <a:endParaRPr lang="es-EC"/>
        </a:p>
      </dgm:t>
    </dgm:pt>
    <dgm:pt modelId="{0B319C8B-50B8-4A9B-B8C3-BB69CDE0E752}">
      <dgm:prSet phldrT="[Texto]" custT="1"/>
      <dgm:spPr/>
      <dgm:t>
        <a:bodyPr/>
        <a:lstStyle/>
        <a:p>
          <a:r>
            <a:rPr lang="es-ES" sz="1800" dirty="0"/>
            <a:t>Servicios de seguridad activos </a:t>
          </a:r>
          <a:endParaRPr lang="es-EC" sz="1800" dirty="0"/>
        </a:p>
      </dgm:t>
    </dgm:pt>
    <dgm:pt modelId="{D441B098-E843-4F7F-94F2-2F8E71D77B3D}" type="parTrans" cxnId="{DFC18DF6-5168-47A6-B760-2DCA3C463773}">
      <dgm:prSet/>
      <dgm:spPr/>
      <dgm:t>
        <a:bodyPr/>
        <a:lstStyle/>
        <a:p>
          <a:endParaRPr lang="es-EC"/>
        </a:p>
      </dgm:t>
    </dgm:pt>
    <dgm:pt modelId="{6393E629-D2EC-489B-9086-439D3CE57A4F}" type="sibTrans" cxnId="{DFC18DF6-5168-47A6-B760-2DCA3C463773}">
      <dgm:prSet/>
      <dgm:spPr/>
      <dgm:t>
        <a:bodyPr/>
        <a:lstStyle/>
        <a:p>
          <a:endParaRPr lang="es-EC"/>
        </a:p>
      </dgm:t>
    </dgm:pt>
    <dgm:pt modelId="{37DE7751-6BB0-474E-8235-B6FD8D48D22D}">
      <dgm:prSet phldrT="[Texto]"/>
      <dgm:spPr/>
      <dgm:t>
        <a:bodyPr/>
        <a:lstStyle/>
        <a:p>
          <a:r>
            <a:rPr lang="es-ES" dirty="0"/>
            <a:t>Recursos naturales</a:t>
          </a:r>
          <a:endParaRPr lang="es-EC" dirty="0"/>
        </a:p>
      </dgm:t>
    </dgm:pt>
    <dgm:pt modelId="{A407AECB-F937-4F5F-ACE0-77BA728536BC}" type="parTrans" cxnId="{033EBC1E-3150-4288-860E-0D1BA672354D}">
      <dgm:prSet/>
      <dgm:spPr/>
      <dgm:t>
        <a:bodyPr/>
        <a:lstStyle/>
        <a:p>
          <a:endParaRPr lang="es-EC"/>
        </a:p>
      </dgm:t>
    </dgm:pt>
    <dgm:pt modelId="{5EC70640-1E32-413B-A0E2-3CCC909BBAC1}" type="sibTrans" cxnId="{033EBC1E-3150-4288-860E-0D1BA672354D}">
      <dgm:prSet/>
      <dgm:spPr/>
      <dgm:t>
        <a:bodyPr/>
        <a:lstStyle/>
        <a:p>
          <a:endParaRPr lang="es-EC"/>
        </a:p>
      </dgm:t>
    </dgm:pt>
    <dgm:pt modelId="{17A8871E-CCCB-45E6-97BE-D1318BDE1205}">
      <dgm:prSet phldrT="[Texto]" custT="1"/>
      <dgm:spPr/>
      <dgm:t>
        <a:bodyPr anchor="ctr"/>
        <a:lstStyle/>
        <a:p>
          <a:r>
            <a:rPr lang="es-ES" sz="1800" dirty="0"/>
            <a:t>Lista de sitios</a:t>
          </a:r>
          <a:endParaRPr lang="es-EC" sz="1800" dirty="0"/>
        </a:p>
      </dgm:t>
    </dgm:pt>
    <dgm:pt modelId="{911A9A10-8DDA-4A8A-B3EA-A02E34641399}" type="parTrans" cxnId="{F6039274-E31E-404A-A28F-7A9FAFE3269C}">
      <dgm:prSet/>
      <dgm:spPr/>
      <dgm:t>
        <a:bodyPr/>
        <a:lstStyle/>
        <a:p>
          <a:endParaRPr lang="es-EC"/>
        </a:p>
      </dgm:t>
    </dgm:pt>
    <dgm:pt modelId="{151F85C5-8B63-4BE8-97A7-2184AE9B83F1}" type="sibTrans" cxnId="{F6039274-E31E-404A-A28F-7A9FAFE3269C}">
      <dgm:prSet/>
      <dgm:spPr/>
      <dgm:t>
        <a:bodyPr/>
        <a:lstStyle/>
        <a:p>
          <a:endParaRPr lang="es-EC"/>
        </a:p>
      </dgm:t>
    </dgm:pt>
    <dgm:pt modelId="{6F6A091F-6A37-4A35-8783-F8A67D336754}">
      <dgm:prSet phldrT="[Texto]"/>
      <dgm:spPr/>
      <dgm:t>
        <a:bodyPr/>
        <a:lstStyle/>
        <a:p>
          <a:r>
            <a:rPr lang="es-ES" dirty="0"/>
            <a:t>Salud</a:t>
          </a:r>
          <a:endParaRPr lang="es-EC" dirty="0"/>
        </a:p>
      </dgm:t>
    </dgm:pt>
    <dgm:pt modelId="{FBB95BF9-3AA6-4754-9C8C-61166F0529D3}" type="parTrans" cxnId="{E425058C-DDD2-4240-A006-6F7DA0EED5D9}">
      <dgm:prSet/>
      <dgm:spPr/>
      <dgm:t>
        <a:bodyPr/>
        <a:lstStyle/>
        <a:p>
          <a:endParaRPr lang="es-EC"/>
        </a:p>
      </dgm:t>
    </dgm:pt>
    <dgm:pt modelId="{9C03D34B-5556-49AA-9A17-8DAF005F7015}" type="sibTrans" cxnId="{E425058C-DDD2-4240-A006-6F7DA0EED5D9}">
      <dgm:prSet/>
      <dgm:spPr/>
      <dgm:t>
        <a:bodyPr/>
        <a:lstStyle/>
        <a:p>
          <a:endParaRPr lang="es-EC"/>
        </a:p>
      </dgm:t>
    </dgm:pt>
    <dgm:pt modelId="{CF2980AE-EF16-4945-85A0-AA7D38CB5510}">
      <dgm:prSet phldrT="[Texto]" custT="1"/>
      <dgm:spPr/>
      <dgm:t>
        <a:bodyPr/>
        <a:lstStyle/>
        <a:p>
          <a:r>
            <a:rPr lang="es-ES" sz="1800" dirty="0"/>
            <a:t>Servicios de salud establecidos y activos </a:t>
          </a:r>
          <a:endParaRPr lang="es-EC" sz="1800" dirty="0"/>
        </a:p>
      </dgm:t>
    </dgm:pt>
    <dgm:pt modelId="{D260480A-0385-4448-BC90-88BEE885501F}" type="parTrans" cxnId="{441F644D-3790-4890-B5CF-1B065A8DA171}">
      <dgm:prSet/>
      <dgm:spPr/>
      <dgm:t>
        <a:bodyPr/>
        <a:lstStyle/>
        <a:p>
          <a:endParaRPr lang="es-EC"/>
        </a:p>
      </dgm:t>
    </dgm:pt>
    <dgm:pt modelId="{D4C8DD11-48DE-4038-8342-22B708EC2F66}" type="sibTrans" cxnId="{441F644D-3790-4890-B5CF-1B065A8DA171}">
      <dgm:prSet/>
      <dgm:spPr/>
      <dgm:t>
        <a:bodyPr/>
        <a:lstStyle/>
        <a:p>
          <a:endParaRPr lang="es-EC"/>
        </a:p>
      </dgm:t>
    </dgm:pt>
    <dgm:pt modelId="{8AD16997-90B7-4122-80E5-F622D0047D53}">
      <dgm:prSet phldrT="[Texto]" custT="1"/>
      <dgm:spPr/>
      <dgm:t>
        <a:bodyPr/>
        <a:lstStyle/>
        <a:p>
          <a:r>
            <a:rPr lang="es-ES" sz="1800" dirty="0"/>
            <a:t>Plan financiero </a:t>
          </a:r>
          <a:endParaRPr lang="es-EC" sz="1800" dirty="0"/>
        </a:p>
      </dgm:t>
    </dgm:pt>
    <dgm:pt modelId="{72D0977D-BF47-4F06-A36B-B646006C1E29}" type="parTrans" cxnId="{AC48C136-943A-4C76-9964-15D46C9E7227}">
      <dgm:prSet/>
      <dgm:spPr/>
      <dgm:t>
        <a:bodyPr/>
        <a:lstStyle/>
        <a:p>
          <a:endParaRPr lang="es-EC"/>
        </a:p>
      </dgm:t>
    </dgm:pt>
    <dgm:pt modelId="{80D536D6-0665-4E98-AAD4-839F009F350F}" type="sibTrans" cxnId="{AC48C136-943A-4C76-9964-15D46C9E7227}">
      <dgm:prSet/>
      <dgm:spPr/>
      <dgm:t>
        <a:bodyPr/>
        <a:lstStyle/>
        <a:p>
          <a:endParaRPr lang="es-EC"/>
        </a:p>
      </dgm:t>
    </dgm:pt>
    <dgm:pt modelId="{EAB8418E-2F78-4292-9E94-989E7FD267A6}">
      <dgm:prSet phldrT="[Texto]" custT="1"/>
      <dgm:spPr/>
      <dgm:t>
        <a:bodyPr/>
        <a:lstStyle/>
        <a:p>
          <a:r>
            <a:rPr lang="es-ES" sz="1800" dirty="0"/>
            <a:t>Empresas</a:t>
          </a:r>
          <a:endParaRPr lang="es-EC" sz="1800" dirty="0"/>
        </a:p>
      </dgm:t>
    </dgm:pt>
    <dgm:pt modelId="{203BA339-02B0-4FFC-BF19-F627B3F013A6}" type="parTrans" cxnId="{FC1CF5EE-2569-49DB-A712-CCD3B831E175}">
      <dgm:prSet/>
      <dgm:spPr/>
      <dgm:t>
        <a:bodyPr/>
        <a:lstStyle/>
        <a:p>
          <a:endParaRPr lang="es-EC"/>
        </a:p>
      </dgm:t>
    </dgm:pt>
    <dgm:pt modelId="{72467630-C1AB-4926-B1CA-3CBB0ECDF36D}" type="sibTrans" cxnId="{FC1CF5EE-2569-49DB-A712-CCD3B831E175}">
      <dgm:prSet/>
      <dgm:spPr/>
      <dgm:t>
        <a:bodyPr/>
        <a:lstStyle/>
        <a:p>
          <a:endParaRPr lang="es-EC"/>
        </a:p>
      </dgm:t>
    </dgm:pt>
    <dgm:pt modelId="{B48FFC0C-C182-4B59-BE8C-A870D755BE78}">
      <dgm:prSet phldrT="[Texto]" custT="1"/>
      <dgm:spPr/>
      <dgm:t>
        <a:bodyPr/>
        <a:lstStyle/>
        <a:p>
          <a:r>
            <a:rPr lang="es-ES" sz="1800" dirty="0"/>
            <a:t>Necesidades del visitante</a:t>
          </a:r>
          <a:endParaRPr lang="es-EC" sz="1800" dirty="0"/>
        </a:p>
      </dgm:t>
    </dgm:pt>
    <dgm:pt modelId="{422E05E4-89B7-4163-B8F3-2E19321A2A7E}" type="parTrans" cxnId="{511687D3-DB30-42C1-A35B-8A7F8FB6C671}">
      <dgm:prSet/>
      <dgm:spPr/>
      <dgm:t>
        <a:bodyPr/>
        <a:lstStyle/>
        <a:p>
          <a:endParaRPr lang="es-EC"/>
        </a:p>
      </dgm:t>
    </dgm:pt>
    <dgm:pt modelId="{F28FDCC4-634E-4DC5-B0AB-35267E8B8EE2}" type="sibTrans" cxnId="{511687D3-DB30-42C1-A35B-8A7F8FB6C671}">
      <dgm:prSet/>
      <dgm:spPr/>
      <dgm:t>
        <a:bodyPr/>
        <a:lstStyle/>
        <a:p>
          <a:endParaRPr lang="es-EC"/>
        </a:p>
      </dgm:t>
    </dgm:pt>
    <dgm:pt modelId="{8CC3790D-3D52-4AF3-9681-8F9B0CD5D94A}">
      <dgm:prSet phldrT="[Texto]" custT="1"/>
      <dgm:spPr/>
      <dgm:t>
        <a:bodyPr/>
        <a:lstStyle/>
        <a:p>
          <a:r>
            <a:rPr lang="es-ES" sz="1800" dirty="0"/>
            <a:t>Inspecciones</a:t>
          </a:r>
          <a:endParaRPr lang="es-EC" sz="1800" dirty="0"/>
        </a:p>
      </dgm:t>
    </dgm:pt>
    <dgm:pt modelId="{6FD52A11-EE28-4FBE-B486-32E4231257B5}" type="parTrans" cxnId="{723E6105-1E8D-42E1-89E8-CECDC0CA3F3C}">
      <dgm:prSet/>
      <dgm:spPr/>
      <dgm:t>
        <a:bodyPr/>
        <a:lstStyle/>
        <a:p>
          <a:endParaRPr lang="es-EC"/>
        </a:p>
      </dgm:t>
    </dgm:pt>
    <dgm:pt modelId="{4E4AC886-707B-475F-B2C1-43EC3E9AF364}" type="sibTrans" cxnId="{723E6105-1E8D-42E1-89E8-CECDC0CA3F3C}">
      <dgm:prSet/>
      <dgm:spPr/>
      <dgm:t>
        <a:bodyPr/>
        <a:lstStyle/>
        <a:p>
          <a:endParaRPr lang="es-EC"/>
        </a:p>
      </dgm:t>
    </dgm:pt>
    <dgm:pt modelId="{4F223833-2E86-40DF-87B9-F3C523DBF583}">
      <dgm:prSet phldrT="[Texto]" custT="1"/>
      <dgm:spPr/>
      <dgm:t>
        <a:bodyPr anchor="ctr"/>
        <a:lstStyle/>
        <a:p>
          <a:r>
            <a:rPr lang="es-ES" sz="1800" dirty="0"/>
            <a:t>Programas de conservación</a:t>
          </a:r>
          <a:endParaRPr lang="es-EC" sz="1800" dirty="0"/>
        </a:p>
      </dgm:t>
    </dgm:pt>
    <dgm:pt modelId="{C8D73F8B-98F8-4C79-BD2E-C804ACFED841}" type="parTrans" cxnId="{9A9EF7CB-89D5-4E4F-A6BA-FFE032DFEF36}">
      <dgm:prSet/>
      <dgm:spPr/>
      <dgm:t>
        <a:bodyPr/>
        <a:lstStyle/>
        <a:p>
          <a:endParaRPr lang="es-EC"/>
        </a:p>
      </dgm:t>
    </dgm:pt>
    <dgm:pt modelId="{85FC79E8-92B1-4B26-B0D9-207D2DC4CBDA}" type="sibTrans" cxnId="{9A9EF7CB-89D5-4E4F-A6BA-FFE032DFEF36}">
      <dgm:prSet/>
      <dgm:spPr/>
      <dgm:t>
        <a:bodyPr/>
        <a:lstStyle/>
        <a:p>
          <a:endParaRPr lang="es-EC"/>
        </a:p>
      </dgm:t>
    </dgm:pt>
    <dgm:pt modelId="{C4129528-6C92-4F8F-A96B-654F8CE41296}">
      <dgm:prSet phldrT="[Texto]" custT="1"/>
      <dgm:spPr/>
      <dgm:t>
        <a:bodyPr anchor="ctr"/>
        <a:lstStyle/>
        <a:p>
          <a:r>
            <a:rPr lang="es-ES" sz="1800" dirty="0"/>
            <a:t>Capacitaciones</a:t>
          </a:r>
          <a:endParaRPr lang="es-EC" sz="1800" dirty="0"/>
        </a:p>
      </dgm:t>
    </dgm:pt>
    <dgm:pt modelId="{95209C7C-0634-4D32-B075-71DD3A4D791D}" type="parTrans" cxnId="{75CB46DB-D48B-40AA-A926-03A0F214F8A6}">
      <dgm:prSet/>
      <dgm:spPr/>
      <dgm:t>
        <a:bodyPr/>
        <a:lstStyle/>
        <a:p>
          <a:endParaRPr lang="es-EC"/>
        </a:p>
      </dgm:t>
    </dgm:pt>
    <dgm:pt modelId="{277C3809-36BD-45A6-9A5E-193C084CB19A}" type="sibTrans" cxnId="{75CB46DB-D48B-40AA-A926-03A0F214F8A6}">
      <dgm:prSet/>
      <dgm:spPr/>
      <dgm:t>
        <a:bodyPr/>
        <a:lstStyle/>
        <a:p>
          <a:endParaRPr lang="es-EC"/>
        </a:p>
      </dgm:t>
    </dgm:pt>
    <dgm:pt modelId="{2CDDCE50-6381-4782-B00A-0BC18AD84C19}">
      <dgm:prSet phldrT="[Texto]" custT="1"/>
      <dgm:spPr/>
      <dgm:t>
        <a:bodyPr anchor="ctr"/>
        <a:lstStyle/>
        <a:p>
          <a:r>
            <a:rPr lang="es-ES" sz="1800" dirty="0"/>
            <a:t>Especies invasora</a:t>
          </a:r>
          <a:endParaRPr lang="es-EC" sz="1800" dirty="0"/>
        </a:p>
      </dgm:t>
    </dgm:pt>
    <dgm:pt modelId="{EB854177-1A7C-46BF-8AFF-533E3E1D7A96}" type="parTrans" cxnId="{AA870DE0-A830-466D-90A2-AA5DAA2DDF74}">
      <dgm:prSet/>
      <dgm:spPr/>
      <dgm:t>
        <a:bodyPr/>
        <a:lstStyle/>
        <a:p>
          <a:endParaRPr lang="es-EC"/>
        </a:p>
      </dgm:t>
    </dgm:pt>
    <dgm:pt modelId="{5A58997F-11C4-41A9-B6DC-32BCEE3007BE}" type="sibTrans" cxnId="{AA870DE0-A830-466D-90A2-AA5DAA2DDF74}">
      <dgm:prSet/>
      <dgm:spPr/>
      <dgm:t>
        <a:bodyPr/>
        <a:lstStyle/>
        <a:p>
          <a:endParaRPr lang="es-EC"/>
        </a:p>
      </dgm:t>
    </dgm:pt>
    <dgm:pt modelId="{B4F7AF76-9F23-444E-99A3-6E860BB4E35A}" type="pres">
      <dgm:prSet presAssocID="{E7BBCAD0-D8E3-41C1-B09C-B97E9D9BE2F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FD331B-1DBD-43B5-BFEA-D26F4F212BAF}" type="pres">
      <dgm:prSet presAssocID="{E7BBCAD0-D8E3-41C1-B09C-B97E9D9BE2FE}" presName="children" presStyleCnt="0"/>
      <dgm:spPr/>
    </dgm:pt>
    <dgm:pt modelId="{D5F77637-B607-4AB7-B405-FFF1F32D5632}" type="pres">
      <dgm:prSet presAssocID="{E7BBCAD0-D8E3-41C1-B09C-B97E9D9BE2FE}" presName="child1group" presStyleCnt="0"/>
      <dgm:spPr/>
    </dgm:pt>
    <dgm:pt modelId="{FD3ACC3B-1CD8-49F6-9DD5-9D9E605D0D03}" type="pres">
      <dgm:prSet presAssocID="{E7BBCAD0-D8E3-41C1-B09C-B97E9D9BE2FE}" presName="child1" presStyleLbl="bgAcc1" presStyleIdx="0" presStyleCnt="4" custScaleX="153529"/>
      <dgm:spPr/>
      <dgm:t>
        <a:bodyPr/>
        <a:lstStyle/>
        <a:p>
          <a:endParaRPr lang="es-ES"/>
        </a:p>
      </dgm:t>
    </dgm:pt>
    <dgm:pt modelId="{5FEDDB28-EB3F-426D-9C5C-F0648D593D1B}" type="pres">
      <dgm:prSet presAssocID="{E7BBCAD0-D8E3-41C1-B09C-B97E9D9BE2F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F1E88C-9204-471E-BB25-EF89ECD5F4CF}" type="pres">
      <dgm:prSet presAssocID="{E7BBCAD0-D8E3-41C1-B09C-B97E9D9BE2FE}" presName="child2group" presStyleCnt="0"/>
      <dgm:spPr/>
    </dgm:pt>
    <dgm:pt modelId="{F1174335-D7FB-402C-BD61-9E20349DC6E9}" type="pres">
      <dgm:prSet presAssocID="{E7BBCAD0-D8E3-41C1-B09C-B97E9D9BE2FE}" presName="child2" presStyleLbl="bgAcc1" presStyleIdx="1" presStyleCnt="4" custScaleX="142085" custScaleY="101536" custLinFactNeighborX="14493" custLinFactNeighborY="-1598"/>
      <dgm:spPr/>
      <dgm:t>
        <a:bodyPr/>
        <a:lstStyle/>
        <a:p>
          <a:endParaRPr lang="es-ES"/>
        </a:p>
      </dgm:t>
    </dgm:pt>
    <dgm:pt modelId="{F624B9C1-3490-4C04-AD14-953A9B596686}" type="pres">
      <dgm:prSet presAssocID="{E7BBCAD0-D8E3-41C1-B09C-B97E9D9BE2F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474030-8C46-47F3-A6FA-1D2E94AEC747}" type="pres">
      <dgm:prSet presAssocID="{E7BBCAD0-D8E3-41C1-B09C-B97E9D9BE2FE}" presName="child3group" presStyleCnt="0"/>
      <dgm:spPr/>
    </dgm:pt>
    <dgm:pt modelId="{F21641F1-11B1-4883-BFB8-8387E0C73DF0}" type="pres">
      <dgm:prSet presAssocID="{E7BBCAD0-D8E3-41C1-B09C-B97E9D9BE2FE}" presName="child3" presStyleLbl="bgAcc1" presStyleIdx="2" presStyleCnt="4" custScaleX="127794" custScaleY="131141" custLinFactNeighborX="52992" custLinFactNeighborY="-28679"/>
      <dgm:spPr/>
      <dgm:t>
        <a:bodyPr/>
        <a:lstStyle/>
        <a:p>
          <a:endParaRPr lang="es-ES"/>
        </a:p>
      </dgm:t>
    </dgm:pt>
    <dgm:pt modelId="{F1B7F7D3-F22E-4F0E-989C-3B64922FD8C4}" type="pres">
      <dgm:prSet presAssocID="{E7BBCAD0-D8E3-41C1-B09C-B97E9D9BE2F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4D0FB9-F255-4386-B8E4-C0EBEFCC6D11}" type="pres">
      <dgm:prSet presAssocID="{E7BBCAD0-D8E3-41C1-B09C-B97E9D9BE2FE}" presName="child4group" presStyleCnt="0"/>
      <dgm:spPr/>
    </dgm:pt>
    <dgm:pt modelId="{AFCFD776-2666-45D6-98BA-FA0BF45BEBE2}" type="pres">
      <dgm:prSet presAssocID="{E7BBCAD0-D8E3-41C1-B09C-B97E9D9BE2FE}" presName="child4" presStyleLbl="bgAcc1" presStyleIdx="3" presStyleCnt="4" custScaleX="132633" custLinFactNeighborX="-30130" custLinFactNeighborY="-36546"/>
      <dgm:spPr/>
      <dgm:t>
        <a:bodyPr/>
        <a:lstStyle/>
        <a:p>
          <a:endParaRPr lang="es-ES"/>
        </a:p>
      </dgm:t>
    </dgm:pt>
    <dgm:pt modelId="{8F769AA7-FF63-46EF-9150-C955AC50A17D}" type="pres">
      <dgm:prSet presAssocID="{E7BBCAD0-D8E3-41C1-B09C-B97E9D9BE2F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8AB5DF-13C9-4E67-848C-A674C84502F3}" type="pres">
      <dgm:prSet presAssocID="{E7BBCAD0-D8E3-41C1-B09C-B97E9D9BE2FE}" presName="childPlaceholder" presStyleCnt="0"/>
      <dgm:spPr/>
    </dgm:pt>
    <dgm:pt modelId="{BC1A56F8-2682-4F4F-B082-020050E6D9AB}" type="pres">
      <dgm:prSet presAssocID="{E7BBCAD0-D8E3-41C1-B09C-B97E9D9BE2FE}" presName="circle" presStyleCnt="0"/>
      <dgm:spPr/>
    </dgm:pt>
    <dgm:pt modelId="{7F91493C-4B9A-47FD-8A34-47B3EC657915}" type="pres">
      <dgm:prSet presAssocID="{E7BBCAD0-D8E3-41C1-B09C-B97E9D9BE2F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5291D4-0B61-4BFB-8374-4D3A98B5F44D}" type="pres">
      <dgm:prSet presAssocID="{E7BBCAD0-D8E3-41C1-B09C-B97E9D9BE2F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6BD5CC-DA10-4292-A140-AD6CBFBB5350}" type="pres">
      <dgm:prSet presAssocID="{E7BBCAD0-D8E3-41C1-B09C-B97E9D9BE2F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285BAB-5E6C-421B-A0BD-B9C879F48B55}" type="pres">
      <dgm:prSet presAssocID="{E7BBCAD0-D8E3-41C1-B09C-B97E9D9BE2F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19D7C5-873F-438D-8C0B-88FAD853DD6F}" type="pres">
      <dgm:prSet presAssocID="{E7BBCAD0-D8E3-41C1-B09C-B97E9D9BE2FE}" presName="quadrantPlaceholder" presStyleCnt="0"/>
      <dgm:spPr/>
    </dgm:pt>
    <dgm:pt modelId="{7EC6374D-A8EB-43F4-BF4E-2D323EC2D00C}" type="pres">
      <dgm:prSet presAssocID="{E7BBCAD0-D8E3-41C1-B09C-B97E9D9BE2FE}" presName="center1" presStyleLbl="fgShp" presStyleIdx="0" presStyleCnt="2"/>
      <dgm:spPr/>
    </dgm:pt>
    <dgm:pt modelId="{76B5664E-585C-4307-8377-FEB59CBC8A47}" type="pres">
      <dgm:prSet presAssocID="{E7BBCAD0-D8E3-41C1-B09C-B97E9D9BE2FE}" presName="center2" presStyleLbl="fgShp" presStyleIdx="1" presStyleCnt="2"/>
      <dgm:spPr/>
    </dgm:pt>
  </dgm:ptLst>
  <dgm:cxnLst>
    <dgm:cxn modelId="{62CE0F0D-CD08-457E-A4DA-0B4B9ECA3BC8}" type="presOf" srcId="{0B319C8B-50B8-4A9B-B8C3-BB69CDE0E752}" destId="{F624B9C1-3490-4C04-AD14-953A9B596686}" srcOrd="1" destOrd="0" presId="urn:microsoft.com/office/officeart/2005/8/layout/cycle4"/>
    <dgm:cxn modelId="{48707457-907E-4D72-B6C6-AA9C5BBB0FCC}" type="presOf" srcId="{CF2980AE-EF16-4945-85A0-AA7D38CB5510}" destId="{8F769AA7-FF63-46EF-9150-C955AC50A17D}" srcOrd="1" destOrd="0" presId="urn:microsoft.com/office/officeart/2005/8/layout/cycle4"/>
    <dgm:cxn modelId="{5BE83F7D-BAA4-4B2D-B64A-F71B17A2EF4B}" type="presOf" srcId="{E7BBCAD0-D8E3-41C1-B09C-B97E9D9BE2FE}" destId="{B4F7AF76-9F23-444E-99A3-6E860BB4E35A}" srcOrd="0" destOrd="0" presId="urn:microsoft.com/office/officeart/2005/8/layout/cycle4"/>
    <dgm:cxn modelId="{B0B9C628-A3C3-4AE0-B432-7D00FEDD3A79}" type="presOf" srcId="{EAB8418E-2F78-4292-9E94-989E7FD267A6}" destId="{FD3ACC3B-1CD8-49F6-9DD5-9D9E605D0D03}" srcOrd="0" destOrd="2" presId="urn:microsoft.com/office/officeart/2005/8/layout/cycle4"/>
    <dgm:cxn modelId="{1C4F5066-D98B-4C5B-A4BB-592495D24F28}" type="presOf" srcId="{17A8871E-CCCB-45E6-97BE-D1318BDE1205}" destId="{F1B7F7D3-F22E-4F0E-989C-3B64922FD8C4}" srcOrd="1" destOrd="0" presId="urn:microsoft.com/office/officeart/2005/8/layout/cycle4"/>
    <dgm:cxn modelId="{F6039274-E31E-404A-A28F-7A9FAFE3269C}" srcId="{37DE7751-6BB0-474E-8235-B6FD8D48D22D}" destId="{17A8871E-CCCB-45E6-97BE-D1318BDE1205}" srcOrd="0" destOrd="0" parTransId="{911A9A10-8DDA-4A8A-B3EA-A02E34641399}" sibTransId="{151F85C5-8B63-4BE8-97A7-2184AE9B83F1}"/>
    <dgm:cxn modelId="{ECA0CFE6-EF27-484F-8223-7E16164772F5}" type="presOf" srcId="{2CDDCE50-6381-4782-B00A-0BC18AD84C19}" destId="{F1B7F7D3-F22E-4F0E-989C-3B64922FD8C4}" srcOrd="1" destOrd="3" presId="urn:microsoft.com/office/officeart/2005/8/layout/cycle4"/>
    <dgm:cxn modelId="{19F7EEE1-09AB-4B3E-996A-2D880E9DDE75}" type="presOf" srcId="{C4129528-6C92-4F8F-A96B-654F8CE41296}" destId="{F1B7F7D3-F22E-4F0E-989C-3B64922FD8C4}" srcOrd="1" destOrd="2" presId="urn:microsoft.com/office/officeart/2005/8/layout/cycle4"/>
    <dgm:cxn modelId="{DFC18DF6-5168-47A6-B760-2DCA3C463773}" srcId="{609EB5C6-D73D-4E39-BAEE-3C171D971415}" destId="{0B319C8B-50B8-4A9B-B8C3-BB69CDE0E752}" srcOrd="0" destOrd="0" parTransId="{D441B098-E843-4F7F-94F2-2F8E71D77B3D}" sibTransId="{6393E629-D2EC-489B-9086-439D3CE57A4F}"/>
    <dgm:cxn modelId="{AC48C136-943A-4C76-9964-15D46C9E7227}" srcId="{1EE57892-AB8C-4E53-AB75-E8EBCD70F787}" destId="{8AD16997-90B7-4122-80E5-F622D0047D53}" srcOrd="1" destOrd="0" parTransId="{72D0977D-BF47-4F06-A36B-B646006C1E29}" sibTransId="{80D536D6-0665-4E98-AAD4-839F009F350F}"/>
    <dgm:cxn modelId="{E97712D2-A9E0-4E46-9EC8-DDAC051ECEF7}" type="presOf" srcId="{8CC3790D-3D52-4AF3-9681-8F9B0CD5D94A}" destId="{F624B9C1-3490-4C04-AD14-953A9B596686}" srcOrd="1" destOrd="2" presId="urn:microsoft.com/office/officeart/2005/8/layout/cycle4"/>
    <dgm:cxn modelId="{08422CE8-50CC-48D5-9D0C-0CF32E9CCDCF}" type="presOf" srcId="{DACAD109-72C7-4BE3-97F3-E7072C6D83AA}" destId="{FD3ACC3B-1CD8-49F6-9DD5-9D9E605D0D03}" srcOrd="0" destOrd="0" presId="urn:microsoft.com/office/officeart/2005/8/layout/cycle4"/>
    <dgm:cxn modelId="{2CC64D5F-A859-4D85-B055-4B3AB28B91D8}" type="presOf" srcId="{C4129528-6C92-4F8F-A96B-654F8CE41296}" destId="{F21641F1-11B1-4883-BFB8-8387E0C73DF0}" srcOrd="0" destOrd="2" presId="urn:microsoft.com/office/officeart/2005/8/layout/cycle4"/>
    <dgm:cxn modelId="{7DD17406-19FA-4B93-B8D6-BFC04DA3FDE1}" type="presOf" srcId="{1EE57892-AB8C-4E53-AB75-E8EBCD70F787}" destId="{7F91493C-4B9A-47FD-8A34-47B3EC657915}" srcOrd="0" destOrd="0" presId="urn:microsoft.com/office/officeart/2005/8/layout/cycle4"/>
    <dgm:cxn modelId="{8BF08C82-7608-4630-B6AC-018F29114A04}" type="presOf" srcId="{DACAD109-72C7-4BE3-97F3-E7072C6D83AA}" destId="{5FEDDB28-EB3F-426D-9C5C-F0648D593D1B}" srcOrd="1" destOrd="0" presId="urn:microsoft.com/office/officeart/2005/8/layout/cycle4"/>
    <dgm:cxn modelId="{6BA204BD-5DD5-4E50-A16D-3BCAA232812C}" srcId="{1EE57892-AB8C-4E53-AB75-E8EBCD70F787}" destId="{DACAD109-72C7-4BE3-97F3-E7072C6D83AA}" srcOrd="0" destOrd="0" parTransId="{DB098FA2-3500-4D2F-A824-7A03A55633D3}" sibTransId="{DE87E256-31E5-4C35-BF3C-A84777AAF260}"/>
    <dgm:cxn modelId="{033EBC1E-3150-4288-860E-0D1BA672354D}" srcId="{E7BBCAD0-D8E3-41C1-B09C-B97E9D9BE2FE}" destId="{37DE7751-6BB0-474E-8235-B6FD8D48D22D}" srcOrd="2" destOrd="0" parTransId="{A407AECB-F937-4F5F-ACE0-77BA728536BC}" sibTransId="{5EC70640-1E32-413B-A0E2-3CCC909BBAC1}"/>
    <dgm:cxn modelId="{05DE69AD-2F00-41D8-B5C2-7D5A2551AE0B}" type="presOf" srcId="{EAB8418E-2F78-4292-9E94-989E7FD267A6}" destId="{5FEDDB28-EB3F-426D-9C5C-F0648D593D1B}" srcOrd="1" destOrd="2" presId="urn:microsoft.com/office/officeart/2005/8/layout/cycle4"/>
    <dgm:cxn modelId="{441F644D-3790-4890-B5CF-1B065A8DA171}" srcId="{6F6A091F-6A37-4A35-8783-F8A67D336754}" destId="{CF2980AE-EF16-4945-85A0-AA7D38CB5510}" srcOrd="0" destOrd="0" parTransId="{D260480A-0385-4448-BC90-88BEE885501F}" sibTransId="{D4C8DD11-48DE-4038-8342-22B708EC2F66}"/>
    <dgm:cxn modelId="{E5AAB692-A231-49E6-908B-787A39B023E0}" type="presOf" srcId="{B48FFC0C-C182-4B59-BE8C-A870D755BE78}" destId="{F1174335-D7FB-402C-BD61-9E20349DC6E9}" srcOrd="0" destOrd="1" presId="urn:microsoft.com/office/officeart/2005/8/layout/cycle4"/>
    <dgm:cxn modelId="{EF9643AA-8633-46F0-92E5-3913ABB0B67C}" type="presOf" srcId="{8AD16997-90B7-4122-80E5-F622D0047D53}" destId="{FD3ACC3B-1CD8-49F6-9DD5-9D9E605D0D03}" srcOrd="0" destOrd="1" presId="urn:microsoft.com/office/officeart/2005/8/layout/cycle4"/>
    <dgm:cxn modelId="{723E6105-1E8D-42E1-89E8-CECDC0CA3F3C}" srcId="{609EB5C6-D73D-4E39-BAEE-3C171D971415}" destId="{8CC3790D-3D52-4AF3-9681-8F9B0CD5D94A}" srcOrd="2" destOrd="0" parTransId="{6FD52A11-EE28-4FBE-B486-32E4231257B5}" sibTransId="{4E4AC886-707B-475F-B2C1-43EC3E9AF364}"/>
    <dgm:cxn modelId="{AA6B1712-8860-4D00-B0E0-D1EEFC99E3FA}" type="presOf" srcId="{8AD16997-90B7-4122-80E5-F622D0047D53}" destId="{5FEDDB28-EB3F-426D-9C5C-F0648D593D1B}" srcOrd="1" destOrd="1" presId="urn:microsoft.com/office/officeart/2005/8/layout/cycle4"/>
    <dgm:cxn modelId="{9D326313-5912-4AC4-BF52-E2BEC140B5E1}" type="presOf" srcId="{0B319C8B-50B8-4A9B-B8C3-BB69CDE0E752}" destId="{F1174335-D7FB-402C-BD61-9E20349DC6E9}" srcOrd="0" destOrd="0" presId="urn:microsoft.com/office/officeart/2005/8/layout/cycle4"/>
    <dgm:cxn modelId="{AA870DE0-A830-466D-90A2-AA5DAA2DDF74}" srcId="{37DE7751-6BB0-474E-8235-B6FD8D48D22D}" destId="{2CDDCE50-6381-4782-B00A-0BC18AD84C19}" srcOrd="3" destOrd="0" parTransId="{EB854177-1A7C-46BF-8AFF-533E3E1D7A96}" sibTransId="{5A58997F-11C4-41A9-B6DC-32BCEE3007BE}"/>
    <dgm:cxn modelId="{BC5E0C80-9260-424E-AFE6-90B7A32ADCF1}" type="presOf" srcId="{B48FFC0C-C182-4B59-BE8C-A870D755BE78}" destId="{F624B9C1-3490-4C04-AD14-953A9B596686}" srcOrd="1" destOrd="1" presId="urn:microsoft.com/office/officeart/2005/8/layout/cycle4"/>
    <dgm:cxn modelId="{DA008C7C-0179-4116-BD0E-5A3911157FE5}" type="presOf" srcId="{37DE7751-6BB0-474E-8235-B6FD8D48D22D}" destId="{7D6BD5CC-DA10-4292-A140-AD6CBFBB5350}" srcOrd="0" destOrd="0" presId="urn:microsoft.com/office/officeart/2005/8/layout/cycle4"/>
    <dgm:cxn modelId="{1112008C-7DA5-424D-8FED-3DB48190C5B5}" srcId="{E7BBCAD0-D8E3-41C1-B09C-B97E9D9BE2FE}" destId="{1EE57892-AB8C-4E53-AB75-E8EBCD70F787}" srcOrd="0" destOrd="0" parTransId="{3B474813-D9FB-448B-AE9D-B91D7F1D1524}" sibTransId="{4499FC6C-5EE8-4583-9515-3ADBFCDE58A1}"/>
    <dgm:cxn modelId="{75CB46DB-D48B-40AA-A926-03A0F214F8A6}" srcId="{37DE7751-6BB0-474E-8235-B6FD8D48D22D}" destId="{C4129528-6C92-4F8F-A96B-654F8CE41296}" srcOrd="2" destOrd="0" parTransId="{95209C7C-0634-4D32-B075-71DD3A4D791D}" sibTransId="{277C3809-36BD-45A6-9A5E-193C084CB19A}"/>
    <dgm:cxn modelId="{68A4F403-CC7D-429F-B295-DB3928CCEDA2}" type="presOf" srcId="{6F6A091F-6A37-4A35-8783-F8A67D336754}" destId="{11285BAB-5E6C-421B-A0BD-B9C879F48B55}" srcOrd="0" destOrd="0" presId="urn:microsoft.com/office/officeart/2005/8/layout/cycle4"/>
    <dgm:cxn modelId="{BDE8F742-853D-4CEA-B083-C495B63ABC66}" type="presOf" srcId="{CF2980AE-EF16-4945-85A0-AA7D38CB5510}" destId="{AFCFD776-2666-45D6-98BA-FA0BF45BEBE2}" srcOrd="0" destOrd="0" presId="urn:microsoft.com/office/officeart/2005/8/layout/cycle4"/>
    <dgm:cxn modelId="{6B9E963B-C4BF-4206-BF26-584483779DC6}" type="presOf" srcId="{17A8871E-CCCB-45E6-97BE-D1318BDE1205}" destId="{F21641F1-11B1-4883-BFB8-8387E0C73DF0}" srcOrd="0" destOrd="0" presId="urn:microsoft.com/office/officeart/2005/8/layout/cycle4"/>
    <dgm:cxn modelId="{4104F6FA-C21F-48A1-97F4-86A8A515D10F}" type="presOf" srcId="{2CDDCE50-6381-4782-B00A-0BC18AD84C19}" destId="{F21641F1-11B1-4883-BFB8-8387E0C73DF0}" srcOrd="0" destOrd="3" presId="urn:microsoft.com/office/officeart/2005/8/layout/cycle4"/>
    <dgm:cxn modelId="{FC1CF5EE-2569-49DB-A712-CCD3B831E175}" srcId="{1EE57892-AB8C-4E53-AB75-E8EBCD70F787}" destId="{EAB8418E-2F78-4292-9E94-989E7FD267A6}" srcOrd="2" destOrd="0" parTransId="{203BA339-02B0-4FFC-BF19-F627B3F013A6}" sibTransId="{72467630-C1AB-4926-B1CA-3CBB0ECDF36D}"/>
    <dgm:cxn modelId="{E425058C-DDD2-4240-A006-6F7DA0EED5D9}" srcId="{E7BBCAD0-D8E3-41C1-B09C-B97E9D9BE2FE}" destId="{6F6A091F-6A37-4A35-8783-F8A67D336754}" srcOrd="3" destOrd="0" parTransId="{FBB95BF9-3AA6-4754-9C8C-61166F0529D3}" sibTransId="{9C03D34B-5556-49AA-9A17-8DAF005F7015}"/>
    <dgm:cxn modelId="{511687D3-DB30-42C1-A35B-8A7F8FB6C671}" srcId="{609EB5C6-D73D-4E39-BAEE-3C171D971415}" destId="{B48FFC0C-C182-4B59-BE8C-A870D755BE78}" srcOrd="1" destOrd="0" parTransId="{422E05E4-89B7-4163-B8F3-2E19321A2A7E}" sibTransId="{F28FDCC4-634E-4DC5-B0AB-35267E8B8EE2}"/>
    <dgm:cxn modelId="{69DA723B-696C-405D-8CE6-802511FC490C}" type="presOf" srcId="{4F223833-2E86-40DF-87B9-F3C523DBF583}" destId="{F1B7F7D3-F22E-4F0E-989C-3B64922FD8C4}" srcOrd="1" destOrd="1" presId="urn:microsoft.com/office/officeart/2005/8/layout/cycle4"/>
    <dgm:cxn modelId="{0A6C9D04-66D3-4C01-AA10-9B10F89679DC}" type="presOf" srcId="{4F223833-2E86-40DF-87B9-F3C523DBF583}" destId="{F21641F1-11B1-4883-BFB8-8387E0C73DF0}" srcOrd="0" destOrd="1" presId="urn:microsoft.com/office/officeart/2005/8/layout/cycle4"/>
    <dgm:cxn modelId="{5513A0C3-33EC-4F88-89B3-67D90F784264}" type="presOf" srcId="{609EB5C6-D73D-4E39-BAEE-3C171D971415}" destId="{8E5291D4-0B61-4BFB-8374-4D3A98B5F44D}" srcOrd="0" destOrd="0" presId="urn:microsoft.com/office/officeart/2005/8/layout/cycle4"/>
    <dgm:cxn modelId="{EEBC11E5-E0B1-41C1-8ABE-3448D8995B65}" type="presOf" srcId="{8CC3790D-3D52-4AF3-9681-8F9B0CD5D94A}" destId="{F1174335-D7FB-402C-BD61-9E20349DC6E9}" srcOrd="0" destOrd="2" presId="urn:microsoft.com/office/officeart/2005/8/layout/cycle4"/>
    <dgm:cxn modelId="{9A9EF7CB-89D5-4E4F-A6BA-FFE032DFEF36}" srcId="{37DE7751-6BB0-474E-8235-B6FD8D48D22D}" destId="{4F223833-2E86-40DF-87B9-F3C523DBF583}" srcOrd="1" destOrd="0" parTransId="{C8D73F8B-98F8-4C79-BD2E-C804ACFED841}" sibTransId="{85FC79E8-92B1-4B26-B0D9-207D2DC4CBDA}"/>
    <dgm:cxn modelId="{65C94743-54A7-474C-A2CE-B585DA3AF90A}" srcId="{E7BBCAD0-D8E3-41C1-B09C-B97E9D9BE2FE}" destId="{609EB5C6-D73D-4E39-BAEE-3C171D971415}" srcOrd="1" destOrd="0" parTransId="{EFD0F1BA-79E5-4D9D-A5C6-D39DBD244CBE}" sibTransId="{B0C68078-859D-445B-9948-3DF0F495586B}"/>
    <dgm:cxn modelId="{3EB5E316-3D81-4132-973C-2F8F449C36BA}" type="presParOf" srcId="{B4F7AF76-9F23-444E-99A3-6E860BB4E35A}" destId="{E7FD331B-1DBD-43B5-BFEA-D26F4F212BAF}" srcOrd="0" destOrd="0" presId="urn:microsoft.com/office/officeart/2005/8/layout/cycle4"/>
    <dgm:cxn modelId="{E9565C28-11BD-4F56-9F4E-79FFCBF56CDC}" type="presParOf" srcId="{E7FD331B-1DBD-43B5-BFEA-D26F4F212BAF}" destId="{D5F77637-B607-4AB7-B405-FFF1F32D5632}" srcOrd="0" destOrd="0" presId="urn:microsoft.com/office/officeart/2005/8/layout/cycle4"/>
    <dgm:cxn modelId="{9DB3467C-290C-4EAD-B0B7-676975BDFDA0}" type="presParOf" srcId="{D5F77637-B607-4AB7-B405-FFF1F32D5632}" destId="{FD3ACC3B-1CD8-49F6-9DD5-9D9E605D0D03}" srcOrd="0" destOrd="0" presId="urn:microsoft.com/office/officeart/2005/8/layout/cycle4"/>
    <dgm:cxn modelId="{FBAE358E-2E2D-4B02-BC45-084BA4CEC46A}" type="presParOf" srcId="{D5F77637-B607-4AB7-B405-FFF1F32D5632}" destId="{5FEDDB28-EB3F-426D-9C5C-F0648D593D1B}" srcOrd="1" destOrd="0" presId="urn:microsoft.com/office/officeart/2005/8/layout/cycle4"/>
    <dgm:cxn modelId="{D4D6E9C4-AB45-4054-838D-0ED0219FD41C}" type="presParOf" srcId="{E7FD331B-1DBD-43B5-BFEA-D26F4F212BAF}" destId="{94F1E88C-9204-471E-BB25-EF89ECD5F4CF}" srcOrd="1" destOrd="0" presId="urn:microsoft.com/office/officeart/2005/8/layout/cycle4"/>
    <dgm:cxn modelId="{83BD1434-0C4F-40E3-A027-3C37E536BD9E}" type="presParOf" srcId="{94F1E88C-9204-471E-BB25-EF89ECD5F4CF}" destId="{F1174335-D7FB-402C-BD61-9E20349DC6E9}" srcOrd="0" destOrd="0" presId="urn:microsoft.com/office/officeart/2005/8/layout/cycle4"/>
    <dgm:cxn modelId="{AB733641-EAFF-432B-BE00-001124ACFE7D}" type="presParOf" srcId="{94F1E88C-9204-471E-BB25-EF89ECD5F4CF}" destId="{F624B9C1-3490-4C04-AD14-953A9B596686}" srcOrd="1" destOrd="0" presId="urn:microsoft.com/office/officeart/2005/8/layout/cycle4"/>
    <dgm:cxn modelId="{E8EE40F9-87DB-4A84-8639-7DC9FE7C1ACA}" type="presParOf" srcId="{E7FD331B-1DBD-43B5-BFEA-D26F4F212BAF}" destId="{35474030-8C46-47F3-A6FA-1D2E94AEC747}" srcOrd="2" destOrd="0" presId="urn:microsoft.com/office/officeart/2005/8/layout/cycle4"/>
    <dgm:cxn modelId="{B8E2E437-3D4F-4FEF-9349-EA7743409A0C}" type="presParOf" srcId="{35474030-8C46-47F3-A6FA-1D2E94AEC747}" destId="{F21641F1-11B1-4883-BFB8-8387E0C73DF0}" srcOrd="0" destOrd="0" presId="urn:microsoft.com/office/officeart/2005/8/layout/cycle4"/>
    <dgm:cxn modelId="{B1DD6FE3-2C49-403D-872D-7BDC780E0E71}" type="presParOf" srcId="{35474030-8C46-47F3-A6FA-1D2E94AEC747}" destId="{F1B7F7D3-F22E-4F0E-989C-3B64922FD8C4}" srcOrd="1" destOrd="0" presId="urn:microsoft.com/office/officeart/2005/8/layout/cycle4"/>
    <dgm:cxn modelId="{8BA0B9F0-EBFB-476A-AB7E-98FF3218D7A0}" type="presParOf" srcId="{E7FD331B-1DBD-43B5-BFEA-D26F4F212BAF}" destId="{9C4D0FB9-F255-4386-B8E4-C0EBEFCC6D11}" srcOrd="3" destOrd="0" presId="urn:microsoft.com/office/officeart/2005/8/layout/cycle4"/>
    <dgm:cxn modelId="{6D4D95A1-09F3-48F9-ACE1-2E814456C778}" type="presParOf" srcId="{9C4D0FB9-F255-4386-B8E4-C0EBEFCC6D11}" destId="{AFCFD776-2666-45D6-98BA-FA0BF45BEBE2}" srcOrd="0" destOrd="0" presId="urn:microsoft.com/office/officeart/2005/8/layout/cycle4"/>
    <dgm:cxn modelId="{BFDC7563-B495-426F-A227-051B99BDC119}" type="presParOf" srcId="{9C4D0FB9-F255-4386-B8E4-C0EBEFCC6D11}" destId="{8F769AA7-FF63-46EF-9150-C955AC50A17D}" srcOrd="1" destOrd="0" presId="urn:microsoft.com/office/officeart/2005/8/layout/cycle4"/>
    <dgm:cxn modelId="{A0876B73-6F54-4538-8080-4E290BDDDF90}" type="presParOf" srcId="{E7FD331B-1DBD-43B5-BFEA-D26F4F212BAF}" destId="{118AB5DF-13C9-4E67-848C-A674C84502F3}" srcOrd="4" destOrd="0" presId="urn:microsoft.com/office/officeart/2005/8/layout/cycle4"/>
    <dgm:cxn modelId="{2833C589-34D0-40A6-A991-154653B1C227}" type="presParOf" srcId="{B4F7AF76-9F23-444E-99A3-6E860BB4E35A}" destId="{BC1A56F8-2682-4F4F-B082-020050E6D9AB}" srcOrd="1" destOrd="0" presId="urn:microsoft.com/office/officeart/2005/8/layout/cycle4"/>
    <dgm:cxn modelId="{3DAE31DF-FF9B-42A3-AA23-90B48396D688}" type="presParOf" srcId="{BC1A56F8-2682-4F4F-B082-020050E6D9AB}" destId="{7F91493C-4B9A-47FD-8A34-47B3EC657915}" srcOrd="0" destOrd="0" presId="urn:microsoft.com/office/officeart/2005/8/layout/cycle4"/>
    <dgm:cxn modelId="{1C97FE12-9824-48DF-92C6-EFE272C9E26F}" type="presParOf" srcId="{BC1A56F8-2682-4F4F-B082-020050E6D9AB}" destId="{8E5291D4-0B61-4BFB-8374-4D3A98B5F44D}" srcOrd="1" destOrd="0" presId="urn:microsoft.com/office/officeart/2005/8/layout/cycle4"/>
    <dgm:cxn modelId="{FAA5D798-D527-4A6E-B8BA-705651226299}" type="presParOf" srcId="{BC1A56F8-2682-4F4F-B082-020050E6D9AB}" destId="{7D6BD5CC-DA10-4292-A140-AD6CBFBB5350}" srcOrd="2" destOrd="0" presId="urn:microsoft.com/office/officeart/2005/8/layout/cycle4"/>
    <dgm:cxn modelId="{1D89C1D6-5C7E-405A-8CB0-47B61093A138}" type="presParOf" srcId="{BC1A56F8-2682-4F4F-B082-020050E6D9AB}" destId="{11285BAB-5E6C-421B-A0BD-B9C879F48B55}" srcOrd="3" destOrd="0" presId="urn:microsoft.com/office/officeart/2005/8/layout/cycle4"/>
    <dgm:cxn modelId="{117967EE-3860-46F5-99E3-B7C751A5AA4A}" type="presParOf" srcId="{BC1A56F8-2682-4F4F-B082-020050E6D9AB}" destId="{0819D7C5-873F-438D-8C0B-88FAD853DD6F}" srcOrd="4" destOrd="0" presId="urn:microsoft.com/office/officeart/2005/8/layout/cycle4"/>
    <dgm:cxn modelId="{4B9483E2-5660-435E-B182-2FE854A0CC31}" type="presParOf" srcId="{B4F7AF76-9F23-444E-99A3-6E860BB4E35A}" destId="{7EC6374D-A8EB-43F4-BF4E-2D323EC2D00C}" srcOrd="2" destOrd="0" presId="urn:microsoft.com/office/officeart/2005/8/layout/cycle4"/>
    <dgm:cxn modelId="{38D0C4FF-08F5-4182-9A3F-CC7987FA8E0B}" type="presParOf" srcId="{B4F7AF76-9F23-444E-99A3-6E860BB4E35A}" destId="{76B5664E-585C-4307-8377-FEB59CBC8A4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7BBCAD0-D8E3-41C1-B09C-B97E9D9BE2FE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EE57892-AB8C-4E53-AB75-E8EBCD70F787}">
      <dgm:prSet phldrT="[Texto]"/>
      <dgm:spPr/>
      <dgm:t>
        <a:bodyPr/>
        <a:lstStyle/>
        <a:p>
          <a:r>
            <a:rPr lang="es-ES" dirty="0"/>
            <a:t>Recursos</a:t>
          </a:r>
          <a:r>
            <a:rPr lang="es-ES" baseline="0" dirty="0"/>
            <a:t> de aventura</a:t>
          </a:r>
          <a:endParaRPr lang="es-EC" dirty="0"/>
        </a:p>
      </dgm:t>
    </dgm:pt>
    <dgm:pt modelId="{3B474813-D9FB-448B-AE9D-B91D7F1D1524}" type="parTrans" cxnId="{1112008C-7DA5-424D-8FED-3DB48190C5B5}">
      <dgm:prSet/>
      <dgm:spPr/>
      <dgm:t>
        <a:bodyPr/>
        <a:lstStyle/>
        <a:p>
          <a:endParaRPr lang="es-EC"/>
        </a:p>
      </dgm:t>
    </dgm:pt>
    <dgm:pt modelId="{4499FC6C-5EE8-4583-9515-3ADBFCDE58A1}" type="sibTrans" cxnId="{1112008C-7DA5-424D-8FED-3DB48190C5B5}">
      <dgm:prSet/>
      <dgm:spPr/>
      <dgm:t>
        <a:bodyPr/>
        <a:lstStyle/>
        <a:p>
          <a:endParaRPr lang="es-EC"/>
        </a:p>
      </dgm:t>
    </dgm:pt>
    <dgm:pt modelId="{DACAD109-72C7-4BE3-97F3-E7072C6D83AA}">
      <dgm:prSet phldrT="[Texto]" custT="1"/>
      <dgm:spPr/>
      <dgm:t>
        <a:bodyPr/>
        <a:lstStyle/>
        <a:p>
          <a:r>
            <a:rPr lang="es-EC" sz="1800" b="0" i="0" dirty="0"/>
            <a:t>Código de conducta </a:t>
          </a:r>
          <a:endParaRPr lang="es-EC" sz="1800" dirty="0"/>
        </a:p>
      </dgm:t>
    </dgm:pt>
    <dgm:pt modelId="{DB098FA2-3500-4D2F-A824-7A03A55633D3}" type="parTrans" cxnId="{6BA204BD-5DD5-4E50-A16D-3BCAA232812C}">
      <dgm:prSet/>
      <dgm:spPr/>
      <dgm:t>
        <a:bodyPr/>
        <a:lstStyle/>
        <a:p>
          <a:endParaRPr lang="es-EC"/>
        </a:p>
      </dgm:t>
    </dgm:pt>
    <dgm:pt modelId="{DE87E256-31E5-4C35-BF3C-A84777AAF260}" type="sibTrans" cxnId="{6BA204BD-5DD5-4E50-A16D-3BCAA232812C}">
      <dgm:prSet/>
      <dgm:spPr/>
      <dgm:t>
        <a:bodyPr/>
        <a:lstStyle/>
        <a:p>
          <a:endParaRPr lang="es-EC"/>
        </a:p>
      </dgm:t>
    </dgm:pt>
    <dgm:pt modelId="{609EB5C6-D73D-4E39-BAEE-3C171D971415}">
      <dgm:prSet phldrT="[Texto]"/>
      <dgm:spPr/>
      <dgm:t>
        <a:bodyPr/>
        <a:lstStyle/>
        <a:p>
          <a:r>
            <a:rPr lang="es-ES" dirty="0"/>
            <a:t>Emprendimiento</a:t>
          </a:r>
          <a:endParaRPr lang="es-EC" dirty="0"/>
        </a:p>
      </dgm:t>
    </dgm:pt>
    <dgm:pt modelId="{EFD0F1BA-79E5-4D9D-A5C6-D39DBD244CBE}" type="parTrans" cxnId="{65C94743-54A7-474C-A2CE-B585DA3AF90A}">
      <dgm:prSet/>
      <dgm:spPr/>
      <dgm:t>
        <a:bodyPr/>
        <a:lstStyle/>
        <a:p>
          <a:endParaRPr lang="es-EC"/>
        </a:p>
      </dgm:t>
    </dgm:pt>
    <dgm:pt modelId="{B0C68078-859D-445B-9948-3DF0F495586B}" type="sibTrans" cxnId="{65C94743-54A7-474C-A2CE-B585DA3AF90A}">
      <dgm:prSet/>
      <dgm:spPr/>
      <dgm:t>
        <a:bodyPr/>
        <a:lstStyle/>
        <a:p>
          <a:endParaRPr lang="es-EC"/>
        </a:p>
      </dgm:t>
    </dgm:pt>
    <dgm:pt modelId="{0B319C8B-50B8-4A9B-B8C3-BB69CDE0E752}">
      <dgm:prSet phldrT="[Texto]" custT="1"/>
      <dgm:spPr/>
      <dgm:t>
        <a:bodyPr/>
        <a:lstStyle/>
        <a:p>
          <a:r>
            <a:rPr lang="es-ES" sz="1800" dirty="0"/>
            <a:t>Financiación</a:t>
          </a:r>
          <a:endParaRPr lang="es-EC" sz="1800" dirty="0"/>
        </a:p>
      </dgm:t>
    </dgm:pt>
    <dgm:pt modelId="{D441B098-E843-4F7F-94F2-2F8E71D77B3D}" type="parTrans" cxnId="{DFC18DF6-5168-47A6-B760-2DCA3C463773}">
      <dgm:prSet/>
      <dgm:spPr/>
      <dgm:t>
        <a:bodyPr/>
        <a:lstStyle/>
        <a:p>
          <a:endParaRPr lang="es-EC"/>
        </a:p>
      </dgm:t>
    </dgm:pt>
    <dgm:pt modelId="{6393E629-D2EC-489B-9086-439D3CE57A4F}" type="sibTrans" cxnId="{DFC18DF6-5168-47A6-B760-2DCA3C463773}">
      <dgm:prSet/>
      <dgm:spPr/>
      <dgm:t>
        <a:bodyPr/>
        <a:lstStyle/>
        <a:p>
          <a:endParaRPr lang="es-EC"/>
        </a:p>
      </dgm:t>
    </dgm:pt>
    <dgm:pt modelId="{8AD16997-90B7-4122-80E5-F622D0047D53}">
      <dgm:prSet phldrT="[Texto]" custT="1"/>
      <dgm:spPr/>
      <dgm:t>
        <a:bodyPr/>
        <a:lstStyle/>
        <a:p>
          <a:r>
            <a:rPr lang="es-ES" sz="1800" dirty="0"/>
            <a:t>Capacitación</a:t>
          </a:r>
          <a:endParaRPr lang="es-EC" sz="1800" dirty="0"/>
        </a:p>
      </dgm:t>
    </dgm:pt>
    <dgm:pt modelId="{72D0977D-BF47-4F06-A36B-B646006C1E29}" type="parTrans" cxnId="{AC48C136-943A-4C76-9964-15D46C9E7227}">
      <dgm:prSet/>
      <dgm:spPr/>
      <dgm:t>
        <a:bodyPr/>
        <a:lstStyle/>
        <a:p>
          <a:endParaRPr lang="es-EC"/>
        </a:p>
      </dgm:t>
    </dgm:pt>
    <dgm:pt modelId="{80D536D6-0665-4E98-AAD4-839F009F350F}" type="sibTrans" cxnId="{AC48C136-943A-4C76-9964-15D46C9E7227}">
      <dgm:prSet/>
      <dgm:spPr/>
      <dgm:t>
        <a:bodyPr/>
        <a:lstStyle/>
        <a:p>
          <a:endParaRPr lang="es-EC"/>
        </a:p>
      </dgm:t>
    </dgm:pt>
    <dgm:pt modelId="{EAB8418E-2F78-4292-9E94-989E7FD267A6}">
      <dgm:prSet phldrT="[Texto]" custT="1"/>
      <dgm:spPr/>
      <dgm:t>
        <a:bodyPr/>
        <a:lstStyle/>
        <a:p>
          <a:r>
            <a:rPr lang="es-ES" sz="1800" dirty="0"/>
            <a:t>Estacionalidad</a:t>
          </a:r>
          <a:endParaRPr lang="es-EC" sz="1800" dirty="0"/>
        </a:p>
      </dgm:t>
    </dgm:pt>
    <dgm:pt modelId="{203BA339-02B0-4FFC-BF19-F627B3F013A6}" type="parTrans" cxnId="{FC1CF5EE-2569-49DB-A712-CCD3B831E175}">
      <dgm:prSet/>
      <dgm:spPr/>
      <dgm:t>
        <a:bodyPr/>
        <a:lstStyle/>
        <a:p>
          <a:endParaRPr lang="es-EC"/>
        </a:p>
      </dgm:t>
    </dgm:pt>
    <dgm:pt modelId="{72467630-C1AB-4926-B1CA-3CBB0ECDF36D}" type="sibTrans" cxnId="{FC1CF5EE-2569-49DB-A712-CCD3B831E175}">
      <dgm:prSet/>
      <dgm:spPr/>
      <dgm:t>
        <a:bodyPr/>
        <a:lstStyle/>
        <a:p>
          <a:endParaRPr lang="es-EC"/>
        </a:p>
      </dgm:t>
    </dgm:pt>
    <dgm:pt modelId="{B018A34F-924E-447D-874C-E39A4F782E4B}">
      <dgm:prSet phldrT="[Texto]" custT="1"/>
      <dgm:spPr/>
      <dgm:t>
        <a:bodyPr/>
        <a:lstStyle/>
        <a:p>
          <a:r>
            <a:rPr lang="es-ES" sz="1800" dirty="0"/>
            <a:t>Oferta</a:t>
          </a:r>
          <a:endParaRPr lang="es-EC" sz="1800" dirty="0"/>
        </a:p>
      </dgm:t>
    </dgm:pt>
    <dgm:pt modelId="{C87EEB6B-2EE7-415F-8756-3AB77FB395F5}" type="parTrans" cxnId="{843ED22C-A828-495C-8697-B57AF95C8EA2}">
      <dgm:prSet/>
      <dgm:spPr/>
      <dgm:t>
        <a:bodyPr/>
        <a:lstStyle/>
        <a:p>
          <a:endParaRPr lang="es-EC"/>
        </a:p>
      </dgm:t>
    </dgm:pt>
    <dgm:pt modelId="{3B527D6E-953A-4159-B853-8D7F7F71A7D7}" type="sibTrans" cxnId="{843ED22C-A828-495C-8697-B57AF95C8EA2}">
      <dgm:prSet/>
      <dgm:spPr/>
      <dgm:t>
        <a:bodyPr/>
        <a:lstStyle/>
        <a:p>
          <a:endParaRPr lang="es-EC"/>
        </a:p>
      </dgm:t>
    </dgm:pt>
    <dgm:pt modelId="{D54E555C-C576-49E4-9AE7-E062934A1E81}">
      <dgm:prSet phldrT="[Texto]" custT="1"/>
      <dgm:spPr/>
      <dgm:t>
        <a:bodyPr/>
        <a:lstStyle/>
        <a:p>
          <a:r>
            <a:rPr lang="es-ES" sz="1800" dirty="0"/>
            <a:t>Capacitación PEYMES</a:t>
          </a:r>
          <a:endParaRPr lang="es-EC" sz="1800" dirty="0"/>
        </a:p>
      </dgm:t>
    </dgm:pt>
    <dgm:pt modelId="{05151A4E-F50B-451D-8C15-B31292D9BF3D}" type="parTrans" cxnId="{69B251C9-FE43-4460-B5B4-C3B35CA26492}">
      <dgm:prSet/>
      <dgm:spPr/>
      <dgm:t>
        <a:bodyPr/>
        <a:lstStyle/>
        <a:p>
          <a:endParaRPr lang="es-EC"/>
        </a:p>
      </dgm:t>
    </dgm:pt>
    <dgm:pt modelId="{55ED97FD-8D30-4CBD-B9DF-2120DAA16D56}" type="sibTrans" cxnId="{69B251C9-FE43-4460-B5B4-C3B35CA26492}">
      <dgm:prSet/>
      <dgm:spPr/>
      <dgm:t>
        <a:bodyPr/>
        <a:lstStyle/>
        <a:p>
          <a:endParaRPr lang="es-EC"/>
        </a:p>
      </dgm:t>
    </dgm:pt>
    <dgm:pt modelId="{822AFDEB-20D9-43EA-B6AF-87F3B5F1F403}">
      <dgm:prSet phldrT="[Texto]" custT="1"/>
      <dgm:spPr/>
      <dgm:t>
        <a:bodyPr/>
        <a:lstStyle/>
        <a:p>
          <a:r>
            <a:rPr lang="es-ES" sz="1800" dirty="0"/>
            <a:t>Promover producto local</a:t>
          </a:r>
          <a:endParaRPr lang="es-EC" sz="1800" dirty="0"/>
        </a:p>
      </dgm:t>
    </dgm:pt>
    <dgm:pt modelId="{72A1757D-AF30-4AA5-AC0F-0EF843A71A44}" type="parTrans" cxnId="{08B0D011-1518-447D-8BF8-F5E9732B6B35}">
      <dgm:prSet/>
      <dgm:spPr/>
      <dgm:t>
        <a:bodyPr/>
        <a:lstStyle/>
        <a:p>
          <a:endParaRPr lang="es-EC"/>
        </a:p>
      </dgm:t>
    </dgm:pt>
    <dgm:pt modelId="{28DE905F-A4E3-4FC2-8DC2-2C320BF4BC22}" type="sibTrans" cxnId="{08B0D011-1518-447D-8BF8-F5E9732B6B35}">
      <dgm:prSet/>
      <dgm:spPr/>
      <dgm:t>
        <a:bodyPr/>
        <a:lstStyle/>
        <a:p>
          <a:endParaRPr lang="es-EC"/>
        </a:p>
      </dgm:t>
    </dgm:pt>
    <dgm:pt modelId="{561A145D-FE4A-4B53-BDEE-5B31700EF57D}" type="pres">
      <dgm:prSet presAssocID="{E7BBCAD0-D8E3-41C1-B09C-B97E9D9BE2F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F8498FD-5C0C-4E64-9F49-E21E13F28B7D}" type="pres">
      <dgm:prSet presAssocID="{1EE57892-AB8C-4E53-AB75-E8EBCD70F787}" presName="Accent1" presStyleCnt="0"/>
      <dgm:spPr/>
      <dgm:t>
        <a:bodyPr/>
        <a:lstStyle/>
        <a:p>
          <a:endParaRPr lang="es-ES"/>
        </a:p>
      </dgm:t>
    </dgm:pt>
    <dgm:pt modelId="{ED2D4698-C708-43FF-ACCF-2505C7313F07}" type="pres">
      <dgm:prSet presAssocID="{1EE57892-AB8C-4E53-AB75-E8EBCD70F787}" presName="Accent" presStyleLbl="node1" presStyleIdx="0" presStyleCnt="2"/>
      <dgm:spPr/>
      <dgm:t>
        <a:bodyPr/>
        <a:lstStyle/>
        <a:p>
          <a:endParaRPr lang="es-ES"/>
        </a:p>
      </dgm:t>
    </dgm:pt>
    <dgm:pt modelId="{4D5B4743-1C06-45E8-878D-5589E7EC1B70}" type="pres">
      <dgm:prSet presAssocID="{1EE57892-AB8C-4E53-AB75-E8EBCD70F787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4533BA-2B2F-49A6-A6F5-916B5B3327B3}" type="pres">
      <dgm:prSet presAssocID="{1EE57892-AB8C-4E53-AB75-E8EBCD70F787}" presName="Parent1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68A419-4ADD-4171-856D-37976E4CA3FE}" type="pres">
      <dgm:prSet presAssocID="{609EB5C6-D73D-4E39-BAEE-3C171D971415}" presName="Accent2" presStyleCnt="0"/>
      <dgm:spPr/>
      <dgm:t>
        <a:bodyPr/>
        <a:lstStyle/>
        <a:p>
          <a:endParaRPr lang="es-ES"/>
        </a:p>
      </dgm:t>
    </dgm:pt>
    <dgm:pt modelId="{08F836A7-ADF6-46D7-A0E2-671923F45266}" type="pres">
      <dgm:prSet presAssocID="{609EB5C6-D73D-4E39-BAEE-3C171D971415}" presName="Accent" presStyleLbl="node1" presStyleIdx="1" presStyleCnt="2"/>
      <dgm:spPr/>
      <dgm:t>
        <a:bodyPr/>
        <a:lstStyle/>
        <a:p>
          <a:endParaRPr lang="es-ES"/>
        </a:p>
      </dgm:t>
    </dgm:pt>
    <dgm:pt modelId="{C732DD09-3F63-490C-B0BB-AC93A0FBA259}" type="pres">
      <dgm:prSet presAssocID="{609EB5C6-D73D-4E39-BAEE-3C171D971415}" presName="Child2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67A100-6CEF-40CF-AE02-5433A93189A0}" type="pres">
      <dgm:prSet presAssocID="{609EB5C6-D73D-4E39-BAEE-3C171D971415}" presName="Parent2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855FCC-62BC-472E-9A64-707A985E688A}" type="presOf" srcId="{EAB8418E-2F78-4292-9E94-989E7FD267A6}" destId="{4D5B4743-1C06-45E8-878D-5589E7EC1B70}" srcOrd="0" destOrd="2" presId="urn:microsoft.com/office/officeart/2009/layout/CircleArrowProcess"/>
    <dgm:cxn modelId="{CE801DA4-4707-4E3F-9B72-D83E0EC29068}" type="presOf" srcId="{822AFDEB-20D9-43EA-B6AF-87F3B5F1F403}" destId="{C732DD09-3F63-490C-B0BB-AC93A0FBA259}" srcOrd="0" destOrd="2" presId="urn:microsoft.com/office/officeart/2009/layout/CircleArrowProcess"/>
    <dgm:cxn modelId="{65C94743-54A7-474C-A2CE-B585DA3AF90A}" srcId="{E7BBCAD0-D8E3-41C1-B09C-B97E9D9BE2FE}" destId="{609EB5C6-D73D-4E39-BAEE-3C171D971415}" srcOrd="1" destOrd="0" parTransId="{EFD0F1BA-79E5-4D9D-A5C6-D39DBD244CBE}" sibTransId="{B0C68078-859D-445B-9948-3DF0F495586B}"/>
    <dgm:cxn modelId="{DC2D8F18-36A7-42B3-98EE-0C71FDE7E880}" type="presOf" srcId="{DACAD109-72C7-4BE3-97F3-E7072C6D83AA}" destId="{4D5B4743-1C06-45E8-878D-5589E7EC1B70}" srcOrd="0" destOrd="0" presId="urn:microsoft.com/office/officeart/2009/layout/CircleArrowProcess"/>
    <dgm:cxn modelId="{524F89C3-2809-4E05-B016-A5975AA3540D}" type="presOf" srcId="{0B319C8B-50B8-4A9B-B8C3-BB69CDE0E752}" destId="{C732DD09-3F63-490C-B0BB-AC93A0FBA259}" srcOrd="0" destOrd="0" presId="urn:microsoft.com/office/officeart/2009/layout/CircleArrowProcess"/>
    <dgm:cxn modelId="{AA57888A-47FD-4239-91E2-3A0B178686D6}" type="presOf" srcId="{D54E555C-C576-49E4-9AE7-E062934A1E81}" destId="{C732DD09-3F63-490C-B0BB-AC93A0FBA259}" srcOrd="0" destOrd="1" presId="urn:microsoft.com/office/officeart/2009/layout/CircleArrowProcess"/>
    <dgm:cxn modelId="{6BA204BD-5DD5-4E50-A16D-3BCAA232812C}" srcId="{1EE57892-AB8C-4E53-AB75-E8EBCD70F787}" destId="{DACAD109-72C7-4BE3-97F3-E7072C6D83AA}" srcOrd="0" destOrd="0" parTransId="{DB098FA2-3500-4D2F-A824-7A03A55633D3}" sibTransId="{DE87E256-31E5-4C35-BF3C-A84777AAF260}"/>
    <dgm:cxn modelId="{0D3469A9-BC10-4E97-8760-A631BE74DFDC}" type="presOf" srcId="{1EE57892-AB8C-4E53-AB75-E8EBCD70F787}" destId="{C74533BA-2B2F-49A6-A6F5-916B5B3327B3}" srcOrd="0" destOrd="0" presId="urn:microsoft.com/office/officeart/2009/layout/CircleArrowProcess"/>
    <dgm:cxn modelId="{843ED22C-A828-495C-8697-B57AF95C8EA2}" srcId="{1EE57892-AB8C-4E53-AB75-E8EBCD70F787}" destId="{B018A34F-924E-447D-874C-E39A4F782E4B}" srcOrd="3" destOrd="0" parTransId="{C87EEB6B-2EE7-415F-8756-3AB77FB395F5}" sibTransId="{3B527D6E-953A-4159-B853-8D7F7F71A7D7}"/>
    <dgm:cxn modelId="{08B0D011-1518-447D-8BF8-F5E9732B6B35}" srcId="{609EB5C6-D73D-4E39-BAEE-3C171D971415}" destId="{822AFDEB-20D9-43EA-B6AF-87F3B5F1F403}" srcOrd="2" destOrd="0" parTransId="{72A1757D-AF30-4AA5-AC0F-0EF843A71A44}" sibTransId="{28DE905F-A4E3-4FC2-8DC2-2C320BF4BC22}"/>
    <dgm:cxn modelId="{DFC18DF6-5168-47A6-B760-2DCA3C463773}" srcId="{609EB5C6-D73D-4E39-BAEE-3C171D971415}" destId="{0B319C8B-50B8-4A9B-B8C3-BB69CDE0E752}" srcOrd="0" destOrd="0" parTransId="{D441B098-E843-4F7F-94F2-2F8E71D77B3D}" sibTransId="{6393E629-D2EC-489B-9086-439D3CE57A4F}"/>
    <dgm:cxn modelId="{1112008C-7DA5-424D-8FED-3DB48190C5B5}" srcId="{E7BBCAD0-D8E3-41C1-B09C-B97E9D9BE2FE}" destId="{1EE57892-AB8C-4E53-AB75-E8EBCD70F787}" srcOrd="0" destOrd="0" parTransId="{3B474813-D9FB-448B-AE9D-B91D7F1D1524}" sibTransId="{4499FC6C-5EE8-4583-9515-3ADBFCDE58A1}"/>
    <dgm:cxn modelId="{9F22076E-45A6-4DDC-B0B1-2CADDF7A364D}" type="presOf" srcId="{E7BBCAD0-D8E3-41C1-B09C-B97E9D9BE2FE}" destId="{561A145D-FE4A-4B53-BDEE-5B31700EF57D}" srcOrd="0" destOrd="0" presId="urn:microsoft.com/office/officeart/2009/layout/CircleArrowProcess"/>
    <dgm:cxn modelId="{FC1CF5EE-2569-49DB-A712-CCD3B831E175}" srcId="{1EE57892-AB8C-4E53-AB75-E8EBCD70F787}" destId="{EAB8418E-2F78-4292-9E94-989E7FD267A6}" srcOrd="2" destOrd="0" parTransId="{203BA339-02B0-4FFC-BF19-F627B3F013A6}" sibTransId="{72467630-C1AB-4926-B1CA-3CBB0ECDF36D}"/>
    <dgm:cxn modelId="{3F122B54-C041-471F-9077-732DAD76E573}" type="presOf" srcId="{8AD16997-90B7-4122-80E5-F622D0047D53}" destId="{4D5B4743-1C06-45E8-878D-5589E7EC1B70}" srcOrd="0" destOrd="1" presId="urn:microsoft.com/office/officeart/2009/layout/CircleArrowProcess"/>
    <dgm:cxn modelId="{10A75232-40AE-42F3-8189-E6C666A41201}" type="presOf" srcId="{B018A34F-924E-447D-874C-E39A4F782E4B}" destId="{4D5B4743-1C06-45E8-878D-5589E7EC1B70}" srcOrd="0" destOrd="3" presId="urn:microsoft.com/office/officeart/2009/layout/CircleArrowProcess"/>
    <dgm:cxn modelId="{983BA43A-5D4F-43B4-B866-3468AC38319A}" type="presOf" srcId="{609EB5C6-D73D-4E39-BAEE-3C171D971415}" destId="{BF67A100-6CEF-40CF-AE02-5433A93189A0}" srcOrd="0" destOrd="0" presId="urn:microsoft.com/office/officeart/2009/layout/CircleArrowProcess"/>
    <dgm:cxn modelId="{69B251C9-FE43-4460-B5B4-C3B35CA26492}" srcId="{609EB5C6-D73D-4E39-BAEE-3C171D971415}" destId="{D54E555C-C576-49E4-9AE7-E062934A1E81}" srcOrd="1" destOrd="0" parTransId="{05151A4E-F50B-451D-8C15-B31292D9BF3D}" sibTransId="{55ED97FD-8D30-4CBD-B9DF-2120DAA16D56}"/>
    <dgm:cxn modelId="{AC48C136-943A-4C76-9964-15D46C9E7227}" srcId="{1EE57892-AB8C-4E53-AB75-E8EBCD70F787}" destId="{8AD16997-90B7-4122-80E5-F622D0047D53}" srcOrd="1" destOrd="0" parTransId="{72D0977D-BF47-4F06-A36B-B646006C1E29}" sibTransId="{80D536D6-0665-4E98-AAD4-839F009F350F}"/>
    <dgm:cxn modelId="{8B56CBBD-F844-4A90-BE42-C1140DA5FC6B}" type="presParOf" srcId="{561A145D-FE4A-4B53-BDEE-5B31700EF57D}" destId="{3F8498FD-5C0C-4E64-9F49-E21E13F28B7D}" srcOrd="0" destOrd="0" presId="urn:microsoft.com/office/officeart/2009/layout/CircleArrowProcess"/>
    <dgm:cxn modelId="{C50220C1-77AD-47B3-80C1-B2D7CFE80B28}" type="presParOf" srcId="{3F8498FD-5C0C-4E64-9F49-E21E13F28B7D}" destId="{ED2D4698-C708-43FF-ACCF-2505C7313F07}" srcOrd="0" destOrd="0" presId="urn:microsoft.com/office/officeart/2009/layout/CircleArrowProcess"/>
    <dgm:cxn modelId="{954187F1-BBCC-438D-BA1F-D01D3A01294E}" type="presParOf" srcId="{561A145D-FE4A-4B53-BDEE-5B31700EF57D}" destId="{4D5B4743-1C06-45E8-878D-5589E7EC1B70}" srcOrd="1" destOrd="0" presId="urn:microsoft.com/office/officeart/2009/layout/CircleArrowProcess"/>
    <dgm:cxn modelId="{BA45866C-DBE5-4203-A590-0D4DA1EAC9F9}" type="presParOf" srcId="{561A145D-FE4A-4B53-BDEE-5B31700EF57D}" destId="{C74533BA-2B2F-49A6-A6F5-916B5B3327B3}" srcOrd="2" destOrd="0" presId="urn:microsoft.com/office/officeart/2009/layout/CircleArrowProcess"/>
    <dgm:cxn modelId="{E67234F6-BFA1-4CC1-8BBE-92F3ADA3FAE3}" type="presParOf" srcId="{561A145D-FE4A-4B53-BDEE-5B31700EF57D}" destId="{AE68A419-4ADD-4171-856D-37976E4CA3FE}" srcOrd="3" destOrd="0" presId="urn:microsoft.com/office/officeart/2009/layout/CircleArrowProcess"/>
    <dgm:cxn modelId="{E5D76783-1A3D-4CAE-AC5C-BF77EDBEF674}" type="presParOf" srcId="{AE68A419-4ADD-4171-856D-37976E4CA3FE}" destId="{08F836A7-ADF6-46D7-A0E2-671923F45266}" srcOrd="0" destOrd="0" presId="urn:microsoft.com/office/officeart/2009/layout/CircleArrowProcess"/>
    <dgm:cxn modelId="{CE53E28F-8D8E-4AD2-9D0E-C73D45D93814}" type="presParOf" srcId="{561A145D-FE4A-4B53-BDEE-5B31700EF57D}" destId="{C732DD09-3F63-490C-B0BB-AC93A0FBA259}" srcOrd="4" destOrd="0" presId="urn:microsoft.com/office/officeart/2009/layout/CircleArrowProcess"/>
    <dgm:cxn modelId="{FF167BE1-49B4-4E43-9454-9AFF4B260D45}" type="presParOf" srcId="{561A145D-FE4A-4B53-BDEE-5B31700EF57D}" destId="{BF67A100-6CEF-40CF-AE02-5433A93189A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90E43-4715-49E8-B56B-22F328CF9AA0}" type="doc">
      <dgm:prSet loTypeId="urn:microsoft.com/office/officeart/2005/8/layout/hList3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9DBD033-2B5C-479D-B941-4F99FC5D117A}">
      <dgm:prSet phldrT="[Texto]" custT="1"/>
      <dgm:spPr/>
      <dgm:t>
        <a:bodyPr/>
        <a:lstStyle/>
        <a:p>
          <a:r>
            <a:rPr lang="es-ES" sz="2400" b="0" i="0" dirty="0"/>
            <a:t>Analizar la actividad del turismo de aventura a través de los principales pilares de sostenibilidad que contribuyen al impulso del turismo en el cantón Pimampiro. </a:t>
          </a:r>
          <a:endParaRPr lang="es-ES" sz="2400" b="1" dirty="0"/>
        </a:p>
      </dgm:t>
    </dgm:pt>
    <dgm:pt modelId="{03742EA4-69CC-4DC5-8B96-9C8DCAF8E41D}" type="parTrans" cxnId="{E9BC6967-6A8B-4E40-94DD-B8E6E6F3BAF0}">
      <dgm:prSet/>
      <dgm:spPr/>
      <dgm:t>
        <a:bodyPr/>
        <a:lstStyle/>
        <a:p>
          <a:endParaRPr lang="es-ES" sz="1800" b="1"/>
        </a:p>
      </dgm:t>
    </dgm:pt>
    <dgm:pt modelId="{CA95F427-E60A-4BDA-85E4-DA23A724A0AC}" type="sibTrans" cxnId="{E9BC6967-6A8B-4E40-94DD-B8E6E6F3BAF0}">
      <dgm:prSet/>
      <dgm:spPr/>
      <dgm:t>
        <a:bodyPr/>
        <a:lstStyle/>
        <a:p>
          <a:endParaRPr lang="es-ES" sz="1800" b="1"/>
        </a:p>
      </dgm:t>
    </dgm:pt>
    <dgm:pt modelId="{5F4792D2-6CDF-4682-8445-83FF3B98BB1D}">
      <dgm:prSet phldrT="[Texto]" custT="1"/>
      <dgm:spPr/>
      <dgm:t>
        <a:bodyPr/>
        <a:lstStyle/>
        <a:p>
          <a:r>
            <a:rPr lang="es-ES" sz="1800" b="0" i="0" dirty="0"/>
            <a:t>Estructurar una línea base</a:t>
          </a:r>
          <a:endParaRPr lang="es-ES" sz="1800" b="1" dirty="0"/>
        </a:p>
      </dgm:t>
    </dgm:pt>
    <dgm:pt modelId="{B4099D09-08C9-4F06-A1EB-67573F11FB1F}" type="parTrans" cxnId="{A60E657D-0464-4E5F-AE03-2E281CA195C7}">
      <dgm:prSet/>
      <dgm:spPr/>
      <dgm:t>
        <a:bodyPr/>
        <a:lstStyle/>
        <a:p>
          <a:endParaRPr lang="es-ES" sz="1800" b="1"/>
        </a:p>
      </dgm:t>
    </dgm:pt>
    <dgm:pt modelId="{E625B653-C800-436B-83F7-E82918DE02D0}" type="sibTrans" cxnId="{A60E657D-0464-4E5F-AE03-2E281CA195C7}">
      <dgm:prSet/>
      <dgm:spPr/>
      <dgm:t>
        <a:bodyPr/>
        <a:lstStyle/>
        <a:p>
          <a:endParaRPr lang="es-ES" sz="1800" b="1"/>
        </a:p>
      </dgm:t>
    </dgm:pt>
    <dgm:pt modelId="{76ED0329-E12D-4A6B-BE9B-84CF182C58FB}">
      <dgm:prSet phldrT="[Texto]" custT="1"/>
      <dgm:spPr/>
      <dgm:t>
        <a:bodyPr/>
        <a:lstStyle/>
        <a:p>
          <a:r>
            <a:rPr lang="es-ES" sz="1800" b="0" i="0" dirty="0"/>
            <a:t>Conocer el perfil del turista</a:t>
          </a:r>
          <a:endParaRPr lang="es-ES" sz="1800" b="1" dirty="0"/>
        </a:p>
      </dgm:t>
    </dgm:pt>
    <dgm:pt modelId="{77A08B57-B96D-473F-843E-5C95C0FE0537}" type="parTrans" cxnId="{7F305996-E1E1-4A48-BDC1-BAEF35B3CCB8}">
      <dgm:prSet/>
      <dgm:spPr/>
      <dgm:t>
        <a:bodyPr/>
        <a:lstStyle/>
        <a:p>
          <a:endParaRPr lang="es-ES" sz="1800" b="1"/>
        </a:p>
      </dgm:t>
    </dgm:pt>
    <dgm:pt modelId="{BBFB5405-65AD-4439-84E0-67AA15B622AD}" type="sibTrans" cxnId="{7F305996-E1E1-4A48-BDC1-BAEF35B3CCB8}">
      <dgm:prSet/>
      <dgm:spPr/>
      <dgm:t>
        <a:bodyPr/>
        <a:lstStyle/>
        <a:p>
          <a:endParaRPr lang="es-ES" sz="1800" b="1"/>
        </a:p>
      </dgm:t>
    </dgm:pt>
    <dgm:pt modelId="{0F53007C-03F1-421B-BE76-1E034C711D4F}">
      <dgm:prSet phldrT="[Texto]" custT="1"/>
      <dgm:spPr/>
      <dgm:t>
        <a:bodyPr/>
        <a:lstStyle/>
        <a:p>
          <a:r>
            <a:rPr lang="es-ES" sz="1800" b="0" i="0" dirty="0"/>
            <a:t>Analizar el nivel de sostenibilidad en el turismo de aventura </a:t>
          </a:r>
          <a:endParaRPr lang="es-ES" sz="1800" b="1" dirty="0"/>
        </a:p>
      </dgm:t>
    </dgm:pt>
    <dgm:pt modelId="{F6F2D4C4-3F6D-43DF-BD4B-7788FAB69D9B}" type="parTrans" cxnId="{DD89D731-EF2C-488E-98F2-9C800D2AEC3C}">
      <dgm:prSet/>
      <dgm:spPr/>
      <dgm:t>
        <a:bodyPr/>
        <a:lstStyle/>
        <a:p>
          <a:endParaRPr lang="es-ES" sz="1800" b="1"/>
        </a:p>
      </dgm:t>
    </dgm:pt>
    <dgm:pt modelId="{2B55D660-1B63-4FC6-BDBE-A5741D2A92BE}" type="sibTrans" cxnId="{DD89D731-EF2C-488E-98F2-9C800D2AEC3C}">
      <dgm:prSet/>
      <dgm:spPr/>
      <dgm:t>
        <a:bodyPr/>
        <a:lstStyle/>
        <a:p>
          <a:endParaRPr lang="es-ES" sz="1800" b="1"/>
        </a:p>
      </dgm:t>
    </dgm:pt>
    <dgm:pt modelId="{C7478B3F-925E-4866-9015-5A6C565A22CC}">
      <dgm:prSet/>
      <dgm:spPr/>
      <dgm:t>
        <a:bodyPr/>
        <a:lstStyle/>
        <a:p>
          <a:endParaRPr lang="es-ES" sz="2000" b="1"/>
        </a:p>
      </dgm:t>
    </dgm:pt>
    <dgm:pt modelId="{A1E66F6A-DA27-4F8A-B4DF-669708310A39}" type="parTrans" cxnId="{A0EC6FD8-6D71-4186-A163-0A580C034256}">
      <dgm:prSet/>
      <dgm:spPr/>
      <dgm:t>
        <a:bodyPr/>
        <a:lstStyle/>
        <a:p>
          <a:endParaRPr lang="es-ES" sz="2000" b="1"/>
        </a:p>
      </dgm:t>
    </dgm:pt>
    <dgm:pt modelId="{9FE1AD97-C57D-4375-8B4F-F89681AE3825}" type="sibTrans" cxnId="{A0EC6FD8-6D71-4186-A163-0A580C034256}">
      <dgm:prSet/>
      <dgm:spPr/>
      <dgm:t>
        <a:bodyPr/>
        <a:lstStyle/>
        <a:p>
          <a:endParaRPr lang="es-ES" sz="2000" b="1"/>
        </a:p>
      </dgm:t>
    </dgm:pt>
    <dgm:pt modelId="{EE1BCE7E-2DC2-46DE-8233-4F222EEA9F67}">
      <dgm:prSet custT="1"/>
      <dgm:spPr/>
      <dgm:t>
        <a:bodyPr/>
        <a:lstStyle/>
        <a:p>
          <a:r>
            <a:rPr lang="es-EC" sz="1800" b="0" i="0" dirty="0"/>
            <a:t>Identificar los recursos turísticos potenciales</a:t>
          </a:r>
          <a:endParaRPr lang="es-ES" sz="1800" b="1" dirty="0"/>
        </a:p>
      </dgm:t>
    </dgm:pt>
    <dgm:pt modelId="{7C288DEC-3956-4842-ACB6-40F078752999}" type="parTrans" cxnId="{3940F39F-0917-40B8-9CB6-1428D1F02611}">
      <dgm:prSet/>
      <dgm:spPr/>
      <dgm:t>
        <a:bodyPr/>
        <a:lstStyle/>
        <a:p>
          <a:endParaRPr lang="es-ES" sz="2000" b="1"/>
        </a:p>
      </dgm:t>
    </dgm:pt>
    <dgm:pt modelId="{D194A440-764F-4B7F-9B10-15DE81A8473B}" type="sibTrans" cxnId="{3940F39F-0917-40B8-9CB6-1428D1F02611}">
      <dgm:prSet/>
      <dgm:spPr/>
      <dgm:t>
        <a:bodyPr/>
        <a:lstStyle/>
        <a:p>
          <a:endParaRPr lang="es-ES" sz="2000" b="1"/>
        </a:p>
      </dgm:t>
    </dgm:pt>
    <dgm:pt modelId="{DD34151B-D9CC-41BB-8F80-B907A6612387}" type="pres">
      <dgm:prSet presAssocID="{D0790E43-4715-49E8-B56B-22F328CF9AA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5085BC-841C-46BA-9D87-E1E9268ACFCD}" type="pres">
      <dgm:prSet presAssocID="{59DBD033-2B5C-479D-B941-4F99FC5D117A}" presName="roof" presStyleLbl="dkBgShp" presStyleIdx="0" presStyleCnt="2" custScaleY="129239" custLinFactNeighborY="12779"/>
      <dgm:spPr/>
      <dgm:t>
        <a:bodyPr/>
        <a:lstStyle/>
        <a:p>
          <a:endParaRPr lang="es-ES"/>
        </a:p>
      </dgm:t>
    </dgm:pt>
    <dgm:pt modelId="{460DD954-C0DF-45AB-9A3E-4A95D1C7A6E2}" type="pres">
      <dgm:prSet presAssocID="{59DBD033-2B5C-479D-B941-4F99FC5D117A}" presName="pillars" presStyleCnt="0"/>
      <dgm:spPr/>
    </dgm:pt>
    <dgm:pt modelId="{CED63899-F424-4A68-8387-70AAC0881A4D}" type="pres">
      <dgm:prSet presAssocID="{59DBD033-2B5C-479D-B941-4F99FC5D117A}" presName="pillar1" presStyleLbl="node1" presStyleIdx="0" presStyleCnt="4" custScaleY="674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AF719A-F10B-47B3-B229-93E81F4A7BB4}" type="pres">
      <dgm:prSet presAssocID="{EE1BCE7E-2DC2-46DE-8233-4F222EEA9F67}" presName="pillarX" presStyleLbl="node1" presStyleIdx="1" presStyleCnt="4" custScaleX="100656" custScaleY="674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175E08-7DEE-4A3E-9AF1-951CDD9C8621}" type="pres">
      <dgm:prSet presAssocID="{76ED0329-E12D-4A6B-BE9B-84CF182C58FB}" presName="pillarX" presStyleLbl="node1" presStyleIdx="2" presStyleCnt="4" custScaleY="674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F5D850-92C8-4207-A835-FAB9A7F7AF76}" type="pres">
      <dgm:prSet presAssocID="{0F53007C-03F1-421B-BE76-1E034C711D4F}" presName="pillarX" presStyleLbl="node1" presStyleIdx="3" presStyleCnt="4" custScaleY="674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60730E-52E6-4E2A-BBB6-F8CBA0ADED4F}" type="pres">
      <dgm:prSet presAssocID="{59DBD033-2B5C-479D-B941-4F99FC5D117A}" presName="base" presStyleLbl="dkBgShp" presStyleIdx="1" presStyleCnt="2" custLinFactY="-30372" custLinFactNeighborY="-100000"/>
      <dgm:spPr/>
    </dgm:pt>
  </dgm:ptLst>
  <dgm:cxnLst>
    <dgm:cxn modelId="{3940F39F-0917-40B8-9CB6-1428D1F02611}" srcId="{59DBD033-2B5C-479D-B941-4F99FC5D117A}" destId="{EE1BCE7E-2DC2-46DE-8233-4F222EEA9F67}" srcOrd="1" destOrd="0" parTransId="{7C288DEC-3956-4842-ACB6-40F078752999}" sibTransId="{D194A440-764F-4B7F-9B10-15DE81A8473B}"/>
    <dgm:cxn modelId="{A0EC6FD8-6D71-4186-A163-0A580C034256}" srcId="{D0790E43-4715-49E8-B56B-22F328CF9AA0}" destId="{C7478B3F-925E-4866-9015-5A6C565A22CC}" srcOrd="1" destOrd="0" parTransId="{A1E66F6A-DA27-4F8A-B4DF-669708310A39}" sibTransId="{9FE1AD97-C57D-4375-8B4F-F89681AE3825}"/>
    <dgm:cxn modelId="{DD89D731-EF2C-488E-98F2-9C800D2AEC3C}" srcId="{59DBD033-2B5C-479D-B941-4F99FC5D117A}" destId="{0F53007C-03F1-421B-BE76-1E034C711D4F}" srcOrd="3" destOrd="0" parTransId="{F6F2D4C4-3F6D-43DF-BD4B-7788FAB69D9B}" sibTransId="{2B55D660-1B63-4FC6-BDBE-A5741D2A92BE}"/>
    <dgm:cxn modelId="{E9BC6967-6A8B-4E40-94DD-B8E6E6F3BAF0}" srcId="{D0790E43-4715-49E8-B56B-22F328CF9AA0}" destId="{59DBD033-2B5C-479D-B941-4F99FC5D117A}" srcOrd="0" destOrd="0" parTransId="{03742EA4-69CC-4DC5-8B96-9C8DCAF8E41D}" sibTransId="{CA95F427-E60A-4BDA-85E4-DA23A724A0AC}"/>
    <dgm:cxn modelId="{0F204A3D-507A-4FF5-A742-992B8B2AF8A1}" type="presOf" srcId="{5F4792D2-6CDF-4682-8445-83FF3B98BB1D}" destId="{CED63899-F424-4A68-8387-70AAC0881A4D}" srcOrd="0" destOrd="0" presId="urn:microsoft.com/office/officeart/2005/8/layout/hList3"/>
    <dgm:cxn modelId="{A60E657D-0464-4E5F-AE03-2E281CA195C7}" srcId="{59DBD033-2B5C-479D-B941-4F99FC5D117A}" destId="{5F4792D2-6CDF-4682-8445-83FF3B98BB1D}" srcOrd="0" destOrd="0" parTransId="{B4099D09-08C9-4F06-A1EB-67573F11FB1F}" sibTransId="{E625B653-C800-436B-83F7-E82918DE02D0}"/>
    <dgm:cxn modelId="{618874BE-A381-4A45-A9BF-D879C145CAE2}" type="presOf" srcId="{D0790E43-4715-49E8-B56B-22F328CF9AA0}" destId="{DD34151B-D9CC-41BB-8F80-B907A6612387}" srcOrd="0" destOrd="0" presId="urn:microsoft.com/office/officeart/2005/8/layout/hList3"/>
    <dgm:cxn modelId="{0F994854-F05C-4864-AD71-7F86A13EB813}" type="presOf" srcId="{76ED0329-E12D-4A6B-BE9B-84CF182C58FB}" destId="{E3175E08-7DEE-4A3E-9AF1-951CDD9C8621}" srcOrd="0" destOrd="0" presId="urn:microsoft.com/office/officeart/2005/8/layout/hList3"/>
    <dgm:cxn modelId="{7F305996-E1E1-4A48-BDC1-BAEF35B3CCB8}" srcId="{59DBD033-2B5C-479D-B941-4F99FC5D117A}" destId="{76ED0329-E12D-4A6B-BE9B-84CF182C58FB}" srcOrd="2" destOrd="0" parTransId="{77A08B57-B96D-473F-843E-5C95C0FE0537}" sibTransId="{BBFB5405-65AD-4439-84E0-67AA15B622AD}"/>
    <dgm:cxn modelId="{2DFA3237-A858-4408-AE7F-AE3E5CDBC34D}" type="presOf" srcId="{59DBD033-2B5C-479D-B941-4F99FC5D117A}" destId="{C85085BC-841C-46BA-9D87-E1E9268ACFCD}" srcOrd="0" destOrd="0" presId="urn:microsoft.com/office/officeart/2005/8/layout/hList3"/>
    <dgm:cxn modelId="{60684AA8-C482-473D-824A-B7AE60766530}" type="presOf" srcId="{0F53007C-03F1-421B-BE76-1E034C711D4F}" destId="{D9F5D850-92C8-4207-A835-FAB9A7F7AF76}" srcOrd="0" destOrd="0" presId="urn:microsoft.com/office/officeart/2005/8/layout/hList3"/>
    <dgm:cxn modelId="{EA3E3DDE-E49C-4A31-A39F-2CF337776596}" type="presOf" srcId="{EE1BCE7E-2DC2-46DE-8233-4F222EEA9F67}" destId="{1BAF719A-F10B-47B3-B229-93E81F4A7BB4}" srcOrd="0" destOrd="0" presId="urn:microsoft.com/office/officeart/2005/8/layout/hList3"/>
    <dgm:cxn modelId="{18DF6931-6FE9-4E4B-BA23-5315385C8D84}" type="presParOf" srcId="{DD34151B-D9CC-41BB-8F80-B907A6612387}" destId="{C85085BC-841C-46BA-9D87-E1E9268ACFCD}" srcOrd="0" destOrd="0" presId="urn:microsoft.com/office/officeart/2005/8/layout/hList3"/>
    <dgm:cxn modelId="{958628E5-E2F9-4F27-9E40-227D5A5572A5}" type="presParOf" srcId="{DD34151B-D9CC-41BB-8F80-B907A6612387}" destId="{460DD954-C0DF-45AB-9A3E-4A95D1C7A6E2}" srcOrd="1" destOrd="0" presId="urn:microsoft.com/office/officeart/2005/8/layout/hList3"/>
    <dgm:cxn modelId="{36045ACB-CBD3-4E72-9605-CC6E1DD6BE84}" type="presParOf" srcId="{460DD954-C0DF-45AB-9A3E-4A95D1C7A6E2}" destId="{CED63899-F424-4A68-8387-70AAC0881A4D}" srcOrd="0" destOrd="0" presId="urn:microsoft.com/office/officeart/2005/8/layout/hList3"/>
    <dgm:cxn modelId="{531E1B34-38DA-4F7D-9271-363B30E1E3F9}" type="presParOf" srcId="{460DD954-C0DF-45AB-9A3E-4A95D1C7A6E2}" destId="{1BAF719A-F10B-47B3-B229-93E81F4A7BB4}" srcOrd="1" destOrd="0" presId="urn:microsoft.com/office/officeart/2005/8/layout/hList3"/>
    <dgm:cxn modelId="{38B779E9-068F-49F3-8C3F-84F0CEA7C467}" type="presParOf" srcId="{460DD954-C0DF-45AB-9A3E-4A95D1C7A6E2}" destId="{E3175E08-7DEE-4A3E-9AF1-951CDD9C8621}" srcOrd="2" destOrd="0" presId="urn:microsoft.com/office/officeart/2005/8/layout/hList3"/>
    <dgm:cxn modelId="{1A98B1C8-2525-421D-80B8-C1F6731F2A17}" type="presParOf" srcId="{460DD954-C0DF-45AB-9A3E-4A95D1C7A6E2}" destId="{D9F5D850-92C8-4207-A835-FAB9A7F7AF76}" srcOrd="3" destOrd="0" presId="urn:microsoft.com/office/officeart/2005/8/layout/hList3"/>
    <dgm:cxn modelId="{0809A202-E436-43F3-97F5-AA6171518DE9}" type="presParOf" srcId="{DD34151B-D9CC-41BB-8F80-B907A6612387}" destId="{4260730E-52E6-4E2A-BBB6-F8CBA0ADED4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7BBCAD0-D8E3-41C1-B09C-B97E9D9BE2FE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EE57892-AB8C-4E53-AB75-E8EBCD70F787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  <a:latin typeface="Poor Richard" panose="02080502050505020702" pitchFamily="18" charset="0"/>
            </a:rPr>
            <a:t>Recursos </a:t>
          </a:r>
        </a:p>
        <a:p>
          <a:r>
            <a:rPr lang="es-ES" sz="2000" b="1" dirty="0">
              <a:solidFill>
                <a:schemeClr val="tx1"/>
              </a:solidFill>
              <a:latin typeface="Poor Richard" panose="02080502050505020702" pitchFamily="18" charset="0"/>
            </a:rPr>
            <a:t>culturales</a:t>
          </a:r>
          <a:endParaRPr lang="es-EC" sz="2000" b="1" dirty="0">
            <a:solidFill>
              <a:schemeClr val="tx1"/>
            </a:solidFill>
            <a:latin typeface="Poor Richard" panose="02080502050505020702" pitchFamily="18" charset="0"/>
          </a:endParaRPr>
        </a:p>
      </dgm:t>
    </dgm:pt>
    <dgm:pt modelId="{3B474813-D9FB-448B-AE9D-B91D7F1D1524}" type="parTrans" cxnId="{1112008C-7DA5-424D-8FED-3DB48190C5B5}">
      <dgm:prSet/>
      <dgm:spPr/>
      <dgm:t>
        <a:bodyPr/>
        <a:lstStyle/>
        <a:p>
          <a:endParaRPr lang="es-EC"/>
        </a:p>
      </dgm:t>
    </dgm:pt>
    <dgm:pt modelId="{4499FC6C-5EE8-4583-9515-3ADBFCDE58A1}" type="sibTrans" cxnId="{1112008C-7DA5-424D-8FED-3DB48190C5B5}">
      <dgm:prSet/>
      <dgm:spPr/>
      <dgm:t>
        <a:bodyPr/>
        <a:lstStyle/>
        <a:p>
          <a:endParaRPr lang="es-EC"/>
        </a:p>
      </dgm:t>
    </dgm:pt>
    <dgm:pt modelId="{DACAD109-72C7-4BE3-97F3-E7072C6D83AA}">
      <dgm:prSet phldrT="[Texto]" custT="1"/>
      <dgm:spPr/>
      <dgm:t>
        <a:bodyPr/>
        <a:lstStyle/>
        <a:p>
          <a:r>
            <a:rPr lang="es-ES" sz="1800" dirty="0"/>
            <a:t>Listado de bienes</a:t>
          </a:r>
          <a:endParaRPr lang="es-EC" sz="1800" dirty="0"/>
        </a:p>
      </dgm:t>
    </dgm:pt>
    <dgm:pt modelId="{DB098FA2-3500-4D2F-A824-7A03A55633D3}" type="parTrans" cxnId="{6BA204BD-5DD5-4E50-A16D-3BCAA232812C}">
      <dgm:prSet/>
      <dgm:spPr/>
      <dgm:t>
        <a:bodyPr/>
        <a:lstStyle/>
        <a:p>
          <a:endParaRPr lang="es-EC"/>
        </a:p>
      </dgm:t>
    </dgm:pt>
    <dgm:pt modelId="{DE87E256-31E5-4C35-BF3C-A84777AAF260}" type="sibTrans" cxnId="{6BA204BD-5DD5-4E50-A16D-3BCAA232812C}">
      <dgm:prSet/>
      <dgm:spPr/>
      <dgm:t>
        <a:bodyPr/>
        <a:lstStyle/>
        <a:p>
          <a:endParaRPr lang="es-EC"/>
        </a:p>
      </dgm:t>
    </dgm:pt>
    <dgm:pt modelId="{609EB5C6-D73D-4E39-BAEE-3C171D971415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  <a:latin typeface="Poor Richard" panose="02080502050505020702" pitchFamily="18" charset="0"/>
            </a:rPr>
            <a:t>Marca</a:t>
          </a:r>
          <a:endParaRPr lang="es-EC" sz="2000" b="1" dirty="0">
            <a:solidFill>
              <a:schemeClr val="tx1"/>
            </a:solidFill>
            <a:latin typeface="Poor Richard" panose="02080502050505020702" pitchFamily="18" charset="0"/>
          </a:endParaRPr>
        </a:p>
      </dgm:t>
    </dgm:pt>
    <dgm:pt modelId="{EFD0F1BA-79E5-4D9D-A5C6-D39DBD244CBE}" type="parTrans" cxnId="{65C94743-54A7-474C-A2CE-B585DA3AF90A}">
      <dgm:prSet/>
      <dgm:spPr/>
      <dgm:t>
        <a:bodyPr/>
        <a:lstStyle/>
        <a:p>
          <a:endParaRPr lang="es-EC"/>
        </a:p>
      </dgm:t>
    </dgm:pt>
    <dgm:pt modelId="{B0C68078-859D-445B-9948-3DF0F495586B}" type="sibTrans" cxnId="{65C94743-54A7-474C-A2CE-B585DA3AF90A}">
      <dgm:prSet/>
      <dgm:spPr/>
      <dgm:t>
        <a:bodyPr/>
        <a:lstStyle/>
        <a:p>
          <a:endParaRPr lang="es-EC"/>
        </a:p>
      </dgm:t>
    </dgm:pt>
    <dgm:pt modelId="{0B319C8B-50B8-4A9B-B8C3-BB69CDE0E752}">
      <dgm:prSet phldrT="[Texto]" custT="1"/>
      <dgm:spPr/>
      <dgm:t>
        <a:bodyPr/>
        <a:lstStyle/>
        <a:p>
          <a:r>
            <a:rPr lang="es-ES" sz="1800" b="0" i="0" dirty="0"/>
            <a:t>Información actual y material promocional con contenido apropiado.</a:t>
          </a:r>
          <a:endParaRPr lang="es-EC" sz="1800" dirty="0"/>
        </a:p>
      </dgm:t>
    </dgm:pt>
    <dgm:pt modelId="{D441B098-E843-4F7F-94F2-2F8E71D77B3D}" type="parTrans" cxnId="{DFC18DF6-5168-47A6-B760-2DCA3C463773}">
      <dgm:prSet/>
      <dgm:spPr/>
      <dgm:t>
        <a:bodyPr/>
        <a:lstStyle/>
        <a:p>
          <a:endParaRPr lang="es-EC"/>
        </a:p>
      </dgm:t>
    </dgm:pt>
    <dgm:pt modelId="{6393E629-D2EC-489B-9086-439D3CE57A4F}" type="sibTrans" cxnId="{DFC18DF6-5168-47A6-B760-2DCA3C463773}">
      <dgm:prSet/>
      <dgm:spPr/>
      <dgm:t>
        <a:bodyPr/>
        <a:lstStyle/>
        <a:p>
          <a:endParaRPr lang="es-EC"/>
        </a:p>
      </dgm:t>
    </dgm:pt>
    <dgm:pt modelId="{AD1B8B39-4943-4693-A6A6-42B391FF409F}">
      <dgm:prSet phldrT="[Texto]" custT="1"/>
      <dgm:spPr/>
      <dgm:t>
        <a:bodyPr/>
        <a:lstStyle/>
        <a:p>
          <a:endParaRPr lang="es-EC" sz="1800" dirty="0"/>
        </a:p>
      </dgm:t>
    </dgm:pt>
    <dgm:pt modelId="{83C3F1C8-D523-420F-9700-BB290EF3026A}" type="parTrans" cxnId="{4B592021-9CAA-436A-822F-B310BEDF8756}">
      <dgm:prSet/>
      <dgm:spPr/>
      <dgm:t>
        <a:bodyPr/>
        <a:lstStyle/>
        <a:p>
          <a:endParaRPr lang="es-EC"/>
        </a:p>
      </dgm:t>
    </dgm:pt>
    <dgm:pt modelId="{1FB82118-7C64-4104-AF08-D27EB1727F56}" type="sibTrans" cxnId="{4B592021-9CAA-436A-822F-B310BEDF8756}">
      <dgm:prSet/>
      <dgm:spPr/>
      <dgm:t>
        <a:bodyPr/>
        <a:lstStyle/>
        <a:p>
          <a:endParaRPr lang="es-EC"/>
        </a:p>
      </dgm:t>
    </dgm:pt>
    <dgm:pt modelId="{F9F907A9-D10E-48E4-A02C-CDD0EF394E77}">
      <dgm:prSet phldrT="[Texto]" custT="1"/>
      <dgm:spPr/>
      <dgm:t>
        <a:bodyPr/>
        <a:lstStyle/>
        <a:p>
          <a:r>
            <a:rPr lang="es-ES" sz="1800" dirty="0"/>
            <a:t>Programa de rehabilitación</a:t>
          </a:r>
          <a:endParaRPr lang="es-EC" sz="1800" dirty="0"/>
        </a:p>
      </dgm:t>
    </dgm:pt>
    <dgm:pt modelId="{4A97D651-7154-479A-A306-DEB7ACAF79C3}" type="parTrans" cxnId="{4A26A11A-C906-4E7C-86E3-0E5FB9C7FDCE}">
      <dgm:prSet/>
      <dgm:spPr/>
      <dgm:t>
        <a:bodyPr/>
        <a:lstStyle/>
        <a:p>
          <a:endParaRPr lang="es-EC"/>
        </a:p>
      </dgm:t>
    </dgm:pt>
    <dgm:pt modelId="{FC845F9D-9F8C-44FF-80F8-1715626B2262}" type="sibTrans" cxnId="{4A26A11A-C906-4E7C-86E3-0E5FB9C7FDCE}">
      <dgm:prSet/>
      <dgm:spPr/>
      <dgm:t>
        <a:bodyPr/>
        <a:lstStyle/>
        <a:p>
          <a:endParaRPr lang="es-EC"/>
        </a:p>
      </dgm:t>
    </dgm:pt>
    <dgm:pt modelId="{73F097AB-F396-4CFB-8596-ED34955249CD}">
      <dgm:prSet phldrT="[Texto]" custT="1"/>
      <dgm:spPr/>
      <dgm:t>
        <a:bodyPr/>
        <a:lstStyle/>
        <a:p>
          <a:r>
            <a:rPr lang="es-ES" sz="1800" dirty="0"/>
            <a:t>Ingresos</a:t>
          </a:r>
          <a:endParaRPr lang="es-EC" sz="1800" dirty="0"/>
        </a:p>
      </dgm:t>
    </dgm:pt>
    <dgm:pt modelId="{E6A3F73D-21BC-4FE0-BAFD-F600D9376952}" type="parTrans" cxnId="{8574E449-4CC3-4C24-BFB7-3F12CBCD3A93}">
      <dgm:prSet/>
      <dgm:spPr/>
      <dgm:t>
        <a:bodyPr/>
        <a:lstStyle/>
        <a:p>
          <a:endParaRPr lang="es-EC"/>
        </a:p>
      </dgm:t>
    </dgm:pt>
    <dgm:pt modelId="{085F42C6-E58D-4818-BD07-24069D4C10C2}" type="sibTrans" cxnId="{8574E449-4CC3-4C24-BFB7-3F12CBCD3A93}">
      <dgm:prSet/>
      <dgm:spPr/>
      <dgm:t>
        <a:bodyPr/>
        <a:lstStyle/>
        <a:p>
          <a:endParaRPr lang="es-EC"/>
        </a:p>
      </dgm:t>
    </dgm:pt>
    <dgm:pt modelId="{AC270FD1-3A5C-4911-9773-9E0E515BE618}">
      <dgm:prSet/>
      <dgm:spPr/>
      <dgm:t>
        <a:bodyPr/>
        <a:lstStyle/>
        <a:p>
          <a:endParaRPr lang="es-EC" dirty="0"/>
        </a:p>
      </dgm:t>
    </dgm:pt>
    <dgm:pt modelId="{468D49F3-B0D7-49BE-BA74-045DBF0B2B75}" type="sibTrans" cxnId="{8BA6D4F2-9DBC-4E27-90B3-834DA3161F23}">
      <dgm:prSet/>
      <dgm:spPr/>
      <dgm:t>
        <a:bodyPr/>
        <a:lstStyle/>
        <a:p>
          <a:endParaRPr lang="es-EC"/>
        </a:p>
      </dgm:t>
    </dgm:pt>
    <dgm:pt modelId="{622AE81B-34A1-424B-8CAF-946AF5C225D6}" type="parTrans" cxnId="{8BA6D4F2-9DBC-4E27-90B3-834DA3161F23}">
      <dgm:prSet/>
      <dgm:spPr/>
      <dgm:t>
        <a:bodyPr/>
        <a:lstStyle/>
        <a:p>
          <a:endParaRPr lang="es-EC"/>
        </a:p>
      </dgm:t>
    </dgm:pt>
    <dgm:pt modelId="{8680CB83-DAB3-48F3-9662-7FB1A902B7DA}">
      <dgm:prSet phldrT="[Texto]" custT="1"/>
      <dgm:spPr/>
      <dgm:t>
        <a:bodyPr/>
        <a:lstStyle/>
        <a:p>
          <a:r>
            <a:rPr lang="es-ES" sz="2000" b="1" smtClean="0">
              <a:solidFill>
                <a:schemeClr val="tx1"/>
              </a:solidFill>
              <a:latin typeface="Poor Richard" panose="02080502050505020702" pitchFamily="18" charset="0"/>
            </a:rPr>
            <a:t>Desarrollo humano</a:t>
          </a:r>
          <a:endParaRPr lang="es-EC" sz="2000" b="1" dirty="0">
            <a:solidFill>
              <a:schemeClr val="tx1"/>
            </a:solidFill>
            <a:latin typeface="Poor Richard" panose="02080502050505020702" pitchFamily="18" charset="0"/>
          </a:endParaRPr>
        </a:p>
      </dgm:t>
    </dgm:pt>
    <dgm:pt modelId="{204E5CD6-045E-44BF-BC87-1D4FD6E03CAA}" type="sibTrans" cxnId="{1BDAB475-C494-4D61-81A4-FC1DCC5186B0}">
      <dgm:prSet/>
      <dgm:spPr/>
      <dgm:t>
        <a:bodyPr/>
        <a:lstStyle/>
        <a:p>
          <a:endParaRPr lang="es-EC"/>
        </a:p>
      </dgm:t>
    </dgm:pt>
    <dgm:pt modelId="{71DA336C-5080-406E-9DC0-FA8E93F71572}" type="parTrans" cxnId="{1BDAB475-C494-4D61-81A4-FC1DCC5186B0}">
      <dgm:prSet/>
      <dgm:spPr/>
      <dgm:t>
        <a:bodyPr/>
        <a:lstStyle/>
        <a:p>
          <a:endParaRPr lang="es-EC"/>
        </a:p>
      </dgm:t>
    </dgm:pt>
    <dgm:pt modelId="{DFE00C25-F22E-4C01-9643-F9AFE0AAE9F9}">
      <dgm:prSet phldrT="[Texto]"/>
      <dgm:spPr/>
      <dgm:t>
        <a:bodyPr anchor="b"/>
        <a:lstStyle/>
        <a:p>
          <a:r>
            <a:rPr lang="es-ES" dirty="0"/>
            <a:t>Datos impacto económico</a:t>
          </a:r>
          <a:endParaRPr lang="es-EC" dirty="0"/>
        </a:p>
      </dgm:t>
    </dgm:pt>
    <dgm:pt modelId="{2BBF55BE-F3EF-428B-9F3E-8BC81F63E742}" type="parTrans" cxnId="{2B62997A-036B-40FB-8D99-644D8A6C650D}">
      <dgm:prSet/>
      <dgm:spPr/>
      <dgm:t>
        <a:bodyPr/>
        <a:lstStyle/>
        <a:p>
          <a:endParaRPr lang="es-ES"/>
        </a:p>
      </dgm:t>
    </dgm:pt>
    <dgm:pt modelId="{6AE2D16C-A26F-4BA4-BDE6-32381BB2BC28}" type="sibTrans" cxnId="{2B62997A-036B-40FB-8D99-644D8A6C650D}">
      <dgm:prSet/>
      <dgm:spPr/>
      <dgm:t>
        <a:bodyPr/>
        <a:lstStyle/>
        <a:p>
          <a:endParaRPr lang="es-ES"/>
        </a:p>
      </dgm:t>
    </dgm:pt>
    <dgm:pt modelId="{B7F60E4C-C4E2-4617-818C-E72D917DA1A3}">
      <dgm:prSet phldrT="[Texto]"/>
      <dgm:spPr/>
      <dgm:t>
        <a:bodyPr anchor="b"/>
        <a:lstStyle/>
        <a:p>
          <a:r>
            <a:rPr lang="es-ES" dirty="0"/>
            <a:t>Capacitaciones locales</a:t>
          </a:r>
          <a:endParaRPr lang="es-EC" dirty="0"/>
        </a:p>
      </dgm:t>
    </dgm:pt>
    <dgm:pt modelId="{C862B86D-F904-48F3-B361-9C71538697D8}" type="parTrans" cxnId="{1286C5AF-4A43-48B1-BB05-A43396721346}">
      <dgm:prSet/>
      <dgm:spPr/>
      <dgm:t>
        <a:bodyPr/>
        <a:lstStyle/>
        <a:p>
          <a:endParaRPr lang="es-ES"/>
        </a:p>
      </dgm:t>
    </dgm:pt>
    <dgm:pt modelId="{B7E7443B-B529-406E-8FFF-5DDBEAFD43C8}" type="sibTrans" cxnId="{1286C5AF-4A43-48B1-BB05-A43396721346}">
      <dgm:prSet/>
      <dgm:spPr/>
      <dgm:t>
        <a:bodyPr/>
        <a:lstStyle/>
        <a:p>
          <a:endParaRPr lang="es-ES"/>
        </a:p>
      </dgm:t>
    </dgm:pt>
    <dgm:pt modelId="{DC24DCB6-DB4F-428D-AD70-3BCB6F661A2B}">
      <dgm:prSet phldrT="[Texto]"/>
      <dgm:spPr/>
      <dgm:t>
        <a:bodyPr anchor="b"/>
        <a:lstStyle/>
        <a:p>
          <a:r>
            <a:rPr lang="es-ES" dirty="0"/>
            <a:t>Bienestar de las comunidades receptoras</a:t>
          </a:r>
          <a:endParaRPr lang="es-EC" dirty="0"/>
        </a:p>
      </dgm:t>
    </dgm:pt>
    <dgm:pt modelId="{26F591D2-D54F-482B-9E99-BF3936F67EB5}" type="parTrans" cxnId="{FA9EB5CE-A648-426A-9699-C3BD16C65FAA}">
      <dgm:prSet/>
      <dgm:spPr/>
      <dgm:t>
        <a:bodyPr/>
        <a:lstStyle/>
        <a:p>
          <a:endParaRPr lang="es-ES"/>
        </a:p>
      </dgm:t>
    </dgm:pt>
    <dgm:pt modelId="{A66F6C9E-A6F9-4CA0-B5DE-7044320C5C04}" type="sibTrans" cxnId="{FA9EB5CE-A648-426A-9699-C3BD16C65FAA}">
      <dgm:prSet/>
      <dgm:spPr/>
      <dgm:t>
        <a:bodyPr/>
        <a:lstStyle/>
        <a:p>
          <a:endParaRPr lang="es-ES"/>
        </a:p>
      </dgm:t>
    </dgm:pt>
    <dgm:pt modelId="{AFE65CC6-E702-418C-9E16-AF6392C5A6F0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  <a:latin typeface="Poor Richard" panose="02080502050505020702" pitchFamily="18" charset="0"/>
            </a:rPr>
            <a:t>Infraestructura</a:t>
          </a:r>
          <a:endParaRPr lang="es-EC" sz="2000" b="1" dirty="0">
            <a:solidFill>
              <a:schemeClr val="tx1"/>
            </a:solidFill>
            <a:latin typeface="Poor Richard" panose="02080502050505020702" pitchFamily="18" charset="0"/>
          </a:endParaRPr>
        </a:p>
      </dgm:t>
    </dgm:pt>
    <dgm:pt modelId="{FEDBEB84-A176-4920-9273-D38A06721A79}" type="parTrans" cxnId="{C37B5E12-8750-4306-81A9-888EDE2E4DE5}">
      <dgm:prSet/>
      <dgm:spPr/>
      <dgm:t>
        <a:bodyPr/>
        <a:lstStyle/>
        <a:p>
          <a:endParaRPr lang="es-ES"/>
        </a:p>
      </dgm:t>
    </dgm:pt>
    <dgm:pt modelId="{83F18398-2D31-4D01-822A-B36A31024714}" type="sibTrans" cxnId="{C37B5E12-8750-4306-81A9-888EDE2E4DE5}">
      <dgm:prSet/>
      <dgm:spPr/>
      <dgm:t>
        <a:bodyPr/>
        <a:lstStyle/>
        <a:p>
          <a:endParaRPr lang="es-ES"/>
        </a:p>
      </dgm:t>
    </dgm:pt>
    <dgm:pt modelId="{C8A1ECA8-71DB-4833-B956-7DEC4AB79DE9}">
      <dgm:prSet phldrT="[Texto]"/>
      <dgm:spPr/>
      <dgm:t>
        <a:bodyPr anchor="b"/>
        <a:lstStyle/>
        <a:p>
          <a:r>
            <a:rPr lang="es-ES" dirty="0"/>
            <a:t>Regulaciones para accesibilidad</a:t>
          </a:r>
          <a:endParaRPr lang="es-EC" dirty="0"/>
        </a:p>
      </dgm:t>
    </dgm:pt>
    <dgm:pt modelId="{94E95E85-6587-4908-93E8-FDE5E3CC578F}" type="parTrans" cxnId="{B08DBECA-BD43-43CC-8D2E-0DAFF2AE01F8}">
      <dgm:prSet/>
      <dgm:spPr/>
      <dgm:t>
        <a:bodyPr/>
        <a:lstStyle/>
        <a:p>
          <a:endParaRPr lang="es-ES"/>
        </a:p>
      </dgm:t>
    </dgm:pt>
    <dgm:pt modelId="{6805569A-F820-498B-AC9E-5CB0E3C96CFA}" type="sibTrans" cxnId="{B08DBECA-BD43-43CC-8D2E-0DAFF2AE01F8}">
      <dgm:prSet/>
      <dgm:spPr/>
      <dgm:t>
        <a:bodyPr/>
        <a:lstStyle/>
        <a:p>
          <a:endParaRPr lang="es-ES"/>
        </a:p>
      </dgm:t>
    </dgm:pt>
    <dgm:pt modelId="{3CED340F-346A-447C-914E-BBBEA46BBB48}">
      <dgm:prSet phldrT="[Texto]"/>
      <dgm:spPr/>
      <dgm:t>
        <a:bodyPr anchor="b"/>
        <a:lstStyle/>
        <a:p>
          <a:r>
            <a:rPr lang="es-ES" dirty="0"/>
            <a:t>Estándares de accesibilidad</a:t>
          </a:r>
          <a:endParaRPr lang="es-EC" dirty="0"/>
        </a:p>
      </dgm:t>
    </dgm:pt>
    <dgm:pt modelId="{105ED85D-BB49-488D-B0B7-8354CE7D83BC}" type="parTrans" cxnId="{016FAB95-1DB4-4DE5-AA15-CE59C70A64C0}">
      <dgm:prSet/>
      <dgm:spPr/>
      <dgm:t>
        <a:bodyPr/>
        <a:lstStyle/>
        <a:p>
          <a:endParaRPr lang="es-ES"/>
        </a:p>
      </dgm:t>
    </dgm:pt>
    <dgm:pt modelId="{CBBC774D-E80E-43DA-8B26-DCE6282F9EC4}" type="sibTrans" cxnId="{016FAB95-1DB4-4DE5-AA15-CE59C70A64C0}">
      <dgm:prSet/>
      <dgm:spPr/>
      <dgm:t>
        <a:bodyPr/>
        <a:lstStyle/>
        <a:p>
          <a:endParaRPr lang="es-ES"/>
        </a:p>
      </dgm:t>
    </dgm:pt>
    <dgm:pt modelId="{5252E43B-04D3-4659-9C4E-AA71D575F799}">
      <dgm:prSet phldrT="[Texto]"/>
      <dgm:spPr/>
      <dgm:t>
        <a:bodyPr anchor="b"/>
        <a:lstStyle/>
        <a:p>
          <a:r>
            <a:rPr lang="es-ES" dirty="0"/>
            <a:t>Programas para mejorar acceso</a:t>
          </a:r>
          <a:endParaRPr lang="es-EC" dirty="0"/>
        </a:p>
      </dgm:t>
    </dgm:pt>
    <dgm:pt modelId="{0C8E21F9-E27F-4E05-9DB0-28A2EB90ACC8}" type="parTrans" cxnId="{E5A749BE-5425-4E53-9378-FE12748FC21E}">
      <dgm:prSet/>
      <dgm:spPr/>
      <dgm:t>
        <a:bodyPr/>
        <a:lstStyle/>
        <a:p>
          <a:endParaRPr lang="es-ES"/>
        </a:p>
      </dgm:t>
    </dgm:pt>
    <dgm:pt modelId="{1E1C515C-D0B1-4EBE-8B87-32E6438131B7}" type="sibTrans" cxnId="{E5A749BE-5425-4E53-9378-FE12748FC21E}">
      <dgm:prSet/>
      <dgm:spPr/>
      <dgm:t>
        <a:bodyPr/>
        <a:lstStyle/>
        <a:p>
          <a:endParaRPr lang="es-ES"/>
        </a:p>
      </dgm:t>
    </dgm:pt>
    <dgm:pt modelId="{F93CF622-868F-4AE1-9173-FEA4BB1119BA}">
      <dgm:prSet phldrT="[Texto]"/>
      <dgm:spPr/>
      <dgm:t>
        <a:bodyPr anchor="b"/>
        <a:lstStyle/>
        <a:p>
          <a:r>
            <a:rPr lang="es-ES" dirty="0"/>
            <a:t>Información al visitantes  </a:t>
          </a:r>
          <a:endParaRPr lang="es-EC" dirty="0"/>
        </a:p>
      </dgm:t>
    </dgm:pt>
    <dgm:pt modelId="{8689A2CA-96F4-4DC7-8060-9E90B2A36D98}" type="parTrans" cxnId="{AEE812CD-A8AA-40EB-BD39-D553EB52FB17}">
      <dgm:prSet/>
      <dgm:spPr/>
      <dgm:t>
        <a:bodyPr/>
        <a:lstStyle/>
        <a:p>
          <a:endParaRPr lang="es-ES"/>
        </a:p>
      </dgm:t>
    </dgm:pt>
    <dgm:pt modelId="{C237C4E7-09FE-4AC5-B6A0-43F337C4392D}" type="sibTrans" cxnId="{AEE812CD-A8AA-40EB-BD39-D553EB52FB17}">
      <dgm:prSet/>
      <dgm:spPr/>
      <dgm:t>
        <a:bodyPr/>
        <a:lstStyle/>
        <a:p>
          <a:endParaRPr lang="es-ES"/>
        </a:p>
      </dgm:t>
    </dgm:pt>
    <dgm:pt modelId="{B4F7AF76-9F23-444E-99A3-6E860BB4E35A}" type="pres">
      <dgm:prSet presAssocID="{E7BBCAD0-D8E3-41C1-B09C-B97E9D9BE2F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FD331B-1DBD-43B5-BFEA-D26F4F212BAF}" type="pres">
      <dgm:prSet presAssocID="{E7BBCAD0-D8E3-41C1-B09C-B97E9D9BE2FE}" presName="children" presStyleCnt="0"/>
      <dgm:spPr/>
      <dgm:t>
        <a:bodyPr/>
        <a:lstStyle/>
        <a:p>
          <a:endParaRPr lang="es-ES"/>
        </a:p>
      </dgm:t>
    </dgm:pt>
    <dgm:pt modelId="{D5F77637-B607-4AB7-B405-FFF1F32D5632}" type="pres">
      <dgm:prSet presAssocID="{E7BBCAD0-D8E3-41C1-B09C-B97E9D9BE2FE}" presName="child1group" presStyleCnt="0"/>
      <dgm:spPr/>
      <dgm:t>
        <a:bodyPr/>
        <a:lstStyle/>
        <a:p>
          <a:endParaRPr lang="es-ES"/>
        </a:p>
      </dgm:t>
    </dgm:pt>
    <dgm:pt modelId="{FD3ACC3B-1CD8-49F6-9DD5-9D9E605D0D03}" type="pres">
      <dgm:prSet presAssocID="{E7BBCAD0-D8E3-41C1-B09C-B97E9D9BE2FE}" presName="child1" presStyleLbl="bgAcc1" presStyleIdx="0" presStyleCnt="4" custScaleX="170473" custScaleY="107398" custLinFactNeighborX="-20720" custLinFactNeighborY="18724"/>
      <dgm:spPr/>
      <dgm:t>
        <a:bodyPr/>
        <a:lstStyle/>
        <a:p>
          <a:endParaRPr lang="es-ES"/>
        </a:p>
      </dgm:t>
    </dgm:pt>
    <dgm:pt modelId="{5FEDDB28-EB3F-426D-9C5C-F0648D593D1B}" type="pres">
      <dgm:prSet presAssocID="{E7BBCAD0-D8E3-41C1-B09C-B97E9D9BE2F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F1E88C-9204-471E-BB25-EF89ECD5F4CF}" type="pres">
      <dgm:prSet presAssocID="{E7BBCAD0-D8E3-41C1-B09C-B97E9D9BE2FE}" presName="child2group" presStyleCnt="0"/>
      <dgm:spPr/>
      <dgm:t>
        <a:bodyPr/>
        <a:lstStyle/>
        <a:p>
          <a:endParaRPr lang="es-ES"/>
        </a:p>
      </dgm:t>
    </dgm:pt>
    <dgm:pt modelId="{F1174335-D7FB-402C-BD61-9E20349DC6E9}" type="pres">
      <dgm:prSet presAssocID="{E7BBCAD0-D8E3-41C1-B09C-B97E9D9BE2FE}" presName="child2" presStyleLbl="bgAcc1" presStyleIdx="1" presStyleCnt="4" custScaleX="181866" custScaleY="132802" custLinFactNeighborX="41789" custLinFactNeighborY="23418"/>
      <dgm:spPr/>
      <dgm:t>
        <a:bodyPr/>
        <a:lstStyle/>
        <a:p>
          <a:endParaRPr lang="es-ES"/>
        </a:p>
      </dgm:t>
    </dgm:pt>
    <dgm:pt modelId="{F624B9C1-3490-4C04-AD14-953A9B596686}" type="pres">
      <dgm:prSet presAssocID="{E7BBCAD0-D8E3-41C1-B09C-B97E9D9BE2F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54EB64-840B-4019-9774-54660D42E58E}" type="pres">
      <dgm:prSet presAssocID="{E7BBCAD0-D8E3-41C1-B09C-B97E9D9BE2FE}" presName="child3group" presStyleCnt="0"/>
      <dgm:spPr/>
      <dgm:t>
        <a:bodyPr/>
        <a:lstStyle/>
        <a:p>
          <a:endParaRPr lang="es-ES"/>
        </a:p>
      </dgm:t>
    </dgm:pt>
    <dgm:pt modelId="{009C1BEE-155F-4F0C-9F8C-4E22CD680749}" type="pres">
      <dgm:prSet presAssocID="{E7BBCAD0-D8E3-41C1-B09C-B97E9D9BE2FE}" presName="child3" presStyleLbl="bgAcc1" presStyleIdx="2" presStyleCnt="4" custScaleX="141166" custScaleY="150331" custLinFactNeighborX="52992" custLinFactNeighborY="-28679"/>
      <dgm:spPr/>
      <dgm:t>
        <a:bodyPr/>
        <a:lstStyle/>
        <a:p>
          <a:endParaRPr lang="es-ES"/>
        </a:p>
      </dgm:t>
    </dgm:pt>
    <dgm:pt modelId="{D52E708C-99CC-40C5-979D-0B33162D90B9}" type="pres">
      <dgm:prSet presAssocID="{E7BBCAD0-D8E3-41C1-B09C-B97E9D9BE2F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A63C86-D60C-45EC-A166-C372D8121745}" type="pres">
      <dgm:prSet presAssocID="{E7BBCAD0-D8E3-41C1-B09C-B97E9D9BE2FE}" presName="child4group" presStyleCnt="0"/>
      <dgm:spPr/>
      <dgm:t>
        <a:bodyPr/>
        <a:lstStyle/>
        <a:p>
          <a:endParaRPr lang="es-ES"/>
        </a:p>
      </dgm:t>
    </dgm:pt>
    <dgm:pt modelId="{7A136860-00F5-46FC-BCE4-21EEC3B0DAE3}" type="pres">
      <dgm:prSet presAssocID="{E7BBCAD0-D8E3-41C1-B09C-B97E9D9BE2FE}" presName="child4" presStyleLbl="bgAcc1" presStyleIdx="3" presStyleCnt="4" custScaleX="158406" custScaleY="152196" custLinFactNeighborX="-33668" custLinFactNeighborY="-14702"/>
      <dgm:spPr/>
      <dgm:t>
        <a:bodyPr/>
        <a:lstStyle/>
        <a:p>
          <a:endParaRPr lang="es-ES"/>
        </a:p>
      </dgm:t>
    </dgm:pt>
    <dgm:pt modelId="{233352EF-B42E-46D3-BD45-B01495983497}" type="pres">
      <dgm:prSet presAssocID="{E7BBCAD0-D8E3-41C1-B09C-B97E9D9BE2F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8AB5DF-13C9-4E67-848C-A674C84502F3}" type="pres">
      <dgm:prSet presAssocID="{E7BBCAD0-D8E3-41C1-B09C-B97E9D9BE2FE}" presName="childPlaceholder" presStyleCnt="0"/>
      <dgm:spPr/>
      <dgm:t>
        <a:bodyPr/>
        <a:lstStyle/>
        <a:p>
          <a:endParaRPr lang="es-ES"/>
        </a:p>
      </dgm:t>
    </dgm:pt>
    <dgm:pt modelId="{BC1A56F8-2682-4F4F-B082-020050E6D9AB}" type="pres">
      <dgm:prSet presAssocID="{E7BBCAD0-D8E3-41C1-B09C-B97E9D9BE2FE}" presName="circle" presStyleCnt="0"/>
      <dgm:spPr/>
      <dgm:t>
        <a:bodyPr/>
        <a:lstStyle/>
        <a:p>
          <a:endParaRPr lang="es-ES"/>
        </a:p>
      </dgm:t>
    </dgm:pt>
    <dgm:pt modelId="{7F91493C-4B9A-47FD-8A34-47B3EC657915}" type="pres">
      <dgm:prSet presAssocID="{E7BBCAD0-D8E3-41C1-B09C-B97E9D9BE2F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5291D4-0B61-4BFB-8374-4D3A98B5F44D}" type="pres">
      <dgm:prSet presAssocID="{E7BBCAD0-D8E3-41C1-B09C-B97E9D9BE2F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6BD5CC-DA10-4292-A140-AD6CBFBB5350}" type="pres">
      <dgm:prSet presAssocID="{E7BBCAD0-D8E3-41C1-B09C-B97E9D9BE2FE}" presName="quadrant3" presStyleLbl="node1" presStyleIdx="2" presStyleCnt="4" custLinFactNeighborY="61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285BAB-5E6C-421B-A0BD-B9C879F48B55}" type="pres">
      <dgm:prSet presAssocID="{E7BBCAD0-D8E3-41C1-B09C-B97E9D9BE2F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19D7C5-873F-438D-8C0B-88FAD853DD6F}" type="pres">
      <dgm:prSet presAssocID="{E7BBCAD0-D8E3-41C1-B09C-B97E9D9BE2FE}" presName="quadrantPlaceholder" presStyleCnt="0"/>
      <dgm:spPr/>
      <dgm:t>
        <a:bodyPr/>
        <a:lstStyle/>
        <a:p>
          <a:endParaRPr lang="es-ES"/>
        </a:p>
      </dgm:t>
    </dgm:pt>
    <dgm:pt modelId="{7EC6374D-A8EB-43F4-BF4E-2D323EC2D00C}" type="pres">
      <dgm:prSet presAssocID="{E7BBCAD0-D8E3-41C1-B09C-B97E9D9BE2FE}" presName="center1" presStyleLbl="fgShp" presStyleIdx="0" presStyleCnt="2"/>
      <dgm:spPr/>
      <dgm:t>
        <a:bodyPr/>
        <a:lstStyle/>
        <a:p>
          <a:endParaRPr lang="es-ES"/>
        </a:p>
      </dgm:t>
    </dgm:pt>
    <dgm:pt modelId="{76B5664E-585C-4307-8377-FEB59CBC8A47}" type="pres">
      <dgm:prSet presAssocID="{E7BBCAD0-D8E3-41C1-B09C-B97E9D9BE2FE}" presName="center2" presStyleLbl="fgShp" presStyleIdx="1" presStyleCnt="2"/>
      <dgm:spPr/>
      <dgm:t>
        <a:bodyPr/>
        <a:lstStyle/>
        <a:p>
          <a:endParaRPr lang="es-ES"/>
        </a:p>
      </dgm:t>
    </dgm:pt>
  </dgm:ptLst>
  <dgm:cxnLst>
    <dgm:cxn modelId="{E686CA9C-1043-4692-A72C-7ED7B25043ED}" type="presOf" srcId="{B7F60E4C-C4E2-4617-818C-E72D917DA1A3}" destId="{009C1BEE-155F-4F0C-9F8C-4E22CD680749}" srcOrd="0" destOrd="1" presId="urn:microsoft.com/office/officeart/2005/8/layout/cycle4"/>
    <dgm:cxn modelId="{4A26A11A-C906-4E7C-86E3-0E5FB9C7FDCE}" srcId="{1EE57892-AB8C-4E53-AB75-E8EBCD70F787}" destId="{F9F907A9-D10E-48E4-A02C-CDD0EF394E77}" srcOrd="1" destOrd="0" parTransId="{4A97D651-7154-479A-A306-DEB7ACAF79C3}" sibTransId="{FC845F9D-9F8C-44FF-80F8-1715626B2262}"/>
    <dgm:cxn modelId="{B6ADB611-52FA-4E14-8E77-B6FC11839EE7}" type="presOf" srcId="{F93CF622-868F-4AE1-9173-FEA4BB1119BA}" destId="{7A136860-00F5-46FC-BCE4-21EEC3B0DAE3}" srcOrd="0" destOrd="3" presId="urn:microsoft.com/office/officeart/2005/8/layout/cycle4"/>
    <dgm:cxn modelId="{65C94743-54A7-474C-A2CE-B585DA3AF90A}" srcId="{E7BBCAD0-D8E3-41C1-B09C-B97E9D9BE2FE}" destId="{609EB5C6-D73D-4E39-BAEE-3C171D971415}" srcOrd="1" destOrd="0" parTransId="{EFD0F1BA-79E5-4D9D-A5C6-D39DBD244CBE}" sibTransId="{B0C68078-859D-445B-9948-3DF0F495586B}"/>
    <dgm:cxn modelId="{8FBC6871-4248-4677-9F62-511531D39643}" type="presOf" srcId="{AD1B8B39-4943-4693-A6A6-42B391FF409F}" destId="{FD3ACC3B-1CD8-49F6-9DD5-9D9E605D0D03}" srcOrd="0" destOrd="3" presId="urn:microsoft.com/office/officeart/2005/8/layout/cycle4"/>
    <dgm:cxn modelId="{B7DAD29F-0AAA-47A7-8AAA-BD403C97C0FB}" type="presOf" srcId="{F9F907A9-D10E-48E4-A02C-CDD0EF394E77}" destId="{5FEDDB28-EB3F-426D-9C5C-F0648D593D1B}" srcOrd="1" destOrd="1" presId="urn:microsoft.com/office/officeart/2005/8/layout/cycle4"/>
    <dgm:cxn modelId="{935F2165-93F5-4C31-AAB6-9D2C31E0F563}" type="presOf" srcId="{DC24DCB6-DB4F-428D-AD70-3BCB6F661A2B}" destId="{009C1BEE-155F-4F0C-9F8C-4E22CD680749}" srcOrd="0" destOrd="2" presId="urn:microsoft.com/office/officeart/2005/8/layout/cycle4"/>
    <dgm:cxn modelId="{8BF08C82-7608-4630-B6AC-018F29114A04}" type="presOf" srcId="{DACAD109-72C7-4BE3-97F3-E7072C6D83AA}" destId="{5FEDDB28-EB3F-426D-9C5C-F0648D593D1B}" srcOrd="1" destOrd="0" presId="urn:microsoft.com/office/officeart/2005/8/layout/cycle4"/>
    <dgm:cxn modelId="{008583F5-EAEA-4768-95A0-83EBD19441D4}" type="presOf" srcId="{5252E43B-04D3-4659-9C4E-AA71D575F799}" destId="{7A136860-00F5-46FC-BCE4-21EEC3B0DAE3}" srcOrd="0" destOrd="2" presId="urn:microsoft.com/office/officeart/2005/8/layout/cycle4"/>
    <dgm:cxn modelId="{F65ACC39-AEF6-439E-A0BA-9A5BA7EA44B9}" type="presOf" srcId="{C8A1ECA8-71DB-4833-B956-7DEC4AB79DE9}" destId="{7A136860-00F5-46FC-BCE4-21EEC3B0DAE3}" srcOrd="0" destOrd="0" presId="urn:microsoft.com/office/officeart/2005/8/layout/cycle4"/>
    <dgm:cxn modelId="{5513A0C3-33EC-4F88-89B3-67D90F784264}" type="presOf" srcId="{609EB5C6-D73D-4E39-BAEE-3C171D971415}" destId="{8E5291D4-0B61-4BFB-8374-4D3A98B5F44D}" srcOrd="0" destOrd="0" presId="urn:microsoft.com/office/officeart/2005/8/layout/cycle4"/>
    <dgm:cxn modelId="{7AD7D8F2-BCF4-4F7B-A48D-51C5BD0FDF9A}" type="presOf" srcId="{AFE65CC6-E702-418C-9E16-AF6392C5A6F0}" destId="{11285BAB-5E6C-421B-A0BD-B9C879F48B55}" srcOrd="0" destOrd="0" presId="urn:microsoft.com/office/officeart/2005/8/layout/cycle4"/>
    <dgm:cxn modelId="{B08DBECA-BD43-43CC-8D2E-0DAFF2AE01F8}" srcId="{AFE65CC6-E702-418C-9E16-AF6392C5A6F0}" destId="{C8A1ECA8-71DB-4833-B956-7DEC4AB79DE9}" srcOrd="0" destOrd="0" parTransId="{94E95E85-6587-4908-93E8-FDE5E3CC578F}" sibTransId="{6805569A-F820-498B-AC9E-5CB0E3C96CFA}"/>
    <dgm:cxn modelId="{9BFD6C8B-E47A-429A-9861-DB94E5584338}" type="presOf" srcId="{73F097AB-F396-4CFB-8596-ED34955249CD}" destId="{FD3ACC3B-1CD8-49F6-9DD5-9D9E605D0D03}" srcOrd="0" destOrd="2" presId="urn:microsoft.com/office/officeart/2005/8/layout/cycle4"/>
    <dgm:cxn modelId="{78BBDC00-BCC4-4E9E-A750-AD0A8A0EEE70}" type="presOf" srcId="{73F097AB-F396-4CFB-8596-ED34955249CD}" destId="{5FEDDB28-EB3F-426D-9C5C-F0648D593D1B}" srcOrd="1" destOrd="2" presId="urn:microsoft.com/office/officeart/2005/8/layout/cycle4"/>
    <dgm:cxn modelId="{6BA204BD-5DD5-4E50-A16D-3BCAA232812C}" srcId="{1EE57892-AB8C-4E53-AB75-E8EBCD70F787}" destId="{DACAD109-72C7-4BE3-97F3-E7072C6D83AA}" srcOrd="0" destOrd="0" parTransId="{DB098FA2-3500-4D2F-A824-7A03A55633D3}" sibTransId="{DE87E256-31E5-4C35-BF3C-A84777AAF260}"/>
    <dgm:cxn modelId="{853F1601-F746-4302-AC73-3765B37DB3D6}" type="presOf" srcId="{DC24DCB6-DB4F-428D-AD70-3BCB6F661A2B}" destId="{D52E708C-99CC-40C5-979D-0B33162D90B9}" srcOrd="1" destOrd="2" presId="urn:microsoft.com/office/officeart/2005/8/layout/cycle4"/>
    <dgm:cxn modelId="{CF5D5965-513B-4D42-993A-E1D96222C7D4}" type="presOf" srcId="{C8A1ECA8-71DB-4833-B956-7DEC4AB79DE9}" destId="{233352EF-B42E-46D3-BD45-B01495983497}" srcOrd="1" destOrd="0" presId="urn:microsoft.com/office/officeart/2005/8/layout/cycle4"/>
    <dgm:cxn modelId="{1BDAB475-C494-4D61-81A4-FC1DCC5186B0}" srcId="{E7BBCAD0-D8E3-41C1-B09C-B97E9D9BE2FE}" destId="{8680CB83-DAB3-48F3-9662-7FB1A902B7DA}" srcOrd="2" destOrd="0" parTransId="{71DA336C-5080-406E-9DC0-FA8E93F71572}" sibTransId="{204E5CD6-045E-44BF-BC87-1D4FD6E03CAA}"/>
    <dgm:cxn modelId="{B20C9529-63F2-42B4-A580-4E0A70313678}" type="presOf" srcId="{5252E43B-04D3-4659-9C4E-AA71D575F799}" destId="{233352EF-B42E-46D3-BD45-B01495983497}" srcOrd="1" destOrd="2" presId="urn:microsoft.com/office/officeart/2005/8/layout/cycle4"/>
    <dgm:cxn modelId="{29901622-4711-40A7-9C3E-FBE4A348DD81}" type="presOf" srcId="{8680CB83-DAB3-48F3-9662-7FB1A902B7DA}" destId="{7D6BD5CC-DA10-4292-A140-AD6CBFBB5350}" srcOrd="0" destOrd="0" presId="urn:microsoft.com/office/officeart/2005/8/layout/cycle4"/>
    <dgm:cxn modelId="{C2174D67-7C4A-4670-BE01-B1E73AEA4E58}" type="presOf" srcId="{DFE00C25-F22E-4C01-9643-F9AFE0AAE9F9}" destId="{D52E708C-99CC-40C5-979D-0B33162D90B9}" srcOrd="1" destOrd="0" presId="urn:microsoft.com/office/officeart/2005/8/layout/cycle4"/>
    <dgm:cxn modelId="{1112008C-7DA5-424D-8FED-3DB48190C5B5}" srcId="{E7BBCAD0-D8E3-41C1-B09C-B97E9D9BE2FE}" destId="{1EE57892-AB8C-4E53-AB75-E8EBCD70F787}" srcOrd="0" destOrd="0" parTransId="{3B474813-D9FB-448B-AE9D-B91D7F1D1524}" sibTransId="{4499FC6C-5EE8-4583-9515-3ADBFCDE58A1}"/>
    <dgm:cxn modelId="{3168D5C4-F1F5-4852-847C-D5E3AFB69558}" type="presOf" srcId="{3CED340F-346A-447C-914E-BBBEA46BBB48}" destId="{233352EF-B42E-46D3-BD45-B01495983497}" srcOrd="1" destOrd="1" presId="urn:microsoft.com/office/officeart/2005/8/layout/cycle4"/>
    <dgm:cxn modelId="{2B62997A-036B-40FB-8D99-644D8A6C650D}" srcId="{8680CB83-DAB3-48F3-9662-7FB1A902B7DA}" destId="{DFE00C25-F22E-4C01-9643-F9AFE0AAE9F9}" srcOrd="0" destOrd="0" parTransId="{2BBF55BE-F3EF-428B-9F3E-8BC81F63E742}" sibTransId="{6AE2D16C-A26F-4BA4-BDE6-32381BB2BC28}"/>
    <dgm:cxn modelId="{AEE812CD-A8AA-40EB-BD39-D553EB52FB17}" srcId="{AFE65CC6-E702-418C-9E16-AF6392C5A6F0}" destId="{F93CF622-868F-4AE1-9173-FEA4BB1119BA}" srcOrd="3" destOrd="0" parTransId="{8689A2CA-96F4-4DC7-8060-9E90B2A36D98}" sibTransId="{C237C4E7-09FE-4AC5-B6A0-43F337C4392D}"/>
    <dgm:cxn modelId="{2B0C50A9-691A-4643-87FA-009EE06B2B10}" type="presOf" srcId="{DFE00C25-F22E-4C01-9643-F9AFE0AAE9F9}" destId="{009C1BEE-155F-4F0C-9F8C-4E22CD680749}" srcOrd="0" destOrd="0" presId="urn:microsoft.com/office/officeart/2005/8/layout/cycle4"/>
    <dgm:cxn modelId="{C37B5E12-8750-4306-81A9-888EDE2E4DE5}" srcId="{E7BBCAD0-D8E3-41C1-B09C-B97E9D9BE2FE}" destId="{AFE65CC6-E702-418C-9E16-AF6392C5A6F0}" srcOrd="3" destOrd="0" parTransId="{FEDBEB84-A176-4920-9273-D38A06721A79}" sibTransId="{83F18398-2D31-4D01-822A-B36A31024714}"/>
    <dgm:cxn modelId="{7DD17406-19FA-4B93-B8D6-BFC04DA3FDE1}" type="presOf" srcId="{1EE57892-AB8C-4E53-AB75-E8EBCD70F787}" destId="{7F91493C-4B9A-47FD-8A34-47B3EC657915}" srcOrd="0" destOrd="0" presId="urn:microsoft.com/office/officeart/2005/8/layout/cycle4"/>
    <dgm:cxn modelId="{016FAB95-1DB4-4DE5-AA15-CE59C70A64C0}" srcId="{AFE65CC6-E702-418C-9E16-AF6392C5A6F0}" destId="{3CED340F-346A-447C-914E-BBBEA46BBB48}" srcOrd="1" destOrd="0" parTransId="{105ED85D-BB49-488D-B0B7-8354CE7D83BC}" sibTransId="{CBBC774D-E80E-43DA-8B26-DCE6282F9EC4}"/>
    <dgm:cxn modelId="{03EB5E1F-08FF-4C1A-9E39-229D2AA9D319}" type="presOf" srcId="{F9F907A9-D10E-48E4-A02C-CDD0EF394E77}" destId="{FD3ACC3B-1CD8-49F6-9DD5-9D9E605D0D03}" srcOrd="0" destOrd="1" presId="urn:microsoft.com/office/officeart/2005/8/layout/cycle4"/>
    <dgm:cxn modelId="{62CE0F0D-CD08-457E-A4DA-0B4B9ECA3BC8}" type="presOf" srcId="{0B319C8B-50B8-4A9B-B8C3-BB69CDE0E752}" destId="{F624B9C1-3490-4C04-AD14-953A9B596686}" srcOrd="1" destOrd="0" presId="urn:microsoft.com/office/officeart/2005/8/layout/cycle4"/>
    <dgm:cxn modelId="{ADC48113-4B13-447B-BF73-4A14B081EF33}" type="presOf" srcId="{B7F60E4C-C4E2-4617-818C-E72D917DA1A3}" destId="{D52E708C-99CC-40C5-979D-0B33162D90B9}" srcOrd="1" destOrd="1" presId="urn:microsoft.com/office/officeart/2005/8/layout/cycle4"/>
    <dgm:cxn modelId="{FA9EB5CE-A648-426A-9699-C3BD16C65FAA}" srcId="{8680CB83-DAB3-48F3-9662-7FB1A902B7DA}" destId="{DC24DCB6-DB4F-428D-AD70-3BCB6F661A2B}" srcOrd="2" destOrd="0" parTransId="{26F591D2-D54F-482B-9E99-BF3936F67EB5}" sibTransId="{A66F6C9E-A6F9-4CA0-B5DE-7044320C5C04}"/>
    <dgm:cxn modelId="{8574E449-4CC3-4C24-BFB7-3F12CBCD3A93}" srcId="{1EE57892-AB8C-4E53-AB75-E8EBCD70F787}" destId="{73F097AB-F396-4CFB-8596-ED34955249CD}" srcOrd="2" destOrd="0" parTransId="{E6A3F73D-21BC-4FE0-BAFD-F600D9376952}" sibTransId="{085F42C6-E58D-4818-BD07-24069D4C10C2}"/>
    <dgm:cxn modelId="{E36AE8EA-5B08-4F1D-8219-90FCD6444E0F}" type="presOf" srcId="{F93CF622-868F-4AE1-9173-FEA4BB1119BA}" destId="{233352EF-B42E-46D3-BD45-B01495983497}" srcOrd="1" destOrd="3" presId="urn:microsoft.com/office/officeart/2005/8/layout/cycle4"/>
    <dgm:cxn modelId="{08422CE8-50CC-48D5-9D0C-0CF32E9CCDCF}" type="presOf" srcId="{DACAD109-72C7-4BE3-97F3-E7072C6D83AA}" destId="{FD3ACC3B-1CD8-49F6-9DD5-9D9E605D0D03}" srcOrd="0" destOrd="0" presId="urn:microsoft.com/office/officeart/2005/8/layout/cycle4"/>
    <dgm:cxn modelId="{038344BF-2D90-4013-8E67-8ED8A12C16C8}" type="presOf" srcId="{3CED340F-346A-447C-914E-BBBEA46BBB48}" destId="{7A136860-00F5-46FC-BCE4-21EEC3B0DAE3}" srcOrd="0" destOrd="1" presId="urn:microsoft.com/office/officeart/2005/8/layout/cycle4"/>
    <dgm:cxn modelId="{8BA6D4F2-9DBC-4E27-90B3-834DA3161F23}" srcId="{E7BBCAD0-D8E3-41C1-B09C-B97E9D9BE2FE}" destId="{AC270FD1-3A5C-4911-9773-9E0E515BE618}" srcOrd="4" destOrd="0" parTransId="{622AE81B-34A1-424B-8CAF-946AF5C225D6}" sibTransId="{468D49F3-B0D7-49BE-BA74-045DBF0B2B75}"/>
    <dgm:cxn modelId="{9D326313-5912-4AC4-BF52-E2BEC140B5E1}" type="presOf" srcId="{0B319C8B-50B8-4A9B-B8C3-BB69CDE0E752}" destId="{F1174335-D7FB-402C-BD61-9E20349DC6E9}" srcOrd="0" destOrd="0" presId="urn:microsoft.com/office/officeart/2005/8/layout/cycle4"/>
    <dgm:cxn modelId="{DFC18DF6-5168-47A6-B760-2DCA3C463773}" srcId="{609EB5C6-D73D-4E39-BAEE-3C171D971415}" destId="{0B319C8B-50B8-4A9B-B8C3-BB69CDE0E752}" srcOrd="0" destOrd="0" parTransId="{D441B098-E843-4F7F-94F2-2F8E71D77B3D}" sibTransId="{6393E629-D2EC-489B-9086-439D3CE57A4F}"/>
    <dgm:cxn modelId="{E5A749BE-5425-4E53-9378-FE12748FC21E}" srcId="{AFE65CC6-E702-418C-9E16-AF6392C5A6F0}" destId="{5252E43B-04D3-4659-9C4E-AA71D575F799}" srcOrd="2" destOrd="0" parTransId="{0C8E21F9-E27F-4E05-9DB0-28A2EB90ACC8}" sibTransId="{1E1C515C-D0B1-4EBE-8B87-32E6438131B7}"/>
    <dgm:cxn modelId="{5BE83F7D-BAA4-4B2D-B64A-F71B17A2EF4B}" type="presOf" srcId="{E7BBCAD0-D8E3-41C1-B09C-B97E9D9BE2FE}" destId="{B4F7AF76-9F23-444E-99A3-6E860BB4E35A}" srcOrd="0" destOrd="0" presId="urn:microsoft.com/office/officeart/2005/8/layout/cycle4"/>
    <dgm:cxn modelId="{AC412186-EA1D-4048-8C7E-BBDCEA6EFC3C}" type="presOf" srcId="{AD1B8B39-4943-4693-A6A6-42B391FF409F}" destId="{5FEDDB28-EB3F-426D-9C5C-F0648D593D1B}" srcOrd="1" destOrd="3" presId="urn:microsoft.com/office/officeart/2005/8/layout/cycle4"/>
    <dgm:cxn modelId="{1286C5AF-4A43-48B1-BB05-A43396721346}" srcId="{8680CB83-DAB3-48F3-9662-7FB1A902B7DA}" destId="{B7F60E4C-C4E2-4617-818C-E72D917DA1A3}" srcOrd="1" destOrd="0" parTransId="{C862B86D-F904-48F3-B361-9C71538697D8}" sibTransId="{B7E7443B-B529-406E-8FFF-5DDBEAFD43C8}"/>
    <dgm:cxn modelId="{4B592021-9CAA-436A-822F-B310BEDF8756}" srcId="{1EE57892-AB8C-4E53-AB75-E8EBCD70F787}" destId="{AD1B8B39-4943-4693-A6A6-42B391FF409F}" srcOrd="3" destOrd="0" parTransId="{83C3F1C8-D523-420F-9700-BB290EF3026A}" sibTransId="{1FB82118-7C64-4104-AF08-D27EB1727F56}"/>
    <dgm:cxn modelId="{3EB5E316-3D81-4132-973C-2F8F449C36BA}" type="presParOf" srcId="{B4F7AF76-9F23-444E-99A3-6E860BB4E35A}" destId="{E7FD331B-1DBD-43B5-BFEA-D26F4F212BAF}" srcOrd="0" destOrd="0" presId="urn:microsoft.com/office/officeart/2005/8/layout/cycle4"/>
    <dgm:cxn modelId="{E9565C28-11BD-4F56-9F4E-79FFCBF56CDC}" type="presParOf" srcId="{E7FD331B-1DBD-43B5-BFEA-D26F4F212BAF}" destId="{D5F77637-B607-4AB7-B405-FFF1F32D5632}" srcOrd="0" destOrd="0" presId="urn:microsoft.com/office/officeart/2005/8/layout/cycle4"/>
    <dgm:cxn modelId="{9DB3467C-290C-4EAD-B0B7-676975BDFDA0}" type="presParOf" srcId="{D5F77637-B607-4AB7-B405-FFF1F32D5632}" destId="{FD3ACC3B-1CD8-49F6-9DD5-9D9E605D0D03}" srcOrd="0" destOrd="0" presId="urn:microsoft.com/office/officeart/2005/8/layout/cycle4"/>
    <dgm:cxn modelId="{FBAE358E-2E2D-4B02-BC45-084BA4CEC46A}" type="presParOf" srcId="{D5F77637-B607-4AB7-B405-FFF1F32D5632}" destId="{5FEDDB28-EB3F-426D-9C5C-F0648D593D1B}" srcOrd="1" destOrd="0" presId="urn:microsoft.com/office/officeart/2005/8/layout/cycle4"/>
    <dgm:cxn modelId="{D4D6E9C4-AB45-4054-838D-0ED0219FD41C}" type="presParOf" srcId="{E7FD331B-1DBD-43B5-BFEA-D26F4F212BAF}" destId="{94F1E88C-9204-471E-BB25-EF89ECD5F4CF}" srcOrd="1" destOrd="0" presId="urn:microsoft.com/office/officeart/2005/8/layout/cycle4"/>
    <dgm:cxn modelId="{83BD1434-0C4F-40E3-A027-3C37E536BD9E}" type="presParOf" srcId="{94F1E88C-9204-471E-BB25-EF89ECD5F4CF}" destId="{F1174335-D7FB-402C-BD61-9E20349DC6E9}" srcOrd="0" destOrd="0" presId="urn:microsoft.com/office/officeart/2005/8/layout/cycle4"/>
    <dgm:cxn modelId="{AB733641-EAFF-432B-BE00-001124ACFE7D}" type="presParOf" srcId="{94F1E88C-9204-471E-BB25-EF89ECD5F4CF}" destId="{F624B9C1-3490-4C04-AD14-953A9B596686}" srcOrd="1" destOrd="0" presId="urn:microsoft.com/office/officeart/2005/8/layout/cycle4"/>
    <dgm:cxn modelId="{D986D6B0-45E4-4230-93CD-2019EBCDEDCF}" type="presParOf" srcId="{E7FD331B-1DBD-43B5-BFEA-D26F4F212BAF}" destId="{5954EB64-840B-4019-9774-54660D42E58E}" srcOrd="2" destOrd="0" presId="urn:microsoft.com/office/officeart/2005/8/layout/cycle4"/>
    <dgm:cxn modelId="{3C981D0C-9074-45CF-BFAF-49F8BC97BD72}" type="presParOf" srcId="{5954EB64-840B-4019-9774-54660D42E58E}" destId="{009C1BEE-155F-4F0C-9F8C-4E22CD680749}" srcOrd="0" destOrd="0" presId="urn:microsoft.com/office/officeart/2005/8/layout/cycle4"/>
    <dgm:cxn modelId="{1A0C266F-B0D5-4A04-96A3-7C39198DC991}" type="presParOf" srcId="{5954EB64-840B-4019-9774-54660D42E58E}" destId="{D52E708C-99CC-40C5-979D-0B33162D90B9}" srcOrd="1" destOrd="0" presId="urn:microsoft.com/office/officeart/2005/8/layout/cycle4"/>
    <dgm:cxn modelId="{E6E053D5-CACA-40DB-AF42-CEFB3D7989AE}" type="presParOf" srcId="{E7FD331B-1DBD-43B5-BFEA-D26F4F212BAF}" destId="{B0A63C86-D60C-45EC-A166-C372D8121745}" srcOrd="3" destOrd="0" presId="urn:microsoft.com/office/officeart/2005/8/layout/cycle4"/>
    <dgm:cxn modelId="{DFB2633C-6EEF-493D-9EBA-0B9BAF9D5E1A}" type="presParOf" srcId="{B0A63C86-D60C-45EC-A166-C372D8121745}" destId="{7A136860-00F5-46FC-BCE4-21EEC3B0DAE3}" srcOrd="0" destOrd="0" presId="urn:microsoft.com/office/officeart/2005/8/layout/cycle4"/>
    <dgm:cxn modelId="{D26DD36B-8E16-46F0-A10C-62A377C52358}" type="presParOf" srcId="{B0A63C86-D60C-45EC-A166-C372D8121745}" destId="{233352EF-B42E-46D3-BD45-B01495983497}" srcOrd="1" destOrd="0" presId="urn:microsoft.com/office/officeart/2005/8/layout/cycle4"/>
    <dgm:cxn modelId="{A0876B73-6F54-4538-8080-4E290BDDDF90}" type="presParOf" srcId="{E7FD331B-1DBD-43B5-BFEA-D26F4F212BAF}" destId="{118AB5DF-13C9-4E67-848C-A674C84502F3}" srcOrd="4" destOrd="0" presId="urn:microsoft.com/office/officeart/2005/8/layout/cycle4"/>
    <dgm:cxn modelId="{2833C589-34D0-40A6-A991-154653B1C227}" type="presParOf" srcId="{B4F7AF76-9F23-444E-99A3-6E860BB4E35A}" destId="{BC1A56F8-2682-4F4F-B082-020050E6D9AB}" srcOrd="1" destOrd="0" presId="urn:microsoft.com/office/officeart/2005/8/layout/cycle4"/>
    <dgm:cxn modelId="{3DAE31DF-FF9B-42A3-AA23-90B48396D688}" type="presParOf" srcId="{BC1A56F8-2682-4F4F-B082-020050E6D9AB}" destId="{7F91493C-4B9A-47FD-8A34-47B3EC657915}" srcOrd="0" destOrd="0" presId="urn:microsoft.com/office/officeart/2005/8/layout/cycle4"/>
    <dgm:cxn modelId="{1C97FE12-9824-48DF-92C6-EFE272C9E26F}" type="presParOf" srcId="{BC1A56F8-2682-4F4F-B082-020050E6D9AB}" destId="{8E5291D4-0B61-4BFB-8374-4D3A98B5F44D}" srcOrd="1" destOrd="0" presId="urn:microsoft.com/office/officeart/2005/8/layout/cycle4"/>
    <dgm:cxn modelId="{FAA5D798-D527-4A6E-B8BA-705651226299}" type="presParOf" srcId="{BC1A56F8-2682-4F4F-B082-020050E6D9AB}" destId="{7D6BD5CC-DA10-4292-A140-AD6CBFBB5350}" srcOrd="2" destOrd="0" presId="urn:microsoft.com/office/officeart/2005/8/layout/cycle4"/>
    <dgm:cxn modelId="{1D89C1D6-5C7E-405A-8CB0-47B61093A138}" type="presParOf" srcId="{BC1A56F8-2682-4F4F-B082-020050E6D9AB}" destId="{11285BAB-5E6C-421B-A0BD-B9C879F48B55}" srcOrd="3" destOrd="0" presId="urn:microsoft.com/office/officeart/2005/8/layout/cycle4"/>
    <dgm:cxn modelId="{117967EE-3860-46F5-99E3-B7C751A5AA4A}" type="presParOf" srcId="{BC1A56F8-2682-4F4F-B082-020050E6D9AB}" destId="{0819D7C5-873F-438D-8C0B-88FAD853DD6F}" srcOrd="4" destOrd="0" presId="urn:microsoft.com/office/officeart/2005/8/layout/cycle4"/>
    <dgm:cxn modelId="{4B9483E2-5660-435E-B182-2FE854A0CC31}" type="presParOf" srcId="{B4F7AF76-9F23-444E-99A3-6E860BB4E35A}" destId="{7EC6374D-A8EB-43F4-BF4E-2D323EC2D00C}" srcOrd="2" destOrd="0" presId="urn:microsoft.com/office/officeart/2005/8/layout/cycle4"/>
    <dgm:cxn modelId="{38D0C4FF-08F5-4182-9A3F-CC7987FA8E0B}" type="presParOf" srcId="{B4F7AF76-9F23-444E-99A3-6E860BB4E35A}" destId="{76B5664E-585C-4307-8377-FEB59CBC8A4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08B6914-820B-46E5-BD95-29EA003D6E67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7337EB0-6BEB-4832-BF79-BFD3CCF3B6A4}">
      <dgm:prSet phldrT="[Texto]"/>
      <dgm:spPr/>
      <dgm:t>
        <a:bodyPr/>
        <a:lstStyle/>
        <a:p>
          <a:r>
            <a:rPr lang="es-ES" b="1" dirty="0"/>
            <a:t>Fortalezas</a:t>
          </a:r>
          <a:endParaRPr lang="es-EC" b="1" dirty="0"/>
        </a:p>
      </dgm:t>
    </dgm:pt>
    <dgm:pt modelId="{C33EA865-7E60-44E7-8B20-1A76B04F4971}" type="parTrans" cxnId="{C8324252-64BB-4018-AE65-001C953EBF86}">
      <dgm:prSet/>
      <dgm:spPr/>
      <dgm:t>
        <a:bodyPr/>
        <a:lstStyle/>
        <a:p>
          <a:endParaRPr lang="es-EC"/>
        </a:p>
      </dgm:t>
    </dgm:pt>
    <dgm:pt modelId="{5CA5E5D9-99FB-46FE-885A-098C316C0D68}" type="sibTrans" cxnId="{C8324252-64BB-4018-AE65-001C953EBF86}">
      <dgm:prSet/>
      <dgm:spPr/>
      <dgm:t>
        <a:bodyPr/>
        <a:lstStyle/>
        <a:p>
          <a:endParaRPr lang="es-EC"/>
        </a:p>
      </dgm:t>
    </dgm:pt>
    <dgm:pt modelId="{30A9C044-9EED-4DAE-ACF6-D59B9344C16B}">
      <dgm:prSet phldrT="[Texto]"/>
      <dgm:spPr/>
      <dgm:t>
        <a:bodyPr/>
        <a:lstStyle/>
        <a:p>
          <a:r>
            <a:rPr lang="es-ES" b="1"/>
            <a:t>Debilidades</a:t>
          </a:r>
          <a:endParaRPr lang="es-EC" b="1" dirty="0"/>
        </a:p>
      </dgm:t>
    </dgm:pt>
    <dgm:pt modelId="{AB2BA21A-7D06-4E7F-8CA1-3573A1C326F4}" type="parTrans" cxnId="{6F42147F-4149-4E8D-A40D-49BEFFD35BF2}">
      <dgm:prSet/>
      <dgm:spPr/>
      <dgm:t>
        <a:bodyPr/>
        <a:lstStyle/>
        <a:p>
          <a:endParaRPr lang="es-EC"/>
        </a:p>
      </dgm:t>
    </dgm:pt>
    <dgm:pt modelId="{1F1EF207-4C91-46FA-BD65-D4DB2852468D}" type="sibTrans" cxnId="{6F42147F-4149-4E8D-A40D-49BEFFD35BF2}">
      <dgm:prSet/>
      <dgm:spPr/>
      <dgm:t>
        <a:bodyPr/>
        <a:lstStyle/>
        <a:p>
          <a:endParaRPr lang="es-EC"/>
        </a:p>
      </dgm:t>
    </dgm:pt>
    <dgm:pt modelId="{9A424546-5C3B-4282-9D64-C90A6EB53C45}">
      <dgm:prSet phldrT="[Texto]"/>
      <dgm:spPr/>
      <dgm:t>
        <a:bodyPr/>
        <a:lstStyle/>
        <a:p>
          <a:r>
            <a:rPr lang="es-ES" b="1"/>
            <a:t>Oportunidades</a:t>
          </a:r>
          <a:endParaRPr lang="es-EC" b="1" dirty="0"/>
        </a:p>
      </dgm:t>
    </dgm:pt>
    <dgm:pt modelId="{8172AF91-E7CE-4070-B0AA-07BA2FFE49CE}" type="parTrans" cxnId="{90608CE9-534C-4831-8436-FE21F0EE567D}">
      <dgm:prSet/>
      <dgm:spPr/>
      <dgm:t>
        <a:bodyPr/>
        <a:lstStyle/>
        <a:p>
          <a:endParaRPr lang="es-EC"/>
        </a:p>
      </dgm:t>
    </dgm:pt>
    <dgm:pt modelId="{B9798AED-180D-4F70-AF41-2B792A628BD8}" type="sibTrans" cxnId="{90608CE9-534C-4831-8436-FE21F0EE567D}">
      <dgm:prSet/>
      <dgm:spPr/>
      <dgm:t>
        <a:bodyPr/>
        <a:lstStyle/>
        <a:p>
          <a:endParaRPr lang="es-EC"/>
        </a:p>
      </dgm:t>
    </dgm:pt>
    <dgm:pt modelId="{BD268CAE-C611-4647-97DB-651D536BB9D2}">
      <dgm:prSet phldrT="[Texto]"/>
      <dgm:spPr/>
      <dgm:t>
        <a:bodyPr/>
        <a:lstStyle/>
        <a:p>
          <a:r>
            <a:rPr lang="es-ES" b="1"/>
            <a:t>Amenazas</a:t>
          </a:r>
          <a:endParaRPr lang="es-EC" b="1" dirty="0"/>
        </a:p>
      </dgm:t>
    </dgm:pt>
    <dgm:pt modelId="{3F730F10-990D-4744-91D8-2C8A79C2CF4E}" type="parTrans" cxnId="{C9614444-3904-4391-AB3B-A9088EEB1891}">
      <dgm:prSet/>
      <dgm:spPr/>
      <dgm:t>
        <a:bodyPr/>
        <a:lstStyle/>
        <a:p>
          <a:endParaRPr lang="es-EC"/>
        </a:p>
      </dgm:t>
    </dgm:pt>
    <dgm:pt modelId="{FC5B6E9C-4DA4-4C4E-B5FD-1BBFD145B13B}" type="sibTrans" cxnId="{C9614444-3904-4391-AB3B-A9088EEB1891}">
      <dgm:prSet/>
      <dgm:spPr/>
      <dgm:t>
        <a:bodyPr/>
        <a:lstStyle/>
        <a:p>
          <a:endParaRPr lang="es-EC"/>
        </a:p>
      </dgm:t>
    </dgm:pt>
    <dgm:pt modelId="{A9121D99-0523-4A89-857E-049B22780746}" type="pres">
      <dgm:prSet presAssocID="{108B6914-820B-46E5-BD95-29EA003D6E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310F99-7946-4A15-B10C-7FC5BFCB64D9}" type="pres">
      <dgm:prSet presAssocID="{77337EB0-6BEB-4832-BF79-BFD3CCF3B6A4}" presName="root" presStyleCnt="0"/>
      <dgm:spPr/>
    </dgm:pt>
    <dgm:pt modelId="{05AA8F34-20AB-41F2-8B3F-FCB9A90013A1}" type="pres">
      <dgm:prSet presAssocID="{77337EB0-6BEB-4832-BF79-BFD3CCF3B6A4}" presName="rootComposite" presStyleCnt="0"/>
      <dgm:spPr/>
    </dgm:pt>
    <dgm:pt modelId="{5ECF3697-D06E-483D-8C2B-63C35FF7A1CF}" type="pres">
      <dgm:prSet presAssocID="{77337EB0-6BEB-4832-BF79-BFD3CCF3B6A4}" presName="rootText" presStyleLbl="node1" presStyleIdx="0" presStyleCnt="4"/>
      <dgm:spPr/>
      <dgm:t>
        <a:bodyPr/>
        <a:lstStyle/>
        <a:p>
          <a:endParaRPr lang="es-ES"/>
        </a:p>
      </dgm:t>
    </dgm:pt>
    <dgm:pt modelId="{5BA38302-3D18-4C96-8B1A-9201A282C4F2}" type="pres">
      <dgm:prSet presAssocID="{77337EB0-6BEB-4832-BF79-BFD3CCF3B6A4}" presName="rootConnector" presStyleLbl="node1" presStyleIdx="0" presStyleCnt="4"/>
      <dgm:spPr/>
      <dgm:t>
        <a:bodyPr/>
        <a:lstStyle/>
        <a:p>
          <a:endParaRPr lang="es-ES"/>
        </a:p>
      </dgm:t>
    </dgm:pt>
    <dgm:pt modelId="{1DA6097C-DA59-4717-981A-3231129A46A0}" type="pres">
      <dgm:prSet presAssocID="{77337EB0-6BEB-4832-BF79-BFD3CCF3B6A4}" presName="childShape" presStyleCnt="0"/>
      <dgm:spPr/>
    </dgm:pt>
    <dgm:pt modelId="{5CAFE92C-C532-4592-9938-AD554A98B444}" type="pres">
      <dgm:prSet presAssocID="{30A9C044-9EED-4DAE-ACF6-D59B9344C16B}" presName="root" presStyleCnt="0"/>
      <dgm:spPr/>
    </dgm:pt>
    <dgm:pt modelId="{592E63D2-F11D-4375-960D-B1F0452C2760}" type="pres">
      <dgm:prSet presAssocID="{30A9C044-9EED-4DAE-ACF6-D59B9344C16B}" presName="rootComposite" presStyleCnt="0"/>
      <dgm:spPr/>
    </dgm:pt>
    <dgm:pt modelId="{A06B7483-9C3E-46E7-95DD-383EA1BABF3F}" type="pres">
      <dgm:prSet presAssocID="{30A9C044-9EED-4DAE-ACF6-D59B9344C16B}" presName="rootText" presStyleLbl="node1" presStyleIdx="1" presStyleCnt="4"/>
      <dgm:spPr/>
      <dgm:t>
        <a:bodyPr/>
        <a:lstStyle/>
        <a:p>
          <a:endParaRPr lang="es-ES"/>
        </a:p>
      </dgm:t>
    </dgm:pt>
    <dgm:pt modelId="{31304F05-752B-4199-8EC6-436610EE4337}" type="pres">
      <dgm:prSet presAssocID="{30A9C044-9EED-4DAE-ACF6-D59B9344C16B}" presName="rootConnector" presStyleLbl="node1" presStyleIdx="1" presStyleCnt="4"/>
      <dgm:spPr/>
      <dgm:t>
        <a:bodyPr/>
        <a:lstStyle/>
        <a:p>
          <a:endParaRPr lang="es-ES"/>
        </a:p>
      </dgm:t>
    </dgm:pt>
    <dgm:pt modelId="{9B11AAEF-AD69-46CB-A988-A516DC6C8A6F}" type="pres">
      <dgm:prSet presAssocID="{30A9C044-9EED-4DAE-ACF6-D59B9344C16B}" presName="childShape" presStyleCnt="0"/>
      <dgm:spPr/>
    </dgm:pt>
    <dgm:pt modelId="{B1FCB2C7-469B-4F7E-ACF4-AE74BFA4A441}" type="pres">
      <dgm:prSet presAssocID="{9A424546-5C3B-4282-9D64-C90A6EB53C45}" presName="root" presStyleCnt="0"/>
      <dgm:spPr/>
    </dgm:pt>
    <dgm:pt modelId="{A220BFE5-2B16-4405-B1D9-22A957C102E9}" type="pres">
      <dgm:prSet presAssocID="{9A424546-5C3B-4282-9D64-C90A6EB53C45}" presName="rootComposite" presStyleCnt="0"/>
      <dgm:spPr/>
    </dgm:pt>
    <dgm:pt modelId="{ADEE124A-FDBF-4977-9F21-981F8CE9D99C}" type="pres">
      <dgm:prSet presAssocID="{9A424546-5C3B-4282-9D64-C90A6EB53C45}" presName="rootText" presStyleLbl="node1" presStyleIdx="2" presStyleCnt="4"/>
      <dgm:spPr/>
      <dgm:t>
        <a:bodyPr/>
        <a:lstStyle/>
        <a:p>
          <a:endParaRPr lang="es-ES"/>
        </a:p>
      </dgm:t>
    </dgm:pt>
    <dgm:pt modelId="{6B1AA00A-E93F-4EB7-A6D6-263318FC1781}" type="pres">
      <dgm:prSet presAssocID="{9A424546-5C3B-4282-9D64-C90A6EB53C45}" presName="rootConnector" presStyleLbl="node1" presStyleIdx="2" presStyleCnt="4"/>
      <dgm:spPr/>
      <dgm:t>
        <a:bodyPr/>
        <a:lstStyle/>
        <a:p>
          <a:endParaRPr lang="es-ES"/>
        </a:p>
      </dgm:t>
    </dgm:pt>
    <dgm:pt modelId="{6F8A0EFD-AB85-4379-9E61-0D768812E262}" type="pres">
      <dgm:prSet presAssocID="{9A424546-5C3B-4282-9D64-C90A6EB53C45}" presName="childShape" presStyleCnt="0"/>
      <dgm:spPr/>
    </dgm:pt>
    <dgm:pt modelId="{8964B793-9826-494B-84A9-AFA410D6448A}" type="pres">
      <dgm:prSet presAssocID="{BD268CAE-C611-4647-97DB-651D536BB9D2}" presName="root" presStyleCnt="0"/>
      <dgm:spPr/>
    </dgm:pt>
    <dgm:pt modelId="{677F79EB-4715-4297-B809-6A7D95BDBC2C}" type="pres">
      <dgm:prSet presAssocID="{BD268CAE-C611-4647-97DB-651D536BB9D2}" presName="rootComposite" presStyleCnt="0"/>
      <dgm:spPr/>
    </dgm:pt>
    <dgm:pt modelId="{D2F5B3EB-B998-450E-B1CF-601FE9C68F83}" type="pres">
      <dgm:prSet presAssocID="{BD268CAE-C611-4647-97DB-651D536BB9D2}" presName="rootText" presStyleLbl="node1" presStyleIdx="3" presStyleCnt="4"/>
      <dgm:spPr/>
      <dgm:t>
        <a:bodyPr/>
        <a:lstStyle/>
        <a:p>
          <a:endParaRPr lang="es-ES"/>
        </a:p>
      </dgm:t>
    </dgm:pt>
    <dgm:pt modelId="{F11C65ED-B00D-4F1A-A26F-9736AD9F6E09}" type="pres">
      <dgm:prSet presAssocID="{BD268CAE-C611-4647-97DB-651D536BB9D2}" presName="rootConnector" presStyleLbl="node1" presStyleIdx="3" presStyleCnt="4"/>
      <dgm:spPr/>
      <dgm:t>
        <a:bodyPr/>
        <a:lstStyle/>
        <a:p>
          <a:endParaRPr lang="es-ES"/>
        </a:p>
      </dgm:t>
    </dgm:pt>
    <dgm:pt modelId="{2373EB56-0BD0-4F62-B877-0F032D999C3F}" type="pres">
      <dgm:prSet presAssocID="{BD268CAE-C611-4647-97DB-651D536BB9D2}" presName="childShape" presStyleCnt="0"/>
      <dgm:spPr/>
    </dgm:pt>
  </dgm:ptLst>
  <dgm:cxnLst>
    <dgm:cxn modelId="{7184154A-DB5A-48B4-931F-A8120736B58A}" type="presOf" srcId="{BD268CAE-C611-4647-97DB-651D536BB9D2}" destId="{F11C65ED-B00D-4F1A-A26F-9736AD9F6E09}" srcOrd="1" destOrd="0" presId="urn:microsoft.com/office/officeart/2005/8/layout/hierarchy3"/>
    <dgm:cxn modelId="{C9614444-3904-4391-AB3B-A9088EEB1891}" srcId="{108B6914-820B-46E5-BD95-29EA003D6E67}" destId="{BD268CAE-C611-4647-97DB-651D536BB9D2}" srcOrd="3" destOrd="0" parTransId="{3F730F10-990D-4744-91D8-2C8A79C2CF4E}" sibTransId="{FC5B6E9C-4DA4-4C4E-B5FD-1BBFD145B13B}"/>
    <dgm:cxn modelId="{90608CE9-534C-4831-8436-FE21F0EE567D}" srcId="{108B6914-820B-46E5-BD95-29EA003D6E67}" destId="{9A424546-5C3B-4282-9D64-C90A6EB53C45}" srcOrd="2" destOrd="0" parTransId="{8172AF91-E7CE-4070-B0AA-07BA2FFE49CE}" sibTransId="{B9798AED-180D-4F70-AF41-2B792A628BD8}"/>
    <dgm:cxn modelId="{9A283AF7-8073-4667-BF1A-4B768B33C0F7}" type="presOf" srcId="{30A9C044-9EED-4DAE-ACF6-D59B9344C16B}" destId="{A06B7483-9C3E-46E7-95DD-383EA1BABF3F}" srcOrd="0" destOrd="0" presId="urn:microsoft.com/office/officeart/2005/8/layout/hierarchy3"/>
    <dgm:cxn modelId="{BA7AFE39-4959-42CE-B3E2-44E534039895}" type="presOf" srcId="{9A424546-5C3B-4282-9D64-C90A6EB53C45}" destId="{6B1AA00A-E93F-4EB7-A6D6-263318FC1781}" srcOrd="1" destOrd="0" presId="urn:microsoft.com/office/officeart/2005/8/layout/hierarchy3"/>
    <dgm:cxn modelId="{C8324252-64BB-4018-AE65-001C953EBF86}" srcId="{108B6914-820B-46E5-BD95-29EA003D6E67}" destId="{77337EB0-6BEB-4832-BF79-BFD3CCF3B6A4}" srcOrd="0" destOrd="0" parTransId="{C33EA865-7E60-44E7-8B20-1A76B04F4971}" sibTransId="{5CA5E5D9-99FB-46FE-885A-098C316C0D68}"/>
    <dgm:cxn modelId="{6FF4764D-0999-469C-B610-6B711B10AC10}" type="presOf" srcId="{77337EB0-6BEB-4832-BF79-BFD3CCF3B6A4}" destId="{5ECF3697-D06E-483D-8C2B-63C35FF7A1CF}" srcOrd="0" destOrd="0" presId="urn:microsoft.com/office/officeart/2005/8/layout/hierarchy3"/>
    <dgm:cxn modelId="{8C4D77A3-354F-4B0A-BCE1-2C629B68BCA7}" type="presOf" srcId="{108B6914-820B-46E5-BD95-29EA003D6E67}" destId="{A9121D99-0523-4A89-857E-049B22780746}" srcOrd="0" destOrd="0" presId="urn:microsoft.com/office/officeart/2005/8/layout/hierarchy3"/>
    <dgm:cxn modelId="{CBE0C871-B2A4-4F85-96A5-4B643614E4F9}" type="presOf" srcId="{9A424546-5C3B-4282-9D64-C90A6EB53C45}" destId="{ADEE124A-FDBF-4977-9F21-981F8CE9D99C}" srcOrd="0" destOrd="0" presId="urn:microsoft.com/office/officeart/2005/8/layout/hierarchy3"/>
    <dgm:cxn modelId="{6F42147F-4149-4E8D-A40D-49BEFFD35BF2}" srcId="{108B6914-820B-46E5-BD95-29EA003D6E67}" destId="{30A9C044-9EED-4DAE-ACF6-D59B9344C16B}" srcOrd="1" destOrd="0" parTransId="{AB2BA21A-7D06-4E7F-8CA1-3573A1C326F4}" sibTransId="{1F1EF207-4C91-46FA-BD65-D4DB2852468D}"/>
    <dgm:cxn modelId="{9E8B87E8-28DA-4F5C-BA81-898113D7D72C}" type="presOf" srcId="{BD268CAE-C611-4647-97DB-651D536BB9D2}" destId="{D2F5B3EB-B998-450E-B1CF-601FE9C68F83}" srcOrd="0" destOrd="0" presId="urn:microsoft.com/office/officeart/2005/8/layout/hierarchy3"/>
    <dgm:cxn modelId="{D22EEEC6-E8ED-4A58-BB23-B049CC4A71B5}" type="presOf" srcId="{77337EB0-6BEB-4832-BF79-BFD3CCF3B6A4}" destId="{5BA38302-3D18-4C96-8B1A-9201A282C4F2}" srcOrd="1" destOrd="0" presId="urn:microsoft.com/office/officeart/2005/8/layout/hierarchy3"/>
    <dgm:cxn modelId="{C86890DA-47E8-4515-9D78-1A7460BEEA4D}" type="presOf" srcId="{30A9C044-9EED-4DAE-ACF6-D59B9344C16B}" destId="{31304F05-752B-4199-8EC6-436610EE4337}" srcOrd="1" destOrd="0" presId="urn:microsoft.com/office/officeart/2005/8/layout/hierarchy3"/>
    <dgm:cxn modelId="{F91A8495-51F4-4C25-98EA-B06711623B1A}" type="presParOf" srcId="{A9121D99-0523-4A89-857E-049B22780746}" destId="{D3310F99-7946-4A15-B10C-7FC5BFCB64D9}" srcOrd="0" destOrd="0" presId="urn:microsoft.com/office/officeart/2005/8/layout/hierarchy3"/>
    <dgm:cxn modelId="{0C392343-AEAB-45E9-85B0-8DBCA9988152}" type="presParOf" srcId="{D3310F99-7946-4A15-B10C-7FC5BFCB64D9}" destId="{05AA8F34-20AB-41F2-8B3F-FCB9A90013A1}" srcOrd="0" destOrd="0" presId="urn:microsoft.com/office/officeart/2005/8/layout/hierarchy3"/>
    <dgm:cxn modelId="{9FA4008A-2096-48BC-9E6F-3AAF137CBD00}" type="presParOf" srcId="{05AA8F34-20AB-41F2-8B3F-FCB9A90013A1}" destId="{5ECF3697-D06E-483D-8C2B-63C35FF7A1CF}" srcOrd="0" destOrd="0" presId="urn:microsoft.com/office/officeart/2005/8/layout/hierarchy3"/>
    <dgm:cxn modelId="{758AA966-8D48-46C8-A15E-7062866575FC}" type="presParOf" srcId="{05AA8F34-20AB-41F2-8B3F-FCB9A90013A1}" destId="{5BA38302-3D18-4C96-8B1A-9201A282C4F2}" srcOrd="1" destOrd="0" presId="urn:microsoft.com/office/officeart/2005/8/layout/hierarchy3"/>
    <dgm:cxn modelId="{B60D2A5D-BF0D-403F-962F-D3881B3659B2}" type="presParOf" srcId="{D3310F99-7946-4A15-B10C-7FC5BFCB64D9}" destId="{1DA6097C-DA59-4717-981A-3231129A46A0}" srcOrd="1" destOrd="0" presId="urn:microsoft.com/office/officeart/2005/8/layout/hierarchy3"/>
    <dgm:cxn modelId="{0EA92780-C384-4325-86E6-5D57AA65A611}" type="presParOf" srcId="{A9121D99-0523-4A89-857E-049B22780746}" destId="{5CAFE92C-C532-4592-9938-AD554A98B444}" srcOrd="1" destOrd="0" presId="urn:microsoft.com/office/officeart/2005/8/layout/hierarchy3"/>
    <dgm:cxn modelId="{0D81F75D-3033-44EE-9BCA-8521988E910B}" type="presParOf" srcId="{5CAFE92C-C532-4592-9938-AD554A98B444}" destId="{592E63D2-F11D-4375-960D-B1F0452C2760}" srcOrd="0" destOrd="0" presId="urn:microsoft.com/office/officeart/2005/8/layout/hierarchy3"/>
    <dgm:cxn modelId="{F13A820E-F309-4BFC-A8B1-46DBF0797AF8}" type="presParOf" srcId="{592E63D2-F11D-4375-960D-B1F0452C2760}" destId="{A06B7483-9C3E-46E7-95DD-383EA1BABF3F}" srcOrd="0" destOrd="0" presId="urn:microsoft.com/office/officeart/2005/8/layout/hierarchy3"/>
    <dgm:cxn modelId="{A150A0EA-E86A-4EDD-B4AD-ABE77156F362}" type="presParOf" srcId="{592E63D2-F11D-4375-960D-B1F0452C2760}" destId="{31304F05-752B-4199-8EC6-436610EE4337}" srcOrd="1" destOrd="0" presId="urn:microsoft.com/office/officeart/2005/8/layout/hierarchy3"/>
    <dgm:cxn modelId="{18A9A7C8-9DA5-4386-9BA8-C70A932C8FEF}" type="presParOf" srcId="{5CAFE92C-C532-4592-9938-AD554A98B444}" destId="{9B11AAEF-AD69-46CB-A988-A516DC6C8A6F}" srcOrd="1" destOrd="0" presId="urn:microsoft.com/office/officeart/2005/8/layout/hierarchy3"/>
    <dgm:cxn modelId="{16253A4E-0BBB-469C-BA5B-F0812C0923D9}" type="presParOf" srcId="{A9121D99-0523-4A89-857E-049B22780746}" destId="{B1FCB2C7-469B-4F7E-ACF4-AE74BFA4A441}" srcOrd="2" destOrd="0" presId="urn:microsoft.com/office/officeart/2005/8/layout/hierarchy3"/>
    <dgm:cxn modelId="{CB47EA53-9265-4E25-929C-801ABA88F513}" type="presParOf" srcId="{B1FCB2C7-469B-4F7E-ACF4-AE74BFA4A441}" destId="{A220BFE5-2B16-4405-B1D9-22A957C102E9}" srcOrd="0" destOrd="0" presId="urn:microsoft.com/office/officeart/2005/8/layout/hierarchy3"/>
    <dgm:cxn modelId="{DA2F8118-D9EB-47B7-9987-4A649A42F75D}" type="presParOf" srcId="{A220BFE5-2B16-4405-B1D9-22A957C102E9}" destId="{ADEE124A-FDBF-4977-9F21-981F8CE9D99C}" srcOrd="0" destOrd="0" presId="urn:microsoft.com/office/officeart/2005/8/layout/hierarchy3"/>
    <dgm:cxn modelId="{591E153D-890E-4AE4-AAF0-EAB6035B0658}" type="presParOf" srcId="{A220BFE5-2B16-4405-B1D9-22A957C102E9}" destId="{6B1AA00A-E93F-4EB7-A6D6-263318FC1781}" srcOrd="1" destOrd="0" presId="urn:microsoft.com/office/officeart/2005/8/layout/hierarchy3"/>
    <dgm:cxn modelId="{D44D1574-2B4A-4E0B-8981-FC106F803F73}" type="presParOf" srcId="{B1FCB2C7-469B-4F7E-ACF4-AE74BFA4A441}" destId="{6F8A0EFD-AB85-4379-9E61-0D768812E262}" srcOrd="1" destOrd="0" presId="urn:microsoft.com/office/officeart/2005/8/layout/hierarchy3"/>
    <dgm:cxn modelId="{3FB414F6-C076-4281-B8E5-F978CFF2DED7}" type="presParOf" srcId="{A9121D99-0523-4A89-857E-049B22780746}" destId="{8964B793-9826-494B-84A9-AFA410D6448A}" srcOrd="3" destOrd="0" presId="urn:microsoft.com/office/officeart/2005/8/layout/hierarchy3"/>
    <dgm:cxn modelId="{5ABC2B12-0A45-4739-A79E-55A9CC85B1DD}" type="presParOf" srcId="{8964B793-9826-494B-84A9-AFA410D6448A}" destId="{677F79EB-4715-4297-B809-6A7D95BDBC2C}" srcOrd="0" destOrd="0" presId="urn:microsoft.com/office/officeart/2005/8/layout/hierarchy3"/>
    <dgm:cxn modelId="{D89558E0-DDDB-4F72-A533-B7D81DED8784}" type="presParOf" srcId="{677F79EB-4715-4297-B809-6A7D95BDBC2C}" destId="{D2F5B3EB-B998-450E-B1CF-601FE9C68F83}" srcOrd="0" destOrd="0" presId="urn:microsoft.com/office/officeart/2005/8/layout/hierarchy3"/>
    <dgm:cxn modelId="{570855E4-03D6-4CE4-95D4-A3C82D64CACA}" type="presParOf" srcId="{677F79EB-4715-4297-B809-6A7D95BDBC2C}" destId="{F11C65ED-B00D-4F1A-A26F-9736AD9F6E09}" srcOrd="1" destOrd="0" presId="urn:microsoft.com/office/officeart/2005/8/layout/hierarchy3"/>
    <dgm:cxn modelId="{1BFC409C-88E1-45D8-A730-68FBC6329E46}" type="presParOf" srcId="{8964B793-9826-494B-84A9-AFA410D6448A}" destId="{2373EB56-0BD0-4F62-B877-0F032D999C3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FDBCEAD-BCB1-4BFF-B1DE-87D050C42681}" type="doc">
      <dgm:prSet loTypeId="urn:microsoft.com/office/officeart/2005/8/layout/v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58D4A66-F7A9-4E5E-ABD0-133184A6D820}">
      <dgm:prSet phldrT="[Texto]"/>
      <dgm:spPr/>
      <dgm:t>
        <a:bodyPr/>
        <a:lstStyle/>
        <a:p>
          <a:r>
            <a:rPr lang="es-ES" b="0" i="0" dirty="0"/>
            <a:t>Impulsar el diálogo</a:t>
          </a:r>
          <a:endParaRPr lang="es-EC" dirty="0"/>
        </a:p>
      </dgm:t>
    </dgm:pt>
    <dgm:pt modelId="{B0DFF118-1703-4F18-ADAF-168293C54D0C}" type="parTrans" cxnId="{0BDA15E6-0ADC-4597-AA84-EC55D66F031A}">
      <dgm:prSet/>
      <dgm:spPr/>
      <dgm:t>
        <a:bodyPr/>
        <a:lstStyle/>
        <a:p>
          <a:endParaRPr lang="es-EC"/>
        </a:p>
      </dgm:t>
    </dgm:pt>
    <dgm:pt modelId="{1EA0AFDE-D99B-474C-A797-6B40A1E9B75C}" type="sibTrans" cxnId="{0BDA15E6-0ADC-4597-AA84-EC55D66F031A}">
      <dgm:prSet/>
      <dgm:spPr/>
      <dgm:t>
        <a:bodyPr/>
        <a:lstStyle/>
        <a:p>
          <a:endParaRPr lang="es-EC"/>
        </a:p>
      </dgm:t>
    </dgm:pt>
    <dgm:pt modelId="{C93E03F1-B1D2-4A39-A66C-770A0E0CCFF9}">
      <dgm:prSet phldrT="[Texto]"/>
      <dgm:spPr/>
      <dgm:t>
        <a:bodyPr/>
        <a:lstStyle/>
        <a:p>
          <a:r>
            <a:rPr lang="es-ES" b="0" i="0" dirty="0"/>
            <a:t>Revisión de la situación actual del turismo de aventura</a:t>
          </a:r>
          <a:endParaRPr lang="es-EC" dirty="0"/>
        </a:p>
      </dgm:t>
    </dgm:pt>
    <dgm:pt modelId="{84CA17AF-81C5-4571-A399-B41BA7BF5DE8}" type="parTrans" cxnId="{5728F4ED-598A-47F6-8A21-A478ACF3E380}">
      <dgm:prSet/>
      <dgm:spPr/>
      <dgm:t>
        <a:bodyPr/>
        <a:lstStyle/>
        <a:p>
          <a:endParaRPr lang="es-EC"/>
        </a:p>
      </dgm:t>
    </dgm:pt>
    <dgm:pt modelId="{F63370D0-A576-448D-A606-E991FA8971F0}" type="sibTrans" cxnId="{5728F4ED-598A-47F6-8A21-A478ACF3E380}">
      <dgm:prSet/>
      <dgm:spPr/>
      <dgm:t>
        <a:bodyPr/>
        <a:lstStyle/>
        <a:p>
          <a:endParaRPr lang="es-EC"/>
        </a:p>
      </dgm:t>
    </dgm:pt>
    <dgm:pt modelId="{907D3CCE-02D8-49FA-8CC8-3A7B1F17CC81}">
      <dgm:prSet phldrT="[Texto]"/>
      <dgm:spPr/>
      <dgm:t>
        <a:bodyPr/>
        <a:lstStyle/>
        <a:p>
          <a:r>
            <a:rPr lang="es-ES" b="0" i="0" dirty="0"/>
            <a:t>Exponer beneficio del turismo</a:t>
          </a:r>
          <a:endParaRPr lang="es-EC" dirty="0"/>
        </a:p>
      </dgm:t>
    </dgm:pt>
    <dgm:pt modelId="{74C41AD8-D377-41B3-BDDB-03BF0056856B}" type="parTrans" cxnId="{3D290414-B8EC-4A2B-95D9-6693DFD1480B}">
      <dgm:prSet/>
      <dgm:spPr/>
      <dgm:t>
        <a:bodyPr/>
        <a:lstStyle/>
        <a:p>
          <a:endParaRPr lang="es-EC"/>
        </a:p>
      </dgm:t>
    </dgm:pt>
    <dgm:pt modelId="{D23A15EF-EB62-469C-B556-3A49E36B9FC0}" type="sibTrans" cxnId="{3D290414-B8EC-4A2B-95D9-6693DFD1480B}">
      <dgm:prSet/>
      <dgm:spPr/>
      <dgm:t>
        <a:bodyPr/>
        <a:lstStyle/>
        <a:p>
          <a:endParaRPr lang="es-EC"/>
        </a:p>
      </dgm:t>
    </dgm:pt>
    <dgm:pt modelId="{2656B370-D953-4DCD-B825-FB174895976A}">
      <dgm:prSet phldrT="[Texto]"/>
      <dgm:spPr/>
      <dgm:t>
        <a:bodyPr/>
        <a:lstStyle/>
        <a:p>
          <a:r>
            <a:rPr lang="es-ES" b="0" i="0" dirty="0"/>
            <a:t>Mejorar las oportunidades</a:t>
          </a:r>
          <a:endParaRPr lang="es-EC" dirty="0"/>
        </a:p>
      </dgm:t>
    </dgm:pt>
    <dgm:pt modelId="{9EB05AEB-44E5-4FB9-AA13-60BD5D07837D}" type="parTrans" cxnId="{50606813-A34F-47BC-A536-EA2F0E9D6CD8}">
      <dgm:prSet/>
      <dgm:spPr/>
      <dgm:t>
        <a:bodyPr/>
        <a:lstStyle/>
        <a:p>
          <a:endParaRPr lang="es-EC"/>
        </a:p>
      </dgm:t>
    </dgm:pt>
    <dgm:pt modelId="{B2DA9C0D-1CCD-4EA4-ACF0-11812860FBF1}" type="sibTrans" cxnId="{50606813-A34F-47BC-A536-EA2F0E9D6CD8}">
      <dgm:prSet/>
      <dgm:spPr/>
      <dgm:t>
        <a:bodyPr/>
        <a:lstStyle/>
        <a:p>
          <a:endParaRPr lang="es-EC"/>
        </a:p>
      </dgm:t>
    </dgm:pt>
    <dgm:pt modelId="{D1E10FFE-83A6-4882-A3B8-2A16A921A556}">
      <dgm:prSet phldrT="[Texto]"/>
      <dgm:spPr/>
      <dgm:t>
        <a:bodyPr/>
        <a:lstStyle/>
        <a:p>
          <a:r>
            <a:rPr lang="es-ES" b="0" i="0" dirty="0"/>
            <a:t>Dialogar con la población y el GAD </a:t>
          </a:r>
          <a:endParaRPr lang="es-EC" dirty="0"/>
        </a:p>
      </dgm:t>
    </dgm:pt>
    <dgm:pt modelId="{80445B30-A329-40BD-B7AB-CC053D9F7B72}" type="parTrans" cxnId="{5C52B023-E62C-4BFC-855B-CFD5F7C4593B}">
      <dgm:prSet/>
      <dgm:spPr/>
      <dgm:t>
        <a:bodyPr/>
        <a:lstStyle/>
        <a:p>
          <a:endParaRPr lang="es-EC"/>
        </a:p>
      </dgm:t>
    </dgm:pt>
    <dgm:pt modelId="{B9994D33-829C-433D-8F32-8C5878EBCBD7}" type="sibTrans" cxnId="{5C52B023-E62C-4BFC-855B-CFD5F7C4593B}">
      <dgm:prSet/>
      <dgm:spPr/>
      <dgm:t>
        <a:bodyPr/>
        <a:lstStyle/>
        <a:p>
          <a:endParaRPr lang="es-EC"/>
        </a:p>
      </dgm:t>
    </dgm:pt>
    <dgm:pt modelId="{6C1F438C-2651-4005-8798-DCCC15D8371B}">
      <dgm:prSet phldrT="[Texto]"/>
      <dgm:spPr/>
      <dgm:t>
        <a:bodyPr/>
        <a:lstStyle/>
        <a:p>
          <a:r>
            <a:rPr lang="es-ES" b="0" i="0" dirty="0"/>
            <a:t>Asesoramiento en creación de PYMES</a:t>
          </a:r>
          <a:endParaRPr lang="es-EC" dirty="0"/>
        </a:p>
      </dgm:t>
    </dgm:pt>
    <dgm:pt modelId="{8BD25C08-157C-40CA-B078-65ABDED2D7C1}" type="parTrans" cxnId="{B7DF7A3F-635F-4E55-AF62-1D7B1BA191C7}">
      <dgm:prSet/>
      <dgm:spPr/>
      <dgm:t>
        <a:bodyPr/>
        <a:lstStyle/>
        <a:p>
          <a:endParaRPr lang="es-EC"/>
        </a:p>
      </dgm:t>
    </dgm:pt>
    <dgm:pt modelId="{999C8A2A-948B-43F5-A287-3C23CDB71DC4}" type="sibTrans" cxnId="{B7DF7A3F-635F-4E55-AF62-1D7B1BA191C7}">
      <dgm:prSet/>
      <dgm:spPr/>
      <dgm:t>
        <a:bodyPr/>
        <a:lstStyle/>
        <a:p>
          <a:endParaRPr lang="es-EC"/>
        </a:p>
      </dgm:t>
    </dgm:pt>
    <dgm:pt modelId="{B285E74E-23E8-4212-87EB-2E1324AEF85F}">
      <dgm:prSet phldrT="[Texto]"/>
      <dgm:spPr/>
      <dgm:t>
        <a:bodyPr/>
        <a:lstStyle/>
        <a:p>
          <a:r>
            <a:rPr lang="es-ES" b="0" i="0" dirty="0"/>
            <a:t>Fomentar la capacitación</a:t>
          </a:r>
          <a:endParaRPr lang="es-EC" dirty="0"/>
        </a:p>
      </dgm:t>
    </dgm:pt>
    <dgm:pt modelId="{963E2C2F-BFE9-4E9B-A6DA-50E31A776573}" type="parTrans" cxnId="{4FEDB444-88A0-4943-B55A-58503AF065A4}">
      <dgm:prSet/>
      <dgm:spPr/>
      <dgm:t>
        <a:bodyPr/>
        <a:lstStyle/>
        <a:p>
          <a:endParaRPr lang="es-EC"/>
        </a:p>
      </dgm:t>
    </dgm:pt>
    <dgm:pt modelId="{B88669A8-2C2A-4040-B90A-553F7F35BD5A}" type="sibTrans" cxnId="{4FEDB444-88A0-4943-B55A-58503AF065A4}">
      <dgm:prSet/>
      <dgm:spPr/>
      <dgm:t>
        <a:bodyPr/>
        <a:lstStyle/>
        <a:p>
          <a:endParaRPr lang="es-EC"/>
        </a:p>
      </dgm:t>
    </dgm:pt>
    <dgm:pt modelId="{A8EA85A8-BE55-4626-98FB-DF6DDA2779B1}">
      <dgm:prSet phldrT="[Texto]"/>
      <dgm:spPr/>
      <dgm:t>
        <a:bodyPr/>
        <a:lstStyle/>
        <a:p>
          <a:r>
            <a:rPr lang="es-ES" b="0" i="0" dirty="0"/>
            <a:t>Solicitar apoyo de organismos privados y públicos</a:t>
          </a:r>
          <a:endParaRPr lang="es-EC" dirty="0"/>
        </a:p>
      </dgm:t>
    </dgm:pt>
    <dgm:pt modelId="{FFD63056-10A1-486B-B333-10549256324E}" type="parTrans" cxnId="{D565E148-EF80-4A9F-9915-E706C14E083C}">
      <dgm:prSet/>
      <dgm:spPr/>
      <dgm:t>
        <a:bodyPr/>
        <a:lstStyle/>
        <a:p>
          <a:endParaRPr lang="es-EC"/>
        </a:p>
      </dgm:t>
    </dgm:pt>
    <dgm:pt modelId="{15B1D660-5A25-4CA5-81AC-6C0A2848FDAE}" type="sibTrans" cxnId="{D565E148-EF80-4A9F-9915-E706C14E083C}">
      <dgm:prSet/>
      <dgm:spPr/>
      <dgm:t>
        <a:bodyPr/>
        <a:lstStyle/>
        <a:p>
          <a:endParaRPr lang="es-EC"/>
        </a:p>
      </dgm:t>
    </dgm:pt>
    <dgm:pt modelId="{A35C6995-9BE4-4FF0-A042-1AE385E33365}">
      <dgm:prSet phldrT="[Texto]"/>
      <dgm:spPr/>
      <dgm:t>
        <a:bodyPr/>
        <a:lstStyle/>
        <a:p>
          <a:r>
            <a:rPr lang="es-ES" b="0" i="0" dirty="0"/>
            <a:t>Capacitar </a:t>
          </a:r>
          <a:endParaRPr lang="es-EC" dirty="0"/>
        </a:p>
      </dgm:t>
    </dgm:pt>
    <dgm:pt modelId="{69D7F3D3-1B7B-4010-9DFF-444AA3586461}" type="parTrans" cxnId="{79BBBFC6-2E8D-4187-BD21-2B91D8B3103F}">
      <dgm:prSet/>
      <dgm:spPr/>
      <dgm:t>
        <a:bodyPr/>
        <a:lstStyle/>
        <a:p>
          <a:endParaRPr lang="es-EC"/>
        </a:p>
      </dgm:t>
    </dgm:pt>
    <dgm:pt modelId="{540EEADB-2FCD-49DE-9226-183B33D4F3FD}" type="sibTrans" cxnId="{79BBBFC6-2E8D-4187-BD21-2B91D8B3103F}">
      <dgm:prSet/>
      <dgm:spPr/>
      <dgm:t>
        <a:bodyPr/>
        <a:lstStyle/>
        <a:p>
          <a:endParaRPr lang="es-EC"/>
        </a:p>
      </dgm:t>
    </dgm:pt>
    <dgm:pt modelId="{4B8F526F-FB7C-49A5-A7ED-53F1647C042C}" type="pres">
      <dgm:prSet presAssocID="{DFDBCEAD-BCB1-4BFF-B1DE-87D050C4268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CFC46-E6FF-4C05-BD89-5A27EDD7B975}" type="pres">
      <dgm:prSet presAssocID="{A58D4A66-F7A9-4E5E-ABD0-133184A6D820}" presName="linNode" presStyleCnt="0"/>
      <dgm:spPr/>
    </dgm:pt>
    <dgm:pt modelId="{22D31AC4-3D57-41E8-BCF0-5BC81ADAFEEE}" type="pres">
      <dgm:prSet presAssocID="{A58D4A66-F7A9-4E5E-ABD0-133184A6D82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CDADB6-53D2-49E5-ACE6-0F8185A06A19}" type="pres">
      <dgm:prSet presAssocID="{A58D4A66-F7A9-4E5E-ABD0-133184A6D82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BFFDD7-C3CD-4062-A6DE-846DEE49861F}" type="pres">
      <dgm:prSet presAssocID="{1EA0AFDE-D99B-474C-A797-6B40A1E9B75C}" presName="spacing" presStyleCnt="0"/>
      <dgm:spPr/>
    </dgm:pt>
    <dgm:pt modelId="{039C6909-A927-4564-9CEC-B7F757C2C75B}" type="pres">
      <dgm:prSet presAssocID="{2656B370-D953-4DCD-B825-FB174895976A}" presName="linNode" presStyleCnt="0"/>
      <dgm:spPr/>
    </dgm:pt>
    <dgm:pt modelId="{F91FB1D6-7A3D-446B-B6A3-A853761FCB91}" type="pres">
      <dgm:prSet presAssocID="{2656B370-D953-4DCD-B825-FB174895976A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AA5DC4-BB9A-41F5-A167-DC85767963C8}" type="pres">
      <dgm:prSet presAssocID="{2656B370-D953-4DCD-B825-FB174895976A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83AB4A-D60C-4528-A72F-256C393B2E1C}" type="pres">
      <dgm:prSet presAssocID="{B2DA9C0D-1CCD-4EA4-ACF0-11812860FBF1}" presName="spacing" presStyleCnt="0"/>
      <dgm:spPr/>
    </dgm:pt>
    <dgm:pt modelId="{343F6D42-C29F-43FE-AC54-175161803A83}" type="pres">
      <dgm:prSet presAssocID="{B285E74E-23E8-4212-87EB-2E1324AEF85F}" presName="linNode" presStyleCnt="0"/>
      <dgm:spPr/>
    </dgm:pt>
    <dgm:pt modelId="{1149C344-A910-4E03-8A1D-6687A9594439}" type="pres">
      <dgm:prSet presAssocID="{B285E74E-23E8-4212-87EB-2E1324AEF85F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9C0D75-3AD6-424D-B08A-58B83AA94B01}" type="pres">
      <dgm:prSet presAssocID="{B285E74E-23E8-4212-87EB-2E1324AEF85F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C52B023-E62C-4BFC-855B-CFD5F7C4593B}" srcId="{2656B370-D953-4DCD-B825-FB174895976A}" destId="{D1E10FFE-83A6-4882-A3B8-2A16A921A556}" srcOrd="0" destOrd="0" parTransId="{80445B30-A329-40BD-B7AB-CC053D9F7B72}" sibTransId="{B9994D33-829C-433D-8F32-8C5878EBCBD7}"/>
    <dgm:cxn modelId="{8369CE10-BD3B-4B02-9F7C-792E9DE45FFA}" type="presOf" srcId="{A58D4A66-F7A9-4E5E-ABD0-133184A6D820}" destId="{22D31AC4-3D57-41E8-BCF0-5BC81ADAFEEE}" srcOrd="0" destOrd="0" presId="urn:microsoft.com/office/officeart/2005/8/layout/vList6"/>
    <dgm:cxn modelId="{F902255A-D661-426A-B3EE-8175F3E985EE}" type="presOf" srcId="{6C1F438C-2651-4005-8798-DCCC15D8371B}" destId="{A0AA5DC4-BB9A-41F5-A167-DC85767963C8}" srcOrd="0" destOrd="1" presId="urn:microsoft.com/office/officeart/2005/8/layout/vList6"/>
    <dgm:cxn modelId="{2C6138B4-BD24-4974-B250-9D01B8A5D2C7}" type="presOf" srcId="{D1E10FFE-83A6-4882-A3B8-2A16A921A556}" destId="{A0AA5DC4-BB9A-41F5-A167-DC85767963C8}" srcOrd="0" destOrd="0" presId="urn:microsoft.com/office/officeart/2005/8/layout/vList6"/>
    <dgm:cxn modelId="{B7DF7A3F-635F-4E55-AF62-1D7B1BA191C7}" srcId="{2656B370-D953-4DCD-B825-FB174895976A}" destId="{6C1F438C-2651-4005-8798-DCCC15D8371B}" srcOrd="1" destOrd="0" parTransId="{8BD25C08-157C-40CA-B078-65ABDED2D7C1}" sibTransId="{999C8A2A-948B-43F5-A287-3C23CDB71DC4}"/>
    <dgm:cxn modelId="{4FEDB444-88A0-4943-B55A-58503AF065A4}" srcId="{DFDBCEAD-BCB1-4BFF-B1DE-87D050C42681}" destId="{B285E74E-23E8-4212-87EB-2E1324AEF85F}" srcOrd="2" destOrd="0" parTransId="{963E2C2F-BFE9-4E9B-A6DA-50E31A776573}" sibTransId="{B88669A8-2C2A-4040-B90A-553F7F35BD5A}"/>
    <dgm:cxn modelId="{9902085F-24BB-406B-B667-47413623FC75}" type="presOf" srcId="{A8EA85A8-BE55-4626-98FB-DF6DDA2779B1}" destId="{659C0D75-3AD6-424D-B08A-58B83AA94B01}" srcOrd="0" destOrd="0" presId="urn:microsoft.com/office/officeart/2005/8/layout/vList6"/>
    <dgm:cxn modelId="{D0FA4230-2E3E-47A3-85D3-5556F1AE27BA}" type="presOf" srcId="{C93E03F1-B1D2-4A39-A66C-770A0E0CCFF9}" destId="{50CDADB6-53D2-49E5-ACE6-0F8185A06A19}" srcOrd="0" destOrd="0" presId="urn:microsoft.com/office/officeart/2005/8/layout/vList6"/>
    <dgm:cxn modelId="{0BDA15E6-0ADC-4597-AA84-EC55D66F031A}" srcId="{DFDBCEAD-BCB1-4BFF-B1DE-87D050C42681}" destId="{A58D4A66-F7A9-4E5E-ABD0-133184A6D820}" srcOrd="0" destOrd="0" parTransId="{B0DFF118-1703-4F18-ADAF-168293C54D0C}" sibTransId="{1EA0AFDE-D99B-474C-A797-6B40A1E9B75C}"/>
    <dgm:cxn modelId="{79BBBFC6-2E8D-4187-BD21-2B91D8B3103F}" srcId="{B285E74E-23E8-4212-87EB-2E1324AEF85F}" destId="{A35C6995-9BE4-4FF0-A042-1AE385E33365}" srcOrd="1" destOrd="0" parTransId="{69D7F3D3-1B7B-4010-9DFF-444AA3586461}" sibTransId="{540EEADB-2FCD-49DE-9226-183B33D4F3FD}"/>
    <dgm:cxn modelId="{50606813-A34F-47BC-A536-EA2F0E9D6CD8}" srcId="{DFDBCEAD-BCB1-4BFF-B1DE-87D050C42681}" destId="{2656B370-D953-4DCD-B825-FB174895976A}" srcOrd="1" destOrd="0" parTransId="{9EB05AEB-44E5-4FB9-AA13-60BD5D07837D}" sibTransId="{B2DA9C0D-1CCD-4EA4-ACF0-11812860FBF1}"/>
    <dgm:cxn modelId="{5728F4ED-598A-47F6-8A21-A478ACF3E380}" srcId="{A58D4A66-F7A9-4E5E-ABD0-133184A6D820}" destId="{C93E03F1-B1D2-4A39-A66C-770A0E0CCFF9}" srcOrd="0" destOrd="0" parTransId="{84CA17AF-81C5-4571-A399-B41BA7BF5DE8}" sibTransId="{F63370D0-A576-448D-A606-E991FA8971F0}"/>
    <dgm:cxn modelId="{75E8F664-E4E2-457A-AB5C-449249750804}" type="presOf" srcId="{B285E74E-23E8-4212-87EB-2E1324AEF85F}" destId="{1149C344-A910-4E03-8A1D-6687A9594439}" srcOrd="0" destOrd="0" presId="urn:microsoft.com/office/officeart/2005/8/layout/vList6"/>
    <dgm:cxn modelId="{3D290414-B8EC-4A2B-95D9-6693DFD1480B}" srcId="{A58D4A66-F7A9-4E5E-ABD0-133184A6D820}" destId="{907D3CCE-02D8-49FA-8CC8-3A7B1F17CC81}" srcOrd="1" destOrd="0" parTransId="{74C41AD8-D377-41B3-BDDB-03BF0056856B}" sibTransId="{D23A15EF-EB62-469C-B556-3A49E36B9FC0}"/>
    <dgm:cxn modelId="{AB94529E-B1F2-4C9D-9CC8-B17E107BBD01}" type="presOf" srcId="{2656B370-D953-4DCD-B825-FB174895976A}" destId="{F91FB1D6-7A3D-446B-B6A3-A853761FCB91}" srcOrd="0" destOrd="0" presId="urn:microsoft.com/office/officeart/2005/8/layout/vList6"/>
    <dgm:cxn modelId="{15A9231C-EF91-4970-AE5A-8960C557C830}" type="presOf" srcId="{A35C6995-9BE4-4FF0-A042-1AE385E33365}" destId="{659C0D75-3AD6-424D-B08A-58B83AA94B01}" srcOrd="0" destOrd="1" presId="urn:microsoft.com/office/officeart/2005/8/layout/vList6"/>
    <dgm:cxn modelId="{2410FCFD-8E54-49D8-9AE9-5461B86747E8}" type="presOf" srcId="{DFDBCEAD-BCB1-4BFF-B1DE-87D050C42681}" destId="{4B8F526F-FB7C-49A5-A7ED-53F1647C042C}" srcOrd="0" destOrd="0" presId="urn:microsoft.com/office/officeart/2005/8/layout/vList6"/>
    <dgm:cxn modelId="{15697ACE-B6CE-4133-A234-B2CF450E1FB9}" type="presOf" srcId="{907D3CCE-02D8-49FA-8CC8-3A7B1F17CC81}" destId="{50CDADB6-53D2-49E5-ACE6-0F8185A06A19}" srcOrd="0" destOrd="1" presId="urn:microsoft.com/office/officeart/2005/8/layout/vList6"/>
    <dgm:cxn modelId="{D565E148-EF80-4A9F-9915-E706C14E083C}" srcId="{B285E74E-23E8-4212-87EB-2E1324AEF85F}" destId="{A8EA85A8-BE55-4626-98FB-DF6DDA2779B1}" srcOrd="0" destOrd="0" parTransId="{FFD63056-10A1-486B-B333-10549256324E}" sibTransId="{15B1D660-5A25-4CA5-81AC-6C0A2848FDAE}"/>
    <dgm:cxn modelId="{50714384-B3C7-4430-A58D-3981E7BB04B4}" type="presParOf" srcId="{4B8F526F-FB7C-49A5-A7ED-53F1647C042C}" destId="{072CFC46-E6FF-4C05-BD89-5A27EDD7B975}" srcOrd="0" destOrd="0" presId="urn:microsoft.com/office/officeart/2005/8/layout/vList6"/>
    <dgm:cxn modelId="{CB5FD56F-5D6A-4254-B0F3-9E0542C2B674}" type="presParOf" srcId="{072CFC46-E6FF-4C05-BD89-5A27EDD7B975}" destId="{22D31AC4-3D57-41E8-BCF0-5BC81ADAFEEE}" srcOrd="0" destOrd="0" presId="urn:microsoft.com/office/officeart/2005/8/layout/vList6"/>
    <dgm:cxn modelId="{EC1F9664-99E4-41B0-BDDC-A489991804B1}" type="presParOf" srcId="{072CFC46-E6FF-4C05-BD89-5A27EDD7B975}" destId="{50CDADB6-53D2-49E5-ACE6-0F8185A06A19}" srcOrd="1" destOrd="0" presId="urn:microsoft.com/office/officeart/2005/8/layout/vList6"/>
    <dgm:cxn modelId="{78C75D1D-7666-45E6-A6F7-81C0C625436A}" type="presParOf" srcId="{4B8F526F-FB7C-49A5-A7ED-53F1647C042C}" destId="{1ABFFDD7-C3CD-4062-A6DE-846DEE49861F}" srcOrd="1" destOrd="0" presId="urn:microsoft.com/office/officeart/2005/8/layout/vList6"/>
    <dgm:cxn modelId="{1992936F-AC59-4478-A432-B5A6DDDB0066}" type="presParOf" srcId="{4B8F526F-FB7C-49A5-A7ED-53F1647C042C}" destId="{039C6909-A927-4564-9CEC-B7F757C2C75B}" srcOrd="2" destOrd="0" presId="urn:microsoft.com/office/officeart/2005/8/layout/vList6"/>
    <dgm:cxn modelId="{0BD711FA-BB07-4E0E-A1B0-E7641E9849D1}" type="presParOf" srcId="{039C6909-A927-4564-9CEC-B7F757C2C75B}" destId="{F91FB1D6-7A3D-446B-B6A3-A853761FCB91}" srcOrd="0" destOrd="0" presId="urn:microsoft.com/office/officeart/2005/8/layout/vList6"/>
    <dgm:cxn modelId="{27ED5250-6F92-4698-BEBC-D38816777CEC}" type="presParOf" srcId="{039C6909-A927-4564-9CEC-B7F757C2C75B}" destId="{A0AA5DC4-BB9A-41F5-A167-DC85767963C8}" srcOrd="1" destOrd="0" presId="urn:microsoft.com/office/officeart/2005/8/layout/vList6"/>
    <dgm:cxn modelId="{1337359A-CBBF-4DC9-882C-B5381933CA6D}" type="presParOf" srcId="{4B8F526F-FB7C-49A5-A7ED-53F1647C042C}" destId="{9E83AB4A-D60C-4528-A72F-256C393B2E1C}" srcOrd="3" destOrd="0" presId="urn:microsoft.com/office/officeart/2005/8/layout/vList6"/>
    <dgm:cxn modelId="{E3E229B8-3EDB-468C-B8A8-A9DBB75CE774}" type="presParOf" srcId="{4B8F526F-FB7C-49A5-A7ED-53F1647C042C}" destId="{343F6D42-C29F-43FE-AC54-175161803A83}" srcOrd="4" destOrd="0" presId="urn:microsoft.com/office/officeart/2005/8/layout/vList6"/>
    <dgm:cxn modelId="{1FDEA4D9-9357-4F9D-A907-B9566C8F9C81}" type="presParOf" srcId="{343F6D42-C29F-43FE-AC54-175161803A83}" destId="{1149C344-A910-4E03-8A1D-6687A9594439}" srcOrd="0" destOrd="0" presId="urn:microsoft.com/office/officeart/2005/8/layout/vList6"/>
    <dgm:cxn modelId="{1C6F3C13-E684-4EF1-A007-2166D19F246F}" type="presParOf" srcId="{343F6D42-C29F-43FE-AC54-175161803A83}" destId="{659C0D75-3AD6-424D-B08A-58B83AA94B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FDBCEAD-BCB1-4BFF-B1DE-87D050C42681}" type="doc">
      <dgm:prSet loTypeId="urn:microsoft.com/office/officeart/2005/8/layout/targe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58D4A66-F7A9-4E5E-ABD0-133184A6D820}">
      <dgm:prSet phldrT="[Texto]"/>
      <dgm:spPr/>
      <dgm:t>
        <a:bodyPr/>
        <a:lstStyle/>
        <a:p>
          <a:r>
            <a:rPr lang="es-ES" b="0" i="0" dirty="0"/>
            <a:t>Adaptar criterios Globales de turismo sostenible</a:t>
          </a:r>
          <a:endParaRPr lang="es-EC" dirty="0"/>
        </a:p>
      </dgm:t>
    </dgm:pt>
    <dgm:pt modelId="{B0DFF118-1703-4F18-ADAF-168293C54D0C}" type="parTrans" cxnId="{0BDA15E6-0ADC-4597-AA84-EC55D66F031A}">
      <dgm:prSet/>
      <dgm:spPr/>
      <dgm:t>
        <a:bodyPr/>
        <a:lstStyle/>
        <a:p>
          <a:endParaRPr lang="es-EC"/>
        </a:p>
      </dgm:t>
    </dgm:pt>
    <dgm:pt modelId="{1EA0AFDE-D99B-474C-A797-6B40A1E9B75C}" type="sibTrans" cxnId="{0BDA15E6-0ADC-4597-AA84-EC55D66F031A}">
      <dgm:prSet/>
      <dgm:spPr/>
      <dgm:t>
        <a:bodyPr/>
        <a:lstStyle/>
        <a:p>
          <a:endParaRPr lang="es-EC"/>
        </a:p>
      </dgm:t>
    </dgm:pt>
    <dgm:pt modelId="{C93E03F1-B1D2-4A39-A66C-770A0E0CCFF9}">
      <dgm:prSet phldrT="[Texto]"/>
      <dgm:spPr/>
      <dgm:t>
        <a:bodyPr/>
        <a:lstStyle/>
        <a:p>
          <a:r>
            <a:rPr lang="es-ES" b="0" i="0" dirty="0"/>
            <a:t>Adoptar directrices de acuerdo a la realidad </a:t>
          </a:r>
          <a:endParaRPr lang="es-EC" dirty="0"/>
        </a:p>
      </dgm:t>
    </dgm:pt>
    <dgm:pt modelId="{84CA17AF-81C5-4571-A399-B41BA7BF5DE8}" type="parTrans" cxnId="{5728F4ED-598A-47F6-8A21-A478ACF3E380}">
      <dgm:prSet/>
      <dgm:spPr/>
      <dgm:t>
        <a:bodyPr/>
        <a:lstStyle/>
        <a:p>
          <a:endParaRPr lang="es-EC"/>
        </a:p>
      </dgm:t>
    </dgm:pt>
    <dgm:pt modelId="{F63370D0-A576-448D-A606-E991FA8971F0}" type="sibTrans" cxnId="{5728F4ED-598A-47F6-8A21-A478ACF3E380}">
      <dgm:prSet/>
      <dgm:spPr/>
      <dgm:t>
        <a:bodyPr/>
        <a:lstStyle/>
        <a:p>
          <a:endParaRPr lang="es-EC"/>
        </a:p>
      </dgm:t>
    </dgm:pt>
    <dgm:pt modelId="{2656B370-D953-4DCD-B825-FB174895976A}">
      <dgm:prSet phldrT="[Texto]"/>
      <dgm:spPr/>
      <dgm:t>
        <a:bodyPr/>
        <a:lstStyle/>
        <a:p>
          <a:r>
            <a:rPr lang="es-ES" b="0" i="0" dirty="0"/>
            <a:t>Concientizar a la población</a:t>
          </a:r>
          <a:endParaRPr lang="es-EC" dirty="0"/>
        </a:p>
      </dgm:t>
    </dgm:pt>
    <dgm:pt modelId="{9EB05AEB-44E5-4FB9-AA13-60BD5D07837D}" type="parTrans" cxnId="{50606813-A34F-47BC-A536-EA2F0E9D6CD8}">
      <dgm:prSet/>
      <dgm:spPr/>
      <dgm:t>
        <a:bodyPr/>
        <a:lstStyle/>
        <a:p>
          <a:endParaRPr lang="es-EC"/>
        </a:p>
      </dgm:t>
    </dgm:pt>
    <dgm:pt modelId="{B2DA9C0D-1CCD-4EA4-ACF0-11812860FBF1}" type="sibTrans" cxnId="{50606813-A34F-47BC-A536-EA2F0E9D6CD8}">
      <dgm:prSet/>
      <dgm:spPr/>
      <dgm:t>
        <a:bodyPr/>
        <a:lstStyle/>
        <a:p>
          <a:endParaRPr lang="es-EC"/>
        </a:p>
      </dgm:t>
    </dgm:pt>
    <dgm:pt modelId="{D1E10FFE-83A6-4882-A3B8-2A16A921A556}">
      <dgm:prSet phldrT="[Texto]"/>
      <dgm:spPr/>
      <dgm:t>
        <a:bodyPr/>
        <a:lstStyle/>
        <a:p>
          <a:r>
            <a:rPr lang="es-ES" b="0" i="0" dirty="0"/>
            <a:t>Realizar una campaña</a:t>
          </a:r>
          <a:endParaRPr lang="es-EC" dirty="0"/>
        </a:p>
      </dgm:t>
    </dgm:pt>
    <dgm:pt modelId="{80445B30-A329-40BD-B7AB-CC053D9F7B72}" type="parTrans" cxnId="{5C52B023-E62C-4BFC-855B-CFD5F7C4593B}">
      <dgm:prSet/>
      <dgm:spPr/>
      <dgm:t>
        <a:bodyPr/>
        <a:lstStyle/>
        <a:p>
          <a:endParaRPr lang="es-EC"/>
        </a:p>
      </dgm:t>
    </dgm:pt>
    <dgm:pt modelId="{B9994D33-829C-433D-8F32-8C5878EBCBD7}" type="sibTrans" cxnId="{5C52B023-E62C-4BFC-855B-CFD5F7C4593B}">
      <dgm:prSet/>
      <dgm:spPr/>
      <dgm:t>
        <a:bodyPr/>
        <a:lstStyle/>
        <a:p>
          <a:endParaRPr lang="es-EC"/>
        </a:p>
      </dgm:t>
    </dgm:pt>
    <dgm:pt modelId="{B285E74E-23E8-4212-87EB-2E1324AEF85F}">
      <dgm:prSet phldrT="[Texto]"/>
      <dgm:spPr/>
      <dgm:t>
        <a:bodyPr/>
        <a:lstStyle/>
        <a:p>
          <a:r>
            <a:rPr lang="es-ES" b="0" i="0" dirty="0"/>
            <a:t>Utilizar materiales amigables</a:t>
          </a:r>
          <a:endParaRPr lang="es-EC" dirty="0"/>
        </a:p>
      </dgm:t>
    </dgm:pt>
    <dgm:pt modelId="{963E2C2F-BFE9-4E9B-A6DA-50E31A776573}" type="parTrans" cxnId="{4FEDB444-88A0-4943-B55A-58503AF065A4}">
      <dgm:prSet/>
      <dgm:spPr/>
      <dgm:t>
        <a:bodyPr/>
        <a:lstStyle/>
        <a:p>
          <a:endParaRPr lang="es-EC"/>
        </a:p>
      </dgm:t>
    </dgm:pt>
    <dgm:pt modelId="{B88669A8-2C2A-4040-B90A-553F7F35BD5A}" type="sibTrans" cxnId="{4FEDB444-88A0-4943-B55A-58503AF065A4}">
      <dgm:prSet/>
      <dgm:spPr/>
      <dgm:t>
        <a:bodyPr/>
        <a:lstStyle/>
        <a:p>
          <a:endParaRPr lang="es-EC"/>
        </a:p>
      </dgm:t>
    </dgm:pt>
    <dgm:pt modelId="{A8EA85A8-BE55-4626-98FB-DF6DDA2779B1}">
      <dgm:prSet phldrT="[Texto]"/>
      <dgm:spPr/>
      <dgm:t>
        <a:bodyPr/>
        <a:lstStyle/>
        <a:p>
          <a:r>
            <a:rPr lang="es-ES" b="0" i="0" dirty="0"/>
            <a:t>Diseñar programas educativos</a:t>
          </a:r>
          <a:endParaRPr lang="es-EC" dirty="0"/>
        </a:p>
      </dgm:t>
    </dgm:pt>
    <dgm:pt modelId="{FFD63056-10A1-486B-B333-10549256324E}" type="parTrans" cxnId="{D565E148-EF80-4A9F-9915-E706C14E083C}">
      <dgm:prSet/>
      <dgm:spPr/>
      <dgm:t>
        <a:bodyPr/>
        <a:lstStyle/>
        <a:p>
          <a:endParaRPr lang="es-EC"/>
        </a:p>
      </dgm:t>
    </dgm:pt>
    <dgm:pt modelId="{15B1D660-5A25-4CA5-81AC-6C0A2848FDAE}" type="sibTrans" cxnId="{D565E148-EF80-4A9F-9915-E706C14E083C}">
      <dgm:prSet/>
      <dgm:spPr/>
      <dgm:t>
        <a:bodyPr/>
        <a:lstStyle/>
        <a:p>
          <a:endParaRPr lang="es-EC"/>
        </a:p>
      </dgm:t>
    </dgm:pt>
    <dgm:pt modelId="{A35C6995-9BE4-4FF0-A042-1AE385E33365}">
      <dgm:prSet phldrT="[Texto]"/>
      <dgm:spPr/>
      <dgm:t>
        <a:bodyPr/>
        <a:lstStyle/>
        <a:p>
          <a:r>
            <a:rPr lang="es-ES" b="0" i="0" dirty="0"/>
            <a:t>Implantar tecnologías limpias</a:t>
          </a:r>
          <a:endParaRPr lang="es-EC" dirty="0"/>
        </a:p>
      </dgm:t>
    </dgm:pt>
    <dgm:pt modelId="{69D7F3D3-1B7B-4010-9DFF-444AA3586461}" type="parTrans" cxnId="{79BBBFC6-2E8D-4187-BD21-2B91D8B3103F}">
      <dgm:prSet/>
      <dgm:spPr/>
      <dgm:t>
        <a:bodyPr/>
        <a:lstStyle/>
        <a:p>
          <a:endParaRPr lang="es-EC"/>
        </a:p>
      </dgm:t>
    </dgm:pt>
    <dgm:pt modelId="{540EEADB-2FCD-49DE-9226-183B33D4F3FD}" type="sibTrans" cxnId="{79BBBFC6-2E8D-4187-BD21-2B91D8B3103F}">
      <dgm:prSet/>
      <dgm:spPr/>
      <dgm:t>
        <a:bodyPr/>
        <a:lstStyle/>
        <a:p>
          <a:endParaRPr lang="es-EC"/>
        </a:p>
      </dgm:t>
    </dgm:pt>
    <dgm:pt modelId="{B8A31547-F7DF-4883-BB78-3EC565C6739B}" type="pres">
      <dgm:prSet presAssocID="{DFDBCEAD-BCB1-4BFF-B1DE-87D050C4268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7651FAC-0A47-42F5-AB94-774A2202FB7B}" type="pres">
      <dgm:prSet presAssocID="{A58D4A66-F7A9-4E5E-ABD0-133184A6D820}" presName="circle1" presStyleLbl="node1" presStyleIdx="0" presStyleCnt="3"/>
      <dgm:spPr/>
    </dgm:pt>
    <dgm:pt modelId="{61D96656-71D5-4CBB-B931-8793EDEECEB9}" type="pres">
      <dgm:prSet presAssocID="{A58D4A66-F7A9-4E5E-ABD0-133184A6D820}" presName="space" presStyleCnt="0"/>
      <dgm:spPr/>
    </dgm:pt>
    <dgm:pt modelId="{2C3E3880-EBCF-4A98-974A-5CEBCAF89FBF}" type="pres">
      <dgm:prSet presAssocID="{A58D4A66-F7A9-4E5E-ABD0-133184A6D820}" presName="rect1" presStyleLbl="alignAcc1" presStyleIdx="0" presStyleCnt="3"/>
      <dgm:spPr/>
      <dgm:t>
        <a:bodyPr/>
        <a:lstStyle/>
        <a:p>
          <a:endParaRPr lang="es-ES"/>
        </a:p>
      </dgm:t>
    </dgm:pt>
    <dgm:pt modelId="{DFF27416-F834-49C6-A771-5F4077A63805}" type="pres">
      <dgm:prSet presAssocID="{2656B370-D953-4DCD-B825-FB174895976A}" presName="vertSpace2" presStyleLbl="node1" presStyleIdx="0" presStyleCnt="3"/>
      <dgm:spPr/>
    </dgm:pt>
    <dgm:pt modelId="{4DADC78C-206D-4EB7-A260-204E6FDF7EC5}" type="pres">
      <dgm:prSet presAssocID="{2656B370-D953-4DCD-B825-FB174895976A}" presName="circle2" presStyleLbl="node1" presStyleIdx="1" presStyleCnt="3"/>
      <dgm:spPr/>
    </dgm:pt>
    <dgm:pt modelId="{B41157A2-5888-4202-B013-FB5D41E39C69}" type="pres">
      <dgm:prSet presAssocID="{2656B370-D953-4DCD-B825-FB174895976A}" presName="rect2" presStyleLbl="alignAcc1" presStyleIdx="1" presStyleCnt="3"/>
      <dgm:spPr/>
      <dgm:t>
        <a:bodyPr/>
        <a:lstStyle/>
        <a:p>
          <a:endParaRPr lang="es-ES"/>
        </a:p>
      </dgm:t>
    </dgm:pt>
    <dgm:pt modelId="{66F17422-FB70-4E87-B49C-FB9C0B991814}" type="pres">
      <dgm:prSet presAssocID="{B285E74E-23E8-4212-87EB-2E1324AEF85F}" presName="vertSpace3" presStyleLbl="node1" presStyleIdx="1" presStyleCnt="3"/>
      <dgm:spPr/>
    </dgm:pt>
    <dgm:pt modelId="{E91F4C24-CA39-4963-BB45-54AF3FBBA9B7}" type="pres">
      <dgm:prSet presAssocID="{B285E74E-23E8-4212-87EB-2E1324AEF85F}" presName="circle3" presStyleLbl="node1" presStyleIdx="2" presStyleCnt="3"/>
      <dgm:spPr/>
    </dgm:pt>
    <dgm:pt modelId="{5DA690EA-1AD3-4D3C-99AD-37E8C4D45ACD}" type="pres">
      <dgm:prSet presAssocID="{B285E74E-23E8-4212-87EB-2E1324AEF85F}" presName="rect3" presStyleLbl="alignAcc1" presStyleIdx="2" presStyleCnt="3"/>
      <dgm:spPr/>
      <dgm:t>
        <a:bodyPr/>
        <a:lstStyle/>
        <a:p>
          <a:endParaRPr lang="es-ES"/>
        </a:p>
      </dgm:t>
    </dgm:pt>
    <dgm:pt modelId="{37D8C011-B9C1-4416-B650-FEF6DE38F530}" type="pres">
      <dgm:prSet presAssocID="{A58D4A66-F7A9-4E5E-ABD0-133184A6D82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AE4143-1C02-471F-9A0B-B2D386A79CAA}" type="pres">
      <dgm:prSet presAssocID="{A58D4A66-F7A9-4E5E-ABD0-133184A6D82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01466F-380D-4785-9104-62BFE6634A42}" type="pres">
      <dgm:prSet presAssocID="{2656B370-D953-4DCD-B825-FB174895976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14DECC-7C5E-4CA8-9673-8D77FD815FC5}" type="pres">
      <dgm:prSet presAssocID="{2656B370-D953-4DCD-B825-FB174895976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D16220-7046-4188-AD1C-6929361FBAE9}" type="pres">
      <dgm:prSet presAssocID="{B285E74E-23E8-4212-87EB-2E1324AEF85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AB73BF-F66F-424D-9ABF-9D67B1212BDE}" type="pres">
      <dgm:prSet presAssocID="{B285E74E-23E8-4212-87EB-2E1324AEF85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FB241D-363B-4114-B020-3B4A25AB53DB}" type="presOf" srcId="{2656B370-D953-4DCD-B825-FB174895976A}" destId="{B41157A2-5888-4202-B013-FB5D41E39C69}" srcOrd="0" destOrd="0" presId="urn:microsoft.com/office/officeart/2005/8/layout/target3"/>
    <dgm:cxn modelId="{5C52B023-E62C-4BFC-855B-CFD5F7C4593B}" srcId="{2656B370-D953-4DCD-B825-FB174895976A}" destId="{D1E10FFE-83A6-4882-A3B8-2A16A921A556}" srcOrd="0" destOrd="0" parTransId="{80445B30-A329-40BD-B7AB-CC053D9F7B72}" sibTransId="{B9994D33-829C-433D-8F32-8C5878EBCBD7}"/>
    <dgm:cxn modelId="{1FDF6173-6201-45DB-8EE7-F24E88ACDFC0}" type="presOf" srcId="{2656B370-D953-4DCD-B825-FB174895976A}" destId="{EB01466F-380D-4785-9104-62BFE6634A42}" srcOrd="1" destOrd="0" presId="urn:microsoft.com/office/officeart/2005/8/layout/target3"/>
    <dgm:cxn modelId="{A8BACDC7-CE84-4683-9BAE-B666A81042FD}" type="presOf" srcId="{D1E10FFE-83A6-4882-A3B8-2A16A921A556}" destId="{2E14DECC-7C5E-4CA8-9673-8D77FD815FC5}" srcOrd="0" destOrd="0" presId="urn:microsoft.com/office/officeart/2005/8/layout/target3"/>
    <dgm:cxn modelId="{D3C1EA43-C9BC-4684-84C4-DCAF16C02731}" type="presOf" srcId="{A58D4A66-F7A9-4E5E-ABD0-133184A6D820}" destId="{37D8C011-B9C1-4416-B650-FEF6DE38F530}" srcOrd="1" destOrd="0" presId="urn:microsoft.com/office/officeart/2005/8/layout/target3"/>
    <dgm:cxn modelId="{F7942438-3707-443B-9DFC-F6687C3B46A5}" type="presOf" srcId="{A35C6995-9BE4-4FF0-A042-1AE385E33365}" destId="{B0AB73BF-F66F-424D-9ABF-9D67B1212BDE}" srcOrd="0" destOrd="1" presId="urn:microsoft.com/office/officeart/2005/8/layout/target3"/>
    <dgm:cxn modelId="{CABB3966-2B39-4FB4-A967-5805F38459D3}" type="presOf" srcId="{A58D4A66-F7A9-4E5E-ABD0-133184A6D820}" destId="{2C3E3880-EBCF-4A98-974A-5CEBCAF89FBF}" srcOrd="0" destOrd="0" presId="urn:microsoft.com/office/officeart/2005/8/layout/target3"/>
    <dgm:cxn modelId="{4FEDB444-88A0-4943-B55A-58503AF065A4}" srcId="{DFDBCEAD-BCB1-4BFF-B1DE-87D050C42681}" destId="{B285E74E-23E8-4212-87EB-2E1324AEF85F}" srcOrd="2" destOrd="0" parTransId="{963E2C2F-BFE9-4E9B-A6DA-50E31A776573}" sibTransId="{B88669A8-2C2A-4040-B90A-553F7F35BD5A}"/>
    <dgm:cxn modelId="{79BBBFC6-2E8D-4187-BD21-2B91D8B3103F}" srcId="{B285E74E-23E8-4212-87EB-2E1324AEF85F}" destId="{A35C6995-9BE4-4FF0-A042-1AE385E33365}" srcOrd="1" destOrd="0" parTransId="{69D7F3D3-1B7B-4010-9DFF-444AA3586461}" sibTransId="{540EEADB-2FCD-49DE-9226-183B33D4F3FD}"/>
    <dgm:cxn modelId="{0BDA15E6-0ADC-4597-AA84-EC55D66F031A}" srcId="{DFDBCEAD-BCB1-4BFF-B1DE-87D050C42681}" destId="{A58D4A66-F7A9-4E5E-ABD0-133184A6D820}" srcOrd="0" destOrd="0" parTransId="{B0DFF118-1703-4F18-ADAF-168293C54D0C}" sibTransId="{1EA0AFDE-D99B-474C-A797-6B40A1E9B75C}"/>
    <dgm:cxn modelId="{D21D2BAD-DF1D-4D39-906B-A010C492EEF0}" type="presOf" srcId="{DFDBCEAD-BCB1-4BFF-B1DE-87D050C42681}" destId="{B8A31547-F7DF-4883-BB78-3EC565C6739B}" srcOrd="0" destOrd="0" presId="urn:microsoft.com/office/officeart/2005/8/layout/target3"/>
    <dgm:cxn modelId="{50606813-A34F-47BC-A536-EA2F0E9D6CD8}" srcId="{DFDBCEAD-BCB1-4BFF-B1DE-87D050C42681}" destId="{2656B370-D953-4DCD-B825-FB174895976A}" srcOrd="1" destOrd="0" parTransId="{9EB05AEB-44E5-4FB9-AA13-60BD5D07837D}" sibTransId="{B2DA9C0D-1CCD-4EA4-ACF0-11812860FBF1}"/>
    <dgm:cxn modelId="{A6F0BD01-B868-49C8-A849-9EEE7DFE6EAF}" type="presOf" srcId="{B285E74E-23E8-4212-87EB-2E1324AEF85F}" destId="{5DA690EA-1AD3-4D3C-99AD-37E8C4D45ACD}" srcOrd="0" destOrd="0" presId="urn:microsoft.com/office/officeart/2005/8/layout/target3"/>
    <dgm:cxn modelId="{5728F4ED-598A-47F6-8A21-A478ACF3E380}" srcId="{A58D4A66-F7A9-4E5E-ABD0-133184A6D820}" destId="{C93E03F1-B1D2-4A39-A66C-770A0E0CCFF9}" srcOrd="0" destOrd="0" parTransId="{84CA17AF-81C5-4571-A399-B41BA7BF5DE8}" sibTransId="{F63370D0-A576-448D-A606-E991FA8971F0}"/>
    <dgm:cxn modelId="{A1E57956-926B-4586-AB41-E4D7461C6B51}" type="presOf" srcId="{C93E03F1-B1D2-4A39-A66C-770A0E0CCFF9}" destId="{ABAE4143-1C02-471F-9A0B-B2D386A79CAA}" srcOrd="0" destOrd="0" presId="urn:microsoft.com/office/officeart/2005/8/layout/target3"/>
    <dgm:cxn modelId="{6D5E8E26-D7BC-4BC1-889C-4151A5609081}" type="presOf" srcId="{B285E74E-23E8-4212-87EB-2E1324AEF85F}" destId="{C7D16220-7046-4188-AD1C-6929361FBAE9}" srcOrd="1" destOrd="0" presId="urn:microsoft.com/office/officeart/2005/8/layout/target3"/>
    <dgm:cxn modelId="{5DA9E1A5-BFD3-44FD-BF6C-693859B2EAA6}" type="presOf" srcId="{A8EA85A8-BE55-4626-98FB-DF6DDA2779B1}" destId="{B0AB73BF-F66F-424D-9ABF-9D67B1212BDE}" srcOrd="0" destOrd="0" presId="urn:microsoft.com/office/officeart/2005/8/layout/target3"/>
    <dgm:cxn modelId="{D565E148-EF80-4A9F-9915-E706C14E083C}" srcId="{B285E74E-23E8-4212-87EB-2E1324AEF85F}" destId="{A8EA85A8-BE55-4626-98FB-DF6DDA2779B1}" srcOrd="0" destOrd="0" parTransId="{FFD63056-10A1-486B-B333-10549256324E}" sibTransId="{15B1D660-5A25-4CA5-81AC-6C0A2848FDAE}"/>
    <dgm:cxn modelId="{8A389441-EC2E-4F23-8A82-B533D5D5D776}" type="presParOf" srcId="{B8A31547-F7DF-4883-BB78-3EC565C6739B}" destId="{47651FAC-0A47-42F5-AB94-774A2202FB7B}" srcOrd="0" destOrd="0" presId="urn:microsoft.com/office/officeart/2005/8/layout/target3"/>
    <dgm:cxn modelId="{D1951AE2-96AB-46AE-90F0-12EC2C5E2A78}" type="presParOf" srcId="{B8A31547-F7DF-4883-BB78-3EC565C6739B}" destId="{61D96656-71D5-4CBB-B931-8793EDEECEB9}" srcOrd="1" destOrd="0" presId="urn:microsoft.com/office/officeart/2005/8/layout/target3"/>
    <dgm:cxn modelId="{E94DC82F-E5DD-4895-9496-B4255EA6541E}" type="presParOf" srcId="{B8A31547-F7DF-4883-BB78-3EC565C6739B}" destId="{2C3E3880-EBCF-4A98-974A-5CEBCAF89FBF}" srcOrd="2" destOrd="0" presId="urn:microsoft.com/office/officeart/2005/8/layout/target3"/>
    <dgm:cxn modelId="{7A32BDEA-4287-4201-B63F-4C863BDE2806}" type="presParOf" srcId="{B8A31547-F7DF-4883-BB78-3EC565C6739B}" destId="{DFF27416-F834-49C6-A771-5F4077A63805}" srcOrd="3" destOrd="0" presId="urn:microsoft.com/office/officeart/2005/8/layout/target3"/>
    <dgm:cxn modelId="{1AD6066E-424E-49EF-B793-075FE1957A9F}" type="presParOf" srcId="{B8A31547-F7DF-4883-BB78-3EC565C6739B}" destId="{4DADC78C-206D-4EB7-A260-204E6FDF7EC5}" srcOrd="4" destOrd="0" presId="urn:microsoft.com/office/officeart/2005/8/layout/target3"/>
    <dgm:cxn modelId="{D8EA8434-BC06-44EF-927A-1E977BA3BB0F}" type="presParOf" srcId="{B8A31547-F7DF-4883-BB78-3EC565C6739B}" destId="{B41157A2-5888-4202-B013-FB5D41E39C69}" srcOrd="5" destOrd="0" presId="urn:microsoft.com/office/officeart/2005/8/layout/target3"/>
    <dgm:cxn modelId="{B069D809-9F50-4757-A08D-829D81FA3BD1}" type="presParOf" srcId="{B8A31547-F7DF-4883-BB78-3EC565C6739B}" destId="{66F17422-FB70-4E87-B49C-FB9C0B991814}" srcOrd="6" destOrd="0" presId="urn:microsoft.com/office/officeart/2005/8/layout/target3"/>
    <dgm:cxn modelId="{0DCAD913-D624-4E6E-9137-BFA24029D618}" type="presParOf" srcId="{B8A31547-F7DF-4883-BB78-3EC565C6739B}" destId="{E91F4C24-CA39-4963-BB45-54AF3FBBA9B7}" srcOrd="7" destOrd="0" presId="urn:microsoft.com/office/officeart/2005/8/layout/target3"/>
    <dgm:cxn modelId="{301D72BF-F1BC-4D74-8FEC-B210FB2A6EAE}" type="presParOf" srcId="{B8A31547-F7DF-4883-BB78-3EC565C6739B}" destId="{5DA690EA-1AD3-4D3C-99AD-37E8C4D45ACD}" srcOrd="8" destOrd="0" presId="urn:microsoft.com/office/officeart/2005/8/layout/target3"/>
    <dgm:cxn modelId="{01B4CCE1-151A-4ACF-AE60-9DD1A9D89FAE}" type="presParOf" srcId="{B8A31547-F7DF-4883-BB78-3EC565C6739B}" destId="{37D8C011-B9C1-4416-B650-FEF6DE38F530}" srcOrd="9" destOrd="0" presId="urn:microsoft.com/office/officeart/2005/8/layout/target3"/>
    <dgm:cxn modelId="{4DF967C9-4BF3-4B0B-9819-B923D14FE17A}" type="presParOf" srcId="{B8A31547-F7DF-4883-BB78-3EC565C6739B}" destId="{ABAE4143-1C02-471F-9A0B-B2D386A79CAA}" srcOrd="10" destOrd="0" presId="urn:microsoft.com/office/officeart/2005/8/layout/target3"/>
    <dgm:cxn modelId="{F7962EA6-02AB-4DCA-93F2-0E61604B1DF8}" type="presParOf" srcId="{B8A31547-F7DF-4883-BB78-3EC565C6739B}" destId="{EB01466F-380D-4785-9104-62BFE6634A42}" srcOrd="11" destOrd="0" presId="urn:microsoft.com/office/officeart/2005/8/layout/target3"/>
    <dgm:cxn modelId="{98ECD5F4-BB0B-4F80-B64A-BD4A9651DC29}" type="presParOf" srcId="{B8A31547-F7DF-4883-BB78-3EC565C6739B}" destId="{2E14DECC-7C5E-4CA8-9673-8D77FD815FC5}" srcOrd="12" destOrd="0" presId="urn:microsoft.com/office/officeart/2005/8/layout/target3"/>
    <dgm:cxn modelId="{5EBE82A9-D41A-4A31-803F-2229C23B4C4F}" type="presParOf" srcId="{B8A31547-F7DF-4883-BB78-3EC565C6739B}" destId="{C7D16220-7046-4188-AD1C-6929361FBAE9}" srcOrd="13" destOrd="0" presId="urn:microsoft.com/office/officeart/2005/8/layout/target3"/>
    <dgm:cxn modelId="{92A38430-9F55-42A7-9F1A-72E5AEB0E7B8}" type="presParOf" srcId="{B8A31547-F7DF-4883-BB78-3EC565C6739B}" destId="{B0AB73BF-F66F-424D-9ABF-9D67B1212BD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FDBCEAD-BCB1-4BFF-B1DE-87D050C42681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58D4A66-F7A9-4E5E-ABD0-133184A6D820}">
      <dgm:prSet phldrT="[Texto]"/>
      <dgm:spPr/>
      <dgm:t>
        <a:bodyPr/>
        <a:lstStyle/>
        <a:p>
          <a:r>
            <a:rPr lang="es-ES" b="1" i="0" dirty="0"/>
            <a:t>Mejorar la infraestructura y equipamiento</a:t>
          </a:r>
          <a:endParaRPr lang="es-EC" b="1" dirty="0"/>
        </a:p>
      </dgm:t>
    </dgm:pt>
    <dgm:pt modelId="{B0DFF118-1703-4F18-ADAF-168293C54D0C}" type="parTrans" cxnId="{0BDA15E6-0ADC-4597-AA84-EC55D66F031A}">
      <dgm:prSet/>
      <dgm:spPr/>
      <dgm:t>
        <a:bodyPr/>
        <a:lstStyle/>
        <a:p>
          <a:endParaRPr lang="es-EC"/>
        </a:p>
      </dgm:t>
    </dgm:pt>
    <dgm:pt modelId="{1EA0AFDE-D99B-474C-A797-6B40A1E9B75C}" type="sibTrans" cxnId="{0BDA15E6-0ADC-4597-AA84-EC55D66F031A}">
      <dgm:prSet/>
      <dgm:spPr/>
      <dgm:t>
        <a:bodyPr/>
        <a:lstStyle/>
        <a:p>
          <a:endParaRPr lang="es-EC"/>
        </a:p>
      </dgm:t>
    </dgm:pt>
    <dgm:pt modelId="{C93E03F1-B1D2-4A39-A66C-770A0E0CCFF9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Obtener certificaciones</a:t>
          </a:r>
          <a:endParaRPr lang="es-EC" dirty="0">
            <a:solidFill>
              <a:schemeClr val="tx1"/>
            </a:solidFill>
          </a:endParaRPr>
        </a:p>
      </dgm:t>
    </dgm:pt>
    <dgm:pt modelId="{84CA17AF-81C5-4571-A399-B41BA7BF5DE8}" type="parTrans" cxnId="{5728F4ED-598A-47F6-8A21-A478ACF3E380}">
      <dgm:prSet/>
      <dgm:spPr/>
      <dgm:t>
        <a:bodyPr/>
        <a:lstStyle/>
        <a:p>
          <a:endParaRPr lang="es-EC"/>
        </a:p>
      </dgm:t>
    </dgm:pt>
    <dgm:pt modelId="{F63370D0-A576-448D-A606-E991FA8971F0}" type="sibTrans" cxnId="{5728F4ED-598A-47F6-8A21-A478ACF3E380}">
      <dgm:prSet/>
      <dgm:spPr/>
      <dgm:t>
        <a:bodyPr/>
        <a:lstStyle/>
        <a:p>
          <a:endParaRPr lang="es-EC"/>
        </a:p>
      </dgm:t>
    </dgm:pt>
    <dgm:pt modelId="{2656B370-D953-4DCD-B825-FB174895976A}">
      <dgm:prSet phldrT="[Texto]"/>
      <dgm:spPr/>
      <dgm:t>
        <a:bodyPr/>
        <a:lstStyle/>
        <a:p>
          <a:r>
            <a:rPr lang="es-ES" b="1" i="0" dirty="0"/>
            <a:t>Realizar alianzas</a:t>
          </a:r>
          <a:endParaRPr lang="es-EC" b="1" dirty="0"/>
        </a:p>
      </dgm:t>
    </dgm:pt>
    <dgm:pt modelId="{9EB05AEB-44E5-4FB9-AA13-60BD5D07837D}" type="parTrans" cxnId="{50606813-A34F-47BC-A536-EA2F0E9D6CD8}">
      <dgm:prSet/>
      <dgm:spPr/>
      <dgm:t>
        <a:bodyPr/>
        <a:lstStyle/>
        <a:p>
          <a:endParaRPr lang="es-EC"/>
        </a:p>
      </dgm:t>
    </dgm:pt>
    <dgm:pt modelId="{B2DA9C0D-1CCD-4EA4-ACF0-11812860FBF1}" type="sibTrans" cxnId="{50606813-A34F-47BC-A536-EA2F0E9D6CD8}">
      <dgm:prSet/>
      <dgm:spPr/>
      <dgm:t>
        <a:bodyPr/>
        <a:lstStyle/>
        <a:p>
          <a:endParaRPr lang="es-EC"/>
        </a:p>
      </dgm:t>
    </dgm:pt>
    <dgm:pt modelId="{D1E10FFE-83A6-4882-A3B8-2A16A921A556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Convenios con agencias de viajes</a:t>
          </a:r>
          <a:endParaRPr lang="es-EC" dirty="0">
            <a:solidFill>
              <a:schemeClr val="tx1"/>
            </a:solidFill>
          </a:endParaRPr>
        </a:p>
      </dgm:t>
    </dgm:pt>
    <dgm:pt modelId="{80445B30-A329-40BD-B7AB-CC053D9F7B72}" type="parTrans" cxnId="{5C52B023-E62C-4BFC-855B-CFD5F7C4593B}">
      <dgm:prSet/>
      <dgm:spPr/>
      <dgm:t>
        <a:bodyPr/>
        <a:lstStyle/>
        <a:p>
          <a:endParaRPr lang="es-EC"/>
        </a:p>
      </dgm:t>
    </dgm:pt>
    <dgm:pt modelId="{B9994D33-829C-433D-8F32-8C5878EBCBD7}" type="sibTrans" cxnId="{5C52B023-E62C-4BFC-855B-CFD5F7C4593B}">
      <dgm:prSet/>
      <dgm:spPr/>
      <dgm:t>
        <a:bodyPr/>
        <a:lstStyle/>
        <a:p>
          <a:endParaRPr lang="es-EC"/>
        </a:p>
      </dgm:t>
    </dgm:pt>
    <dgm:pt modelId="{B285E74E-23E8-4212-87EB-2E1324AEF85F}">
      <dgm:prSet phldrT="[Texto]"/>
      <dgm:spPr/>
      <dgm:t>
        <a:bodyPr/>
        <a:lstStyle/>
        <a:p>
          <a:r>
            <a:rPr lang="es-ES" b="1" i="0" dirty="0"/>
            <a:t>Diversificar la oferta</a:t>
          </a:r>
          <a:endParaRPr lang="es-EC" b="1" dirty="0"/>
        </a:p>
      </dgm:t>
    </dgm:pt>
    <dgm:pt modelId="{963E2C2F-BFE9-4E9B-A6DA-50E31A776573}" type="parTrans" cxnId="{4FEDB444-88A0-4943-B55A-58503AF065A4}">
      <dgm:prSet/>
      <dgm:spPr/>
      <dgm:t>
        <a:bodyPr/>
        <a:lstStyle/>
        <a:p>
          <a:endParaRPr lang="es-EC"/>
        </a:p>
      </dgm:t>
    </dgm:pt>
    <dgm:pt modelId="{B88669A8-2C2A-4040-B90A-553F7F35BD5A}" type="sibTrans" cxnId="{4FEDB444-88A0-4943-B55A-58503AF065A4}">
      <dgm:prSet/>
      <dgm:spPr/>
      <dgm:t>
        <a:bodyPr/>
        <a:lstStyle/>
        <a:p>
          <a:endParaRPr lang="es-EC"/>
        </a:p>
      </dgm:t>
    </dgm:pt>
    <dgm:pt modelId="{A8EA85A8-BE55-4626-98FB-DF6DDA2779B1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Actividades alternativas</a:t>
          </a:r>
          <a:endParaRPr lang="es-EC" dirty="0">
            <a:solidFill>
              <a:schemeClr val="tx1"/>
            </a:solidFill>
          </a:endParaRPr>
        </a:p>
      </dgm:t>
    </dgm:pt>
    <dgm:pt modelId="{FFD63056-10A1-486B-B333-10549256324E}" type="parTrans" cxnId="{D565E148-EF80-4A9F-9915-E706C14E083C}">
      <dgm:prSet/>
      <dgm:spPr/>
      <dgm:t>
        <a:bodyPr/>
        <a:lstStyle/>
        <a:p>
          <a:endParaRPr lang="es-EC"/>
        </a:p>
      </dgm:t>
    </dgm:pt>
    <dgm:pt modelId="{15B1D660-5A25-4CA5-81AC-6C0A2848FDAE}" type="sibTrans" cxnId="{D565E148-EF80-4A9F-9915-E706C14E083C}">
      <dgm:prSet/>
      <dgm:spPr/>
      <dgm:t>
        <a:bodyPr/>
        <a:lstStyle/>
        <a:p>
          <a:endParaRPr lang="es-EC"/>
        </a:p>
      </dgm:t>
    </dgm:pt>
    <dgm:pt modelId="{CD14AABC-CBD2-447C-A904-E8823A5899D6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Mejorar la accesibilidad e infraestructura</a:t>
          </a:r>
          <a:endParaRPr lang="es-EC" dirty="0">
            <a:solidFill>
              <a:schemeClr val="tx1"/>
            </a:solidFill>
          </a:endParaRPr>
        </a:p>
      </dgm:t>
    </dgm:pt>
    <dgm:pt modelId="{36EBC2BB-62EB-4552-A9CB-7A48B9ED6420}" type="parTrans" cxnId="{0D264616-B0EB-49FF-8E32-2C6F8651AAAE}">
      <dgm:prSet/>
      <dgm:spPr/>
      <dgm:t>
        <a:bodyPr/>
        <a:lstStyle/>
        <a:p>
          <a:endParaRPr lang="es-EC"/>
        </a:p>
      </dgm:t>
    </dgm:pt>
    <dgm:pt modelId="{41DD26CD-C844-4A70-804B-C72E90FE177A}" type="sibTrans" cxnId="{0D264616-B0EB-49FF-8E32-2C6F8651AAAE}">
      <dgm:prSet/>
      <dgm:spPr/>
      <dgm:t>
        <a:bodyPr/>
        <a:lstStyle/>
        <a:p>
          <a:endParaRPr lang="es-EC"/>
        </a:p>
      </dgm:t>
    </dgm:pt>
    <dgm:pt modelId="{3116185F-5D54-467C-B304-02D435F62E89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Mantener en buenas condiciones los servicios</a:t>
          </a:r>
          <a:endParaRPr lang="es-EC" dirty="0">
            <a:solidFill>
              <a:schemeClr val="tx1"/>
            </a:solidFill>
          </a:endParaRPr>
        </a:p>
      </dgm:t>
    </dgm:pt>
    <dgm:pt modelId="{BBA64EB9-74FD-4332-B858-C1D2D83F21C8}" type="parTrans" cxnId="{D4DA6C7C-A8BD-448D-90B8-69CA2E45AFCD}">
      <dgm:prSet/>
      <dgm:spPr/>
      <dgm:t>
        <a:bodyPr/>
        <a:lstStyle/>
        <a:p>
          <a:endParaRPr lang="es-EC"/>
        </a:p>
      </dgm:t>
    </dgm:pt>
    <dgm:pt modelId="{BB1479C3-2886-4DBC-97E8-D070739E7825}" type="sibTrans" cxnId="{D4DA6C7C-A8BD-448D-90B8-69CA2E45AFCD}">
      <dgm:prSet/>
      <dgm:spPr/>
      <dgm:t>
        <a:bodyPr/>
        <a:lstStyle/>
        <a:p>
          <a:endParaRPr lang="es-EC"/>
        </a:p>
      </dgm:t>
    </dgm:pt>
    <dgm:pt modelId="{D780DC39-7763-48BE-B369-F50D9FB5DB46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Buscar nuevos socios</a:t>
          </a:r>
          <a:endParaRPr lang="es-EC" dirty="0">
            <a:solidFill>
              <a:schemeClr val="tx1"/>
            </a:solidFill>
          </a:endParaRPr>
        </a:p>
      </dgm:t>
    </dgm:pt>
    <dgm:pt modelId="{51B2F2E7-DC30-47F5-A6E7-3D6299467B9E}" type="parTrans" cxnId="{1B8F9052-FB1A-4E4D-9246-41C82078A462}">
      <dgm:prSet/>
      <dgm:spPr/>
      <dgm:t>
        <a:bodyPr/>
        <a:lstStyle/>
        <a:p>
          <a:endParaRPr lang="es-EC"/>
        </a:p>
      </dgm:t>
    </dgm:pt>
    <dgm:pt modelId="{0942ED3F-5BBC-4CF5-B362-B11026E55A53}" type="sibTrans" cxnId="{1B8F9052-FB1A-4E4D-9246-41C82078A462}">
      <dgm:prSet/>
      <dgm:spPr/>
      <dgm:t>
        <a:bodyPr/>
        <a:lstStyle/>
        <a:p>
          <a:endParaRPr lang="es-EC"/>
        </a:p>
      </dgm:t>
    </dgm:pt>
    <dgm:pt modelId="{C5297CDC-0D26-4ED6-82F5-9E54C217D04C}">
      <dgm:prSet phldrT="[Texto]"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Estudios sobre capacidad de carga </a:t>
          </a:r>
          <a:endParaRPr lang="es-EC" dirty="0">
            <a:solidFill>
              <a:schemeClr val="tx1"/>
            </a:solidFill>
          </a:endParaRPr>
        </a:p>
      </dgm:t>
    </dgm:pt>
    <dgm:pt modelId="{1E35256B-320D-4CE9-B72A-E1EEBDAB17BA}" type="parTrans" cxnId="{8DD57398-7A69-4BCC-9F7A-C03ACE24C0AF}">
      <dgm:prSet/>
      <dgm:spPr/>
      <dgm:t>
        <a:bodyPr/>
        <a:lstStyle/>
        <a:p>
          <a:endParaRPr lang="es-EC"/>
        </a:p>
      </dgm:t>
    </dgm:pt>
    <dgm:pt modelId="{B151BCA2-ADAD-446E-A7AD-039C2463B8DB}" type="sibTrans" cxnId="{8DD57398-7A69-4BCC-9F7A-C03ACE24C0AF}">
      <dgm:prSet/>
      <dgm:spPr/>
      <dgm:t>
        <a:bodyPr/>
        <a:lstStyle/>
        <a:p>
          <a:endParaRPr lang="es-EC"/>
        </a:p>
      </dgm:t>
    </dgm:pt>
    <dgm:pt modelId="{10870CE5-1C32-4EA9-8FF9-C330FBD7C562}" type="pres">
      <dgm:prSet presAssocID="{DFDBCEAD-BCB1-4BFF-B1DE-87D050C4268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7DDFE0-114D-4DF1-A9A9-2C64F33562E2}" type="pres">
      <dgm:prSet presAssocID="{A58D4A66-F7A9-4E5E-ABD0-133184A6D820}" presName="compNode" presStyleCnt="0"/>
      <dgm:spPr/>
    </dgm:pt>
    <dgm:pt modelId="{0CF747C2-7B0E-4978-B90C-CF332F8962ED}" type="pres">
      <dgm:prSet presAssocID="{A58D4A66-F7A9-4E5E-ABD0-133184A6D820}" presName="aNode" presStyleLbl="bgShp" presStyleIdx="0" presStyleCnt="3"/>
      <dgm:spPr/>
      <dgm:t>
        <a:bodyPr/>
        <a:lstStyle/>
        <a:p>
          <a:endParaRPr lang="es-ES"/>
        </a:p>
      </dgm:t>
    </dgm:pt>
    <dgm:pt modelId="{8814A3BC-04FE-46B8-846A-FC5F378AB470}" type="pres">
      <dgm:prSet presAssocID="{A58D4A66-F7A9-4E5E-ABD0-133184A6D820}" presName="textNode" presStyleLbl="bgShp" presStyleIdx="0" presStyleCnt="3"/>
      <dgm:spPr/>
      <dgm:t>
        <a:bodyPr/>
        <a:lstStyle/>
        <a:p>
          <a:endParaRPr lang="es-ES"/>
        </a:p>
      </dgm:t>
    </dgm:pt>
    <dgm:pt modelId="{0C1EC6FD-628D-44A5-B66D-4B16B5180E3F}" type="pres">
      <dgm:prSet presAssocID="{A58D4A66-F7A9-4E5E-ABD0-133184A6D820}" presName="compChildNode" presStyleCnt="0"/>
      <dgm:spPr/>
    </dgm:pt>
    <dgm:pt modelId="{BCB20950-1EE0-4D29-A709-99AE73D2B3AE}" type="pres">
      <dgm:prSet presAssocID="{A58D4A66-F7A9-4E5E-ABD0-133184A6D820}" presName="theInnerList" presStyleCnt="0"/>
      <dgm:spPr/>
    </dgm:pt>
    <dgm:pt modelId="{90FBD960-5BBB-442F-9C22-ABFDB7FB90B7}" type="pres">
      <dgm:prSet presAssocID="{C93E03F1-B1D2-4A39-A66C-770A0E0CCFF9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635E5B-2E63-4EEC-BD96-A2C9BDCED7AA}" type="pres">
      <dgm:prSet presAssocID="{C93E03F1-B1D2-4A39-A66C-770A0E0CCFF9}" presName="aSpace2" presStyleCnt="0"/>
      <dgm:spPr/>
    </dgm:pt>
    <dgm:pt modelId="{13FA3BD6-0BAD-44B2-B04F-88D2022F5BA9}" type="pres">
      <dgm:prSet presAssocID="{CD14AABC-CBD2-447C-A904-E8823A5899D6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995A50-D94A-42DF-A3E4-D23DB79524AE}" type="pres">
      <dgm:prSet presAssocID="{CD14AABC-CBD2-447C-A904-E8823A5899D6}" presName="aSpace2" presStyleCnt="0"/>
      <dgm:spPr/>
    </dgm:pt>
    <dgm:pt modelId="{509F2767-EA89-478D-BC06-D72E682FDB35}" type="pres">
      <dgm:prSet presAssocID="{3116185F-5D54-467C-B304-02D435F62E89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346993-9656-4D7B-8F51-9B2F990C89BD}" type="pres">
      <dgm:prSet presAssocID="{A58D4A66-F7A9-4E5E-ABD0-133184A6D820}" presName="aSpace" presStyleCnt="0"/>
      <dgm:spPr/>
    </dgm:pt>
    <dgm:pt modelId="{5CA2F275-EA0C-4F81-A48D-FF277E03AA15}" type="pres">
      <dgm:prSet presAssocID="{2656B370-D953-4DCD-B825-FB174895976A}" presName="compNode" presStyleCnt="0"/>
      <dgm:spPr/>
    </dgm:pt>
    <dgm:pt modelId="{F56E7793-0321-4EEF-BD02-E1B4BB351872}" type="pres">
      <dgm:prSet presAssocID="{2656B370-D953-4DCD-B825-FB174895976A}" presName="aNode" presStyleLbl="bgShp" presStyleIdx="1" presStyleCnt="3"/>
      <dgm:spPr/>
      <dgm:t>
        <a:bodyPr/>
        <a:lstStyle/>
        <a:p>
          <a:endParaRPr lang="es-ES"/>
        </a:p>
      </dgm:t>
    </dgm:pt>
    <dgm:pt modelId="{63D90F05-AC87-4B84-B897-5C2A13150C6D}" type="pres">
      <dgm:prSet presAssocID="{2656B370-D953-4DCD-B825-FB174895976A}" presName="textNode" presStyleLbl="bgShp" presStyleIdx="1" presStyleCnt="3"/>
      <dgm:spPr/>
      <dgm:t>
        <a:bodyPr/>
        <a:lstStyle/>
        <a:p>
          <a:endParaRPr lang="es-ES"/>
        </a:p>
      </dgm:t>
    </dgm:pt>
    <dgm:pt modelId="{A37AEDF1-FE25-4851-A43B-7A144D6EF730}" type="pres">
      <dgm:prSet presAssocID="{2656B370-D953-4DCD-B825-FB174895976A}" presName="compChildNode" presStyleCnt="0"/>
      <dgm:spPr/>
    </dgm:pt>
    <dgm:pt modelId="{72433644-CC21-4723-B22C-956226A6D869}" type="pres">
      <dgm:prSet presAssocID="{2656B370-D953-4DCD-B825-FB174895976A}" presName="theInnerList" presStyleCnt="0"/>
      <dgm:spPr/>
    </dgm:pt>
    <dgm:pt modelId="{65B130E2-1EB6-4F0B-9D8B-B94BB44C3D5A}" type="pres">
      <dgm:prSet presAssocID="{D1E10FFE-83A6-4882-A3B8-2A16A921A556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E878BE-3068-43B7-BD84-D6796DC93C57}" type="pres">
      <dgm:prSet presAssocID="{D1E10FFE-83A6-4882-A3B8-2A16A921A556}" presName="aSpace2" presStyleCnt="0"/>
      <dgm:spPr/>
    </dgm:pt>
    <dgm:pt modelId="{7AE22407-E840-444C-9567-E167D73A1348}" type="pres">
      <dgm:prSet presAssocID="{D780DC39-7763-48BE-B369-F50D9FB5DB46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D199F3-B42F-47B7-8486-2C710F3A70A1}" type="pres">
      <dgm:prSet presAssocID="{2656B370-D953-4DCD-B825-FB174895976A}" presName="aSpace" presStyleCnt="0"/>
      <dgm:spPr/>
    </dgm:pt>
    <dgm:pt modelId="{B1A5AC7D-C163-4E0B-BB1C-55A8BA5A455A}" type="pres">
      <dgm:prSet presAssocID="{B285E74E-23E8-4212-87EB-2E1324AEF85F}" presName="compNode" presStyleCnt="0"/>
      <dgm:spPr/>
    </dgm:pt>
    <dgm:pt modelId="{C385784A-7210-4352-A8A2-94237C3AB233}" type="pres">
      <dgm:prSet presAssocID="{B285E74E-23E8-4212-87EB-2E1324AEF85F}" presName="aNode" presStyleLbl="bgShp" presStyleIdx="2" presStyleCnt="3"/>
      <dgm:spPr/>
      <dgm:t>
        <a:bodyPr/>
        <a:lstStyle/>
        <a:p>
          <a:endParaRPr lang="es-ES"/>
        </a:p>
      </dgm:t>
    </dgm:pt>
    <dgm:pt modelId="{854E885B-D4CF-4899-9159-2DE8E50FD8A5}" type="pres">
      <dgm:prSet presAssocID="{B285E74E-23E8-4212-87EB-2E1324AEF85F}" presName="textNode" presStyleLbl="bgShp" presStyleIdx="2" presStyleCnt="3"/>
      <dgm:spPr/>
      <dgm:t>
        <a:bodyPr/>
        <a:lstStyle/>
        <a:p>
          <a:endParaRPr lang="es-ES"/>
        </a:p>
      </dgm:t>
    </dgm:pt>
    <dgm:pt modelId="{16992088-E2BD-45DC-BC5E-D5A35CAB4BBB}" type="pres">
      <dgm:prSet presAssocID="{B285E74E-23E8-4212-87EB-2E1324AEF85F}" presName="compChildNode" presStyleCnt="0"/>
      <dgm:spPr/>
    </dgm:pt>
    <dgm:pt modelId="{93C2C974-2FB2-45CF-9B8A-57598136BBE0}" type="pres">
      <dgm:prSet presAssocID="{B285E74E-23E8-4212-87EB-2E1324AEF85F}" presName="theInnerList" presStyleCnt="0"/>
      <dgm:spPr/>
    </dgm:pt>
    <dgm:pt modelId="{2D7499CA-AA2D-489B-934F-4D1D74EC3D49}" type="pres">
      <dgm:prSet presAssocID="{A8EA85A8-BE55-4626-98FB-DF6DDA2779B1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4F956E-9F5E-457A-A48C-C8EC553C63C3}" type="pres">
      <dgm:prSet presAssocID="{A8EA85A8-BE55-4626-98FB-DF6DDA2779B1}" presName="aSpace2" presStyleCnt="0"/>
      <dgm:spPr/>
    </dgm:pt>
    <dgm:pt modelId="{F440DE30-1E7F-46BE-B4C4-A4DA28EC94D7}" type="pres">
      <dgm:prSet presAssocID="{C5297CDC-0D26-4ED6-82F5-9E54C217D04C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A3BC5C-2828-4A79-A611-CB7B4F9561E3}" type="presOf" srcId="{2656B370-D953-4DCD-B825-FB174895976A}" destId="{63D90F05-AC87-4B84-B897-5C2A13150C6D}" srcOrd="1" destOrd="0" presId="urn:microsoft.com/office/officeart/2005/8/layout/lProcess2"/>
    <dgm:cxn modelId="{2373C797-4969-4868-B944-E788152436FF}" type="presOf" srcId="{2656B370-D953-4DCD-B825-FB174895976A}" destId="{F56E7793-0321-4EEF-BD02-E1B4BB351872}" srcOrd="0" destOrd="0" presId="urn:microsoft.com/office/officeart/2005/8/layout/lProcess2"/>
    <dgm:cxn modelId="{0BDA15E6-0ADC-4597-AA84-EC55D66F031A}" srcId="{DFDBCEAD-BCB1-4BFF-B1DE-87D050C42681}" destId="{A58D4A66-F7A9-4E5E-ABD0-133184A6D820}" srcOrd="0" destOrd="0" parTransId="{B0DFF118-1703-4F18-ADAF-168293C54D0C}" sibTransId="{1EA0AFDE-D99B-474C-A797-6B40A1E9B75C}"/>
    <dgm:cxn modelId="{4B286F01-387B-4E9E-A92E-DCDA54545095}" type="presOf" srcId="{D1E10FFE-83A6-4882-A3B8-2A16A921A556}" destId="{65B130E2-1EB6-4F0B-9D8B-B94BB44C3D5A}" srcOrd="0" destOrd="0" presId="urn:microsoft.com/office/officeart/2005/8/layout/lProcess2"/>
    <dgm:cxn modelId="{091CCED4-4599-44D6-BFBE-2CBE9493D5C8}" type="presOf" srcId="{CD14AABC-CBD2-447C-A904-E8823A5899D6}" destId="{13FA3BD6-0BAD-44B2-B04F-88D2022F5BA9}" srcOrd="0" destOrd="0" presId="urn:microsoft.com/office/officeart/2005/8/layout/lProcess2"/>
    <dgm:cxn modelId="{23C73AE0-5F0A-4001-B269-F43329D2A2F0}" type="presOf" srcId="{C5297CDC-0D26-4ED6-82F5-9E54C217D04C}" destId="{F440DE30-1E7F-46BE-B4C4-A4DA28EC94D7}" srcOrd="0" destOrd="0" presId="urn:microsoft.com/office/officeart/2005/8/layout/lProcess2"/>
    <dgm:cxn modelId="{7C83EEF1-7ECB-44B8-B193-21886141ABC2}" type="presOf" srcId="{3116185F-5D54-467C-B304-02D435F62E89}" destId="{509F2767-EA89-478D-BC06-D72E682FDB35}" srcOrd="0" destOrd="0" presId="urn:microsoft.com/office/officeart/2005/8/layout/lProcess2"/>
    <dgm:cxn modelId="{4F848CF7-AD7D-49BE-A514-F2F244D83D60}" type="presOf" srcId="{B285E74E-23E8-4212-87EB-2E1324AEF85F}" destId="{C385784A-7210-4352-A8A2-94237C3AB233}" srcOrd="0" destOrd="0" presId="urn:microsoft.com/office/officeart/2005/8/layout/lProcess2"/>
    <dgm:cxn modelId="{785E9934-7BDD-4F3D-8A30-57C78F21DD51}" type="presOf" srcId="{D780DC39-7763-48BE-B369-F50D9FB5DB46}" destId="{7AE22407-E840-444C-9567-E167D73A1348}" srcOrd="0" destOrd="0" presId="urn:microsoft.com/office/officeart/2005/8/layout/lProcess2"/>
    <dgm:cxn modelId="{1B8F9052-FB1A-4E4D-9246-41C82078A462}" srcId="{2656B370-D953-4DCD-B825-FB174895976A}" destId="{D780DC39-7763-48BE-B369-F50D9FB5DB46}" srcOrd="1" destOrd="0" parTransId="{51B2F2E7-DC30-47F5-A6E7-3D6299467B9E}" sibTransId="{0942ED3F-5BBC-4CF5-B362-B11026E55A53}"/>
    <dgm:cxn modelId="{4FEDB444-88A0-4943-B55A-58503AF065A4}" srcId="{DFDBCEAD-BCB1-4BFF-B1DE-87D050C42681}" destId="{B285E74E-23E8-4212-87EB-2E1324AEF85F}" srcOrd="2" destOrd="0" parTransId="{963E2C2F-BFE9-4E9B-A6DA-50E31A776573}" sibTransId="{B88669A8-2C2A-4040-B90A-553F7F35BD5A}"/>
    <dgm:cxn modelId="{D4DA6C7C-A8BD-448D-90B8-69CA2E45AFCD}" srcId="{A58D4A66-F7A9-4E5E-ABD0-133184A6D820}" destId="{3116185F-5D54-467C-B304-02D435F62E89}" srcOrd="2" destOrd="0" parTransId="{BBA64EB9-74FD-4332-B858-C1D2D83F21C8}" sibTransId="{BB1479C3-2886-4DBC-97E8-D070739E7825}"/>
    <dgm:cxn modelId="{D565E148-EF80-4A9F-9915-E706C14E083C}" srcId="{B285E74E-23E8-4212-87EB-2E1324AEF85F}" destId="{A8EA85A8-BE55-4626-98FB-DF6DDA2779B1}" srcOrd="0" destOrd="0" parTransId="{FFD63056-10A1-486B-B333-10549256324E}" sibTransId="{15B1D660-5A25-4CA5-81AC-6C0A2848FDAE}"/>
    <dgm:cxn modelId="{B6CE5E5A-B97A-4A3D-972A-CC6A671342D3}" type="presOf" srcId="{DFDBCEAD-BCB1-4BFF-B1DE-87D050C42681}" destId="{10870CE5-1C32-4EA9-8FF9-C330FBD7C562}" srcOrd="0" destOrd="0" presId="urn:microsoft.com/office/officeart/2005/8/layout/lProcess2"/>
    <dgm:cxn modelId="{50606813-A34F-47BC-A536-EA2F0E9D6CD8}" srcId="{DFDBCEAD-BCB1-4BFF-B1DE-87D050C42681}" destId="{2656B370-D953-4DCD-B825-FB174895976A}" srcOrd="1" destOrd="0" parTransId="{9EB05AEB-44E5-4FB9-AA13-60BD5D07837D}" sibTransId="{B2DA9C0D-1CCD-4EA4-ACF0-11812860FBF1}"/>
    <dgm:cxn modelId="{5C94D0EB-2D66-4140-BA01-F91A029E820E}" type="presOf" srcId="{A58D4A66-F7A9-4E5E-ABD0-133184A6D820}" destId="{8814A3BC-04FE-46B8-846A-FC5F378AB470}" srcOrd="1" destOrd="0" presId="urn:microsoft.com/office/officeart/2005/8/layout/lProcess2"/>
    <dgm:cxn modelId="{5C52B023-E62C-4BFC-855B-CFD5F7C4593B}" srcId="{2656B370-D953-4DCD-B825-FB174895976A}" destId="{D1E10FFE-83A6-4882-A3B8-2A16A921A556}" srcOrd="0" destOrd="0" parTransId="{80445B30-A329-40BD-B7AB-CC053D9F7B72}" sibTransId="{B9994D33-829C-433D-8F32-8C5878EBCBD7}"/>
    <dgm:cxn modelId="{B37EFCBA-4C8A-4675-9378-D9E3C9971388}" type="presOf" srcId="{A58D4A66-F7A9-4E5E-ABD0-133184A6D820}" destId="{0CF747C2-7B0E-4978-B90C-CF332F8962ED}" srcOrd="0" destOrd="0" presId="urn:microsoft.com/office/officeart/2005/8/layout/lProcess2"/>
    <dgm:cxn modelId="{E9BB2A0A-65BC-49EC-B759-35A5BF6E6851}" type="presOf" srcId="{C93E03F1-B1D2-4A39-A66C-770A0E0CCFF9}" destId="{90FBD960-5BBB-442F-9C22-ABFDB7FB90B7}" srcOrd="0" destOrd="0" presId="urn:microsoft.com/office/officeart/2005/8/layout/lProcess2"/>
    <dgm:cxn modelId="{5728F4ED-598A-47F6-8A21-A478ACF3E380}" srcId="{A58D4A66-F7A9-4E5E-ABD0-133184A6D820}" destId="{C93E03F1-B1D2-4A39-A66C-770A0E0CCFF9}" srcOrd="0" destOrd="0" parTransId="{84CA17AF-81C5-4571-A399-B41BA7BF5DE8}" sibTransId="{F63370D0-A576-448D-A606-E991FA8971F0}"/>
    <dgm:cxn modelId="{0D264616-B0EB-49FF-8E32-2C6F8651AAAE}" srcId="{A58D4A66-F7A9-4E5E-ABD0-133184A6D820}" destId="{CD14AABC-CBD2-447C-A904-E8823A5899D6}" srcOrd="1" destOrd="0" parTransId="{36EBC2BB-62EB-4552-A9CB-7A48B9ED6420}" sibTransId="{41DD26CD-C844-4A70-804B-C72E90FE177A}"/>
    <dgm:cxn modelId="{633CE467-8741-4A08-B8B3-3C9320E3059F}" type="presOf" srcId="{A8EA85A8-BE55-4626-98FB-DF6DDA2779B1}" destId="{2D7499CA-AA2D-489B-934F-4D1D74EC3D49}" srcOrd="0" destOrd="0" presId="urn:microsoft.com/office/officeart/2005/8/layout/lProcess2"/>
    <dgm:cxn modelId="{8DD57398-7A69-4BCC-9F7A-C03ACE24C0AF}" srcId="{B285E74E-23E8-4212-87EB-2E1324AEF85F}" destId="{C5297CDC-0D26-4ED6-82F5-9E54C217D04C}" srcOrd="1" destOrd="0" parTransId="{1E35256B-320D-4CE9-B72A-E1EEBDAB17BA}" sibTransId="{B151BCA2-ADAD-446E-A7AD-039C2463B8DB}"/>
    <dgm:cxn modelId="{0A20643F-D2A4-444B-8A53-6B63ABB13E3E}" type="presOf" srcId="{B285E74E-23E8-4212-87EB-2E1324AEF85F}" destId="{854E885B-D4CF-4899-9159-2DE8E50FD8A5}" srcOrd="1" destOrd="0" presId="urn:microsoft.com/office/officeart/2005/8/layout/lProcess2"/>
    <dgm:cxn modelId="{3030B810-7CCF-4431-8421-63E3CA31BB81}" type="presParOf" srcId="{10870CE5-1C32-4EA9-8FF9-C330FBD7C562}" destId="{2A7DDFE0-114D-4DF1-A9A9-2C64F33562E2}" srcOrd="0" destOrd="0" presId="urn:microsoft.com/office/officeart/2005/8/layout/lProcess2"/>
    <dgm:cxn modelId="{5B6B4FFB-47E0-49D6-B26D-0D3DE0184F69}" type="presParOf" srcId="{2A7DDFE0-114D-4DF1-A9A9-2C64F33562E2}" destId="{0CF747C2-7B0E-4978-B90C-CF332F8962ED}" srcOrd="0" destOrd="0" presId="urn:microsoft.com/office/officeart/2005/8/layout/lProcess2"/>
    <dgm:cxn modelId="{ACCCAF70-1F38-42DC-8B38-F6DAAC8EE170}" type="presParOf" srcId="{2A7DDFE0-114D-4DF1-A9A9-2C64F33562E2}" destId="{8814A3BC-04FE-46B8-846A-FC5F378AB470}" srcOrd="1" destOrd="0" presId="urn:microsoft.com/office/officeart/2005/8/layout/lProcess2"/>
    <dgm:cxn modelId="{A05FB72E-396E-4906-8ADB-C33F21BF8656}" type="presParOf" srcId="{2A7DDFE0-114D-4DF1-A9A9-2C64F33562E2}" destId="{0C1EC6FD-628D-44A5-B66D-4B16B5180E3F}" srcOrd="2" destOrd="0" presId="urn:microsoft.com/office/officeart/2005/8/layout/lProcess2"/>
    <dgm:cxn modelId="{498E937C-2561-4CE9-9DB3-AB91A9429DE1}" type="presParOf" srcId="{0C1EC6FD-628D-44A5-B66D-4B16B5180E3F}" destId="{BCB20950-1EE0-4D29-A709-99AE73D2B3AE}" srcOrd="0" destOrd="0" presId="urn:microsoft.com/office/officeart/2005/8/layout/lProcess2"/>
    <dgm:cxn modelId="{D1DD41BD-8DA6-422C-81C5-40B76752B540}" type="presParOf" srcId="{BCB20950-1EE0-4D29-A709-99AE73D2B3AE}" destId="{90FBD960-5BBB-442F-9C22-ABFDB7FB90B7}" srcOrd="0" destOrd="0" presId="urn:microsoft.com/office/officeart/2005/8/layout/lProcess2"/>
    <dgm:cxn modelId="{F696C672-230A-457B-A46C-CEB7734C1FE5}" type="presParOf" srcId="{BCB20950-1EE0-4D29-A709-99AE73D2B3AE}" destId="{FF635E5B-2E63-4EEC-BD96-A2C9BDCED7AA}" srcOrd="1" destOrd="0" presId="urn:microsoft.com/office/officeart/2005/8/layout/lProcess2"/>
    <dgm:cxn modelId="{C7AA3FEA-3DFA-42A0-8D0B-7D554DE6CFFB}" type="presParOf" srcId="{BCB20950-1EE0-4D29-A709-99AE73D2B3AE}" destId="{13FA3BD6-0BAD-44B2-B04F-88D2022F5BA9}" srcOrd="2" destOrd="0" presId="urn:microsoft.com/office/officeart/2005/8/layout/lProcess2"/>
    <dgm:cxn modelId="{92ABAA4F-E908-4900-B032-7886AB065E83}" type="presParOf" srcId="{BCB20950-1EE0-4D29-A709-99AE73D2B3AE}" destId="{D3995A50-D94A-42DF-A3E4-D23DB79524AE}" srcOrd="3" destOrd="0" presId="urn:microsoft.com/office/officeart/2005/8/layout/lProcess2"/>
    <dgm:cxn modelId="{962C6915-3BAD-4786-B527-F9CADDB827BE}" type="presParOf" srcId="{BCB20950-1EE0-4D29-A709-99AE73D2B3AE}" destId="{509F2767-EA89-478D-BC06-D72E682FDB35}" srcOrd="4" destOrd="0" presId="urn:microsoft.com/office/officeart/2005/8/layout/lProcess2"/>
    <dgm:cxn modelId="{1B9882FB-1FA2-4516-944D-44D95458A9E4}" type="presParOf" srcId="{10870CE5-1C32-4EA9-8FF9-C330FBD7C562}" destId="{6F346993-9656-4D7B-8F51-9B2F990C89BD}" srcOrd="1" destOrd="0" presId="urn:microsoft.com/office/officeart/2005/8/layout/lProcess2"/>
    <dgm:cxn modelId="{7A9FB4AA-80FA-433D-897E-3B509C0553C2}" type="presParOf" srcId="{10870CE5-1C32-4EA9-8FF9-C330FBD7C562}" destId="{5CA2F275-EA0C-4F81-A48D-FF277E03AA15}" srcOrd="2" destOrd="0" presId="urn:microsoft.com/office/officeart/2005/8/layout/lProcess2"/>
    <dgm:cxn modelId="{5BFAAF97-EB47-49D1-9E8F-FE040C37143A}" type="presParOf" srcId="{5CA2F275-EA0C-4F81-A48D-FF277E03AA15}" destId="{F56E7793-0321-4EEF-BD02-E1B4BB351872}" srcOrd="0" destOrd="0" presId="urn:microsoft.com/office/officeart/2005/8/layout/lProcess2"/>
    <dgm:cxn modelId="{C2FC421B-11FC-46AD-85C1-771936BB6642}" type="presParOf" srcId="{5CA2F275-EA0C-4F81-A48D-FF277E03AA15}" destId="{63D90F05-AC87-4B84-B897-5C2A13150C6D}" srcOrd="1" destOrd="0" presId="urn:microsoft.com/office/officeart/2005/8/layout/lProcess2"/>
    <dgm:cxn modelId="{A1F29361-AD9B-46B9-AB1A-F622A5772042}" type="presParOf" srcId="{5CA2F275-EA0C-4F81-A48D-FF277E03AA15}" destId="{A37AEDF1-FE25-4851-A43B-7A144D6EF730}" srcOrd="2" destOrd="0" presId="urn:microsoft.com/office/officeart/2005/8/layout/lProcess2"/>
    <dgm:cxn modelId="{A10F0183-C020-45F1-AED4-B462B39A7425}" type="presParOf" srcId="{A37AEDF1-FE25-4851-A43B-7A144D6EF730}" destId="{72433644-CC21-4723-B22C-956226A6D869}" srcOrd="0" destOrd="0" presId="urn:microsoft.com/office/officeart/2005/8/layout/lProcess2"/>
    <dgm:cxn modelId="{7C1AAFDD-0BDC-457F-85E3-F5A5830663A4}" type="presParOf" srcId="{72433644-CC21-4723-B22C-956226A6D869}" destId="{65B130E2-1EB6-4F0B-9D8B-B94BB44C3D5A}" srcOrd="0" destOrd="0" presId="urn:microsoft.com/office/officeart/2005/8/layout/lProcess2"/>
    <dgm:cxn modelId="{0C108489-5B4F-4E7F-B787-C4A7D01F8037}" type="presParOf" srcId="{72433644-CC21-4723-B22C-956226A6D869}" destId="{A1E878BE-3068-43B7-BD84-D6796DC93C57}" srcOrd="1" destOrd="0" presId="urn:microsoft.com/office/officeart/2005/8/layout/lProcess2"/>
    <dgm:cxn modelId="{0CB1ACFB-79BE-4A17-B429-D59968492C43}" type="presParOf" srcId="{72433644-CC21-4723-B22C-956226A6D869}" destId="{7AE22407-E840-444C-9567-E167D73A1348}" srcOrd="2" destOrd="0" presId="urn:microsoft.com/office/officeart/2005/8/layout/lProcess2"/>
    <dgm:cxn modelId="{87D97A4A-20EE-40CC-872C-E1924087C3B2}" type="presParOf" srcId="{10870CE5-1C32-4EA9-8FF9-C330FBD7C562}" destId="{FCD199F3-B42F-47B7-8486-2C710F3A70A1}" srcOrd="3" destOrd="0" presId="urn:microsoft.com/office/officeart/2005/8/layout/lProcess2"/>
    <dgm:cxn modelId="{963033B9-AECE-496E-9F42-6BFD97F1DEF2}" type="presParOf" srcId="{10870CE5-1C32-4EA9-8FF9-C330FBD7C562}" destId="{B1A5AC7D-C163-4E0B-BB1C-55A8BA5A455A}" srcOrd="4" destOrd="0" presId="urn:microsoft.com/office/officeart/2005/8/layout/lProcess2"/>
    <dgm:cxn modelId="{FC9C8CA2-F979-4233-A14B-B78BBE4792E6}" type="presParOf" srcId="{B1A5AC7D-C163-4E0B-BB1C-55A8BA5A455A}" destId="{C385784A-7210-4352-A8A2-94237C3AB233}" srcOrd="0" destOrd="0" presId="urn:microsoft.com/office/officeart/2005/8/layout/lProcess2"/>
    <dgm:cxn modelId="{DC9E8539-0707-43B1-AFEB-891AA1984B96}" type="presParOf" srcId="{B1A5AC7D-C163-4E0B-BB1C-55A8BA5A455A}" destId="{854E885B-D4CF-4899-9159-2DE8E50FD8A5}" srcOrd="1" destOrd="0" presId="urn:microsoft.com/office/officeart/2005/8/layout/lProcess2"/>
    <dgm:cxn modelId="{98377FE1-F49D-484A-B243-13090DBFC8B4}" type="presParOf" srcId="{B1A5AC7D-C163-4E0B-BB1C-55A8BA5A455A}" destId="{16992088-E2BD-45DC-BC5E-D5A35CAB4BBB}" srcOrd="2" destOrd="0" presId="urn:microsoft.com/office/officeart/2005/8/layout/lProcess2"/>
    <dgm:cxn modelId="{8156CF9C-67E6-454C-ADAA-A9F017F7C9ED}" type="presParOf" srcId="{16992088-E2BD-45DC-BC5E-D5A35CAB4BBB}" destId="{93C2C974-2FB2-45CF-9B8A-57598136BBE0}" srcOrd="0" destOrd="0" presId="urn:microsoft.com/office/officeart/2005/8/layout/lProcess2"/>
    <dgm:cxn modelId="{C741D01C-4041-4FDF-932D-86898E6854F2}" type="presParOf" srcId="{93C2C974-2FB2-45CF-9B8A-57598136BBE0}" destId="{2D7499CA-AA2D-489B-934F-4D1D74EC3D49}" srcOrd="0" destOrd="0" presId="urn:microsoft.com/office/officeart/2005/8/layout/lProcess2"/>
    <dgm:cxn modelId="{6B4ED484-A9B4-4AFD-BF6B-4E6375823B36}" type="presParOf" srcId="{93C2C974-2FB2-45CF-9B8A-57598136BBE0}" destId="{164F956E-9F5E-457A-A48C-C8EC553C63C3}" srcOrd="1" destOrd="0" presId="urn:microsoft.com/office/officeart/2005/8/layout/lProcess2"/>
    <dgm:cxn modelId="{1B76D106-52DE-4211-8BBC-D2FC5B5D885C}" type="presParOf" srcId="{93C2C974-2FB2-45CF-9B8A-57598136BBE0}" destId="{F440DE30-1E7F-46BE-B4C4-A4DA28EC94D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FDBCEAD-BCB1-4BFF-B1DE-87D050C42681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58D4A66-F7A9-4E5E-ABD0-133184A6D820}">
      <dgm:prSet phldrT="[Texto]"/>
      <dgm:spPr/>
      <dgm:t>
        <a:bodyPr/>
        <a:lstStyle/>
        <a:p>
          <a:r>
            <a:rPr lang="es-ES" b="1" i="0" dirty="0">
              <a:solidFill>
                <a:schemeClr val="tx1"/>
              </a:solidFill>
            </a:rPr>
            <a:t>Realizar una promoción como destino sostenible</a:t>
          </a:r>
          <a:endParaRPr lang="es-EC" b="1" dirty="0">
            <a:solidFill>
              <a:schemeClr val="tx1"/>
            </a:solidFill>
          </a:endParaRPr>
        </a:p>
      </dgm:t>
    </dgm:pt>
    <dgm:pt modelId="{B0DFF118-1703-4F18-ADAF-168293C54D0C}" type="parTrans" cxnId="{0BDA15E6-0ADC-4597-AA84-EC55D66F031A}">
      <dgm:prSet/>
      <dgm:spPr/>
      <dgm:t>
        <a:bodyPr/>
        <a:lstStyle/>
        <a:p>
          <a:endParaRPr lang="es-EC"/>
        </a:p>
      </dgm:t>
    </dgm:pt>
    <dgm:pt modelId="{1EA0AFDE-D99B-474C-A797-6B40A1E9B75C}" type="sibTrans" cxnId="{0BDA15E6-0ADC-4597-AA84-EC55D66F031A}">
      <dgm:prSet/>
      <dgm:spPr/>
      <dgm:t>
        <a:bodyPr/>
        <a:lstStyle/>
        <a:p>
          <a:endParaRPr lang="es-EC"/>
        </a:p>
      </dgm:t>
    </dgm:pt>
    <dgm:pt modelId="{C93E03F1-B1D2-4A39-A66C-770A0E0CCFF9}">
      <dgm:prSet phldrT="[Texto]"/>
      <dgm:spPr/>
      <dgm:t>
        <a:bodyPr/>
        <a:lstStyle/>
        <a:p>
          <a:r>
            <a:rPr lang="es-ES" b="0" i="0" dirty="0"/>
            <a:t>Video promocional </a:t>
          </a:r>
          <a:endParaRPr lang="es-EC" dirty="0"/>
        </a:p>
      </dgm:t>
    </dgm:pt>
    <dgm:pt modelId="{84CA17AF-81C5-4571-A399-B41BA7BF5DE8}" type="parTrans" cxnId="{5728F4ED-598A-47F6-8A21-A478ACF3E380}">
      <dgm:prSet/>
      <dgm:spPr/>
      <dgm:t>
        <a:bodyPr/>
        <a:lstStyle/>
        <a:p>
          <a:endParaRPr lang="es-EC"/>
        </a:p>
      </dgm:t>
    </dgm:pt>
    <dgm:pt modelId="{F63370D0-A576-448D-A606-E991FA8971F0}" type="sibTrans" cxnId="{5728F4ED-598A-47F6-8A21-A478ACF3E380}">
      <dgm:prSet/>
      <dgm:spPr/>
      <dgm:t>
        <a:bodyPr/>
        <a:lstStyle/>
        <a:p>
          <a:endParaRPr lang="es-EC"/>
        </a:p>
      </dgm:t>
    </dgm:pt>
    <dgm:pt modelId="{2656B370-D953-4DCD-B825-FB174895976A}">
      <dgm:prSet phldrT="[Texto]"/>
      <dgm:spPr/>
      <dgm:t>
        <a:bodyPr/>
        <a:lstStyle/>
        <a:p>
          <a:r>
            <a:rPr lang="es-ES" b="1" i="0" dirty="0">
              <a:solidFill>
                <a:schemeClr val="tx1"/>
              </a:solidFill>
            </a:rPr>
            <a:t>Fortalecer la imagen turística </a:t>
          </a:r>
          <a:endParaRPr lang="es-EC" b="1" dirty="0">
            <a:solidFill>
              <a:schemeClr val="tx1"/>
            </a:solidFill>
          </a:endParaRPr>
        </a:p>
      </dgm:t>
    </dgm:pt>
    <dgm:pt modelId="{9EB05AEB-44E5-4FB9-AA13-60BD5D07837D}" type="parTrans" cxnId="{50606813-A34F-47BC-A536-EA2F0E9D6CD8}">
      <dgm:prSet/>
      <dgm:spPr/>
      <dgm:t>
        <a:bodyPr/>
        <a:lstStyle/>
        <a:p>
          <a:endParaRPr lang="es-EC"/>
        </a:p>
      </dgm:t>
    </dgm:pt>
    <dgm:pt modelId="{B2DA9C0D-1CCD-4EA4-ACF0-11812860FBF1}" type="sibTrans" cxnId="{50606813-A34F-47BC-A536-EA2F0E9D6CD8}">
      <dgm:prSet/>
      <dgm:spPr/>
      <dgm:t>
        <a:bodyPr/>
        <a:lstStyle/>
        <a:p>
          <a:endParaRPr lang="es-EC"/>
        </a:p>
      </dgm:t>
    </dgm:pt>
    <dgm:pt modelId="{D1E10FFE-83A6-4882-A3B8-2A16A921A556}">
      <dgm:prSet phldrT="[Texto]"/>
      <dgm:spPr/>
      <dgm:t>
        <a:bodyPr/>
        <a:lstStyle/>
        <a:p>
          <a:r>
            <a:rPr lang="es-ES" b="0" i="0" dirty="0"/>
            <a:t>Página web </a:t>
          </a:r>
          <a:endParaRPr lang="es-EC" dirty="0"/>
        </a:p>
      </dgm:t>
    </dgm:pt>
    <dgm:pt modelId="{80445B30-A329-40BD-B7AB-CC053D9F7B72}" type="parTrans" cxnId="{5C52B023-E62C-4BFC-855B-CFD5F7C4593B}">
      <dgm:prSet/>
      <dgm:spPr/>
      <dgm:t>
        <a:bodyPr/>
        <a:lstStyle/>
        <a:p>
          <a:endParaRPr lang="es-EC"/>
        </a:p>
      </dgm:t>
    </dgm:pt>
    <dgm:pt modelId="{B9994D33-829C-433D-8F32-8C5878EBCBD7}" type="sibTrans" cxnId="{5C52B023-E62C-4BFC-855B-CFD5F7C4593B}">
      <dgm:prSet/>
      <dgm:spPr/>
      <dgm:t>
        <a:bodyPr/>
        <a:lstStyle/>
        <a:p>
          <a:endParaRPr lang="es-EC"/>
        </a:p>
      </dgm:t>
    </dgm:pt>
    <dgm:pt modelId="{9169E2AA-4B29-49C3-B3ED-72DB2636F05D}">
      <dgm:prSet phldrT="[Texto]"/>
      <dgm:spPr/>
      <dgm:t>
        <a:bodyPr/>
        <a:lstStyle/>
        <a:p>
          <a:r>
            <a:rPr lang="es-ES" b="0" i="0" dirty="0"/>
            <a:t>Redes sociales</a:t>
          </a:r>
          <a:endParaRPr lang="es-EC" dirty="0"/>
        </a:p>
      </dgm:t>
    </dgm:pt>
    <dgm:pt modelId="{D1ABE403-53C0-48DF-9CF2-55996AF81C21}" type="parTrans" cxnId="{F20E3EAC-6D56-4CA1-B741-35967390FE83}">
      <dgm:prSet/>
      <dgm:spPr/>
      <dgm:t>
        <a:bodyPr/>
        <a:lstStyle/>
        <a:p>
          <a:endParaRPr lang="es-EC"/>
        </a:p>
      </dgm:t>
    </dgm:pt>
    <dgm:pt modelId="{93512222-0323-4B11-85D8-B240253DC6E3}" type="sibTrans" cxnId="{F20E3EAC-6D56-4CA1-B741-35967390FE83}">
      <dgm:prSet/>
      <dgm:spPr/>
      <dgm:t>
        <a:bodyPr/>
        <a:lstStyle/>
        <a:p>
          <a:endParaRPr lang="es-EC"/>
        </a:p>
      </dgm:t>
    </dgm:pt>
    <dgm:pt modelId="{7846889D-AE42-4682-951C-D74B30D7B86F}" type="pres">
      <dgm:prSet presAssocID="{DFDBCEAD-BCB1-4BFF-B1DE-87D050C426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BBF4FCD-5ABB-4BC8-AAAF-A6ADC8019714}" type="pres">
      <dgm:prSet presAssocID="{A58D4A66-F7A9-4E5E-ABD0-133184A6D820}" presName="parentLin" presStyleCnt="0"/>
      <dgm:spPr/>
    </dgm:pt>
    <dgm:pt modelId="{76827A45-A703-4CEA-ADFA-0BB8C3D727BE}" type="pres">
      <dgm:prSet presAssocID="{A58D4A66-F7A9-4E5E-ABD0-133184A6D820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00A3E828-9E2B-4ACF-A283-82B73BA70DB2}" type="pres">
      <dgm:prSet presAssocID="{A58D4A66-F7A9-4E5E-ABD0-133184A6D82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C17C0F-73D8-4731-AA15-1D8F05170B4F}" type="pres">
      <dgm:prSet presAssocID="{A58D4A66-F7A9-4E5E-ABD0-133184A6D820}" presName="negativeSpace" presStyleCnt="0"/>
      <dgm:spPr/>
    </dgm:pt>
    <dgm:pt modelId="{666BB0FF-6CA0-4632-B3B5-AE491B5816EC}" type="pres">
      <dgm:prSet presAssocID="{A58D4A66-F7A9-4E5E-ABD0-133184A6D82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D8A997-0A02-463E-9F79-B5C4E5A95085}" type="pres">
      <dgm:prSet presAssocID="{1EA0AFDE-D99B-474C-A797-6B40A1E9B75C}" presName="spaceBetweenRectangles" presStyleCnt="0"/>
      <dgm:spPr/>
    </dgm:pt>
    <dgm:pt modelId="{62CAE1C6-C53D-445B-BA44-370FCFDA0D44}" type="pres">
      <dgm:prSet presAssocID="{2656B370-D953-4DCD-B825-FB174895976A}" presName="parentLin" presStyleCnt="0"/>
      <dgm:spPr/>
    </dgm:pt>
    <dgm:pt modelId="{5B02822C-869A-45B0-BDF9-C45DF2CFD539}" type="pres">
      <dgm:prSet presAssocID="{2656B370-D953-4DCD-B825-FB174895976A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6FAC1F48-6973-416D-A609-D24FE43D261A}" type="pres">
      <dgm:prSet presAssocID="{2656B370-D953-4DCD-B825-FB174895976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A5B4FF-BF9B-4941-9761-39A6D405867B}" type="pres">
      <dgm:prSet presAssocID="{2656B370-D953-4DCD-B825-FB174895976A}" presName="negativeSpace" presStyleCnt="0"/>
      <dgm:spPr/>
    </dgm:pt>
    <dgm:pt modelId="{3DB1730A-6AB4-4B37-B602-F40C006C6B04}" type="pres">
      <dgm:prSet presAssocID="{2656B370-D953-4DCD-B825-FB174895976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C9F741-9AEB-4694-B7C0-1FC525D6518F}" type="presOf" srcId="{DFDBCEAD-BCB1-4BFF-B1DE-87D050C42681}" destId="{7846889D-AE42-4682-951C-D74B30D7B86F}" srcOrd="0" destOrd="0" presId="urn:microsoft.com/office/officeart/2005/8/layout/list1"/>
    <dgm:cxn modelId="{5C52B023-E62C-4BFC-855B-CFD5F7C4593B}" srcId="{2656B370-D953-4DCD-B825-FB174895976A}" destId="{D1E10FFE-83A6-4882-A3B8-2A16A921A556}" srcOrd="0" destOrd="0" parTransId="{80445B30-A329-40BD-B7AB-CC053D9F7B72}" sibTransId="{B9994D33-829C-433D-8F32-8C5878EBCBD7}"/>
    <dgm:cxn modelId="{28CA3287-1F39-4C11-A076-862563CC2DFF}" type="presOf" srcId="{2656B370-D953-4DCD-B825-FB174895976A}" destId="{6FAC1F48-6973-416D-A609-D24FE43D261A}" srcOrd="1" destOrd="0" presId="urn:microsoft.com/office/officeart/2005/8/layout/list1"/>
    <dgm:cxn modelId="{096577AC-A522-44DC-9C6B-C4491493D187}" type="presOf" srcId="{A58D4A66-F7A9-4E5E-ABD0-133184A6D820}" destId="{00A3E828-9E2B-4ACF-A283-82B73BA70DB2}" srcOrd="1" destOrd="0" presId="urn:microsoft.com/office/officeart/2005/8/layout/list1"/>
    <dgm:cxn modelId="{21D839A7-B2E0-4418-95D9-123330111D5E}" type="presOf" srcId="{A58D4A66-F7A9-4E5E-ABD0-133184A6D820}" destId="{76827A45-A703-4CEA-ADFA-0BB8C3D727BE}" srcOrd="0" destOrd="0" presId="urn:microsoft.com/office/officeart/2005/8/layout/list1"/>
    <dgm:cxn modelId="{F421663A-C947-487F-A258-3DEF4F529B1C}" type="presOf" srcId="{2656B370-D953-4DCD-B825-FB174895976A}" destId="{5B02822C-869A-45B0-BDF9-C45DF2CFD539}" srcOrd="0" destOrd="0" presId="urn:microsoft.com/office/officeart/2005/8/layout/list1"/>
    <dgm:cxn modelId="{F20E3EAC-6D56-4CA1-B741-35967390FE83}" srcId="{2656B370-D953-4DCD-B825-FB174895976A}" destId="{9169E2AA-4B29-49C3-B3ED-72DB2636F05D}" srcOrd="1" destOrd="0" parTransId="{D1ABE403-53C0-48DF-9CF2-55996AF81C21}" sibTransId="{93512222-0323-4B11-85D8-B240253DC6E3}"/>
    <dgm:cxn modelId="{0BDA15E6-0ADC-4597-AA84-EC55D66F031A}" srcId="{DFDBCEAD-BCB1-4BFF-B1DE-87D050C42681}" destId="{A58D4A66-F7A9-4E5E-ABD0-133184A6D820}" srcOrd="0" destOrd="0" parTransId="{B0DFF118-1703-4F18-ADAF-168293C54D0C}" sibTransId="{1EA0AFDE-D99B-474C-A797-6B40A1E9B75C}"/>
    <dgm:cxn modelId="{B22C10BE-91F7-485A-84F3-6AF9490725C3}" type="presOf" srcId="{D1E10FFE-83A6-4882-A3B8-2A16A921A556}" destId="{3DB1730A-6AB4-4B37-B602-F40C006C6B04}" srcOrd="0" destOrd="0" presId="urn:microsoft.com/office/officeart/2005/8/layout/list1"/>
    <dgm:cxn modelId="{50606813-A34F-47BC-A536-EA2F0E9D6CD8}" srcId="{DFDBCEAD-BCB1-4BFF-B1DE-87D050C42681}" destId="{2656B370-D953-4DCD-B825-FB174895976A}" srcOrd="1" destOrd="0" parTransId="{9EB05AEB-44E5-4FB9-AA13-60BD5D07837D}" sibTransId="{B2DA9C0D-1CCD-4EA4-ACF0-11812860FBF1}"/>
    <dgm:cxn modelId="{51322523-78F3-4B81-A4C2-2326AD6BCCB7}" type="presOf" srcId="{C93E03F1-B1D2-4A39-A66C-770A0E0CCFF9}" destId="{666BB0FF-6CA0-4632-B3B5-AE491B5816EC}" srcOrd="0" destOrd="0" presId="urn:microsoft.com/office/officeart/2005/8/layout/list1"/>
    <dgm:cxn modelId="{5728F4ED-598A-47F6-8A21-A478ACF3E380}" srcId="{A58D4A66-F7A9-4E5E-ABD0-133184A6D820}" destId="{C93E03F1-B1D2-4A39-A66C-770A0E0CCFF9}" srcOrd="0" destOrd="0" parTransId="{84CA17AF-81C5-4571-A399-B41BA7BF5DE8}" sibTransId="{F63370D0-A576-448D-A606-E991FA8971F0}"/>
    <dgm:cxn modelId="{CB98B7FD-8802-4DB6-AF5C-0A52DEF3E7C2}" type="presOf" srcId="{9169E2AA-4B29-49C3-B3ED-72DB2636F05D}" destId="{3DB1730A-6AB4-4B37-B602-F40C006C6B04}" srcOrd="0" destOrd="1" presId="urn:microsoft.com/office/officeart/2005/8/layout/list1"/>
    <dgm:cxn modelId="{252E46CE-6F73-48F6-9EED-57F81CADF3B3}" type="presParOf" srcId="{7846889D-AE42-4682-951C-D74B30D7B86F}" destId="{ABBF4FCD-5ABB-4BC8-AAAF-A6ADC8019714}" srcOrd="0" destOrd="0" presId="urn:microsoft.com/office/officeart/2005/8/layout/list1"/>
    <dgm:cxn modelId="{82BAE8A4-0954-4DE6-844F-5A393EA290AE}" type="presParOf" srcId="{ABBF4FCD-5ABB-4BC8-AAAF-A6ADC8019714}" destId="{76827A45-A703-4CEA-ADFA-0BB8C3D727BE}" srcOrd="0" destOrd="0" presId="urn:microsoft.com/office/officeart/2005/8/layout/list1"/>
    <dgm:cxn modelId="{8E34AA28-703A-45A0-BD07-C1C336C5B98A}" type="presParOf" srcId="{ABBF4FCD-5ABB-4BC8-AAAF-A6ADC8019714}" destId="{00A3E828-9E2B-4ACF-A283-82B73BA70DB2}" srcOrd="1" destOrd="0" presId="urn:microsoft.com/office/officeart/2005/8/layout/list1"/>
    <dgm:cxn modelId="{BF900846-E55A-4396-8499-D555F39DBD00}" type="presParOf" srcId="{7846889D-AE42-4682-951C-D74B30D7B86F}" destId="{5DC17C0F-73D8-4731-AA15-1D8F05170B4F}" srcOrd="1" destOrd="0" presId="urn:microsoft.com/office/officeart/2005/8/layout/list1"/>
    <dgm:cxn modelId="{887FC1CD-3B91-472A-891D-B4EF004D8F58}" type="presParOf" srcId="{7846889D-AE42-4682-951C-D74B30D7B86F}" destId="{666BB0FF-6CA0-4632-B3B5-AE491B5816EC}" srcOrd="2" destOrd="0" presId="urn:microsoft.com/office/officeart/2005/8/layout/list1"/>
    <dgm:cxn modelId="{46984D4E-E85B-4F98-8244-D52A8522B706}" type="presParOf" srcId="{7846889D-AE42-4682-951C-D74B30D7B86F}" destId="{56D8A997-0A02-463E-9F79-B5C4E5A95085}" srcOrd="3" destOrd="0" presId="urn:microsoft.com/office/officeart/2005/8/layout/list1"/>
    <dgm:cxn modelId="{696B1B4C-C619-479E-B0F7-6896C642B8C6}" type="presParOf" srcId="{7846889D-AE42-4682-951C-D74B30D7B86F}" destId="{62CAE1C6-C53D-445B-BA44-370FCFDA0D44}" srcOrd="4" destOrd="0" presId="urn:microsoft.com/office/officeart/2005/8/layout/list1"/>
    <dgm:cxn modelId="{1C4AC321-7A80-4EE1-AEFC-A2C1C4029E54}" type="presParOf" srcId="{62CAE1C6-C53D-445B-BA44-370FCFDA0D44}" destId="{5B02822C-869A-45B0-BDF9-C45DF2CFD539}" srcOrd="0" destOrd="0" presId="urn:microsoft.com/office/officeart/2005/8/layout/list1"/>
    <dgm:cxn modelId="{568A0369-BDC7-4081-81D8-D567F64A49C9}" type="presParOf" srcId="{62CAE1C6-C53D-445B-BA44-370FCFDA0D44}" destId="{6FAC1F48-6973-416D-A609-D24FE43D261A}" srcOrd="1" destOrd="0" presId="urn:microsoft.com/office/officeart/2005/8/layout/list1"/>
    <dgm:cxn modelId="{D2587D17-D36C-4B22-928B-1486C67EAFDD}" type="presParOf" srcId="{7846889D-AE42-4682-951C-D74B30D7B86F}" destId="{49A5B4FF-BF9B-4941-9761-39A6D405867B}" srcOrd="5" destOrd="0" presId="urn:microsoft.com/office/officeart/2005/8/layout/list1"/>
    <dgm:cxn modelId="{8F9143C3-E502-4A6C-B8C0-C12919FFD0D2}" type="presParOf" srcId="{7846889D-AE42-4682-951C-D74B30D7B86F}" destId="{3DB1730A-6AB4-4B37-B602-F40C006C6B0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5C97778-FC70-4C40-A4D2-4170622D167B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F66B872-837A-4292-AA7B-1C95ACB8A679}">
      <dgm:prSet phldrT="[Texto]"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</a:rPr>
            <a:t>Influencia de la actividad turística de aventura</a:t>
          </a:r>
          <a:endParaRPr lang="es-EC" sz="1800" dirty="0">
            <a:solidFill>
              <a:schemeClr val="tx1"/>
            </a:solidFill>
          </a:endParaRPr>
        </a:p>
      </dgm:t>
    </dgm:pt>
    <dgm:pt modelId="{D7B34F1A-65D1-4E7E-BC84-056A3191A48E}" type="parTrans" cxnId="{CABFCB97-B976-4C9F-9BB4-4EA75D8FA03E}">
      <dgm:prSet/>
      <dgm:spPr/>
      <dgm:t>
        <a:bodyPr/>
        <a:lstStyle/>
        <a:p>
          <a:endParaRPr lang="es-EC"/>
        </a:p>
      </dgm:t>
    </dgm:pt>
    <dgm:pt modelId="{429E7F2A-3C19-42A6-8DE7-ABCFDDD94B85}" type="sibTrans" cxnId="{CABFCB97-B976-4C9F-9BB4-4EA75D8FA03E}">
      <dgm:prSet/>
      <dgm:spPr/>
      <dgm:t>
        <a:bodyPr/>
        <a:lstStyle/>
        <a:p>
          <a:endParaRPr lang="es-EC"/>
        </a:p>
      </dgm:t>
    </dgm:pt>
    <dgm:pt modelId="{41AB86B9-7B16-4577-8416-425DE51C3E7C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Perfil del turista</a:t>
          </a:r>
        </a:p>
      </dgm:t>
    </dgm:pt>
    <dgm:pt modelId="{9682FDCA-E1B5-4328-BD82-D58EB816BCB6}" type="parTrans" cxnId="{BE5587A6-A15D-406E-8D54-5DD290D03E1C}">
      <dgm:prSet/>
      <dgm:spPr/>
      <dgm:t>
        <a:bodyPr/>
        <a:lstStyle/>
        <a:p>
          <a:endParaRPr lang="es-EC"/>
        </a:p>
      </dgm:t>
    </dgm:pt>
    <dgm:pt modelId="{7492A3EB-E879-423A-8232-A2C1C4A8F3B1}" type="sibTrans" cxnId="{BE5587A6-A15D-406E-8D54-5DD290D03E1C}">
      <dgm:prSet/>
      <dgm:spPr/>
      <dgm:t>
        <a:bodyPr/>
        <a:lstStyle/>
        <a:p>
          <a:endParaRPr lang="es-EC"/>
        </a:p>
      </dgm:t>
    </dgm:pt>
    <dgm:pt modelId="{CA5718D8-18EB-4973-91A4-75E7D3B52956}">
      <dgm:prSet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</a:rPr>
            <a:t>Riqueza de atractivos naturales y culturales </a:t>
          </a:r>
          <a:endParaRPr lang="es-EC" sz="1800" dirty="0">
            <a:solidFill>
              <a:schemeClr val="tx1"/>
            </a:solidFill>
          </a:endParaRPr>
        </a:p>
      </dgm:t>
    </dgm:pt>
    <dgm:pt modelId="{2124CA76-CB19-40E1-9178-4630C98CE68D}" type="parTrans" cxnId="{440AF433-EB88-4988-9036-05600E1B413D}">
      <dgm:prSet/>
      <dgm:spPr/>
      <dgm:t>
        <a:bodyPr/>
        <a:lstStyle/>
        <a:p>
          <a:endParaRPr lang="es-EC"/>
        </a:p>
      </dgm:t>
    </dgm:pt>
    <dgm:pt modelId="{78A490BA-17F3-465E-8124-714F9656CCEB}" type="sibTrans" cxnId="{440AF433-EB88-4988-9036-05600E1B413D}">
      <dgm:prSet/>
      <dgm:spPr/>
      <dgm:t>
        <a:bodyPr/>
        <a:lstStyle/>
        <a:p>
          <a:endParaRPr lang="es-EC"/>
        </a:p>
      </dgm:t>
    </dgm:pt>
    <dgm:pt modelId="{10B2045A-3E0F-4B09-BD06-1DC7216F852E}">
      <dgm:prSet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</a:rPr>
            <a:t>Pimampiro no se puede considerar como un destino sostenible de aventura</a:t>
          </a:r>
          <a:endParaRPr lang="es-EC" sz="1800" dirty="0">
            <a:solidFill>
              <a:schemeClr val="tx1"/>
            </a:solidFill>
          </a:endParaRPr>
        </a:p>
      </dgm:t>
    </dgm:pt>
    <dgm:pt modelId="{37C6BCF9-B8ED-4405-8379-B26745A0F644}" type="parTrans" cxnId="{40380023-C5F2-470B-B159-68E1A07037B6}">
      <dgm:prSet/>
      <dgm:spPr/>
      <dgm:t>
        <a:bodyPr/>
        <a:lstStyle/>
        <a:p>
          <a:endParaRPr lang="es-EC"/>
        </a:p>
      </dgm:t>
    </dgm:pt>
    <dgm:pt modelId="{CBD64142-784F-477F-AAF2-313C9C6288B8}" type="sibTrans" cxnId="{40380023-C5F2-470B-B159-68E1A07037B6}">
      <dgm:prSet/>
      <dgm:spPr/>
      <dgm:t>
        <a:bodyPr/>
        <a:lstStyle/>
        <a:p>
          <a:endParaRPr lang="es-EC"/>
        </a:p>
      </dgm:t>
    </dgm:pt>
    <dgm:pt modelId="{CC8336E4-F8B2-4C7E-ABED-D8E6F9BB6C00}" type="pres">
      <dgm:prSet presAssocID="{15C97778-FC70-4C40-A4D2-4170622D167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A48B44-AF3F-43A4-907F-FCD0595FF42D}" type="pres">
      <dgm:prSet presAssocID="{EF66B872-837A-4292-AA7B-1C95ACB8A679}" presName="composite" presStyleCnt="0"/>
      <dgm:spPr/>
    </dgm:pt>
    <dgm:pt modelId="{D96F4476-AD80-4928-8402-064A87A7BD6D}" type="pres">
      <dgm:prSet presAssocID="{EF66B872-837A-4292-AA7B-1C95ACB8A679}" presName="imgShp" presStyleLbl="fgImgPlace1" presStyleIdx="0" presStyleCnt="4"/>
      <dgm:spPr/>
    </dgm:pt>
    <dgm:pt modelId="{7BE10103-CFE9-4275-B0CD-647BB3466009}" type="pres">
      <dgm:prSet presAssocID="{EF66B872-837A-4292-AA7B-1C95ACB8A67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80A4EE-41D6-46DC-A477-A3997B93F260}" type="pres">
      <dgm:prSet presAssocID="{429E7F2A-3C19-42A6-8DE7-ABCFDDD94B85}" presName="spacing" presStyleCnt="0"/>
      <dgm:spPr/>
    </dgm:pt>
    <dgm:pt modelId="{F78045EA-6012-45F8-97D8-43A13F50BC39}" type="pres">
      <dgm:prSet presAssocID="{CA5718D8-18EB-4973-91A4-75E7D3B52956}" presName="composite" presStyleCnt="0"/>
      <dgm:spPr/>
    </dgm:pt>
    <dgm:pt modelId="{449BD843-740C-4F8A-B882-25E7536636D1}" type="pres">
      <dgm:prSet presAssocID="{CA5718D8-18EB-4973-91A4-75E7D3B52956}" presName="imgShp" presStyleLbl="fgImgPlace1" presStyleIdx="1" presStyleCnt="4"/>
      <dgm:spPr/>
    </dgm:pt>
    <dgm:pt modelId="{D6611674-63B0-4378-BC96-8618F4B89033}" type="pres">
      <dgm:prSet presAssocID="{CA5718D8-18EB-4973-91A4-75E7D3B5295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A8B2E4-82C1-416A-AB49-4247ACF67E03}" type="pres">
      <dgm:prSet presAssocID="{78A490BA-17F3-465E-8124-714F9656CCEB}" presName="spacing" presStyleCnt="0"/>
      <dgm:spPr/>
    </dgm:pt>
    <dgm:pt modelId="{D70CDFF9-F55D-492D-994A-53CED25F3894}" type="pres">
      <dgm:prSet presAssocID="{41AB86B9-7B16-4577-8416-425DE51C3E7C}" presName="composite" presStyleCnt="0"/>
      <dgm:spPr/>
    </dgm:pt>
    <dgm:pt modelId="{448E0F01-8F29-4A7D-AB26-448268435687}" type="pres">
      <dgm:prSet presAssocID="{41AB86B9-7B16-4577-8416-425DE51C3E7C}" presName="imgShp" presStyleLbl="fgImgPlace1" presStyleIdx="2" presStyleCnt="4"/>
      <dgm:spPr/>
    </dgm:pt>
    <dgm:pt modelId="{C429C55F-9C47-4F01-829D-C0DA928331AF}" type="pres">
      <dgm:prSet presAssocID="{41AB86B9-7B16-4577-8416-425DE51C3E7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BB3231-978C-4D90-A337-FD058FCE0A56}" type="pres">
      <dgm:prSet presAssocID="{7492A3EB-E879-423A-8232-A2C1C4A8F3B1}" presName="spacing" presStyleCnt="0"/>
      <dgm:spPr/>
    </dgm:pt>
    <dgm:pt modelId="{54141606-1CA6-4896-A75D-7FD26D7DC363}" type="pres">
      <dgm:prSet presAssocID="{10B2045A-3E0F-4B09-BD06-1DC7216F852E}" presName="composite" presStyleCnt="0"/>
      <dgm:spPr/>
    </dgm:pt>
    <dgm:pt modelId="{93361314-167D-4317-986B-E41DCC874EBE}" type="pres">
      <dgm:prSet presAssocID="{10B2045A-3E0F-4B09-BD06-1DC7216F852E}" presName="imgShp" presStyleLbl="fgImgPlace1" presStyleIdx="3" presStyleCnt="4"/>
      <dgm:spPr/>
    </dgm:pt>
    <dgm:pt modelId="{E045A311-753C-4E98-A60D-972AAB3A8225}" type="pres">
      <dgm:prSet presAssocID="{10B2045A-3E0F-4B09-BD06-1DC7216F852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A79B14-685B-48CB-A2C9-3FE5A62F23A2}" type="presOf" srcId="{10B2045A-3E0F-4B09-BD06-1DC7216F852E}" destId="{E045A311-753C-4E98-A60D-972AAB3A8225}" srcOrd="0" destOrd="0" presId="urn:microsoft.com/office/officeart/2005/8/layout/vList3"/>
    <dgm:cxn modelId="{440AF433-EB88-4988-9036-05600E1B413D}" srcId="{15C97778-FC70-4C40-A4D2-4170622D167B}" destId="{CA5718D8-18EB-4973-91A4-75E7D3B52956}" srcOrd="1" destOrd="0" parTransId="{2124CA76-CB19-40E1-9178-4630C98CE68D}" sibTransId="{78A490BA-17F3-465E-8124-714F9656CCEB}"/>
    <dgm:cxn modelId="{65520759-8391-445E-A6DB-EE41272031CF}" type="presOf" srcId="{EF66B872-837A-4292-AA7B-1C95ACB8A679}" destId="{7BE10103-CFE9-4275-B0CD-647BB3466009}" srcOrd="0" destOrd="0" presId="urn:microsoft.com/office/officeart/2005/8/layout/vList3"/>
    <dgm:cxn modelId="{8E53D254-61BE-4AD4-ACE8-789538DAD948}" type="presOf" srcId="{41AB86B9-7B16-4577-8416-425DE51C3E7C}" destId="{C429C55F-9C47-4F01-829D-C0DA928331AF}" srcOrd="0" destOrd="0" presId="urn:microsoft.com/office/officeart/2005/8/layout/vList3"/>
    <dgm:cxn modelId="{0B3655FF-5C3A-4D53-A92E-C04A2D10DEEE}" type="presOf" srcId="{CA5718D8-18EB-4973-91A4-75E7D3B52956}" destId="{D6611674-63B0-4378-BC96-8618F4B89033}" srcOrd="0" destOrd="0" presId="urn:microsoft.com/office/officeart/2005/8/layout/vList3"/>
    <dgm:cxn modelId="{BE5587A6-A15D-406E-8D54-5DD290D03E1C}" srcId="{15C97778-FC70-4C40-A4D2-4170622D167B}" destId="{41AB86B9-7B16-4577-8416-425DE51C3E7C}" srcOrd="2" destOrd="0" parTransId="{9682FDCA-E1B5-4328-BD82-D58EB816BCB6}" sibTransId="{7492A3EB-E879-423A-8232-A2C1C4A8F3B1}"/>
    <dgm:cxn modelId="{0D93A320-FC09-426C-9E45-EA8A8820032B}" type="presOf" srcId="{15C97778-FC70-4C40-A4D2-4170622D167B}" destId="{CC8336E4-F8B2-4C7E-ABED-D8E6F9BB6C00}" srcOrd="0" destOrd="0" presId="urn:microsoft.com/office/officeart/2005/8/layout/vList3"/>
    <dgm:cxn modelId="{CABFCB97-B976-4C9F-9BB4-4EA75D8FA03E}" srcId="{15C97778-FC70-4C40-A4D2-4170622D167B}" destId="{EF66B872-837A-4292-AA7B-1C95ACB8A679}" srcOrd="0" destOrd="0" parTransId="{D7B34F1A-65D1-4E7E-BC84-056A3191A48E}" sibTransId="{429E7F2A-3C19-42A6-8DE7-ABCFDDD94B85}"/>
    <dgm:cxn modelId="{40380023-C5F2-470B-B159-68E1A07037B6}" srcId="{15C97778-FC70-4C40-A4D2-4170622D167B}" destId="{10B2045A-3E0F-4B09-BD06-1DC7216F852E}" srcOrd="3" destOrd="0" parTransId="{37C6BCF9-B8ED-4405-8379-B26745A0F644}" sibTransId="{CBD64142-784F-477F-AAF2-313C9C6288B8}"/>
    <dgm:cxn modelId="{EAB16CD5-AA07-4106-B062-F4975CBD3632}" type="presParOf" srcId="{CC8336E4-F8B2-4C7E-ABED-D8E6F9BB6C00}" destId="{EBA48B44-AF3F-43A4-907F-FCD0595FF42D}" srcOrd="0" destOrd="0" presId="urn:microsoft.com/office/officeart/2005/8/layout/vList3"/>
    <dgm:cxn modelId="{1E28275D-1AEA-464F-9246-A2A24779BBBC}" type="presParOf" srcId="{EBA48B44-AF3F-43A4-907F-FCD0595FF42D}" destId="{D96F4476-AD80-4928-8402-064A87A7BD6D}" srcOrd="0" destOrd="0" presId="urn:microsoft.com/office/officeart/2005/8/layout/vList3"/>
    <dgm:cxn modelId="{0C7819C8-35B9-4253-9A45-AE68095FB562}" type="presParOf" srcId="{EBA48B44-AF3F-43A4-907F-FCD0595FF42D}" destId="{7BE10103-CFE9-4275-B0CD-647BB3466009}" srcOrd="1" destOrd="0" presId="urn:microsoft.com/office/officeart/2005/8/layout/vList3"/>
    <dgm:cxn modelId="{4F25BDB7-37E8-4481-B0AE-7A804769C2B3}" type="presParOf" srcId="{CC8336E4-F8B2-4C7E-ABED-D8E6F9BB6C00}" destId="{B980A4EE-41D6-46DC-A477-A3997B93F260}" srcOrd="1" destOrd="0" presId="urn:microsoft.com/office/officeart/2005/8/layout/vList3"/>
    <dgm:cxn modelId="{3D307572-9BB1-43F4-98B9-9C0572378B15}" type="presParOf" srcId="{CC8336E4-F8B2-4C7E-ABED-D8E6F9BB6C00}" destId="{F78045EA-6012-45F8-97D8-43A13F50BC39}" srcOrd="2" destOrd="0" presId="urn:microsoft.com/office/officeart/2005/8/layout/vList3"/>
    <dgm:cxn modelId="{EE4F0E0D-EBEA-4F50-9BCC-DDE807812F4A}" type="presParOf" srcId="{F78045EA-6012-45F8-97D8-43A13F50BC39}" destId="{449BD843-740C-4F8A-B882-25E7536636D1}" srcOrd="0" destOrd="0" presId="urn:microsoft.com/office/officeart/2005/8/layout/vList3"/>
    <dgm:cxn modelId="{7EA97B4F-E19F-474E-B0A0-5D1A29645732}" type="presParOf" srcId="{F78045EA-6012-45F8-97D8-43A13F50BC39}" destId="{D6611674-63B0-4378-BC96-8618F4B89033}" srcOrd="1" destOrd="0" presId="urn:microsoft.com/office/officeart/2005/8/layout/vList3"/>
    <dgm:cxn modelId="{912E0517-1468-411A-9C67-AA021620A6DD}" type="presParOf" srcId="{CC8336E4-F8B2-4C7E-ABED-D8E6F9BB6C00}" destId="{DBA8B2E4-82C1-416A-AB49-4247ACF67E03}" srcOrd="3" destOrd="0" presId="urn:microsoft.com/office/officeart/2005/8/layout/vList3"/>
    <dgm:cxn modelId="{CEF6ED20-3542-431C-9D78-1138CA494B3B}" type="presParOf" srcId="{CC8336E4-F8B2-4C7E-ABED-D8E6F9BB6C00}" destId="{D70CDFF9-F55D-492D-994A-53CED25F3894}" srcOrd="4" destOrd="0" presId="urn:microsoft.com/office/officeart/2005/8/layout/vList3"/>
    <dgm:cxn modelId="{4C8D3EEC-339D-4654-BA83-51E5601B8407}" type="presParOf" srcId="{D70CDFF9-F55D-492D-994A-53CED25F3894}" destId="{448E0F01-8F29-4A7D-AB26-448268435687}" srcOrd="0" destOrd="0" presId="urn:microsoft.com/office/officeart/2005/8/layout/vList3"/>
    <dgm:cxn modelId="{4A91FEAD-2384-4FCF-A75F-8A2B52CCFF31}" type="presParOf" srcId="{D70CDFF9-F55D-492D-994A-53CED25F3894}" destId="{C429C55F-9C47-4F01-829D-C0DA928331AF}" srcOrd="1" destOrd="0" presId="urn:microsoft.com/office/officeart/2005/8/layout/vList3"/>
    <dgm:cxn modelId="{67D8CB30-3E5E-45C9-830D-01CE1B391350}" type="presParOf" srcId="{CC8336E4-F8B2-4C7E-ABED-D8E6F9BB6C00}" destId="{96BB3231-978C-4D90-A337-FD058FCE0A56}" srcOrd="5" destOrd="0" presId="urn:microsoft.com/office/officeart/2005/8/layout/vList3"/>
    <dgm:cxn modelId="{7055DFBA-87F6-490A-81D9-59362232B739}" type="presParOf" srcId="{CC8336E4-F8B2-4C7E-ABED-D8E6F9BB6C00}" destId="{54141606-1CA6-4896-A75D-7FD26D7DC363}" srcOrd="6" destOrd="0" presId="urn:microsoft.com/office/officeart/2005/8/layout/vList3"/>
    <dgm:cxn modelId="{7AFC83BB-A3C4-46CF-8666-70D10248D320}" type="presParOf" srcId="{54141606-1CA6-4896-A75D-7FD26D7DC363}" destId="{93361314-167D-4317-986B-E41DCC874EBE}" srcOrd="0" destOrd="0" presId="urn:microsoft.com/office/officeart/2005/8/layout/vList3"/>
    <dgm:cxn modelId="{35D0992A-F3E8-4B66-8E79-DECBA60FAD3B}" type="presParOf" srcId="{54141606-1CA6-4896-A75D-7FD26D7DC363}" destId="{E045A311-753C-4E98-A60D-972AAB3A822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5C97778-FC70-4C40-A4D2-4170622D167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F66B872-837A-4292-AA7B-1C95ACB8A679}">
      <dgm:prSet phldrT="[Texto]"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</a:rPr>
            <a:t>Gestión gubernamental</a:t>
          </a:r>
          <a:endParaRPr lang="es-EC" sz="1800" dirty="0">
            <a:solidFill>
              <a:schemeClr val="tx1"/>
            </a:solidFill>
          </a:endParaRPr>
        </a:p>
      </dgm:t>
    </dgm:pt>
    <dgm:pt modelId="{D7B34F1A-65D1-4E7E-BC84-056A3191A48E}" type="parTrans" cxnId="{CABFCB97-B976-4C9F-9BB4-4EA75D8FA03E}">
      <dgm:prSet/>
      <dgm:spPr/>
      <dgm:t>
        <a:bodyPr/>
        <a:lstStyle/>
        <a:p>
          <a:endParaRPr lang="es-EC"/>
        </a:p>
      </dgm:t>
    </dgm:pt>
    <dgm:pt modelId="{429E7F2A-3C19-42A6-8DE7-ABCFDDD94B85}" type="sibTrans" cxnId="{CABFCB97-B976-4C9F-9BB4-4EA75D8FA03E}">
      <dgm:prSet/>
      <dgm:spPr/>
      <dgm:t>
        <a:bodyPr/>
        <a:lstStyle/>
        <a:p>
          <a:endParaRPr lang="es-EC"/>
        </a:p>
      </dgm:t>
    </dgm:pt>
    <dgm:pt modelId="{41AB86B9-7B16-4577-8416-425DE51C3E7C}">
      <dgm:prSet phldrT="[Texto]"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</a:rPr>
            <a:t>Campañas de comunicación a nivel nacional e internacional</a:t>
          </a:r>
          <a:endParaRPr lang="es-ES" sz="1800" dirty="0">
            <a:solidFill>
              <a:schemeClr val="tx1"/>
            </a:solidFill>
          </a:endParaRPr>
        </a:p>
      </dgm:t>
    </dgm:pt>
    <dgm:pt modelId="{9682FDCA-E1B5-4328-BD82-D58EB816BCB6}" type="parTrans" cxnId="{BE5587A6-A15D-406E-8D54-5DD290D03E1C}">
      <dgm:prSet/>
      <dgm:spPr/>
      <dgm:t>
        <a:bodyPr/>
        <a:lstStyle/>
        <a:p>
          <a:endParaRPr lang="es-EC"/>
        </a:p>
      </dgm:t>
    </dgm:pt>
    <dgm:pt modelId="{7492A3EB-E879-423A-8232-A2C1C4A8F3B1}" type="sibTrans" cxnId="{BE5587A6-A15D-406E-8D54-5DD290D03E1C}">
      <dgm:prSet/>
      <dgm:spPr/>
      <dgm:t>
        <a:bodyPr/>
        <a:lstStyle/>
        <a:p>
          <a:endParaRPr lang="es-EC"/>
        </a:p>
      </dgm:t>
    </dgm:pt>
    <dgm:pt modelId="{CA5718D8-18EB-4973-91A4-75E7D3B52956}">
      <dgm:prSet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</a:rPr>
            <a:t>Crear ordenanzas </a:t>
          </a:r>
          <a:endParaRPr lang="es-EC" sz="1800" dirty="0">
            <a:solidFill>
              <a:schemeClr val="tx1"/>
            </a:solidFill>
          </a:endParaRPr>
        </a:p>
      </dgm:t>
    </dgm:pt>
    <dgm:pt modelId="{2124CA76-CB19-40E1-9178-4630C98CE68D}" type="parTrans" cxnId="{440AF433-EB88-4988-9036-05600E1B413D}">
      <dgm:prSet/>
      <dgm:spPr/>
      <dgm:t>
        <a:bodyPr/>
        <a:lstStyle/>
        <a:p>
          <a:endParaRPr lang="es-EC"/>
        </a:p>
      </dgm:t>
    </dgm:pt>
    <dgm:pt modelId="{78A490BA-17F3-465E-8124-714F9656CCEB}" type="sibTrans" cxnId="{440AF433-EB88-4988-9036-05600E1B413D}">
      <dgm:prSet/>
      <dgm:spPr/>
      <dgm:t>
        <a:bodyPr/>
        <a:lstStyle/>
        <a:p>
          <a:endParaRPr lang="es-EC"/>
        </a:p>
      </dgm:t>
    </dgm:pt>
    <dgm:pt modelId="{0F00DC14-A8EF-45DF-B33A-0E056BBDBB7A}">
      <dgm:prSet phldrT="[Texto]"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</a:rPr>
            <a:t>Adoptar los parámetros de sostenibilidad</a:t>
          </a:r>
          <a:endParaRPr lang="es-ES" sz="1800" dirty="0">
            <a:solidFill>
              <a:schemeClr val="tx1"/>
            </a:solidFill>
          </a:endParaRPr>
        </a:p>
      </dgm:t>
    </dgm:pt>
    <dgm:pt modelId="{05D62460-37FD-4CF7-9785-8BB08D814242}" type="parTrans" cxnId="{098627B9-600C-418A-9016-08880F6E0FE1}">
      <dgm:prSet/>
      <dgm:spPr/>
      <dgm:t>
        <a:bodyPr/>
        <a:lstStyle/>
        <a:p>
          <a:endParaRPr lang="es-EC"/>
        </a:p>
      </dgm:t>
    </dgm:pt>
    <dgm:pt modelId="{E0856E67-E2FE-4D66-A0BB-A5B1193F6BD0}" type="sibTrans" cxnId="{098627B9-600C-418A-9016-08880F6E0FE1}">
      <dgm:prSet/>
      <dgm:spPr/>
      <dgm:t>
        <a:bodyPr/>
        <a:lstStyle/>
        <a:p>
          <a:endParaRPr lang="es-EC"/>
        </a:p>
      </dgm:t>
    </dgm:pt>
    <dgm:pt modelId="{F5C87E4A-E8C7-4F36-A147-455386AF1A7C}" type="pres">
      <dgm:prSet presAssocID="{15C97778-FC70-4C40-A4D2-4170622D16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76EDEA-51C6-4AA4-907E-6C383C0F7CBB}" type="pres">
      <dgm:prSet presAssocID="{EF66B872-837A-4292-AA7B-1C95ACB8A67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8235A2-CF31-4BAF-9681-E0309C603FA9}" type="pres">
      <dgm:prSet presAssocID="{429E7F2A-3C19-42A6-8DE7-ABCFDDD94B85}" presName="spacer" presStyleCnt="0"/>
      <dgm:spPr/>
    </dgm:pt>
    <dgm:pt modelId="{6B6E5F7D-1CE8-4FCD-81F5-BC03AAE546B7}" type="pres">
      <dgm:prSet presAssocID="{CA5718D8-18EB-4973-91A4-75E7D3B5295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69C028-41C5-40E0-AEFD-CD32DE544484}" type="pres">
      <dgm:prSet presAssocID="{78A490BA-17F3-465E-8124-714F9656CCEB}" presName="spacer" presStyleCnt="0"/>
      <dgm:spPr/>
    </dgm:pt>
    <dgm:pt modelId="{0800E33C-FBD8-4841-A127-F1F09C375D3E}" type="pres">
      <dgm:prSet presAssocID="{41AB86B9-7B16-4577-8416-425DE51C3E7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F7AB5D-74C0-4F68-A094-F5B46A6FF034}" type="pres">
      <dgm:prSet presAssocID="{7492A3EB-E879-423A-8232-A2C1C4A8F3B1}" presName="spacer" presStyleCnt="0"/>
      <dgm:spPr/>
    </dgm:pt>
    <dgm:pt modelId="{F012F30C-F0A2-4DDE-8172-7A02B4CE0C67}" type="pres">
      <dgm:prSet presAssocID="{0F00DC14-A8EF-45DF-B33A-0E056BBDBB7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316D0F-1758-4DD9-B6EA-78E8C9670409}" type="presOf" srcId="{15C97778-FC70-4C40-A4D2-4170622D167B}" destId="{F5C87E4A-E8C7-4F36-A147-455386AF1A7C}" srcOrd="0" destOrd="0" presId="urn:microsoft.com/office/officeart/2005/8/layout/vList2"/>
    <dgm:cxn modelId="{CABFCB97-B976-4C9F-9BB4-4EA75D8FA03E}" srcId="{15C97778-FC70-4C40-A4D2-4170622D167B}" destId="{EF66B872-837A-4292-AA7B-1C95ACB8A679}" srcOrd="0" destOrd="0" parTransId="{D7B34F1A-65D1-4E7E-BC84-056A3191A48E}" sibTransId="{429E7F2A-3C19-42A6-8DE7-ABCFDDD94B85}"/>
    <dgm:cxn modelId="{440AF433-EB88-4988-9036-05600E1B413D}" srcId="{15C97778-FC70-4C40-A4D2-4170622D167B}" destId="{CA5718D8-18EB-4973-91A4-75E7D3B52956}" srcOrd="1" destOrd="0" parTransId="{2124CA76-CB19-40E1-9178-4630C98CE68D}" sibTransId="{78A490BA-17F3-465E-8124-714F9656CCEB}"/>
    <dgm:cxn modelId="{55182CBE-A2ED-4DE8-9D7F-AD29932C13E4}" type="presOf" srcId="{0F00DC14-A8EF-45DF-B33A-0E056BBDBB7A}" destId="{F012F30C-F0A2-4DDE-8172-7A02B4CE0C67}" srcOrd="0" destOrd="0" presId="urn:microsoft.com/office/officeart/2005/8/layout/vList2"/>
    <dgm:cxn modelId="{6D78DAB7-153F-4115-AFDE-12B0C6CA758C}" type="presOf" srcId="{41AB86B9-7B16-4577-8416-425DE51C3E7C}" destId="{0800E33C-FBD8-4841-A127-F1F09C375D3E}" srcOrd="0" destOrd="0" presId="urn:microsoft.com/office/officeart/2005/8/layout/vList2"/>
    <dgm:cxn modelId="{098627B9-600C-418A-9016-08880F6E0FE1}" srcId="{15C97778-FC70-4C40-A4D2-4170622D167B}" destId="{0F00DC14-A8EF-45DF-B33A-0E056BBDBB7A}" srcOrd="3" destOrd="0" parTransId="{05D62460-37FD-4CF7-9785-8BB08D814242}" sibTransId="{E0856E67-E2FE-4D66-A0BB-A5B1193F6BD0}"/>
    <dgm:cxn modelId="{EEABFE54-802F-46CE-9ACD-BFCA81455F03}" type="presOf" srcId="{CA5718D8-18EB-4973-91A4-75E7D3B52956}" destId="{6B6E5F7D-1CE8-4FCD-81F5-BC03AAE546B7}" srcOrd="0" destOrd="0" presId="urn:microsoft.com/office/officeart/2005/8/layout/vList2"/>
    <dgm:cxn modelId="{BE5587A6-A15D-406E-8D54-5DD290D03E1C}" srcId="{15C97778-FC70-4C40-A4D2-4170622D167B}" destId="{41AB86B9-7B16-4577-8416-425DE51C3E7C}" srcOrd="2" destOrd="0" parTransId="{9682FDCA-E1B5-4328-BD82-D58EB816BCB6}" sibTransId="{7492A3EB-E879-423A-8232-A2C1C4A8F3B1}"/>
    <dgm:cxn modelId="{55C3A997-E75A-4729-B1D1-C20010184607}" type="presOf" srcId="{EF66B872-837A-4292-AA7B-1C95ACB8A679}" destId="{E676EDEA-51C6-4AA4-907E-6C383C0F7CBB}" srcOrd="0" destOrd="0" presId="urn:microsoft.com/office/officeart/2005/8/layout/vList2"/>
    <dgm:cxn modelId="{7F8C7DE2-FBAB-4AF3-96F9-EA7BC69B5FC0}" type="presParOf" srcId="{F5C87E4A-E8C7-4F36-A147-455386AF1A7C}" destId="{E676EDEA-51C6-4AA4-907E-6C383C0F7CBB}" srcOrd="0" destOrd="0" presId="urn:microsoft.com/office/officeart/2005/8/layout/vList2"/>
    <dgm:cxn modelId="{1F589CD6-56B4-43C2-A302-0918D2BA3A62}" type="presParOf" srcId="{F5C87E4A-E8C7-4F36-A147-455386AF1A7C}" destId="{7D8235A2-CF31-4BAF-9681-E0309C603FA9}" srcOrd="1" destOrd="0" presId="urn:microsoft.com/office/officeart/2005/8/layout/vList2"/>
    <dgm:cxn modelId="{26FBE71F-5E63-44F3-8345-77E12FF2C9A3}" type="presParOf" srcId="{F5C87E4A-E8C7-4F36-A147-455386AF1A7C}" destId="{6B6E5F7D-1CE8-4FCD-81F5-BC03AAE546B7}" srcOrd="2" destOrd="0" presId="urn:microsoft.com/office/officeart/2005/8/layout/vList2"/>
    <dgm:cxn modelId="{22151790-5768-48DE-B00B-B48CCDED9621}" type="presParOf" srcId="{F5C87E4A-E8C7-4F36-A147-455386AF1A7C}" destId="{8A69C028-41C5-40E0-AEFD-CD32DE544484}" srcOrd="3" destOrd="0" presId="urn:microsoft.com/office/officeart/2005/8/layout/vList2"/>
    <dgm:cxn modelId="{AC639915-C729-43D8-8B33-644E0393D5FF}" type="presParOf" srcId="{F5C87E4A-E8C7-4F36-A147-455386AF1A7C}" destId="{0800E33C-FBD8-4841-A127-F1F09C375D3E}" srcOrd="4" destOrd="0" presId="urn:microsoft.com/office/officeart/2005/8/layout/vList2"/>
    <dgm:cxn modelId="{EE4A2272-1071-4D8B-A1E6-B9FD1A20C7EA}" type="presParOf" srcId="{F5C87E4A-E8C7-4F36-A147-455386AF1A7C}" destId="{2FF7AB5D-74C0-4F68-A094-F5B46A6FF034}" srcOrd="5" destOrd="0" presId="urn:microsoft.com/office/officeart/2005/8/layout/vList2"/>
    <dgm:cxn modelId="{68D455EB-C47D-42FF-B298-04F2871368BB}" type="presParOf" srcId="{F5C87E4A-E8C7-4F36-A147-455386AF1A7C}" destId="{F012F30C-F0A2-4DDE-8172-7A02B4CE0C6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72CD5AE-5BC1-474A-A0CD-6BD04845618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6774295-A463-4779-87FA-54F4D5CAEE22}" type="pres">
      <dgm:prSet presAssocID="{F72CD5AE-5BC1-474A-A0CD-6BD048456180}" presName="Name0" presStyleCnt="0">
        <dgm:presLayoutVars>
          <dgm:dir/>
          <dgm:resizeHandles val="exact"/>
        </dgm:presLayoutVars>
      </dgm:prSet>
      <dgm:spPr/>
    </dgm:pt>
  </dgm:ptLst>
  <dgm:cxnLst>
    <dgm:cxn modelId="{CBE8F790-449E-4995-BC8C-E65C36AB3D4C}" type="presOf" srcId="{F72CD5AE-5BC1-474A-A0CD-6BD048456180}" destId="{16774295-A463-4779-87FA-54F4D5CAEE2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F9578D-88C8-41D2-BFC3-F43B64B7AF88}" type="doc">
      <dgm:prSet loTypeId="urn:microsoft.com/office/officeart/2009/3/layout/FramedTextPicture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7789B3C-5665-49D4-AF27-9CE7E38E4130}">
      <dgm:prSet phldrT="[Texto]" custT="1"/>
      <dgm:spPr/>
      <dgm:t>
        <a:bodyPr/>
        <a:lstStyle/>
        <a:p>
          <a:r>
            <a:rPr lang="es-ES" sz="1600" b="0" i="0" dirty="0">
              <a:latin typeface="Palatino Linotype" panose="02040502050505030304" pitchFamily="18" charset="0"/>
            </a:rPr>
            <a:t>El turismo de aventura sostenible podría aportar al desarrollo del cantón Pimampiro</a:t>
          </a:r>
          <a:r>
            <a:rPr lang="es-ES" sz="1800" b="0" i="0" dirty="0">
              <a:latin typeface="Palatino Linotype" panose="02040502050505030304" pitchFamily="18" charset="0"/>
            </a:rPr>
            <a:t> </a:t>
          </a:r>
          <a:endParaRPr lang="es-ES" sz="1800" dirty="0">
            <a:latin typeface="Palatino Linotype" panose="02040502050505030304" pitchFamily="18" charset="0"/>
          </a:endParaRPr>
        </a:p>
      </dgm:t>
    </dgm:pt>
    <dgm:pt modelId="{FB0C53AC-58C2-4D05-B74D-76CF039256A7}" type="parTrans" cxnId="{F89C28E6-8DC7-4DE4-8D57-B638D3F3554B}">
      <dgm:prSet/>
      <dgm:spPr/>
      <dgm:t>
        <a:bodyPr/>
        <a:lstStyle/>
        <a:p>
          <a:endParaRPr lang="es-ES"/>
        </a:p>
      </dgm:t>
    </dgm:pt>
    <dgm:pt modelId="{443C88DA-1526-4867-AFC9-A8843038EA1B}" type="sibTrans" cxnId="{F89C28E6-8DC7-4DE4-8D57-B638D3F3554B}">
      <dgm:prSet/>
      <dgm:spPr/>
      <dgm:t>
        <a:bodyPr/>
        <a:lstStyle/>
        <a:p>
          <a:endParaRPr lang="es-ES"/>
        </a:p>
      </dgm:t>
    </dgm:pt>
    <dgm:pt modelId="{0114D8DF-88E4-4702-B1B1-37E92F6FE6D8}" type="pres">
      <dgm:prSet presAssocID="{C3F9578D-88C8-41D2-BFC3-F43B64B7AF8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B8C2D77A-10F8-4FF4-A32E-2F8919A62C36}" type="pres">
      <dgm:prSet presAssocID="{67789B3C-5665-49D4-AF27-9CE7E38E4130}" presName="composite" presStyleCnt="0">
        <dgm:presLayoutVars>
          <dgm:chMax/>
          <dgm:chPref/>
        </dgm:presLayoutVars>
      </dgm:prSet>
      <dgm:spPr/>
    </dgm:pt>
    <dgm:pt modelId="{62DBDBDC-F0CB-4F7A-9717-6C03DC43EB3F}" type="pres">
      <dgm:prSet presAssocID="{67789B3C-5665-49D4-AF27-9CE7E38E4130}" presName="Image" presStyleLbl="bgImgPlace1" presStyleIdx="0" presStyleCnt="1" custScaleX="293312" custScaleY="17355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F1C7DC2-2583-4B1B-8883-79CABE580727}" type="pres">
      <dgm:prSet presAssocID="{67789B3C-5665-49D4-AF27-9CE7E38E4130}" presName="ParentText" presStyleLbl="revTx" presStyleIdx="0" presStyleCnt="1" custScaleX="86225" custScaleY="86993" custLinFactNeighborX="-4777" custLinFactNeighborY="609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92CD4B-D22E-4F5F-8BF5-AAA4D4C23BA3}" type="pres">
      <dgm:prSet presAssocID="{67789B3C-5665-49D4-AF27-9CE7E38E4130}" presName="tlFrame" presStyleLbl="node1" presStyleIdx="0" presStyleCnt="4" custLinFactNeighborX="-29306" custLinFactNeighborY="76646"/>
      <dgm:spPr/>
    </dgm:pt>
    <dgm:pt modelId="{06DDE53C-F6AA-4C2D-B0DE-1794E21BCFA2}" type="pres">
      <dgm:prSet presAssocID="{67789B3C-5665-49D4-AF27-9CE7E38E4130}" presName="trFrame" presStyleLbl="node1" presStyleIdx="1" presStyleCnt="4" custLinFactNeighborX="-29306" custLinFactNeighborY="76646"/>
      <dgm:spPr/>
    </dgm:pt>
    <dgm:pt modelId="{372BA753-9576-43B3-9534-842E43A8635F}" type="pres">
      <dgm:prSet presAssocID="{67789B3C-5665-49D4-AF27-9CE7E38E4130}" presName="blFrame" presStyleLbl="node1" presStyleIdx="2" presStyleCnt="4" custLinFactY="89680" custLinFactNeighborX="-29306" custLinFactNeighborY="100000"/>
      <dgm:spPr/>
    </dgm:pt>
    <dgm:pt modelId="{6C478110-1299-46A2-B82F-351C9529C7C2}" type="pres">
      <dgm:prSet presAssocID="{67789B3C-5665-49D4-AF27-9CE7E38E4130}" presName="brFrame" presStyleLbl="node1" presStyleIdx="3" presStyleCnt="4" custLinFactY="89680" custLinFactNeighborX="-29306" custLinFactNeighborY="100000"/>
      <dgm:spPr/>
    </dgm:pt>
  </dgm:ptLst>
  <dgm:cxnLst>
    <dgm:cxn modelId="{CE7E39D4-2EFE-4316-9566-63622935D8FD}" type="presOf" srcId="{C3F9578D-88C8-41D2-BFC3-F43B64B7AF88}" destId="{0114D8DF-88E4-4702-B1B1-37E92F6FE6D8}" srcOrd="0" destOrd="0" presId="urn:microsoft.com/office/officeart/2009/3/layout/FramedTextPicture"/>
    <dgm:cxn modelId="{860B1B91-C559-46B0-9177-6117432AC2FE}" type="presOf" srcId="{67789B3C-5665-49D4-AF27-9CE7E38E4130}" destId="{AF1C7DC2-2583-4B1B-8883-79CABE580727}" srcOrd="0" destOrd="0" presId="urn:microsoft.com/office/officeart/2009/3/layout/FramedTextPicture"/>
    <dgm:cxn modelId="{F89C28E6-8DC7-4DE4-8D57-B638D3F3554B}" srcId="{C3F9578D-88C8-41D2-BFC3-F43B64B7AF88}" destId="{67789B3C-5665-49D4-AF27-9CE7E38E4130}" srcOrd="0" destOrd="0" parTransId="{FB0C53AC-58C2-4D05-B74D-76CF039256A7}" sibTransId="{443C88DA-1526-4867-AFC9-A8843038EA1B}"/>
    <dgm:cxn modelId="{A567F2F6-4673-4232-B4AF-31EA799AEFB7}" type="presParOf" srcId="{0114D8DF-88E4-4702-B1B1-37E92F6FE6D8}" destId="{B8C2D77A-10F8-4FF4-A32E-2F8919A62C36}" srcOrd="0" destOrd="0" presId="urn:microsoft.com/office/officeart/2009/3/layout/FramedTextPicture"/>
    <dgm:cxn modelId="{52813200-E767-45D7-8964-D78DF82A99C7}" type="presParOf" srcId="{B8C2D77A-10F8-4FF4-A32E-2F8919A62C36}" destId="{62DBDBDC-F0CB-4F7A-9717-6C03DC43EB3F}" srcOrd="0" destOrd="0" presId="urn:microsoft.com/office/officeart/2009/3/layout/FramedTextPicture"/>
    <dgm:cxn modelId="{3A3410E2-F28F-4031-A025-4991FD9DC036}" type="presParOf" srcId="{B8C2D77A-10F8-4FF4-A32E-2F8919A62C36}" destId="{AF1C7DC2-2583-4B1B-8883-79CABE580727}" srcOrd="1" destOrd="0" presId="urn:microsoft.com/office/officeart/2009/3/layout/FramedTextPicture"/>
    <dgm:cxn modelId="{290C1EEF-5F0D-4BC1-8A26-7D0560C1CD1C}" type="presParOf" srcId="{B8C2D77A-10F8-4FF4-A32E-2F8919A62C36}" destId="{2492CD4B-D22E-4F5F-8BF5-AAA4D4C23BA3}" srcOrd="2" destOrd="0" presId="urn:microsoft.com/office/officeart/2009/3/layout/FramedTextPicture"/>
    <dgm:cxn modelId="{65598E0E-F28B-4F65-B052-14D470E3C133}" type="presParOf" srcId="{B8C2D77A-10F8-4FF4-A32E-2F8919A62C36}" destId="{06DDE53C-F6AA-4C2D-B0DE-1794E21BCFA2}" srcOrd="3" destOrd="0" presId="urn:microsoft.com/office/officeart/2009/3/layout/FramedTextPicture"/>
    <dgm:cxn modelId="{96C6D9DC-7793-4828-9853-0CF3FBF125FD}" type="presParOf" srcId="{B8C2D77A-10F8-4FF4-A32E-2F8919A62C36}" destId="{372BA753-9576-43B3-9534-842E43A8635F}" srcOrd="4" destOrd="0" presId="urn:microsoft.com/office/officeart/2009/3/layout/FramedTextPicture"/>
    <dgm:cxn modelId="{4F84020F-9A86-47E6-AE9D-51DCC51DD2CE}" type="presParOf" srcId="{B8C2D77A-10F8-4FF4-A32E-2F8919A62C36}" destId="{6C478110-1299-46A2-B82F-351C9529C7C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17D06B-D167-4893-8927-B831C255BB81}" type="doc">
      <dgm:prSet loTypeId="urn:microsoft.com/office/officeart/2005/8/layout/cycle7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DB8797E-97D1-463C-BD8C-FAF18FE547CB}" type="pres">
      <dgm:prSet presAssocID="{8C17D06B-D167-4893-8927-B831C255BB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184C3763-9044-4FD5-BCF8-D0EB3E3A1A62}" type="presOf" srcId="{8C17D06B-D167-4893-8927-B831C255BB81}" destId="{DDB8797E-97D1-463C-BD8C-FAF18FE547C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78932D-2A12-4063-993E-04D0E4611B98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1EFBF4A9-474E-434E-8B26-8E1A9E31A63B}">
      <dgm:prSet phldrT="[Texto]"/>
      <dgm:spPr/>
      <dgm:t>
        <a:bodyPr/>
        <a:lstStyle/>
        <a:p>
          <a:r>
            <a:rPr lang="es-ES" dirty="0"/>
            <a:t>Dimensión Económica</a:t>
          </a:r>
        </a:p>
      </dgm:t>
    </dgm:pt>
    <dgm:pt modelId="{AC538CA6-0B45-428A-9729-1BD07B309A8D}" type="parTrans" cxnId="{926DAB5E-85BD-4096-AF13-7FDEC21C253B}">
      <dgm:prSet/>
      <dgm:spPr/>
      <dgm:t>
        <a:bodyPr/>
        <a:lstStyle/>
        <a:p>
          <a:endParaRPr lang="es-ES"/>
        </a:p>
      </dgm:t>
    </dgm:pt>
    <dgm:pt modelId="{457902D9-670C-48D9-BDE1-B33A47F9DA67}" type="sibTrans" cxnId="{926DAB5E-85BD-4096-AF13-7FDEC21C253B}">
      <dgm:prSet/>
      <dgm:spPr/>
      <dgm:t>
        <a:bodyPr/>
        <a:lstStyle/>
        <a:p>
          <a:endParaRPr lang="es-ES"/>
        </a:p>
      </dgm:t>
    </dgm:pt>
    <dgm:pt modelId="{E93CD06C-9DB1-4B5A-8329-93A4C782FC1F}">
      <dgm:prSet phldrT="[Texto]"/>
      <dgm:spPr/>
      <dgm:t>
        <a:bodyPr/>
        <a:lstStyle/>
        <a:p>
          <a:r>
            <a:rPr lang="es-ES" dirty="0"/>
            <a:t>Dimensión  Social</a:t>
          </a:r>
        </a:p>
      </dgm:t>
    </dgm:pt>
    <dgm:pt modelId="{67D9EF3D-0990-4284-AFB2-0E894343ABCE}" type="parTrans" cxnId="{1998A1CD-1F18-4FD5-868C-B4B52FFB34A2}">
      <dgm:prSet/>
      <dgm:spPr/>
      <dgm:t>
        <a:bodyPr/>
        <a:lstStyle/>
        <a:p>
          <a:endParaRPr lang="es-ES"/>
        </a:p>
      </dgm:t>
    </dgm:pt>
    <dgm:pt modelId="{BDF49FF3-9A2C-46B6-87C3-09481B82A1E7}" type="sibTrans" cxnId="{1998A1CD-1F18-4FD5-868C-B4B52FFB34A2}">
      <dgm:prSet/>
      <dgm:spPr/>
      <dgm:t>
        <a:bodyPr/>
        <a:lstStyle/>
        <a:p>
          <a:endParaRPr lang="es-ES"/>
        </a:p>
      </dgm:t>
    </dgm:pt>
    <dgm:pt modelId="{1F159ED2-534F-4568-9674-91733F13F97D}">
      <dgm:prSet phldrT="[Texto]"/>
      <dgm:spPr/>
      <dgm:t>
        <a:bodyPr/>
        <a:lstStyle/>
        <a:p>
          <a:r>
            <a:rPr lang="es-ES" dirty="0"/>
            <a:t>Dimensión Ambiental</a:t>
          </a:r>
        </a:p>
      </dgm:t>
    </dgm:pt>
    <dgm:pt modelId="{58384CEB-DF1F-4B62-8885-413BD3A7637D}" type="parTrans" cxnId="{404F2FEC-C86E-46F8-AEEA-B19A98C71D55}">
      <dgm:prSet/>
      <dgm:spPr/>
      <dgm:t>
        <a:bodyPr/>
        <a:lstStyle/>
        <a:p>
          <a:endParaRPr lang="es-ES"/>
        </a:p>
      </dgm:t>
    </dgm:pt>
    <dgm:pt modelId="{D53EDB48-8E9C-4375-A59B-17DCF0B81AB4}" type="sibTrans" cxnId="{404F2FEC-C86E-46F8-AEEA-B19A98C71D55}">
      <dgm:prSet/>
      <dgm:spPr/>
      <dgm:t>
        <a:bodyPr/>
        <a:lstStyle/>
        <a:p>
          <a:endParaRPr lang="es-ES"/>
        </a:p>
      </dgm:t>
    </dgm:pt>
    <dgm:pt modelId="{03C305DA-3255-425F-A6E3-FE400A5F71A7}" type="pres">
      <dgm:prSet presAssocID="{9278932D-2A12-4063-993E-04D0E4611B98}" presName="compositeShape" presStyleCnt="0">
        <dgm:presLayoutVars>
          <dgm:chMax val="7"/>
          <dgm:dir/>
          <dgm:resizeHandles val="exact"/>
        </dgm:presLayoutVars>
      </dgm:prSet>
      <dgm:spPr/>
    </dgm:pt>
    <dgm:pt modelId="{AB7728E7-E806-4381-90B9-6D585D361091}" type="pres">
      <dgm:prSet presAssocID="{1EFBF4A9-474E-434E-8B26-8E1A9E31A63B}" presName="circ1" presStyleLbl="vennNode1" presStyleIdx="0" presStyleCnt="3"/>
      <dgm:spPr/>
      <dgm:t>
        <a:bodyPr/>
        <a:lstStyle/>
        <a:p>
          <a:endParaRPr lang="es-ES"/>
        </a:p>
      </dgm:t>
    </dgm:pt>
    <dgm:pt modelId="{69EF814C-F69F-4159-A6A4-8F5C028E4214}" type="pres">
      <dgm:prSet presAssocID="{1EFBF4A9-474E-434E-8B26-8E1A9E31A6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164B0D-EDC6-4440-9022-C35D516F40A7}" type="pres">
      <dgm:prSet presAssocID="{E93CD06C-9DB1-4B5A-8329-93A4C782FC1F}" presName="circ2" presStyleLbl="vennNode1" presStyleIdx="1" presStyleCnt="3"/>
      <dgm:spPr/>
      <dgm:t>
        <a:bodyPr/>
        <a:lstStyle/>
        <a:p>
          <a:endParaRPr lang="es-ES"/>
        </a:p>
      </dgm:t>
    </dgm:pt>
    <dgm:pt modelId="{3E87BBD9-7631-46A6-AACA-B300C66083B7}" type="pres">
      <dgm:prSet presAssocID="{E93CD06C-9DB1-4B5A-8329-93A4C782FC1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BC995E-7D1C-4771-B2AB-6D1CF0F6C844}" type="pres">
      <dgm:prSet presAssocID="{1F159ED2-534F-4568-9674-91733F13F97D}" presName="circ3" presStyleLbl="vennNode1" presStyleIdx="2" presStyleCnt="3"/>
      <dgm:spPr/>
      <dgm:t>
        <a:bodyPr/>
        <a:lstStyle/>
        <a:p>
          <a:endParaRPr lang="es-ES"/>
        </a:p>
      </dgm:t>
    </dgm:pt>
    <dgm:pt modelId="{04B82F72-3609-4E29-AC12-2B19CD6DD739}" type="pres">
      <dgm:prSet presAssocID="{1F159ED2-534F-4568-9674-91733F13F97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BC158C-12E7-4251-8A8F-C90149C1DC87}" type="presOf" srcId="{E93CD06C-9DB1-4B5A-8329-93A4C782FC1F}" destId="{3E87BBD9-7631-46A6-AACA-B300C66083B7}" srcOrd="0" destOrd="0" presId="urn:microsoft.com/office/officeart/2005/8/layout/venn1"/>
    <dgm:cxn modelId="{780D6BBF-5AC7-4860-864C-11CAC69117EB}" type="presOf" srcId="{9278932D-2A12-4063-993E-04D0E4611B98}" destId="{03C305DA-3255-425F-A6E3-FE400A5F71A7}" srcOrd="0" destOrd="0" presId="urn:microsoft.com/office/officeart/2005/8/layout/venn1"/>
    <dgm:cxn modelId="{AA0CA268-E4BE-4639-9125-A268A4967AD0}" type="presOf" srcId="{1F159ED2-534F-4568-9674-91733F13F97D}" destId="{3BBC995E-7D1C-4771-B2AB-6D1CF0F6C844}" srcOrd="1" destOrd="0" presId="urn:microsoft.com/office/officeart/2005/8/layout/venn1"/>
    <dgm:cxn modelId="{404F2FEC-C86E-46F8-AEEA-B19A98C71D55}" srcId="{9278932D-2A12-4063-993E-04D0E4611B98}" destId="{1F159ED2-534F-4568-9674-91733F13F97D}" srcOrd="2" destOrd="0" parTransId="{58384CEB-DF1F-4B62-8885-413BD3A7637D}" sibTransId="{D53EDB48-8E9C-4375-A59B-17DCF0B81AB4}"/>
    <dgm:cxn modelId="{926DAB5E-85BD-4096-AF13-7FDEC21C253B}" srcId="{9278932D-2A12-4063-993E-04D0E4611B98}" destId="{1EFBF4A9-474E-434E-8B26-8E1A9E31A63B}" srcOrd="0" destOrd="0" parTransId="{AC538CA6-0B45-428A-9729-1BD07B309A8D}" sibTransId="{457902D9-670C-48D9-BDE1-B33A47F9DA67}"/>
    <dgm:cxn modelId="{1998A1CD-1F18-4FD5-868C-B4B52FFB34A2}" srcId="{9278932D-2A12-4063-993E-04D0E4611B98}" destId="{E93CD06C-9DB1-4B5A-8329-93A4C782FC1F}" srcOrd="1" destOrd="0" parTransId="{67D9EF3D-0990-4284-AFB2-0E894343ABCE}" sibTransId="{BDF49FF3-9A2C-46B6-87C3-09481B82A1E7}"/>
    <dgm:cxn modelId="{C68EFB03-0AFE-4CBE-B2C8-8A58C5291405}" type="presOf" srcId="{E93CD06C-9DB1-4B5A-8329-93A4C782FC1F}" destId="{BB164B0D-EDC6-4440-9022-C35D516F40A7}" srcOrd="1" destOrd="0" presId="urn:microsoft.com/office/officeart/2005/8/layout/venn1"/>
    <dgm:cxn modelId="{C71B2449-19EA-452F-B32B-3EAA34497411}" type="presOf" srcId="{1F159ED2-534F-4568-9674-91733F13F97D}" destId="{04B82F72-3609-4E29-AC12-2B19CD6DD739}" srcOrd="0" destOrd="0" presId="urn:microsoft.com/office/officeart/2005/8/layout/venn1"/>
    <dgm:cxn modelId="{C571BB1B-6811-4DD3-8B63-03461AFFED8A}" type="presOf" srcId="{1EFBF4A9-474E-434E-8B26-8E1A9E31A63B}" destId="{AB7728E7-E806-4381-90B9-6D585D361091}" srcOrd="1" destOrd="0" presId="urn:microsoft.com/office/officeart/2005/8/layout/venn1"/>
    <dgm:cxn modelId="{C61FF1D2-CA4D-456B-97F2-6A1C7FA716B5}" type="presOf" srcId="{1EFBF4A9-474E-434E-8B26-8E1A9E31A63B}" destId="{69EF814C-F69F-4159-A6A4-8F5C028E4214}" srcOrd="0" destOrd="0" presId="urn:microsoft.com/office/officeart/2005/8/layout/venn1"/>
    <dgm:cxn modelId="{97AC2C53-F99F-48AA-8413-3697A88543D8}" type="presParOf" srcId="{03C305DA-3255-425F-A6E3-FE400A5F71A7}" destId="{AB7728E7-E806-4381-90B9-6D585D361091}" srcOrd="0" destOrd="0" presId="urn:microsoft.com/office/officeart/2005/8/layout/venn1"/>
    <dgm:cxn modelId="{D3E74677-7AF5-44F5-B6AB-FA5D56C7FC9F}" type="presParOf" srcId="{03C305DA-3255-425F-A6E3-FE400A5F71A7}" destId="{69EF814C-F69F-4159-A6A4-8F5C028E4214}" srcOrd="1" destOrd="0" presId="urn:microsoft.com/office/officeart/2005/8/layout/venn1"/>
    <dgm:cxn modelId="{7FE07EB8-9894-43B4-B2E6-5BF2C866E696}" type="presParOf" srcId="{03C305DA-3255-425F-A6E3-FE400A5F71A7}" destId="{BB164B0D-EDC6-4440-9022-C35D516F40A7}" srcOrd="2" destOrd="0" presId="urn:microsoft.com/office/officeart/2005/8/layout/venn1"/>
    <dgm:cxn modelId="{6A0AC881-4140-4092-BCF8-5A4889481D30}" type="presParOf" srcId="{03C305DA-3255-425F-A6E3-FE400A5F71A7}" destId="{3E87BBD9-7631-46A6-AACA-B300C66083B7}" srcOrd="3" destOrd="0" presId="urn:microsoft.com/office/officeart/2005/8/layout/venn1"/>
    <dgm:cxn modelId="{DCFEDFCE-2725-4A37-94BD-6ECEE4B7A36D}" type="presParOf" srcId="{03C305DA-3255-425F-A6E3-FE400A5F71A7}" destId="{3BBC995E-7D1C-4771-B2AB-6D1CF0F6C844}" srcOrd="4" destOrd="0" presId="urn:microsoft.com/office/officeart/2005/8/layout/venn1"/>
    <dgm:cxn modelId="{690F88B1-FDDB-4207-8C85-541C5B17CCD6}" type="presParOf" srcId="{03C305DA-3255-425F-A6E3-FE400A5F71A7}" destId="{04B82F72-3609-4E29-AC12-2B19CD6DD73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6D3F74-DD4E-475E-8322-08B42E6B82CC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5E81D29-7FA7-43C8-ABC7-29553C02FF30}">
      <dgm:prSet phldrT="[Texto]"/>
      <dgm:spPr/>
      <dgm:t>
        <a:bodyPr/>
        <a:lstStyle/>
        <a:p>
          <a:r>
            <a:rPr lang="es-ES" b="1" i="0" dirty="0">
              <a:solidFill>
                <a:schemeClr val="tx1"/>
              </a:solidFill>
            </a:rPr>
            <a:t>Seguridad y Agradable</a:t>
          </a:r>
          <a:endParaRPr lang="es-ES" b="1" dirty="0">
            <a:solidFill>
              <a:schemeClr val="tx1"/>
            </a:solidFill>
          </a:endParaRPr>
        </a:p>
      </dgm:t>
    </dgm:pt>
    <dgm:pt modelId="{7F0EF590-B360-4396-B632-535DAF6789FE}" type="parTrans" cxnId="{5767E58C-A512-43AC-B8B2-89B99BE747C1}">
      <dgm:prSet/>
      <dgm:spPr/>
      <dgm:t>
        <a:bodyPr/>
        <a:lstStyle/>
        <a:p>
          <a:endParaRPr lang="es-ES"/>
        </a:p>
      </dgm:t>
    </dgm:pt>
    <dgm:pt modelId="{D157E1C5-F4CC-4074-BE07-BF6FDCF913D4}" type="sibTrans" cxnId="{5767E58C-A512-43AC-B8B2-89B99BE747C1}">
      <dgm:prSet/>
      <dgm:spPr/>
      <dgm:t>
        <a:bodyPr/>
        <a:lstStyle/>
        <a:p>
          <a:endParaRPr lang="es-ES"/>
        </a:p>
      </dgm:t>
    </dgm:pt>
    <dgm:pt modelId="{913BA6F7-11F9-4EB9-95E7-C1612D6CC9B5}">
      <dgm:prSet phldrT="[Texto]" custT="1"/>
      <dgm:spPr/>
      <dgm:t>
        <a:bodyPr/>
        <a:lstStyle/>
        <a:p>
          <a:r>
            <a:rPr lang="es-ES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Políticas Públicas para el Desarrollo Sostenible </a:t>
          </a:r>
          <a:endParaRPr lang="es-ES" sz="1400" dirty="0"/>
        </a:p>
      </dgm:t>
    </dgm:pt>
    <dgm:pt modelId="{59D37C3B-0283-4B66-8DFA-6EB8668B1F4B}" type="parTrans" cxnId="{E80E583B-498F-4DB8-AF3A-48A4598E59A7}">
      <dgm:prSet/>
      <dgm:spPr/>
      <dgm:t>
        <a:bodyPr/>
        <a:lstStyle/>
        <a:p>
          <a:endParaRPr lang="es-ES"/>
        </a:p>
      </dgm:t>
    </dgm:pt>
    <dgm:pt modelId="{B7D15A56-A098-4975-B654-4117EC7C357A}" type="sibTrans" cxnId="{E80E583B-498F-4DB8-AF3A-48A4598E59A7}">
      <dgm:prSet/>
      <dgm:spPr/>
      <dgm:t>
        <a:bodyPr/>
        <a:lstStyle/>
        <a:p>
          <a:endParaRPr lang="es-ES"/>
        </a:p>
      </dgm:t>
    </dgm:pt>
    <dgm:pt modelId="{1950254F-3B46-40CC-8FD2-1A831B12EF46}">
      <dgm:prSet phldrT="[Texto]" custT="1"/>
      <dgm:spPr/>
      <dgm:t>
        <a:bodyPr/>
        <a:lstStyle/>
        <a:p>
          <a:r>
            <a:rPr lang="es-ES" sz="1400" dirty="0"/>
            <a:t>Seguridad</a:t>
          </a:r>
        </a:p>
      </dgm:t>
    </dgm:pt>
    <dgm:pt modelId="{CE064E27-D92C-4831-B0B5-717DB826A639}" type="parTrans" cxnId="{158E43C4-6994-437C-860D-2305F888B5C6}">
      <dgm:prSet/>
      <dgm:spPr/>
      <dgm:t>
        <a:bodyPr/>
        <a:lstStyle/>
        <a:p>
          <a:endParaRPr lang="es-ES"/>
        </a:p>
      </dgm:t>
    </dgm:pt>
    <dgm:pt modelId="{93C406E8-3BCD-4BB6-90CA-B24A70BEDF23}" type="sibTrans" cxnId="{158E43C4-6994-437C-860D-2305F888B5C6}">
      <dgm:prSet/>
      <dgm:spPr/>
      <dgm:t>
        <a:bodyPr/>
        <a:lstStyle/>
        <a:p>
          <a:endParaRPr lang="es-ES"/>
        </a:p>
      </dgm:t>
    </dgm:pt>
    <dgm:pt modelId="{CCC8676F-0437-4345-B00A-55CBB2603407}">
      <dgm:prSet phldrT="[Texto]"/>
      <dgm:spPr/>
      <dgm:t>
        <a:bodyPr/>
        <a:lstStyle/>
        <a:p>
          <a:r>
            <a:rPr lang="es-ES" b="1" i="0" dirty="0">
              <a:solidFill>
                <a:schemeClr val="tx1"/>
              </a:solidFill>
            </a:rPr>
            <a:t>Recursos de aventura</a:t>
          </a:r>
          <a:endParaRPr lang="es-ES" b="1" dirty="0">
            <a:solidFill>
              <a:schemeClr val="tx1"/>
            </a:solidFill>
          </a:endParaRPr>
        </a:p>
      </dgm:t>
    </dgm:pt>
    <dgm:pt modelId="{BCE816AF-0F3B-46DD-B7C2-2339A4E82029}" type="parTrans" cxnId="{FEE4660B-801A-45FC-A654-3B88C690CF97}">
      <dgm:prSet/>
      <dgm:spPr/>
      <dgm:t>
        <a:bodyPr/>
        <a:lstStyle/>
        <a:p>
          <a:endParaRPr lang="es-ES"/>
        </a:p>
      </dgm:t>
    </dgm:pt>
    <dgm:pt modelId="{3FE0F8AD-685B-409D-B8A7-C66D46C77D42}" type="sibTrans" cxnId="{FEE4660B-801A-45FC-A654-3B88C690CF97}">
      <dgm:prSet/>
      <dgm:spPr/>
      <dgm:t>
        <a:bodyPr/>
        <a:lstStyle/>
        <a:p>
          <a:endParaRPr lang="es-ES"/>
        </a:p>
      </dgm:t>
    </dgm:pt>
    <dgm:pt modelId="{3FCB1C33-08F0-4A5C-AEA2-EA1C9B27C134}">
      <dgm:prSet phldrT="[Texto]" custT="1"/>
      <dgm:spPr/>
      <dgm:t>
        <a:bodyPr/>
        <a:lstStyle/>
        <a:p>
          <a:r>
            <a:rPr lang="es-ES" sz="1400" dirty="0"/>
            <a:t>Emprendimiento</a:t>
          </a:r>
        </a:p>
      </dgm:t>
    </dgm:pt>
    <dgm:pt modelId="{3A4ACBE2-1EA4-4CF8-801C-4469B7D15284}" type="parTrans" cxnId="{773173E9-FCD1-4EB9-9BD6-B04B5F89E6B6}">
      <dgm:prSet/>
      <dgm:spPr/>
      <dgm:t>
        <a:bodyPr/>
        <a:lstStyle/>
        <a:p>
          <a:endParaRPr lang="es-ES"/>
        </a:p>
      </dgm:t>
    </dgm:pt>
    <dgm:pt modelId="{F9BC34E3-F31C-400E-82F6-056EF2737229}" type="sibTrans" cxnId="{773173E9-FCD1-4EB9-9BD6-B04B5F89E6B6}">
      <dgm:prSet/>
      <dgm:spPr/>
      <dgm:t>
        <a:bodyPr/>
        <a:lstStyle/>
        <a:p>
          <a:endParaRPr lang="es-ES"/>
        </a:p>
      </dgm:t>
    </dgm:pt>
    <dgm:pt modelId="{03CA4F91-B74F-4D45-9351-C83DC3F154C1}">
      <dgm:prSet phldrT="[Texto]"/>
      <dgm:spPr/>
      <dgm:t>
        <a:bodyPr/>
        <a:lstStyle/>
        <a:p>
          <a:r>
            <a:rPr lang="es-ES" b="1" i="0" dirty="0">
              <a:solidFill>
                <a:schemeClr val="tx1"/>
              </a:solidFill>
            </a:rPr>
            <a:t>Preparación</a:t>
          </a:r>
          <a:endParaRPr lang="es-ES" b="1" dirty="0">
            <a:solidFill>
              <a:schemeClr val="tx1"/>
            </a:solidFill>
          </a:endParaRPr>
        </a:p>
      </dgm:t>
    </dgm:pt>
    <dgm:pt modelId="{24180190-8716-413E-83A6-5A7116F71E30}" type="parTrans" cxnId="{8823C2A1-1770-440E-A0FA-DE3A8D931F6C}">
      <dgm:prSet/>
      <dgm:spPr/>
      <dgm:t>
        <a:bodyPr/>
        <a:lstStyle/>
        <a:p>
          <a:endParaRPr lang="es-ES"/>
        </a:p>
      </dgm:t>
    </dgm:pt>
    <dgm:pt modelId="{A3897B40-DDE8-463E-A41F-2768AAA914AC}" type="sibTrans" cxnId="{8823C2A1-1770-440E-A0FA-DE3A8D931F6C}">
      <dgm:prSet/>
      <dgm:spPr/>
      <dgm:t>
        <a:bodyPr/>
        <a:lstStyle/>
        <a:p>
          <a:endParaRPr lang="es-ES"/>
        </a:p>
      </dgm:t>
    </dgm:pt>
    <dgm:pt modelId="{28958318-4F91-4A8E-9732-6D99D66933A5}">
      <dgm:prSet phldrT="[Texto]" custT="1"/>
      <dgm:spPr/>
      <dgm:t>
        <a:bodyPr/>
        <a:lstStyle/>
        <a:p>
          <a:r>
            <a:rPr lang="es-ES" sz="1400" dirty="0"/>
            <a:t>Recursos naturales</a:t>
          </a:r>
        </a:p>
      </dgm:t>
    </dgm:pt>
    <dgm:pt modelId="{C6900E23-E265-44DA-938C-E1684F633884}" type="parTrans" cxnId="{C8A1E71A-79CE-4946-AE0D-64F3D67A7C6E}">
      <dgm:prSet/>
      <dgm:spPr/>
      <dgm:t>
        <a:bodyPr/>
        <a:lstStyle/>
        <a:p>
          <a:endParaRPr lang="es-ES"/>
        </a:p>
      </dgm:t>
    </dgm:pt>
    <dgm:pt modelId="{0E87BBD8-F9A9-455D-BFAB-8BF7DDA68E0A}" type="sibTrans" cxnId="{C8A1E71A-79CE-4946-AE0D-64F3D67A7C6E}">
      <dgm:prSet/>
      <dgm:spPr/>
      <dgm:t>
        <a:bodyPr/>
        <a:lstStyle/>
        <a:p>
          <a:endParaRPr lang="es-ES"/>
        </a:p>
      </dgm:t>
    </dgm:pt>
    <dgm:pt modelId="{2F7ED881-7366-4A0A-B383-E1A09BBF29C8}">
      <dgm:prSet phldrT="[Texto]" custT="1"/>
      <dgm:spPr/>
      <dgm:t>
        <a:bodyPr/>
        <a:lstStyle/>
        <a:p>
          <a:r>
            <a:rPr lang="es-ES" sz="1400" dirty="0"/>
            <a:t>Salud</a:t>
          </a:r>
        </a:p>
      </dgm:t>
    </dgm:pt>
    <dgm:pt modelId="{06BA1479-79BC-43C2-9E29-0C0BC0AFF3E4}" type="parTrans" cxnId="{E3210E70-4D38-4639-BA69-4D8254CFF5A9}">
      <dgm:prSet/>
      <dgm:spPr/>
      <dgm:t>
        <a:bodyPr/>
        <a:lstStyle/>
        <a:p>
          <a:endParaRPr lang="es-ES"/>
        </a:p>
      </dgm:t>
    </dgm:pt>
    <dgm:pt modelId="{FF13EF04-E862-4096-9EB1-F019E5C43B03}" type="sibTrans" cxnId="{E3210E70-4D38-4639-BA69-4D8254CFF5A9}">
      <dgm:prSet/>
      <dgm:spPr/>
      <dgm:t>
        <a:bodyPr/>
        <a:lstStyle/>
        <a:p>
          <a:endParaRPr lang="es-ES"/>
        </a:p>
      </dgm:t>
    </dgm:pt>
    <dgm:pt modelId="{A992CB00-08A5-428D-B9C1-503A4A3C06D0}">
      <dgm:prSet phldrT="[Texto]" custT="1"/>
      <dgm:spPr/>
      <dgm:t>
        <a:bodyPr/>
        <a:lstStyle/>
        <a:p>
          <a:r>
            <a:rPr lang="es-ES" sz="1400" dirty="0"/>
            <a:t>Recursos de actividades de aventura</a:t>
          </a:r>
        </a:p>
      </dgm:t>
    </dgm:pt>
    <dgm:pt modelId="{282BBE9B-CF8F-4B3C-A711-C6EC0ABB96EF}" type="parTrans" cxnId="{C004ED9A-10E1-4549-AA0C-0EB2C680D9F8}">
      <dgm:prSet/>
      <dgm:spPr/>
      <dgm:t>
        <a:bodyPr/>
        <a:lstStyle/>
        <a:p>
          <a:endParaRPr lang="es-ES"/>
        </a:p>
      </dgm:t>
    </dgm:pt>
    <dgm:pt modelId="{20B412C9-2C1B-469B-9E89-5B819B1D765C}" type="sibTrans" cxnId="{C004ED9A-10E1-4549-AA0C-0EB2C680D9F8}">
      <dgm:prSet/>
      <dgm:spPr/>
      <dgm:t>
        <a:bodyPr/>
        <a:lstStyle/>
        <a:p>
          <a:endParaRPr lang="es-ES"/>
        </a:p>
      </dgm:t>
    </dgm:pt>
    <dgm:pt modelId="{D0A35D80-B341-41BD-B408-A5BADBEE85F4}">
      <dgm:prSet phldrT="[Texto]" custT="1"/>
      <dgm:spPr/>
      <dgm:t>
        <a:bodyPr/>
        <a:lstStyle/>
        <a:p>
          <a:r>
            <a:rPr lang="es-ES" sz="1400" dirty="0"/>
            <a:t>Desarrollo humano</a:t>
          </a:r>
        </a:p>
      </dgm:t>
    </dgm:pt>
    <dgm:pt modelId="{0D00D106-F547-47AF-B6E0-E51CAE30AA9B}" type="parTrans" cxnId="{EBC8B829-A529-4B33-AFDD-968DE2FC728D}">
      <dgm:prSet/>
      <dgm:spPr/>
      <dgm:t>
        <a:bodyPr/>
        <a:lstStyle/>
        <a:p>
          <a:endParaRPr lang="es-ES"/>
        </a:p>
      </dgm:t>
    </dgm:pt>
    <dgm:pt modelId="{50469F11-632F-4F17-8ECD-4949B5CEAFA8}" type="sibTrans" cxnId="{EBC8B829-A529-4B33-AFDD-968DE2FC728D}">
      <dgm:prSet/>
      <dgm:spPr/>
      <dgm:t>
        <a:bodyPr/>
        <a:lstStyle/>
        <a:p>
          <a:endParaRPr lang="es-ES"/>
        </a:p>
      </dgm:t>
    </dgm:pt>
    <dgm:pt modelId="{07AA3B9E-E286-45B7-8953-611B5FF984CB}">
      <dgm:prSet phldrT="[Texto]" custT="1"/>
      <dgm:spPr/>
      <dgm:t>
        <a:bodyPr/>
        <a:lstStyle/>
        <a:p>
          <a:r>
            <a:rPr lang="es-ES" sz="1400" dirty="0"/>
            <a:t>Infraestructura</a:t>
          </a:r>
        </a:p>
      </dgm:t>
    </dgm:pt>
    <dgm:pt modelId="{2AAA3A66-9846-4B89-A1AA-27E246EF59A8}" type="parTrans" cxnId="{4D2B33AE-9CBB-4E9D-BC4F-45AD92E1E9F1}">
      <dgm:prSet/>
      <dgm:spPr/>
      <dgm:t>
        <a:bodyPr/>
        <a:lstStyle/>
        <a:p>
          <a:endParaRPr lang="es-ES"/>
        </a:p>
      </dgm:t>
    </dgm:pt>
    <dgm:pt modelId="{1F11F6BB-FA48-4BA3-98C9-6E63771DEC72}" type="sibTrans" cxnId="{4D2B33AE-9CBB-4E9D-BC4F-45AD92E1E9F1}">
      <dgm:prSet/>
      <dgm:spPr/>
      <dgm:t>
        <a:bodyPr/>
        <a:lstStyle/>
        <a:p>
          <a:endParaRPr lang="es-ES"/>
        </a:p>
      </dgm:t>
    </dgm:pt>
    <dgm:pt modelId="{73A4112A-FB67-489C-A18A-07BCDCB625B1}">
      <dgm:prSet phldrT="[Texto]" custT="1"/>
      <dgm:spPr/>
      <dgm:t>
        <a:bodyPr/>
        <a:lstStyle/>
        <a:p>
          <a:r>
            <a:rPr lang="es-ES" sz="1400" dirty="0"/>
            <a:t>Recursos culturales</a:t>
          </a:r>
        </a:p>
      </dgm:t>
    </dgm:pt>
    <dgm:pt modelId="{96EC28A8-DB1D-43C5-B943-A618A9785150}" type="parTrans" cxnId="{1B68CE3D-7289-4AE4-9D25-07EB4179E7C6}">
      <dgm:prSet/>
      <dgm:spPr/>
      <dgm:t>
        <a:bodyPr/>
        <a:lstStyle/>
        <a:p>
          <a:endParaRPr lang="es-ES"/>
        </a:p>
      </dgm:t>
    </dgm:pt>
    <dgm:pt modelId="{DBD28EA7-6616-40A5-83E9-F71765390853}" type="sibTrans" cxnId="{1B68CE3D-7289-4AE4-9D25-07EB4179E7C6}">
      <dgm:prSet/>
      <dgm:spPr/>
      <dgm:t>
        <a:bodyPr/>
        <a:lstStyle/>
        <a:p>
          <a:endParaRPr lang="es-ES"/>
        </a:p>
      </dgm:t>
    </dgm:pt>
    <dgm:pt modelId="{E523334D-9ED0-49ED-BF19-27806675E63B}">
      <dgm:prSet phldrT="[Texto]" custT="1"/>
      <dgm:spPr/>
      <dgm:t>
        <a:bodyPr/>
        <a:lstStyle/>
        <a:p>
          <a:r>
            <a:rPr lang="es-ES" sz="1400" dirty="0"/>
            <a:t>Marca</a:t>
          </a:r>
        </a:p>
      </dgm:t>
    </dgm:pt>
    <dgm:pt modelId="{21E9559E-9530-47BD-ACEA-4148C5D4B698}" type="parTrans" cxnId="{0FB08A8B-31DF-4A0B-AFFB-7887D51BA471}">
      <dgm:prSet/>
      <dgm:spPr/>
      <dgm:t>
        <a:bodyPr/>
        <a:lstStyle/>
        <a:p>
          <a:endParaRPr lang="es-ES"/>
        </a:p>
      </dgm:t>
    </dgm:pt>
    <dgm:pt modelId="{AACDE771-908D-4B68-95DE-DD41399771F1}" type="sibTrans" cxnId="{0FB08A8B-31DF-4A0B-AFFB-7887D51BA471}">
      <dgm:prSet/>
      <dgm:spPr/>
      <dgm:t>
        <a:bodyPr/>
        <a:lstStyle/>
        <a:p>
          <a:endParaRPr lang="es-ES"/>
        </a:p>
      </dgm:t>
    </dgm:pt>
    <dgm:pt modelId="{2BF5B362-48D8-4EEE-924C-144E5D86998E}" type="pres">
      <dgm:prSet presAssocID="{C46D3F74-DD4E-475E-8322-08B42E6B82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BE5843-B0A7-4F15-9AA9-C46C3073C1A8}" type="pres">
      <dgm:prSet presAssocID="{25E81D29-7FA7-43C8-ABC7-29553C02FF30}" presName="vertFlow" presStyleCnt="0"/>
      <dgm:spPr/>
    </dgm:pt>
    <dgm:pt modelId="{D3996493-3205-45D5-A985-DE8959DF3EFF}" type="pres">
      <dgm:prSet presAssocID="{25E81D29-7FA7-43C8-ABC7-29553C02FF30}" presName="header" presStyleLbl="node1" presStyleIdx="0" presStyleCnt="3" custScaleY="137282" custLinFactY="-24922" custLinFactNeighborX="-2107" custLinFactNeighborY="-100000"/>
      <dgm:spPr/>
      <dgm:t>
        <a:bodyPr/>
        <a:lstStyle/>
        <a:p>
          <a:endParaRPr lang="es-ES"/>
        </a:p>
      </dgm:t>
    </dgm:pt>
    <dgm:pt modelId="{C609CA64-C63D-453C-97B6-AB552DD833D0}" type="pres">
      <dgm:prSet presAssocID="{59D37C3B-0283-4B66-8DFA-6EB8668B1F4B}" presName="parTrans" presStyleLbl="sibTrans2D1" presStyleIdx="0" presStyleCnt="10"/>
      <dgm:spPr/>
      <dgm:t>
        <a:bodyPr/>
        <a:lstStyle/>
        <a:p>
          <a:endParaRPr lang="es-ES"/>
        </a:p>
      </dgm:t>
    </dgm:pt>
    <dgm:pt modelId="{8756A62D-B689-4EC2-9D4C-A876C35DB218}" type="pres">
      <dgm:prSet presAssocID="{913BA6F7-11F9-4EB9-95E7-C1612D6CC9B5}" presName="child" presStyleLbl="alignAccFollowNode1" presStyleIdx="0" presStyleCnt="10" custScaleY="134874" custLinFactY="-5959" custLinFactNeighborX="-20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A9900C-79B4-4000-8216-20F9A35B3481}" type="pres">
      <dgm:prSet presAssocID="{B7D15A56-A098-4975-B654-4117EC7C357A}" presName="sibTrans" presStyleLbl="sibTrans2D1" presStyleIdx="1" presStyleCnt="10"/>
      <dgm:spPr/>
      <dgm:t>
        <a:bodyPr/>
        <a:lstStyle/>
        <a:p>
          <a:endParaRPr lang="es-ES"/>
        </a:p>
      </dgm:t>
    </dgm:pt>
    <dgm:pt modelId="{A2F90825-73E6-42F1-997E-48DBDEEBDBED}" type="pres">
      <dgm:prSet presAssocID="{1950254F-3B46-40CC-8FD2-1A831B12EF46}" presName="child" presStyleLbl="alignAccFollowNode1" presStyleIdx="1" presStyleCnt="10" custScaleY="134874" custLinFactY="-2463" custLinFactNeighborX="-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C41E93-2EDD-4437-82AF-D80B5ADBDFB7}" type="pres">
      <dgm:prSet presAssocID="{93C406E8-3BCD-4BB6-90CA-B24A70BEDF23}" presName="sibTrans" presStyleLbl="sibTrans2D1" presStyleIdx="2" presStyleCnt="10"/>
      <dgm:spPr/>
      <dgm:t>
        <a:bodyPr/>
        <a:lstStyle/>
        <a:p>
          <a:endParaRPr lang="es-ES"/>
        </a:p>
      </dgm:t>
    </dgm:pt>
    <dgm:pt modelId="{2C4814F1-8304-47B8-A924-6F9273AE8A9A}" type="pres">
      <dgm:prSet presAssocID="{28958318-4F91-4A8E-9732-6D99D66933A5}" presName="child" presStyleLbl="alignAccFollowNode1" presStyleIdx="2" presStyleCnt="10" custScaleY="134874" custLinFactY="-5959" custLinFactNeighborX="-20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0B938A-4120-4992-8821-E35D23312CBE}" type="pres">
      <dgm:prSet presAssocID="{0E87BBD8-F9A9-455D-BFAB-8BF7DDA68E0A}" presName="sibTrans" presStyleLbl="sibTrans2D1" presStyleIdx="3" presStyleCnt="10"/>
      <dgm:spPr/>
      <dgm:t>
        <a:bodyPr/>
        <a:lstStyle/>
        <a:p>
          <a:endParaRPr lang="es-ES"/>
        </a:p>
      </dgm:t>
    </dgm:pt>
    <dgm:pt modelId="{881BF6AB-7387-49AE-8D2F-4F1BADAD1B90}" type="pres">
      <dgm:prSet presAssocID="{2F7ED881-7366-4A0A-B383-E1A09BBF29C8}" presName="child" presStyleLbl="alignAccFollowNode1" presStyleIdx="3" presStyleCnt="10" custScaleY="134874" custLinFactY="-5959" custLinFactNeighborX="-20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C53A0B-F68F-4750-9706-562DF22FDDD5}" type="pres">
      <dgm:prSet presAssocID="{25E81D29-7FA7-43C8-ABC7-29553C02FF30}" presName="hSp" presStyleCnt="0"/>
      <dgm:spPr/>
    </dgm:pt>
    <dgm:pt modelId="{39729E76-EDB2-468D-9721-78BA305AA772}" type="pres">
      <dgm:prSet presAssocID="{CCC8676F-0437-4345-B00A-55CBB2603407}" presName="vertFlow" presStyleCnt="0"/>
      <dgm:spPr/>
    </dgm:pt>
    <dgm:pt modelId="{05D3D974-54AD-48DA-B568-78631877B1F3}" type="pres">
      <dgm:prSet presAssocID="{CCC8676F-0437-4345-B00A-55CBB2603407}" presName="header" presStyleLbl="node1" presStyleIdx="1" presStyleCnt="3" custScaleY="137282" custLinFactY="-24922" custLinFactNeighborX="-2107" custLinFactNeighborY="-100000"/>
      <dgm:spPr/>
      <dgm:t>
        <a:bodyPr/>
        <a:lstStyle/>
        <a:p>
          <a:endParaRPr lang="es-ES"/>
        </a:p>
      </dgm:t>
    </dgm:pt>
    <dgm:pt modelId="{6F21C922-FEF7-4D4B-A923-908D3EB5CCD7}" type="pres">
      <dgm:prSet presAssocID="{3A4ACBE2-1EA4-4CF8-801C-4469B7D15284}" presName="parTrans" presStyleLbl="sibTrans2D1" presStyleIdx="4" presStyleCnt="10"/>
      <dgm:spPr/>
      <dgm:t>
        <a:bodyPr/>
        <a:lstStyle/>
        <a:p>
          <a:endParaRPr lang="es-ES"/>
        </a:p>
      </dgm:t>
    </dgm:pt>
    <dgm:pt modelId="{36605EEE-B5CE-4994-A801-72F46FFD8F52}" type="pres">
      <dgm:prSet presAssocID="{3FCB1C33-08F0-4A5C-AEA2-EA1C9B27C134}" presName="child" presStyleLbl="alignAccFollowNode1" presStyleIdx="4" presStyleCnt="10" custScaleY="134874" custLinFactY="-5959" custLinFactNeighborX="-20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AB1234-6CE3-45D0-A9D1-BA39C4E8382F}" type="pres">
      <dgm:prSet presAssocID="{F9BC34E3-F31C-400E-82F6-056EF2737229}" presName="sibTrans" presStyleLbl="sibTrans2D1" presStyleIdx="5" presStyleCnt="10"/>
      <dgm:spPr/>
      <dgm:t>
        <a:bodyPr/>
        <a:lstStyle/>
        <a:p>
          <a:endParaRPr lang="es-ES"/>
        </a:p>
      </dgm:t>
    </dgm:pt>
    <dgm:pt modelId="{034C7D5B-0277-4209-BFB2-C13D61CFEF1A}" type="pres">
      <dgm:prSet presAssocID="{A992CB00-08A5-428D-B9C1-503A4A3C06D0}" presName="child" presStyleLbl="alignAccFollowNode1" presStyleIdx="5" presStyleCnt="10" custScaleY="134874" custLinFactY="-5959" custLinFactNeighborX="-20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12BDDB-2349-49EE-9131-5EC5EBBEC9FD}" type="pres">
      <dgm:prSet presAssocID="{CCC8676F-0437-4345-B00A-55CBB2603407}" presName="hSp" presStyleCnt="0"/>
      <dgm:spPr/>
    </dgm:pt>
    <dgm:pt modelId="{E4EB586B-67EE-4DC9-ADD1-464E38C4F54E}" type="pres">
      <dgm:prSet presAssocID="{03CA4F91-B74F-4D45-9351-C83DC3F154C1}" presName="vertFlow" presStyleCnt="0"/>
      <dgm:spPr/>
    </dgm:pt>
    <dgm:pt modelId="{6C5EA7AA-819F-43B7-AE5A-475524CB1057}" type="pres">
      <dgm:prSet presAssocID="{03CA4F91-B74F-4D45-9351-C83DC3F154C1}" presName="header" presStyleLbl="node1" presStyleIdx="2" presStyleCnt="3" custScaleY="137282" custLinFactY="-24922" custLinFactNeighborX="-2107" custLinFactNeighborY="-100000"/>
      <dgm:spPr/>
      <dgm:t>
        <a:bodyPr/>
        <a:lstStyle/>
        <a:p>
          <a:endParaRPr lang="es-ES"/>
        </a:p>
      </dgm:t>
    </dgm:pt>
    <dgm:pt modelId="{FC589C0F-5F82-4D86-8C7A-547047A7A0AC}" type="pres">
      <dgm:prSet presAssocID="{0D00D106-F547-47AF-B6E0-E51CAE30AA9B}" presName="parTrans" presStyleLbl="sibTrans2D1" presStyleIdx="6" presStyleCnt="10"/>
      <dgm:spPr/>
      <dgm:t>
        <a:bodyPr/>
        <a:lstStyle/>
        <a:p>
          <a:endParaRPr lang="es-ES"/>
        </a:p>
      </dgm:t>
    </dgm:pt>
    <dgm:pt modelId="{67DF7A23-74CC-49EA-8912-8C14D7E0ADBF}" type="pres">
      <dgm:prSet presAssocID="{D0A35D80-B341-41BD-B408-A5BADBEE85F4}" presName="child" presStyleLbl="alignAccFollowNode1" presStyleIdx="6" presStyleCnt="10" custScaleY="134874" custLinFactY="-5959" custLinFactNeighborX="-20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7FAE4E-88F4-4D12-BC50-C893E2F5A298}" type="pres">
      <dgm:prSet presAssocID="{50469F11-632F-4F17-8ECD-4949B5CEAFA8}" presName="sibTrans" presStyleLbl="sibTrans2D1" presStyleIdx="7" presStyleCnt="10"/>
      <dgm:spPr/>
      <dgm:t>
        <a:bodyPr/>
        <a:lstStyle/>
        <a:p>
          <a:endParaRPr lang="es-ES"/>
        </a:p>
      </dgm:t>
    </dgm:pt>
    <dgm:pt modelId="{CC23D279-A10A-43E0-86EE-B5F0C42EEB9C}" type="pres">
      <dgm:prSet presAssocID="{07AA3B9E-E286-45B7-8953-611B5FF984CB}" presName="child" presStyleLbl="alignAccFollowNode1" presStyleIdx="7" presStyleCnt="10" custScaleY="134874" custLinFactY="-5959" custLinFactNeighborX="-20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F1EDEE-DCB1-4930-85CD-66F7F62105C1}" type="pres">
      <dgm:prSet presAssocID="{1F11F6BB-FA48-4BA3-98C9-6E63771DEC72}" presName="sibTrans" presStyleLbl="sibTrans2D1" presStyleIdx="8" presStyleCnt="10"/>
      <dgm:spPr/>
      <dgm:t>
        <a:bodyPr/>
        <a:lstStyle/>
        <a:p>
          <a:endParaRPr lang="es-ES"/>
        </a:p>
      </dgm:t>
    </dgm:pt>
    <dgm:pt modelId="{A2E4D526-D587-4BA0-81E8-9E91F56AC35E}" type="pres">
      <dgm:prSet presAssocID="{73A4112A-FB67-489C-A18A-07BCDCB625B1}" presName="child" presStyleLbl="alignAccFollowNode1" presStyleIdx="8" presStyleCnt="10" custScaleY="134874" custLinFactY="-5959" custLinFactNeighborX="-20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05F74B-27C5-45EA-835A-B0AD06C30E19}" type="pres">
      <dgm:prSet presAssocID="{DBD28EA7-6616-40A5-83E9-F71765390853}" presName="sibTrans" presStyleLbl="sibTrans2D1" presStyleIdx="9" presStyleCnt="10"/>
      <dgm:spPr/>
      <dgm:t>
        <a:bodyPr/>
        <a:lstStyle/>
        <a:p>
          <a:endParaRPr lang="es-ES"/>
        </a:p>
      </dgm:t>
    </dgm:pt>
    <dgm:pt modelId="{D45CAB14-4367-4EB2-94AF-0560EC4C48CA}" type="pres">
      <dgm:prSet presAssocID="{E523334D-9ED0-49ED-BF19-27806675E63B}" presName="child" presStyleLbl="alignAccFollowNode1" presStyleIdx="9" presStyleCnt="10" custScaleY="134874" custLinFactY="-9147" custLinFactNeighborX="27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4E6E7B-6C52-485C-B599-8F039C3621F0}" type="presOf" srcId="{07AA3B9E-E286-45B7-8953-611B5FF984CB}" destId="{CC23D279-A10A-43E0-86EE-B5F0C42EEB9C}" srcOrd="0" destOrd="0" presId="urn:microsoft.com/office/officeart/2005/8/layout/lProcess1"/>
    <dgm:cxn modelId="{73391A41-4B43-4BD5-9CCD-1DEB9DFF73B2}" type="presOf" srcId="{73A4112A-FB67-489C-A18A-07BCDCB625B1}" destId="{A2E4D526-D587-4BA0-81E8-9E91F56AC35E}" srcOrd="0" destOrd="0" presId="urn:microsoft.com/office/officeart/2005/8/layout/lProcess1"/>
    <dgm:cxn modelId="{4D2B33AE-9CBB-4E9D-BC4F-45AD92E1E9F1}" srcId="{03CA4F91-B74F-4D45-9351-C83DC3F154C1}" destId="{07AA3B9E-E286-45B7-8953-611B5FF984CB}" srcOrd="1" destOrd="0" parTransId="{2AAA3A66-9846-4B89-A1AA-27E246EF59A8}" sibTransId="{1F11F6BB-FA48-4BA3-98C9-6E63771DEC72}"/>
    <dgm:cxn modelId="{FEE4660B-801A-45FC-A654-3B88C690CF97}" srcId="{C46D3F74-DD4E-475E-8322-08B42E6B82CC}" destId="{CCC8676F-0437-4345-B00A-55CBB2603407}" srcOrd="1" destOrd="0" parTransId="{BCE816AF-0F3B-46DD-B7C2-2339A4E82029}" sibTransId="{3FE0F8AD-685B-409D-B8A7-C66D46C77D42}"/>
    <dgm:cxn modelId="{1B68CE3D-7289-4AE4-9D25-07EB4179E7C6}" srcId="{03CA4F91-B74F-4D45-9351-C83DC3F154C1}" destId="{73A4112A-FB67-489C-A18A-07BCDCB625B1}" srcOrd="2" destOrd="0" parTransId="{96EC28A8-DB1D-43C5-B943-A618A9785150}" sibTransId="{DBD28EA7-6616-40A5-83E9-F71765390853}"/>
    <dgm:cxn modelId="{C1B31788-A0B1-4513-BAC7-B29ACBD27624}" type="presOf" srcId="{59D37C3B-0283-4B66-8DFA-6EB8668B1F4B}" destId="{C609CA64-C63D-453C-97B6-AB552DD833D0}" srcOrd="0" destOrd="0" presId="urn:microsoft.com/office/officeart/2005/8/layout/lProcess1"/>
    <dgm:cxn modelId="{9814F9A0-9701-4037-84A7-2C7D440ACA8A}" type="presOf" srcId="{3FCB1C33-08F0-4A5C-AEA2-EA1C9B27C134}" destId="{36605EEE-B5CE-4994-A801-72F46FFD8F52}" srcOrd="0" destOrd="0" presId="urn:microsoft.com/office/officeart/2005/8/layout/lProcess1"/>
    <dgm:cxn modelId="{5767E58C-A512-43AC-B8B2-89B99BE747C1}" srcId="{C46D3F74-DD4E-475E-8322-08B42E6B82CC}" destId="{25E81D29-7FA7-43C8-ABC7-29553C02FF30}" srcOrd="0" destOrd="0" parTransId="{7F0EF590-B360-4396-B632-535DAF6789FE}" sibTransId="{D157E1C5-F4CC-4074-BE07-BF6FDCF913D4}"/>
    <dgm:cxn modelId="{B687D2B4-3BBB-410C-A82A-6EFD369E6BC3}" type="presOf" srcId="{1F11F6BB-FA48-4BA3-98C9-6E63771DEC72}" destId="{D8F1EDEE-DCB1-4930-85CD-66F7F62105C1}" srcOrd="0" destOrd="0" presId="urn:microsoft.com/office/officeart/2005/8/layout/lProcess1"/>
    <dgm:cxn modelId="{F06CE1E6-8BB1-4055-BFD8-DFC22DD65214}" type="presOf" srcId="{C46D3F74-DD4E-475E-8322-08B42E6B82CC}" destId="{2BF5B362-48D8-4EEE-924C-144E5D86998E}" srcOrd="0" destOrd="0" presId="urn:microsoft.com/office/officeart/2005/8/layout/lProcess1"/>
    <dgm:cxn modelId="{63D0F785-C4B8-4FEA-B9AF-1336413DE083}" type="presOf" srcId="{3A4ACBE2-1EA4-4CF8-801C-4469B7D15284}" destId="{6F21C922-FEF7-4D4B-A923-908D3EB5CCD7}" srcOrd="0" destOrd="0" presId="urn:microsoft.com/office/officeart/2005/8/layout/lProcess1"/>
    <dgm:cxn modelId="{E9D9177C-8D18-4C22-ACE2-08E064837AAD}" type="presOf" srcId="{0E87BBD8-F9A9-455D-BFAB-8BF7DDA68E0A}" destId="{600B938A-4120-4992-8821-E35D23312CBE}" srcOrd="0" destOrd="0" presId="urn:microsoft.com/office/officeart/2005/8/layout/lProcess1"/>
    <dgm:cxn modelId="{105912AF-B170-4881-B0CD-0BD209B97163}" type="presOf" srcId="{E523334D-9ED0-49ED-BF19-27806675E63B}" destId="{D45CAB14-4367-4EB2-94AF-0560EC4C48CA}" srcOrd="0" destOrd="0" presId="urn:microsoft.com/office/officeart/2005/8/layout/lProcess1"/>
    <dgm:cxn modelId="{C6EB4227-7F9A-452C-AFD5-C285C9707E01}" type="presOf" srcId="{28958318-4F91-4A8E-9732-6D99D66933A5}" destId="{2C4814F1-8304-47B8-A924-6F9273AE8A9A}" srcOrd="0" destOrd="0" presId="urn:microsoft.com/office/officeart/2005/8/layout/lProcess1"/>
    <dgm:cxn modelId="{773173E9-FCD1-4EB9-9BD6-B04B5F89E6B6}" srcId="{CCC8676F-0437-4345-B00A-55CBB2603407}" destId="{3FCB1C33-08F0-4A5C-AEA2-EA1C9B27C134}" srcOrd="0" destOrd="0" parTransId="{3A4ACBE2-1EA4-4CF8-801C-4469B7D15284}" sibTransId="{F9BC34E3-F31C-400E-82F6-056EF2737229}"/>
    <dgm:cxn modelId="{42A9C467-6867-460A-8D07-F2C6654B5DC4}" type="presOf" srcId="{50469F11-632F-4F17-8ECD-4949B5CEAFA8}" destId="{547FAE4E-88F4-4D12-BC50-C893E2F5A298}" srcOrd="0" destOrd="0" presId="urn:microsoft.com/office/officeart/2005/8/layout/lProcess1"/>
    <dgm:cxn modelId="{0FB08A8B-31DF-4A0B-AFFB-7887D51BA471}" srcId="{03CA4F91-B74F-4D45-9351-C83DC3F154C1}" destId="{E523334D-9ED0-49ED-BF19-27806675E63B}" srcOrd="3" destOrd="0" parTransId="{21E9559E-9530-47BD-ACEA-4148C5D4B698}" sibTransId="{AACDE771-908D-4B68-95DE-DD41399771F1}"/>
    <dgm:cxn modelId="{E80E583B-498F-4DB8-AF3A-48A4598E59A7}" srcId="{25E81D29-7FA7-43C8-ABC7-29553C02FF30}" destId="{913BA6F7-11F9-4EB9-95E7-C1612D6CC9B5}" srcOrd="0" destOrd="0" parTransId="{59D37C3B-0283-4B66-8DFA-6EB8668B1F4B}" sibTransId="{B7D15A56-A098-4975-B654-4117EC7C357A}"/>
    <dgm:cxn modelId="{A2DD4B54-18DE-48E3-AFF1-E4E6FBF567C0}" type="presOf" srcId="{0D00D106-F547-47AF-B6E0-E51CAE30AA9B}" destId="{FC589C0F-5F82-4D86-8C7A-547047A7A0AC}" srcOrd="0" destOrd="0" presId="urn:microsoft.com/office/officeart/2005/8/layout/lProcess1"/>
    <dgm:cxn modelId="{387A6A55-2EC0-4EA6-A3D7-E357E04494AC}" type="presOf" srcId="{03CA4F91-B74F-4D45-9351-C83DC3F154C1}" destId="{6C5EA7AA-819F-43B7-AE5A-475524CB1057}" srcOrd="0" destOrd="0" presId="urn:microsoft.com/office/officeart/2005/8/layout/lProcess1"/>
    <dgm:cxn modelId="{022DFF19-6A14-4BCC-83D7-8CB0D0BE273D}" type="presOf" srcId="{D0A35D80-B341-41BD-B408-A5BADBEE85F4}" destId="{67DF7A23-74CC-49EA-8912-8C14D7E0ADBF}" srcOrd="0" destOrd="0" presId="urn:microsoft.com/office/officeart/2005/8/layout/lProcess1"/>
    <dgm:cxn modelId="{8823C2A1-1770-440E-A0FA-DE3A8D931F6C}" srcId="{C46D3F74-DD4E-475E-8322-08B42E6B82CC}" destId="{03CA4F91-B74F-4D45-9351-C83DC3F154C1}" srcOrd="2" destOrd="0" parTransId="{24180190-8716-413E-83A6-5A7116F71E30}" sibTransId="{A3897B40-DDE8-463E-A41F-2768AAA914AC}"/>
    <dgm:cxn modelId="{EBC8B829-A529-4B33-AFDD-968DE2FC728D}" srcId="{03CA4F91-B74F-4D45-9351-C83DC3F154C1}" destId="{D0A35D80-B341-41BD-B408-A5BADBEE85F4}" srcOrd="0" destOrd="0" parTransId="{0D00D106-F547-47AF-B6E0-E51CAE30AA9B}" sibTransId="{50469F11-632F-4F17-8ECD-4949B5CEAFA8}"/>
    <dgm:cxn modelId="{7BC5769A-A1CF-4EDC-9377-E20A564BBDD8}" type="presOf" srcId="{25E81D29-7FA7-43C8-ABC7-29553C02FF30}" destId="{D3996493-3205-45D5-A985-DE8959DF3EFF}" srcOrd="0" destOrd="0" presId="urn:microsoft.com/office/officeart/2005/8/layout/lProcess1"/>
    <dgm:cxn modelId="{C8A1E71A-79CE-4946-AE0D-64F3D67A7C6E}" srcId="{25E81D29-7FA7-43C8-ABC7-29553C02FF30}" destId="{28958318-4F91-4A8E-9732-6D99D66933A5}" srcOrd="2" destOrd="0" parTransId="{C6900E23-E265-44DA-938C-E1684F633884}" sibTransId="{0E87BBD8-F9A9-455D-BFAB-8BF7DDA68E0A}"/>
    <dgm:cxn modelId="{A7207F7F-7F91-4A70-A44D-EFC805A0420F}" type="presOf" srcId="{B7D15A56-A098-4975-B654-4117EC7C357A}" destId="{45A9900C-79B4-4000-8216-20F9A35B3481}" srcOrd="0" destOrd="0" presId="urn:microsoft.com/office/officeart/2005/8/layout/lProcess1"/>
    <dgm:cxn modelId="{158E43C4-6994-437C-860D-2305F888B5C6}" srcId="{25E81D29-7FA7-43C8-ABC7-29553C02FF30}" destId="{1950254F-3B46-40CC-8FD2-1A831B12EF46}" srcOrd="1" destOrd="0" parTransId="{CE064E27-D92C-4831-B0B5-717DB826A639}" sibTransId="{93C406E8-3BCD-4BB6-90CA-B24A70BEDF23}"/>
    <dgm:cxn modelId="{CA9EC524-26A0-4FA1-9E55-D0F52F988ECD}" type="presOf" srcId="{CCC8676F-0437-4345-B00A-55CBB2603407}" destId="{05D3D974-54AD-48DA-B568-78631877B1F3}" srcOrd="0" destOrd="0" presId="urn:microsoft.com/office/officeart/2005/8/layout/lProcess1"/>
    <dgm:cxn modelId="{93B96F20-8AE2-48CF-8A80-F3F6EB56E562}" type="presOf" srcId="{1950254F-3B46-40CC-8FD2-1A831B12EF46}" destId="{A2F90825-73E6-42F1-997E-48DBDEEBDBED}" srcOrd="0" destOrd="0" presId="urn:microsoft.com/office/officeart/2005/8/layout/lProcess1"/>
    <dgm:cxn modelId="{C004ED9A-10E1-4549-AA0C-0EB2C680D9F8}" srcId="{CCC8676F-0437-4345-B00A-55CBB2603407}" destId="{A992CB00-08A5-428D-B9C1-503A4A3C06D0}" srcOrd="1" destOrd="0" parTransId="{282BBE9B-CF8F-4B3C-A711-C6EC0ABB96EF}" sibTransId="{20B412C9-2C1B-469B-9E89-5B819B1D765C}"/>
    <dgm:cxn modelId="{73A7C75E-F1B8-4930-83DD-A6ABC1A8DD06}" type="presOf" srcId="{913BA6F7-11F9-4EB9-95E7-C1612D6CC9B5}" destId="{8756A62D-B689-4EC2-9D4C-A876C35DB218}" srcOrd="0" destOrd="0" presId="urn:microsoft.com/office/officeart/2005/8/layout/lProcess1"/>
    <dgm:cxn modelId="{5A8A83E0-C8D1-4CFE-9358-AE88B8527260}" type="presOf" srcId="{DBD28EA7-6616-40A5-83E9-F71765390853}" destId="{8F05F74B-27C5-45EA-835A-B0AD06C30E19}" srcOrd="0" destOrd="0" presId="urn:microsoft.com/office/officeart/2005/8/layout/lProcess1"/>
    <dgm:cxn modelId="{CEBA9BCB-9D22-490E-816D-8F2FFF9DEDEB}" type="presOf" srcId="{93C406E8-3BCD-4BB6-90CA-B24A70BEDF23}" destId="{62C41E93-2EDD-4437-82AF-D80B5ADBDFB7}" srcOrd="0" destOrd="0" presId="urn:microsoft.com/office/officeart/2005/8/layout/lProcess1"/>
    <dgm:cxn modelId="{E3210E70-4D38-4639-BA69-4D8254CFF5A9}" srcId="{25E81D29-7FA7-43C8-ABC7-29553C02FF30}" destId="{2F7ED881-7366-4A0A-B383-E1A09BBF29C8}" srcOrd="3" destOrd="0" parTransId="{06BA1479-79BC-43C2-9E29-0C0BC0AFF3E4}" sibTransId="{FF13EF04-E862-4096-9EB1-F019E5C43B03}"/>
    <dgm:cxn modelId="{57710590-C706-44B5-A5D0-D4BAE92A1CC4}" type="presOf" srcId="{A992CB00-08A5-428D-B9C1-503A4A3C06D0}" destId="{034C7D5B-0277-4209-BFB2-C13D61CFEF1A}" srcOrd="0" destOrd="0" presId="urn:microsoft.com/office/officeart/2005/8/layout/lProcess1"/>
    <dgm:cxn modelId="{82242C6D-CC43-4A5E-8EB8-FE5DADBD19C3}" type="presOf" srcId="{2F7ED881-7366-4A0A-B383-E1A09BBF29C8}" destId="{881BF6AB-7387-49AE-8D2F-4F1BADAD1B90}" srcOrd="0" destOrd="0" presId="urn:microsoft.com/office/officeart/2005/8/layout/lProcess1"/>
    <dgm:cxn modelId="{18F748E7-1A33-4854-8CD7-F1E96872A3DD}" type="presOf" srcId="{F9BC34E3-F31C-400E-82F6-056EF2737229}" destId="{8BAB1234-6CE3-45D0-A9D1-BA39C4E8382F}" srcOrd="0" destOrd="0" presId="urn:microsoft.com/office/officeart/2005/8/layout/lProcess1"/>
    <dgm:cxn modelId="{0C1E07E6-C3C0-4A4F-9B3C-DD4B1CDB12E4}" type="presParOf" srcId="{2BF5B362-48D8-4EEE-924C-144E5D86998E}" destId="{EDBE5843-B0A7-4F15-9AA9-C46C3073C1A8}" srcOrd="0" destOrd="0" presId="urn:microsoft.com/office/officeart/2005/8/layout/lProcess1"/>
    <dgm:cxn modelId="{49359E3C-39A2-4F72-A675-468FD9B6A6F5}" type="presParOf" srcId="{EDBE5843-B0A7-4F15-9AA9-C46C3073C1A8}" destId="{D3996493-3205-45D5-A985-DE8959DF3EFF}" srcOrd="0" destOrd="0" presId="urn:microsoft.com/office/officeart/2005/8/layout/lProcess1"/>
    <dgm:cxn modelId="{91F583EC-430D-4737-AD4C-0ABE1834C8A3}" type="presParOf" srcId="{EDBE5843-B0A7-4F15-9AA9-C46C3073C1A8}" destId="{C609CA64-C63D-453C-97B6-AB552DD833D0}" srcOrd="1" destOrd="0" presId="urn:microsoft.com/office/officeart/2005/8/layout/lProcess1"/>
    <dgm:cxn modelId="{08C7FFB5-7BA2-49E9-97DB-BD770AA2872D}" type="presParOf" srcId="{EDBE5843-B0A7-4F15-9AA9-C46C3073C1A8}" destId="{8756A62D-B689-4EC2-9D4C-A876C35DB218}" srcOrd="2" destOrd="0" presId="urn:microsoft.com/office/officeart/2005/8/layout/lProcess1"/>
    <dgm:cxn modelId="{A48CD6CA-ADF6-4BDD-A392-66809B53AA80}" type="presParOf" srcId="{EDBE5843-B0A7-4F15-9AA9-C46C3073C1A8}" destId="{45A9900C-79B4-4000-8216-20F9A35B3481}" srcOrd="3" destOrd="0" presId="urn:microsoft.com/office/officeart/2005/8/layout/lProcess1"/>
    <dgm:cxn modelId="{B9D45AAB-3E9B-494B-8A06-EB7FF1B85717}" type="presParOf" srcId="{EDBE5843-B0A7-4F15-9AA9-C46C3073C1A8}" destId="{A2F90825-73E6-42F1-997E-48DBDEEBDBED}" srcOrd="4" destOrd="0" presId="urn:microsoft.com/office/officeart/2005/8/layout/lProcess1"/>
    <dgm:cxn modelId="{C89E6F0E-00A7-4CF8-ABDF-1AF98802EDB7}" type="presParOf" srcId="{EDBE5843-B0A7-4F15-9AA9-C46C3073C1A8}" destId="{62C41E93-2EDD-4437-82AF-D80B5ADBDFB7}" srcOrd="5" destOrd="0" presId="urn:microsoft.com/office/officeart/2005/8/layout/lProcess1"/>
    <dgm:cxn modelId="{68FE0181-C211-4CA6-AAB2-B5360BF72437}" type="presParOf" srcId="{EDBE5843-B0A7-4F15-9AA9-C46C3073C1A8}" destId="{2C4814F1-8304-47B8-A924-6F9273AE8A9A}" srcOrd="6" destOrd="0" presId="urn:microsoft.com/office/officeart/2005/8/layout/lProcess1"/>
    <dgm:cxn modelId="{2F59E771-5C20-4C23-9387-78B2BB5B2DED}" type="presParOf" srcId="{EDBE5843-B0A7-4F15-9AA9-C46C3073C1A8}" destId="{600B938A-4120-4992-8821-E35D23312CBE}" srcOrd="7" destOrd="0" presId="urn:microsoft.com/office/officeart/2005/8/layout/lProcess1"/>
    <dgm:cxn modelId="{3E901F7E-B540-4C14-A65F-AF55B8A98019}" type="presParOf" srcId="{EDBE5843-B0A7-4F15-9AA9-C46C3073C1A8}" destId="{881BF6AB-7387-49AE-8D2F-4F1BADAD1B90}" srcOrd="8" destOrd="0" presId="urn:microsoft.com/office/officeart/2005/8/layout/lProcess1"/>
    <dgm:cxn modelId="{0FA1F617-E9D3-45B5-B5B8-C3A5E20B61C3}" type="presParOf" srcId="{2BF5B362-48D8-4EEE-924C-144E5D86998E}" destId="{3EC53A0B-F68F-4750-9706-562DF22FDDD5}" srcOrd="1" destOrd="0" presId="urn:microsoft.com/office/officeart/2005/8/layout/lProcess1"/>
    <dgm:cxn modelId="{FD19D2FD-D176-47F9-A349-6AC037480708}" type="presParOf" srcId="{2BF5B362-48D8-4EEE-924C-144E5D86998E}" destId="{39729E76-EDB2-468D-9721-78BA305AA772}" srcOrd="2" destOrd="0" presId="urn:microsoft.com/office/officeart/2005/8/layout/lProcess1"/>
    <dgm:cxn modelId="{A74D741B-C330-458B-87B1-FD5B6687A262}" type="presParOf" srcId="{39729E76-EDB2-468D-9721-78BA305AA772}" destId="{05D3D974-54AD-48DA-B568-78631877B1F3}" srcOrd="0" destOrd="0" presId="urn:microsoft.com/office/officeart/2005/8/layout/lProcess1"/>
    <dgm:cxn modelId="{F1DE0734-BA04-42B7-80FC-B91BEDF61F04}" type="presParOf" srcId="{39729E76-EDB2-468D-9721-78BA305AA772}" destId="{6F21C922-FEF7-4D4B-A923-908D3EB5CCD7}" srcOrd="1" destOrd="0" presId="urn:microsoft.com/office/officeart/2005/8/layout/lProcess1"/>
    <dgm:cxn modelId="{0DA4ED8A-9302-409A-AABF-9270F98C2829}" type="presParOf" srcId="{39729E76-EDB2-468D-9721-78BA305AA772}" destId="{36605EEE-B5CE-4994-A801-72F46FFD8F52}" srcOrd="2" destOrd="0" presId="urn:microsoft.com/office/officeart/2005/8/layout/lProcess1"/>
    <dgm:cxn modelId="{3C06B833-AA83-4BF4-881D-FD9EAFF7F75E}" type="presParOf" srcId="{39729E76-EDB2-468D-9721-78BA305AA772}" destId="{8BAB1234-6CE3-45D0-A9D1-BA39C4E8382F}" srcOrd="3" destOrd="0" presId="urn:microsoft.com/office/officeart/2005/8/layout/lProcess1"/>
    <dgm:cxn modelId="{65EE4E0F-0A7A-413F-A158-8AF628E0433E}" type="presParOf" srcId="{39729E76-EDB2-468D-9721-78BA305AA772}" destId="{034C7D5B-0277-4209-BFB2-C13D61CFEF1A}" srcOrd="4" destOrd="0" presId="urn:microsoft.com/office/officeart/2005/8/layout/lProcess1"/>
    <dgm:cxn modelId="{100FA5FB-C563-481D-BF72-8EBFDB2D307E}" type="presParOf" srcId="{2BF5B362-48D8-4EEE-924C-144E5D86998E}" destId="{F312BDDB-2349-49EE-9131-5EC5EBBEC9FD}" srcOrd="3" destOrd="0" presId="urn:microsoft.com/office/officeart/2005/8/layout/lProcess1"/>
    <dgm:cxn modelId="{23C859CB-17E8-4A77-864E-F0F35F900EAF}" type="presParOf" srcId="{2BF5B362-48D8-4EEE-924C-144E5D86998E}" destId="{E4EB586B-67EE-4DC9-ADD1-464E38C4F54E}" srcOrd="4" destOrd="0" presId="urn:microsoft.com/office/officeart/2005/8/layout/lProcess1"/>
    <dgm:cxn modelId="{6A0B9E51-E66F-44A6-A1B8-F6518C247C28}" type="presParOf" srcId="{E4EB586B-67EE-4DC9-ADD1-464E38C4F54E}" destId="{6C5EA7AA-819F-43B7-AE5A-475524CB1057}" srcOrd="0" destOrd="0" presId="urn:microsoft.com/office/officeart/2005/8/layout/lProcess1"/>
    <dgm:cxn modelId="{8582FDA7-EBCB-420E-9496-8B1C53658741}" type="presParOf" srcId="{E4EB586B-67EE-4DC9-ADD1-464E38C4F54E}" destId="{FC589C0F-5F82-4D86-8C7A-547047A7A0AC}" srcOrd="1" destOrd="0" presId="urn:microsoft.com/office/officeart/2005/8/layout/lProcess1"/>
    <dgm:cxn modelId="{A5D5EEAE-3441-4D90-B2E3-30A4F2161B53}" type="presParOf" srcId="{E4EB586B-67EE-4DC9-ADD1-464E38C4F54E}" destId="{67DF7A23-74CC-49EA-8912-8C14D7E0ADBF}" srcOrd="2" destOrd="0" presId="urn:microsoft.com/office/officeart/2005/8/layout/lProcess1"/>
    <dgm:cxn modelId="{5DF29E13-A3B0-48C5-8F83-0BD70A221BE8}" type="presParOf" srcId="{E4EB586B-67EE-4DC9-ADD1-464E38C4F54E}" destId="{547FAE4E-88F4-4D12-BC50-C893E2F5A298}" srcOrd="3" destOrd="0" presId="urn:microsoft.com/office/officeart/2005/8/layout/lProcess1"/>
    <dgm:cxn modelId="{3A45EA47-213A-4C59-8ADB-AD4CC6CD0096}" type="presParOf" srcId="{E4EB586B-67EE-4DC9-ADD1-464E38C4F54E}" destId="{CC23D279-A10A-43E0-86EE-B5F0C42EEB9C}" srcOrd="4" destOrd="0" presId="urn:microsoft.com/office/officeart/2005/8/layout/lProcess1"/>
    <dgm:cxn modelId="{5BEBDD8F-5B1C-4036-9301-6AB812BEE82F}" type="presParOf" srcId="{E4EB586B-67EE-4DC9-ADD1-464E38C4F54E}" destId="{D8F1EDEE-DCB1-4930-85CD-66F7F62105C1}" srcOrd="5" destOrd="0" presId="urn:microsoft.com/office/officeart/2005/8/layout/lProcess1"/>
    <dgm:cxn modelId="{3AE429BC-E392-449E-B223-78F4544C1AC3}" type="presParOf" srcId="{E4EB586B-67EE-4DC9-ADD1-464E38C4F54E}" destId="{A2E4D526-D587-4BA0-81E8-9E91F56AC35E}" srcOrd="6" destOrd="0" presId="urn:microsoft.com/office/officeart/2005/8/layout/lProcess1"/>
    <dgm:cxn modelId="{2228F340-C6E9-44E7-9CD7-60A74E4EEA6D}" type="presParOf" srcId="{E4EB586B-67EE-4DC9-ADD1-464E38C4F54E}" destId="{8F05F74B-27C5-45EA-835A-B0AD06C30E19}" srcOrd="7" destOrd="0" presId="urn:microsoft.com/office/officeart/2005/8/layout/lProcess1"/>
    <dgm:cxn modelId="{0141F42E-9422-47A9-A180-ADE8A03AA953}" type="presParOf" srcId="{E4EB586B-67EE-4DC9-ADD1-464E38C4F54E}" destId="{D45CAB14-4367-4EB2-94AF-0560EC4C48CA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629DDE-81E2-48BB-A28B-4E707C3B80F1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FF5ECC3-706A-420E-A90C-A9EACFDD9E58}">
      <dgm:prSet phldrT="[Texto]" custT="1"/>
      <dgm:spPr/>
      <dgm:t>
        <a:bodyPr/>
        <a:lstStyle/>
        <a:p>
          <a:r>
            <a:rPr lang="es-EC" sz="1800" b="1" dirty="0">
              <a:latin typeface="Comic Sans MS" panose="030F0702030302020204" pitchFamily="66" charset="0"/>
            </a:rPr>
            <a:t>Enfoque de la investigación</a:t>
          </a:r>
        </a:p>
      </dgm:t>
    </dgm:pt>
    <dgm:pt modelId="{71D3BE71-AF00-49B3-AD59-3CC638A4306B}" type="parTrans" cxnId="{F64862B8-13A2-4DB2-A077-48E69D01D645}">
      <dgm:prSet/>
      <dgm:spPr/>
      <dgm:t>
        <a:bodyPr/>
        <a:lstStyle/>
        <a:p>
          <a:endParaRPr lang="es-EC" sz="1800"/>
        </a:p>
      </dgm:t>
    </dgm:pt>
    <dgm:pt modelId="{50FC8132-48F5-4471-BD22-DB61BF37AC24}" type="sibTrans" cxnId="{F64862B8-13A2-4DB2-A077-48E69D01D645}">
      <dgm:prSet/>
      <dgm:spPr/>
      <dgm:t>
        <a:bodyPr/>
        <a:lstStyle/>
        <a:p>
          <a:endParaRPr lang="es-EC" sz="1800"/>
        </a:p>
      </dgm:t>
    </dgm:pt>
    <dgm:pt modelId="{8086558D-1B5C-458F-9B4D-5F9084B45DC2}">
      <dgm:prSet phldrT="[Texto]" custT="1"/>
      <dgm:spPr/>
      <dgm:t>
        <a:bodyPr/>
        <a:lstStyle/>
        <a:p>
          <a:r>
            <a:rPr lang="es-EC" sz="1800" dirty="0"/>
            <a:t>Mixto </a:t>
          </a:r>
        </a:p>
      </dgm:t>
    </dgm:pt>
    <dgm:pt modelId="{53532355-3666-437B-92B2-F4A31F8DA1EB}" type="parTrans" cxnId="{950F7A92-8464-4763-B8BA-C2408049A8B1}">
      <dgm:prSet/>
      <dgm:spPr/>
      <dgm:t>
        <a:bodyPr/>
        <a:lstStyle/>
        <a:p>
          <a:endParaRPr lang="es-EC" sz="1800"/>
        </a:p>
      </dgm:t>
    </dgm:pt>
    <dgm:pt modelId="{E12E9449-A94B-434E-88AD-55AF911200D4}" type="sibTrans" cxnId="{950F7A92-8464-4763-B8BA-C2408049A8B1}">
      <dgm:prSet/>
      <dgm:spPr/>
      <dgm:t>
        <a:bodyPr/>
        <a:lstStyle/>
        <a:p>
          <a:endParaRPr lang="es-EC" sz="1800"/>
        </a:p>
      </dgm:t>
    </dgm:pt>
    <dgm:pt modelId="{C6F18E55-5BB1-4D12-AB20-199B91D90213}">
      <dgm:prSet phldrT="[Texto]" custT="1"/>
      <dgm:spPr/>
      <dgm:t>
        <a:bodyPr/>
        <a:lstStyle/>
        <a:p>
          <a:r>
            <a:rPr lang="es-EC" sz="1800" b="1" dirty="0">
              <a:latin typeface="Comic Sans MS" panose="030F0702030302020204" pitchFamily="66" charset="0"/>
            </a:rPr>
            <a:t>Tipología de la investigación</a:t>
          </a:r>
        </a:p>
      </dgm:t>
    </dgm:pt>
    <dgm:pt modelId="{751A9874-1366-4590-8F39-052D44F9608C}" type="parTrans" cxnId="{90C4DE55-BD96-45F7-9E9D-1F8E2609AF57}">
      <dgm:prSet/>
      <dgm:spPr/>
      <dgm:t>
        <a:bodyPr/>
        <a:lstStyle/>
        <a:p>
          <a:endParaRPr lang="es-EC" sz="1800"/>
        </a:p>
      </dgm:t>
    </dgm:pt>
    <dgm:pt modelId="{670C7DD5-1A2A-4C86-9D7A-DD203BB3B9F6}" type="sibTrans" cxnId="{90C4DE55-BD96-45F7-9E9D-1F8E2609AF57}">
      <dgm:prSet/>
      <dgm:spPr/>
      <dgm:t>
        <a:bodyPr/>
        <a:lstStyle/>
        <a:p>
          <a:endParaRPr lang="es-EC" sz="1800"/>
        </a:p>
      </dgm:t>
    </dgm:pt>
    <dgm:pt modelId="{FF3A849F-2690-4342-A75D-F150D400CAEB}">
      <dgm:prSet phldrT="[Texto]" custT="1"/>
      <dgm:spPr/>
      <dgm:t>
        <a:bodyPr/>
        <a:lstStyle/>
        <a:p>
          <a:r>
            <a:rPr lang="es-EC" sz="1800" b="0" i="0" dirty="0"/>
            <a:t>Por el alcance: descriptiva</a:t>
          </a:r>
        </a:p>
      </dgm:t>
    </dgm:pt>
    <dgm:pt modelId="{E0ABE3CB-6C43-4A3A-9DC7-74731E3E986C}" type="parTrans" cxnId="{C4B3254B-D443-4D2C-B3D4-6DC6782E330D}">
      <dgm:prSet/>
      <dgm:spPr/>
      <dgm:t>
        <a:bodyPr/>
        <a:lstStyle/>
        <a:p>
          <a:endParaRPr lang="es-ES"/>
        </a:p>
      </dgm:t>
    </dgm:pt>
    <dgm:pt modelId="{8BABCE38-3378-497C-9871-A29D3F41A490}" type="sibTrans" cxnId="{C4B3254B-D443-4D2C-B3D4-6DC6782E330D}">
      <dgm:prSet/>
      <dgm:spPr/>
      <dgm:t>
        <a:bodyPr/>
        <a:lstStyle/>
        <a:p>
          <a:endParaRPr lang="es-ES"/>
        </a:p>
      </dgm:t>
    </dgm:pt>
    <dgm:pt modelId="{74CCD6BC-C5DC-4134-A6DC-0D73653223A5}">
      <dgm:prSet phldrT="[Texto]" custT="1"/>
      <dgm:spPr/>
      <dgm:t>
        <a:bodyPr/>
        <a:lstStyle/>
        <a:p>
          <a:r>
            <a:rPr lang="es-ES" sz="1800" b="0" i="0" dirty="0"/>
            <a:t>Por su finalidad aplicada </a:t>
          </a:r>
          <a:endParaRPr lang="es-EC" sz="1800" b="0" i="0" dirty="0"/>
        </a:p>
      </dgm:t>
    </dgm:pt>
    <dgm:pt modelId="{A1AAB023-A595-4149-9264-6DF80BE2C7F6}" type="parTrans" cxnId="{D9A5845B-C3B8-4E02-85E6-828210754CFB}">
      <dgm:prSet/>
      <dgm:spPr/>
      <dgm:t>
        <a:bodyPr/>
        <a:lstStyle/>
        <a:p>
          <a:endParaRPr lang="es-ES"/>
        </a:p>
      </dgm:t>
    </dgm:pt>
    <dgm:pt modelId="{8355A6F8-FA01-4D75-B515-4FCCDEE00F73}" type="sibTrans" cxnId="{D9A5845B-C3B8-4E02-85E6-828210754CFB}">
      <dgm:prSet/>
      <dgm:spPr/>
      <dgm:t>
        <a:bodyPr/>
        <a:lstStyle/>
        <a:p>
          <a:endParaRPr lang="es-ES"/>
        </a:p>
      </dgm:t>
    </dgm:pt>
    <dgm:pt modelId="{797BE6C8-EF44-4FA7-8776-C995B43113BE}">
      <dgm:prSet phldrT="[Texto]" custT="1"/>
      <dgm:spPr/>
      <dgm:t>
        <a:bodyPr/>
        <a:lstStyle/>
        <a:p>
          <a:r>
            <a:rPr lang="es-ES" sz="1800" b="0" i="0" dirty="0"/>
            <a:t>Por el control de las variables: no experimental </a:t>
          </a:r>
          <a:endParaRPr lang="es-EC" sz="1800" b="0" i="0" dirty="0"/>
        </a:p>
      </dgm:t>
    </dgm:pt>
    <dgm:pt modelId="{FBFBA9CC-51B6-4867-BFEE-0AC1337BA9F1}" type="parTrans" cxnId="{1DA9B054-7BEB-4E40-94E1-936A0E049383}">
      <dgm:prSet/>
      <dgm:spPr/>
      <dgm:t>
        <a:bodyPr/>
        <a:lstStyle/>
        <a:p>
          <a:endParaRPr lang="es-ES"/>
        </a:p>
      </dgm:t>
    </dgm:pt>
    <dgm:pt modelId="{3339F763-0371-4D4F-8ED1-2F9BC0973BA6}" type="sibTrans" cxnId="{1DA9B054-7BEB-4E40-94E1-936A0E049383}">
      <dgm:prSet/>
      <dgm:spPr/>
      <dgm:t>
        <a:bodyPr/>
        <a:lstStyle/>
        <a:p>
          <a:endParaRPr lang="es-ES"/>
        </a:p>
      </dgm:t>
    </dgm:pt>
    <dgm:pt modelId="{12453646-729B-4F57-8898-2E7184FA608F}" type="pres">
      <dgm:prSet presAssocID="{DA629DDE-81E2-48BB-A28B-4E707C3B80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08D662-13A4-45F7-B516-407B10592EBB}" type="pres">
      <dgm:prSet presAssocID="{FFF5ECC3-706A-420E-A90C-A9EACFDD9E58}" presName="linNode" presStyleCnt="0"/>
      <dgm:spPr/>
    </dgm:pt>
    <dgm:pt modelId="{471206A3-43C7-4C99-8BF1-D8C31BA55FAB}" type="pres">
      <dgm:prSet presAssocID="{FFF5ECC3-706A-420E-A90C-A9EACFDD9E58}" presName="parentText" presStyleLbl="node1" presStyleIdx="0" presStyleCnt="2" custScaleY="6066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8351FC-5968-4727-A1D4-C9A41C25AD5C}" type="pres">
      <dgm:prSet presAssocID="{FFF5ECC3-706A-420E-A90C-A9EACFDD9E58}" presName="descendantText" presStyleLbl="alignAccFollowNode1" presStyleIdx="0" presStyleCnt="2" custScaleY="55141" custLinFactNeighborY="-33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B23CAD-2248-44A3-B1FC-838047EBCF40}" type="pres">
      <dgm:prSet presAssocID="{50FC8132-48F5-4471-BD22-DB61BF37AC24}" presName="sp" presStyleCnt="0"/>
      <dgm:spPr/>
    </dgm:pt>
    <dgm:pt modelId="{EF1B77DC-2F4F-40B8-89C8-BF51D47B4FF9}" type="pres">
      <dgm:prSet presAssocID="{C6F18E55-5BB1-4D12-AB20-199B91D90213}" presName="linNode" presStyleCnt="0"/>
      <dgm:spPr/>
    </dgm:pt>
    <dgm:pt modelId="{41D25B5C-87C9-4C3A-9423-AAA539C16F84}" type="pres">
      <dgm:prSet presAssocID="{C6F18E55-5BB1-4D12-AB20-199B91D90213}" presName="parentText" presStyleLbl="node1" presStyleIdx="1" presStyleCnt="2" custScaleY="8053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66E95C-289E-40C7-BD6B-72418535B700}" type="pres">
      <dgm:prSet presAssocID="{C6F18E55-5BB1-4D12-AB20-199B91D90213}" presName="descendantText" presStyleLbl="alignAccFollowNode1" presStyleIdx="1" presStyleCnt="2" custScaleY="936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A9B054-7BEB-4E40-94E1-936A0E049383}" srcId="{C6F18E55-5BB1-4D12-AB20-199B91D90213}" destId="{797BE6C8-EF44-4FA7-8776-C995B43113BE}" srcOrd="2" destOrd="0" parTransId="{FBFBA9CC-51B6-4867-BFEE-0AC1337BA9F1}" sibTransId="{3339F763-0371-4D4F-8ED1-2F9BC0973BA6}"/>
    <dgm:cxn modelId="{90C4DE55-BD96-45F7-9E9D-1F8E2609AF57}" srcId="{DA629DDE-81E2-48BB-A28B-4E707C3B80F1}" destId="{C6F18E55-5BB1-4D12-AB20-199B91D90213}" srcOrd="1" destOrd="0" parTransId="{751A9874-1366-4590-8F39-052D44F9608C}" sibTransId="{670C7DD5-1A2A-4C86-9D7A-DD203BB3B9F6}"/>
    <dgm:cxn modelId="{C4B3254B-D443-4D2C-B3D4-6DC6782E330D}" srcId="{C6F18E55-5BB1-4D12-AB20-199B91D90213}" destId="{FF3A849F-2690-4342-A75D-F150D400CAEB}" srcOrd="0" destOrd="0" parTransId="{E0ABE3CB-6C43-4A3A-9DC7-74731E3E986C}" sibTransId="{8BABCE38-3378-497C-9871-A29D3F41A490}"/>
    <dgm:cxn modelId="{9C9141A9-0F11-4E25-B392-5AFD27845483}" type="presOf" srcId="{74CCD6BC-C5DC-4134-A6DC-0D73653223A5}" destId="{0666E95C-289E-40C7-BD6B-72418535B700}" srcOrd="0" destOrd="1" presId="urn:microsoft.com/office/officeart/2005/8/layout/vList5"/>
    <dgm:cxn modelId="{950F7A92-8464-4763-B8BA-C2408049A8B1}" srcId="{FFF5ECC3-706A-420E-A90C-A9EACFDD9E58}" destId="{8086558D-1B5C-458F-9B4D-5F9084B45DC2}" srcOrd="0" destOrd="0" parTransId="{53532355-3666-437B-92B2-F4A31F8DA1EB}" sibTransId="{E12E9449-A94B-434E-88AD-55AF911200D4}"/>
    <dgm:cxn modelId="{5B8E3D81-7327-4FD0-A7AB-CDE1FA63B9FC}" type="presOf" srcId="{FF3A849F-2690-4342-A75D-F150D400CAEB}" destId="{0666E95C-289E-40C7-BD6B-72418535B700}" srcOrd="0" destOrd="0" presId="urn:microsoft.com/office/officeart/2005/8/layout/vList5"/>
    <dgm:cxn modelId="{A32948E6-9F1A-4523-BC3B-9A7E278014F0}" type="presOf" srcId="{8086558D-1B5C-458F-9B4D-5F9084B45DC2}" destId="{978351FC-5968-4727-A1D4-C9A41C25AD5C}" srcOrd="0" destOrd="0" presId="urn:microsoft.com/office/officeart/2005/8/layout/vList5"/>
    <dgm:cxn modelId="{B1FF0E66-3B5A-4F4D-9FEB-B4E28C274FF6}" type="presOf" srcId="{797BE6C8-EF44-4FA7-8776-C995B43113BE}" destId="{0666E95C-289E-40C7-BD6B-72418535B700}" srcOrd="0" destOrd="2" presId="urn:microsoft.com/office/officeart/2005/8/layout/vList5"/>
    <dgm:cxn modelId="{B3C882BB-8B7A-4B01-AACB-DD4FF0FCBCE5}" type="presOf" srcId="{DA629DDE-81E2-48BB-A28B-4E707C3B80F1}" destId="{12453646-729B-4F57-8898-2E7184FA608F}" srcOrd="0" destOrd="0" presId="urn:microsoft.com/office/officeart/2005/8/layout/vList5"/>
    <dgm:cxn modelId="{F64862B8-13A2-4DB2-A077-48E69D01D645}" srcId="{DA629DDE-81E2-48BB-A28B-4E707C3B80F1}" destId="{FFF5ECC3-706A-420E-A90C-A9EACFDD9E58}" srcOrd="0" destOrd="0" parTransId="{71D3BE71-AF00-49B3-AD59-3CC638A4306B}" sibTransId="{50FC8132-48F5-4471-BD22-DB61BF37AC24}"/>
    <dgm:cxn modelId="{FEF8386D-304D-42B3-831B-76C92948E871}" type="presOf" srcId="{C6F18E55-5BB1-4D12-AB20-199B91D90213}" destId="{41D25B5C-87C9-4C3A-9423-AAA539C16F84}" srcOrd="0" destOrd="0" presId="urn:microsoft.com/office/officeart/2005/8/layout/vList5"/>
    <dgm:cxn modelId="{DF002AE4-1DB2-4D26-8EE9-FCBF17C2F847}" type="presOf" srcId="{FFF5ECC3-706A-420E-A90C-A9EACFDD9E58}" destId="{471206A3-43C7-4C99-8BF1-D8C31BA55FAB}" srcOrd="0" destOrd="0" presId="urn:microsoft.com/office/officeart/2005/8/layout/vList5"/>
    <dgm:cxn modelId="{D9A5845B-C3B8-4E02-85E6-828210754CFB}" srcId="{C6F18E55-5BB1-4D12-AB20-199B91D90213}" destId="{74CCD6BC-C5DC-4134-A6DC-0D73653223A5}" srcOrd="1" destOrd="0" parTransId="{A1AAB023-A595-4149-9264-6DF80BE2C7F6}" sibTransId="{8355A6F8-FA01-4D75-B515-4FCCDEE00F73}"/>
    <dgm:cxn modelId="{B92369A3-4E4C-4454-AAE2-8AB0EF761486}" type="presParOf" srcId="{12453646-729B-4F57-8898-2E7184FA608F}" destId="{D608D662-13A4-45F7-B516-407B10592EBB}" srcOrd="0" destOrd="0" presId="urn:microsoft.com/office/officeart/2005/8/layout/vList5"/>
    <dgm:cxn modelId="{D82B891A-B074-4E0C-B52C-5EA55EAA75B1}" type="presParOf" srcId="{D608D662-13A4-45F7-B516-407B10592EBB}" destId="{471206A3-43C7-4C99-8BF1-D8C31BA55FAB}" srcOrd="0" destOrd="0" presId="urn:microsoft.com/office/officeart/2005/8/layout/vList5"/>
    <dgm:cxn modelId="{75433AF5-B496-4E7C-A16A-B7F7A992C8EC}" type="presParOf" srcId="{D608D662-13A4-45F7-B516-407B10592EBB}" destId="{978351FC-5968-4727-A1D4-C9A41C25AD5C}" srcOrd="1" destOrd="0" presId="urn:microsoft.com/office/officeart/2005/8/layout/vList5"/>
    <dgm:cxn modelId="{DB4E8C6C-0281-43C4-BF0E-146B0BEF3864}" type="presParOf" srcId="{12453646-729B-4F57-8898-2E7184FA608F}" destId="{F7B23CAD-2248-44A3-B1FC-838047EBCF40}" srcOrd="1" destOrd="0" presId="urn:microsoft.com/office/officeart/2005/8/layout/vList5"/>
    <dgm:cxn modelId="{F4C5C522-7520-4386-B80F-9ADA5BAFC61B}" type="presParOf" srcId="{12453646-729B-4F57-8898-2E7184FA608F}" destId="{EF1B77DC-2F4F-40B8-89C8-BF51D47B4FF9}" srcOrd="2" destOrd="0" presId="urn:microsoft.com/office/officeart/2005/8/layout/vList5"/>
    <dgm:cxn modelId="{D60057E9-4B0F-419E-BA50-BB0246EA5F9F}" type="presParOf" srcId="{EF1B77DC-2F4F-40B8-89C8-BF51D47B4FF9}" destId="{41D25B5C-87C9-4C3A-9423-AAA539C16F84}" srcOrd="0" destOrd="0" presId="urn:microsoft.com/office/officeart/2005/8/layout/vList5"/>
    <dgm:cxn modelId="{842FD2FB-AC2F-4C51-A68F-F41CA547C2E6}" type="presParOf" srcId="{EF1B77DC-2F4F-40B8-89C8-BF51D47B4FF9}" destId="{0666E95C-289E-40C7-BD6B-72418535B7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1A7202-739A-4FAD-B54D-12EFF7A69848}" type="doc">
      <dgm:prSet loTypeId="urn:microsoft.com/office/officeart/2008/layout/PictureAccentList" loCatId="pictur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D72C362-EF5E-4CF8-BE3E-F2855F4AA226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Poor Richard" panose="02080502050505020702" pitchFamily="18" charset="0"/>
            </a:rPr>
            <a:t>Instrumentos </a:t>
          </a:r>
        </a:p>
      </dgm:t>
    </dgm:pt>
    <dgm:pt modelId="{51D62440-5324-4E6E-A86D-060310915ABE}" type="parTrans" cxnId="{5ACD8A19-577B-4686-8CBF-421B1873992C}">
      <dgm:prSet/>
      <dgm:spPr/>
      <dgm:t>
        <a:bodyPr/>
        <a:lstStyle/>
        <a:p>
          <a:endParaRPr lang="es-ES"/>
        </a:p>
      </dgm:t>
    </dgm:pt>
    <dgm:pt modelId="{9E852AA2-7861-4EA9-81DC-001D025C49CC}" type="sibTrans" cxnId="{5ACD8A19-577B-4686-8CBF-421B1873992C}">
      <dgm:prSet/>
      <dgm:spPr/>
      <dgm:t>
        <a:bodyPr/>
        <a:lstStyle/>
        <a:p>
          <a:endParaRPr lang="es-ES"/>
        </a:p>
      </dgm:t>
    </dgm:pt>
    <dgm:pt modelId="{DD064AE2-1649-4B82-A396-6071D9FA25B2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Observación directa</a:t>
          </a:r>
        </a:p>
      </dgm:t>
    </dgm:pt>
    <dgm:pt modelId="{DFD96190-2905-4FA8-B4F3-04FFA16D009A}" type="parTrans" cxnId="{8B31A1D0-6672-47E9-AE92-72D607149C7D}">
      <dgm:prSet/>
      <dgm:spPr/>
      <dgm:t>
        <a:bodyPr/>
        <a:lstStyle/>
        <a:p>
          <a:endParaRPr lang="es-ES"/>
        </a:p>
      </dgm:t>
    </dgm:pt>
    <dgm:pt modelId="{11180912-26F4-4ED6-95F3-4A371A78AD1F}" type="sibTrans" cxnId="{8B31A1D0-6672-47E9-AE92-72D607149C7D}">
      <dgm:prSet/>
      <dgm:spPr/>
      <dgm:t>
        <a:bodyPr/>
        <a:lstStyle/>
        <a:p>
          <a:endParaRPr lang="es-ES"/>
        </a:p>
      </dgm:t>
    </dgm:pt>
    <dgm:pt modelId="{91499A0B-7BAC-4F02-BF15-C436DE995444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Encuesta </a:t>
          </a:r>
        </a:p>
      </dgm:t>
    </dgm:pt>
    <dgm:pt modelId="{EDC56B83-721B-49F7-B4F7-2093818A0D98}" type="parTrans" cxnId="{86C4AD13-F336-46BD-832D-8584DF32CF31}">
      <dgm:prSet/>
      <dgm:spPr/>
      <dgm:t>
        <a:bodyPr/>
        <a:lstStyle/>
        <a:p>
          <a:endParaRPr lang="es-ES"/>
        </a:p>
      </dgm:t>
    </dgm:pt>
    <dgm:pt modelId="{7AEE3A75-36C0-4DDD-9D0F-E2E04B20D2E8}" type="sibTrans" cxnId="{86C4AD13-F336-46BD-832D-8584DF32CF31}">
      <dgm:prSet/>
      <dgm:spPr/>
      <dgm:t>
        <a:bodyPr/>
        <a:lstStyle/>
        <a:p>
          <a:endParaRPr lang="es-ES"/>
        </a:p>
      </dgm:t>
    </dgm:pt>
    <dgm:pt modelId="{F51F5246-7F9F-4126-A1C0-A3EDAFAE8F06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Entrevista</a:t>
          </a:r>
        </a:p>
      </dgm:t>
    </dgm:pt>
    <dgm:pt modelId="{D7EBA4C0-F531-46D7-90A7-85E41916AC8F}" type="parTrans" cxnId="{E795FB6C-6535-4C96-8052-FC4739B7E04B}">
      <dgm:prSet/>
      <dgm:spPr/>
      <dgm:t>
        <a:bodyPr/>
        <a:lstStyle/>
        <a:p>
          <a:endParaRPr lang="es-ES"/>
        </a:p>
      </dgm:t>
    </dgm:pt>
    <dgm:pt modelId="{DA01BACF-FA2F-4E02-AF27-5C36A40C1857}" type="sibTrans" cxnId="{E795FB6C-6535-4C96-8052-FC4739B7E04B}">
      <dgm:prSet/>
      <dgm:spPr/>
      <dgm:t>
        <a:bodyPr/>
        <a:lstStyle/>
        <a:p>
          <a:endParaRPr lang="es-ES"/>
        </a:p>
      </dgm:t>
    </dgm:pt>
    <dgm:pt modelId="{DBD27F99-3B9C-4B0D-8475-BB309DA1D1EF}" type="pres">
      <dgm:prSet presAssocID="{E31A7202-739A-4FAD-B54D-12EFF7A6984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7268D2-6491-413A-80AF-B04FEEFDE0FB}" type="pres">
      <dgm:prSet presAssocID="{CD72C362-EF5E-4CF8-BE3E-F2855F4AA226}" presName="root" presStyleCnt="0">
        <dgm:presLayoutVars>
          <dgm:chMax/>
          <dgm:chPref val="4"/>
        </dgm:presLayoutVars>
      </dgm:prSet>
      <dgm:spPr/>
    </dgm:pt>
    <dgm:pt modelId="{872375F3-56C1-494E-A3D8-D25DFAB73EE6}" type="pres">
      <dgm:prSet presAssocID="{CD72C362-EF5E-4CF8-BE3E-F2855F4AA226}" presName="rootComposite" presStyleCnt="0">
        <dgm:presLayoutVars/>
      </dgm:prSet>
      <dgm:spPr/>
    </dgm:pt>
    <dgm:pt modelId="{CD213E64-730D-487B-A8D3-0FC991398E7E}" type="pres">
      <dgm:prSet presAssocID="{CD72C362-EF5E-4CF8-BE3E-F2855F4AA22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08F9354C-5AD9-4C5C-B4C0-F28576CB0E85}" type="pres">
      <dgm:prSet presAssocID="{CD72C362-EF5E-4CF8-BE3E-F2855F4AA226}" presName="childShape" presStyleCnt="0">
        <dgm:presLayoutVars>
          <dgm:chMax val="0"/>
          <dgm:chPref val="0"/>
        </dgm:presLayoutVars>
      </dgm:prSet>
      <dgm:spPr/>
    </dgm:pt>
    <dgm:pt modelId="{88078C3B-C257-438C-AC08-59A38BF3FAD9}" type="pres">
      <dgm:prSet presAssocID="{DD064AE2-1649-4B82-A396-6071D9FA25B2}" presName="childComposite" presStyleCnt="0">
        <dgm:presLayoutVars>
          <dgm:chMax val="0"/>
          <dgm:chPref val="0"/>
        </dgm:presLayoutVars>
      </dgm:prSet>
      <dgm:spPr/>
    </dgm:pt>
    <dgm:pt modelId="{E9CA9D78-24AD-4097-AC40-995F5B5572D0}" type="pres">
      <dgm:prSet presAssocID="{DD064AE2-1649-4B82-A396-6071D9FA25B2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8678C62-C46E-4F49-A1DE-86490F712FBC}" type="pres">
      <dgm:prSet presAssocID="{DD064AE2-1649-4B82-A396-6071D9FA25B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41E3E7-8542-4E72-8239-53021EFA0B8A}" type="pres">
      <dgm:prSet presAssocID="{91499A0B-7BAC-4F02-BF15-C436DE995444}" presName="childComposite" presStyleCnt="0">
        <dgm:presLayoutVars>
          <dgm:chMax val="0"/>
          <dgm:chPref val="0"/>
        </dgm:presLayoutVars>
      </dgm:prSet>
      <dgm:spPr/>
    </dgm:pt>
    <dgm:pt modelId="{9AC2793C-2169-4456-8C88-19ABE6147413}" type="pres">
      <dgm:prSet presAssocID="{91499A0B-7BAC-4F02-BF15-C436DE995444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AFF6E05-E945-41F2-8954-75FE5B137C38}" type="pres">
      <dgm:prSet presAssocID="{91499A0B-7BAC-4F02-BF15-C436DE995444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E3FFAB-F57E-4428-8E0A-C60E41E8A275}" type="pres">
      <dgm:prSet presAssocID="{F51F5246-7F9F-4126-A1C0-A3EDAFAE8F06}" presName="childComposite" presStyleCnt="0">
        <dgm:presLayoutVars>
          <dgm:chMax val="0"/>
          <dgm:chPref val="0"/>
        </dgm:presLayoutVars>
      </dgm:prSet>
      <dgm:spPr/>
    </dgm:pt>
    <dgm:pt modelId="{E0CF51F1-7BFF-498E-88B8-B2FF308B9E21}" type="pres">
      <dgm:prSet presAssocID="{F51F5246-7F9F-4126-A1C0-A3EDAFAE8F06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3D47249-FBD8-4351-8810-335A07109EAD}" type="pres">
      <dgm:prSet presAssocID="{F51F5246-7F9F-4126-A1C0-A3EDAFAE8F06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92CF07-C5E7-409B-AA08-9E804B61D064}" type="presOf" srcId="{DD064AE2-1649-4B82-A396-6071D9FA25B2}" destId="{A8678C62-C46E-4F49-A1DE-86490F712FBC}" srcOrd="0" destOrd="0" presId="urn:microsoft.com/office/officeart/2008/layout/PictureAccentList"/>
    <dgm:cxn modelId="{4790740F-4A3E-4797-982A-83F77FE19B64}" type="presOf" srcId="{91499A0B-7BAC-4F02-BF15-C436DE995444}" destId="{7AFF6E05-E945-41F2-8954-75FE5B137C38}" srcOrd="0" destOrd="0" presId="urn:microsoft.com/office/officeart/2008/layout/PictureAccentList"/>
    <dgm:cxn modelId="{86C4AD13-F336-46BD-832D-8584DF32CF31}" srcId="{CD72C362-EF5E-4CF8-BE3E-F2855F4AA226}" destId="{91499A0B-7BAC-4F02-BF15-C436DE995444}" srcOrd="1" destOrd="0" parTransId="{EDC56B83-721B-49F7-B4F7-2093818A0D98}" sibTransId="{7AEE3A75-36C0-4DDD-9D0F-E2E04B20D2E8}"/>
    <dgm:cxn modelId="{5ACD8A19-577B-4686-8CBF-421B1873992C}" srcId="{E31A7202-739A-4FAD-B54D-12EFF7A69848}" destId="{CD72C362-EF5E-4CF8-BE3E-F2855F4AA226}" srcOrd="0" destOrd="0" parTransId="{51D62440-5324-4E6E-A86D-060310915ABE}" sibTransId="{9E852AA2-7861-4EA9-81DC-001D025C49CC}"/>
    <dgm:cxn modelId="{8B31A1D0-6672-47E9-AE92-72D607149C7D}" srcId="{CD72C362-EF5E-4CF8-BE3E-F2855F4AA226}" destId="{DD064AE2-1649-4B82-A396-6071D9FA25B2}" srcOrd="0" destOrd="0" parTransId="{DFD96190-2905-4FA8-B4F3-04FFA16D009A}" sibTransId="{11180912-26F4-4ED6-95F3-4A371A78AD1F}"/>
    <dgm:cxn modelId="{E795FB6C-6535-4C96-8052-FC4739B7E04B}" srcId="{CD72C362-EF5E-4CF8-BE3E-F2855F4AA226}" destId="{F51F5246-7F9F-4126-A1C0-A3EDAFAE8F06}" srcOrd="2" destOrd="0" parTransId="{D7EBA4C0-F531-46D7-90A7-85E41916AC8F}" sibTransId="{DA01BACF-FA2F-4E02-AF27-5C36A40C1857}"/>
    <dgm:cxn modelId="{5799FFD7-BEE6-47D7-8C73-E01604801236}" type="presOf" srcId="{E31A7202-739A-4FAD-B54D-12EFF7A69848}" destId="{DBD27F99-3B9C-4B0D-8475-BB309DA1D1EF}" srcOrd="0" destOrd="0" presId="urn:microsoft.com/office/officeart/2008/layout/PictureAccentList"/>
    <dgm:cxn modelId="{688751CE-5468-42CE-B1AA-936877DE3AFC}" type="presOf" srcId="{CD72C362-EF5E-4CF8-BE3E-F2855F4AA226}" destId="{CD213E64-730D-487B-A8D3-0FC991398E7E}" srcOrd="0" destOrd="0" presId="urn:microsoft.com/office/officeart/2008/layout/PictureAccentList"/>
    <dgm:cxn modelId="{F93848BC-EAC9-4CD8-AD67-BEA24C8DE007}" type="presOf" srcId="{F51F5246-7F9F-4126-A1C0-A3EDAFAE8F06}" destId="{93D47249-FBD8-4351-8810-335A07109EAD}" srcOrd="0" destOrd="0" presId="urn:microsoft.com/office/officeart/2008/layout/PictureAccentList"/>
    <dgm:cxn modelId="{581B395A-0180-4390-B133-302D80C0C2D9}" type="presParOf" srcId="{DBD27F99-3B9C-4B0D-8475-BB309DA1D1EF}" destId="{AC7268D2-6491-413A-80AF-B04FEEFDE0FB}" srcOrd="0" destOrd="0" presId="urn:microsoft.com/office/officeart/2008/layout/PictureAccentList"/>
    <dgm:cxn modelId="{5EB8A749-9365-435F-A46D-F7144AE51515}" type="presParOf" srcId="{AC7268D2-6491-413A-80AF-B04FEEFDE0FB}" destId="{872375F3-56C1-494E-A3D8-D25DFAB73EE6}" srcOrd="0" destOrd="0" presId="urn:microsoft.com/office/officeart/2008/layout/PictureAccentList"/>
    <dgm:cxn modelId="{DB82642F-95EE-4195-A759-F637F5FCDA60}" type="presParOf" srcId="{872375F3-56C1-494E-A3D8-D25DFAB73EE6}" destId="{CD213E64-730D-487B-A8D3-0FC991398E7E}" srcOrd="0" destOrd="0" presId="urn:microsoft.com/office/officeart/2008/layout/PictureAccentList"/>
    <dgm:cxn modelId="{3B332567-AEFC-41ED-BC18-5FCA25CEB10C}" type="presParOf" srcId="{AC7268D2-6491-413A-80AF-B04FEEFDE0FB}" destId="{08F9354C-5AD9-4C5C-B4C0-F28576CB0E85}" srcOrd="1" destOrd="0" presId="urn:microsoft.com/office/officeart/2008/layout/PictureAccentList"/>
    <dgm:cxn modelId="{A27EC99C-B21F-41C5-B45C-80B03C9E2A62}" type="presParOf" srcId="{08F9354C-5AD9-4C5C-B4C0-F28576CB0E85}" destId="{88078C3B-C257-438C-AC08-59A38BF3FAD9}" srcOrd="0" destOrd="0" presId="urn:microsoft.com/office/officeart/2008/layout/PictureAccentList"/>
    <dgm:cxn modelId="{85506B19-1604-48DC-A154-0215F59F7D0B}" type="presParOf" srcId="{88078C3B-C257-438C-AC08-59A38BF3FAD9}" destId="{E9CA9D78-24AD-4097-AC40-995F5B5572D0}" srcOrd="0" destOrd="0" presId="urn:microsoft.com/office/officeart/2008/layout/PictureAccentList"/>
    <dgm:cxn modelId="{349FA2F3-B4CB-44FD-AA0C-13166A8EF7D2}" type="presParOf" srcId="{88078C3B-C257-438C-AC08-59A38BF3FAD9}" destId="{A8678C62-C46E-4F49-A1DE-86490F712FBC}" srcOrd="1" destOrd="0" presId="urn:microsoft.com/office/officeart/2008/layout/PictureAccentList"/>
    <dgm:cxn modelId="{58A5B42E-976C-4ADC-8FAA-731E1AEB5EC6}" type="presParOf" srcId="{08F9354C-5AD9-4C5C-B4C0-F28576CB0E85}" destId="{5341E3E7-8542-4E72-8239-53021EFA0B8A}" srcOrd="1" destOrd="0" presId="urn:microsoft.com/office/officeart/2008/layout/PictureAccentList"/>
    <dgm:cxn modelId="{90E8549C-C5C1-4F69-9E15-09BCA79C21FA}" type="presParOf" srcId="{5341E3E7-8542-4E72-8239-53021EFA0B8A}" destId="{9AC2793C-2169-4456-8C88-19ABE6147413}" srcOrd="0" destOrd="0" presId="urn:microsoft.com/office/officeart/2008/layout/PictureAccentList"/>
    <dgm:cxn modelId="{51877B0E-B36A-4998-B7A3-427D24A31D9F}" type="presParOf" srcId="{5341E3E7-8542-4E72-8239-53021EFA0B8A}" destId="{7AFF6E05-E945-41F2-8954-75FE5B137C38}" srcOrd="1" destOrd="0" presId="urn:microsoft.com/office/officeart/2008/layout/PictureAccentList"/>
    <dgm:cxn modelId="{9C5D5A03-FFD1-4F85-8A50-C0F8819076F8}" type="presParOf" srcId="{08F9354C-5AD9-4C5C-B4C0-F28576CB0E85}" destId="{A9E3FFAB-F57E-4428-8E0A-C60E41E8A275}" srcOrd="2" destOrd="0" presId="urn:microsoft.com/office/officeart/2008/layout/PictureAccentList"/>
    <dgm:cxn modelId="{9EBEEE1D-BA84-4FE9-842F-5D74B24907FD}" type="presParOf" srcId="{A9E3FFAB-F57E-4428-8E0A-C60E41E8A275}" destId="{E0CF51F1-7BFF-498E-88B8-B2FF308B9E21}" srcOrd="0" destOrd="0" presId="urn:microsoft.com/office/officeart/2008/layout/PictureAccentList"/>
    <dgm:cxn modelId="{E88432D3-3452-4661-8B0E-380FB1148485}" type="presParOf" srcId="{A9E3FFAB-F57E-4428-8E0A-C60E41E8A275}" destId="{93D47249-FBD8-4351-8810-335A07109EA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A37B6A-A8A3-4BAD-9A35-2B3137B4F671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1FA2DF2-E8AE-4F41-9DD4-19E5A66B4EA9}">
      <dgm:prSet phldrT="[Texto]"/>
      <dgm:spPr/>
      <dgm:t>
        <a:bodyPr/>
        <a:lstStyle/>
        <a:p>
          <a:r>
            <a:rPr lang="es-ES" b="0" i="0" dirty="0" smtClean="0">
              <a:solidFill>
                <a:schemeClr val="tx1"/>
              </a:solidFill>
              <a:latin typeface="Poor Richard" panose="02080502050505020702" pitchFamily="18" charset="0"/>
            </a:rPr>
            <a:t>Turistas que llegaron al cantón</a:t>
          </a:r>
        </a:p>
        <a:p>
          <a:r>
            <a:rPr lang="es-ES" b="0" i="0" dirty="0" smtClean="0">
              <a:solidFill>
                <a:schemeClr val="tx1"/>
              </a:solidFill>
              <a:latin typeface="Poor Richard" panose="02080502050505020702" pitchFamily="18" charset="0"/>
            </a:rPr>
            <a:t>Año 2018</a:t>
          </a:r>
          <a:endParaRPr lang="es-ES" dirty="0">
            <a:solidFill>
              <a:schemeClr val="tx1"/>
            </a:solidFill>
            <a:latin typeface="Poor Richard" panose="02080502050505020702" pitchFamily="18" charset="0"/>
          </a:endParaRPr>
        </a:p>
      </dgm:t>
    </dgm:pt>
    <dgm:pt modelId="{10C3C1EE-9D08-4A04-BA66-39E71DF8B020}" type="parTrans" cxnId="{E6938304-82B7-4226-91E9-BB4C2821A854}">
      <dgm:prSet/>
      <dgm:spPr/>
      <dgm:t>
        <a:bodyPr/>
        <a:lstStyle/>
        <a:p>
          <a:endParaRPr lang="es-ES"/>
        </a:p>
      </dgm:t>
    </dgm:pt>
    <dgm:pt modelId="{4F94A181-FE83-41C0-8173-282CAD45EC0D}" type="sibTrans" cxnId="{E6938304-82B7-4226-91E9-BB4C2821A854}">
      <dgm:prSet/>
      <dgm:spPr/>
      <dgm:t>
        <a:bodyPr/>
        <a:lstStyle/>
        <a:p>
          <a:endParaRPr lang="es-ES"/>
        </a:p>
      </dgm:t>
    </dgm:pt>
    <dgm:pt modelId="{CFA85346-48CB-49F0-8D03-9F8D9E026F06}" type="pres">
      <dgm:prSet presAssocID="{ECA37B6A-A8A3-4BAD-9A35-2B3137B4F6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4C01E9-D80F-42C4-A573-C0A82046DD86}" type="pres">
      <dgm:prSet presAssocID="{C1FA2DF2-E8AE-4F41-9DD4-19E5A66B4EA9}" presName="node" presStyleLbl="node1" presStyleIdx="0" presStyleCnt="1" custLinFactNeighborX="-63293" custLinFactNeighborY="-386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930BF3-ED8C-4D2E-A428-12E2CACA005F}" type="presOf" srcId="{C1FA2DF2-E8AE-4F41-9DD4-19E5A66B4EA9}" destId="{4C4C01E9-D80F-42C4-A573-C0A82046DD86}" srcOrd="0" destOrd="0" presId="urn:microsoft.com/office/officeart/2005/8/layout/default"/>
    <dgm:cxn modelId="{E6938304-82B7-4226-91E9-BB4C2821A854}" srcId="{ECA37B6A-A8A3-4BAD-9A35-2B3137B4F671}" destId="{C1FA2DF2-E8AE-4F41-9DD4-19E5A66B4EA9}" srcOrd="0" destOrd="0" parTransId="{10C3C1EE-9D08-4A04-BA66-39E71DF8B020}" sibTransId="{4F94A181-FE83-41C0-8173-282CAD45EC0D}"/>
    <dgm:cxn modelId="{AD22A6D4-7757-48B9-B983-6CECDB38237F}" type="presOf" srcId="{ECA37B6A-A8A3-4BAD-9A35-2B3137B4F671}" destId="{CFA85346-48CB-49F0-8D03-9F8D9E026F06}" srcOrd="0" destOrd="0" presId="urn:microsoft.com/office/officeart/2005/8/layout/default"/>
    <dgm:cxn modelId="{66900495-4510-4FEE-A086-A87C9BA2959B}" type="presParOf" srcId="{CFA85346-48CB-49F0-8D03-9F8D9E026F06}" destId="{4C4C01E9-D80F-42C4-A573-C0A82046DD8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B0BE2-7525-4CD9-A4A6-EA674159F9F5}">
      <dsp:nvSpPr>
        <dsp:cNvPr id="0" name=""/>
        <dsp:cNvSpPr/>
      </dsp:nvSpPr>
      <dsp:spPr>
        <a:xfrm>
          <a:off x="140768" y="0"/>
          <a:ext cx="7846462" cy="485042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AF7A4-D663-415D-ADB0-76B794AEF44D}">
      <dsp:nvSpPr>
        <dsp:cNvPr id="0" name=""/>
        <dsp:cNvSpPr/>
      </dsp:nvSpPr>
      <dsp:spPr>
        <a:xfrm>
          <a:off x="4067" y="1455127"/>
          <a:ext cx="1956593" cy="19401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>
              <a:solidFill>
                <a:schemeClr val="tx1"/>
              </a:solidFill>
            </a:rPr>
            <a:t>Poco conocimiento acerca de sostenibilidad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98778" y="1549838"/>
        <a:ext cx="1767171" cy="1750748"/>
      </dsp:txXfrm>
    </dsp:sp>
    <dsp:sp modelId="{3D10BC01-20FA-4EA4-8191-5A81C7566635}">
      <dsp:nvSpPr>
        <dsp:cNvPr id="0" name=""/>
        <dsp:cNvSpPr/>
      </dsp:nvSpPr>
      <dsp:spPr>
        <a:xfrm>
          <a:off x="2058491" y="1455127"/>
          <a:ext cx="1956593" cy="194017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>
              <a:solidFill>
                <a:schemeClr val="tx1"/>
              </a:solidFill>
            </a:rPr>
            <a:t>Manejo inadecuado de recursos naturales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153202" y="1549838"/>
        <a:ext cx="1767171" cy="1750748"/>
      </dsp:txXfrm>
    </dsp:sp>
    <dsp:sp modelId="{B3AF2CCD-F828-443F-87C4-C44D4A4F5DAC}">
      <dsp:nvSpPr>
        <dsp:cNvPr id="0" name=""/>
        <dsp:cNvSpPr/>
      </dsp:nvSpPr>
      <dsp:spPr>
        <a:xfrm>
          <a:off x="4112914" y="1455127"/>
          <a:ext cx="1956593" cy="194017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>
              <a:solidFill>
                <a:schemeClr val="tx1"/>
              </a:solidFill>
            </a:rPr>
            <a:t>Limitada oferta turística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207625" y="1549838"/>
        <a:ext cx="1767171" cy="1750748"/>
      </dsp:txXfrm>
    </dsp:sp>
    <dsp:sp modelId="{E24D9F4F-349A-474A-A540-5C6885F8AA42}">
      <dsp:nvSpPr>
        <dsp:cNvPr id="0" name=""/>
        <dsp:cNvSpPr/>
      </dsp:nvSpPr>
      <dsp:spPr>
        <a:xfrm>
          <a:off x="6167338" y="1455127"/>
          <a:ext cx="1956593" cy="194017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>
              <a:solidFill>
                <a:schemeClr val="tx1"/>
              </a:solidFill>
            </a:rPr>
            <a:t>Poco aprovechamiento de otras alternativas turísticas existentes. 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6262049" y="1549838"/>
        <a:ext cx="1767171" cy="17507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BFEC4-1304-459A-A490-4CF8664186DF}">
      <dsp:nvSpPr>
        <dsp:cNvPr id="0" name=""/>
        <dsp:cNvSpPr/>
      </dsp:nvSpPr>
      <dsp:spPr>
        <a:xfrm>
          <a:off x="1001216" y="1072"/>
          <a:ext cx="2973671" cy="99910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Poor Richard" panose="02080502050505020702" pitchFamily="18" charset="0"/>
            </a:rPr>
            <a:t>GAD de Pimampiro</a:t>
          </a:r>
          <a:endParaRPr lang="es-ES" sz="2000" kern="1200" dirty="0">
            <a:solidFill>
              <a:schemeClr val="tx1"/>
            </a:solidFill>
            <a:latin typeface="Poor Richard" panose="02080502050505020702" pitchFamily="18" charset="0"/>
          </a:endParaRPr>
        </a:p>
      </dsp:txBody>
      <dsp:txXfrm>
        <a:off x="1500770" y="1072"/>
        <a:ext cx="1974563" cy="999108"/>
      </dsp:txXfrm>
    </dsp:sp>
    <dsp:sp modelId="{748D4A4E-A84C-43EE-A63F-7DD30FAA1737}">
      <dsp:nvSpPr>
        <dsp:cNvPr id="0" name=""/>
        <dsp:cNvSpPr/>
      </dsp:nvSpPr>
      <dsp:spPr>
        <a:xfrm>
          <a:off x="1001216" y="1140056"/>
          <a:ext cx="2973671" cy="999108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Poor Richard" panose="02080502050505020702" pitchFamily="18" charset="0"/>
            </a:rPr>
            <a:t>Prestadores de servicios de turismo de aventura</a:t>
          </a:r>
          <a:endParaRPr lang="es-ES" sz="2000" kern="1200" dirty="0">
            <a:solidFill>
              <a:schemeClr val="tx1"/>
            </a:solidFill>
            <a:latin typeface="Poor Richard" panose="02080502050505020702" pitchFamily="18" charset="0"/>
          </a:endParaRPr>
        </a:p>
      </dsp:txBody>
      <dsp:txXfrm>
        <a:off x="1500770" y="1140056"/>
        <a:ext cx="1974563" cy="9991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C1C25-9DF2-4E99-9773-7F1AB7382709}">
      <dsp:nvSpPr>
        <dsp:cNvPr id="0" name=""/>
        <dsp:cNvSpPr/>
      </dsp:nvSpPr>
      <dsp:spPr>
        <a:xfrm>
          <a:off x="0" y="0"/>
          <a:ext cx="8264857" cy="195810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B36FE-7D83-4974-95C4-9C9F6BDDCD1A}">
      <dsp:nvSpPr>
        <dsp:cNvPr id="0" name=""/>
        <dsp:cNvSpPr/>
      </dsp:nvSpPr>
      <dsp:spPr>
        <a:xfrm>
          <a:off x="247945" y="261080"/>
          <a:ext cx="2427801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E4E8C-DFF5-4F0A-8F93-BE8DF6E01EE9}">
      <dsp:nvSpPr>
        <dsp:cNvPr id="0" name=""/>
        <dsp:cNvSpPr/>
      </dsp:nvSpPr>
      <dsp:spPr>
        <a:xfrm rot="10800000">
          <a:off x="247945" y="1958102"/>
          <a:ext cx="2427801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0" i="0" kern="1200" dirty="0">
              <a:solidFill>
                <a:schemeClr val="tx1"/>
              </a:solidFill>
            </a:rPr>
            <a:t>El cantón Pimampiro pertenece a la provincia de Imbabura</a:t>
          </a:r>
          <a:endParaRPr lang="es-ES" sz="2500" kern="1200" dirty="0">
            <a:solidFill>
              <a:schemeClr val="tx1"/>
            </a:solidFill>
          </a:endParaRPr>
        </a:p>
      </dsp:txBody>
      <dsp:txXfrm rot="10800000">
        <a:off x="321545" y="1958102"/>
        <a:ext cx="2280601" cy="2319635"/>
      </dsp:txXfrm>
    </dsp:sp>
    <dsp:sp modelId="{9FC1AE96-83F8-4528-9826-98666BCC4D3C}">
      <dsp:nvSpPr>
        <dsp:cNvPr id="0" name=""/>
        <dsp:cNvSpPr/>
      </dsp:nvSpPr>
      <dsp:spPr>
        <a:xfrm>
          <a:off x="2918527" y="261080"/>
          <a:ext cx="2427801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3DBD0-7285-4BE2-8A83-C8B91661AA92}">
      <dsp:nvSpPr>
        <dsp:cNvPr id="0" name=""/>
        <dsp:cNvSpPr/>
      </dsp:nvSpPr>
      <dsp:spPr>
        <a:xfrm rot="10800000">
          <a:off x="2918527" y="1958102"/>
          <a:ext cx="2427801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0" i="0" kern="1200" dirty="0">
              <a:solidFill>
                <a:schemeClr val="tx1"/>
              </a:solidFill>
            </a:rPr>
            <a:t>Pimampiro cuenta con un gran potencial paisajístico y etnocultural</a:t>
          </a:r>
          <a:endParaRPr lang="es-ES" sz="2500" kern="1200" dirty="0">
            <a:solidFill>
              <a:schemeClr val="tx1"/>
            </a:solidFill>
          </a:endParaRPr>
        </a:p>
      </dsp:txBody>
      <dsp:txXfrm rot="10800000">
        <a:off x="2992127" y="1958102"/>
        <a:ext cx="2280601" cy="2319635"/>
      </dsp:txXfrm>
    </dsp:sp>
    <dsp:sp modelId="{AC6F6D9F-43DF-4C17-813B-23AC86A61FD6}">
      <dsp:nvSpPr>
        <dsp:cNvPr id="0" name=""/>
        <dsp:cNvSpPr/>
      </dsp:nvSpPr>
      <dsp:spPr>
        <a:xfrm>
          <a:off x="5589109" y="261080"/>
          <a:ext cx="2427801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B225A-3008-475C-B7BA-854E04502D64}">
      <dsp:nvSpPr>
        <dsp:cNvPr id="0" name=""/>
        <dsp:cNvSpPr/>
      </dsp:nvSpPr>
      <dsp:spPr>
        <a:xfrm rot="10800000">
          <a:off x="5589109" y="1958102"/>
          <a:ext cx="2427801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0" i="0" kern="1200" dirty="0">
              <a:solidFill>
                <a:schemeClr val="tx1"/>
              </a:solidFill>
            </a:rPr>
            <a:t>Dentro del cantón Pimampiro se hallan 4 parroquias</a:t>
          </a:r>
          <a:endParaRPr lang="es-ES" sz="2500" kern="1200" dirty="0">
            <a:solidFill>
              <a:schemeClr val="tx1"/>
            </a:solidFill>
          </a:endParaRPr>
        </a:p>
      </dsp:txBody>
      <dsp:txXfrm rot="10800000">
        <a:off x="5662709" y="1958102"/>
        <a:ext cx="2280601" cy="23196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3CD9E-9158-4C93-AF72-60F9DC91E666}">
      <dsp:nvSpPr>
        <dsp:cNvPr id="0" name=""/>
        <dsp:cNvSpPr/>
      </dsp:nvSpPr>
      <dsp:spPr>
        <a:xfrm>
          <a:off x="779529" y="569"/>
          <a:ext cx="2150938" cy="1720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D92631-5E26-4E32-B32E-30C9A52851E4}">
      <dsp:nvSpPr>
        <dsp:cNvPr id="0" name=""/>
        <dsp:cNvSpPr/>
      </dsp:nvSpPr>
      <dsp:spPr>
        <a:xfrm>
          <a:off x="973114" y="1549244"/>
          <a:ext cx="1914334" cy="60226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>
              <a:solidFill>
                <a:schemeClr val="tx1"/>
              </a:solidFill>
            </a:rPr>
            <a:t>Camino del Inca 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973114" y="1549244"/>
        <a:ext cx="1914334" cy="602262"/>
      </dsp:txXfrm>
    </dsp:sp>
    <dsp:sp modelId="{1AC8F7FE-2475-4D7D-B867-4EC47CBE3F7A}">
      <dsp:nvSpPr>
        <dsp:cNvPr id="0" name=""/>
        <dsp:cNvSpPr/>
      </dsp:nvSpPr>
      <dsp:spPr>
        <a:xfrm>
          <a:off x="3145561" y="569"/>
          <a:ext cx="2150938" cy="172075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6049DE-FF7B-4BB3-A0C4-280C63806A93}">
      <dsp:nvSpPr>
        <dsp:cNvPr id="0" name=""/>
        <dsp:cNvSpPr/>
      </dsp:nvSpPr>
      <dsp:spPr>
        <a:xfrm>
          <a:off x="3339145" y="1549244"/>
          <a:ext cx="1914334" cy="60226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>
              <a:solidFill>
                <a:schemeClr val="tx1"/>
              </a:solidFill>
            </a:rPr>
            <a:t>Cascada Paccha 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339145" y="1549244"/>
        <a:ext cx="1914334" cy="602262"/>
      </dsp:txXfrm>
    </dsp:sp>
    <dsp:sp modelId="{E20417BC-9A6A-48FD-93C1-35CDBBBD32F7}">
      <dsp:nvSpPr>
        <dsp:cNvPr id="0" name=""/>
        <dsp:cNvSpPr/>
      </dsp:nvSpPr>
      <dsp:spPr>
        <a:xfrm>
          <a:off x="2203170" y="2366600"/>
          <a:ext cx="1519121" cy="172075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2C0CFC-3BEC-4A3A-A279-73316C4844E6}">
      <dsp:nvSpPr>
        <dsp:cNvPr id="0" name=""/>
        <dsp:cNvSpPr/>
      </dsp:nvSpPr>
      <dsp:spPr>
        <a:xfrm>
          <a:off x="2080847" y="3915276"/>
          <a:ext cx="1914334" cy="60226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>
              <a:solidFill>
                <a:schemeClr val="tx1"/>
              </a:solidFill>
            </a:rPr>
            <a:t>Cascada de Agua Clara de Tornillos </a:t>
          </a:r>
        </a:p>
      </dsp:txBody>
      <dsp:txXfrm>
        <a:off x="2080847" y="3915276"/>
        <a:ext cx="1914334" cy="6022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EB5C1-142F-4AC1-864C-E52A57F474CC}">
      <dsp:nvSpPr>
        <dsp:cNvPr id="0" name=""/>
        <dsp:cNvSpPr/>
      </dsp:nvSpPr>
      <dsp:spPr>
        <a:xfrm>
          <a:off x="629" y="1049868"/>
          <a:ext cx="2455455" cy="196436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628F9-31F4-4F9E-9891-1B3F4D70D899}">
      <dsp:nvSpPr>
        <dsp:cNvPr id="0" name=""/>
        <dsp:cNvSpPr/>
      </dsp:nvSpPr>
      <dsp:spPr>
        <a:xfrm>
          <a:off x="221620" y="2817796"/>
          <a:ext cx="2185355" cy="68752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i="0" kern="1200" dirty="0">
              <a:solidFill>
                <a:schemeClr val="tx1"/>
              </a:solidFill>
            </a:rPr>
            <a:t>Laguna negra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221620" y="2817796"/>
        <a:ext cx="2185355" cy="687527"/>
      </dsp:txXfrm>
    </dsp:sp>
    <dsp:sp modelId="{3E739790-23A6-49B7-AD39-7751917DD135}">
      <dsp:nvSpPr>
        <dsp:cNvPr id="0" name=""/>
        <dsp:cNvSpPr/>
      </dsp:nvSpPr>
      <dsp:spPr>
        <a:xfrm>
          <a:off x="2701630" y="1049868"/>
          <a:ext cx="2455455" cy="196436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EAA99-0E42-440B-92AB-E4230B9EF5FB}">
      <dsp:nvSpPr>
        <dsp:cNvPr id="0" name=""/>
        <dsp:cNvSpPr/>
      </dsp:nvSpPr>
      <dsp:spPr>
        <a:xfrm>
          <a:off x="2922621" y="2817796"/>
          <a:ext cx="2185355" cy="68752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i="0" kern="1200" dirty="0">
              <a:solidFill>
                <a:schemeClr val="tx1"/>
              </a:solidFill>
            </a:rPr>
            <a:t>Mirador El Campanario</a:t>
          </a:r>
          <a:r>
            <a:rPr lang="es-ES" sz="1900" b="0" i="0" kern="1200" dirty="0"/>
            <a:t> </a:t>
          </a:r>
          <a:endParaRPr lang="es-ES" sz="1900" kern="1200" dirty="0"/>
        </a:p>
      </dsp:txBody>
      <dsp:txXfrm>
        <a:off x="2922621" y="2817796"/>
        <a:ext cx="2185355" cy="6875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16996-C35E-4EBD-BCC7-3BA6955B2EC3}">
      <dsp:nvSpPr>
        <dsp:cNvPr id="0" name=""/>
        <dsp:cNvSpPr/>
      </dsp:nvSpPr>
      <dsp:spPr>
        <a:xfrm>
          <a:off x="654168" y="3305"/>
          <a:ext cx="2457476" cy="196598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AF8712-B7DE-4B48-A335-539D39397456}">
      <dsp:nvSpPr>
        <dsp:cNvPr id="0" name=""/>
        <dsp:cNvSpPr/>
      </dsp:nvSpPr>
      <dsp:spPr>
        <a:xfrm>
          <a:off x="875341" y="1772689"/>
          <a:ext cx="2187154" cy="6880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i="0" kern="1200" dirty="0">
              <a:solidFill>
                <a:schemeClr val="tx1"/>
              </a:solidFill>
            </a:rPr>
            <a:t>Parque Nacional Cayambe – Coca </a:t>
          </a:r>
          <a:endParaRPr lang="es-ES" sz="1900" b="0" kern="1200" dirty="0">
            <a:solidFill>
              <a:schemeClr val="tx1"/>
            </a:solidFill>
          </a:endParaRPr>
        </a:p>
      </dsp:txBody>
      <dsp:txXfrm>
        <a:off x="875341" y="1772689"/>
        <a:ext cx="2187154" cy="688093"/>
      </dsp:txXfrm>
    </dsp:sp>
    <dsp:sp modelId="{4F70D4EF-044E-47D1-9A1F-E5BD4DE99C3E}">
      <dsp:nvSpPr>
        <dsp:cNvPr id="0" name=""/>
        <dsp:cNvSpPr/>
      </dsp:nvSpPr>
      <dsp:spPr>
        <a:xfrm>
          <a:off x="3357393" y="3305"/>
          <a:ext cx="2457476" cy="196598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078DAA-F89D-471E-969A-B4720FDF594C}">
      <dsp:nvSpPr>
        <dsp:cNvPr id="0" name=""/>
        <dsp:cNvSpPr/>
      </dsp:nvSpPr>
      <dsp:spPr>
        <a:xfrm>
          <a:off x="3578566" y="1772689"/>
          <a:ext cx="2187154" cy="6880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i="0" kern="1200" dirty="0">
              <a:solidFill>
                <a:schemeClr val="tx1"/>
              </a:solidFill>
            </a:rPr>
            <a:t>Laguna de Puruhanta </a:t>
          </a:r>
          <a:endParaRPr lang="es-ES" sz="1900" b="0" kern="1200" dirty="0">
            <a:solidFill>
              <a:schemeClr val="tx1"/>
            </a:solidFill>
          </a:endParaRPr>
        </a:p>
      </dsp:txBody>
      <dsp:txXfrm>
        <a:off x="3578566" y="1772689"/>
        <a:ext cx="2187154" cy="688093"/>
      </dsp:txXfrm>
    </dsp:sp>
    <dsp:sp modelId="{2C0E69AA-2C1B-4170-AF18-C761046403FA}">
      <dsp:nvSpPr>
        <dsp:cNvPr id="0" name=""/>
        <dsp:cNvSpPr/>
      </dsp:nvSpPr>
      <dsp:spPr>
        <a:xfrm>
          <a:off x="692087" y="2612163"/>
          <a:ext cx="2457476" cy="196598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BE1B51-A4DD-4732-8140-EBC40072C0D9}">
      <dsp:nvSpPr>
        <dsp:cNvPr id="0" name=""/>
        <dsp:cNvSpPr/>
      </dsp:nvSpPr>
      <dsp:spPr>
        <a:xfrm>
          <a:off x="913261" y="4381548"/>
          <a:ext cx="2187154" cy="6880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i="0" kern="1200" dirty="0">
              <a:solidFill>
                <a:schemeClr val="tx1"/>
              </a:solidFill>
            </a:rPr>
            <a:t>El Inca </a:t>
          </a:r>
          <a:endParaRPr lang="es-ES" sz="1900" b="0" kern="1200" dirty="0">
            <a:solidFill>
              <a:schemeClr val="tx1"/>
            </a:solidFill>
          </a:endParaRPr>
        </a:p>
      </dsp:txBody>
      <dsp:txXfrm>
        <a:off x="913261" y="4381548"/>
        <a:ext cx="2187154" cy="6880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9F2A1-840C-4907-87E3-35EAB4CFB20B}">
      <dsp:nvSpPr>
        <dsp:cNvPr id="0" name=""/>
        <dsp:cNvSpPr/>
      </dsp:nvSpPr>
      <dsp:spPr>
        <a:xfrm>
          <a:off x="425063" y="641"/>
          <a:ext cx="3480865" cy="278469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F6440-1037-4C53-A8FF-DDFA47FB274E}">
      <dsp:nvSpPr>
        <dsp:cNvPr id="0" name=""/>
        <dsp:cNvSpPr/>
      </dsp:nvSpPr>
      <dsp:spPr>
        <a:xfrm>
          <a:off x="975846" y="2588900"/>
          <a:ext cx="2622958" cy="810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0" i="0" kern="1200" dirty="0">
              <a:solidFill>
                <a:schemeClr val="tx1"/>
              </a:solidFill>
            </a:rPr>
            <a:t>Petroglifos </a:t>
          </a:r>
          <a:endParaRPr lang="es-ES" sz="3200" b="0" kern="1200" dirty="0">
            <a:solidFill>
              <a:schemeClr val="tx1"/>
            </a:solidFill>
          </a:endParaRPr>
        </a:p>
      </dsp:txBody>
      <dsp:txXfrm>
        <a:off x="975846" y="2588900"/>
        <a:ext cx="2622958" cy="81057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79D41-38B0-4A8A-957B-383347D40604}">
      <dsp:nvSpPr>
        <dsp:cNvPr id="0" name=""/>
        <dsp:cNvSpPr/>
      </dsp:nvSpPr>
      <dsp:spPr>
        <a:xfrm rot="16200000">
          <a:off x="-1179048" y="1184696"/>
          <a:ext cx="4351338" cy="1981944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</a:rPr>
            <a:t>Alojamiento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/>
              </a:solidFill>
            </a:rPr>
            <a:t>Hotel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/>
              </a:solidFill>
            </a:rPr>
            <a:t>Hostal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/>
              </a:solidFill>
            </a:rPr>
            <a:t>Hostería</a:t>
          </a:r>
          <a:endParaRPr lang="es-EC" sz="1600" kern="1200" dirty="0">
            <a:solidFill>
              <a:schemeClr val="tx1"/>
            </a:solidFill>
          </a:endParaRPr>
        </a:p>
      </dsp:txBody>
      <dsp:txXfrm rot="5400000">
        <a:off x="5649" y="870267"/>
        <a:ext cx="1981944" cy="2610802"/>
      </dsp:txXfrm>
    </dsp:sp>
    <dsp:sp modelId="{E9E75269-B4CC-48CE-9F6E-919929C5D80D}">
      <dsp:nvSpPr>
        <dsp:cNvPr id="0" name=""/>
        <dsp:cNvSpPr/>
      </dsp:nvSpPr>
      <dsp:spPr>
        <a:xfrm rot="16200000">
          <a:off x="951541" y="1184696"/>
          <a:ext cx="4351338" cy="1981944"/>
        </a:xfrm>
        <a:prstGeom prst="flowChartManualOperation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</a:rPr>
            <a:t>Alimentación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/>
              </a:solidFill>
            </a:rPr>
            <a:t>Restaurantes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/>
              </a:solidFill>
            </a:rPr>
            <a:t>Asaderos de pollo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>
              <a:solidFill>
                <a:schemeClr val="tx1"/>
              </a:solidFill>
            </a:rPr>
            <a:t>Comida típica</a:t>
          </a:r>
          <a:endParaRPr lang="es-EC" sz="1600" kern="120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/>
              </a:solidFill>
            </a:rPr>
            <a:t>Comida rápida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/>
              </a:solidFill>
            </a:rPr>
            <a:t>Pizzería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/>
              </a:solidFill>
            </a:rPr>
            <a:t>Marisquería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>
              <a:solidFill>
                <a:schemeClr val="tx1"/>
              </a:solidFill>
            </a:rPr>
            <a:t>Chifa</a:t>
          </a:r>
          <a:endParaRPr lang="es-EC" sz="1600" kern="120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/>
              </a:solidFill>
            </a:rPr>
            <a:t>Heladería y cafetería</a:t>
          </a:r>
          <a:endParaRPr lang="es-EC" sz="1600" kern="1200" dirty="0">
            <a:solidFill>
              <a:schemeClr val="tx1"/>
            </a:solidFill>
          </a:endParaRPr>
        </a:p>
      </dsp:txBody>
      <dsp:txXfrm rot="5400000">
        <a:off x="2136238" y="870267"/>
        <a:ext cx="1981944" cy="2610802"/>
      </dsp:txXfrm>
    </dsp:sp>
    <dsp:sp modelId="{39C8A0B6-11DB-41C9-8F05-DA9B6A505A46}">
      <dsp:nvSpPr>
        <dsp:cNvPr id="0" name=""/>
        <dsp:cNvSpPr/>
      </dsp:nvSpPr>
      <dsp:spPr>
        <a:xfrm rot="16200000">
          <a:off x="3082131" y="1184696"/>
          <a:ext cx="4351338" cy="1981944"/>
        </a:xfrm>
        <a:prstGeom prst="flowChartManualOperation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>
              <a:solidFill>
                <a:schemeClr val="tx1"/>
              </a:solidFill>
            </a:rPr>
            <a:t>Cultura y artesanía</a:t>
          </a:r>
          <a:endParaRPr lang="es-ES" sz="20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/>
              </a:solidFill>
            </a:rPr>
            <a:t>Bordados de Mariano Acosta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/>
              </a:solidFill>
            </a:rPr>
            <a:t>Collares con materiales naturales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/>
              </a:solidFill>
            </a:rPr>
            <a:t>Artículos en piedra jade tallada </a:t>
          </a:r>
        </a:p>
      </dsp:txBody>
      <dsp:txXfrm rot="5400000">
        <a:off x="4266828" y="870267"/>
        <a:ext cx="1981944" cy="2610802"/>
      </dsp:txXfrm>
    </dsp:sp>
    <dsp:sp modelId="{301BAB62-9E14-4577-B853-C72A7B7135B6}">
      <dsp:nvSpPr>
        <dsp:cNvPr id="0" name=""/>
        <dsp:cNvSpPr/>
      </dsp:nvSpPr>
      <dsp:spPr>
        <a:xfrm rot="16200000">
          <a:off x="5212720" y="1184696"/>
          <a:ext cx="4351338" cy="1981944"/>
        </a:xfrm>
        <a:prstGeom prst="flowChartManualOperation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</a:rPr>
            <a:t>Vías de Acceso y transporte</a:t>
          </a:r>
          <a:endParaRPr lang="es-ES" sz="20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/>
              </a:solidFill>
            </a:rPr>
            <a:t>Vías pavimentadas, adoquinadas o en concreto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/>
              </a:solidFill>
            </a:rPr>
            <a:t>Servicio de taxis, taxi-camioneta y </a:t>
          </a:r>
          <a:r>
            <a:rPr lang="es-ES" sz="1600" kern="1200" dirty="0" err="1">
              <a:solidFill>
                <a:schemeClr val="tx1"/>
              </a:solidFill>
            </a:rPr>
            <a:t>tricimotos</a:t>
          </a:r>
          <a:endParaRPr lang="es-ES" sz="1600" kern="1200" dirty="0">
            <a:solidFill>
              <a:schemeClr val="tx1"/>
            </a:solidFill>
          </a:endParaRPr>
        </a:p>
      </dsp:txBody>
      <dsp:txXfrm rot="5400000">
        <a:off x="6397417" y="870267"/>
        <a:ext cx="1981944" cy="2610802"/>
      </dsp:txXfrm>
    </dsp:sp>
    <dsp:sp modelId="{A4731CD4-8C59-4EC9-BE13-E0C4CBB8E284}">
      <dsp:nvSpPr>
        <dsp:cNvPr id="0" name=""/>
        <dsp:cNvSpPr/>
      </dsp:nvSpPr>
      <dsp:spPr>
        <a:xfrm rot="16200000">
          <a:off x="7343310" y="1184696"/>
          <a:ext cx="4351338" cy="1981944"/>
        </a:xfrm>
        <a:prstGeom prst="flowChartManualOperati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</a:rPr>
            <a:t>Salud</a:t>
          </a:r>
          <a:endParaRPr lang="es-EC" sz="20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/>
              </a:solidFill>
            </a:rPr>
            <a:t>Cuentan con un dispensario médico del IEES 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/>
              </a:solidFill>
            </a:rPr>
            <a:t>Existen 8 centros de salud </a:t>
          </a:r>
          <a:endParaRPr lang="es-EC" sz="1600" kern="1200" dirty="0">
            <a:solidFill>
              <a:schemeClr val="tx1"/>
            </a:solidFill>
          </a:endParaRPr>
        </a:p>
      </dsp:txBody>
      <dsp:txXfrm rot="5400000">
        <a:off x="8528007" y="870267"/>
        <a:ext cx="1981944" cy="26108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E5E20-8D9E-4270-A739-5AF7CD6585B4}">
      <dsp:nvSpPr>
        <dsp:cNvPr id="0" name=""/>
        <dsp:cNvSpPr/>
      </dsp:nvSpPr>
      <dsp:spPr>
        <a:xfrm rot="5400000">
          <a:off x="3524294" y="125096"/>
          <a:ext cx="1911576" cy="166307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Factor demográfico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y geográfico </a:t>
          </a:r>
        </a:p>
      </dsp:txBody>
      <dsp:txXfrm rot="-5400000">
        <a:off x="3907708" y="298731"/>
        <a:ext cx="1144747" cy="1315802"/>
      </dsp:txXfrm>
    </dsp:sp>
    <dsp:sp modelId="{1CE49300-9B62-46D7-A644-AF984D471626}">
      <dsp:nvSpPr>
        <dsp:cNvPr id="0" name=""/>
        <dsp:cNvSpPr/>
      </dsp:nvSpPr>
      <dsp:spPr>
        <a:xfrm>
          <a:off x="5477698" y="471073"/>
          <a:ext cx="2084956" cy="116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Nacionales y extranjeros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18 – 25 años</a:t>
          </a:r>
        </a:p>
      </dsp:txBody>
      <dsp:txXfrm>
        <a:off x="5477698" y="471073"/>
        <a:ext cx="2084956" cy="1167659"/>
      </dsp:txXfrm>
    </dsp:sp>
    <dsp:sp modelId="{D5953615-C5A9-48DD-BB1F-ED69AFF8A678}">
      <dsp:nvSpPr>
        <dsp:cNvPr id="0" name=""/>
        <dsp:cNvSpPr/>
      </dsp:nvSpPr>
      <dsp:spPr>
        <a:xfrm rot="5400000">
          <a:off x="1728177" y="125096"/>
          <a:ext cx="1911576" cy="166307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Compañía</a:t>
          </a:r>
          <a:endParaRPr lang="es-EC" sz="1800" kern="1200" dirty="0"/>
        </a:p>
      </dsp:txBody>
      <dsp:txXfrm rot="-5400000">
        <a:off x="2111591" y="298731"/>
        <a:ext cx="1144747" cy="1315802"/>
      </dsp:txXfrm>
    </dsp:sp>
    <dsp:sp modelId="{60638132-4E0D-48A2-8EF1-1BC8E9EE56AA}">
      <dsp:nvSpPr>
        <dsp:cNvPr id="0" name=""/>
        <dsp:cNvSpPr/>
      </dsp:nvSpPr>
      <dsp:spPr>
        <a:xfrm rot="5400000">
          <a:off x="2622794" y="1747642"/>
          <a:ext cx="1911576" cy="166307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Duración de visita</a:t>
          </a:r>
          <a:endParaRPr lang="es-EC" sz="1500" kern="1200" dirty="0"/>
        </a:p>
      </dsp:txBody>
      <dsp:txXfrm rot="-5400000">
        <a:off x="3006208" y="1921277"/>
        <a:ext cx="1144747" cy="1315802"/>
      </dsp:txXfrm>
    </dsp:sp>
    <dsp:sp modelId="{CAB038B2-45C3-4B87-ADAA-67BCBD09230B}">
      <dsp:nvSpPr>
        <dsp:cNvPr id="0" name=""/>
        <dsp:cNvSpPr/>
      </dsp:nvSpPr>
      <dsp:spPr>
        <a:xfrm>
          <a:off x="613728" y="2005705"/>
          <a:ext cx="2064502" cy="114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1 día </a:t>
          </a:r>
          <a:endParaRPr lang="es-EC" sz="1800" kern="1200" dirty="0"/>
        </a:p>
      </dsp:txBody>
      <dsp:txXfrm>
        <a:off x="613728" y="2005705"/>
        <a:ext cx="2064502" cy="1146945"/>
      </dsp:txXfrm>
    </dsp:sp>
    <dsp:sp modelId="{CA8B822D-A719-4534-B9FE-97FAC1AB810C}">
      <dsp:nvSpPr>
        <dsp:cNvPr id="0" name=""/>
        <dsp:cNvSpPr/>
      </dsp:nvSpPr>
      <dsp:spPr>
        <a:xfrm rot="5400000">
          <a:off x="4418911" y="1747642"/>
          <a:ext cx="1911576" cy="166307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Información</a:t>
          </a:r>
          <a:endParaRPr lang="es-EC" sz="1800" kern="1200" dirty="0"/>
        </a:p>
      </dsp:txBody>
      <dsp:txXfrm rot="-5400000">
        <a:off x="4802325" y="1921277"/>
        <a:ext cx="1144747" cy="1315802"/>
      </dsp:txXfrm>
    </dsp:sp>
    <dsp:sp modelId="{E2D48DD6-37B8-4A7E-A875-4F330B03622A}">
      <dsp:nvSpPr>
        <dsp:cNvPr id="0" name=""/>
        <dsp:cNvSpPr/>
      </dsp:nvSpPr>
      <dsp:spPr>
        <a:xfrm rot="5400000">
          <a:off x="3524294" y="3370188"/>
          <a:ext cx="1911576" cy="166307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Presupuesto de gasto</a:t>
          </a:r>
          <a:endParaRPr lang="es-EC" sz="1500" kern="1200" dirty="0"/>
        </a:p>
      </dsp:txBody>
      <dsp:txXfrm rot="-5400000">
        <a:off x="3907708" y="3543823"/>
        <a:ext cx="1144747" cy="1315802"/>
      </dsp:txXfrm>
    </dsp:sp>
    <dsp:sp modelId="{217DB2CF-9B0F-465D-8FF8-C3757BF45697}">
      <dsp:nvSpPr>
        <dsp:cNvPr id="0" name=""/>
        <dsp:cNvSpPr/>
      </dsp:nvSpPr>
      <dsp:spPr>
        <a:xfrm>
          <a:off x="5362083" y="3628251"/>
          <a:ext cx="2133319" cy="114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 $20 a $40</a:t>
          </a:r>
          <a:endParaRPr lang="es-EC" sz="1800" kern="1200" dirty="0"/>
        </a:p>
      </dsp:txBody>
      <dsp:txXfrm>
        <a:off x="5362083" y="3628251"/>
        <a:ext cx="2133319" cy="1146945"/>
      </dsp:txXfrm>
    </dsp:sp>
    <dsp:sp modelId="{2B2A53A7-8C7E-4736-AA6B-A10ACDD46437}">
      <dsp:nvSpPr>
        <dsp:cNvPr id="0" name=""/>
        <dsp:cNvSpPr/>
      </dsp:nvSpPr>
      <dsp:spPr>
        <a:xfrm rot="5400000">
          <a:off x="1728177" y="3370188"/>
          <a:ext cx="1911576" cy="166307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Preferencia de actividades</a:t>
          </a:r>
          <a:endParaRPr lang="es-EC" sz="1900" kern="1200" dirty="0"/>
        </a:p>
      </dsp:txBody>
      <dsp:txXfrm rot="-5400000">
        <a:off x="2111591" y="3543823"/>
        <a:ext cx="1144747" cy="13158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641F1-11B1-4883-BFB8-8387E0C73DF0}">
      <dsp:nvSpPr>
        <dsp:cNvPr id="0" name=""/>
        <dsp:cNvSpPr/>
      </dsp:nvSpPr>
      <dsp:spPr>
        <a:xfrm>
          <a:off x="7141756" y="2465926"/>
          <a:ext cx="2955042" cy="1964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Lista de sitios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Programas de conservación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Capacitaciones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Especies invasora</a:t>
          </a:r>
          <a:endParaRPr lang="es-EC" sz="1800" kern="1200" dirty="0"/>
        </a:p>
      </dsp:txBody>
      <dsp:txXfrm>
        <a:off x="8071419" y="3000159"/>
        <a:ext cx="1982230" cy="1386948"/>
      </dsp:txXfrm>
    </dsp:sp>
    <dsp:sp modelId="{AFCFD776-2666-45D6-98BA-FA0BF45BEBE2}">
      <dsp:nvSpPr>
        <dsp:cNvPr id="0" name=""/>
        <dsp:cNvSpPr/>
      </dsp:nvSpPr>
      <dsp:spPr>
        <a:xfrm>
          <a:off x="1390959" y="2581315"/>
          <a:ext cx="3066937" cy="1497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Servicios de salud establecidos y activos </a:t>
          </a:r>
          <a:endParaRPr lang="es-EC" sz="1800" kern="1200" dirty="0"/>
        </a:p>
      </dsp:txBody>
      <dsp:txXfrm>
        <a:off x="1423862" y="2988687"/>
        <a:ext cx="2081050" cy="1057602"/>
      </dsp:txXfrm>
    </dsp:sp>
    <dsp:sp modelId="{F1174335-D7FB-402C-BD61-9E20349DC6E9}">
      <dsp:nvSpPr>
        <dsp:cNvPr id="0" name=""/>
        <dsp:cNvSpPr/>
      </dsp:nvSpPr>
      <dsp:spPr>
        <a:xfrm>
          <a:off x="6086296" y="-65764"/>
          <a:ext cx="3285500" cy="1520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Servicios de seguridad activos 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Necesidades del visitante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Inspecciones</a:t>
          </a:r>
          <a:endParaRPr lang="es-EC" sz="1800" kern="1200" dirty="0"/>
        </a:p>
      </dsp:txBody>
      <dsp:txXfrm>
        <a:off x="7105355" y="-32355"/>
        <a:ext cx="2233032" cy="1073845"/>
      </dsp:txXfrm>
    </dsp:sp>
    <dsp:sp modelId="{FD3ACC3B-1CD8-49F6-9DD5-9D9E605D0D03}">
      <dsp:nvSpPr>
        <dsp:cNvPr id="0" name=""/>
        <dsp:cNvSpPr/>
      </dsp:nvSpPr>
      <dsp:spPr>
        <a:xfrm>
          <a:off x="1846075" y="-54260"/>
          <a:ext cx="3550125" cy="1497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i="0" kern="1200" dirty="0"/>
            <a:t>Evidencia documental 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Plan financiero 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Empresas</a:t>
          </a:r>
          <a:endParaRPr lang="es-EC" sz="1800" kern="1200" dirty="0"/>
        </a:p>
      </dsp:txBody>
      <dsp:txXfrm>
        <a:off x="1878978" y="-21357"/>
        <a:ext cx="2419282" cy="1057602"/>
      </dsp:txXfrm>
    </dsp:sp>
    <dsp:sp modelId="{7F91493C-4B9A-47FD-8A34-47B3EC657915}">
      <dsp:nvSpPr>
        <dsp:cNvPr id="0" name=""/>
        <dsp:cNvSpPr/>
      </dsp:nvSpPr>
      <dsp:spPr>
        <a:xfrm>
          <a:off x="3367747" y="323410"/>
          <a:ext cx="2026815" cy="2026815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i="0" kern="1200" dirty="0"/>
            <a:t>Políticas públicas para el desarrollo sostenible</a:t>
          </a:r>
          <a:endParaRPr lang="es-EC" sz="1700" kern="1200" dirty="0"/>
        </a:p>
      </dsp:txBody>
      <dsp:txXfrm>
        <a:off x="3961387" y="917050"/>
        <a:ext cx="1433175" cy="1433175"/>
      </dsp:txXfrm>
    </dsp:sp>
    <dsp:sp modelId="{8E5291D4-0B61-4BFB-8374-4D3A98B5F44D}">
      <dsp:nvSpPr>
        <dsp:cNvPr id="0" name=""/>
        <dsp:cNvSpPr/>
      </dsp:nvSpPr>
      <dsp:spPr>
        <a:xfrm rot="5400000">
          <a:off x="5488180" y="323410"/>
          <a:ext cx="2026815" cy="2026815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Seguridad</a:t>
          </a:r>
          <a:endParaRPr lang="es-EC" sz="1700" kern="1200" dirty="0"/>
        </a:p>
      </dsp:txBody>
      <dsp:txXfrm rot="-5400000">
        <a:off x="5488180" y="917050"/>
        <a:ext cx="1433175" cy="1433175"/>
      </dsp:txXfrm>
    </dsp:sp>
    <dsp:sp modelId="{7D6BD5CC-DA10-4292-A140-AD6CBFBB5350}">
      <dsp:nvSpPr>
        <dsp:cNvPr id="0" name=""/>
        <dsp:cNvSpPr/>
      </dsp:nvSpPr>
      <dsp:spPr>
        <a:xfrm rot="10800000">
          <a:off x="5488180" y="2443843"/>
          <a:ext cx="2026815" cy="2026815"/>
        </a:xfrm>
        <a:prstGeom prst="pieWedg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Recursos naturales</a:t>
          </a:r>
          <a:endParaRPr lang="es-EC" sz="1700" kern="1200" dirty="0"/>
        </a:p>
      </dsp:txBody>
      <dsp:txXfrm rot="10800000">
        <a:off x="5488180" y="2443843"/>
        <a:ext cx="1433175" cy="1433175"/>
      </dsp:txXfrm>
    </dsp:sp>
    <dsp:sp modelId="{11285BAB-5E6C-421B-A0BD-B9C879F48B55}">
      <dsp:nvSpPr>
        <dsp:cNvPr id="0" name=""/>
        <dsp:cNvSpPr/>
      </dsp:nvSpPr>
      <dsp:spPr>
        <a:xfrm rot="16200000">
          <a:off x="3367747" y="2443843"/>
          <a:ext cx="2026815" cy="2026815"/>
        </a:xfrm>
        <a:prstGeom prst="pieWedg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Salud</a:t>
          </a:r>
          <a:endParaRPr lang="es-EC" sz="1700" kern="1200" dirty="0"/>
        </a:p>
      </dsp:txBody>
      <dsp:txXfrm rot="5400000">
        <a:off x="3961387" y="2443843"/>
        <a:ext cx="1433175" cy="1433175"/>
      </dsp:txXfrm>
    </dsp:sp>
    <dsp:sp modelId="{7EC6374D-A8EB-43F4-BF4E-2D323EC2D00C}">
      <dsp:nvSpPr>
        <dsp:cNvPr id="0" name=""/>
        <dsp:cNvSpPr/>
      </dsp:nvSpPr>
      <dsp:spPr>
        <a:xfrm>
          <a:off x="5091477" y="1975756"/>
          <a:ext cx="699789" cy="60851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5664E-585C-4307-8377-FEB59CBC8A47}">
      <dsp:nvSpPr>
        <dsp:cNvPr id="0" name=""/>
        <dsp:cNvSpPr/>
      </dsp:nvSpPr>
      <dsp:spPr>
        <a:xfrm rot="10800000">
          <a:off x="5091477" y="2209800"/>
          <a:ext cx="699789" cy="60851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D4698-C708-43FF-ACCF-2505C7313F07}">
      <dsp:nvSpPr>
        <dsp:cNvPr id="0" name=""/>
        <dsp:cNvSpPr/>
      </dsp:nvSpPr>
      <dsp:spPr>
        <a:xfrm>
          <a:off x="2643246" y="0"/>
          <a:ext cx="2947917" cy="294800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B4743-1C06-45E8-878D-5589E7EC1B70}">
      <dsp:nvSpPr>
        <dsp:cNvPr id="0" name=""/>
        <dsp:cNvSpPr/>
      </dsp:nvSpPr>
      <dsp:spPr>
        <a:xfrm>
          <a:off x="5586907" y="874890"/>
          <a:ext cx="1767048" cy="117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i="0" kern="1200" dirty="0"/>
            <a:t>Código de conducta 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Capacitación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Estacionalidad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Oferta</a:t>
          </a:r>
          <a:endParaRPr lang="es-EC" sz="1800" kern="1200" dirty="0"/>
        </a:p>
      </dsp:txBody>
      <dsp:txXfrm>
        <a:off x="5586907" y="874890"/>
        <a:ext cx="1767048" cy="1172123"/>
      </dsp:txXfrm>
    </dsp:sp>
    <dsp:sp modelId="{C74533BA-2B2F-49A6-A6F5-916B5B3327B3}">
      <dsp:nvSpPr>
        <dsp:cNvPr id="0" name=""/>
        <dsp:cNvSpPr/>
      </dsp:nvSpPr>
      <dsp:spPr>
        <a:xfrm>
          <a:off x="3294319" y="1067295"/>
          <a:ext cx="1644705" cy="822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Recursos</a:t>
          </a:r>
          <a:r>
            <a:rPr lang="es-ES" sz="1800" kern="1200" baseline="0" dirty="0"/>
            <a:t> de aventura</a:t>
          </a:r>
          <a:endParaRPr lang="es-EC" sz="1800" kern="1200" dirty="0"/>
        </a:p>
      </dsp:txBody>
      <dsp:txXfrm>
        <a:off x="3294319" y="1067295"/>
        <a:ext cx="1644705" cy="822255"/>
      </dsp:txXfrm>
    </dsp:sp>
    <dsp:sp modelId="{08F836A7-ADF6-46D7-A0E2-671923F45266}">
      <dsp:nvSpPr>
        <dsp:cNvPr id="0" name=""/>
        <dsp:cNvSpPr/>
      </dsp:nvSpPr>
      <dsp:spPr>
        <a:xfrm>
          <a:off x="2034726" y="1889551"/>
          <a:ext cx="2532485" cy="2533556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2DD09-3F63-490C-B0BB-AC93A0FBA259}">
      <dsp:nvSpPr>
        <dsp:cNvPr id="0" name=""/>
        <dsp:cNvSpPr/>
      </dsp:nvSpPr>
      <dsp:spPr>
        <a:xfrm>
          <a:off x="4781576" y="2589729"/>
          <a:ext cx="1767048" cy="117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Financiación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Capacitación PEYMES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Promover producto local</a:t>
          </a:r>
          <a:endParaRPr lang="es-EC" sz="1800" kern="1200" dirty="0"/>
        </a:p>
      </dsp:txBody>
      <dsp:txXfrm>
        <a:off x="4781576" y="2589729"/>
        <a:ext cx="1767048" cy="1172123"/>
      </dsp:txXfrm>
    </dsp:sp>
    <dsp:sp modelId="{BF67A100-6CEF-40CF-AE02-5433A93189A0}">
      <dsp:nvSpPr>
        <dsp:cNvPr id="0" name=""/>
        <dsp:cNvSpPr/>
      </dsp:nvSpPr>
      <dsp:spPr>
        <a:xfrm>
          <a:off x="2471966" y="2764442"/>
          <a:ext cx="1644705" cy="822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Emprendimiento</a:t>
          </a:r>
          <a:endParaRPr lang="es-EC" sz="1800" kern="1200" dirty="0"/>
        </a:p>
      </dsp:txBody>
      <dsp:txXfrm>
        <a:off x="2471966" y="2764442"/>
        <a:ext cx="1644705" cy="822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085BC-841C-46BA-9D87-E1E9268ACFCD}">
      <dsp:nvSpPr>
        <dsp:cNvPr id="0" name=""/>
        <dsp:cNvSpPr/>
      </dsp:nvSpPr>
      <dsp:spPr>
        <a:xfrm>
          <a:off x="0" y="78226"/>
          <a:ext cx="6398622" cy="1848492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i="0" kern="1200" dirty="0"/>
            <a:t>Analizar la actividad del turismo de aventura a través de los principales pilares de sostenibilidad que contribuyen al impulso del turismo en el cantón Pimampiro. </a:t>
          </a:r>
          <a:endParaRPr lang="es-ES" sz="2400" b="1" kern="1200" dirty="0"/>
        </a:p>
      </dsp:txBody>
      <dsp:txXfrm>
        <a:off x="0" y="78226"/>
        <a:ext cx="6398622" cy="1848492"/>
      </dsp:txXfrm>
    </dsp:sp>
    <dsp:sp modelId="{CED63899-F424-4A68-8387-70AAC0881A4D}">
      <dsp:nvSpPr>
        <dsp:cNvPr id="0" name=""/>
        <dsp:cNvSpPr/>
      </dsp:nvSpPr>
      <dsp:spPr>
        <a:xfrm>
          <a:off x="1012" y="2023663"/>
          <a:ext cx="1596531" cy="20259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/>
            <a:t>Estructurar una línea base</a:t>
          </a:r>
          <a:endParaRPr lang="es-ES" sz="1800" b="1" kern="1200" dirty="0"/>
        </a:p>
      </dsp:txBody>
      <dsp:txXfrm>
        <a:off x="1012" y="2023663"/>
        <a:ext cx="1596531" cy="2025964"/>
      </dsp:txXfrm>
    </dsp:sp>
    <dsp:sp modelId="{1BAF719A-F10B-47B3-B229-93E81F4A7BB4}">
      <dsp:nvSpPr>
        <dsp:cNvPr id="0" name=""/>
        <dsp:cNvSpPr/>
      </dsp:nvSpPr>
      <dsp:spPr>
        <a:xfrm>
          <a:off x="1597543" y="2023663"/>
          <a:ext cx="1607004" cy="20259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/>
            <a:t>Identificar los recursos turísticos potenciales</a:t>
          </a:r>
          <a:endParaRPr lang="es-ES" sz="1800" b="1" kern="1200" dirty="0"/>
        </a:p>
      </dsp:txBody>
      <dsp:txXfrm>
        <a:off x="1597543" y="2023663"/>
        <a:ext cx="1607004" cy="2025964"/>
      </dsp:txXfrm>
    </dsp:sp>
    <dsp:sp modelId="{E3175E08-7DEE-4A3E-9AF1-951CDD9C8621}">
      <dsp:nvSpPr>
        <dsp:cNvPr id="0" name=""/>
        <dsp:cNvSpPr/>
      </dsp:nvSpPr>
      <dsp:spPr>
        <a:xfrm>
          <a:off x="3204548" y="2023663"/>
          <a:ext cx="1596531" cy="20259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/>
            <a:t>Conocer el perfil del turista</a:t>
          </a:r>
          <a:endParaRPr lang="es-ES" sz="1800" b="1" kern="1200" dirty="0"/>
        </a:p>
      </dsp:txBody>
      <dsp:txXfrm>
        <a:off x="3204548" y="2023663"/>
        <a:ext cx="1596531" cy="2025964"/>
      </dsp:txXfrm>
    </dsp:sp>
    <dsp:sp modelId="{D9F5D850-92C8-4207-A835-FAB9A7F7AF76}">
      <dsp:nvSpPr>
        <dsp:cNvPr id="0" name=""/>
        <dsp:cNvSpPr/>
      </dsp:nvSpPr>
      <dsp:spPr>
        <a:xfrm>
          <a:off x="4801079" y="2023663"/>
          <a:ext cx="1596531" cy="20259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/>
            <a:t>Analizar el nivel de sostenibilidad en el turismo de aventura </a:t>
          </a:r>
          <a:endParaRPr lang="es-ES" sz="1800" b="1" kern="1200" dirty="0"/>
        </a:p>
      </dsp:txBody>
      <dsp:txXfrm>
        <a:off x="4801079" y="2023663"/>
        <a:ext cx="1596531" cy="2025964"/>
      </dsp:txXfrm>
    </dsp:sp>
    <dsp:sp modelId="{4260730E-52E6-4E2A-BBB6-F8CBA0ADED4F}">
      <dsp:nvSpPr>
        <dsp:cNvPr id="0" name=""/>
        <dsp:cNvSpPr/>
      </dsp:nvSpPr>
      <dsp:spPr>
        <a:xfrm>
          <a:off x="0" y="4103354"/>
          <a:ext cx="6398622" cy="333734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C1BEE-155F-4F0C-9F8C-4E22CD680749}">
      <dsp:nvSpPr>
        <dsp:cNvPr id="0" name=""/>
        <dsp:cNvSpPr/>
      </dsp:nvSpPr>
      <dsp:spPr>
        <a:xfrm>
          <a:off x="5316005" y="2121562"/>
          <a:ext cx="2959340" cy="2041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Datos impacto económico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Capacitaciones locales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Bienestar de las comunidades receptoras</a:t>
          </a:r>
          <a:endParaRPr lang="es-EC" sz="1300" kern="1200" dirty="0"/>
        </a:p>
      </dsp:txBody>
      <dsp:txXfrm>
        <a:off x="6248651" y="2676766"/>
        <a:ext cx="1981850" cy="1441391"/>
      </dsp:txXfrm>
    </dsp:sp>
    <dsp:sp modelId="{7A136860-00F5-46FC-BCE4-21EEC3B0DAE3}">
      <dsp:nvSpPr>
        <dsp:cNvPr id="0" name=""/>
        <dsp:cNvSpPr/>
      </dsp:nvSpPr>
      <dsp:spPr>
        <a:xfrm>
          <a:off x="1601" y="2298701"/>
          <a:ext cx="3320752" cy="2066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Regulaciones para accesibilidad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Estándares de accesibilidad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Programas para mejorar acceso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Información al visitantes  </a:t>
          </a:r>
          <a:endParaRPr lang="es-EC" sz="1200" kern="1200" dirty="0"/>
        </a:p>
      </dsp:txBody>
      <dsp:txXfrm>
        <a:off x="47001" y="2860793"/>
        <a:ext cx="2233726" cy="1459273"/>
      </dsp:txXfrm>
    </dsp:sp>
    <dsp:sp modelId="{F1174335-D7FB-402C-BD61-9E20349DC6E9}">
      <dsp:nvSpPr>
        <dsp:cNvPr id="0" name=""/>
        <dsp:cNvSpPr/>
      </dsp:nvSpPr>
      <dsp:spPr>
        <a:xfrm>
          <a:off x="4462788" y="62367"/>
          <a:ext cx="3812557" cy="1803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i="0" kern="1200" dirty="0"/>
            <a:t>Información actual y material promocional con contenido apropiado.</a:t>
          </a:r>
          <a:endParaRPr lang="es-EC" sz="1800" kern="1200" dirty="0"/>
        </a:p>
      </dsp:txBody>
      <dsp:txXfrm>
        <a:off x="5646170" y="101982"/>
        <a:ext cx="2589560" cy="1273321"/>
      </dsp:txXfrm>
    </dsp:sp>
    <dsp:sp modelId="{FD3ACC3B-1CD8-49F6-9DD5-9D9E605D0D03}">
      <dsp:nvSpPr>
        <dsp:cNvPr id="0" name=""/>
        <dsp:cNvSpPr/>
      </dsp:nvSpPr>
      <dsp:spPr>
        <a:xfrm>
          <a:off x="146554" y="171113"/>
          <a:ext cx="3573719" cy="1458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Listado de bienes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Programa de rehabilitación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Ingresos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800" kern="1200" dirty="0"/>
        </a:p>
      </dsp:txBody>
      <dsp:txXfrm>
        <a:off x="178591" y="203150"/>
        <a:ext cx="2437529" cy="1029744"/>
      </dsp:txXfrm>
    </dsp:sp>
    <dsp:sp modelId="{7F91493C-4B9A-47FD-8A34-47B3EC657915}">
      <dsp:nvSpPr>
        <dsp:cNvPr id="0" name=""/>
        <dsp:cNvSpPr/>
      </dsp:nvSpPr>
      <dsp:spPr>
        <a:xfrm>
          <a:off x="2257743" y="274807"/>
          <a:ext cx="1837493" cy="183749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  <a:latin typeface="Poor Richard" panose="02080502050505020702" pitchFamily="18" charset="0"/>
            </a:rPr>
            <a:t>Recursos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  <a:latin typeface="Poor Richard" panose="02080502050505020702" pitchFamily="18" charset="0"/>
            </a:rPr>
            <a:t>culturales</a:t>
          </a:r>
          <a:endParaRPr lang="es-EC" sz="2000" b="1" kern="1200" dirty="0">
            <a:solidFill>
              <a:schemeClr val="tx1"/>
            </a:solidFill>
            <a:latin typeface="Poor Richard" panose="02080502050505020702" pitchFamily="18" charset="0"/>
          </a:endParaRPr>
        </a:p>
      </dsp:txBody>
      <dsp:txXfrm>
        <a:off x="2795932" y="812996"/>
        <a:ext cx="1299304" cy="1299304"/>
      </dsp:txXfrm>
    </dsp:sp>
    <dsp:sp modelId="{8E5291D4-0B61-4BFB-8374-4D3A98B5F44D}">
      <dsp:nvSpPr>
        <dsp:cNvPr id="0" name=""/>
        <dsp:cNvSpPr/>
      </dsp:nvSpPr>
      <dsp:spPr>
        <a:xfrm rot="5400000">
          <a:off x="4180109" y="274807"/>
          <a:ext cx="1837493" cy="1837493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  <a:latin typeface="Poor Richard" panose="02080502050505020702" pitchFamily="18" charset="0"/>
            </a:rPr>
            <a:t>Marca</a:t>
          </a:r>
          <a:endParaRPr lang="es-EC" sz="2000" b="1" kern="1200" dirty="0">
            <a:solidFill>
              <a:schemeClr val="tx1"/>
            </a:solidFill>
            <a:latin typeface="Poor Richard" panose="02080502050505020702" pitchFamily="18" charset="0"/>
          </a:endParaRPr>
        </a:p>
      </dsp:txBody>
      <dsp:txXfrm rot="-5400000">
        <a:off x="4180109" y="812996"/>
        <a:ext cx="1299304" cy="1299304"/>
      </dsp:txXfrm>
    </dsp:sp>
    <dsp:sp modelId="{7D6BD5CC-DA10-4292-A140-AD6CBFBB5350}">
      <dsp:nvSpPr>
        <dsp:cNvPr id="0" name=""/>
        <dsp:cNvSpPr/>
      </dsp:nvSpPr>
      <dsp:spPr>
        <a:xfrm rot="10800000">
          <a:off x="4180109" y="2208456"/>
          <a:ext cx="1837493" cy="1837493"/>
        </a:xfrm>
        <a:prstGeom prst="pieWedg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solidFill>
                <a:schemeClr val="tx1"/>
              </a:solidFill>
              <a:latin typeface="Poor Richard" panose="02080502050505020702" pitchFamily="18" charset="0"/>
            </a:rPr>
            <a:t>Desarrollo humano</a:t>
          </a:r>
          <a:endParaRPr lang="es-EC" sz="2000" b="1" kern="1200" dirty="0">
            <a:solidFill>
              <a:schemeClr val="tx1"/>
            </a:solidFill>
            <a:latin typeface="Poor Richard" panose="02080502050505020702" pitchFamily="18" charset="0"/>
          </a:endParaRPr>
        </a:p>
      </dsp:txBody>
      <dsp:txXfrm rot="10800000">
        <a:off x="4180109" y="2208456"/>
        <a:ext cx="1299304" cy="1299304"/>
      </dsp:txXfrm>
    </dsp:sp>
    <dsp:sp modelId="{11285BAB-5E6C-421B-A0BD-B9C879F48B55}">
      <dsp:nvSpPr>
        <dsp:cNvPr id="0" name=""/>
        <dsp:cNvSpPr/>
      </dsp:nvSpPr>
      <dsp:spPr>
        <a:xfrm rot="16200000">
          <a:off x="2257743" y="2197173"/>
          <a:ext cx="1837493" cy="1837493"/>
        </a:xfrm>
        <a:prstGeom prst="pieWedg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  <a:latin typeface="Poor Richard" panose="02080502050505020702" pitchFamily="18" charset="0"/>
            </a:rPr>
            <a:t>Infraestructura</a:t>
          </a:r>
          <a:endParaRPr lang="es-EC" sz="2000" b="1" kern="1200" dirty="0">
            <a:solidFill>
              <a:schemeClr val="tx1"/>
            </a:solidFill>
            <a:latin typeface="Poor Richard" panose="02080502050505020702" pitchFamily="18" charset="0"/>
          </a:endParaRPr>
        </a:p>
      </dsp:txBody>
      <dsp:txXfrm rot="5400000">
        <a:off x="2795932" y="2197173"/>
        <a:ext cx="1299304" cy="1299304"/>
      </dsp:txXfrm>
    </dsp:sp>
    <dsp:sp modelId="{7EC6374D-A8EB-43F4-BF4E-2D323EC2D00C}">
      <dsp:nvSpPr>
        <dsp:cNvPr id="0" name=""/>
        <dsp:cNvSpPr/>
      </dsp:nvSpPr>
      <dsp:spPr>
        <a:xfrm>
          <a:off x="3820461" y="1772810"/>
          <a:ext cx="634423" cy="55167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5664E-585C-4307-8377-FEB59CBC8A47}">
      <dsp:nvSpPr>
        <dsp:cNvPr id="0" name=""/>
        <dsp:cNvSpPr/>
      </dsp:nvSpPr>
      <dsp:spPr>
        <a:xfrm rot="10800000">
          <a:off x="3820461" y="1984992"/>
          <a:ext cx="634423" cy="55167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F3697-D06E-483D-8C2B-63C35FF7A1CF}">
      <dsp:nvSpPr>
        <dsp:cNvPr id="0" name=""/>
        <dsp:cNvSpPr/>
      </dsp:nvSpPr>
      <dsp:spPr>
        <a:xfrm>
          <a:off x="1925" y="248437"/>
          <a:ext cx="2212999" cy="11064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/>
            <a:t>Fortalezas</a:t>
          </a:r>
          <a:endParaRPr lang="es-EC" sz="2500" b="1" kern="1200" dirty="0"/>
        </a:p>
      </dsp:txBody>
      <dsp:txXfrm>
        <a:off x="34333" y="280845"/>
        <a:ext cx="2148183" cy="1041683"/>
      </dsp:txXfrm>
    </dsp:sp>
    <dsp:sp modelId="{A06B7483-9C3E-46E7-95DD-383EA1BABF3F}">
      <dsp:nvSpPr>
        <dsp:cNvPr id="0" name=""/>
        <dsp:cNvSpPr/>
      </dsp:nvSpPr>
      <dsp:spPr>
        <a:xfrm>
          <a:off x="2768175" y="248437"/>
          <a:ext cx="2212999" cy="1106499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/>
            <a:t>Debilidades</a:t>
          </a:r>
          <a:endParaRPr lang="es-EC" sz="2500" b="1" kern="1200" dirty="0"/>
        </a:p>
      </dsp:txBody>
      <dsp:txXfrm>
        <a:off x="2800583" y="280845"/>
        <a:ext cx="2148183" cy="1041683"/>
      </dsp:txXfrm>
    </dsp:sp>
    <dsp:sp modelId="{ADEE124A-FDBF-4977-9F21-981F8CE9D99C}">
      <dsp:nvSpPr>
        <dsp:cNvPr id="0" name=""/>
        <dsp:cNvSpPr/>
      </dsp:nvSpPr>
      <dsp:spPr>
        <a:xfrm>
          <a:off x="5534424" y="248437"/>
          <a:ext cx="2212999" cy="1106499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/>
            <a:t>Oportunidades</a:t>
          </a:r>
          <a:endParaRPr lang="es-EC" sz="2500" b="1" kern="1200" dirty="0"/>
        </a:p>
      </dsp:txBody>
      <dsp:txXfrm>
        <a:off x="5566832" y="280845"/>
        <a:ext cx="2148183" cy="1041683"/>
      </dsp:txXfrm>
    </dsp:sp>
    <dsp:sp modelId="{D2F5B3EB-B998-450E-B1CF-601FE9C68F83}">
      <dsp:nvSpPr>
        <dsp:cNvPr id="0" name=""/>
        <dsp:cNvSpPr/>
      </dsp:nvSpPr>
      <dsp:spPr>
        <a:xfrm>
          <a:off x="8300674" y="248437"/>
          <a:ext cx="2212999" cy="1106499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/>
            <a:t>Amenazas</a:t>
          </a:r>
          <a:endParaRPr lang="es-EC" sz="2500" b="1" kern="1200" dirty="0"/>
        </a:p>
      </dsp:txBody>
      <dsp:txXfrm>
        <a:off x="8333082" y="280845"/>
        <a:ext cx="2148183" cy="104168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ADB6-53D2-49E5-ACE6-0F8185A06A19}">
      <dsp:nvSpPr>
        <dsp:cNvPr id="0" name=""/>
        <dsp:cNvSpPr/>
      </dsp:nvSpPr>
      <dsp:spPr>
        <a:xfrm>
          <a:off x="4045131" y="0"/>
          <a:ext cx="6067697" cy="12812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0" i="0" kern="1200" dirty="0"/>
            <a:t>Revisión de la situación actual del turismo de aventura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0" i="0" kern="1200" dirty="0"/>
            <a:t>Exponer beneficio del turismo</a:t>
          </a:r>
          <a:endParaRPr lang="es-EC" sz="2100" kern="1200" dirty="0"/>
        </a:p>
      </dsp:txBody>
      <dsp:txXfrm>
        <a:off x="4045131" y="160155"/>
        <a:ext cx="5587232" cy="960930"/>
      </dsp:txXfrm>
    </dsp:sp>
    <dsp:sp modelId="{22D31AC4-3D57-41E8-BCF0-5BC81ADAFEEE}">
      <dsp:nvSpPr>
        <dsp:cNvPr id="0" name=""/>
        <dsp:cNvSpPr/>
      </dsp:nvSpPr>
      <dsp:spPr>
        <a:xfrm>
          <a:off x="0" y="0"/>
          <a:ext cx="4045131" cy="1281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0" i="0" kern="1200" dirty="0"/>
            <a:t>Impulsar el diálogo</a:t>
          </a:r>
          <a:endParaRPr lang="es-EC" sz="3600" kern="1200" dirty="0"/>
        </a:p>
      </dsp:txBody>
      <dsp:txXfrm>
        <a:off x="62545" y="62545"/>
        <a:ext cx="3920041" cy="1156150"/>
      </dsp:txXfrm>
    </dsp:sp>
    <dsp:sp modelId="{A0AA5DC4-BB9A-41F5-A167-DC85767963C8}">
      <dsp:nvSpPr>
        <dsp:cNvPr id="0" name=""/>
        <dsp:cNvSpPr/>
      </dsp:nvSpPr>
      <dsp:spPr>
        <a:xfrm>
          <a:off x="4045131" y="1409364"/>
          <a:ext cx="6067697" cy="12812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0" i="0" kern="1200" dirty="0"/>
            <a:t>Dialogar con la población y el GAD 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0" i="0" kern="1200" dirty="0"/>
            <a:t>Asesoramiento en creación de PYMES</a:t>
          </a:r>
          <a:endParaRPr lang="es-EC" sz="2100" kern="1200" dirty="0"/>
        </a:p>
      </dsp:txBody>
      <dsp:txXfrm>
        <a:off x="4045131" y="1569519"/>
        <a:ext cx="5587232" cy="960930"/>
      </dsp:txXfrm>
    </dsp:sp>
    <dsp:sp modelId="{F91FB1D6-7A3D-446B-B6A3-A853761FCB91}">
      <dsp:nvSpPr>
        <dsp:cNvPr id="0" name=""/>
        <dsp:cNvSpPr/>
      </dsp:nvSpPr>
      <dsp:spPr>
        <a:xfrm>
          <a:off x="0" y="1409364"/>
          <a:ext cx="4045131" cy="128124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0" i="0" kern="1200" dirty="0"/>
            <a:t>Mejorar las oportunidades</a:t>
          </a:r>
          <a:endParaRPr lang="es-EC" sz="3600" kern="1200" dirty="0"/>
        </a:p>
      </dsp:txBody>
      <dsp:txXfrm>
        <a:off x="62545" y="1471909"/>
        <a:ext cx="3920041" cy="1156150"/>
      </dsp:txXfrm>
    </dsp:sp>
    <dsp:sp modelId="{659C0D75-3AD6-424D-B08A-58B83AA94B01}">
      <dsp:nvSpPr>
        <dsp:cNvPr id="0" name=""/>
        <dsp:cNvSpPr/>
      </dsp:nvSpPr>
      <dsp:spPr>
        <a:xfrm>
          <a:off x="4045131" y="2818728"/>
          <a:ext cx="6067697" cy="12812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0" i="0" kern="1200" dirty="0"/>
            <a:t>Solicitar apoyo de organismos privados y públicos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0" i="0" kern="1200" dirty="0"/>
            <a:t>Capacitar </a:t>
          </a:r>
          <a:endParaRPr lang="es-EC" sz="2100" kern="1200" dirty="0"/>
        </a:p>
      </dsp:txBody>
      <dsp:txXfrm>
        <a:off x="4045131" y="2978883"/>
        <a:ext cx="5587232" cy="960930"/>
      </dsp:txXfrm>
    </dsp:sp>
    <dsp:sp modelId="{1149C344-A910-4E03-8A1D-6687A9594439}">
      <dsp:nvSpPr>
        <dsp:cNvPr id="0" name=""/>
        <dsp:cNvSpPr/>
      </dsp:nvSpPr>
      <dsp:spPr>
        <a:xfrm>
          <a:off x="0" y="2818728"/>
          <a:ext cx="4045131" cy="128124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0" i="0" kern="1200" dirty="0"/>
            <a:t>Fomentar la capacitación</a:t>
          </a:r>
          <a:endParaRPr lang="es-EC" sz="3600" kern="1200" dirty="0"/>
        </a:p>
      </dsp:txBody>
      <dsp:txXfrm>
        <a:off x="62545" y="2881273"/>
        <a:ext cx="3920041" cy="115615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51FAC-0A47-42F5-AB94-774A2202FB7B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3E3880-EBCF-4A98-974A-5CEBCAF89FBF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0" i="0" kern="1200" dirty="0"/>
            <a:t>Adaptar criterios Globales de turismo sostenible</a:t>
          </a:r>
          <a:endParaRPr lang="es-EC" sz="2900" kern="1200" dirty="0"/>
        </a:p>
      </dsp:txBody>
      <dsp:txXfrm>
        <a:off x="2175669" y="0"/>
        <a:ext cx="4169965" cy="1305404"/>
      </dsp:txXfrm>
    </dsp:sp>
    <dsp:sp modelId="{4DADC78C-206D-4EB7-A260-204E6FDF7EC5}">
      <dsp:nvSpPr>
        <dsp:cNvPr id="0" name=""/>
        <dsp:cNvSpPr/>
      </dsp:nvSpPr>
      <dsp:spPr>
        <a:xfrm>
          <a:off x="761485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1157A2-5888-4202-B013-FB5D41E39C69}">
      <dsp:nvSpPr>
        <dsp:cNvPr id="0" name=""/>
        <dsp:cNvSpPr/>
      </dsp:nvSpPr>
      <dsp:spPr>
        <a:xfrm>
          <a:off x="2175669" y="1305404"/>
          <a:ext cx="8339931" cy="282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0" i="0" kern="1200" dirty="0"/>
            <a:t>Concientizar a la población</a:t>
          </a:r>
          <a:endParaRPr lang="es-EC" sz="2900" kern="1200" dirty="0"/>
        </a:p>
      </dsp:txBody>
      <dsp:txXfrm>
        <a:off x="2175669" y="1305404"/>
        <a:ext cx="4169965" cy="1305399"/>
      </dsp:txXfrm>
    </dsp:sp>
    <dsp:sp modelId="{E91F4C24-CA39-4963-BB45-54AF3FBBA9B7}">
      <dsp:nvSpPr>
        <dsp:cNvPr id="0" name=""/>
        <dsp:cNvSpPr/>
      </dsp:nvSpPr>
      <dsp:spPr>
        <a:xfrm>
          <a:off x="1522968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A690EA-1AD3-4D3C-99AD-37E8C4D45ACD}">
      <dsp:nvSpPr>
        <dsp:cNvPr id="0" name=""/>
        <dsp:cNvSpPr/>
      </dsp:nvSpPr>
      <dsp:spPr>
        <a:xfrm>
          <a:off x="2175669" y="2610804"/>
          <a:ext cx="8339931" cy="13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0" i="0" kern="1200" dirty="0"/>
            <a:t>Utilizar materiales amigables</a:t>
          </a:r>
          <a:endParaRPr lang="es-EC" sz="2900" kern="1200" dirty="0"/>
        </a:p>
      </dsp:txBody>
      <dsp:txXfrm>
        <a:off x="2175669" y="2610804"/>
        <a:ext cx="4169965" cy="1305400"/>
      </dsp:txXfrm>
    </dsp:sp>
    <dsp:sp modelId="{ABAE4143-1C02-471F-9A0B-B2D386A79CAA}">
      <dsp:nvSpPr>
        <dsp:cNvPr id="0" name=""/>
        <dsp:cNvSpPr/>
      </dsp:nvSpPr>
      <dsp:spPr>
        <a:xfrm>
          <a:off x="6345634" y="0"/>
          <a:ext cx="4169965" cy="130540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i="0" kern="1200" dirty="0"/>
            <a:t>Adoptar directrices de acuerdo a la realidad </a:t>
          </a:r>
          <a:endParaRPr lang="es-EC" sz="2400" kern="1200" dirty="0"/>
        </a:p>
      </dsp:txBody>
      <dsp:txXfrm>
        <a:off x="6345634" y="0"/>
        <a:ext cx="4169965" cy="1305404"/>
      </dsp:txXfrm>
    </dsp:sp>
    <dsp:sp modelId="{2E14DECC-7C5E-4CA8-9673-8D77FD815FC5}">
      <dsp:nvSpPr>
        <dsp:cNvPr id="0" name=""/>
        <dsp:cNvSpPr/>
      </dsp:nvSpPr>
      <dsp:spPr>
        <a:xfrm>
          <a:off x="6345634" y="1305404"/>
          <a:ext cx="4169965" cy="130539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i="0" kern="1200" dirty="0"/>
            <a:t>Realizar una campaña</a:t>
          </a:r>
          <a:endParaRPr lang="es-EC" sz="2400" kern="1200" dirty="0"/>
        </a:p>
      </dsp:txBody>
      <dsp:txXfrm>
        <a:off x="6345634" y="1305404"/>
        <a:ext cx="4169965" cy="1305399"/>
      </dsp:txXfrm>
    </dsp:sp>
    <dsp:sp modelId="{B0AB73BF-F66F-424D-9ABF-9D67B1212BDE}">
      <dsp:nvSpPr>
        <dsp:cNvPr id="0" name=""/>
        <dsp:cNvSpPr/>
      </dsp:nvSpPr>
      <dsp:spPr>
        <a:xfrm>
          <a:off x="6345634" y="2610804"/>
          <a:ext cx="4169965" cy="13054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i="0" kern="1200" dirty="0"/>
            <a:t>Diseñar programas educativos</a:t>
          </a: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0" i="0" kern="1200" dirty="0"/>
            <a:t>Implantar tecnologías limpias</a:t>
          </a:r>
          <a:endParaRPr lang="es-EC" sz="2400" kern="1200" dirty="0"/>
        </a:p>
      </dsp:txBody>
      <dsp:txXfrm>
        <a:off x="6345634" y="2610804"/>
        <a:ext cx="4169965" cy="13054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747C2-7B0E-4978-B90C-CF332F8962ED}">
      <dsp:nvSpPr>
        <dsp:cNvPr id="0" name=""/>
        <dsp:cNvSpPr/>
      </dsp:nvSpPr>
      <dsp:spPr>
        <a:xfrm>
          <a:off x="1283" y="0"/>
          <a:ext cx="3337470" cy="40787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kern="1200" dirty="0"/>
            <a:t>Mejorar la infraestructura y equipamiento</a:t>
          </a:r>
          <a:endParaRPr lang="es-EC" sz="2400" b="1" kern="1200" dirty="0"/>
        </a:p>
      </dsp:txBody>
      <dsp:txXfrm>
        <a:off x="1283" y="0"/>
        <a:ext cx="3337470" cy="1223635"/>
      </dsp:txXfrm>
    </dsp:sp>
    <dsp:sp modelId="{90FBD960-5BBB-442F-9C22-ABFDB7FB90B7}">
      <dsp:nvSpPr>
        <dsp:cNvPr id="0" name=""/>
        <dsp:cNvSpPr/>
      </dsp:nvSpPr>
      <dsp:spPr>
        <a:xfrm>
          <a:off x="335030" y="1223984"/>
          <a:ext cx="2669976" cy="8013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>
              <a:solidFill>
                <a:schemeClr val="tx1"/>
              </a:solidFill>
            </a:rPr>
            <a:t>Obtener certificaciones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58500" y="1247454"/>
        <a:ext cx="2623036" cy="754378"/>
      </dsp:txXfrm>
    </dsp:sp>
    <dsp:sp modelId="{13FA3BD6-0BAD-44B2-B04F-88D2022F5BA9}">
      <dsp:nvSpPr>
        <dsp:cNvPr id="0" name=""/>
        <dsp:cNvSpPr/>
      </dsp:nvSpPr>
      <dsp:spPr>
        <a:xfrm>
          <a:off x="335030" y="2148582"/>
          <a:ext cx="2669976" cy="801318"/>
        </a:xfrm>
        <a:prstGeom prst="roundRect">
          <a:avLst>
            <a:gd name="adj" fmla="val 10000"/>
          </a:avLst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>
              <a:solidFill>
                <a:schemeClr val="tx1"/>
              </a:solidFill>
            </a:rPr>
            <a:t>Mejorar la accesibilidad e infraestructura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58500" y="2172052"/>
        <a:ext cx="2623036" cy="754378"/>
      </dsp:txXfrm>
    </dsp:sp>
    <dsp:sp modelId="{509F2767-EA89-478D-BC06-D72E682FDB35}">
      <dsp:nvSpPr>
        <dsp:cNvPr id="0" name=""/>
        <dsp:cNvSpPr/>
      </dsp:nvSpPr>
      <dsp:spPr>
        <a:xfrm>
          <a:off x="335030" y="3073180"/>
          <a:ext cx="2669976" cy="801318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>
              <a:solidFill>
                <a:schemeClr val="tx1"/>
              </a:solidFill>
            </a:rPr>
            <a:t>Mantener en buenas condiciones los servicios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58500" y="3096650"/>
        <a:ext cx="2623036" cy="754378"/>
      </dsp:txXfrm>
    </dsp:sp>
    <dsp:sp modelId="{F56E7793-0321-4EEF-BD02-E1B4BB351872}">
      <dsp:nvSpPr>
        <dsp:cNvPr id="0" name=""/>
        <dsp:cNvSpPr/>
      </dsp:nvSpPr>
      <dsp:spPr>
        <a:xfrm>
          <a:off x="3589064" y="0"/>
          <a:ext cx="3337470" cy="40787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kern="1200" dirty="0"/>
            <a:t>Realizar alianzas</a:t>
          </a:r>
          <a:endParaRPr lang="es-EC" sz="2400" b="1" kern="1200" dirty="0"/>
        </a:p>
      </dsp:txBody>
      <dsp:txXfrm>
        <a:off x="3589064" y="0"/>
        <a:ext cx="3337470" cy="1223635"/>
      </dsp:txXfrm>
    </dsp:sp>
    <dsp:sp modelId="{65B130E2-1EB6-4F0B-9D8B-B94BB44C3D5A}">
      <dsp:nvSpPr>
        <dsp:cNvPr id="0" name=""/>
        <dsp:cNvSpPr/>
      </dsp:nvSpPr>
      <dsp:spPr>
        <a:xfrm>
          <a:off x="3922811" y="1224830"/>
          <a:ext cx="2669976" cy="1229809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>
              <a:solidFill>
                <a:schemeClr val="tx1"/>
              </a:solidFill>
            </a:rPr>
            <a:t>Convenios con agencias de viajes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958831" y="1260850"/>
        <a:ext cx="2597936" cy="1157769"/>
      </dsp:txXfrm>
    </dsp:sp>
    <dsp:sp modelId="{7AE22407-E840-444C-9567-E167D73A1348}">
      <dsp:nvSpPr>
        <dsp:cNvPr id="0" name=""/>
        <dsp:cNvSpPr/>
      </dsp:nvSpPr>
      <dsp:spPr>
        <a:xfrm>
          <a:off x="3922811" y="2643841"/>
          <a:ext cx="2669976" cy="1229809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>
              <a:solidFill>
                <a:schemeClr val="tx1"/>
              </a:solidFill>
            </a:rPr>
            <a:t>Buscar nuevos socios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958831" y="2679861"/>
        <a:ext cx="2597936" cy="1157769"/>
      </dsp:txXfrm>
    </dsp:sp>
    <dsp:sp modelId="{C385784A-7210-4352-A8A2-94237C3AB233}">
      <dsp:nvSpPr>
        <dsp:cNvPr id="0" name=""/>
        <dsp:cNvSpPr/>
      </dsp:nvSpPr>
      <dsp:spPr>
        <a:xfrm>
          <a:off x="7176845" y="0"/>
          <a:ext cx="3337470" cy="40787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kern="1200" dirty="0"/>
            <a:t>Diversificar la oferta</a:t>
          </a:r>
          <a:endParaRPr lang="es-EC" sz="2400" b="1" kern="1200" dirty="0"/>
        </a:p>
      </dsp:txBody>
      <dsp:txXfrm>
        <a:off x="7176845" y="0"/>
        <a:ext cx="3337470" cy="1223635"/>
      </dsp:txXfrm>
    </dsp:sp>
    <dsp:sp modelId="{2D7499CA-AA2D-489B-934F-4D1D74EC3D49}">
      <dsp:nvSpPr>
        <dsp:cNvPr id="0" name=""/>
        <dsp:cNvSpPr/>
      </dsp:nvSpPr>
      <dsp:spPr>
        <a:xfrm>
          <a:off x="7510592" y="1224830"/>
          <a:ext cx="2669976" cy="1229809"/>
        </a:xfrm>
        <a:prstGeom prst="roundRect">
          <a:avLst>
            <a:gd name="adj" fmla="val 1000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>
              <a:solidFill>
                <a:schemeClr val="tx1"/>
              </a:solidFill>
            </a:rPr>
            <a:t>Actividades alternativas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7546612" y="1260850"/>
        <a:ext cx="2597936" cy="1157769"/>
      </dsp:txXfrm>
    </dsp:sp>
    <dsp:sp modelId="{F440DE30-1E7F-46BE-B4C4-A4DA28EC94D7}">
      <dsp:nvSpPr>
        <dsp:cNvPr id="0" name=""/>
        <dsp:cNvSpPr/>
      </dsp:nvSpPr>
      <dsp:spPr>
        <a:xfrm>
          <a:off x="7510592" y="2643841"/>
          <a:ext cx="2669976" cy="1229809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>
              <a:solidFill>
                <a:schemeClr val="tx1"/>
              </a:solidFill>
            </a:rPr>
            <a:t>Estudios sobre capacidad de carga 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7546612" y="2679861"/>
        <a:ext cx="2597936" cy="115776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BB0FF-6CA0-4632-B3B5-AE491B5816EC}">
      <dsp:nvSpPr>
        <dsp:cNvPr id="0" name=""/>
        <dsp:cNvSpPr/>
      </dsp:nvSpPr>
      <dsp:spPr>
        <a:xfrm>
          <a:off x="0" y="795068"/>
          <a:ext cx="10515600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541528" rIns="816127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b="0" i="0" kern="1200" dirty="0"/>
            <a:t>Video promocional </a:t>
          </a:r>
          <a:endParaRPr lang="es-EC" sz="2600" kern="1200" dirty="0"/>
        </a:p>
      </dsp:txBody>
      <dsp:txXfrm>
        <a:off x="0" y="795068"/>
        <a:ext cx="10515600" cy="1105650"/>
      </dsp:txXfrm>
    </dsp:sp>
    <dsp:sp modelId="{00A3E828-9E2B-4ACF-A283-82B73BA70DB2}">
      <dsp:nvSpPr>
        <dsp:cNvPr id="0" name=""/>
        <dsp:cNvSpPr/>
      </dsp:nvSpPr>
      <dsp:spPr>
        <a:xfrm>
          <a:off x="525780" y="411308"/>
          <a:ext cx="7360920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i="0" kern="1200" dirty="0">
              <a:solidFill>
                <a:schemeClr val="tx1"/>
              </a:solidFill>
            </a:rPr>
            <a:t>Realizar una promoción como destino sostenible</a:t>
          </a:r>
          <a:endParaRPr lang="es-EC" sz="2600" b="1" kern="1200" dirty="0">
            <a:solidFill>
              <a:schemeClr val="tx1"/>
            </a:solidFill>
          </a:endParaRPr>
        </a:p>
      </dsp:txBody>
      <dsp:txXfrm>
        <a:off x="563247" y="448775"/>
        <a:ext cx="7285986" cy="692586"/>
      </dsp:txXfrm>
    </dsp:sp>
    <dsp:sp modelId="{3DB1730A-6AB4-4B37-B602-F40C006C6B04}">
      <dsp:nvSpPr>
        <dsp:cNvPr id="0" name=""/>
        <dsp:cNvSpPr/>
      </dsp:nvSpPr>
      <dsp:spPr>
        <a:xfrm>
          <a:off x="0" y="2424879"/>
          <a:ext cx="10515600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541528" rIns="816127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b="0" i="0" kern="1200" dirty="0"/>
            <a:t>Página web </a:t>
          </a:r>
          <a:endParaRPr lang="es-EC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b="0" i="0" kern="1200" dirty="0"/>
            <a:t>Redes sociales</a:t>
          </a:r>
          <a:endParaRPr lang="es-EC" sz="2600" kern="1200" dirty="0"/>
        </a:p>
      </dsp:txBody>
      <dsp:txXfrm>
        <a:off x="0" y="2424879"/>
        <a:ext cx="10515600" cy="1515150"/>
      </dsp:txXfrm>
    </dsp:sp>
    <dsp:sp modelId="{6FAC1F48-6973-416D-A609-D24FE43D261A}">
      <dsp:nvSpPr>
        <dsp:cNvPr id="0" name=""/>
        <dsp:cNvSpPr/>
      </dsp:nvSpPr>
      <dsp:spPr>
        <a:xfrm>
          <a:off x="525780" y="2041119"/>
          <a:ext cx="7360920" cy="76752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i="0" kern="1200" dirty="0">
              <a:solidFill>
                <a:schemeClr val="tx1"/>
              </a:solidFill>
            </a:rPr>
            <a:t>Fortalecer la imagen turística </a:t>
          </a:r>
          <a:endParaRPr lang="es-EC" sz="2600" b="1" kern="1200" dirty="0">
            <a:solidFill>
              <a:schemeClr val="tx1"/>
            </a:solidFill>
          </a:endParaRPr>
        </a:p>
      </dsp:txBody>
      <dsp:txXfrm>
        <a:off x="563247" y="2078586"/>
        <a:ext cx="7285986" cy="69258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10103-CFE9-4275-B0CD-647BB3466009}">
      <dsp:nvSpPr>
        <dsp:cNvPr id="0" name=""/>
        <dsp:cNvSpPr/>
      </dsp:nvSpPr>
      <dsp:spPr>
        <a:xfrm rot="10800000">
          <a:off x="1062824" y="171"/>
          <a:ext cx="3298351" cy="92814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28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>
              <a:solidFill>
                <a:schemeClr val="tx1"/>
              </a:solidFill>
            </a:rPr>
            <a:t>Influencia de la actividad turística de aventura</a:t>
          </a:r>
          <a:endParaRPr lang="es-EC" sz="1800" kern="1200" dirty="0">
            <a:solidFill>
              <a:schemeClr val="tx1"/>
            </a:solidFill>
          </a:endParaRPr>
        </a:p>
      </dsp:txBody>
      <dsp:txXfrm rot="10800000">
        <a:off x="1294860" y="171"/>
        <a:ext cx="3066315" cy="928145"/>
      </dsp:txXfrm>
    </dsp:sp>
    <dsp:sp modelId="{D96F4476-AD80-4928-8402-064A87A7BD6D}">
      <dsp:nvSpPr>
        <dsp:cNvPr id="0" name=""/>
        <dsp:cNvSpPr/>
      </dsp:nvSpPr>
      <dsp:spPr>
        <a:xfrm>
          <a:off x="598751" y="171"/>
          <a:ext cx="928145" cy="92814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11674-63B0-4378-BC96-8618F4B89033}">
      <dsp:nvSpPr>
        <dsp:cNvPr id="0" name=""/>
        <dsp:cNvSpPr/>
      </dsp:nvSpPr>
      <dsp:spPr>
        <a:xfrm rot="10800000">
          <a:off x="1062824" y="1205375"/>
          <a:ext cx="3298351" cy="928145"/>
        </a:xfrm>
        <a:prstGeom prst="homePlat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28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>
              <a:solidFill>
                <a:schemeClr val="tx1"/>
              </a:solidFill>
            </a:rPr>
            <a:t>Riqueza de atractivos naturales y culturales </a:t>
          </a:r>
          <a:endParaRPr lang="es-EC" sz="1800" kern="1200" dirty="0">
            <a:solidFill>
              <a:schemeClr val="tx1"/>
            </a:solidFill>
          </a:endParaRPr>
        </a:p>
      </dsp:txBody>
      <dsp:txXfrm rot="10800000">
        <a:off x="1294860" y="1205375"/>
        <a:ext cx="3066315" cy="928145"/>
      </dsp:txXfrm>
    </dsp:sp>
    <dsp:sp modelId="{449BD843-740C-4F8A-B882-25E7536636D1}">
      <dsp:nvSpPr>
        <dsp:cNvPr id="0" name=""/>
        <dsp:cNvSpPr/>
      </dsp:nvSpPr>
      <dsp:spPr>
        <a:xfrm>
          <a:off x="598751" y="1205375"/>
          <a:ext cx="928145" cy="928145"/>
        </a:xfrm>
        <a:prstGeom prst="ellipse">
          <a:avLst/>
        </a:prstGeom>
        <a:solidFill>
          <a:schemeClr val="accent5">
            <a:tint val="50000"/>
            <a:hueOff val="-2462990"/>
            <a:satOff val="-4332"/>
            <a:lumOff val="-5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9C55F-9C47-4F01-829D-C0DA928331AF}">
      <dsp:nvSpPr>
        <dsp:cNvPr id="0" name=""/>
        <dsp:cNvSpPr/>
      </dsp:nvSpPr>
      <dsp:spPr>
        <a:xfrm rot="10800000">
          <a:off x="1062824" y="2410579"/>
          <a:ext cx="3298351" cy="928145"/>
        </a:xfrm>
        <a:prstGeom prst="homePlat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28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/>
              </a:solidFill>
            </a:rPr>
            <a:t>Perfil del turista</a:t>
          </a:r>
        </a:p>
      </dsp:txBody>
      <dsp:txXfrm rot="10800000">
        <a:off x="1294860" y="2410579"/>
        <a:ext cx="3066315" cy="928145"/>
      </dsp:txXfrm>
    </dsp:sp>
    <dsp:sp modelId="{448E0F01-8F29-4A7D-AB26-448268435687}">
      <dsp:nvSpPr>
        <dsp:cNvPr id="0" name=""/>
        <dsp:cNvSpPr/>
      </dsp:nvSpPr>
      <dsp:spPr>
        <a:xfrm>
          <a:off x="598751" y="2410579"/>
          <a:ext cx="928145" cy="928145"/>
        </a:xfrm>
        <a:prstGeom prst="ellipse">
          <a:avLst/>
        </a:prstGeom>
        <a:solidFill>
          <a:schemeClr val="accent5">
            <a:tint val="50000"/>
            <a:hueOff val="-4925980"/>
            <a:satOff val="-8665"/>
            <a:lumOff val="-11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5A311-753C-4E98-A60D-972AAB3A8225}">
      <dsp:nvSpPr>
        <dsp:cNvPr id="0" name=""/>
        <dsp:cNvSpPr/>
      </dsp:nvSpPr>
      <dsp:spPr>
        <a:xfrm rot="10800000">
          <a:off x="1062824" y="3615783"/>
          <a:ext cx="3298351" cy="928145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28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>
              <a:solidFill>
                <a:schemeClr val="tx1"/>
              </a:solidFill>
            </a:rPr>
            <a:t>Pimampiro no se puede considerar como un destino sostenible de aventura</a:t>
          </a:r>
          <a:endParaRPr lang="es-EC" sz="1800" kern="1200" dirty="0">
            <a:solidFill>
              <a:schemeClr val="tx1"/>
            </a:solidFill>
          </a:endParaRPr>
        </a:p>
      </dsp:txBody>
      <dsp:txXfrm rot="10800000">
        <a:off x="1294860" y="3615783"/>
        <a:ext cx="3066315" cy="928145"/>
      </dsp:txXfrm>
    </dsp:sp>
    <dsp:sp modelId="{93361314-167D-4317-986B-E41DCC874EBE}">
      <dsp:nvSpPr>
        <dsp:cNvPr id="0" name=""/>
        <dsp:cNvSpPr/>
      </dsp:nvSpPr>
      <dsp:spPr>
        <a:xfrm>
          <a:off x="598751" y="3615783"/>
          <a:ext cx="928145" cy="928145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6EDEA-51C6-4AA4-907E-6C383C0F7CBB}">
      <dsp:nvSpPr>
        <dsp:cNvPr id="0" name=""/>
        <dsp:cNvSpPr/>
      </dsp:nvSpPr>
      <dsp:spPr>
        <a:xfrm>
          <a:off x="0" y="15423"/>
          <a:ext cx="4592782" cy="101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>
              <a:solidFill>
                <a:schemeClr val="tx1"/>
              </a:solidFill>
            </a:rPr>
            <a:t>Gestión gubernamental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49347" y="64770"/>
        <a:ext cx="4494088" cy="912186"/>
      </dsp:txXfrm>
    </dsp:sp>
    <dsp:sp modelId="{6B6E5F7D-1CE8-4FCD-81F5-BC03AAE546B7}">
      <dsp:nvSpPr>
        <dsp:cNvPr id="0" name=""/>
        <dsp:cNvSpPr/>
      </dsp:nvSpPr>
      <dsp:spPr>
        <a:xfrm>
          <a:off x="0" y="1181823"/>
          <a:ext cx="4592782" cy="101088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>
              <a:solidFill>
                <a:schemeClr val="tx1"/>
              </a:solidFill>
            </a:rPr>
            <a:t>Crear ordenanzas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49347" y="1231170"/>
        <a:ext cx="4494088" cy="912186"/>
      </dsp:txXfrm>
    </dsp:sp>
    <dsp:sp modelId="{0800E33C-FBD8-4841-A127-F1F09C375D3E}">
      <dsp:nvSpPr>
        <dsp:cNvPr id="0" name=""/>
        <dsp:cNvSpPr/>
      </dsp:nvSpPr>
      <dsp:spPr>
        <a:xfrm>
          <a:off x="0" y="2348223"/>
          <a:ext cx="4592782" cy="101088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>
              <a:solidFill>
                <a:schemeClr val="tx1"/>
              </a:solidFill>
            </a:rPr>
            <a:t>Campañas de comunicación a nivel nacional e internacional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9347" y="2397570"/>
        <a:ext cx="4494088" cy="912186"/>
      </dsp:txXfrm>
    </dsp:sp>
    <dsp:sp modelId="{F012F30C-F0A2-4DDE-8172-7A02B4CE0C67}">
      <dsp:nvSpPr>
        <dsp:cNvPr id="0" name=""/>
        <dsp:cNvSpPr/>
      </dsp:nvSpPr>
      <dsp:spPr>
        <a:xfrm>
          <a:off x="0" y="3514623"/>
          <a:ext cx="4592782" cy="101088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>
              <a:solidFill>
                <a:schemeClr val="tx1"/>
              </a:solidFill>
            </a:rPr>
            <a:t>Adoptar los parámetros de sostenibilidad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9347" y="3563970"/>
        <a:ext cx="4494088" cy="91218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BDBDC-F0CB-4F7A-9717-6C03DC43EB3F}">
      <dsp:nvSpPr>
        <dsp:cNvPr id="0" name=""/>
        <dsp:cNvSpPr/>
      </dsp:nvSpPr>
      <dsp:spPr>
        <a:xfrm>
          <a:off x="3055" y="889817"/>
          <a:ext cx="3858830" cy="152218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F1C7DC2-2583-4B1B-8883-79CABE580727}">
      <dsp:nvSpPr>
        <dsp:cNvPr id="0" name=""/>
        <dsp:cNvSpPr/>
      </dsp:nvSpPr>
      <dsp:spPr>
        <a:xfrm>
          <a:off x="2684541" y="2921048"/>
          <a:ext cx="1607138" cy="1001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>
              <a:latin typeface="Palatino Linotype" panose="02040502050505030304" pitchFamily="18" charset="0"/>
            </a:rPr>
            <a:t>El turismo de aventura sostenible podría aportar al desarrollo del cantón Pimampiro</a:t>
          </a:r>
          <a:r>
            <a:rPr lang="es-ES" sz="1800" b="0" i="0" kern="1200" dirty="0">
              <a:latin typeface="Palatino Linotype" panose="02040502050505030304" pitchFamily="18" charset="0"/>
            </a:rPr>
            <a:t> </a:t>
          </a:r>
          <a:endParaRPr lang="es-ES" sz="1800" kern="1200" dirty="0">
            <a:latin typeface="Palatino Linotype" panose="02040502050505030304" pitchFamily="18" charset="0"/>
          </a:endParaRPr>
        </a:p>
      </dsp:txBody>
      <dsp:txXfrm>
        <a:off x="2684541" y="2921048"/>
        <a:ext cx="1607138" cy="1001542"/>
      </dsp:txXfrm>
    </dsp:sp>
    <dsp:sp modelId="{2492CD4B-D22E-4F5F-8BF5-AAA4D4C23BA3}">
      <dsp:nvSpPr>
        <dsp:cNvPr id="0" name=""/>
        <dsp:cNvSpPr/>
      </dsp:nvSpPr>
      <dsp:spPr>
        <a:xfrm>
          <a:off x="2349570" y="2323161"/>
          <a:ext cx="447633" cy="447749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DDE53C-F6AA-4C2D-B0DE-1794E21BCFA2}">
      <dsp:nvSpPr>
        <dsp:cNvPr id="0" name=""/>
        <dsp:cNvSpPr/>
      </dsp:nvSpPr>
      <dsp:spPr>
        <a:xfrm rot="5400000">
          <a:off x="4107634" y="2323219"/>
          <a:ext cx="447749" cy="447633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2BA753-9576-43B3-9534-842E43A8635F}">
      <dsp:nvSpPr>
        <dsp:cNvPr id="0" name=""/>
        <dsp:cNvSpPr/>
      </dsp:nvSpPr>
      <dsp:spPr>
        <a:xfrm rot="16200000">
          <a:off x="2349512" y="3861714"/>
          <a:ext cx="447749" cy="447633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478110-1299-46A2-B82F-351C9529C7C2}">
      <dsp:nvSpPr>
        <dsp:cNvPr id="0" name=""/>
        <dsp:cNvSpPr/>
      </dsp:nvSpPr>
      <dsp:spPr>
        <a:xfrm rot="10800000">
          <a:off x="4107692" y="3861656"/>
          <a:ext cx="447633" cy="447749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728E7-E806-4381-90B9-6D585D361091}">
      <dsp:nvSpPr>
        <dsp:cNvPr id="0" name=""/>
        <dsp:cNvSpPr/>
      </dsp:nvSpPr>
      <dsp:spPr>
        <a:xfrm>
          <a:off x="1695875" y="48476"/>
          <a:ext cx="2326849" cy="232684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Dimensión Económica</a:t>
          </a:r>
        </a:p>
      </dsp:txBody>
      <dsp:txXfrm>
        <a:off x="2006122" y="455674"/>
        <a:ext cx="1706356" cy="1047082"/>
      </dsp:txXfrm>
    </dsp:sp>
    <dsp:sp modelId="{BB164B0D-EDC6-4440-9022-C35D516F40A7}">
      <dsp:nvSpPr>
        <dsp:cNvPr id="0" name=""/>
        <dsp:cNvSpPr/>
      </dsp:nvSpPr>
      <dsp:spPr>
        <a:xfrm>
          <a:off x="2535480" y="1502757"/>
          <a:ext cx="2326849" cy="2326849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Dimensión  Social</a:t>
          </a:r>
        </a:p>
      </dsp:txBody>
      <dsp:txXfrm>
        <a:off x="3247108" y="2103860"/>
        <a:ext cx="1396109" cy="1279767"/>
      </dsp:txXfrm>
    </dsp:sp>
    <dsp:sp modelId="{3BBC995E-7D1C-4771-B2AB-6D1CF0F6C844}">
      <dsp:nvSpPr>
        <dsp:cNvPr id="0" name=""/>
        <dsp:cNvSpPr/>
      </dsp:nvSpPr>
      <dsp:spPr>
        <a:xfrm>
          <a:off x="856270" y="1502757"/>
          <a:ext cx="2326849" cy="2326849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Dimensión Ambiental</a:t>
          </a:r>
        </a:p>
      </dsp:txBody>
      <dsp:txXfrm>
        <a:off x="1075382" y="2103860"/>
        <a:ext cx="1396109" cy="12797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96493-3205-45D5-A985-DE8959DF3EFF}">
      <dsp:nvSpPr>
        <dsp:cNvPr id="0" name=""/>
        <dsp:cNvSpPr/>
      </dsp:nvSpPr>
      <dsp:spPr>
        <a:xfrm>
          <a:off x="0" y="0"/>
          <a:ext cx="1755280" cy="6024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0" kern="1200" dirty="0">
              <a:solidFill>
                <a:schemeClr val="tx1"/>
              </a:solidFill>
            </a:rPr>
            <a:t>Seguridad y Agradable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17644" y="17644"/>
        <a:ext cx="1719992" cy="567133"/>
      </dsp:txXfrm>
    </dsp:sp>
    <dsp:sp modelId="{C609CA64-C63D-453C-97B6-AB552DD833D0}">
      <dsp:nvSpPr>
        <dsp:cNvPr id="0" name=""/>
        <dsp:cNvSpPr/>
      </dsp:nvSpPr>
      <dsp:spPr>
        <a:xfrm rot="5400000">
          <a:off x="837864" y="643576"/>
          <a:ext cx="79551" cy="767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6A62D-B689-4EC2-9D4C-A876C35DB218}">
      <dsp:nvSpPr>
        <dsp:cNvPr id="0" name=""/>
        <dsp:cNvSpPr/>
      </dsp:nvSpPr>
      <dsp:spPr>
        <a:xfrm>
          <a:off x="0" y="761524"/>
          <a:ext cx="1755280" cy="59185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Políticas Públicas para el Desarrollo Sostenible </a:t>
          </a:r>
          <a:endParaRPr lang="es-ES" sz="1400" kern="1200" dirty="0"/>
        </a:p>
      </dsp:txBody>
      <dsp:txXfrm>
        <a:off x="17335" y="778859"/>
        <a:ext cx="1720610" cy="557184"/>
      </dsp:txXfrm>
    </dsp:sp>
    <dsp:sp modelId="{45A9900C-79B4-4000-8216-20F9A35B3481}">
      <dsp:nvSpPr>
        <dsp:cNvPr id="0" name=""/>
        <dsp:cNvSpPr/>
      </dsp:nvSpPr>
      <dsp:spPr>
        <a:xfrm rot="5400000">
          <a:off x="831573" y="1399446"/>
          <a:ext cx="92134" cy="767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90825-73E6-42F1-997E-48DBDEEBDBED}">
      <dsp:nvSpPr>
        <dsp:cNvPr id="0" name=""/>
        <dsp:cNvSpPr/>
      </dsp:nvSpPr>
      <dsp:spPr>
        <a:xfrm>
          <a:off x="0" y="1522307"/>
          <a:ext cx="1755280" cy="59185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821306"/>
            <a:satOff val="-1424"/>
            <a:lumOff val="-14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821306"/>
              <a:satOff val="-1424"/>
              <a:lumOff val="-1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Seguridad</a:t>
          </a:r>
        </a:p>
      </dsp:txBody>
      <dsp:txXfrm>
        <a:off x="17335" y="1539642"/>
        <a:ext cx="1720610" cy="557184"/>
      </dsp:txXfrm>
    </dsp:sp>
    <dsp:sp modelId="{62C41E93-2EDD-4437-82AF-D80B5ADBDFB7}">
      <dsp:nvSpPr>
        <dsp:cNvPr id="0" name=""/>
        <dsp:cNvSpPr/>
      </dsp:nvSpPr>
      <dsp:spPr>
        <a:xfrm rot="5400000">
          <a:off x="846914" y="2144887"/>
          <a:ext cx="61452" cy="767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814F1-8304-47B8-A924-6F9273AE8A9A}">
      <dsp:nvSpPr>
        <dsp:cNvPr id="0" name=""/>
        <dsp:cNvSpPr/>
      </dsp:nvSpPr>
      <dsp:spPr>
        <a:xfrm>
          <a:off x="0" y="2252407"/>
          <a:ext cx="1755280" cy="59185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642612"/>
            <a:satOff val="-2848"/>
            <a:lumOff val="-2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42612"/>
              <a:satOff val="-2848"/>
              <a:lumOff val="-2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Recursos naturales</a:t>
          </a:r>
        </a:p>
      </dsp:txBody>
      <dsp:txXfrm>
        <a:off x="17335" y="2269742"/>
        <a:ext cx="1720610" cy="557184"/>
      </dsp:txXfrm>
    </dsp:sp>
    <dsp:sp modelId="{600B938A-4120-4992-8821-E35D23312CBE}">
      <dsp:nvSpPr>
        <dsp:cNvPr id="0" name=""/>
        <dsp:cNvSpPr/>
      </dsp:nvSpPr>
      <dsp:spPr>
        <a:xfrm rot="5400000">
          <a:off x="839243" y="2882658"/>
          <a:ext cx="76793" cy="767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BF6AB-7387-49AE-8D2F-4F1BADAD1B90}">
      <dsp:nvSpPr>
        <dsp:cNvPr id="0" name=""/>
        <dsp:cNvSpPr/>
      </dsp:nvSpPr>
      <dsp:spPr>
        <a:xfrm>
          <a:off x="0" y="2997848"/>
          <a:ext cx="1755280" cy="59185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Salud</a:t>
          </a:r>
        </a:p>
      </dsp:txBody>
      <dsp:txXfrm>
        <a:off x="17335" y="3015183"/>
        <a:ext cx="1720610" cy="557184"/>
      </dsp:txXfrm>
    </dsp:sp>
    <dsp:sp modelId="{05D3D974-54AD-48DA-B568-78631877B1F3}">
      <dsp:nvSpPr>
        <dsp:cNvPr id="0" name=""/>
        <dsp:cNvSpPr/>
      </dsp:nvSpPr>
      <dsp:spPr>
        <a:xfrm>
          <a:off x="1965370" y="0"/>
          <a:ext cx="1755280" cy="602421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0" kern="1200" dirty="0">
              <a:solidFill>
                <a:schemeClr val="tx1"/>
              </a:solidFill>
            </a:rPr>
            <a:t>Recursos de aventura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1983014" y="17644"/>
        <a:ext cx="1719992" cy="567133"/>
      </dsp:txXfrm>
    </dsp:sp>
    <dsp:sp modelId="{6F21C922-FEF7-4D4B-A923-908D3EB5CCD7}">
      <dsp:nvSpPr>
        <dsp:cNvPr id="0" name=""/>
        <dsp:cNvSpPr/>
      </dsp:nvSpPr>
      <dsp:spPr>
        <a:xfrm rot="5394814">
          <a:off x="2803809" y="643576"/>
          <a:ext cx="79551" cy="767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05EEE-B5CE-4994-A801-72F46FFD8F52}">
      <dsp:nvSpPr>
        <dsp:cNvPr id="0" name=""/>
        <dsp:cNvSpPr/>
      </dsp:nvSpPr>
      <dsp:spPr>
        <a:xfrm>
          <a:off x="1966511" y="761524"/>
          <a:ext cx="1755280" cy="59185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285225"/>
            <a:satOff val="-5696"/>
            <a:lumOff val="-5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285225"/>
              <a:satOff val="-5696"/>
              <a:lumOff val="-5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Emprendimiento</a:t>
          </a:r>
        </a:p>
      </dsp:txBody>
      <dsp:txXfrm>
        <a:off x="1983846" y="778859"/>
        <a:ext cx="1720610" cy="557184"/>
      </dsp:txXfrm>
    </dsp:sp>
    <dsp:sp modelId="{8BAB1234-6CE3-45D0-A9D1-BA39C4E8382F}">
      <dsp:nvSpPr>
        <dsp:cNvPr id="0" name=""/>
        <dsp:cNvSpPr/>
      </dsp:nvSpPr>
      <dsp:spPr>
        <a:xfrm rot="5400000">
          <a:off x="2805754" y="1391775"/>
          <a:ext cx="76793" cy="767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C7D5B-0277-4209-BFB2-C13D61CFEF1A}">
      <dsp:nvSpPr>
        <dsp:cNvPr id="0" name=""/>
        <dsp:cNvSpPr/>
      </dsp:nvSpPr>
      <dsp:spPr>
        <a:xfrm>
          <a:off x="1966511" y="1506965"/>
          <a:ext cx="1755280" cy="59185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106531"/>
            <a:satOff val="-7120"/>
            <a:lumOff val="-7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106531"/>
              <a:satOff val="-7120"/>
              <a:lumOff val="-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Recursos de actividades de aventura</a:t>
          </a:r>
        </a:p>
      </dsp:txBody>
      <dsp:txXfrm>
        <a:off x="1983846" y="1524300"/>
        <a:ext cx="1720610" cy="557184"/>
      </dsp:txXfrm>
    </dsp:sp>
    <dsp:sp modelId="{6C5EA7AA-819F-43B7-AE5A-475524CB1057}">
      <dsp:nvSpPr>
        <dsp:cNvPr id="0" name=""/>
        <dsp:cNvSpPr/>
      </dsp:nvSpPr>
      <dsp:spPr>
        <a:xfrm>
          <a:off x="3966390" y="0"/>
          <a:ext cx="1755280" cy="60242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0" kern="1200" dirty="0">
              <a:solidFill>
                <a:schemeClr val="tx1"/>
              </a:solidFill>
            </a:rPr>
            <a:t>Preparación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3984034" y="17644"/>
        <a:ext cx="1719992" cy="567133"/>
      </dsp:txXfrm>
    </dsp:sp>
    <dsp:sp modelId="{FC589C0F-5F82-4D86-8C7A-547047A7A0AC}">
      <dsp:nvSpPr>
        <dsp:cNvPr id="0" name=""/>
        <dsp:cNvSpPr/>
      </dsp:nvSpPr>
      <dsp:spPr>
        <a:xfrm rot="5394814">
          <a:off x="4804829" y="643576"/>
          <a:ext cx="79551" cy="767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F7A23-74CC-49EA-8912-8C14D7E0ADBF}">
      <dsp:nvSpPr>
        <dsp:cNvPr id="0" name=""/>
        <dsp:cNvSpPr/>
      </dsp:nvSpPr>
      <dsp:spPr>
        <a:xfrm>
          <a:off x="3967531" y="761524"/>
          <a:ext cx="1755280" cy="59185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Desarrollo humano</a:t>
          </a:r>
        </a:p>
      </dsp:txBody>
      <dsp:txXfrm>
        <a:off x="3984866" y="778859"/>
        <a:ext cx="1720610" cy="557184"/>
      </dsp:txXfrm>
    </dsp:sp>
    <dsp:sp modelId="{547FAE4E-88F4-4D12-BC50-C893E2F5A298}">
      <dsp:nvSpPr>
        <dsp:cNvPr id="0" name=""/>
        <dsp:cNvSpPr/>
      </dsp:nvSpPr>
      <dsp:spPr>
        <a:xfrm rot="5400000">
          <a:off x="4806774" y="1391775"/>
          <a:ext cx="76793" cy="767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3D279-A10A-43E0-86EE-B5F0C42EEB9C}">
      <dsp:nvSpPr>
        <dsp:cNvPr id="0" name=""/>
        <dsp:cNvSpPr/>
      </dsp:nvSpPr>
      <dsp:spPr>
        <a:xfrm>
          <a:off x="3967531" y="1506965"/>
          <a:ext cx="1755280" cy="59185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5749143"/>
            <a:satOff val="-9968"/>
            <a:lumOff val="-100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749143"/>
              <a:satOff val="-9968"/>
              <a:lumOff val="-10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Infraestructura</a:t>
          </a:r>
        </a:p>
      </dsp:txBody>
      <dsp:txXfrm>
        <a:off x="3984866" y="1524300"/>
        <a:ext cx="1720610" cy="557184"/>
      </dsp:txXfrm>
    </dsp:sp>
    <dsp:sp modelId="{D8F1EDEE-DCB1-4930-85CD-66F7F62105C1}">
      <dsp:nvSpPr>
        <dsp:cNvPr id="0" name=""/>
        <dsp:cNvSpPr/>
      </dsp:nvSpPr>
      <dsp:spPr>
        <a:xfrm rot="5400000">
          <a:off x="4806774" y="2137216"/>
          <a:ext cx="76793" cy="767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4D526-D587-4BA0-81E8-9E91F56AC35E}">
      <dsp:nvSpPr>
        <dsp:cNvPr id="0" name=""/>
        <dsp:cNvSpPr/>
      </dsp:nvSpPr>
      <dsp:spPr>
        <a:xfrm>
          <a:off x="3967531" y="2252407"/>
          <a:ext cx="1755280" cy="59185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570449"/>
            <a:satOff val="-11392"/>
            <a:lumOff val="-114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570449"/>
              <a:satOff val="-11392"/>
              <a:lumOff val="-11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Recursos culturales</a:t>
          </a:r>
        </a:p>
      </dsp:txBody>
      <dsp:txXfrm>
        <a:off x="3984866" y="2269742"/>
        <a:ext cx="1720610" cy="557184"/>
      </dsp:txXfrm>
    </dsp:sp>
    <dsp:sp modelId="{8F05F74B-27C5-45EA-835A-B0AD06C30E19}">
      <dsp:nvSpPr>
        <dsp:cNvPr id="0" name=""/>
        <dsp:cNvSpPr/>
      </dsp:nvSpPr>
      <dsp:spPr>
        <a:xfrm rot="5225423">
          <a:off x="4832268" y="2875663"/>
          <a:ext cx="62984" cy="767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CAB14-4367-4EB2-94AF-0560EC4C48CA}">
      <dsp:nvSpPr>
        <dsp:cNvPr id="0" name=""/>
        <dsp:cNvSpPr/>
      </dsp:nvSpPr>
      <dsp:spPr>
        <a:xfrm>
          <a:off x="4004708" y="2983859"/>
          <a:ext cx="1755280" cy="59185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Marca</a:t>
          </a:r>
        </a:p>
      </dsp:txBody>
      <dsp:txXfrm>
        <a:off x="4022043" y="3001194"/>
        <a:ext cx="1720610" cy="5571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351FC-5968-4727-A1D4-C9A41C25AD5C}">
      <dsp:nvSpPr>
        <dsp:cNvPr id="0" name=""/>
        <dsp:cNvSpPr/>
      </dsp:nvSpPr>
      <dsp:spPr>
        <a:xfrm rot="5400000">
          <a:off x="3061571" y="-977699"/>
          <a:ext cx="1182138" cy="343777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/>
            <a:t>Mixto </a:t>
          </a:r>
        </a:p>
      </dsp:txBody>
      <dsp:txXfrm rot="-5400000">
        <a:off x="1933751" y="207828"/>
        <a:ext cx="3380072" cy="1066724"/>
      </dsp:txXfrm>
    </dsp:sp>
    <dsp:sp modelId="{471206A3-43C7-4C99-8BF1-D8C31BA55FAB}">
      <dsp:nvSpPr>
        <dsp:cNvPr id="0" name=""/>
        <dsp:cNvSpPr/>
      </dsp:nvSpPr>
      <dsp:spPr>
        <a:xfrm>
          <a:off x="0" y="1161"/>
          <a:ext cx="1933751" cy="1625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latin typeface="Comic Sans MS" panose="030F0702030302020204" pitchFamily="66" charset="0"/>
            </a:rPr>
            <a:t>Enfoque de la investigación</a:t>
          </a:r>
        </a:p>
      </dsp:txBody>
      <dsp:txXfrm>
        <a:off x="79356" y="80517"/>
        <a:ext cx="1775039" cy="1466913"/>
      </dsp:txXfrm>
    </dsp:sp>
    <dsp:sp modelId="{0666E95C-289E-40C7-BD6B-72418535B700}">
      <dsp:nvSpPr>
        <dsp:cNvPr id="0" name=""/>
        <dsp:cNvSpPr/>
      </dsp:nvSpPr>
      <dsp:spPr>
        <a:xfrm rot="5400000">
          <a:off x="2648945" y="1121005"/>
          <a:ext cx="2007390" cy="3437779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i="0" kern="1200" dirty="0"/>
            <a:t>Por el alcance: descriptiva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i="0" kern="1200" dirty="0"/>
            <a:t>Por su finalidad aplicada </a:t>
          </a:r>
          <a:endParaRPr lang="es-EC" sz="1800" b="0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i="0" kern="1200" dirty="0"/>
            <a:t>Por el control de las variables: no experimental </a:t>
          </a:r>
          <a:endParaRPr lang="es-EC" sz="1800" b="0" i="0" kern="1200" dirty="0"/>
        </a:p>
      </dsp:txBody>
      <dsp:txXfrm rot="-5400000">
        <a:off x="1933751" y="1934193"/>
        <a:ext cx="3339786" cy="1811404"/>
      </dsp:txXfrm>
    </dsp:sp>
    <dsp:sp modelId="{41D25B5C-87C9-4C3A-9423-AAA539C16F84}">
      <dsp:nvSpPr>
        <dsp:cNvPr id="0" name=""/>
        <dsp:cNvSpPr/>
      </dsp:nvSpPr>
      <dsp:spPr>
        <a:xfrm>
          <a:off x="0" y="1760777"/>
          <a:ext cx="1933751" cy="2158236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latin typeface="Comic Sans MS" panose="030F0702030302020204" pitchFamily="66" charset="0"/>
            </a:rPr>
            <a:t>Tipología de la investigación</a:t>
          </a:r>
        </a:p>
      </dsp:txBody>
      <dsp:txXfrm>
        <a:off x="94398" y="1855175"/>
        <a:ext cx="1744955" cy="19694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13E64-730D-487B-A8D3-0FC991398E7E}">
      <dsp:nvSpPr>
        <dsp:cNvPr id="0" name=""/>
        <dsp:cNvSpPr/>
      </dsp:nvSpPr>
      <dsp:spPr>
        <a:xfrm>
          <a:off x="241634" y="1562"/>
          <a:ext cx="4566401" cy="939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700" kern="1200" dirty="0">
              <a:solidFill>
                <a:schemeClr val="tx1"/>
              </a:solidFill>
              <a:latin typeface="Poor Richard" panose="02080502050505020702" pitchFamily="18" charset="0"/>
            </a:rPr>
            <a:t>Instrumentos </a:t>
          </a:r>
        </a:p>
      </dsp:txBody>
      <dsp:txXfrm>
        <a:off x="269160" y="29088"/>
        <a:ext cx="4511349" cy="884738"/>
      </dsp:txXfrm>
    </dsp:sp>
    <dsp:sp modelId="{E9CA9D78-24AD-4097-AC40-995F5B5572D0}">
      <dsp:nvSpPr>
        <dsp:cNvPr id="0" name=""/>
        <dsp:cNvSpPr/>
      </dsp:nvSpPr>
      <dsp:spPr>
        <a:xfrm>
          <a:off x="241634" y="1110516"/>
          <a:ext cx="939790" cy="93979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678C62-C46E-4F49-A1DE-86490F712FBC}">
      <dsp:nvSpPr>
        <dsp:cNvPr id="0" name=""/>
        <dsp:cNvSpPr/>
      </dsp:nvSpPr>
      <dsp:spPr>
        <a:xfrm>
          <a:off x="1237812" y="1110516"/>
          <a:ext cx="3570223" cy="93979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>
              <a:solidFill>
                <a:schemeClr val="tx1"/>
              </a:solidFill>
            </a:rPr>
            <a:t>Observación directa</a:t>
          </a:r>
        </a:p>
      </dsp:txBody>
      <dsp:txXfrm>
        <a:off x="1283697" y="1156401"/>
        <a:ext cx="3478453" cy="848020"/>
      </dsp:txXfrm>
    </dsp:sp>
    <dsp:sp modelId="{9AC2793C-2169-4456-8C88-19ABE6147413}">
      <dsp:nvSpPr>
        <dsp:cNvPr id="0" name=""/>
        <dsp:cNvSpPr/>
      </dsp:nvSpPr>
      <dsp:spPr>
        <a:xfrm>
          <a:off x="241634" y="2163081"/>
          <a:ext cx="939790" cy="93979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FF6E05-E945-41F2-8954-75FE5B137C38}">
      <dsp:nvSpPr>
        <dsp:cNvPr id="0" name=""/>
        <dsp:cNvSpPr/>
      </dsp:nvSpPr>
      <dsp:spPr>
        <a:xfrm>
          <a:off x="1237812" y="2163081"/>
          <a:ext cx="3570223" cy="93979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>
              <a:solidFill>
                <a:schemeClr val="tx1"/>
              </a:solidFill>
            </a:rPr>
            <a:t>Encuesta </a:t>
          </a:r>
        </a:p>
      </dsp:txBody>
      <dsp:txXfrm>
        <a:off x="1283697" y="2208966"/>
        <a:ext cx="3478453" cy="848020"/>
      </dsp:txXfrm>
    </dsp:sp>
    <dsp:sp modelId="{E0CF51F1-7BFF-498E-88B8-B2FF308B9E21}">
      <dsp:nvSpPr>
        <dsp:cNvPr id="0" name=""/>
        <dsp:cNvSpPr/>
      </dsp:nvSpPr>
      <dsp:spPr>
        <a:xfrm>
          <a:off x="241634" y="3215647"/>
          <a:ext cx="939790" cy="93979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D47249-FBD8-4351-8810-335A07109EAD}">
      <dsp:nvSpPr>
        <dsp:cNvPr id="0" name=""/>
        <dsp:cNvSpPr/>
      </dsp:nvSpPr>
      <dsp:spPr>
        <a:xfrm>
          <a:off x="1237812" y="3215647"/>
          <a:ext cx="3570223" cy="93979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>
              <a:solidFill>
                <a:schemeClr val="tx1"/>
              </a:solidFill>
            </a:rPr>
            <a:t>Entrevista</a:t>
          </a:r>
        </a:p>
      </dsp:txBody>
      <dsp:txXfrm>
        <a:off x="1283697" y="3261532"/>
        <a:ext cx="3478453" cy="8480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C01E9-D80F-42C4-A573-C0A82046DD86}">
      <dsp:nvSpPr>
        <dsp:cNvPr id="0" name=""/>
        <dsp:cNvSpPr/>
      </dsp:nvSpPr>
      <dsp:spPr>
        <a:xfrm>
          <a:off x="0" y="0"/>
          <a:ext cx="2421794" cy="14530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i="0" kern="1200" dirty="0" smtClean="0">
              <a:solidFill>
                <a:schemeClr val="tx1"/>
              </a:solidFill>
              <a:latin typeface="Poor Richard" panose="02080502050505020702" pitchFamily="18" charset="0"/>
            </a:rPr>
            <a:t>Turistas que llegaron al cantón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i="0" kern="1200" dirty="0" smtClean="0">
              <a:solidFill>
                <a:schemeClr val="tx1"/>
              </a:solidFill>
              <a:latin typeface="Poor Richard" panose="02080502050505020702" pitchFamily="18" charset="0"/>
            </a:rPr>
            <a:t>Año 2018</a:t>
          </a:r>
          <a:endParaRPr lang="es-ES" sz="2600" kern="1200" dirty="0">
            <a:solidFill>
              <a:schemeClr val="tx1"/>
            </a:solidFill>
            <a:latin typeface="Poor Richard" panose="02080502050505020702" pitchFamily="18" charset="0"/>
          </a:endParaRPr>
        </a:p>
      </dsp:txBody>
      <dsp:txXfrm>
        <a:off x="0" y="0"/>
        <a:ext cx="2421794" cy="1453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A592-5AD6-445E-9BA9-3CB8070C8FB6}" type="datetimeFigureOut">
              <a:rPr lang="es-EC" smtClean="0"/>
              <a:t>27/8/2021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942-94FA-4600-8F71-F753F09A38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549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A592-5AD6-445E-9BA9-3CB8070C8FB6}" type="datetimeFigureOut">
              <a:rPr lang="es-EC" smtClean="0"/>
              <a:t>27/8/2021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942-94FA-4600-8F71-F753F09A38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737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A592-5AD6-445E-9BA9-3CB8070C8FB6}" type="datetimeFigureOut">
              <a:rPr lang="es-EC" smtClean="0"/>
              <a:t>27/8/2021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942-94FA-4600-8F71-F753F09A38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213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A592-5AD6-445E-9BA9-3CB8070C8FB6}" type="datetimeFigureOut">
              <a:rPr lang="es-EC" smtClean="0"/>
              <a:t>27/8/2021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942-94FA-4600-8F71-F753F09A38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041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A592-5AD6-445E-9BA9-3CB8070C8FB6}" type="datetimeFigureOut">
              <a:rPr lang="es-EC" smtClean="0"/>
              <a:t>27/8/2021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942-94FA-4600-8F71-F753F09A38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279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A592-5AD6-445E-9BA9-3CB8070C8FB6}" type="datetimeFigureOut">
              <a:rPr lang="es-EC" smtClean="0"/>
              <a:t>27/8/2021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942-94FA-4600-8F71-F753F09A38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443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A592-5AD6-445E-9BA9-3CB8070C8FB6}" type="datetimeFigureOut">
              <a:rPr lang="es-EC" smtClean="0"/>
              <a:t>27/8/2021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942-94FA-4600-8F71-F753F09A38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183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A592-5AD6-445E-9BA9-3CB8070C8FB6}" type="datetimeFigureOut">
              <a:rPr lang="es-EC" smtClean="0"/>
              <a:t>27/8/2021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942-94FA-4600-8F71-F753F09A38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703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A592-5AD6-445E-9BA9-3CB8070C8FB6}" type="datetimeFigureOut">
              <a:rPr lang="es-EC" smtClean="0"/>
              <a:t>27/8/2021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942-94FA-4600-8F71-F753F09A38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039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A592-5AD6-445E-9BA9-3CB8070C8FB6}" type="datetimeFigureOut">
              <a:rPr lang="es-EC" smtClean="0"/>
              <a:t>27/8/2021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942-94FA-4600-8F71-F753F09A38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361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A592-5AD6-445E-9BA9-3CB8070C8FB6}" type="datetimeFigureOut">
              <a:rPr lang="es-EC" smtClean="0"/>
              <a:t>27/8/2021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E942-94FA-4600-8F71-F753F09A38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261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7A592-5AD6-445E-9BA9-3CB8070C8FB6}" type="datetimeFigureOut">
              <a:rPr lang="es-EC" smtClean="0"/>
              <a:t>27/8/2021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E942-94FA-4600-8F71-F753F09A38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369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microsoft.com/office/2007/relationships/hdphoto" Target="../media/hdphoto4.wdp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3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8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13" Type="http://schemas.microsoft.com/office/2007/relationships/hdphoto" Target="../media/hdphoto5.wdp"/><Relationship Id="rId18" Type="http://schemas.microsoft.com/office/2007/relationships/diagramDrawing" Target="../diagrams/drawing28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12" Type="http://schemas.openxmlformats.org/officeDocument/2006/relationships/image" Target="../media/image41.png"/><Relationship Id="rId17" Type="http://schemas.openxmlformats.org/officeDocument/2006/relationships/diagramColors" Target="../diagrams/colors28.xml"/><Relationship Id="rId2" Type="http://schemas.openxmlformats.org/officeDocument/2006/relationships/diagramData" Target="../diagrams/data26.xml"/><Relationship Id="rId16" Type="http://schemas.openxmlformats.org/officeDocument/2006/relationships/diagramQuickStyle" Target="../diagrams/quickStyle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5" Type="http://schemas.openxmlformats.org/officeDocument/2006/relationships/diagramLayout" Target="../diagrams/layout28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Relationship Id="rId14" Type="http://schemas.openxmlformats.org/officeDocument/2006/relationships/diagramData" Target="../diagrams/data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7.png"/><Relationship Id="rId18" Type="http://schemas.openxmlformats.org/officeDocument/2006/relationships/diagramQuickStyle" Target="../diagrams/quickStyle6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12" Type="http://schemas.microsoft.com/office/2007/relationships/diagramDrawing" Target="../diagrams/drawing5.xml"/><Relationship Id="rId17" Type="http://schemas.openxmlformats.org/officeDocument/2006/relationships/diagramLayout" Target="../diagrams/layout6.xml"/><Relationship Id="rId2" Type="http://schemas.openxmlformats.org/officeDocument/2006/relationships/diagramData" Target="../diagrams/data4.xml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5.xml"/><Relationship Id="rId19" Type="http://schemas.openxmlformats.org/officeDocument/2006/relationships/diagramColors" Target="../diagrams/colors6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12.png"/><Relationship Id="rId12" Type="http://schemas.microsoft.com/office/2007/relationships/diagramDrawing" Target="../diagrams/drawing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diagramColors" Target="../diagrams/colors10.xml"/><Relationship Id="rId5" Type="http://schemas.openxmlformats.org/officeDocument/2006/relationships/diagramColors" Target="../diagrams/colors9.xml"/><Relationship Id="rId10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9.xml"/><Relationship Id="rId9" Type="http://schemas.openxmlformats.org/officeDocument/2006/relationships/diagramLayout" Target="../diagrams/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microsoft.com/office/2007/relationships/hdphoto" Target="../media/hdphoto4.wdp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2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MAMPIRO, UN NUEVO PUEBLO MÁGICO DEL ECUADOR – Ministerio de Turism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19" y="0"/>
            <a:ext cx="1184080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3627" y="483327"/>
            <a:ext cx="9805851" cy="3615192"/>
          </a:xfrm>
        </p:spPr>
        <p:txBody>
          <a:bodyPr>
            <a:noAutofit/>
          </a:bodyPr>
          <a:lstStyle/>
          <a:p>
            <a:r>
              <a:rPr lang="es-ES" sz="36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EFFFF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aur" panose="02030504050205020304" pitchFamily="18" charset="0"/>
              </a:rPr>
              <a:t>UNIVERSIDAD DE LAS FUERZAS ARMADAS-ESPE</a:t>
            </a:r>
            <a:r>
              <a:rPr lang="es-ES" sz="2800" dirty="0">
                <a:ln>
                  <a:solidFill>
                    <a:schemeClr val="tx1"/>
                  </a:solidFill>
                </a:ln>
                <a:effectLst>
                  <a:glow rad="228600">
                    <a:srgbClr val="FEFFFF"/>
                  </a:glow>
                </a:effectLst>
                <a:latin typeface="Centaur" panose="02030504050205020304" pitchFamily="18" charset="0"/>
              </a:rPr>
              <a:t/>
            </a:r>
            <a:br>
              <a:rPr lang="es-ES" sz="2800" dirty="0">
                <a:ln>
                  <a:solidFill>
                    <a:schemeClr val="tx1"/>
                  </a:solidFill>
                </a:ln>
                <a:effectLst>
                  <a:glow rad="228600">
                    <a:srgbClr val="FEFFFF"/>
                  </a:glow>
                </a:effectLst>
                <a:latin typeface="Centaur" panose="02030504050205020304" pitchFamily="18" charset="0"/>
              </a:rPr>
            </a:br>
            <a:r>
              <a:rPr lang="es-ES" sz="24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EFFFF"/>
                  </a:glow>
                </a:effectLst>
                <a:latin typeface="Centaur" panose="02030504050205020304" pitchFamily="18" charset="0"/>
              </a:rPr>
              <a:t>DEPARTAMENTO DE CIENCIAS ECONÓMICAS,</a:t>
            </a:r>
            <a:br>
              <a:rPr lang="es-ES" sz="24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EFFFF"/>
                  </a:glow>
                </a:effectLst>
                <a:latin typeface="Centaur" panose="02030504050205020304" pitchFamily="18" charset="0"/>
              </a:rPr>
            </a:br>
            <a:r>
              <a:rPr lang="es-ES" sz="24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EFFFF"/>
                  </a:glow>
                </a:effectLst>
                <a:latin typeface="Centaur" panose="02030504050205020304" pitchFamily="18" charset="0"/>
              </a:rPr>
              <a:t>ADMINISTRATIVAS Y </a:t>
            </a:r>
            <a:r>
              <a:rPr lang="es-ES" sz="2400" b="1" dirty="0" smtClean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EFFFF"/>
                  </a:glow>
                </a:effectLst>
                <a:latin typeface="Centaur" panose="02030504050205020304" pitchFamily="18" charset="0"/>
              </a:rPr>
              <a:t>DEL </a:t>
            </a:r>
            <a:r>
              <a:rPr lang="es-ES" sz="24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rgbClr val="FEFFFF"/>
                  </a:glow>
                </a:effectLst>
                <a:latin typeface="Centaur" panose="02030504050205020304" pitchFamily="18" charset="0"/>
              </a:rPr>
              <a:t>COMERCIO</a:t>
            </a:r>
            <a:r>
              <a:rPr lang="es-ES" sz="32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aur" panose="02030504050205020304" pitchFamily="18" charset="0"/>
              </a:rPr>
              <a:t/>
            </a:r>
            <a:br>
              <a:rPr lang="es-ES" sz="32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aur" panose="02030504050205020304" pitchFamily="18" charset="0"/>
              </a:rPr>
            </a:br>
            <a:r>
              <a:rPr lang="es-E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aur" panose="02030504050205020304" pitchFamily="18" charset="0"/>
              </a:rPr>
              <a:t/>
            </a:r>
            <a:br>
              <a:rPr lang="es-E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aur" panose="02030504050205020304" pitchFamily="18" charset="0"/>
              </a:rPr>
            </a:b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E6E6E6"/>
                  </a:glow>
                </a:effectLst>
                <a:latin typeface="Cooper Black" panose="0208090404030B020404" pitchFamily="18" charset="0"/>
              </a:rPr>
              <a:t> </a:t>
            </a: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E6E6E6"/>
                  </a:glow>
                </a:effectLst>
                <a:latin typeface="Cooper Black" panose="0208090404030B020404" pitchFamily="18" charset="0"/>
              </a:rPr>
              <a:t>“Sostenibilidad </a:t>
            </a:r>
            <a:r>
              <a:rPr lang="es-E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E6E6E6"/>
                  </a:glow>
                </a:effectLst>
                <a:latin typeface="Cooper Black" panose="0208090404030B020404" pitchFamily="18" charset="0"/>
              </a:rPr>
              <a:t>en el </a:t>
            </a: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E6E6E6"/>
                  </a:glow>
                </a:effectLst>
                <a:latin typeface="Cooper Black" panose="0208090404030B020404" pitchFamily="18" charset="0"/>
              </a:rPr>
              <a:t>turismo de </a:t>
            </a:r>
            <a:r>
              <a:rPr lang="es-E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E6E6E6"/>
                  </a:glow>
                </a:effectLst>
                <a:latin typeface="Cooper Black" panose="0208090404030B020404" pitchFamily="18" charset="0"/>
              </a:rPr>
              <a:t>aventura </a:t>
            </a:r>
            <a:r>
              <a:rPr lang="es-ES" sz="4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E6E6E6"/>
                  </a:glow>
                </a:effectLst>
                <a:latin typeface="Cooper Black" panose="0208090404030B020404" pitchFamily="18" charset="0"/>
              </a:rPr>
              <a:t>caso: </a:t>
            </a:r>
            <a:r>
              <a:rPr lang="es-ES" sz="4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E6E6E6"/>
                  </a:glow>
                </a:effectLst>
                <a:latin typeface="Cooper Black" panose="0208090404030B020404" pitchFamily="18" charset="0"/>
              </a:rPr>
              <a:t>cantón </a:t>
            </a: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E6E6E6"/>
                  </a:glow>
                </a:effectLst>
                <a:latin typeface="Cooper Black" panose="0208090404030B020404" pitchFamily="18" charset="0"/>
              </a:rPr>
              <a:t>Pimampiro”</a:t>
            </a: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88966C"/>
                  </a:glow>
                </a:effectLst>
                <a:latin typeface="Cooper Black" panose="0208090404030B020404" pitchFamily="18" charset="0"/>
              </a:rPr>
              <a:t/>
            </a:r>
            <a:b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88966C"/>
                  </a:glow>
                </a:effectLst>
                <a:latin typeface="Cooper Black" panose="0208090404030B020404" pitchFamily="18" charset="0"/>
              </a:rPr>
            </a:br>
            <a:endParaRPr lang="es-EC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rgbClr val="88966C"/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3627" y="6307093"/>
            <a:ext cx="10245635" cy="563971"/>
          </a:xfrm>
        </p:spPr>
        <p:txBody>
          <a:bodyPr>
            <a:noAutofit/>
          </a:bodyPr>
          <a:lstStyle/>
          <a:p>
            <a:r>
              <a:rPr lang="es-EC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aur" panose="02030504050205020304" pitchFamily="18" charset="0"/>
              </a:rPr>
              <a:t>Director: Patricio Sotomayor                                          Integrantes: </a:t>
            </a:r>
            <a:r>
              <a:rPr lang="es-EC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aur" panose="02030504050205020304" pitchFamily="18" charset="0"/>
              </a:rPr>
              <a:t>Almache</a:t>
            </a:r>
            <a:r>
              <a:rPr lang="es-EC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aur" panose="02030504050205020304" pitchFamily="18" charset="0"/>
              </a:rPr>
              <a:t> Johanna - Navarrete Jhoselyn</a:t>
            </a:r>
            <a:r>
              <a:rPr lang="es-EC" sz="18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aur" panose="02030504050205020304" pitchFamily="18" charset="0"/>
              </a:rPr>
              <a:t/>
            </a:r>
            <a:br>
              <a:rPr lang="es-EC" sz="18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aur" panose="02030504050205020304" pitchFamily="18" charset="0"/>
              </a:rPr>
            </a:br>
            <a:endParaRPr lang="es-EC" sz="1800" b="1" dirty="0">
              <a:ln w="9525">
                <a:solidFill>
                  <a:schemeClr val="tx1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8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5115" y="146760"/>
            <a:ext cx="6923314" cy="917765"/>
          </a:xfrm>
        </p:spPr>
        <p:txBody>
          <a:bodyPr/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Atractivos</a:t>
            </a:r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 turísticos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813141"/>
              </p:ext>
            </p:extLst>
          </p:nvPr>
        </p:nvGraphicFramePr>
        <p:xfrm>
          <a:off x="-399165" y="1323051"/>
          <a:ext cx="6469039" cy="516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64154826"/>
              </p:ext>
            </p:extLst>
          </p:nvPr>
        </p:nvGraphicFramePr>
        <p:xfrm>
          <a:off x="7007568" y="2720776"/>
          <a:ext cx="4330992" cy="3400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8005497" y="1421512"/>
            <a:ext cx="247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WordVisi_MSFontService"/>
              </a:rPr>
              <a:t>San Francisco de Sigsipamba</a:t>
            </a:r>
          </a:p>
        </p:txBody>
      </p:sp>
      <p:sp>
        <p:nvSpPr>
          <p:cNvPr id="8" name="Rectángulo 7"/>
          <p:cNvSpPr/>
          <p:nvPr/>
        </p:nvSpPr>
        <p:spPr>
          <a:xfrm rot="18633420">
            <a:off x="3255327" y="4774509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effectLst/>
                <a:latin typeface="WordVisi_MSFontService"/>
              </a:rPr>
              <a:t>Pimampiro</a:t>
            </a:r>
            <a:endParaRPr lang="es-EC" sz="2400" b="1" dirty="0"/>
          </a:p>
        </p:txBody>
      </p:sp>
      <p:sp>
        <p:nvSpPr>
          <p:cNvPr id="9" name="Rectángulo 8"/>
          <p:cNvSpPr/>
          <p:nvPr/>
        </p:nvSpPr>
        <p:spPr>
          <a:xfrm>
            <a:off x="3832289" y="0"/>
            <a:ext cx="7136140" cy="11762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Pentágono 9"/>
          <p:cNvSpPr/>
          <p:nvPr/>
        </p:nvSpPr>
        <p:spPr>
          <a:xfrm>
            <a:off x="0" y="-13697"/>
            <a:ext cx="4715692" cy="1189988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Llamada de flecha a la izquierda 2"/>
          <p:cNvSpPr/>
          <p:nvPr/>
        </p:nvSpPr>
        <p:spPr>
          <a:xfrm rot="2463906">
            <a:off x="2892830" y="3747869"/>
            <a:ext cx="1795622" cy="1935449"/>
          </a:xfrm>
          <a:prstGeom prst="leftArrowCallout">
            <a:avLst>
              <a:gd name="adj1" fmla="val 35165"/>
              <a:gd name="adj2" fmla="val 25000"/>
              <a:gd name="adj3" fmla="val 25000"/>
              <a:gd name="adj4" fmla="val 49918"/>
            </a:avLst>
          </a:prstGeom>
          <a:noFill/>
          <a:ln w="190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Llamada de flecha hacia abajo 10"/>
          <p:cNvSpPr/>
          <p:nvPr/>
        </p:nvSpPr>
        <p:spPr>
          <a:xfrm>
            <a:off x="7888525" y="1323051"/>
            <a:ext cx="2590173" cy="1250965"/>
          </a:xfrm>
          <a:prstGeom prst="downArrowCallout">
            <a:avLst/>
          </a:prstGeom>
          <a:noFill/>
          <a:ln w="190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0" b="100000" l="37000" r="50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-491" r="47235" b="770"/>
          <a:stretch/>
        </p:blipFill>
        <p:spPr>
          <a:xfrm>
            <a:off x="5911662" y="1150761"/>
            <a:ext cx="1306286" cy="497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9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0195" y="0"/>
            <a:ext cx="6636700" cy="1176291"/>
          </a:xfrm>
        </p:spPr>
        <p:txBody>
          <a:bodyPr/>
          <a:lstStyle/>
          <a:p>
            <a:r>
              <a:rPr lang="es-ES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Infraestructura turística </a:t>
            </a:r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 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8828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3832290" y="0"/>
            <a:ext cx="7911219" cy="11762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Pentágono 5"/>
          <p:cNvSpPr/>
          <p:nvPr/>
        </p:nvSpPr>
        <p:spPr>
          <a:xfrm>
            <a:off x="0" y="-13697"/>
            <a:ext cx="4715692" cy="1189988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863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1BC3A-B304-457E-93E9-545B83E9F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66" y="171124"/>
            <a:ext cx="6192134" cy="711808"/>
          </a:xfrm>
        </p:spPr>
        <p:txBody>
          <a:bodyPr/>
          <a:lstStyle/>
          <a:p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Encuesta a turistas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A225D51-E32D-4DC8-80DC-C853B61C9360}"/>
              </a:ext>
            </a:extLst>
          </p:cNvPr>
          <p:cNvSpPr/>
          <p:nvPr/>
        </p:nvSpPr>
        <p:spPr>
          <a:xfrm>
            <a:off x="1093303" y="3935761"/>
            <a:ext cx="3578087" cy="4704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Preferencia de turismo </a:t>
            </a:r>
            <a:endParaRPr lang="es-EC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14291F-268F-43DD-95D2-CAC0C93A5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37"/>
          <a:stretch/>
        </p:blipFill>
        <p:spPr bwMode="auto">
          <a:xfrm>
            <a:off x="838200" y="1488482"/>
            <a:ext cx="2143539" cy="23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E8DB656-95ED-4CB9-97B9-63A828355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0" r="1" b="66482"/>
          <a:stretch/>
        </p:blipFill>
        <p:spPr bwMode="auto">
          <a:xfrm>
            <a:off x="3246783" y="1708153"/>
            <a:ext cx="1785729" cy="104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864BE92-DE40-4F32-BE9F-90105F9BEF5E}"/>
              </a:ext>
            </a:extLst>
          </p:cNvPr>
          <p:cNvSpPr/>
          <p:nvPr/>
        </p:nvSpPr>
        <p:spPr>
          <a:xfrm>
            <a:off x="6201998" y="1081873"/>
            <a:ext cx="2040835" cy="371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Edad</a:t>
            </a:r>
            <a:endParaRPr lang="es-EC" b="1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14799E0-61BC-4ECC-B296-F229856B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556" y="1519181"/>
            <a:ext cx="492458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A68F969-B203-4996-89AC-85FA0FECF2C8}"/>
              </a:ext>
            </a:extLst>
          </p:cNvPr>
          <p:cNvSpPr/>
          <p:nvPr/>
        </p:nvSpPr>
        <p:spPr>
          <a:xfrm>
            <a:off x="871331" y="1039482"/>
            <a:ext cx="3544957" cy="4451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Género</a:t>
            </a:r>
            <a:endParaRPr lang="es-EC" b="1" dirty="0">
              <a:latin typeface="Comic Sans MS" panose="030F0702030302020204" pitchFamily="66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2AD2727-A59D-4AD6-B8BA-B51FCA632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7" y="4382819"/>
            <a:ext cx="4586543" cy="24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22FEF9F-E2CE-4D50-B14B-D2E4160F8001}"/>
              </a:ext>
            </a:extLst>
          </p:cNvPr>
          <p:cNvSpPr/>
          <p:nvPr/>
        </p:nvSpPr>
        <p:spPr>
          <a:xfrm>
            <a:off x="5650026" y="3935761"/>
            <a:ext cx="3578087" cy="4704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Compañía </a:t>
            </a:r>
            <a:endParaRPr lang="es-EC" b="1" dirty="0">
              <a:latin typeface="Comic Sans MS" panose="030F0702030302020204" pitchFamily="66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4420886-66F5-433E-975F-D6E42ABD3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75" y="4336032"/>
            <a:ext cx="423119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3832289" y="1"/>
            <a:ext cx="7506611" cy="95084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Pentágono 13"/>
          <p:cNvSpPr/>
          <p:nvPr/>
        </p:nvSpPr>
        <p:spPr>
          <a:xfrm>
            <a:off x="0" y="-13697"/>
            <a:ext cx="4715692" cy="961916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092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6269E-3183-4468-9EBA-03D93B75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0" y="120601"/>
            <a:ext cx="6359980" cy="557943"/>
          </a:xfrm>
        </p:spPr>
        <p:txBody>
          <a:bodyPr>
            <a:noAutofit/>
          </a:bodyPr>
          <a:lstStyle/>
          <a:p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Encuesta a turistas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2052" name="Picture 4" descr="Gráfico de respuestas de formularios. Título de la pregunta: 12. ¿Cuáles son los criterios que considera importantes para realizar turismo de aventura? Donde (5) es Muy importante, (4) es Importante, (3) Moderadamente importante, (2) Poco importante y (1) Ninguna Importancia.. Número de respuestas: .">
            <a:extLst>
              <a:ext uri="{FF2B5EF4-FFF2-40B4-BE49-F238E27FC236}">
                <a16:creationId xmlns:a16="http://schemas.microsoft.com/office/drawing/2014/main" id="{8068F8FB-A8AA-48F4-A421-65A5FDD9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43" y="1013182"/>
            <a:ext cx="8198955" cy="296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CFE5774-BD41-4FB8-A65F-82B30BB73B16}"/>
              </a:ext>
            </a:extLst>
          </p:cNvPr>
          <p:cNvSpPr/>
          <p:nvPr/>
        </p:nvSpPr>
        <p:spPr>
          <a:xfrm>
            <a:off x="862714" y="1386965"/>
            <a:ext cx="2052763" cy="23914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Criterios importantes para realizar turismo de aventura</a:t>
            </a:r>
            <a:endParaRPr lang="es-EC" dirty="0">
              <a:latin typeface="Comic Sans MS" panose="030F0702030302020204" pitchFamily="66" charset="0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DD7C4A97-85BD-4843-A4B5-90E4CF854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9" y="3976817"/>
            <a:ext cx="4076907" cy="22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C1E97F8-D547-4E4C-83E0-D3163B6A8B82}"/>
              </a:ext>
            </a:extLst>
          </p:cNvPr>
          <p:cNvSpPr/>
          <p:nvPr/>
        </p:nvSpPr>
        <p:spPr>
          <a:xfrm>
            <a:off x="3219309" y="4869398"/>
            <a:ext cx="6149009" cy="4289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Nivel de atención</a:t>
            </a:r>
            <a:endParaRPr lang="es-EC" dirty="0">
              <a:latin typeface="Comic Sans MS" panose="030F0702030302020204" pitchFamily="66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289" y="0"/>
            <a:ext cx="7216711" cy="82702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Pentágono 9"/>
          <p:cNvSpPr/>
          <p:nvPr/>
        </p:nvSpPr>
        <p:spPr>
          <a:xfrm>
            <a:off x="0" y="-13697"/>
            <a:ext cx="4715692" cy="836657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634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9890D-C9CE-4125-95F7-02CAF99F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040" y="104589"/>
            <a:ext cx="5078683" cy="615535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Perfil del turista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7042365-6C6A-452A-8D47-F11625CFA9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635751"/>
              </p:ext>
            </p:extLst>
          </p:nvPr>
        </p:nvGraphicFramePr>
        <p:xfrm>
          <a:off x="2357846" y="849821"/>
          <a:ext cx="8109131" cy="5158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4FEC4384-D637-4143-B437-53C1F895769F}"/>
              </a:ext>
            </a:extLst>
          </p:cNvPr>
          <p:cNvSpPr/>
          <p:nvPr/>
        </p:nvSpPr>
        <p:spPr>
          <a:xfrm>
            <a:off x="2153478" y="1690254"/>
            <a:ext cx="1337868" cy="7204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6D6447-1428-4097-A066-0557C0A4A2C1}"/>
              </a:ext>
            </a:extLst>
          </p:cNvPr>
          <p:cNvSpPr/>
          <p:nvPr/>
        </p:nvSpPr>
        <p:spPr>
          <a:xfrm>
            <a:off x="2822412" y="1551497"/>
            <a:ext cx="1337868" cy="4289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Amigos</a:t>
            </a:r>
            <a:endParaRPr lang="es-EC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9DB61F3-BEF1-4C6A-A76F-F6F92AD9249C}"/>
              </a:ext>
            </a:extLst>
          </p:cNvPr>
          <p:cNvSpPr/>
          <p:nvPr/>
        </p:nvSpPr>
        <p:spPr>
          <a:xfrm>
            <a:off x="8703855" y="3000071"/>
            <a:ext cx="1337868" cy="4289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Familiares o amigos</a:t>
            </a:r>
            <a:endParaRPr lang="es-EC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1D05A95-6C0F-4524-8B4D-25C97D704D19}"/>
              </a:ext>
            </a:extLst>
          </p:cNvPr>
          <p:cNvSpPr/>
          <p:nvPr/>
        </p:nvSpPr>
        <p:spPr>
          <a:xfrm>
            <a:off x="2153478" y="4953281"/>
            <a:ext cx="1337868" cy="9240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E0375FB-43E9-4FCF-A9BE-53698C8F2024}"/>
              </a:ext>
            </a:extLst>
          </p:cNvPr>
          <p:cNvSpPr/>
          <p:nvPr/>
        </p:nvSpPr>
        <p:spPr>
          <a:xfrm>
            <a:off x="2595188" y="4650957"/>
            <a:ext cx="1337868" cy="807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Ciclismos de montaña, </a:t>
            </a:r>
            <a:r>
              <a:rPr lang="es-ES" dirty="0" err="1"/>
              <a:t>canopy</a:t>
            </a:r>
            <a:r>
              <a:rPr lang="es-ES" dirty="0"/>
              <a:t> y columpio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3832289" y="0"/>
            <a:ext cx="6465563" cy="77070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Pentágono 10"/>
          <p:cNvSpPr/>
          <p:nvPr/>
        </p:nvSpPr>
        <p:spPr>
          <a:xfrm>
            <a:off x="0" y="-13697"/>
            <a:ext cx="4715692" cy="779683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577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92273-F0F9-47BB-930A-DA43C749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693" y="174962"/>
            <a:ext cx="6985978" cy="826366"/>
          </a:xfrm>
        </p:spPr>
        <p:txBody>
          <a:bodyPr>
            <a:normAutofit fontScale="90000"/>
          </a:bodyPr>
          <a:lstStyle/>
          <a:p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Análisis de sostenibilidad a través de los pilares de Índice de desarrollo de turismo de aventura</a:t>
            </a:r>
            <a:endParaRPr lang="es-EC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8D64D09-2366-4684-A626-15AACA61C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435244"/>
              </p:ext>
            </p:extLst>
          </p:nvPr>
        </p:nvGraphicFramePr>
        <p:xfrm>
          <a:off x="510244" y="1489166"/>
          <a:ext cx="10882744" cy="479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3832289" y="0"/>
            <a:ext cx="8067974" cy="11762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Pentágono 5"/>
          <p:cNvSpPr/>
          <p:nvPr/>
        </p:nvSpPr>
        <p:spPr>
          <a:xfrm>
            <a:off x="0" y="-13697"/>
            <a:ext cx="4715692" cy="1189988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C14C50B0-CE93-4F2B-AEE5-49B856841B7B}"/>
              </a:ext>
            </a:extLst>
          </p:cNvPr>
          <p:cNvSpPr/>
          <p:nvPr/>
        </p:nvSpPr>
        <p:spPr>
          <a:xfrm>
            <a:off x="258450" y="2748170"/>
            <a:ext cx="1835392" cy="136166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b="1" i="0">
                <a:solidFill>
                  <a:schemeClr val="tx1"/>
                </a:solidFill>
              </a:rPr>
              <a:t>Seguridad y Agradable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78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92273-F0F9-47BB-930A-DA43C749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693" y="174962"/>
            <a:ext cx="7038986" cy="826366"/>
          </a:xfrm>
        </p:spPr>
        <p:txBody>
          <a:bodyPr>
            <a:normAutofit fontScale="90000"/>
          </a:bodyPr>
          <a:lstStyle/>
          <a:p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Análisis de sostenibilidad a través de los pilares de Índice de desarrollo de turismo de aventura</a:t>
            </a:r>
            <a:endParaRPr lang="es-EC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8D64D09-2366-4684-A626-15AACA61C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022241"/>
              </p:ext>
            </p:extLst>
          </p:nvPr>
        </p:nvGraphicFramePr>
        <p:xfrm>
          <a:off x="669719" y="1113227"/>
          <a:ext cx="9388682" cy="4423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3832289" y="0"/>
            <a:ext cx="8073961" cy="11762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Pentágono 5"/>
          <p:cNvSpPr/>
          <p:nvPr/>
        </p:nvSpPr>
        <p:spPr>
          <a:xfrm>
            <a:off x="0" y="-13697"/>
            <a:ext cx="4715692" cy="1189988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B97DCD2D-5404-4817-8C64-D999B9C02EF0}"/>
              </a:ext>
            </a:extLst>
          </p:cNvPr>
          <p:cNvSpPr/>
          <p:nvPr/>
        </p:nvSpPr>
        <p:spPr>
          <a:xfrm>
            <a:off x="862149" y="1787529"/>
            <a:ext cx="1822551" cy="153725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b="1" i="0" dirty="0">
                <a:solidFill>
                  <a:schemeClr val="tx1"/>
                </a:solidFill>
              </a:rPr>
              <a:t>Recursos de aventura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Pimampiro Tierra Del Sol - Home | Facebook">
            <a:extLst>
              <a:ext uri="{FF2B5EF4-FFF2-40B4-BE49-F238E27FC236}">
                <a16:creationId xmlns:a16="http://schemas.microsoft.com/office/drawing/2014/main" id="{36A20C2A-E927-4BBD-931F-E41211E20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18" y="3546598"/>
            <a:ext cx="2637183" cy="26371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a ruta del vértigo de Pimampiro">
            <a:extLst>
              <a:ext uri="{FF2B5EF4-FFF2-40B4-BE49-F238E27FC236}">
                <a16:creationId xmlns:a16="http://schemas.microsoft.com/office/drawing/2014/main" id="{2212AAE5-2D4E-4173-9FAD-6E121A721F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089" y="1189988"/>
            <a:ext cx="2931834" cy="19545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249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92273-F0F9-47BB-930A-DA43C749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692" y="174962"/>
            <a:ext cx="7131751" cy="826366"/>
          </a:xfrm>
        </p:spPr>
        <p:txBody>
          <a:bodyPr>
            <a:normAutofit fontScale="90000"/>
          </a:bodyPr>
          <a:lstStyle/>
          <a:p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Análisis de sostenibilidad a través de los pilares de Índice de desarrollo de turismo de aventura</a:t>
            </a:r>
            <a:endParaRPr lang="es-EC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8D64D09-2366-4684-A626-15AACA61C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533416"/>
              </p:ext>
            </p:extLst>
          </p:nvPr>
        </p:nvGraphicFramePr>
        <p:xfrm>
          <a:off x="1610139" y="1176290"/>
          <a:ext cx="8275346" cy="430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3832289" y="0"/>
            <a:ext cx="8275346" cy="11762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0" y="-13697"/>
            <a:ext cx="4715692" cy="1189988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: hacia la izquierda 9">
            <a:extLst>
              <a:ext uri="{FF2B5EF4-FFF2-40B4-BE49-F238E27FC236}">
                <a16:creationId xmlns:a16="http://schemas.microsoft.com/office/drawing/2014/main" id="{CA507087-B85D-43AA-9DC8-3B2D1D657088}"/>
              </a:ext>
            </a:extLst>
          </p:cNvPr>
          <p:cNvSpPr/>
          <p:nvPr/>
        </p:nvSpPr>
        <p:spPr>
          <a:xfrm>
            <a:off x="9872870" y="1855305"/>
            <a:ext cx="1656522" cy="1176291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r>
              <a:rPr lang="es-ES" b="1" dirty="0"/>
              <a:t>Preparación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88740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488F4-AB90-43CF-BE40-D58F24E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9" y="285611"/>
            <a:ext cx="6423991" cy="1325563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Nivel de sostenibilidad cantón Pimampiro</a:t>
            </a:r>
            <a:r>
              <a:rPr lang="es-EC" b="1" dirty="0">
                <a:latin typeface="Comic Sans MS" panose="030F0702030302020204" pitchFamily="66" charset="0"/>
              </a:rPr>
              <a:t/>
            </a:r>
            <a:br>
              <a:rPr lang="es-EC" b="1" dirty="0">
                <a:latin typeface="Comic Sans MS" panose="030F0702030302020204" pitchFamily="66" charset="0"/>
              </a:rPr>
            </a:br>
            <a:endParaRPr lang="es-EC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3A0C89-15E2-402F-B767-3BD25CE8C566}"/>
              </a:ext>
            </a:extLst>
          </p:cNvPr>
          <p:cNvSpPr/>
          <p:nvPr/>
        </p:nvSpPr>
        <p:spPr>
          <a:xfrm>
            <a:off x="3832289" y="0"/>
            <a:ext cx="8275346" cy="11762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Pentágono 10">
            <a:extLst>
              <a:ext uri="{FF2B5EF4-FFF2-40B4-BE49-F238E27FC236}">
                <a16:creationId xmlns:a16="http://schemas.microsoft.com/office/drawing/2014/main" id="{0D3C1004-46BC-4842-BD92-982BEB203CCC}"/>
              </a:ext>
            </a:extLst>
          </p:cNvPr>
          <p:cNvSpPr/>
          <p:nvPr/>
        </p:nvSpPr>
        <p:spPr>
          <a:xfrm>
            <a:off x="0" y="-13697"/>
            <a:ext cx="4715692" cy="1189988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E9D0677-76D4-4C03-847E-1D159B04C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4" t="4896" b="5908"/>
          <a:stretch/>
        </p:blipFill>
        <p:spPr bwMode="auto">
          <a:xfrm>
            <a:off x="6220570" y="2417367"/>
            <a:ext cx="5657449" cy="33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E78A955-761F-4C17-8A90-83ABCD4FABEF}"/>
              </a:ext>
            </a:extLst>
          </p:cNvPr>
          <p:cNvSpPr txBox="1"/>
          <p:nvPr/>
        </p:nvSpPr>
        <p:spPr>
          <a:xfrm>
            <a:off x="7021544" y="1392550"/>
            <a:ext cx="4546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Análisis de sostenibilidad a través de Pilares del Índice de desarrollo del turismo de aventura ATDI</a:t>
            </a:r>
            <a:endParaRPr lang="es-EC" dirty="0"/>
          </a:p>
          <a:p>
            <a:endParaRPr lang="es-EC" b="1" dirty="0"/>
          </a:p>
        </p:txBody>
      </p:sp>
      <p:sp>
        <p:nvSpPr>
          <p:cNvPr id="3" name="Rectángulo 2"/>
          <p:cNvSpPr/>
          <p:nvPr/>
        </p:nvSpPr>
        <p:spPr>
          <a:xfrm>
            <a:off x="526868" y="1354499"/>
            <a:ext cx="5351418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S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Positivo</a:t>
            </a:r>
            <a:endParaRPr lang="es-EC" sz="16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Recursos 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culturales, recursos de aventura, recursos naturales, emprendimiento </a:t>
            </a:r>
            <a:endParaRPr lang="es-EC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Regular </a:t>
            </a:r>
            <a:endParaRPr lang="es-EC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Marca, infraestructura, desarrollo humano, salud, seguridad, </a:t>
            </a:r>
            <a:endParaRPr lang="es-EC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Negativo</a:t>
            </a:r>
            <a:endParaRPr lang="es-EC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Políticas Públicas para el Desarrollo Sostenible</a:t>
            </a:r>
            <a:endParaRPr lang="es-EC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72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C9675-D2D1-45AC-94FE-31BD713BA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270" y="-13697"/>
            <a:ext cx="10515600" cy="1325563"/>
          </a:xfrm>
        </p:spPr>
        <p:txBody>
          <a:bodyPr/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Análisis FODA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EEA59B8-6855-46AF-B7A0-82CA4096A7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702689"/>
              </p:ext>
            </p:extLst>
          </p:nvPr>
        </p:nvGraphicFramePr>
        <p:xfrm>
          <a:off x="877389" y="1529672"/>
          <a:ext cx="10515600" cy="160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A009715-DB78-407B-AAF9-71553E14A21E}"/>
              </a:ext>
            </a:extLst>
          </p:cNvPr>
          <p:cNvSpPr txBox="1"/>
          <p:nvPr/>
        </p:nvSpPr>
        <p:spPr>
          <a:xfrm>
            <a:off x="707572" y="2842192"/>
            <a:ext cx="23067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sz="2000" dirty="0"/>
              <a:t>Atractivos</a:t>
            </a:r>
          </a:p>
          <a:p>
            <a:pPr marL="285750" indent="-285750">
              <a:buFontTx/>
              <a:buChar char="-"/>
            </a:pPr>
            <a:r>
              <a:rPr lang="es-ES" sz="2000" dirty="0"/>
              <a:t>Emprendimientos</a:t>
            </a:r>
          </a:p>
          <a:p>
            <a:pPr marL="285750" indent="-285750">
              <a:buFontTx/>
              <a:buChar char="-"/>
            </a:pPr>
            <a:r>
              <a:rPr lang="es-ES" sz="2000" dirty="0"/>
              <a:t>Promoción</a:t>
            </a:r>
          </a:p>
          <a:p>
            <a:pPr marL="285750" indent="-285750">
              <a:buFontTx/>
              <a:buChar char="-"/>
            </a:pPr>
            <a:r>
              <a:rPr lang="es-ES" sz="2000" dirty="0"/>
              <a:t>Población</a:t>
            </a:r>
          </a:p>
          <a:p>
            <a:pPr marL="285750" indent="-285750">
              <a:buFontTx/>
              <a:buChar char="-"/>
            </a:pPr>
            <a:r>
              <a:rPr lang="es-ES" sz="2000" dirty="0"/>
              <a:t>Pueblo mágico</a:t>
            </a:r>
          </a:p>
          <a:p>
            <a:pPr marL="285750" indent="-285750">
              <a:buFontTx/>
              <a:buChar char="-"/>
            </a:pPr>
            <a:r>
              <a:rPr lang="es-ES" sz="2000" dirty="0" err="1"/>
              <a:t>Canopy</a:t>
            </a:r>
            <a:endParaRPr lang="es-ES" sz="2000" dirty="0"/>
          </a:p>
          <a:p>
            <a:pPr marL="285750" indent="-285750">
              <a:buFontTx/>
              <a:buChar char="-"/>
            </a:pPr>
            <a:r>
              <a:rPr lang="es-ES" sz="2000" dirty="0"/>
              <a:t>Oso de anteojos</a:t>
            </a:r>
          </a:p>
          <a:p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CDB573-5BE0-4D8D-8D88-0DFF508D93EE}"/>
              </a:ext>
            </a:extLst>
          </p:cNvPr>
          <p:cNvSpPr txBox="1"/>
          <p:nvPr/>
        </p:nvSpPr>
        <p:spPr>
          <a:xfrm>
            <a:off x="3513117" y="3250901"/>
            <a:ext cx="23067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Capacitación</a:t>
            </a:r>
          </a:p>
          <a:p>
            <a:pPr marL="285750" indent="-285750">
              <a:buFontTx/>
              <a:buChar char="-"/>
            </a:pPr>
            <a:r>
              <a:rPr lang="es-ES" dirty="0"/>
              <a:t>Caminos Señalización</a:t>
            </a:r>
          </a:p>
          <a:p>
            <a:pPr marL="285750" indent="-285750">
              <a:buFontTx/>
              <a:buChar char="-"/>
            </a:pPr>
            <a:r>
              <a:rPr lang="es-ES" dirty="0"/>
              <a:t>Regularización de operadores</a:t>
            </a:r>
          </a:p>
          <a:p>
            <a:pPr marL="285750" indent="-285750">
              <a:buFontTx/>
              <a:buChar char="-"/>
            </a:pPr>
            <a:r>
              <a:rPr lang="es-ES" dirty="0"/>
              <a:t>Inversión</a:t>
            </a:r>
          </a:p>
          <a:p>
            <a:pPr marL="285750" indent="-285750">
              <a:buFontTx/>
              <a:buChar char="-"/>
            </a:pPr>
            <a:r>
              <a:rPr lang="es-ES" dirty="0"/>
              <a:t>Marca</a:t>
            </a:r>
          </a:p>
          <a:p>
            <a:pPr marL="285750" indent="-285750">
              <a:buFontTx/>
              <a:buChar char="-"/>
            </a:pPr>
            <a:r>
              <a:rPr lang="es-ES" dirty="0"/>
              <a:t>Establecimientos no registrados 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1A48001-4112-493A-937A-C2B6C5885E6F}"/>
              </a:ext>
            </a:extLst>
          </p:cNvPr>
          <p:cNvSpPr txBox="1"/>
          <p:nvPr/>
        </p:nvSpPr>
        <p:spPr>
          <a:xfrm>
            <a:off x="6353299" y="3250901"/>
            <a:ext cx="2133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000" dirty="0"/>
              <a:t>Interés por la actividad</a:t>
            </a:r>
          </a:p>
          <a:p>
            <a:pPr marL="285750" indent="-285750">
              <a:buFontTx/>
              <a:buChar char="-"/>
            </a:pPr>
            <a:r>
              <a:rPr lang="es-ES" sz="2000" dirty="0"/>
              <a:t>Trueque</a:t>
            </a:r>
          </a:p>
          <a:p>
            <a:pPr marL="285750" indent="-285750">
              <a:buFontTx/>
              <a:buChar char="-"/>
            </a:pPr>
            <a:r>
              <a:rPr lang="es-ES" sz="2000" dirty="0"/>
              <a:t>Matriz productiva</a:t>
            </a:r>
          </a:p>
          <a:p>
            <a:pPr marL="285750" indent="-285750">
              <a:buFontTx/>
              <a:buChar char="-"/>
            </a:pPr>
            <a:r>
              <a:rPr lang="es-ES" sz="2000" dirty="0"/>
              <a:t>Política pública</a:t>
            </a:r>
          </a:p>
          <a:p>
            <a:pPr marL="285750" indent="-285750">
              <a:buFontTx/>
              <a:buChar char="-"/>
            </a:pPr>
            <a:r>
              <a:rPr lang="es-ES" sz="2000" dirty="0"/>
              <a:t>Conciencia ambiental</a:t>
            </a:r>
          </a:p>
          <a:p>
            <a:pPr marL="285750" indent="-285750">
              <a:buFontTx/>
              <a:buChar char="-"/>
            </a:pP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4D5F688-23F1-4629-9260-997C4DDFEE61}"/>
              </a:ext>
            </a:extLst>
          </p:cNvPr>
          <p:cNvSpPr txBox="1"/>
          <p:nvPr/>
        </p:nvSpPr>
        <p:spPr>
          <a:xfrm>
            <a:off x="9207335" y="3486428"/>
            <a:ext cx="2382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Desastres naturales</a:t>
            </a:r>
          </a:p>
          <a:p>
            <a:pPr marL="285750" indent="-285750">
              <a:buFontTx/>
              <a:buChar char="-"/>
            </a:pPr>
            <a:r>
              <a:rPr lang="es-ES" dirty="0"/>
              <a:t>Pandemia</a:t>
            </a:r>
          </a:p>
          <a:p>
            <a:pPr marL="285750" indent="-285750">
              <a:buFontTx/>
              <a:buChar char="-"/>
            </a:pPr>
            <a:r>
              <a:rPr lang="es-ES" dirty="0"/>
              <a:t>Competencia</a:t>
            </a:r>
          </a:p>
          <a:p>
            <a:pPr marL="285750" indent="-285750">
              <a:buFontTx/>
              <a:buChar char="-"/>
            </a:pPr>
            <a:r>
              <a:rPr lang="es-ES" dirty="0"/>
              <a:t>Afluencia  turística</a:t>
            </a:r>
          </a:p>
          <a:p>
            <a:pPr marL="285750" indent="-285750">
              <a:buFontTx/>
              <a:buChar char="-"/>
            </a:pPr>
            <a:r>
              <a:rPr lang="es-ES" dirty="0"/>
              <a:t>Red de telecomunicaciones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3832289" y="0"/>
            <a:ext cx="6465563" cy="11762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Pentágono 10"/>
          <p:cNvSpPr/>
          <p:nvPr/>
        </p:nvSpPr>
        <p:spPr>
          <a:xfrm>
            <a:off x="0" y="-53453"/>
            <a:ext cx="4715692" cy="1189988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564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33232148"/>
              </p:ext>
            </p:extLst>
          </p:nvPr>
        </p:nvGraphicFramePr>
        <p:xfrm>
          <a:off x="2951297" y="1155906"/>
          <a:ext cx="8128000" cy="4850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5 porqués: ir a la raíz de un problema rápidament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0531">
            <a:off x="9559615" y="128141"/>
            <a:ext cx="1714179" cy="16239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86089" y="1073253"/>
            <a:ext cx="7141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Planteamiento del problema</a:t>
            </a:r>
            <a:endParaRPr lang="es-EC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Pergamino horizontal 3"/>
          <p:cNvSpPr/>
          <p:nvPr/>
        </p:nvSpPr>
        <p:spPr>
          <a:xfrm>
            <a:off x="700147" y="704850"/>
            <a:ext cx="7513584" cy="1314449"/>
          </a:xfrm>
          <a:prstGeom prst="horizontalScroll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1062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A5BCB-8265-4A87-98B7-14EE9B6E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83" y="502325"/>
            <a:ext cx="10515600" cy="67396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Plan de mejora</a:t>
            </a:r>
            <a:b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</a:b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4636F99-1A30-44DB-A885-0447444BA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949836"/>
              </p:ext>
            </p:extLst>
          </p:nvPr>
        </p:nvGraphicFramePr>
        <p:xfrm>
          <a:off x="1240971" y="1528353"/>
          <a:ext cx="10112829" cy="409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3832289" y="0"/>
            <a:ext cx="6465563" cy="11762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Pentágono 5"/>
          <p:cNvSpPr/>
          <p:nvPr/>
        </p:nvSpPr>
        <p:spPr>
          <a:xfrm>
            <a:off x="0" y="-13697"/>
            <a:ext cx="4715692" cy="1189988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8695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A5BCB-8265-4A87-98B7-14EE9B6E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046" y="490009"/>
            <a:ext cx="10515600" cy="67396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Plan de mejora</a:t>
            </a:r>
            <a:b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</a:b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4636F99-1A30-44DB-A885-0447444BA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1856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3832289" y="0"/>
            <a:ext cx="6465563" cy="11762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Pentágono 5"/>
          <p:cNvSpPr/>
          <p:nvPr/>
        </p:nvSpPr>
        <p:spPr>
          <a:xfrm>
            <a:off x="0" y="-13697"/>
            <a:ext cx="4715692" cy="1189988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0720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A5BCB-8265-4A87-98B7-14EE9B6E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270" y="490009"/>
            <a:ext cx="10515600" cy="67396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Plan de mejora</a:t>
            </a:r>
            <a:b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</a:b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4636F99-1A30-44DB-A885-0447444BA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15368"/>
              </p:ext>
            </p:extLst>
          </p:nvPr>
        </p:nvGraphicFramePr>
        <p:xfrm>
          <a:off x="838200" y="1825625"/>
          <a:ext cx="10515600" cy="407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3832289" y="0"/>
            <a:ext cx="6465563" cy="11762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Pentágono 5"/>
          <p:cNvSpPr/>
          <p:nvPr/>
        </p:nvSpPr>
        <p:spPr>
          <a:xfrm>
            <a:off x="0" y="-13697"/>
            <a:ext cx="4715692" cy="1189988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7304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A5BCB-8265-4A87-98B7-14EE9B6E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54" y="490009"/>
            <a:ext cx="10515600" cy="67396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Plan de mejora</a:t>
            </a:r>
            <a:b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</a:b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4636F99-1A30-44DB-A885-0447444BA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7796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3832289" y="0"/>
            <a:ext cx="6465563" cy="11762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Pentágono 5"/>
          <p:cNvSpPr/>
          <p:nvPr/>
        </p:nvSpPr>
        <p:spPr>
          <a:xfrm>
            <a:off x="0" y="-13697"/>
            <a:ext cx="4715692" cy="1189988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5413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5">
            <a:extLst>
              <a:ext uri="{FF2B5EF4-FFF2-40B4-BE49-F238E27FC236}">
                <a16:creationId xmlns:a16="http://schemas.microsoft.com/office/drawing/2014/main" id="{7A9A54D1-2B09-4645-A541-05F8A926B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353569"/>
              </p:ext>
            </p:extLst>
          </p:nvPr>
        </p:nvGraphicFramePr>
        <p:xfrm>
          <a:off x="-180704" y="1308697"/>
          <a:ext cx="4959927" cy="4544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Marcador de contenido 5">
            <a:extLst>
              <a:ext uri="{FF2B5EF4-FFF2-40B4-BE49-F238E27FC236}">
                <a16:creationId xmlns:a16="http://schemas.microsoft.com/office/drawing/2014/main" id="{B12BCED4-69F7-4D06-8E43-209994328D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13906"/>
              </p:ext>
            </p:extLst>
          </p:nvPr>
        </p:nvGraphicFramePr>
        <p:xfrm>
          <a:off x="5596642" y="1308696"/>
          <a:ext cx="4592782" cy="454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392F5AB-1402-4CB3-B860-05389D67FA63}"/>
              </a:ext>
            </a:extLst>
          </p:cNvPr>
          <p:cNvSpPr/>
          <p:nvPr/>
        </p:nvSpPr>
        <p:spPr>
          <a:xfrm>
            <a:off x="4370515" y="1507379"/>
            <a:ext cx="1004458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83215C7C-3A3D-4779-9BC9-4CB06911398F}"/>
              </a:ext>
            </a:extLst>
          </p:cNvPr>
          <p:cNvSpPr/>
          <p:nvPr/>
        </p:nvSpPr>
        <p:spPr>
          <a:xfrm>
            <a:off x="4377441" y="2643018"/>
            <a:ext cx="1004458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B8DBC1E3-579C-4658-8112-BF73D846A995}"/>
              </a:ext>
            </a:extLst>
          </p:cNvPr>
          <p:cNvSpPr/>
          <p:nvPr/>
        </p:nvSpPr>
        <p:spPr>
          <a:xfrm>
            <a:off x="4377441" y="5159638"/>
            <a:ext cx="1004458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12D66F52-A0BA-409F-9B0D-F8BFB6AB7267}"/>
              </a:ext>
            </a:extLst>
          </p:cNvPr>
          <p:cNvSpPr/>
          <p:nvPr/>
        </p:nvSpPr>
        <p:spPr>
          <a:xfrm>
            <a:off x="4377441" y="3908472"/>
            <a:ext cx="1004458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2E1DC5D-8441-48C2-A16E-62444432C94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703"/>
          <a:stretch/>
        </p:blipFill>
        <p:spPr>
          <a:xfrm>
            <a:off x="9113627" y="85935"/>
            <a:ext cx="2886478" cy="1116655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6D3A5BCB-8265-4A87-98B7-14EE9B6E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18" y="578535"/>
            <a:ext cx="4243252" cy="928844"/>
          </a:xfrm>
        </p:spPr>
        <p:txBody>
          <a:bodyPr>
            <a:noAutofit/>
          </a:bodyPr>
          <a:lstStyle/>
          <a:p>
            <a:pPr algn="ctr"/>
            <a:r>
              <a:rPr lang="es-ES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Conclusiones</a:t>
            </a:r>
            <a:br>
              <a:rPr lang="es-ES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</a:br>
            <a:endParaRPr lang="es-EC" sz="33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6D3A5BCB-8265-4A87-98B7-14EE9B6EFEA7}"/>
              </a:ext>
            </a:extLst>
          </p:cNvPr>
          <p:cNvSpPr txBox="1">
            <a:spLocks/>
          </p:cNvSpPr>
          <p:nvPr/>
        </p:nvSpPr>
        <p:spPr>
          <a:xfrm>
            <a:off x="5596642" y="578535"/>
            <a:ext cx="4243252" cy="92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Recomendaciones</a:t>
            </a:r>
            <a:b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</a:br>
            <a:endParaRPr lang="es-EC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8891677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71609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Má a mamá: ¿Puede decir gracias, por favor? Gracias - ARTE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65" y="248194"/>
            <a:ext cx="8438799" cy="5628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04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16BBEDA-2075-4039-B3E3-8E124A4C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765"/>
            <a:ext cx="4974771" cy="1325563"/>
          </a:xfrm>
        </p:spPr>
        <p:txBody>
          <a:bodyPr/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Objetivos</a:t>
            </a: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A431349B-7597-4862-B299-27106894E8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627385"/>
              </p:ext>
            </p:extLst>
          </p:nvPr>
        </p:nvGraphicFramePr>
        <p:xfrm>
          <a:off x="289560" y="1407867"/>
          <a:ext cx="6398623" cy="476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ergamino horizontal 1"/>
          <p:cNvSpPr/>
          <p:nvPr/>
        </p:nvSpPr>
        <p:spPr>
          <a:xfrm>
            <a:off x="1409701" y="17720"/>
            <a:ext cx="3809999" cy="1457652"/>
          </a:xfrm>
          <a:prstGeom prst="horizontalScroll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27120454"/>
              </p:ext>
            </p:extLst>
          </p:nvPr>
        </p:nvGraphicFramePr>
        <p:xfrm>
          <a:off x="7276011" y="1541417"/>
          <a:ext cx="4689565" cy="434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Llamada de nube 8"/>
          <p:cNvSpPr/>
          <p:nvPr/>
        </p:nvSpPr>
        <p:spPr>
          <a:xfrm>
            <a:off x="7561215" y="389651"/>
            <a:ext cx="4404361" cy="1572337"/>
          </a:xfrm>
          <a:prstGeom prst="cloudCallout">
            <a:avLst>
              <a:gd name="adj1" fmla="val 26325"/>
              <a:gd name="adj2" fmla="val 100329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Idea a defender </a:t>
            </a:r>
          </a:p>
        </p:txBody>
      </p:sp>
      <p:pic>
        <p:nvPicPr>
          <p:cNvPr id="10" name="Picture 6" descr="Convierte tu idea en un negocio | Gosocke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997">
            <a:off x="7765507" y="4496552"/>
            <a:ext cx="1195244" cy="119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1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6970" y="70301"/>
            <a:ext cx="7826829" cy="1177072"/>
          </a:xfrm>
        </p:spPr>
        <p:txBody>
          <a:bodyPr>
            <a:normAutofit/>
          </a:bodyPr>
          <a:lstStyle/>
          <a:p>
            <a:pPr algn="ctr"/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Teorías de soporte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83560"/>
              </p:ext>
            </p:extLst>
          </p:nvPr>
        </p:nvGraphicFramePr>
        <p:xfrm>
          <a:off x="838200" y="1825625"/>
          <a:ext cx="5043985" cy="393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968991" y="1392341"/>
            <a:ext cx="3684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Comic Sans MS" panose="030F0702030302020204" pitchFamily="66" charset="0"/>
              </a:rPr>
              <a:t>Teoría de desarrollo sostenible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7442506" y="1234941"/>
            <a:ext cx="3684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Pilares del Índice de desarrollo del turismo de aventura ATDI </a:t>
            </a:r>
            <a:r>
              <a:rPr lang="es-EC" b="1" dirty="0">
                <a:latin typeface="Comic Sans MS" panose="030F0702030302020204" pitchFamily="66" charset="0"/>
              </a:rPr>
              <a:t/>
            </a:r>
            <a:br>
              <a:rPr lang="es-EC" b="1" dirty="0">
                <a:latin typeface="Comic Sans MS" panose="030F0702030302020204" pitchFamily="66" charset="0"/>
              </a:rPr>
            </a:br>
            <a:endParaRPr lang="es-EC" dirty="0">
              <a:latin typeface="Comic Sans MS" panose="030F0702030302020204" pitchFamily="66" charset="0"/>
            </a:endParaRPr>
          </a:p>
        </p:txBody>
      </p:sp>
      <p:pic>
        <p:nvPicPr>
          <p:cNvPr id="12" name="Picture 6" descr="Resultado de imagen para economia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54" y="2183641"/>
            <a:ext cx="1255343" cy="150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935512983"/>
              </p:ext>
            </p:extLst>
          </p:nvPr>
        </p:nvGraphicFramePr>
        <p:xfrm>
          <a:off x="-68429" y="1881272"/>
          <a:ext cx="5718601" cy="387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74" name="Picture 2" descr="Cómo alcanzar el Desarrollo Sustentable? - Cenital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0000" l="23429" r="84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62" r="20455" b="15432"/>
          <a:stretch/>
        </p:blipFill>
        <p:spPr bwMode="auto">
          <a:xfrm>
            <a:off x="286603" y="2936846"/>
            <a:ext cx="1364776" cy="113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social 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3" y="5269090"/>
            <a:ext cx="1091824" cy="109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937495892"/>
              </p:ext>
            </p:extLst>
          </p:nvPr>
        </p:nvGraphicFramePr>
        <p:xfrm>
          <a:off x="6058972" y="2183641"/>
          <a:ext cx="5759989" cy="395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3832290" y="0"/>
            <a:ext cx="6892316" cy="117629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Pentágono 16"/>
          <p:cNvSpPr/>
          <p:nvPr/>
        </p:nvSpPr>
        <p:spPr>
          <a:xfrm>
            <a:off x="0" y="-13697"/>
            <a:ext cx="4715692" cy="1189988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754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6445" y="0"/>
            <a:ext cx="8903831" cy="1325563"/>
          </a:xfrm>
        </p:spPr>
        <p:txBody>
          <a:bodyPr/>
          <a:lstStyle/>
          <a:p>
            <a:pPr algn="ctr"/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Metodología</a:t>
            </a:r>
            <a:endParaRPr lang="es-EC" dirty="0">
              <a:latin typeface="Lucida Calligraphy" panose="03010101010101010101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539E522-E660-4C0D-8FC0-B5AF6F7D1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471846"/>
              </p:ext>
            </p:extLst>
          </p:nvPr>
        </p:nvGraphicFramePr>
        <p:xfrm>
          <a:off x="838200" y="1607167"/>
          <a:ext cx="5371531" cy="3920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51976947"/>
              </p:ext>
            </p:extLst>
          </p:nvPr>
        </p:nvGraphicFramePr>
        <p:xfrm>
          <a:off x="6741994" y="1607167"/>
          <a:ext cx="5049671" cy="415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ángulo 5"/>
          <p:cNvSpPr/>
          <p:nvPr/>
        </p:nvSpPr>
        <p:spPr>
          <a:xfrm>
            <a:off x="3832290" y="0"/>
            <a:ext cx="5429275" cy="117629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Pentágono 2"/>
          <p:cNvSpPr/>
          <p:nvPr/>
        </p:nvSpPr>
        <p:spPr>
          <a:xfrm>
            <a:off x="0" y="-13697"/>
            <a:ext cx="4715692" cy="1189988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219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373" y="146158"/>
            <a:ext cx="3465736" cy="1325563"/>
          </a:xfrm>
        </p:spPr>
        <p:txBody>
          <a:bodyPr/>
          <a:lstStyle/>
          <a:p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Población</a:t>
            </a:r>
            <a:r>
              <a:rPr lang="es-EC" dirty="0"/>
              <a:t>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341993"/>
              </p:ext>
            </p:extLst>
          </p:nvPr>
        </p:nvGraphicFramePr>
        <p:xfrm>
          <a:off x="941984" y="1614073"/>
          <a:ext cx="2808514" cy="1454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036828"/>
              </p:ext>
            </p:extLst>
          </p:nvPr>
        </p:nvGraphicFramePr>
        <p:xfrm>
          <a:off x="7210697" y="2156149"/>
          <a:ext cx="4267068" cy="188027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133534">
                  <a:extLst>
                    <a:ext uri="{9D8B030D-6E8A-4147-A177-3AD203B41FA5}">
                      <a16:colId xmlns:a16="http://schemas.microsoft.com/office/drawing/2014/main" val="1596166860"/>
                    </a:ext>
                  </a:extLst>
                </a:gridCol>
                <a:gridCol w="2133534">
                  <a:extLst>
                    <a:ext uri="{9D8B030D-6E8A-4147-A177-3AD203B41FA5}">
                      <a16:colId xmlns:a16="http://schemas.microsoft.com/office/drawing/2014/main" val="3863082476"/>
                    </a:ext>
                  </a:extLst>
                </a:gridCol>
              </a:tblGrid>
              <a:tr h="470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Detalle</a:t>
                      </a:r>
                      <a:endParaRPr lang="es-EC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Número de turistas</a:t>
                      </a:r>
                      <a:endParaRPr lang="es-EC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316429"/>
                  </a:ext>
                </a:extLst>
              </a:tr>
              <a:tr h="470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Turistas nacionales 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70</a:t>
                      </a:r>
                      <a:r>
                        <a:rPr lang="es-ES" sz="1400" baseline="0" dirty="0">
                          <a:effectLst/>
                        </a:rPr>
                        <a:t> </a:t>
                      </a:r>
                      <a:r>
                        <a:rPr lang="es-ES" sz="1400" dirty="0">
                          <a:effectLst/>
                        </a:rPr>
                        <a:t>470 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7904412"/>
                  </a:ext>
                </a:extLst>
              </a:tr>
              <a:tr h="470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Turistas extranjeros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195</a:t>
                      </a:r>
                      <a:r>
                        <a:rPr lang="es-ES" sz="1400" baseline="0" dirty="0">
                          <a:effectLst/>
                        </a:rPr>
                        <a:t> </a:t>
                      </a:r>
                      <a:r>
                        <a:rPr lang="es-ES" sz="1400" dirty="0">
                          <a:effectLst/>
                        </a:rPr>
                        <a:t>296 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985456129"/>
                  </a:ext>
                </a:extLst>
              </a:tr>
              <a:tr h="470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Total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265</a:t>
                      </a:r>
                      <a:r>
                        <a:rPr lang="es-ES" sz="1400" baseline="0" dirty="0">
                          <a:effectLst/>
                        </a:rPr>
                        <a:t> </a:t>
                      </a:r>
                      <a:r>
                        <a:rPr lang="es-ES" sz="1400" dirty="0">
                          <a:effectLst/>
                        </a:rPr>
                        <a:t>766 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57763626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7369422" y="1442068"/>
            <a:ext cx="4571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WordVisi_MSFontService"/>
              </a:rPr>
              <a:t>P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WordVisi_MSFontService"/>
              </a:rPr>
              <a:t>ortal turismo en cifras del Ministerio de Turismo del Ecuador </a:t>
            </a:r>
            <a:endParaRPr lang="es-EC" sz="16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766924" y="37769"/>
            <a:ext cx="29012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Muestra</a:t>
            </a:r>
            <a:r>
              <a:rPr lang="es-EC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6592489" y="4247744"/>
                <a:ext cx="2625078" cy="694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C" b="0" i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</m:sup>
                          </m:sSup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489" y="4247744"/>
                <a:ext cx="2625078" cy="6944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/>
          <p:cNvSpPr/>
          <p:nvPr/>
        </p:nvSpPr>
        <p:spPr>
          <a:xfrm>
            <a:off x="8501821" y="4165731"/>
            <a:ext cx="35659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200000"/>
              </a:lnSpc>
              <a:spcAft>
                <a:spcPts val="0"/>
              </a:spcAft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N: 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Tamaño de muestra 265 766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85800">
              <a:lnSpc>
                <a:spcPct val="200000"/>
              </a:lnSpc>
              <a:spcAft>
                <a:spcPts val="0"/>
              </a:spcAft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Z:  Nivel de confianza 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1,96</a:t>
            </a:r>
            <a:endParaRPr lang="es-EC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14400" indent="-228600">
              <a:lnSpc>
                <a:spcPct val="200000"/>
              </a:lnSpc>
              <a:spcAft>
                <a:spcPts val="0"/>
              </a:spcAft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e: desviación estándar 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0,05</a:t>
            </a:r>
            <a:endParaRPr lang="es-EC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14400" indent="-228600">
              <a:lnSpc>
                <a:spcPct val="200000"/>
              </a:lnSpc>
              <a:spcAft>
                <a:spcPts val="0"/>
              </a:spcAft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S:  Varianza 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0,5</a:t>
            </a:r>
            <a:endParaRPr lang="es-EC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Nube 11"/>
          <p:cNvSpPr/>
          <p:nvPr/>
        </p:nvSpPr>
        <p:spPr>
          <a:xfrm>
            <a:off x="6974883" y="5196025"/>
            <a:ext cx="1834163" cy="99690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3</a:t>
            </a:r>
            <a:r>
              <a:rPr lang="es-EC" b="1" dirty="0" smtClean="0"/>
              <a:t>84 </a:t>
            </a:r>
            <a:r>
              <a:rPr lang="es-EC" b="1" dirty="0"/>
              <a:t>encuestas </a:t>
            </a:r>
          </a:p>
        </p:txBody>
      </p:sp>
      <p:sp>
        <p:nvSpPr>
          <p:cNvPr id="3" name="Pentágono 2"/>
          <p:cNvSpPr/>
          <p:nvPr/>
        </p:nvSpPr>
        <p:spPr>
          <a:xfrm>
            <a:off x="377560" y="241310"/>
            <a:ext cx="3937363" cy="1006152"/>
          </a:xfrm>
          <a:prstGeom prst="homePlat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Pentágono 12"/>
          <p:cNvSpPr/>
          <p:nvPr/>
        </p:nvSpPr>
        <p:spPr>
          <a:xfrm>
            <a:off x="7565876" y="161360"/>
            <a:ext cx="3532415" cy="1006152"/>
          </a:xfrm>
          <a:prstGeom prst="homePlat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Flecha a la derecha con muesca 4"/>
          <p:cNvSpPr/>
          <p:nvPr/>
        </p:nvSpPr>
        <p:spPr>
          <a:xfrm>
            <a:off x="4079109" y="1363332"/>
            <a:ext cx="2513380" cy="1824005"/>
          </a:xfrm>
          <a:prstGeom prst="notchedRightArrow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Bernard MT Condensed" panose="02050806060905020404" pitchFamily="18" charset="0"/>
              </a:rPr>
              <a:t>Muestreo aleatorio simple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55710345"/>
              </p:ext>
            </p:extLst>
          </p:nvPr>
        </p:nvGraphicFramePr>
        <p:xfrm>
          <a:off x="82999" y="3841376"/>
          <a:ext cx="4976104" cy="214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Rectángulo redondeado 13"/>
          <p:cNvSpPr/>
          <p:nvPr/>
        </p:nvSpPr>
        <p:spPr>
          <a:xfrm>
            <a:off x="3603350" y="4558798"/>
            <a:ext cx="1763486" cy="7053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800" dirty="0">
                <a:solidFill>
                  <a:schemeClr val="tx1"/>
                </a:solidFill>
                <a:latin typeface="Poor Richard" panose="02080502050505020702" pitchFamily="18" charset="0"/>
              </a:rPr>
              <a:t>Entrevista</a:t>
            </a:r>
            <a:r>
              <a:rPr lang="es-ES" dirty="0">
                <a:solidFill>
                  <a:schemeClr val="tx1"/>
                </a:solidFill>
                <a:latin typeface="Poor Richard" panose="02080502050505020702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1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0165" y="0"/>
            <a:ext cx="10515600" cy="1325563"/>
          </a:xfrm>
        </p:spPr>
        <p:txBody>
          <a:bodyPr/>
          <a:lstStyle/>
          <a:p>
            <a:pPr algn="ctr"/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Situación</a:t>
            </a:r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actual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3773"/>
              </p:ext>
            </p:extLst>
          </p:nvPr>
        </p:nvGraphicFramePr>
        <p:xfrm>
          <a:off x="213815" y="1690688"/>
          <a:ext cx="826485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2367" b="1716"/>
          <a:stretch/>
        </p:blipFill>
        <p:spPr>
          <a:xfrm>
            <a:off x="8557145" y="1690688"/>
            <a:ext cx="3421039" cy="461457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832290" y="0"/>
            <a:ext cx="6111810" cy="11762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Pentágono 6"/>
          <p:cNvSpPr/>
          <p:nvPr/>
        </p:nvSpPr>
        <p:spPr>
          <a:xfrm>
            <a:off x="0" y="-13697"/>
            <a:ext cx="4715692" cy="1189988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914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232682"/>
              </p:ext>
            </p:extLst>
          </p:nvPr>
        </p:nvGraphicFramePr>
        <p:xfrm>
          <a:off x="574766" y="1467961"/>
          <a:ext cx="4924697" cy="4514829"/>
        </p:xfrm>
        <a:graphic>
          <a:graphicData uri="http://schemas.openxmlformats.org/drawingml/2006/table">
            <a:tbl>
              <a:tblPr/>
              <a:tblGrid>
                <a:gridCol w="1966398">
                  <a:extLst>
                    <a:ext uri="{9D8B030D-6E8A-4147-A177-3AD203B41FA5}">
                      <a16:colId xmlns:a16="http://schemas.microsoft.com/office/drawing/2014/main" val="397326126"/>
                    </a:ext>
                  </a:extLst>
                </a:gridCol>
                <a:gridCol w="2958299">
                  <a:extLst>
                    <a:ext uri="{9D8B030D-6E8A-4147-A177-3AD203B41FA5}">
                      <a16:colId xmlns:a16="http://schemas.microsoft.com/office/drawing/2014/main" val="2876753897"/>
                    </a:ext>
                  </a:extLst>
                </a:gridCol>
              </a:tblGrid>
              <a:tr h="358511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400" b="1" i="0" dirty="0">
                          <a:effectLst/>
                          <a:latin typeface="Bookman Old Style" panose="02050604050505020204" pitchFamily="18" charset="0"/>
                        </a:rPr>
                        <a:t>Parroquia </a:t>
                      </a:r>
                      <a:r>
                        <a:rPr lang="es-ES" sz="1400" b="0" i="0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s-ES" sz="2400" b="0" i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400" b="1" i="0" dirty="0">
                          <a:effectLst/>
                          <a:latin typeface="Bookman Old Style" panose="02050604050505020204" pitchFamily="18" charset="0"/>
                        </a:rPr>
                        <a:t>Actividades</a:t>
                      </a:r>
                      <a:r>
                        <a:rPr lang="es-ES" sz="1400" b="0" i="0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s-ES" sz="2400" b="0" i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020461"/>
                  </a:ext>
                </a:extLst>
              </a:tr>
              <a:tr h="358511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400" b="0" i="0" dirty="0">
                          <a:effectLst/>
                          <a:latin typeface="Bookman Old Style" panose="02050604050505020204" pitchFamily="18" charset="0"/>
                        </a:rPr>
                        <a:t>Chuga </a:t>
                      </a:r>
                      <a:endParaRPr lang="es-ES" sz="2400" b="0" i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>
                          <a:effectLst/>
                          <a:latin typeface="Bookman Old Style" panose="02050604050505020204" pitchFamily="18" charset="0"/>
                        </a:rPr>
                        <a:t>Caminata 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209314"/>
                  </a:ext>
                </a:extLst>
              </a:tr>
              <a:tr h="1595028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400" b="0" i="0" dirty="0">
                          <a:effectLst/>
                          <a:latin typeface="Bookman Old Style" panose="02050604050505020204" pitchFamily="18" charset="0"/>
                        </a:rPr>
                        <a:t>Mariano Acosta </a:t>
                      </a:r>
                      <a:endParaRPr lang="es-ES" sz="2400" b="0" i="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dirty="0">
                          <a:effectLst/>
                          <a:latin typeface="Bookman Old Style" panose="02050604050505020204" pitchFamily="18" charset="0"/>
                        </a:rPr>
                        <a:t>Éxodo trail Pimampiro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dirty="0">
                          <a:effectLst/>
                          <a:latin typeface="Bookman Old Style" panose="02050604050505020204" pitchFamily="18" charset="0"/>
                        </a:rPr>
                        <a:t>Enduro MTB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dirty="0">
                          <a:effectLst/>
                          <a:latin typeface="Bookman Old Style" panose="02050604050505020204" pitchFamily="18" charset="0"/>
                        </a:rPr>
                        <a:t>Descenso en cascadas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dirty="0">
                          <a:effectLst/>
                          <a:latin typeface="Bookman Old Style" panose="02050604050505020204" pitchFamily="18" charset="0"/>
                        </a:rPr>
                        <a:t>Cabalgata 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dirty="0">
                          <a:effectLst/>
                          <a:latin typeface="Bookman Old Style" panose="02050604050505020204" pitchFamily="18" charset="0"/>
                        </a:rPr>
                        <a:t>Caminata 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dirty="0">
                          <a:effectLst/>
                          <a:latin typeface="Bookman Old Style" panose="02050604050505020204" pitchFamily="18" charset="0"/>
                        </a:rPr>
                        <a:t>Excursiones a la Laguna de Puruhanta 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832791"/>
                  </a:ext>
                </a:extLst>
              </a:tr>
              <a:tr h="1380313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400" b="0" i="0">
                          <a:effectLst/>
                          <a:latin typeface="Bookman Old Style" panose="02050604050505020204" pitchFamily="18" charset="0"/>
                        </a:rPr>
                        <a:t>San Pedro de Pimampiro </a:t>
                      </a:r>
                      <a:endParaRPr lang="es-ES" sz="2400" b="0" i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dirty="0">
                          <a:effectLst/>
                          <a:latin typeface="Bookman Old Style" panose="02050604050505020204" pitchFamily="18" charset="0"/>
                        </a:rPr>
                        <a:t>Trekking: camino del inca, tumbas arqueológicas 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dirty="0">
                          <a:effectLst/>
                          <a:latin typeface="Bookman Old Style" panose="02050604050505020204" pitchFamily="18" charset="0"/>
                        </a:rPr>
                        <a:t>Carrera de coches de madera 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dirty="0">
                          <a:effectLst/>
                          <a:latin typeface="Bookman Old Style" panose="02050604050505020204" pitchFamily="18" charset="0"/>
                        </a:rPr>
                        <a:t>Downhill El Calvario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dirty="0">
                          <a:effectLst/>
                          <a:latin typeface="Bookman Old Style" panose="02050604050505020204" pitchFamily="18" charset="0"/>
                        </a:rPr>
                        <a:t>Ruta del vértigo (columpio, rafting, rappel y canopy) 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880510"/>
                  </a:ext>
                </a:extLst>
              </a:tr>
              <a:tr h="822466"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400" b="0" i="0">
                          <a:effectLst/>
                          <a:latin typeface="Bookman Old Style" panose="02050604050505020204" pitchFamily="18" charset="0"/>
                        </a:rPr>
                        <a:t>San Francisco de Sigsipamba </a:t>
                      </a:r>
                      <a:endParaRPr lang="es-ES" sz="2400" b="0" i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dirty="0">
                          <a:effectLst/>
                          <a:latin typeface="Bookman Old Style" panose="02050604050505020204" pitchFamily="18" charset="0"/>
                        </a:rPr>
                        <a:t>Mirador de oso andino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dirty="0">
                          <a:effectLst/>
                          <a:latin typeface="Bookman Old Style" panose="02050604050505020204" pitchFamily="18" charset="0"/>
                        </a:rPr>
                        <a:t>Cabalgata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i="0" dirty="0">
                          <a:effectLst/>
                          <a:latin typeface="Bookman Old Style" panose="02050604050505020204" pitchFamily="18" charset="0"/>
                        </a:rPr>
                        <a:t>Gran cañón río Pisque  </a:t>
                      </a: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111546"/>
                  </a:ext>
                </a:extLst>
              </a:tr>
            </a:tbl>
          </a:graphicData>
        </a:graphic>
      </p:graphicFrame>
      <p:pic>
        <p:nvPicPr>
          <p:cNvPr id="7170" name="Picture 2" descr="CONTAC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18" y="534205"/>
            <a:ext cx="4081611" cy="2767317"/>
          </a:xfrm>
          <a:prstGeom prst="rect">
            <a:avLst/>
          </a:prstGeom>
          <a:ln>
            <a:solidFill>
              <a:schemeClr val="accent6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ches de madera vuelven a Pimampiro | AUTO Magaz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5"/>
          <a:stretch/>
        </p:blipFill>
        <p:spPr bwMode="auto">
          <a:xfrm>
            <a:off x="8895807" y="3558081"/>
            <a:ext cx="3017520" cy="2437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989" y="534205"/>
            <a:ext cx="2554338" cy="318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Pimampiro listo para recibir a turistas por el feriado - Primera Zo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19" y="3201212"/>
            <a:ext cx="3708770" cy="2781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584" y="0"/>
            <a:ext cx="7889965" cy="1325563"/>
          </a:xfrm>
        </p:spPr>
        <p:txBody>
          <a:bodyPr>
            <a:normAutofit/>
          </a:bodyPr>
          <a:lstStyle/>
          <a:p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Turismo de aventura </a:t>
            </a:r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 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Pergamino horizontal 2"/>
          <p:cNvSpPr/>
          <p:nvPr/>
        </p:nvSpPr>
        <p:spPr>
          <a:xfrm>
            <a:off x="574766" y="139186"/>
            <a:ext cx="6962503" cy="1047190"/>
          </a:xfrm>
          <a:prstGeom prst="horizontalScroll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7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83239"/>
              </p:ext>
            </p:extLst>
          </p:nvPr>
        </p:nvGraphicFramePr>
        <p:xfrm>
          <a:off x="383616" y="1498547"/>
          <a:ext cx="6076029" cy="451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4989" y="-45836"/>
            <a:ext cx="7970521" cy="1325563"/>
          </a:xfrm>
        </p:spPr>
        <p:txBody>
          <a:bodyPr/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Atractivos turísticos 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47489474"/>
              </p:ext>
            </p:extLst>
          </p:nvPr>
        </p:nvGraphicFramePr>
        <p:xfrm>
          <a:off x="6459645" y="1840727"/>
          <a:ext cx="5157716" cy="455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ángulo 5"/>
          <p:cNvSpPr/>
          <p:nvPr/>
        </p:nvSpPr>
        <p:spPr>
          <a:xfrm>
            <a:off x="8160250" y="1588719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effectLst/>
                <a:latin typeface="WordVisi_MSFontService"/>
              </a:rPr>
              <a:t>Chugá</a:t>
            </a:r>
            <a:endParaRPr lang="es-EC" sz="2400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0" b="98250" l="31000" r="55667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48" r="45880"/>
          <a:stretch/>
        </p:blipFill>
        <p:spPr>
          <a:xfrm>
            <a:off x="5399877" y="1189988"/>
            <a:ext cx="1136469" cy="498797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06915" y="1436913"/>
            <a:ext cx="518925" cy="4859383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effectLst/>
                <a:latin typeface="WordVisi_MSFontService"/>
              </a:rPr>
              <a:t>Mariano Acosta</a:t>
            </a:r>
            <a:endParaRPr lang="es-EC" sz="2000" b="1" dirty="0">
              <a:latin typeface="WordVisi_MSFontService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2289" y="0"/>
            <a:ext cx="7785071" cy="117629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Pentágono 8"/>
          <p:cNvSpPr/>
          <p:nvPr/>
        </p:nvSpPr>
        <p:spPr>
          <a:xfrm>
            <a:off x="0" y="-13697"/>
            <a:ext cx="4715692" cy="1189988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Llamada de flecha hacia abajo 2"/>
          <p:cNvSpPr/>
          <p:nvPr/>
        </p:nvSpPr>
        <p:spPr>
          <a:xfrm>
            <a:off x="7888526" y="1492333"/>
            <a:ext cx="1685108" cy="1081683"/>
          </a:xfrm>
          <a:prstGeom prst="downArrowCallout">
            <a:avLst/>
          </a:prstGeom>
          <a:noFill/>
          <a:ln w="190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Llamada de flecha a la derecha 9"/>
          <p:cNvSpPr/>
          <p:nvPr/>
        </p:nvSpPr>
        <p:spPr>
          <a:xfrm>
            <a:off x="155719" y="1311866"/>
            <a:ext cx="1340242" cy="4826467"/>
          </a:xfrm>
          <a:prstGeom prst="rightArrowCallout">
            <a:avLst>
              <a:gd name="adj1" fmla="val 26949"/>
              <a:gd name="adj2" fmla="val 25000"/>
              <a:gd name="adj3" fmla="val 25000"/>
              <a:gd name="adj4" fmla="val 60104"/>
            </a:avLst>
          </a:prstGeom>
          <a:noFill/>
          <a:ln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4636793"/>
      </p:ext>
    </p:extLst>
  </p:cSld>
  <p:clrMapOvr>
    <a:masterClrMapping/>
  </p:clrMapOvr>
</p:sld>
</file>

<file path=ppt/theme/theme1.xml><?xml version="1.0" encoding="utf-8"?>
<a:theme xmlns:a="http://schemas.openxmlformats.org/drawingml/2006/main" name="Te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is" id="{79FDB76C-E09F-42AA-9DE9-B1673C8EA8CC}" vid="{6F02FC01-3628-46F9-8E12-88BAA857FD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Tesis</Template>
  <TotalTime>635</TotalTime>
  <Words>913</Words>
  <Application>Microsoft Office PowerPoint</Application>
  <PresentationFormat>Panorámica</PresentationFormat>
  <Paragraphs>285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40" baseType="lpstr">
      <vt:lpstr>Arial</vt:lpstr>
      <vt:lpstr>Bernard MT Condensed</vt:lpstr>
      <vt:lpstr>Bookman Old Style</vt:lpstr>
      <vt:lpstr>Calibri</vt:lpstr>
      <vt:lpstr>Calibri Light</vt:lpstr>
      <vt:lpstr>Cambria Math</vt:lpstr>
      <vt:lpstr>Centaur</vt:lpstr>
      <vt:lpstr>Comic Sans MS</vt:lpstr>
      <vt:lpstr>Cooper Black</vt:lpstr>
      <vt:lpstr>Lucida Calligraphy</vt:lpstr>
      <vt:lpstr>Palatino Linotype</vt:lpstr>
      <vt:lpstr>Poor Richard</vt:lpstr>
      <vt:lpstr>Times New Roman</vt:lpstr>
      <vt:lpstr>WordVisi_MSFontService</vt:lpstr>
      <vt:lpstr>Tesis</vt:lpstr>
      <vt:lpstr>UNIVERSIDAD DE LAS FUERZAS ARMADAS-ESPE DEPARTAMENTO DE CIENCIAS ECONÓMICAS, ADMINISTRATIVAS Y DEL COMERCIO   “Sostenibilidad en el turismo de aventura caso: cantón Pimampiro” </vt:lpstr>
      <vt:lpstr>Presentación de PowerPoint</vt:lpstr>
      <vt:lpstr>Objetivos</vt:lpstr>
      <vt:lpstr>Teorías de soporte</vt:lpstr>
      <vt:lpstr>Metodología</vt:lpstr>
      <vt:lpstr>Población </vt:lpstr>
      <vt:lpstr>Situación actual</vt:lpstr>
      <vt:lpstr>Turismo de aventura  </vt:lpstr>
      <vt:lpstr>Atractivos turísticos </vt:lpstr>
      <vt:lpstr>Atractivos turísticos</vt:lpstr>
      <vt:lpstr>Infraestructura turística  </vt:lpstr>
      <vt:lpstr>Encuesta a turistas</vt:lpstr>
      <vt:lpstr>Encuesta a turistas</vt:lpstr>
      <vt:lpstr>Perfil del turista</vt:lpstr>
      <vt:lpstr>Análisis de sostenibilidad a través de los pilares de Índice de desarrollo de turismo de aventura</vt:lpstr>
      <vt:lpstr>Análisis de sostenibilidad a través de los pilares de Índice de desarrollo de turismo de aventura</vt:lpstr>
      <vt:lpstr>Análisis de sostenibilidad a través de los pilares de Índice de desarrollo de turismo de aventura</vt:lpstr>
      <vt:lpstr>Nivel de sostenibilidad cantón Pimampiro </vt:lpstr>
      <vt:lpstr>Análisis FODA</vt:lpstr>
      <vt:lpstr>Plan de mejora </vt:lpstr>
      <vt:lpstr>Plan de mejora </vt:lpstr>
      <vt:lpstr>Plan de mejora </vt:lpstr>
      <vt:lpstr>Plan de mejora </vt:lpstr>
      <vt:lpstr>Conclusiones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Navarrete</dc:creator>
  <cp:lastModifiedBy>Labs-DCCO</cp:lastModifiedBy>
  <cp:revision>73</cp:revision>
  <dcterms:created xsi:type="dcterms:W3CDTF">2021-08-23T17:34:27Z</dcterms:created>
  <dcterms:modified xsi:type="dcterms:W3CDTF">2021-08-27T17:33:38Z</dcterms:modified>
</cp:coreProperties>
</file>