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1"/>
  </p:sldMasterIdLst>
  <p:notesMasterIdLst>
    <p:notesMasterId r:id="rId27"/>
  </p:notesMasterIdLst>
  <p:sldIdLst>
    <p:sldId id="260" r:id="rId2"/>
    <p:sldId id="277" r:id="rId3"/>
    <p:sldId id="303" r:id="rId4"/>
    <p:sldId id="276" r:id="rId5"/>
    <p:sldId id="257" r:id="rId6"/>
    <p:sldId id="270" r:id="rId7"/>
    <p:sldId id="256" r:id="rId8"/>
    <p:sldId id="258" r:id="rId9"/>
    <p:sldId id="282" r:id="rId10"/>
    <p:sldId id="261" r:id="rId11"/>
    <p:sldId id="268" r:id="rId12"/>
    <p:sldId id="273" r:id="rId13"/>
    <p:sldId id="297" r:id="rId14"/>
    <p:sldId id="275" r:id="rId15"/>
    <p:sldId id="279" r:id="rId16"/>
    <p:sldId id="280" r:id="rId17"/>
    <p:sldId id="284" r:id="rId18"/>
    <p:sldId id="298" r:id="rId19"/>
    <p:sldId id="299" r:id="rId20"/>
    <p:sldId id="300" r:id="rId21"/>
    <p:sldId id="304" r:id="rId22"/>
    <p:sldId id="288" r:id="rId23"/>
    <p:sldId id="302" r:id="rId24"/>
    <p:sldId id="301" r:id="rId25"/>
    <p:sldId id="278" r:id="rId26"/>
  </p:sldIdLst>
  <p:sldSz cx="9144000" cy="5143500" type="screen16x9"/>
  <p:notesSz cx="6858000" cy="9144000"/>
  <p:embeddedFontLst>
    <p:embeddedFont>
      <p:font typeface="Tw Cen MT" panose="020B0602020104020603" pitchFamily="34" charset="0"/>
      <p:regular r:id="rId28"/>
      <p:bold r:id="rId29"/>
      <p:italic r:id="rId30"/>
      <p:boldItalic r:id="rId31"/>
    </p:embeddedFon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Damion" panose="020B0604020202020204" charset="0"/>
      <p:regular r:id="rId36"/>
    </p:embeddedFont>
    <p:embeddedFont>
      <p:font typeface="Inria Sans Light" panose="020B0604020202020204" charset="0"/>
      <p:regular r:id="rId37"/>
      <p:bold r:id="rId38"/>
      <p:italic r:id="rId39"/>
      <p:boldItalic r:id="rId40"/>
    </p:embeddedFont>
    <p:embeddedFont>
      <p:font typeface="Inria Sans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F74FF8-E034-4DB7-BE06-887B1C85FB4F}">
  <a:tblStyle styleId="{4EF74FF8-E034-4DB7-BE06-887B1C85FB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6136F5-39C5-4167-BACB-785AFB5643D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Vivi\Tesis%202021\Correcci&#243;n%202\graficos%20encuesta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Lugar</a:t>
            </a:r>
            <a:r>
              <a:rPr lang="en-US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de residencia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c:rich>
      </c:tx>
      <c:layout>
        <c:manualLayout>
          <c:xMode val="edge"/>
          <c:yMode val="edge"/>
          <c:x val="0.4853263342082239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Hoja1!$C$48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A9B-4E48-B0B7-6B411DFD75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A9B-4E48-B0B7-6B411DFD75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A9B-4E48-B0B7-6B411DFD75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A9B-4E48-B0B7-6B411DFD755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A9B-4E48-B0B7-6B411DFD755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A9B-4E48-B0B7-6B411DFD755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A9B-4E48-B0B7-6B411DFD755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A9B-4E48-B0B7-6B411DFD755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8A9B-4E48-B0B7-6B411DFD755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A9B-4E48-B0B7-6B411DFD755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8A9B-4E48-B0B7-6B411DFD755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8A9B-4E48-B0B7-6B411DFD755F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8A9B-4E48-B0B7-6B411DFD755F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8A9B-4E48-B0B7-6B411DFD755F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8A9B-4E48-B0B7-6B411DFD755F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8A9B-4E48-B0B7-6B411DFD755F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8A9B-4E48-B0B7-6B411DFD755F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8A9B-4E48-B0B7-6B411DFD755F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8A9B-4E48-B0B7-6B411DFD755F}"/>
              </c:ext>
            </c:extLst>
          </c:dPt>
          <c:dLbls>
            <c:dLbl>
              <c:idx val="1"/>
              <c:layout>
                <c:manualLayout>
                  <c:x val="-7.5000783484154038E-2"/>
                  <c:y val="0.1138698259047894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9B-4E48-B0B7-6B411DFD755F}"/>
                </c:ext>
              </c:extLst>
            </c:dLbl>
            <c:dLbl>
              <c:idx val="2"/>
              <c:layout>
                <c:manualLayout>
                  <c:x val="-9.6916010498687657E-2"/>
                  <c:y val="7.74402158063575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9B-4E48-B0B7-6B411DFD755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A9B-4E48-B0B7-6B411DFD755F}"/>
                </c:ext>
              </c:extLst>
            </c:dLbl>
            <c:dLbl>
              <c:idx val="4"/>
              <c:layout>
                <c:manualLayout>
                  <c:x val="-0.11799562554680665"/>
                  <c:y val="-4.2909740449110527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A9B-4E48-B0B7-6B411DFD755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A9B-4E48-B0B7-6B411DFD755F}"/>
                </c:ext>
              </c:extLst>
            </c:dLbl>
            <c:dLbl>
              <c:idx val="6"/>
              <c:layout>
                <c:manualLayout>
                  <c:x val="-9.755293088363956E-2"/>
                  <c:y val="-6.767351997666960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A9B-4E48-B0B7-6B411DFD755F}"/>
                </c:ext>
              </c:extLst>
            </c:dLbl>
            <c:dLbl>
              <c:idx val="7"/>
              <c:layout>
                <c:manualLayout>
                  <c:x val="-9.1972370757759769E-2"/>
                  <c:y val="-0.14015185706908961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999921651584589E-2"/>
                      <c:h val="6.03444340099689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8A9B-4E48-B0B7-6B411DFD755F}"/>
                </c:ext>
              </c:extLst>
            </c:dLbl>
            <c:dLbl>
              <c:idx val="8"/>
              <c:layout>
                <c:manualLayout>
                  <c:x val="-2.0533683289588801E-2"/>
                  <c:y val="-0.1396442111402741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A9B-4E48-B0B7-6B411DFD755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A9B-4E48-B0B7-6B411DFD755F}"/>
                </c:ext>
              </c:extLst>
            </c:dLbl>
            <c:dLbl>
              <c:idx val="10"/>
              <c:layout>
                <c:manualLayout>
                  <c:x val="6.2204724409448816E-3"/>
                  <c:y val="-9.19772528433945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A9B-4E48-B0B7-6B411DFD755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A9B-4E48-B0B7-6B411DFD755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A9B-4E48-B0B7-6B411DFD755F}"/>
                </c:ext>
              </c:extLst>
            </c:dLbl>
            <c:dLbl>
              <c:idx val="13"/>
              <c:layout>
                <c:manualLayout>
                  <c:x val="1.5200568678915135E-2"/>
                  <c:y val="-0.101493875765529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A9B-4E48-B0B7-6B411DFD755F}"/>
                </c:ext>
              </c:extLst>
            </c:dLbl>
            <c:dLbl>
              <c:idx val="14"/>
              <c:layout>
                <c:manualLayout>
                  <c:x val="0.10403827646544182"/>
                  <c:y val="0.2795833333333333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A9B-4E48-B0B7-6B411DFD755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A9B-4E48-B0B7-6B411DFD755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A9B-4E48-B0B7-6B411DFD755F}"/>
                </c:ext>
              </c:extLst>
            </c:dLbl>
            <c:dLbl>
              <c:idx val="17"/>
              <c:layout>
                <c:manualLayout>
                  <c:x val="4.8034995625546806E-2"/>
                  <c:y val="-6.4927821522309708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A9B-4E48-B0B7-6B411DFD755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A9B-4E48-B0B7-6B411DFD755F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Hoja1!$B$49:$B$67</c:f>
              <c:strCache>
                <c:ptCount val="19"/>
                <c:pt idx="0">
                  <c:v>Quito</c:v>
                </c:pt>
                <c:pt idx="1">
                  <c:v>Latacunga</c:v>
                </c:pt>
                <c:pt idx="2">
                  <c:v>Machala</c:v>
                </c:pt>
                <c:pt idx="3">
                  <c:v>Los Ríos</c:v>
                </c:pt>
                <c:pt idx="4">
                  <c:v>Carchi</c:v>
                </c:pt>
                <c:pt idx="5">
                  <c:v>Londres</c:v>
                </c:pt>
                <c:pt idx="6">
                  <c:v>Pillaro</c:v>
                </c:pt>
                <c:pt idx="7">
                  <c:v>Valle de los Chillos</c:v>
                </c:pt>
                <c:pt idx="8">
                  <c:v>Ibarra</c:v>
                </c:pt>
                <c:pt idx="9">
                  <c:v>Antonio Ante</c:v>
                </c:pt>
                <c:pt idx="10">
                  <c:v>Cotacachi</c:v>
                </c:pt>
                <c:pt idx="11">
                  <c:v>Pimampiro</c:v>
                </c:pt>
                <c:pt idx="12">
                  <c:v>Los Bancos</c:v>
                </c:pt>
                <c:pt idx="13">
                  <c:v>Cayambe</c:v>
                </c:pt>
                <c:pt idx="14">
                  <c:v>Tabacundo</c:v>
                </c:pt>
                <c:pt idx="15">
                  <c:v>Guayaquil</c:v>
                </c:pt>
                <c:pt idx="16">
                  <c:v>Riobamba</c:v>
                </c:pt>
                <c:pt idx="17">
                  <c:v>Santo Domingo</c:v>
                </c:pt>
                <c:pt idx="18">
                  <c:v>Puyo</c:v>
                </c:pt>
              </c:strCache>
            </c:strRef>
          </c:cat>
          <c:val>
            <c:numRef>
              <c:f>Hoja1!$C$49:$C$67</c:f>
              <c:numCache>
                <c:formatCode>General</c:formatCode>
                <c:ptCount val="19"/>
                <c:pt idx="0">
                  <c:v>334</c:v>
                </c:pt>
                <c:pt idx="1">
                  <c:v>13</c:v>
                </c:pt>
                <c:pt idx="2">
                  <c:v>6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5</c:v>
                </c:pt>
                <c:pt idx="8">
                  <c:v>6</c:v>
                </c:pt>
                <c:pt idx="9">
                  <c:v>1</c:v>
                </c:pt>
                <c:pt idx="10">
                  <c:v>15</c:v>
                </c:pt>
                <c:pt idx="11">
                  <c:v>1</c:v>
                </c:pt>
                <c:pt idx="12">
                  <c:v>1</c:v>
                </c:pt>
                <c:pt idx="13">
                  <c:v>4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8A9B-4E48-B0B7-6B411DFD755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48053368328964"/>
          <c:y val="0.10236986001749782"/>
          <c:w val="0.30985279965004375"/>
          <c:h val="0.85995917177019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Considera ud que el personaje del Aya Huma representa la Festividad del Inti Raymi. Si, No ¿Por qué?</a:t>
            </a:r>
          </a:p>
        </c:rich>
      </c:tx>
      <c:layout>
        <c:manualLayout>
          <c:xMode val="edge"/>
          <c:yMode val="edge"/>
          <c:x val="0.11298487427804378"/>
          <c:y val="2.4844720496894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Hoja1!$C$198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56F-49EB-9772-5B72D5CB5B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56F-49EB-9772-5B72D5CB5B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56F-49EB-9772-5B72D5CB5B2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56F-49EB-9772-5B72D5CB5B2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56F-49EB-9772-5B72D5CB5B2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56F-49EB-9772-5B72D5CB5B24}"/>
              </c:ext>
            </c:extLst>
          </c:dPt>
          <c:dLbls>
            <c:dLbl>
              <c:idx val="4"/>
              <c:layout>
                <c:manualLayout>
                  <c:x val="8.5308660388712043E-2"/>
                  <c:y val="3.565510832885012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6F-49EB-9772-5B72D5CB5B24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Hoja1!$B$199:$B$204</c:f>
              <c:strCache>
                <c:ptCount val="6"/>
                <c:pt idx="0">
                  <c:v>Si, porque representa espiritualidad y genera emociones en la festividad.</c:v>
                </c:pt>
                <c:pt idx="1">
                  <c:v>Si, porque es considerado un símbolo emblemático de cultura y tradiciones.</c:v>
                </c:pt>
                <c:pt idx="2">
                  <c:v>Si, porque es el protector de las cosechas y guardian de la madre tierra.</c:v>
                </c:pt>
                <c:pt idx="3">
                  <c:v>Si, porque es considerado un guia para las comunidades.</c:v>
                </c:pt>
                <c:pt idx="4">
                  <c:v>No, ya que no es el único personaje de la festividad del Inti Raymi.</c:v>
                </c:pt>
                <c:pt idx="5">
                  <c:v>Sin contestar/ desconoce del tema</c:v>
                </c:pt>
              </c:strCache>
            </c:strRef>
          </c:cat>
          <c:val>
            <c:numRef>
              <c:f>Hoja1!$C$199:$C$204</c:f>
              <c:numCache>
                <c:formatCode>General</c:formatCode>
                <c:ptCount val="6"/>
                <c:pt idx="0">
                  <c:v>55</c:v>
                </c:pt>
                <c:pt idx="1">
                  <c:v>194</c:v>
                </c:pt>
                <c:pt idx="2">
                  <c:v>45</c:v>
                </c:pt>
                <c:pt idx="3">
                  <c:v>20</c:v>
                </c:pt>
                <c:pt idx="4">
                  <c:v>4</c:v>
                </c:pt>
                <c:pt idx="5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56F-49EB-9772-5B72D5CB5B2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738521989127577"/>
          <c:y val="0.29875482955934857"/>
          <c:w val="0.41693875136933817"/>
          <c:h val="0.6397574216266445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siguientes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instrumentos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ritmos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musicales, ¿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Cuáles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logrado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festividad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Inti Raymi?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Hoja1!$C$209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FA0-450C-8137-30D459DE1E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FA0-450C-8137-30D459DE1E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FA0-450C-8137-30D459DE1E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FA0-450C-8137-30D459DE1EA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FA0-450C-8137-30D459DE1EA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FA0-450C-8137-30D459DE1EA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FA0-450C-8137-30D459DE1EA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FA0-450C-8137-30D459DE1EA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FA0-450C-8137-30D459DE1EA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FA0-450C-8137-30D459DE1EA3}"/>
              </c:ext>
            </c:extLst>
          </c:dPt>
          <c:dLbls>
            <c:dLbl>
              <c:idx val="0"/>
              <c:layout>
                <c:manualLayout>
                  <c:x val="-4.900569770429368E-2"/>
                  <c:y val="0.1604367162438028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A0-450C-8137-30D459DE1EA3}"/>
                </c:ext>
              </c:extLst>
            </c:dLbl>
            <c:dLbl>
              <c:idx val="3"/>
              <c:layout>
                <c:manualLayout>
                  <c:x val="-8.4736903088649423E-2"/>
                  <c:y val="-0.1469697739395478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FA0-450C-8137-30D459DE1EA3}"/>
                </c:ext>
              </c:extLst>
            </c:dLbl>
            <c:dLbl>
              <c:idx val="6"/>
              <c:layout>
                <c:manualLayout>
                  <c:x val="8.9591891224729353E-2"/>
                  <c:y val="-0.1106594488188976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FA0-450C-8137-30D459DE1EA3}"/>
                </c:ext>
              </c:extLst>
            </c:dLbl>
            <c:dLbl>
              <c:idx val="8"/>
              <c:layout>
                <c:manualLayout>
                  <c:x val="8.0292996005057862E-2"/>
                  <c:y val="0.1705905511811023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FA0-450C-8137-30D459DE1EA3}"/>
                </c:ext>
              </c:extLst>
            </c:dLbl>
            <c:dLbl>
              <c:idx val="9"/>
              <c:layout>
                <c:manualLayout>
                  <c:x val="2.1301655911053298E-2"/>
                  <c:y val="0.186019247594050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FA0-450C-8137-30D459DE1EA3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Hoja1!$B$210:$B$219</c:f>
              <c:strCache>
                <c:ptCount val="10"/>
                <c:pt idx="0">
                  <c:v>Bombo</c:v>
                </c:pt>
                <c:pt idx="1">
                  <c:v>Tambor</c:v>
                </c:pt>
                <c:pt idx="2">
                  <c:v>Guitarra</c:v>
                </c:pt>
                <c:pt idx="3">
                  <c:v>Pingullo</c:v>
                </c:pt>
                <c:pt idx="4">
                  <c:v>Quena</c:v>
                </c:pt>
                <c:pt idx="5">
                  <c:v>Rondador</c:v>
                </c:pt>
                <c:pt idx="6">
                  <c:v>San Juanitos</c:v>
                </c:pt>
                <c:pt idx="7">
                  <c:v>Yaraví</c:v>
                </c:pt>
                <c:pt idx="8">
                  <c:v>Albazos</c:v>
                </c:pt>
                <c:pt idx="9">
                  <c:v>Yumbada</c:v>
                </c:pt>
              </c:strCache>
            </c:strRef>
          </c:cat>
          <c:val>
            <c:numRef>
              <c:f>Hoja1!$C$210:$C$219</c:f>
              <c:numCache>
                <c:formatCode>General</c:formatCode>
                <c:ptCount val="10"/>
                <c:pt idx="0">
                  <c:v>47</c:v>
                </c:pt>
                <c:pt idx="1">
                  <c:v>47</c:v>
                </c:pt>
                <c:pt idx="2">
                  <c:v>48</c:v>
                </c:pt>
                <c:pt idx="3">
                  <c:v>16</c:v>
                </c:pt>
                <c:pt idx="4">
                  <c:v>70</c:v>
                </c:pt>
                <c:pt idx="5">
                  <c:v>29</c:v>
                </c:pt>
                <c:pt idx="6">
                  <c:v>18</c:v>
                </c:pt>
                <c:pt idx="7">
                  <c:v>52</c:v>
                </c:pt>
                <c:pt idx="8">
                  <c:v>55</c:v>
                </c:pt>
                <c:pt idx="9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FA0-450C-8137-30D459DE1EA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178699351640544"/>
          <c:y val="0.29792409013389454"/>
          <c:w val="0.2228579201112337"/>
          <c:h val="0.645165644617003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Considera ud que la festividad del Inti Raymi de la provincia de Imbabura cuenta con los elementos necesarios para ser valorada como Patrimonio Cultural Inmaterial. Si, No ¿Por qué?</a:t>
            </a:r>
          </a:p>
        </c:rich>
      </c:tx>
      <c:layout>
        <c:manualLayout>
          <c:xMode val="edge"/>
          <c:yMode val="edge"/>
          <c:x val="8.5883572958409982E-2"/>
          <c:y val="8.888888888888888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Hoja1!$C$225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EC8-4FAE-B294-5B6C8F3FAF4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EC8-4FAE-B294-5B6C8F3FAF4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EC8-4FAE-B294-5B6C8F3FAF4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EC8-4FAE-B294-5B6C8F3FAF4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EC8-4FAE-B294-5B6C8F3FAF45}"/>
              </c:ext>
            </c:extLst>
          </c:dPt>
          <c:dLbls>
            <c:dLbl>
              <c:idx val="2"/>
              <c:layout>
                <c:manualLayout>
                  <c:x val="9.58257815390548E-2"/>
                  <c:y val="1.73385826771653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C8-4FAE-B294-5B6C8F3FAF45}"/>
                </c:ext>
              </c:extLst>
            </c:dLbl>
            <c:dLbl>
              <c:idx val="3"/>
              <c:layout>
                <c:manualLayout>
                  <c:x val="4.8510607252849183E-2"/>
                  <c:y val="5.998390201224838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C8-4FAE-B294-5B6C8F3FAF45}"/>
                </c:ext>
              </c:extLst>
            </c:dLbl>
            <c:dLbl>
              <c:idx val="4"/>
              <c:layout>
                <c:manualLayout>
                  <c:x val="7.1495854546970508E-2"/>
                  <c:y val="0.1042537182852143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EC8-4FAE-B294-5B6C8F3FAF45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Hoja1!$B$226:$B$230</c:f>
              <c:strCache>
                <c:ptCount val="5"/>
                <c:pt idx="0">
                  <c:v>Si, porque posee riqueza cultural en su idioma, gastronomia y vestimenta.</c:v>
                </c:pt>
                <c:pt idx="1">
                  <c:v>Si, porque el Inti Raymi destaca y conserva las raices y conocimientos ancestrales.</c:v>
                </c:pt>
                <c:pt idx="2">
                  <c:v>Si, ya que es un atractivo intangible poseedor de costumbres y tradiciones.</c:v>
                </c:pt>
                <c:pt idx="3">
                  <c:v>No, porque falta apoyo de las autoridades y carece de promoción.</c:v>
                </c:pt>
                <c:pt idx="4">
                  <c:v>Sin contestar/ desconoce del tema</c:v>
                </c:pt>
              </c:strCache>
            </c:strRef>
          </c:cat>
          <c:val>
            <c:numRef>
              <c:f>Hoja1!$C$226:$C$230</c:f>
              <c:numCache>
                <c:formatCode>General</c:formatCode>
                <c:ptCount val="5"/>
                <c:pt idx="0">
                  <c:v>184</c:v>
                </c:pt>
                <c:pt idx="1">
                  <c:v>96</c:v>
                </c:pt>
                <c:pt idx="2">
                  <c:v>43</c:v>
                </c:pt>
                <c:pt idx="3">
                  <c:v>13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8-4FAE-B294-5B6C8F3FAF4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371511800601367"/>
          <c:y val="0.4413865266841645"/>
          <c:w val="0.46040136114686525"/>
          <c:h val="0.5150047244094487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¿A través de qué medio le gustaría recibir información acerca de la festividad Hatun Puncha (Inti Raymi)?</a:t>
            </a:r>
          </a:p>
        </c:rich>
      </c:tx>
      <c:layout>
        <c:manualLayout>
          <c:xMode val="edge"/>
          <c:yMode val="edge"/>
          <c:x val="0.1311236655257861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Hoja1!$C$235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0CA-45D8-930A-CF368BF3C6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0CA-45D8-930A-CF368BF3C6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0CA-45D8-930A-CF368BF3C6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0CA-45D8-930A-CF368BF3C62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0CA-45D8-930A-CF368BF3C622}"/>
              </c:ext>
            </c:extLst>
          </c:dPt>
          <c:dLbls>
            <c:dLbl>
              <c:idx val="0"/>
              <c:layout>
                <c:manualLayout>
                  <c:x val="-0.10445335276046606"/>
                  <c:y val="-9.861562820951738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CA-45D8-930A-CF368BF3C622}"/>
                </c:ext>
              </c:extLst>
            </c:dLbl>
            <c:dLbl>
              <c:idx val="1"/>
              <c:layout>
                <c:manualLayout>
                  <c:x val="4.8290722715461469E-2"/>
                  <c:y val="-0.1208785518657995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CA-45D8-930A-CF368BF3C622}"/>
                </c:ext>
              </c:extLst>
            </c:dLbl>
            <c:dLbl>
              <c:idx val="3"/>
              <c:layout>
                <c:manualLayout>
                  <c:x val="7.4904152970973512E-2"/>
                  <c:y val="9.42532523108523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CA-45D8-930A-CF368BF3C622}"/>
                </c:ext>
              </c:extLst>
            </c:dLbl>
            <c:dLbl>
              <c:idx val="4"/>
              <c:layout>
                <c:manualLayout>
                  <c:x val="2.17158461610415E-2"/>
                  <c:y val="0.1371653543307086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0CA-45D8-930A-CF368BF3C622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Hoja1!$B$236:$B$240</c:f>
              <c:strCache>
                <c:ptCount val="5"/>
                <c:pt idx="0">
                  <c:v>Redes sociales</c:v>
                </c:pt>
                <c:pt idx="1">
                  <c:v>Cuñas de radio</c:v>
                </c:pt>
                <c:pt idx="2">
                  <c:v>Prensa escrita y hablada</c:v>
                </c:pt>
                <c:pt idx="3">
                  <c:v>Página web GAD provincial de Imbabura</c:v>
                </c:pt>
                <c:pt idx="4">
                  <c:v>Flayer informativo</c:v>
                </c:pt>
              </c:strCache>
            </c:strRef>
          </c:cat>
          <c:val>
            <c:numRef>
              <c:f>Hoja1!$C$236:$C$240</c:f>
              <c:numCache>
                <c:formatCode>General</c:formatCode>
                <c:ptCount val="5"/>
                <c:pt idx="0">
                  <c:v>229</c:v>
                </c:pt>
                <c:pt idx="1">
                  <c:v>0</c:v>
                </c:pt>
                <c:pt idx="2">
                  <c:v>64</c:v>
                </c:pt>
                <c:pt idx="3">
                  <c:v>80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CA-45D8-930A-CF368BF3C62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370688147749582"/>
          <c:y val="0.35407351934269088"/>
          <c:w val="0.41023961019890759"/>
          <c:h val="0.6032660047928791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Recomendaría visitar la provincia de Imbabura para disfrutar de la festividad del Inti Raymi.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Hoja1!$C$247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376-47D9-86E6-7879D50234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376-47D9-86E6-7879D50234D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Hoja1!$B$248:$B$249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Hoja1!$C$248:$C$249</c:f>
              <c:numCache>
                <c:formatCode>General</c:formatCode>
                <c:ptCount val="2"/>
                <c:pt idx="0">
                  <c:v>386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76-47D9-86E6-7879D50234D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823382702582489"/>
          <c:y val="0.53701847365233191"/>
          <c:w val="0.12879335249863072"/>
          <c:h val="0.3050850554943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¿Con quién visitaría la provincia de Imbabura para disfrutar de la festividad del Inti Raymi?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Hoja1!$C$256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1C8-4805-812B-8FDBAF906B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1C8-4805-812B-8FDBAF906B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1C8-4805-812B-8FDBAF906B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1C8-4805-812B-8FDBAF906B74}"/>
              </c:ext>
            </c:extLst>
          </c:dPt>
          <c:dLbls>
            <c:dLbl>
              <c:idx val="0"/>
              <c:layout>
                <c:manualLayout>
                  <c:x val="-3.7165139633619421E-2"/>
                  <c:y val="0.1451263028537617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C8-4805-812B-8FDBAF906B74}"/>
                </c:ext>
              </c:extLst>
            </c:dLbl>
            <c:dLbl>
              <c:idx val="1"/>
              <c:layout>
                <c:manualLayout>
                  <c:x val="-8.4617275601285985E-2"/>
                  <c:y val="8.732374493650721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C8-4805-812B-8FDBAF906B74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Hoja1!$B$257:$B$260</c:f>
              <c:strCache>
                <c:ptCount val="4"/>
                <c:pt idx="0">
                  <c:v>Solo</c:v>
                </c:pt>
                <c:pt idx="1">
                  <c:v>En pareja</c:v>
                </c:pt>
                <c:pt idx="2">
                  <c:v>Con amigos</c:v>
                </c:pt>
                <c:pt idx="3">
                  <c:v>En familia</c:v>
                </c:pt>
              </c:strCache>
            </c:strRef>
          </c:cat>
          <c:val>
            <c:numRef>
              <c:f>Hoja1!$C$257:$C$260</c:f>
              <c:numCache>
                <c:formatCode>General</c:formatCode>
                <c:ptCount val="4"/>
                <c:pt idx="0">
                  <c:v>32</c:v>
                </c:pt>
                <c:pt idx="1">
                  <c:v>77</c:v>
                </c:pt>
                <c:pt idx="2">
                  <c:v>115</c:v>
                </c:pt>
                <c:pt idx="3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C8-4805-812B-8FDBAF906B7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¿Ha visitado la provincia de Imbabura?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Hoja1!$C$72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C87-44F4-8897-B47FD07494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C87-44F4-8897-B47FD074946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Hoja1!$B$73:$B$74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Hoja1!$C$73:$C$74</c:f>
              <c:numCache>
                <c:formatCode>General</c:formatCode>
                <c:ptCount val="2"/>
                <c:pt idx="0">
                  <c:v>346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87-44F4-8897-B47FD074946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De los cantones de la provincia de Imbabura ¿Cuáles de los siguientes ha visitado?</a:t>
            </a:r>
          </a:p>
        </c:rich>
      </c:tx>
      <c:layout>
        <c:manualLayout>
          <c:xMode val="edge"/>
          <c:yMode val="edge"/>
          <c:x val="0.12397222222222222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'[graficos encuestas.xlsx]Hoja1'!$C$87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EC0-47E9-8AAC-47AB05E1B5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EC0-47E9-8AAC-47AB05E1B5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EC0-47E9-8AAC-47AB05E1B5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EC0-47E9-8AAC-47AB05E1B5C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EC0-47E9-8AAC-47AB05E1B5C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EC0-47E9-8AAC-47AB05E1B5C6}"/>
              </c:ext>
            </c:extLst>
          </c:dPt>
          <c:dLbls>
            <c:dLbl>
              <c:idx val="5"/>
              <c:layout>
                <c:manualLayout>
                  <c:x val="2.7260274015221825E-2"/>
                  <c:y val="0.1156468788583454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C0-47E9-8AAC-47AB05E1B5C6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'[graficos encuestas.xlsx]Hoja1'!$B$88:$B$93</c:f>
              <c:strCache>
                <c:ptCount val="6"/>
                <c:pt idx="0">
                  <c:v>Antonio Ante</c:v>
                </c:pt>
                <c:pt idx="1">
                  <c:v>Cotacachi</c:v>
                </c:pt>
                <c:pt idx="2">
                  <c:v>Ibarra</c:v>
                </c:pt>
                <c:pt idx="3">
                  <c:v>Pimampiro</c:v>
                </c:pt>
                <c:pt idx="4">
                  <c:v>Otavalo</c:v>
                </c:pt>
                <c:pt idx="5">
                  <c:v>San Miguel de Urcuquí</c:v>
                </c:pt>
              </c:strCache>
            </c:strRef>
          </c:cat>
          <c:val>
            <c:numRef>
              <c:f>'[graficos encuestas.xlsx]Hoja1'!$C$88:$C$93</c:f>
              <c:numCache>
                <c:formatCode>General</c:formatCode>
                <c:ptCount val="6"/>
                <c:pt idx="0">
                  <c:v>28</c:v>
                </c:pt>
                <c:pt idx="1">
                  <c:v>115</c:v>
                </c:pt>
                <c:pt idx="2">
                  <c:v>94</c:v>
                </c:pt>
                <c:pt idx="3">
                  <c:v>35</c:v>
                </c:pt>
                <c:pt idx="4">
                  <c:v>98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EC0-47E9-8AAC-47AB05E1B5C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Cuando visita la provincia de Imbabura ¿Qué servicios turísticos utiliza?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Hoja1!$E$118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FAD-4FF7-808E-2E80A99048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FAD-4FF7-808E-2E80A99048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FAD-4FF7-808E-2E80A99048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FAD-4FF7-808E-2E80A990483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FAD-4FF7-808E-2E80A990483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FAD-4FF7-808E-2E80A9904836}"/>
              </c:ext>
            </c:extLst>
          </c:dPt>
          <c:dLbls>
            <c:dLbl>
              <c:idx val="0"/>
              <c:layout>
                <c:manualLayout>
                  <c:x val="-2.4642704601299439E-2"/>
                  <c:y val="0.110403178769320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AD-4FF7-808E-2E80A9904836}"/>
                </c:ext>
              </c:extLst>
            </c:dLbl>
            <c:dLbl>
              <c:idx val="1"/>
              <c:layout>
                <c:manualLayout>
                  <c:x val="-4.0925385284082676E-2"/>
                  <c:y val="0.2006973607465733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AD-4FF7-808E-2E80A9904836}"/>
                </c:ext>
              </c:extLst>
            </c:dLbl>
            <c:dLbl>
              <c:idx val="2"/>
              <c:layout>
                <c:manualLayout>
                  <c:x val="-6.0325311920566456E-2"/>
                  <c:y val="0.1602252843394575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AD-4FF7-808E-2E80A9904836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Hoja1!$B$119:$B$124</c:f>
              <c:strCache>
                <c:ptCount val="6"/>
                <c:pt idx="0">
                  <c:v>Agencia de viajes</c:v>
                </c:pt>
                <c:pt idx="1">
                  <c:v>Guía turístico</c:v>
                </c:pt>
                <c:pt idx="2">
                  <c:v>Alojamiento</c:v>
                </c:pt>
                <c:pt idx="3">
                  <c:v>Transporte</c:v>
                </c:pt>
                <c:pt idx="4">
                  <c:v>Alimentación</c:v>
                </c:pt>
                <c:pt idx="5">
                  <c:v>Otros (áreas protegidas, actividades recreativas, museos, etc.)   </c:v>
                </c:pt>
              </c:strCache>
            </c:strRef>
          </c:cat>
          <c:val>
            <c:numRef>
              <c:f>Hoja1!$C$119:$C$124</c:f>
              <c:numCache>
                <c:formatCode>General</c:formatCode>
                <c:ptCount val="6"/>
                <c:pt idx="0">
                  <c:v>3</c:v>
                </c:pt>
                <c:pt idx="1">
                  <c:v>14</c:v>
                </c:pt>
                <c:pt idx="2">
                  <c:v>37</c:v>
                </c:pt>
                <c:pt idx="3">
                  <c:v>69</c:v>
                </c:pt>
                <c:pt idx="4">
                  <c:v>165</c:v>
                </c:pt>
                <c:pt idx="5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FAD-4FF7-808E-2E80A990483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015873015873"/>
          <c:y val="0.33371413319097826"/>
          <c:w val="0.38920634920634922"/>
          <c:h val="0.5611431621894721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s-EC" sz="14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Conoce ud de la festividad Hatun Puncha (Inti Raymi).</a:t>
            </a:r>
            <a:endParaRPr lang="es-EC" sz="1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00" b="1" i="0" u="none" strike="noStrike" kern="1200" baseline="0">
              <a:solidFill>
                <a:sysClr val="windowText" lastClr="000000">
                  <a:lumMod val="75000"/>
                  <a:lumOff val="2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Hoja1!$C$133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C11-4BDB-8D9B-2D44B101C3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C11-4BDB-8D9B-2D44B101C3B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Hoja1!$B$134:$B$135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Hoja1!$C$134:$C$135</c:f>
              <c:numCache>
                <c:formatCode>General</c:formatCode>
                <c:ptCount val="2"/>
                <c:pt idx="0">
                  <c:v>255</c:v>
                </c:pt>
                <c:pt idx="1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11-4BDB-8D9B-2D44B101C3BC}"/>
            </c:ext>
          </c:extLst>
        </c:ser>
        <c:ser>
          <c:idx val="0"/>
          <c:order val="1"/>
          <c:tx>
            <c:strRef>
              <c:f>Hoja1!$C$133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DC11-4BDB-8D9B-2D44B101C3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DC11-4BDB-8D9B-2D44B101C3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DC11-4BDB-8D9B-2D44B101C3B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Hoja1!$B$134:$B$136</c:f>
              <c:strCache>
                <c:ptCount val="3"/>
                <c:pt idx="0">
                  <c:v>Sí</c:v>
                </c:pt>
                <c:pt idx="1">
                  <c:v>No</c:v>
                </c:pt>
                <c:pt idx="2">
                  <c:v>TOTAL:</c:v>
                </c:pt>
              </c:strCache>
            </c:strRef>
          </c:cat>
          <c:val>
            <c:numRef>
              <c:f>Hoja1!$C$134:$C$136</c:f>
              <c:numCache>
                <c:formatCode>General</c:formatCode>
                <c:ptCount val="3"/>
                <c:pt idx="0">
                  <c:v>255</c:v>
                </c:pt>
                <c:pt idx="1">
                  <c:v>145</c:v>
                </c:pt>
                <c:pt idx="2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11-4BDB-8D9B-2D44B101C3B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9321784776902893"/>
          <c:y val="0.49813479247297476"/>
          <c:w val="8.1782152230971128E-2"/>
          <c:h val="0.3033914320032030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Ha participado de la celebración del Inti Raymi de la provincia de Imbabura.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Hoja1!$C$145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126-4A17-A20D-0E57280451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126-4A17-A20D-0E572804515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Hoja1!$B$146:$B$147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Hoja1!$C$146:$C$147</c:f>
              <c:numCache>
                <c:formatCode>General</c:formatCode>
                <c:ptCount val="2"/>
                <c:pt idx="0">
                  <c:v>91</c:v>
                </c:pt>
                <c:pt idx="1">
                  <c:v>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26-4A17-A20D-0E572804515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Indique qué actividades conoce ud que se realicen en la celebración del Inti Raymi.</a:t>
            </a:r>
          </a:p>
        </c:rich>
      </c:tx>
      <c:layout>
        <c:manualLayout>
          <c:xMode val="edge"/>
          <c:yMode val="edge"/>
          <c:x val="2.4440169960404601E-2"/>
          <c:y val="3.2328313111167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Hoja1!$C$156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90B-41FE-B303-2D400812F4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90B-41FE-B303-2D400812F4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90B-41FE-B303-2D400812F4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90B-41FE-B303-2D400812F4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90B-41FE-B303-2D400812F464}"/>
              </c:ext>
            </c:extLst>
          </c:dPt>
          <c:dLbls>
            <c:dLbl>
              <c:idx val="0"/>
              <c:layout>
                <c:manualLayout>
                  <c:x val="-9.4397128447920961E-2"/>
                  <c:y val="0.1486086740967925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B-41FE-B303-2D400812F464}"/>
                </c:ext>
              </c:extLst>
            </c:dLbl>
            <c:dLbl>
              <c:idx val="4"/>
              <c:layout>
                <c:manualLayout>
                  <c:x val="4.9133516879374194E-2"/>
                  <c:y val="0.1314004636942922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0B-41FE-B303-2D400812F464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Hoja1!$B$157:$B$161</c:f>
              <c:strCache>
                <c:ptCount val="5"/>
                <c:pt idx="0">
                  <c:v>Rituales en ríos</c:v>
                </c:pt>
                <c:pt idx="1">
                  <c:v>Las vísperas (agrupación de participantes de la fiesta en las casas de la comunidad)</c:v>
                </c:pt>
                <c:pt idx="2">
                  <c:v>Pambamesa</c:v>
                </c:pt>
                <c:pt idx="3">
                  <c:v>Entrada de rama de gallos</c:v>
                </c:pt>
                <c:pt idx="4">
                  <c:v>La toma de la plaza (Desfiles) </c:v>
                </c:pt>
              </c:strCache>
            </c:strRef>
          </c:cat>
          <c:val>
            <c:numRef>
              <c:f>Hoja1!$C$157:$C$161</c:f>
              <c:numCache>
                <c:formatCode>General</c:formatCode>
                <c:ptCount val="5"/>
                <c:pt idx="0">
                  <c:v>69</c:v>
                </c:pt>
                <c:pt idx="1">
                  <c:v>90</c:v>
                </c:pt>
                <c:pt idx="2">
                  <c:v>100</c:v>
                </c:pt>
                <c:pt idx="3">
                  <c:v>103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90B-41FE-B303-2D400812F46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144615335964923"/>
          <c:y val="0.313160805356827"/>
          <c:w val="0.40817963344562153"/>
          <c:h val="0.6803820171424910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¿Qué elementos del patrimonio inmaterial cree ud que se destacan en la fiesta del Inti Raymi?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Hoja1!$C$171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B63-47C8-8703-6B69DE190D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B63-47C8-8703-6B69DE190D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B63-47C8-8703-6B69DE190D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B63-47C8-8703-6B69DE190D7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B63-47C8-8703-6B69DE190D7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Hoja1!$B$172:$B$176</c:f>
              <c:strCache>
                <c:ptCount val="5"/>
                <c:pt idx="0">
                  <c:v>Gastronomía</c:v>
                </c:pt>
                <c:pt idx="1">
                  <c:v>Música</c:v>
                </c:pt>
                <c:pt idx="2">
                  <c:v>Danza</c:v>
                </c:pt>
                <c:pt idx="3">
                  <c:v>Vestimenta </c:v>
                </c:pt>
                <c:pt idx="4">
                  <c:v>Personajes del Inti Raymi</c:v>
                </c:pt>
              </c:strCache>
            </c:strRef>
          </c:cat>
          <c:val>
            <c:numRef>
              <c:f>Hoja1!$C$172:$C$176</c:f>
              <c:numCache>
                <c:formatCode>General</c:formatCode>
                <c:ptCount val="5"/>
                <c:pt idx="0">
                  <c:v>64</c:v>
                </c:pt>
                <c:pt idx="1">
                  <c:v>77</c:v>
                </c:pt>
                <c:pt idx="2">
                  <c:v>92</c:v>
                </c:pt>
                <c:pt idx="3">
                  <c:v>90</c:v>
                </c:pt>
                <c:pt idx="4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63-47C8-8703-6B69DE190D7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De los siguientes elementos considerados como Patrimonio Vivo ¿Cuáles cree ud que en la Festividad del Inti Raymi resaltan?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Hoja1!$C$186</c:f>
              <c:strCache>
                <c:ptCount val="1"/>
                <c:pt idx="0">
                  <c:v>Respuestas: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CB4-431B-BDC4-4263EE461E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CB4-431B-BDC4-4263EE461E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CB4-431B-BDC4-4263EE461E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CB4-431B-BDC4-4263EE461EA2}"/>
              </c:ext>
            </c:extLst>
          </c:dPt>
          <c:dLbls>
            <c:dLbl>
              <c:idx val="1"/>
              <c:layout>
                <c:manualLayout>
                  <c:x val="2.1297025559601394E-2"/>
                  <c:y val="-7.93564385206997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B4-431B-BDC4-4263EE461EA2}"/>
                </c:ext>
              </c:extLst>
            </c:dLbl>
            <c:dLbl>
              <c:idx val="2"/>
              <c:layout>
                <c:manualLayout>
                  <c:x val="8.8742641821881726E-2"/>
                  <c:y val="-6.854694976655882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B4-431B-BDC4-4263EE461EA2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Hoja1!$B$187:$B$190</c:f>
              <c:strCache>
                <c:ptCount val="4"/>
                <c:pt idx="0">
                  <c:v>Costumbres y tradiciones de las comunidades </c:v>
                </c:pt>
                <c:pt idx="1">
                  <c:v>El idioma Kichwa</c:v>
                </c:pt>
                <c:pt idx="2">
                  <c:v>Las artesanías</c:v>
                </c:pt>
                <c:pt idx="3">
                  <c:v>Los conocimientos ancestrales           </c:v>
                </c:pt>
              </c:strCache>
            </c:strRef>
          </c:cat>
          <c:val>
            <c:numRef>
              <c:f>Hoja1!$C$187:$C$190</c:f>
              <c:numCache>
                <c:formatCode>General</c:formatCode>
                <c:ptCount val="4"/>
                <c:pt idx="0">
                  <c:v>173</c:v>
                </c:pt>
                <c:pt idx="1">
                  <c:v>64</c:v>
                </c:pt>
                <c:pt idx="2">
                  <c:v>59</c:v>
                </c:pt>
                <c:pt idx="3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B4-431B-BDC4-4263EE461EA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2F156E-184C-42D4-AB70-1C766A19272B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6E0C8E89-0E25-419B-BD2A-D57F836E55D9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Costumbres y tradiciones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AD1B49-DF86-4C0D-84CA-FE4BFE3F7B6B}" type="parTrans" cxnId="{5640048E-2AD1-4277-BE81-6C6754D3AB7C}">
      <dgm:prSet/>
      <dgm:spPr/>
      <dgm:t>
        <a:bodyPr/>
        <a:lstStyle/>
        <a:p>
          <a:endParaRPr lang="es-EC"/>
        </a:p>
      </dgm:t>
    </dgm:pt>
    <dgm:pt modelId="{20C20F4E-76DC-4979-A162-B89052923501}" type="sibTrans" cxnId="{5640048E-2AD1-4277-BE81-6C6754D3AB7C}">
      <dgm:prSet/>
      <dgm:spPr/>
      <dgm:t>
        <a:bodyPr/>
        <a:lstStyle/>
        <a:p>
          <a:endParaRPr lang="es-EC"/>
        </a:p>
      </dgm:t>
    </dgm:pt>
    <dgm:pt modelId="{D7940E1D-E8EC-4678-A301-9FE0DAD53126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Pérdida de identidad cultural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D759FA-6440-4E2F-8398-2557F3B929D5}" type="parTrans" cxnId="{0F03080D-1EAA-4596-BDFC-8F840CE50604}">
      <dgm:prSet/>
      <dgm:spPr/>
      <dgm:t>
        <a:bodyPr/>
        <a:lstStyle/>
        <a:p>
          <a:endParaRPr lang="es-EC"/>
        </a:p>
      </dgm:t>
    </dgm:pt>
    <dgm:pt modelId="{2B23AE4D-8140-4FEE-A57E-3221C1E159E8}" type="sibTrans" cxnId="{0F03080D-1EAA-4596-BDFC-8F840CE50604}">
      <dgm:prSet/>
      <dgm:spPr/>
      <dgm:t>
        <a:bodyPr/>
        <a:lstStyle/>
        <a:p>
          <a:endParaRPr lang="es-EC"/>
        </a:p>
      </dgm:t>
    </dgm:pt>
    <dgm:pt modelId="{548A102F-1E50-4678-9408-495BC79C236C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El Inti Raymi Comprende una serie de actividades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D911BC-3534-4378-A165-44A558F788B0}" type="parTrans" cxnId="{833EE818-5FA9-4786-B064-3AE4DA7B95C3}">
      <dgm:prSet/>
      <dgm:spPr/>
      <dgm:t>
        <a:bodyPr/>
        <a:lstStyle/>
        <a:p>
          <a:endParaRPr lang="es-EC"/>
        </a:p>
      </dgm:t>
    </dgm:pt>
    <dgm:pt modelId="{36C86A6B-1B0C-4E5A-834F-1E3A6B17DC0B}" type="sibTrans" cxnId="{833EE818-5FA9-4786-B064-3AE4DA7B95C3}">
      <dgm:prSet/>
      <dgm:spPr/>
      <dgm:t>
        <a:bodyPr/>
        <a:lstStyle/>
        <a:p>
          <a:endParaRPr lang="es-EC"/>
        </a:p>
      </dgm:t>
    </dgm:pt>
    <dgm:pt modelId="{64C02BB2-B520-40F1-A562-807743619930}" type="pres">
      <dgm:prSet presAssocID="{172F156E-184C-42D4-AB70-1C766A19272B}" presName="Name0" presStyleCnt="0">
        <dgm:presLayoutVars>
          <dgm:dir/>
          <dgm:resizeHandles val="exact"/>
        </dgm:presLayoutVars>
      </dgm:prSet>
      <dgm:spPr/>
    </dgm:pt>
    <dgm:pt modelId="{3667464B-E8DE-49E7-BDD2-CC40C86E2B9A}" type="pres">
      <dgm:prSet presAssocID="{6E0C8E89-0E25-419B-BD2A-D57F836E55D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89242F-04F0-49B2-A1F1-97D3BB9E3AD6}" type="pres">
      <dgm:prSet presAssocID="{20C20F4E-76DC-4979-A162-B89052923501}" presName="sibTrans" presStyleLbl="sibTrans2D1" presStyleIdx="0" presStyleCnt="2"/>
      <dgm:spPr/>
      <dgm:t>
        <a:bodyPr/>
        <a:lstStyle/>
        <a:p>
          <a:endParaRPr lang="es-EC"/>
        </a:p>
      </dgm:t>
    </dgm:pt>
    <dgm:pt modelId="{2E5CD4C5-CC29-4141-ACF4-A2F366A8C0F4}" type="pres">
      <dgm:prSet presAssocID="{20C20F4E-76DC-4979-A162-B89052923501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283FDA49-EC44-4CA8-90C4-34B0B2FEB65D}" type="pres">
      <dgm:prSet presAssocID="{D7940E1D-E8EC-4678-A301-9FE0DAD5312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C61DDA-D2A6-434C-8B9D-E77852EDFC8D}" type="pres">
      <dgm:prSet presAssocID="{2B23AE4D-8140-4FEE-A57E-3221C1E159E8}" presName="sibTrans" presStyleLbl="sibTrans2D1" presStyleIdx="1" presStyleCnt="2"/>
      <dgm:spPr/>
      <dgm:t>
        <a:bodyPr/>
        <a:lstStyle/>
        <a:p>
          <a:endParaRPr lang="es-EC"/>
        </a:p>
      </dgm:t>
    </dgm:pt>
    <dgm:pt modelId="{33BB423B-D200-41D6-8299-382B919AD988}" type="pres">
      <dgm:prSet presAssocID="{2B23AE4D-8140-4FEE-A57E-3221C1E159E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8C7312D1-7592-4D62-8A10-C1608C8E30D0}" type="pres">
      <dgm:prSet presAssocID="{548A102F-1E50-4678-9408-495BC79C236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F03080D-1EAA-4596-BDFC-8F840CE50604}" srcId="{172F156E-184C-42D4-AB70-1C766A19272B}" destId="{D7940E1D-E8EC-4678-A301-9FE0DAD53126}" srcOrd="1" destOrd="0" parTransId="{FCD759FA-6440-4E2F-8398-2557F3B929D5}" sibTransId="{2B23AE4D-8140-4FEE-A57E-3221C1E159E8}"/>
    <dgm:cxn modelId="{4566136F-00C5-418D-8BD7-E363557CCBBF}" type="presOf" srcId="{2B23AE4D-8140-4FEE-A57E-3221C1E159E8}" destId="{33BB423B-D200-41D6-8299-382B919AD988}" srcOrd="1" destOrd="0" presId="urn:microsoft.com/office/officeart/2005/8/layout/process1"/>
    <dgm:cxn modelId="{128E472C-408D-46E1-8805-41F4BC9348FE}" type="presOf" srcId="{20C20F4E-76DC-4979-A162-B89052923501}" destId="{2E5CD4C5-CC29-4141-ACF4-A2F366A8C0F4}" srcOrd="1" destOrd="0" presId="urn:microsoft.com/office/officeart/2005/8/layout/process1"/>
    <dgm:cxn modelId="{E70B4F90-D542-46B2-AA6C-3C93ADA47FA0}" type="presOf" srcId="{D7940E1D-E8EC-4678-A301-9FE0DAD53126}" destId="{283FDA49-EC44-4CA8-90C4-34B0B2FEB65D}" srcOrd="0" destOrd="0" presId="urn:microsoft.com/office/officeart/2005/8/layout/process1"/>
    <dgm:cxn modelId="{153F42C4-993F-4A42-B3A0-DA12DD9D7886}" type="presOf" srcId="{20C20F4E-76DC-4979-A162-B89052923501}" destId="{BE89242F-04F0-49B2-A1F1-97D3BB9E3AD6}" srcOrd="0" destOrd="0" presId="urn:microsoft.com/office/officeart/2005/8/layout/process1"/>
    <dgm:cxn modelId="{0CBEB60F-A7FC-4944-9270-F0B0783603D5}" type="presOf" srcId="{548A102F-1E50-4678-9408-495BC79C236C}" destId="{8C7312D1-7592-4D62-8A10-C1608C8E30D0}" srcOrd="0" destOrd="0" presId="urn:microsoft.com/office/officeart/2005/8/layout/process1"/>
    <dgm:cxn modelId="{7B5523EE-983C-4856-A9A6-46618355C35B}" type="presOf" srcId="{2B23AE4D-8140-4FEE-A57E-3221C1E159E8}" destId="{0CC61DDA-D2A6-434C-8B9D-E77852EDFC8D}" srcOrd="0" destOrd="0" presId="urn:microsoft.com/office/officeart/2005/8/layout/process1"/>
    <dgm:cxn modelId="{B4E0C437-BC23-4102-B43C-ABE0B5B8C53A}" type="presOf" srcId="{172F156E-184C-42D4-AB70-1C766A19272B}" destId="{64C02BB2-B520-40F1-A562-807743619930}" srcOrd="0" destOrd="0" presId="urn:microsoft.com/office/officeart/2005/8/layout/process1"/>
    <dgm:cxn modelId="{7F52498D-EF4E-4DCC-A746-F06455CC732C}" type="presOf" srcId="{6E0C8E89-0E25-419B-BD2A-D57F836E55D9}" destId="{3667464B-E8DE-49E7-BDD2-CC40C86E2B9A}" srcOrd="0" destOrd="0" presId="urn:microsoft.com/office/officeart/2005/8/layout/process1"/>
    <dgm:cxn modelId="{833EE818-5FA9-4786-B064-3AE4DA7B95C3}" srcId="{172F156E-184C-42D4-AB70-1C766A19272B}" destId="{548A102F-1E50-4678-9408-495BC79C236C}" srcOrd="2" destOrd="0" parTransId="{46D911BC-3534-4378-A165-44A558F788B0}" sibTransId="{36C86A6B-1B0C-4E5A-834F-1E3A6B17DC0B}"/>
    <dgm:cxn modelId="{5640048E-2AD1-4277-BE81-6C6754D3AB7C}" srcId="{172F156E-184C-42D4-AB70-1C766A19272B}" destId="{6E0C8E89-0E25-419B-BD2A-D57F836E55D9}" srcOrd="0" destOrd="0" parTransId="{36AD1B49-DF86-4C0D-84CA-FE4BFE3F7B6B}" sibTransId="{20C20F4E-76DC-4979-A162-B89052923501}"/>
    <dgm:cxn modelId="{63422A2E-EA9F-4758-BD11-73E199A3DFDB}" type="presParOf" srcId="{64C02BB2-B520-40F1-A562-807743619930}" destId="{3667464B-E8DE-49E7-BDD2-CC40C86E2B9A}" srcOrd="0" destOrd="0" presId="urn:microsoft.com/office/officeart/2005/8/layout/process1"/>
    <dgm:cxn modelId="{216B45BA-111B-4189-B7C1-F482026937CD}" type="presParOf" srcId="{64C02BB2-B520-40F1-A562-807743619930}" destId="{BE89242F-04F0-49B2-A1F1-97D3BB9E3AD6}" srcOrd="1" destOrd="0" presId="urn:microsoft.com/office/officeart/2005/8/layout/process1"/>
    <dgm:cxn modelId="{0A3E14F3-3031-41C4-9497-BB4010C3547A}" type="presParOf" srcId="{BE89242F-04F0-49B2-A1F1-97D3BB9E3AD6}" destId="{2E5CD4C5-CC29-4141-ACF4-A2F366A8C0F4}" srcOrd="0" destOrd="0" presId="urn:microsoft.com/office/officeart/2005/8/layout/process1"/>
    <dgm:cxn modelId="{3FAE5F8F-D1D2-4AAE-99CD-B8A3F5861BF3}" type="presParOf" srcId="{64C02BB2-B520-40F1-A562-807743619930}" destId="{283FDA49-EC44-4CA8-90C4-34B0B2FEB65D}" srcOrd="2" destOrd="0" presId="urn:microsoft.com/office/officeart/2005/8/layout/process1"/>
    <dgm:cxn modelId="{E3C59BF1-561A-4BDB-B9E5-D63A69D22AFB}" type="presParOf" srcId="{64C02BB2-B520-40F1-A562-807743619930}" destId="{0CC61DDA-D2A6-434C-8B9D-E77852EDFC8D}" srcOrd="3" destOrd="0" presId="urn:microsoft.com/office/officeart/2005/8/layout/process1"/>
    <dgm:cxn modelId="{32F6E627-2AD8-494B-BDBE-2FA9EDC7C06F}" type="presParOf" srcId="{0CC61DDA-D2A6-434C-8B9D-E77852EDFC8D}" destId="{33BB423B-D200-41D6-8299-382B919AD988}" srcOrd="0" destOrd="0" presId="urn:microsoft.com/office/officeart/2005/8/layout/process1"/>
    <dgm:cxn modelId="{13CA341E-E9F6-4147-9DF6-14468116906E}" type="presParOf" srcId="{64C02BB2-B520-40F1-A562-807743619930}" destId="{8C7312D1-7592-4D62-8A10-C1608C8E30D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54BB6A-DB9D-437C-AB2A-4C662724DA9F}" type="doc">
      <dgm:prSet loTypeId="urn:microsoft.com/office/officeart/2005/8/layout/radial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3DFF5486-858B-4A3A-A8BC-9A715535768A}">
      <dgm:prSet phldrT="[Texto]" custT="1"/>
      <dgm:spPr/>
      <dgm:t>
        <a:bodyPr/>
        <a:lstStyle/>
        <a:p>
          <a:r>
            <a:rPr lang="es-EC" sz="1000" b="1" dirty="0" smtClean="0">
              <a:latin typeface="Inria Sans" panose="020B0604020202020204" charset="0"/>
            </a:rPr>
            <a:t>Impulsar</a:t>
          </a:r>
          <a:r>
            <a:rPr lang="es-EC" sz="1000" dirty="0" smtClean="0">
              <a:latin typeface="Inria Sans" panose="020B0604020202020204" charset="0"/>
            </a:rPr>
            <a:t> la festividad Hatun Puncha (Inti Raymi) de la provincia de Imbabura como Patrimonio Cultural Inmaterial para determinar su aporte al turismo.</a:t>
          </a:r>
          <a:endParaRPr lang="es-EC" sz="1000" dirty="0">
            <a:latin typeface="Inria Sans" panose="020B0604020202020204" charset="0"/>
          </a:endParaRPr>
        </a:p>
      </dgm:t>
    </dgm:pt>
    <dgm:pt modelId="{1FCF2F2A-65A3-4914-ACE7-B85052F162EF}" type="parTrans" cxnId="{813E879B-A3B5-4E8A-A2DB-8D293244C2E1}">
      <dgm:prSet/>
      <dgm:spPr/>
      <dgm:t>
        <a:bodyPr/>
        <a:lstStyle/>
        <a:p>
          <a:endParaRPr lang="es-EC"/>
        </a:p>
      </dgm:t>
    </dgm:pt>
    <dgm:pt modelId="{B0A45465-F2C8-43C1-B77B-94DB70A390B9}" type="sibTrans" cxnId="{813E879B-A3B5-4E8A-A2DB-8D293244C2E1}">
      <dgm:prSet/>
      <dgm:spPr/>
      <dgm:t>
        <a:bodyPr/>
        <a:lstStyle/>
        <a:p>
          <a:endParaRPr lang="es-EC"/>
        </a:p>
      </dgm:t>
    </dgm:pt>
    <dgm:pt modelId="{E0C60453-19A6-4C39-87AE-7E5F98DD7EF3}">
      <dgm:prSet phldrT="[Texto]" custT="1"/>
      <dgm:spPr/>
      <dgm:t>
        <a:bodyPr/>
        <a:lstStyle/>
        <a:p>
          <a:r>
            <a:rPr lang="es-EC" sz="1100" dirty="0" smtClean="0">
              <a:latin typeface="Inria Sans" panose="020B0604020202020204" charset="0"/>
            </a:rPr>
            <a:t>Valor Patrimonial</a:t>
          </a:r>
          <a:endParaRPr lang="es-EC" sz="1100" dirty="0">
            <a:latin typeface="Inria Sans" panose="020B0604020202020204" charset="0"/>
          </a:endParaRPr>
        </a:p>
      </dgm:t>
    </dgm:pt>
    <dgm:pt modelId="{164593B5-153C-4870-A236-85740BAFC99E}" type="parTrans" cxnId="{0551D12D-0CCC-40C2-87BF-DFAF9C32A720}">
      <dgm:prSet/>
      <dgm:spPr/>
      <dgm:t>
        <a:bodyPr/>
        <a:lstStyle/>
        <a:p>
          <a:endParaRPr lang="es-EC"/>
        </a:p>
      </dgm:t>
    </dgm:pt>
    <dgm:pt modelId="{20F68749-ABAB-488C-8DDF-06B04DA2EC9C}" type="sibTrans" cxnId="{0551D12D-0CCC-40C2-87BF-DFAF9C32A720}">
      <dgm:prSet/>
      <dgm:spPr/>
      <dgm:t>
        <a:bodyPr/>
        <a:lstStyle/>
        <a:p>
          <a:endParaRPr lang="es-EC"/>
        </a:p>
      </dgm:t>
    </dgm:pt>
    <dgm:pt modelId="{D628E670-08AC-463D-9F68-526D2DA0B4E8}">
      <dgm:prSet phldrT="[Texto]" custT="1"/>
      <dgm:spPr/>
      <dgm:t>
        <a:bodyPr/>
        <a:lstStyle/>
        <a:p>
          <a:r>
            <a:rPr lang="es-EC" sz="1200" dirty="0" smtClean="0">
              <a:latin typeface="Inria Sans" panose="020B0604020202020204" charset="0"/>
            </a:rPr>
            <a:t>Potencial Turístico</a:t>
          </a:r>
          <a:endParaRPr lang="es-EC" sz="1200" dirty="0">
            <a:latin typeface="Inria Sans" panose="020B0604020202020204" charset="0"/>
          </a:endParaRPr>
        </a:p>
      </dgm:t>
    </dgm:pt>
    <dgm:pt modelId="{9520DB76-67AD-4C48-882F-EEDD55F49065}" type="parTrans" cxnId="{E56FF0D4-6309-441C-98D7-4FB4989E3A4F}">
      <dgm:prSet/>
      <dgm:spPr/>
      <dgm:t>
        <a:bodyPr/>
        <a:lstStyle/>
        <a:p>
          <a:endParaRPr lang="es-EC"/>
        </a:p>
      </dgm:t>
    </dgm:pt>
    <dgm:pt modelId="{1757FDA3-C00C-4FDD-A547-49F80B55A6A9}" type="sibTrans" cxnId="{E56FF0D4-6309-441C-98D7-4FB4989E3A4F}">
      <dgm:prSet/>
      <dgm:spPr/>
      <dgm:t>
        <a:bodyPr/>
        <a:lstStyle/>
        <a:p>
          <a:endParaRPr lang="es-EC"/>
        </a:p>
      </dgm:t>
    </dgm:pt>
    <dgm:pt modelId="{0250EC7A-7B84-43B2-8F25-27AA9AADFF96}">
      <dgm:prSet phldrT="[Texto]" custT="1"/>
      <dgm:spPr/>
      <dgm:t>
        <a:bodyPr/>
        <a:lstStyle/>
        <a:p>
          <a:r>
            <a:rPr lang="es-EC" sz="1100" dirty="0" smtClean="0">
              <a:latin typeface="Inria Sans" panose="020B0604020202020204" charset="0"/>
            </a:rPr>
            <a:t>Relación socio ambiental – Turismo ancestral</a:t>
          </a:r>
          <a:endParaRPr lang="es-EC" sz="1100" dirty="0">
            <a:latin typeface="Inria Sans" panose="020B0604020202020204" charset="0"/>
          </a:endParaRPr>
        </a:p>
      </dgm:t>
    </dgm:pt>
    <dgm:pt modelId="{D995B07A-F9C5-4F96-9642-FC9B51AA190B}" type="parTrans" cxnId="{EB27271A-9BB8-42FE-A59F-35D3EAAD8A57}">
      <dgm:prSet/>
      <dgm:spPr/>
      <dgm:t>
        <a:bodyPr/>
        <a:lstStyle/>
        <a:p>
          <a:endParaRPr lang="es-EC"/>
        </a:p>
      </dgm:t>
    </dgm:pt>
    <dgm:pt modelId="{B7AB2C30-BB00-4B70-993B-45FF87AD3CF2}" type="sibTrans" cxnId="{EB27271A-9BB8-42FE-A59F-35D3EAAD8A57}">
      <dgm:prSet/>
      <dgm:spPr/>
      <dgm:t>
        <a:bodyPr/>
        <a:lstStyle/>
        <a:p>
          <a:endParaRPr lang="es-EC"/>
        </a:p>
      </dgm:t>
    </dgm:pt>
    <dgm:pt modelId="{984993D4-AF67-4B3B-A262-CD43C5B7E6C1}">
      <dgm:prSet phldrT="[Texto]" custT="1"/>
      <dgm:spPr/>
      <dgm:t>
        <a:bodyPr/>
        <a:lstStyle/>
        <a:p>
          <a:r>
            <a:rPr lang="es-EC" sz="1050" dirty="0" smtClean="0">
              <a:latin typeface="Inria Sans" panose="020B0604020202020204" charset="0"/>
            </a:rPr>
            <a:t>Difusión de la festividad – Promoción turística</a:t>
          </a:r>
          <a:endParaRPr lang="es-EC" sz="1050" dirty="0">
            <a:latin typeface="Inria Sans" panose="020B0604020202020204" charset="0"/>
          </a:endParaRPr>
        </a:p>
      </dgm:t>
    </dgm:pt>
    <dgm:pt modelId="{3F78ED33-CBC5-4870-8F81-32EC12813801}" type="parTrans" cxnId="{6C419111-C147-494D-BBB4-BAB3B54C6A32}">
      <dgm:prSet/>
      <dgm:spPr/>
      <dgm:t>
        <a:bodyPr/>
        <a:lstStyle/>
        <a:p>
          <a:endParaRPr lang="es-EC"/>
        </a:p>
      </dgm:t>
    </dgm:pt>
    <dgm:pt modelId="{BBBEC616-3E5F-473E-B631-ED07A9C21DF6}" type="sibTrans" cxnId="{6C419111-C147-494D-BBB4-BAB3B54C6A32}">
      <dgm:prSet/>
      <dgm:spPr/>
      <dgm:t>
        <a:bodyPr/>
        <a:lstStyle/>
        <a:p>
          <a:endParaRPr lang="es-EC"/>
        </a:p>
      </dgm:t>
    </dgm:pt>
    <dgm:pt modelId="{38E98DBB-2F05-4DCA-9739-401547C65992}" type="pres">
      <dgm:prSet presAssocID="{C154BB6A-DB9D-437C-AB2A-4C662724DA9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17316D1-9A24-4D13-90D8-EB9E3C01DA2F}" type="pres">
      <dgm:prSet presAssocID="{3DFF5486-858B-4A3A-A8BC-9A715535768A}" presName="centerShape" presStyleLbl="node0" presStyleIdx="0" presStyleCnt="1" custScaleX="141640" custScaleY="150807"/>
      <dgm:spPr/>
      <dgm:t>
        <a:bodyPr/>
        <a:lstStyle/>
        <a:p>
          <a:endParaRPr lang="es-EC"/>
        </a:p>
      </dgm:t>
    </dgm:pt>
    <dgm:pt modelId="{1CCE4D11-B57B-4C7B-8370-F29AFBC0015C}" type="pres">
      <dgm:prSet presAssocID="{E0C60453-19A6-4C39-87AE-7E5F98DD7EF3}" presName="node" presStyleLbl="node1" presStyleIdx="0" presStyleCnt="4" custScaleX="115922" custScaleY="1203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05B7B1-5170-4D45-9C8E-5F90D6DD709F}" type="pres">
      <dgm:prSet presAssocID="{E0C60453-19A6-4C39-87AE-7E5F98DD7EF3}" presName="dummy" presStyleCnt="0"/>
      <dgm:spPr/>
      <dgm:t>
        <a:bodyPr/>
        <a:lstStyle/>
        <a:p>
          <a:endParaRPr lang="es-EC"/>
        </a:p>
      </dgm:t>
    </dgm:pt>
    <dgm:pt modelId="{D40290C5-3FCC-43E3-AD18-0D312AE8B51A}" type="pres">
      <dgm:prSet presAssocID="{20F68749-ABAB-488C-8DDF-06B04DA2EC9C}" presName="sibTrans" presStyleLbl="sibTrans2D1" presStyleIdx="0" presStyleCnt="4"/>
      <dgm:spPr/>
      <dgm:t>
        <a:bodyPr/>
        <a:lstStyle/>
        <a:p>
          <a:endParaRPr lang="es-EC"/>
        </a:p>
      </dgm:t>
    </dgm:pt>
    <dgm:pt modelId="{AA59D0B6-D7B1-4F1E-9FE8-4D15570548C1}" type="pres">
      <dgm:prSet presAssocID="{D628E670-08AC-463D-9F68-526D2DA0B4E8}" presName="node" presStyleLbl="node1" presStyleIdx="1" presStyleCnt="4" custScaleX="115922" custScaleY="1203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20016C-6319-4313-AB61-F04555F7381B}" type="pres">
      <dgm:prSet presAssocID="{D628E670-08AC-463D-9F68-526D2DA0B4E8}" presName="dummy" presStyleCnt="0"/>
      <dgm:spPr/>
      <dgm:t>
        <a:bodyPr/>
        <a:lstStyle/>
        <a:p>
          <a:endParaRPr lang="es-EC"/>
        </a:p>
      </dgm:t>
    </dgm:pt>
    <dgm:pt modelId="{C4478AB9-46E0-4BA9-80D2-22DF41A27278}" type="pres">
      <dgm:prSet presAssocID="{1757FDA3-C00C-4FDD-A547-49F80B55A6A9}" presName="sibTrans" presStyleLbl="sibTrans2D1" presStyleIdx="1" presStyleCnt="4"/>
      <dgm:spPr/>
      <dgm:t>
        <a:bodyPr/>
        <a:lstStyle/>
        <a:p>
          <a:endParaRPr lang="es-EC"/>
        </a:p>
      </dgm:t>
    </dgm:pt>
    <dgm:pt modelId="{BF97F987-6C18-4D17-A1D1-7D2BC2ECA798}" type="pres">
      <dgm:prSet presAssocID="{0250EC7A-7B84-43B2-8F25-27AA9AADFF96}" presName="node" presStyleLbl="node1" presStyleIdx="2" presStyleCnt="4" custScaleX="115922" custScaleY="120329" custRadScaleRad="115941" custRadScaleInc="8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FAB813-9FA7-41B5-95D2-0857CEC2610E}" type="pres">
      <dgm:prSet presAssocID="{0250EC7A-7B84-43B2-8F25-27AA9AADFF96}" presName="dummy" presStyleCnt="0"/>
      <dgm:spPr/>
      <dgm:t>
        <a:bodyPr/>
        <a:lstStyle/>
        <a:p>
          <a:endParaRPr lang="es-EC"/>
        </a:p>
      </dgm:t>
    </dgm:pt>
    <dgm:pt modelId="{486645AD-E927-497E-A616-C46A942BF28A}" type="pres">
      <dgm:prSet presAssocID="{B7AB2C30-BB00-4B70-993B-45FF87AD3CF2}" presName="sibTrans" presStyleLbl="sibTrans2D1" presStyleIdx="2" presStyleCnt="4"/>
      <dgm:spPr/>
      <dgm:t>
        <a:bodyPr/>
        <a:lstStyle/>
        <a:p>
          <a:endParaRPr lang="es-EC"/>
        </a:p>
      </dgm:t>
    </dgm:pt>
    <dgm:pt modelId="{83696730-5EB0-497F-A102-C11FF7601E1A}" type="pres">
      <dgm:prSet presAssocID="{984993D4-AF67-4B3B-A262-CD43C5B7E6C1}" presName="node" presStyleLbl="node1" presStyleIdx="3" presStyleCnt="4" custScaleX="115922" custScaleY="1203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83BFAC-74A3-4E00-8F12-6D9B0ACA2F40}" type="pres">
      <dgm:prSet presAssocID="{984993D4-AF67-4B3B-A262-CD43C5B7E6C1}" presName="dummy" presStyleCnt="0"/>
      <dgm:spPr/>
      <dgm:t>
        <a:bodyPr/>
        <a:lstStyle/>
        <a:p>
          <a:endParaRPr lang="es-EC"/>
        </a:p>
      </dgm:t>
    </dgm:pt>
    <dgm:pt modelId="{F2CD971C-179E-4BEF-BF44-3F9BFA4F9445}" type="pres">
      <dgm:prSet presAssocID="{BBBEC616-3E5F-473E-B631-ED07A9C21DF6}" presName="sibTrans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813E879B-A3B5-4E8A-A2DB-8D293244C2E1}" srcId="{C154BB6A-DB9D-437C-AB2A-4C662724DA9F}" destId="{3DFF5486-858B-4A3A-A8BC-9A715535768A}" srcOrd="0" destOrd="0" parTransId="{1FCF2F2A-65A3-4914-ACE7-B85052F162EF}" sibTransId="{B0A45465-F2C8-43C1-B77B-94DB70A390B9}"/>
    <dgm:cxn modelId="{0DB4C5AD-8B96-4CEF-BD7C-DFB84315929E}" type="presOf" srcId="{20F68749-ABAB-488C-8DDF-06B04DA2EC9C}" destId="{D40290C5-3FCC-43E3-AD18-0D312AE8B51A}" srcOrd="0" destOrd="0" presId="urn:microsoft.com/office/officeart/2005/8/layout/radial6"/>
    <dgm:cxn modelId="{90B501B5-7614-4704-8E6D-51009BAFDD58}" type="presOf" srcId="{1757FDA3-C00C-4FDD-A547-49F80B55A6A9}" destId="{C4478AB9-46E0-4BA9-80D2-22DF41A27278}" srcOrd="0" destOrd="0" presId="urn:microsoft.com/office/officeart/2005/8/layout/radial6"/>
    <dgm:cxn modelId="{875BD4FB-10BC-42D4-B27C-5BC00B7FD96E}" type="presOf" srcId="{3DFF5486-858B-4A3A-A8BC-9A715535768A}" destId="{617316D1-9A24-4D13-90D8-EB9E3C01DA2F}" srcOrd="0" destOrd="0" presId="urn:microsoft.com/office/officeart/2005/8/layout/radial6"/>
    <dgm:cxn modelId="{34577897-5A1E-4CB8-AE87-8C017C794EA3}" type="presOf" srcId="{984993D4-AF67-4B3B-A262-CD43C5B7E6C1}" destId="{83696730-5EB0-497F-A102-C11FF7601E1A}" srcOrd="0" destOrd="0" presId="urn:microsoft.com/office/officeart/2005/8/layout/radial6"/>
    <dgm:cxn modelId="{A56F31B2-891B-4519-972E-0E397A61B074}" type="presOf" srcId="{C154BB6A-DB9D-437C-AB2A-4C662724DA9F}" destId="{38E98DBB-2F05-4DCA-9739-401547C65992}" srcOrd="0" destOrd="0" presId="urn:microsoft.com/office/officeart/2005/8/layout/radial6"/>
    <dgm:cxn modelId="{E56FF0D4-6309-441C-98D7-4FB4989E3A4F}" srcId="{3DFF5486-858B-4A3A-A8BC-9A715535768A}" destId="{D628E670-08AC-463D-9F68-526D2DA0B4E8}" srcOrd="1" destOrd="0" parTransId="{9520DB76-67AD-4C48-882F-EEDD55F49065}" sibTransId="{1757FDA3-C00C-4FDD-A547-49F80B55A6A9}"/>
    <dgm:cxn modelId="{642BC0D9-88B6-4429-83D2-A38F7BDA7B6E}" type="presOf" srcId="{B7AB2C30-BB00-4B70-993B-45FF87AD3CF2}" destId="{486645AD-E927-497E-A616-C46A942BF28A}" srcOrd="0" destOrd="0" presId="urn:microsoft.com/office/officeart/2005/8/layout/radial6"/>
    <dgm:cxn modelId="{6C419111-C147-494D-BBB4-BAB3B54C6A32}" srcId="{3DFF5486-858B-4A3A-A8BC-9A715535768A}" destId="{984993D4-AF67-4B3B-A262-CD43C5B7E6C1}" srcOrd="3" destOrd="0" parTransId="{3F78ED33-CBC5-4870-8F81-32EC12813801}" sibTransId="{BBBEC616-3E5F-473E-B631-ED07A9C21DF6}"/>
    <dgm:cxn modelId="{9506E66A-3AE8-4FC7-B4A5-290B675AEFEC}" type="presOf" srcId="{0250EC7A-7B84-43B2-8F25-27AA9AADFF96}" destId="{BF97F987-6C18-4D17-A1D1-7D2BC2ECA798}" srcOrd="0" destOrd="0" presId="urn:microsoft.com/office/officeart/2005/8/layout/radial6"/>
    <dgm:cxn modelId="{C54E27D2-EE64-4A88-AA3B-A4F81E9E6150}" type="presOf" srcId="{E0C60453-19A6-4C39-87AE-7E5F98DD7EF3}" destId="{1CCE4D11-B57B-4C7B-8370-F29AFBC0015C}" srcOrd="0" destOrd="0" presId="urn:microsoft.com/office/officeart/2005/8/layout/radial6"/>
    <dgm:cxn modelId="{EB27271A-9BB8-42FE-A59F-35D3EAAD8A57}" srcId="{3DFF5486-858B-4A3A-A8BC-9A715535768A}" destId="{0250EC7A-7B84-43B2-8F25-27AA9AADFF96}" srcOrd="2" destOrd="0" parTransId="{D995B07A-F9C5-4F96-9642-FC9B51AA190B}" sibTransId="{B7AB2C30-BB00-4B70-993B-45FF87AD3CF2}"/>
    <dgm:cxn modelId="{80AD3E91-EC32-4DBC-BBBE-3D53EC9DC19D}" type="presOf" srcId="{BBBEC616-3E5F-473E-B631-ED07A9C21DF6}" destId="{F2CD971C-179E-4BEF-BF44-3F9BFA4F9445}" srcOrd="0" destOrd="0" presId="urn:microsoft.com/office/officeart/2005/8/layout/radial6"/>
    <dgm:cxn modelId="{09A9DC05-4BD5-4F9F-9820-A9B99F1B95E1}" type="presOf" srcId="{D628E670-08AC-463D-9F68-526D2DA0B4E8}" destId="{AA59D0B6-D7B1-4F1E-9FE8-4D15570548C1}" srcOrd="0" destOrd="0" presId="urn:microsoft.com/office/officeart/2005/8/layout/radial6"/>
    <dgm:cxn modelId="{0551D12D-0CCC-40C2-87BF-DFAF9C32A720}" srcId="{3DFF5486-858B-4A3A-A8BC-9A715535768A}" destId="{E0C60453-19A6-4C39-87AE-7E5F98DD7EF3}" srcOrd="0" destOrd="0" parTransId="{164593B5-153C-4870-A236-85740BAFC99E}" sibTransId="{20F68749-ABAB-488C-8DDF-06B04DA2EC9C}"/>
    <dgm:cxn modelId="{51582E83-BC15-4EEF-A9FE-1E982BCAF990}" type="presParOf" srcId="{38E98DBB-2F05-4DCA-9739-401547C65992}" destId="{617316D1-9A24-4D13-90D8-EB9E3C01DA2F}" srcOrd="0" destOrd="0" presId="urn:microsoft.com/office/officeart/2005/8/layout/radial6"/>
    <dgm:cxn modelId="{747B5F5C-BB4E-41EB-A724-EE910ED45D8C}" type="presParOf" srcId="{38E98DBB-2F05-4DCA-9739-401547C65992}" destId="{1CCE4D11-B57B-4C7B-8370-F29AFBC0015C}" srcOrd="1" destOrd="0" presId="urn:microsoft.com/office/officeart/2005/8/layout/radial6"/>
    <dgm:cxn modelId="{0D8D2FAE-7C22-4475-AD6E-86293305D06B}" type="presParOf" srcId="{38E98DBB-2F05-4DCA-9739-401547C65992}" destId="{6C05B7B1-5170-4D45-9C8E-5F90D6DD709F}" srcOrd="2" destOrd="0" presId="urn:microsoft.com/office/officeart/2005/8/layout/radial6"/>
    <dgm:cxn modelId="{4DACC2C8-308A-4550-9182-BF3BF5CC8979}" type="presParOf" srcId="{38E98DBB-2F05-4DCA-9739-401547C65992}" destId="{D40290C5-3FCC-43E3-AD18-0D312AE8B51A}" srcOrd="3" destOrd="0" presId="urn:microsoft.com/office/officeart/2005/8/layout/radial6"/>
    <dgm:cxn modelId="{D718E9D4-648C-45B3-9094-D2EA342FD0A8}" type="presParOf" srcId="{38E98DBB-2F05-4DCA-9739-401547C65992}" destId="{AA59D0B6-D7B1-4F1E-9FE8-4D15570548C1}" srcOrd="4" destOrd="0" presId="urn:microsoft.com/office/officeart/2005/8/layout/radial6"/>
    <dgm:cxn modelId="{0EE3A90E-2DAA-4055-97AF-D7124095B744}" type="presParOf" srcId="{38E98DBB-2F05-4DCA-9739-401547C65992}" destId="{1720016C-6319-4313-AB61-F04555F7381B}" srcOrd="5" destOrd="0" presId="urn:microsoft.com/office/officeart/2005/8/layout/radial6"/>
    <dgm:cxn modelId="{E2636B2A-8DB3-4178-86CB-8ABF9AC887AE}" type="presParOf" srcId="{38E98DBB-2F05-4DCA-9739-401547C65992}" destId="{C4478AB9-46E0-4BA9-80D2-22DF41A27278}" srcOrd="6" destOrd="0" presId="urn:microsoft.com/office/officeart/2005/8/layout/radial6"/>
    <dgm:cxn modelId="{7005F2C9-6AA2-42E3-B633-D1390A3C6037}" type="presParOf" srcId="{38E98DBB-2F05-4DCA-9739-401547C65992}" destId="{BF97F987-6C18-4D17-A1D1-7D2BC2ECA798}" srcOrd="7" destOrd="0" presId="urn:microsoft.com/office/officeart/2005/8/layout/radial6"/>
    <dgm:cxn modelId="{DB079004-2E69-4CA6-9CF1-01FE72212496}" type="presParOf" srcId="{38E98DBB-2F05-4DCA-9739-401547C65992}" destId="{24FAB813-9FA7-41B5-95D2-0857CEC2610E}" srcOrd="8" destOrd="0" presId="urn:microsoft.com/office/officeart/2005/8/layout/radial6"/>
    <dgm:cxn modelId="{32E4CD60-6F7D-47C3-9404-4BC61BADA89A}" type="presParOf" srcId="{38E98DBB-2F05-4DCA-9739-401547C65992}" destId="{486645AD-E927-497E-A616-C46A942BF28A}" srcOrd="9" destOrd="0" presId="urn:microsoft.com/office/officeart/2005/8/layout/radial6"/>
    <dgm:cxn modelId="{B5C4923A-DC67-472E-888E-0D56A2555DF6}" type="presParOf" srcId="{38E98DBB-2F05-4DCA-9739-401547C65992}" destId="{83696730-5EB0-497F-A102-C11FF7601E1A}" srcOrd="10" destOrd="0" presId="urn:microsoft.com/office/officeart/2005/8/layout/radial6"/>
    <dgm:cxn modelId="{FAE07064-4357-4D4B-82DD-CF4E6DADBDF6}" type="presParOf" srcId="{38E98DBB-2F05-4DCA-9739-401547C65992}" destId="{4483BFAC-74A3-4E00-8F12-6D9B0ACA2F40}" srcOrd="11" destOrd="0" presId="urn:microsoft.com/office/officeart/2005/8/layout/radial6"/>
    <dgm:cxn modelId="{4BF6C442-5164-4367-9913-5A13030A97C4}" type="presParOf" srcId="{38E98DBB-2F05-4DCA-9739-401547C65992}" destId="{F2CD971C-179E-4BEF-BF44-3F9BFA4F944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F1DC42-7A56-4AEE-B95D-A48C070FD630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6B88C48-5A9A-470F-8F39-518336590310}">
      <dgm:prSet phldrT="[Texto]" custT="1"/>
      <dgm:spPr/>
      <dgm:t>
        <a:bodyPr/>
        <a:lstStyle/>
        <a:p>
          <a:r>
            <a:rPr lang="es-EC" sz="1800" b="1" dirty="0" smtClean="0">
              <a:latin typeface="Inria Sans" panose="020B0604020202020204" charset="0"/>
            </a:rPr>
            <a:t>Teoría del Patrimonio</a:t>
          </a:r>
          <a:endParaRPr lang="es-EC" sz="1800" b="1" dirty="0">
            <a:latin typeface="Inria Sans" panose="020B0604020202020204" charset="0"/>
          </a:endParaRPr>
        </a:p>
      </dgm:t>
    </dgm:pt>
    <dgm:pt modelId="{BF2D5961-C0C7-41A5-8959-BA6845B2A99F}" type="parTrans" cxnId="{D40D67C8-E9BF-4130-9B2D-941C006D77C0}">
      <dgm:prSet/>
      <dgm:spPr/>
      <dgm:t>
        <a:bodyPr/>
        <a:lstStyle/>
        <a:p>
          <a:endParaRPr lang="es-EC"/>
        </a:p>
      </dgm:t>
    </dgm:pt>
    <dgm:pt modelId="{20C4E56C-7051-43CA-97E7-9778DF7DE3F2}" type="sibTrans" cxnId="{D40D67C8-E9BF-4130-9B2D-941C006D77C0}">
      <dgm:prSet/>
      <dgm:spPr/>
      <dgm:t>
        <a:bodyPr/>
        <a:lstStyle/>
        <a:p>
          <a:endParaRPr lang="es-EC"/>
        </a:p>
      </dgm:t>
    </dgm:pt>
    <dgm:pt modelId="{73A71AC8-BEC7-47F9-BF69-9A5D5965815D}">
      <dgm:prSet phldrT="[Texto]" custT="1"/>
      <dgm:spPr/>
      <dgm:t>
        <a:bodyPr/>
        <a:lstStyle/>
        <a:p>
          <a:r>
            <a:rPr lang="es-EC" sz="1100" dirty="0" smtClean="0">
              <a:latin typeface="Inria Sans" panose="020B0604020202020204" charset="0"/>
            </a:rPr>
            <a:t>Concepción entre la sociedad y la actitud del hombre.</a:t>
          </a:r>
          <a:endParaRPr lang="es-EC" sz="1100" dirty="0">
            <a:latin typeface="Inria Sans" panose="020B0604020202020204" charset="0"/>
          </a:endParaRPr>
        </a:p>
      </dgm:t>
    </dgm:pt>
    <dgm:pt modelId="{578596D9-0E48-4A9B-9471-25B99891BB16}" type="parTrans" cxnId="{560E2C22-2480-4C04-B264-9BAA233DC4A1}">
      <dgm:prSet/>
      <dgm:spPr/>
      <dgm:t>
        <a:bodyPr/>
        <a:lstStyle/>
        <a:p>
          <a:endParaRPr lang="es-EC"/>
        </a:p>
      </dgm:t>
    </dgm:pt>
    <dgm:pt modelId="{2D147BD5-8823-4A5B-A570-4E9241955B5D}" type="sibTrans" cxnId="{560E2C22-2480-4C04-B264-9BAA233DC4A1}">
      <dgm:prSet/>
      <dgm:spPr/>
      <dgm:t>
        <a:bodyPr/>
        <a:lstStyle/>
        <a:p>
          <a:endParaRPr lang="es-EC"/>
        </a:p>
      </dgm:t>
    </dgm:pt>
    <dgm:pt modelId="{BF6080FB-E4CB-4C2B-B87C-3FD52040888F}">
      <dgm:prSet phldrT="[Texto]" custT="1"/>
      <dgm:spPr/>
      <dgm:t>
        <a:bodyPr/>
        <a:lstStyle/>
        <a:p>
          <a:r>
            <a:rPr lang="es-EC" sz="1100" dirty="0" smtClean="0">
              <a:latin typeface="Inria Sans" panose="020B0604020202020204" charset="0"/>
            </a:rPr>
            <a:t>El Inti Raymi es el concepto más cercano de diversidad cultural y creatividad humana.</a:t>
          </a:r>
          <a:endParaRPr lang="es-EC" sz="1100" dirty="0">
            <a:latin typeface="Inria Sans" panose="020B0604020202020204" charset="0"/>
          </a:endParaRPr>
        </a:p>
      </dgm:t>
    </dgm:pt>
    <dgm:pt modelId="{51325E39-4096-499F-9461-13C3AC1ADD65}" type="parTrans" cxnId="{BDE7D4D8-A132-48BE-8D26-3B74182B18DF}">
      <dgm:prSet/>
      <dgm:spPr/>
      <dgm:t>
        <a:bodyPr/>
        <a:lstStyle/>
        <a:p>
          <a:endParaRPr lang="es-EC"/>
        </a:p>
      </dgm:t>
    </dgm:pt>
    <dgm:pt modelId="{7EEF0EB8-3912-45F0-BA00-431C9E4BE728}" type="sibTrans" cxnId="{BDE7D4D8-A132-48BE-8D26-3B74182B18DF}">
      <dgm:prSet/>
      <dgm:spPr/>
      <dgm:t>
        <a:bodyPr/>
        <a:lstStyle/>
        <a:p>
          <a:endParaRPr lang="es-EC"/>
        </a:p>
      </dgm:t>
    </dgm:pt>
    <dgm:pt modelId="{F6B4D41F-5A56-4435-BB45-0B6A8BC6EB81}">
      <dgm:prSet phldrT="[Texto]" custT="1"/>
      <dgm:spPr/>
      <dgm:t>
        <a:bodyPr/>
        <a:lstStyle/>
        <a:p>
          <a:r>
            <a:rPr lang="es-EC" sz="2000" b="1" dirty="0" smtClean="0">
              <a:latin typeface="Inria Sans" panose="020B0604020202020204" charset="0"/>
            </a:rPr>
            <a:t>Teoría de la Cultura</a:t>
          </a:r>
          <a:endParaRPr lang="es-EC" sz="2000" b="1" dirty="0">
            <a:latin typeface="Inria Sans" panose="020B0604020202020204" charset="0"/>
          </a:endParaRPr>
        </a:p>
      </dgm:t>
    </dgm:pt>
    <dgm:pt modelId="{E80DD026-619B-4D79-8A6A-6774AB17E601}" type="parTrans" cxnId="{817089E4-8035-4438-84BF-8577D6E29531}">
      <dgm:prSet/>
      <dgm:spPr/>
      <dgm:t>
        <a:bodyPr/>
        <a:lstStyle/>
        <a:p>
          <a:endParaRPr lang="es-EC"/>
        </a:p>
      </dgm:t>
    </dgm:pt>
    <dgm:pt modelId="{20C5E53D-3277-4A85-B891-7162628CABD6}" type="sibTrans" cxnId="{817089E4-8035-4438-84BF-8577D6E29531}">
      <dgm:prSet/>
      <dgm:spPr/>
      <dgm:t>
        <a:bodyPr/>
        <a:lstStyle/>
        <a:p>
          <a:endParaRPr lang="es-EC"/>
        </a:p>
      </dgm:t>
    </dgm:pt>
    <dgm:pt modelId="{D459AECF-121B-4DBB-9851-A45A3D32B738}">
      <dgm:prSet phldrT="[Texto]"/>
      <dgm:spPr/>
      <dgm:t>
        <a:bodyPr/>
        <a:lstStyle/>
        <a:p>
          <a:r>
            <a:rPr lang="es-EC" dirty="0" smtClean="0"/>
            <a:t>Es la suma de hechos simbólicos que representan a una sociedad.</a:t>
          </a:r>
          <a:endParaRPr lang="es-EC" dirty="0"/>
        </a:p>
      </dgm:t>
    </dgm:pt>
    <dgm:pt modelId="{9FF1A61B-A18F-4FE4-80E9-8896B0F01D61}" type="parTrans" cxnId="{15E58FD5-49D0-4963-ABC9-CFBE8951B8B1}">
      <dgm:prSet/>
      <dgm:spPr/>
      <dgm:t>
        <a:bodyPr/>
        <a:lstStyle/>
        <a:p>
          <a:endParaRPr lang="es-EC"/>
        </a:p>
      </dgm:t>
    </dgm:pt>
    <dgm:pt modelId="{157E0CF9-76A7-4AB8-82F3-B7ADB7B2CF3C}" type="sibTrans" cxnId="{15E58FD5-49D0-4963-ABC9-CFBE8951B8B1}">
      <dgm:prSet/>
      <dgm:spPr/>
      <dgm:t>
        <a:bodyPr/>
        <a:lstStyle/>
        <a:p>
          <a:endParaRPr lang="es-EC"/>
        </a:p>
      </dgm:t>
    </dgm:pt>
    <dgm:pt modelId="{B533B68C-7DF7-4EE2-91F0-B3C8F08B53AF}">
      <dgm:prSet phldrT="[Texto]"/>
      <dgm:spPr/>
      <dgm:t>
        <a:bodyPr/>
        <a:lstStyle/>
        <a:p>
          <a:r>
            <a:rPr lang="es-EC" dirty="0" smtClean="0"/>
            <a:t>La festividad del Inti Raymi representa las vivencias de un pueblo.</a:t>
          </a:r>
          <a:endParaRPr lang="es-EC" dirty="0"/>
        </a:p>
      </dgm:t>
    </dgm:pt>
    <dgm:pt modelId="{E54EF0E3-7803-4910-BF41-6AC387B49FC2}" type="parTrans" cxnId="{006B8337-1110-44EB-99FD-D62CEB632115}">
      <dgm:prSet/>
      <dgm:spPr/>
      <dgm:t>
        <a:bodyPr/>
        <a:lstStyle/>
        <a:p>
          <a:endParaRPr lang="es-EC"/>
        </a:p>
      </dgm:t>
    </dgm:pt>
    <dgm:pt modelId="{FA0BD882-6239-48C9-966F-00D16601AA90}" type="sibTrans" cxnId="{006B8337-1110-44EB-99FD-D62CEB632115}">
      <dgm:prSet/>
      <dgm:spPr/>
      <dgm:t>
        <a:bodyPr/>
        <a:lstStyle/>
        <a:p>
          <a:endParaRPr lang="es-EC"/>
        </a:p>
      </dgm:t>
    </dgm:pt>
    <dgm:pt modelId="{A780C014-A513-4D03-98AD-203AF44B9571}">
      <dgm:prSet custT="1"/>
      <dgm:spPr/>
      <dgm:t>
        <a:bodyPr/>
        <a:lstStyle/>
        <a:p>
          <a:r>
            <a:rPr lang="es-EC" sz="1100" dirty="0" smtClean="0">
              <a:latin typeface="Inria Sans" panose="020B0604020202020204" charset="0"/>
            </a:rPr>
            <a:t>Contempla tradiciones, expresiones orales e identidad cultural.</a:t>
          </a:r>
          <a:endParaRPr lang="es-EC" sz="1100" dirty="0">
            <a:latin typeface="Inria Sans" panose="020B0604020202020204" charset="0"/>
          </a:endParaRPr>
        </a:p>
      </dgm:t>
    </dgm:pt>
    <dgm:pt modelId="{B2C94B7F-7ABE-4C8E-918C-5B51A85130EB}" type="parTrans" cxnId="{855A5AF8-7323-4005-AAD4-FF5B3C638B75}">
      <dgm:prSet/>
      <dgm:spPr/>
      <dgm:t>
        <a:bodyPr/>
        <a:lstStyle/>
        <a:p>
          <a:endParaRPr lang="es-EC"/>
        </a:p>
      </dgm:t>
    </dgm:pt>
    <dgm:pt modelId="{4CCD2831-0406-4F45-8A85-465B520FC492}" type="sibTrans" cxnId="{855A5AF8-7323-4005-AAD4-FF5B3C638B75}">
      <dgm:prSet/>
      <dgm:spPr/>
      <dgm:t>
        <a:bodyPr/>
        <a:lstStyle/>
        <a:p>
          <a:endParaRPr lang="es-EC"/>
        </a:p>
      </dgm:t>
    </dgm:pt>
    <dgm:pt modelId="{61C272A2-E074-4ED9-A7A3-7EDF37B5A5AD}">
      <dgm:prSet custT="1"/>
      <dgm:spPr/>
      <dgm:t>
        <a:bodyPr/>
        <a:lstStyle/>
        <a:p>
          <a:r>
            <a:rPr lang="es-EC" sz="1100" dirty="0" smtClean="0">
              <a:latin typeface="Inria Sans" panose="020B0604020202020204" charset="0"/>
            </a:rPr>
            <a:t>Intervienen manifestaciones y valores culturales – conservación tesoro vivo </a:t>
          </a:r>
          <a:endParaRPr lang="es-EC" sz="1100" dirty="0">
            <a:latin typeface="Inria Sans" panose="020B0604020202020204" charset="0"/>
          </a:endParaRPr>
        </a:p>
      </dgm:t>
    </dgm:pt>
    <dgm:pt modelId="{7E106971-0E1F-4554-9AC0-BF5854BEFBA5}" type="parTrans" cxnId="{1F5F7C2B-CE02-4ED3-85E2-091FF7A06A8B}">
      <dgm:prSet/>
      <dgm:spPr/>
      <dgm:t>
        <a:bodyPr/>
        <a:lstStyle/>
        <a:p>
          <a:endParaRPr lang="es-EC"/>
        </a:p>
      </dgm:t>
    </dgm:pt>
    <dgm:pt modelId="{08217248-479B-402E-8930-E552979664B2}" type="sibTrans" cxnId="{1F5F7C2B-CE02-4ED3-85E2-091FF7A06A8B}">
      <dgm:prSet/>
      <dgm:spPr/>
      <dgm:t>
        <a:bodyPr/>
        <a:lstStyle/>
        <a:p>
          <a:endParaRPr lang="es-EC"/>
        </a:p>
      </dgm:t>
    </dgm:pt>
    <dgm:pt modelId="{283F70B5-0FFA-45F2-BF0D-6F4CECA3BBC2}">
      <dgm:prSet/>
      <dgm:spPr/>
      <dgm:t>
        <a:bodyPr/>
        <a:lstStyle/>
        <a:p>
          <a:r>
            <a:rPr lang="es-EC" dirty="0" smtClean="0"/>
            <a:t>El Inti Raymi es cultura porque está representado por sus elementos.</a:t>
          </a:r>
          <a:endParaRPr lang="es-EC" dirty="0"/>
        </a:p>
      </dgm:t>
    </dgm:pt>
    <dgm:pt modelId="{45E4E29A-FCDA-4FCA-B1ED-55B6178DA236}" type="parTrans" cxnId="{ACFA1A06-DA08-4CB5-9F09-5C91EB20E7A7}">
      <dgm:prSet/>
      <dgm:spPr/>
      <dgm:t>
        <a:bodyPr/>
        <a:lstStyle/>
        <a:p>
          <a:endParaRPr lang="es-EC"/>
        </a:p>
      </dgm:t>
    </dgm:pt>
    <dgm:pt modelId="{27799BDF-D885-4881-9B99-37E76100E9F1}" type="sibTrans" cxnId="{ACFA1A06-DA08-4CB5-9F09-5C91EB20E7A7}">
      <dgm:prSet/>
      <dgm:spPr/>
      <dgm:t>
        <a:bodyPr/>
        <a:lstStyle/>
        <a:p>
          <a:endParaRPr lang="es-EC"/>
        </a:p>
      </dgm:t>
    </dgm:pt>
    <dgm:pt modelId="{D4ADFE5C-9A8F-4854-B3B0-152105D88067}">
      <dgm:prSet/>
      <dgm:spPr/>
      <dgm:t>
        <a:bodyPr/>
        <a:lstStyle/>
        <a:p>
          <a:r>
            <a:rPr lang="es-MX" dirty="0" smtClean="0"/>
            <a:t>Reglas, normas, asuntos sociales, identidades y hábitos sociales</a:t>
          </a:r>
          <a:endParaRPr lang="es-EC" dirty="0"/>
        </a:p>
      </dgm:t>
    </dgm:pt>
    <dgm:pt modelId="{5BA56BEB-7DAD-4BB2-B423-B42B2D4642D6}" type="parTrans" cxnId="{02349E45-4D87-43E1-BC6A-C33AA1DAD8B8}">
      <dgm:prSet/>
      <dgm:spPr/>
      <dgm:t>
        <a:bodyPr/>
        <a:lstStyle/>
        <a:p>
          <a:endParaRPr lang="es-EC"/>
        </a:p>
      </dgm:t>
    </dgm:pt>
    <dgm:pt modelId="{7CD34784-21D6-46A3-A2C1-A652083C0CA6}" type="sibTrans" cxnId="{02349E45-4D87-43E1-BC6A-C33AA1DAD8B8}">
      <dgm:prSet/>
      <dgm:spPr/>
      <dgm:t>
        <a:bodyPr/>
        <a:lstStyle/>
        <a:p>
          <a:endParaRPr lang="es-EC"/>
        </a:p>
      </dgm:t>
    </dgm:pt>
    <dgm:pt modelId="{AAF1B9DE-FF5D-488F-B8F9-E5F4A37734C8}" type="pres">
      <dgm:prSet presAssocID="{D5F1DC42-7A56-4AEE-B95D-A48C070FD6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9B76F4C-812D-4955-BC84-804024047AF6}" type="pres">
      <dgm:prSet presAssocID="{46B88C48-5A9A-470F-8F39-518336590310}" presName="vertFlow" presStyleCnt="0"/>
      <dgm:spPr/>
    </dgm:pt>
    <dgm:pt modelId="{F5BE9D81-9034-4B28-9910-9AADCF1070A0}" type="pres">
      <dgm:prSet presAssocID="{46B88C48-5A9A-470F-8F39-518336590310}" presName="header" presStyleLbl="node1" presStyleIdx="0" presStyleCnt="2"/>
      <dgm:spPr/>
      <dgm:t>
        <a:bodyPr/>
        <a:lstStyle/>
        <a:p>
          <a:endParaRPr lang="es-EC"/>
        </a:p>
      </dgm:t>
    </dgm:pt>
    <dgm:pt modelId="{38A30B72-1733-4245-AAD4-D3FDB140C55F}" type="pres">
      <dgm:prSet presAssocID="{578596D9-0E48-4A9B-9471-25B99891BB16}" presName="parTrans" presStyleLbl="sibTrans2D1" presStyleIdx="0" presStyleCnt="8"/>
      <dgm:spPr/>
      <dgm:t>
        <a:bodyPr/>
        <a:lstStyle/>
        <a:p>
          <a:endParaRPr lang="es-EC"/>
        </a:p>
      </dgm:t>
    </dgm:pt>
    <dgm:pt modelId="{CECF3F2A-8A3B-4524-9353-D570A68F4350}" type="pres">
      <dgm:prSet presAssocID="{73A71AC8-BEC7-47F9-BF69-9A5D5965815D}" presName="child" presStyleLbl="alignAccFollow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97271C-7570-449E-B7E8-327B5B8C79D1}" type="pres">
      <dgm:prSet presAssocID="{2D147BD5-8823-4A5B-A570-4E9241955B5D}" presName="sibTrans" presStyleLbl="sibTrans2D1" presStyleIdx="1" presStyleCnt="8"/>
      <dgm:spPr/>
      <dgm:t>
        <a:bodyPr/>
        <a:lstStyle/>
        <a:p>
          <a:endParaRPr lang="es-EC"/>
        </a:p>
      </dgm:t>
    </dgm:pt>
    <dgm:pt modelId="{2677C32C-23B9-44FD-9F18-759CCF485496}" type="pres">
      <dgm:prSet presAssocID="{A780C014-A513-4D03-98AD-203AF44B9571}" presName="child" presStyleLbl="alignAccFollow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C00C53-9F43-4C31-985B-E791D39A1BC6}" type="pres">
      <dgm:prSet presAssocID="{4CCD2831-0406-4F45-8A85-465B520FC492}" presName="sibTrans" presStyleLbl="sibTrans2D1" presStyleIdx="2" presStyleCnt="8"/>
      <dgm:spPr/>
      <dgm:t>
        <a:bodyPr/>
        <a:lstStyle/>
        <a:p>
          <a:endParaRPr lang="es-EC"/>
        </a:p>
      </dgm:t>
    </dgm:pt>
    <dgm:pt modelId="{DC8B53E6-6AE4-42E5-AB36-A849780D11A4}" type="pres">
      <dgm:prSet presAssocID="{61C272A2-E074-4ED9-A7A3-7EDF37B5A5AD}" presName="child" presStyleLbl="alignAccFollow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B28993-80BE-4E2C-9DED-6626E3138DC7}" type="pres">
      <dgm:prSet presAssocID="{08217248-479B-402E-8930-E552979664B2}" presName="sibTrans" presStyleLbl="sibTrans2D1" presStyleIdx="3" presStyleCnt="8"/>
      <dgm:spPr/>
      <dgm:t>
        <a:bodyPr/>
        <a:lstStyle/>
        <a:p>
          <a:endParaRPr lang="es-EC"/>
        </a:p>
      </dgm:t>
    </dgm:pt>
    <dgm:pt modelId="{60FC30DA-50B9-45E8-BD30-B51FE452A2BE}" type="pres">
      <dgm:prSet presAssocID="{BF6080FB-E4CB-4C2B-B87C-3FD52040888F}" presName="child" presStyleLbl="alignAccFollow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12CE45-BAFD-4A21-A866-A4D69DA10E0E}" type="pres">
      <dgm:prSet presAssocID="{46B88C48-5A9A-470F-8F39-518336590310}" presName="hSp" presStyleCnt="0"/>
      <dgm:spPr/>
    </dgm:pt>
    <dgm:pt modelId="{6E848A90-D5A8-4E7F-8436-95C84BB33304}" type="pres">
      <dgm:prSet presAssocID="{F6B4D41F-5A56-4435-BB45-0B6A8BC6EB81}" presName="vertFlow" presStyleCnt="0"/>
      <dgm:spPr/>
    </dgm:pt>
    <dgm:pt modelId="{87514F3E-73FB-4658-89F1-B6CAA95BF2E6}" type="pres">
      <dgm:prSet presAssocID="{F6B4D41F-5A56-4435-BB45-0B6A8BC6EB81}" presName="header" presStyleLbl="node1" presStyleIdx="1" presStyleCnt="2"/>
      <dgm:spPr/>
      <dgm:t>
        <a:bodyPr/>
        <a:lstStyle/>
        <a:p>
          <a:endParaRPr lang="es-EC"/>
        </a:p>
      </dgm:t>
    </dgm:pt>
    <dgm:pt modelId="{7D7DDCA7-89E8-43A9-A018-F3FED386A13D}" type="pres">
      <dgm:prSet presAssocID="{9FF1A61B-A18F-4FE4-80E9-8896B0F01D61}" presName="parTrans" presStyleLbl="sibTrans2D1" presStyleIdx="4" presStyleCnt="8"/>
      <dgm:spPr/>
      <dgm:t>
        <a:bodyPr/>
        <a:lstStyle/>
        <a:p>
          <a:endParaRPr lang="es-EC"/>
        </a:p>
      </dgm:t>
    </dgm:pt>
    <dgm:pt modelId="{2CC93362-72DD-4F41-B556-DA004047EC9D}" type="pres">
      <dgm:prSet presAssocID="{D459AECF-121B-4DBB-9851-A45A3D32B738}" presName="child" presStyleLbl="alignAccFollow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C8F599-0DD4-4A6F-85EE-0BDA9E3CF3C2}" type="pres">
      <dgm:prSet presAssocID="{157E0CF9-76A7-4AB8-82F3-B7ADB7B2CF3C}" presName="sibTrans" presStyleLbl="sibTrans2D1" presStyleIdx="5" presStyleCnt="8"/>
      <dgm:spPr/>
      <dgm:t>
        <a:bodyPr/>
        <a:lstStyle/>
        <a:p>
          <a:endParaRPr lang="es-EC"/>
        </a:p>
      </dgm:t>
    </dgm:pt>
    <dgm:pt modelId="{7BD6925F-9523-468C-91A7-5EBE8B9EC46A}" type="pres">
      <dgm:prSet presAssocID="{D4ADFE5C-9A8F-4854-B3B0-152105D88067}" presName="child" presStyleLbl="alignAccFollow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B705E9-8AFD-46C6-94A8-E05547D04CA8}" type="pres">
      <dgm:prSet presAssocID="{7CD34784-21D6-46A3-A2C1-A652083C0CA6}" presName="sibTrans" presStyleLbl="sibTrans2D1" presStyleIdx="6" presStyleCnt="8"/>
      <dgm:spPr/>
      <dgm:t>
        <a:bodyPr/>
        <a:lstStyle/>
        <a:p>
          <a:endParaRPr lang="es-EC"/>
        </a:p>
      </dgm:t>
    </dgm:pt>
    <dgm:pt modelId="{4E99C5A1-06B8-422D-8139-2AE53BA94AEF}" type="pres">
      <dgm:prSet presAssocID="{283F70B5-0FFA-45F2-BF0D-6F4CECA3BBC2}" presName="child" presStyleLbl="alignAccFollow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CDD07F-19CE-42B1-8951-136CC1B3767C}" type="pres">
      <dgm:prSet presAssocID="{27799BDF-D885-4881-9B99-37E76100E9F1}" presName="sibTrans" presStyleLbl="sibTrans2D1" presStyleIdx="7" presStyleCnt="8"/>
      <dgm:spPr/>
      <dgm:t>
        <a:bodyPr/>
        <a:lstStyle/>
        <a:p>
          <a:endParaRPr lang="es-EC"/>
        </a:p>
      </dgm:t>
    </dgm:pt>
    <dgm:pt modelId="{015A8652-1C81-45AB-94E0-692D0007C2E9}" type="pres">
      <dgm:prSet presAssocID="{B533B68C-7DF7-4EE2-91F0-B3C8F08B53AF}" presName="child" presStyleLbl="alignAccFollow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43C3972-A275-4B29-9EEA-3AC1A452DD0D}" type="presOf" srcId="{BF6080FB-E4CB-4C2B-B87C-3FD52040888F}" destId="{60FC30DA-50B9-45E8-BD30-B51FE452A2BE}" srcOrd="0" destOrd="0" presId="urn:microsoft.com/office/officeart/2005/8/layout/lProcess1"/>
    <dgm:cxn modelId="{C5103E3D-E838-4BCC-AB64-C9D6E3ADB27C}" type="presOf" srcId="{D5F1DC42-7A56-4AEE-B95D-A48C070FD630}" destId="{AAF1B9DE-FF5D-488F-B8F9-E5F4A37734C8}" srcOrd="0" destOrd="0" presId="urn:microsoft.com/office/officeart/2005/8/layout/lProcess1"/>
    <dgm:cxn modelId="{420460C8-BAB5-4DB9-8CA4-419E3E835BBB}" type="presOf" srcId="{D459AECF-121B-4DBB-9851-A45A3D32B738}" destId="{2CC93362-72DD-4F41-B556-DA004047EC9D}" srcOrd="0" destOrd="0" presId="urn:microsoft.com/office/officeart/2005/8/layout/lProcess1"/>
    <dgm:cxn modelId="{1F5F7C2B-CE02-4ED3-85E2-091FF7A06A8B}" srcId="{46B88C48-5A9A-470F-8F39-518336590310}" destId="{61C272A2-E074-4ED9-A7A3-7EDF37B5A5AD}" srcOrd="2" destOrd="0" parTransId="{7E106971-0E1F-4554-9AC0-BF5854BEFBA5}" sibTransId="{08217248-479B-402E-8930-E552979664B2}"/>
    <dgm:cxn modelId="{A8993444-8CE0-4B13-8CEE-E168CEC1320F}" type="presOf" srcId="{F6B4D41F-5A56-4435-BB45-0B6A8BC6EB81}" destId="{87514F3E-73FB-4658-89F1-B6CAA95BF2E6}" srcOrd="0" destOrd="0" presId="urn:microsoft.com/office/officeart/2005/8/layout/lProcess1"/>
    <dgm:cxn modelId="{8C9FD7CE-4E11-4212-AB56-526EC50D0A07}" type="presOf" srcId="{61C272A2-E074-4ED9-A7A3-7EDF37B5A5AD}" destId="{DC8B53E6-6AE4-42E5-AB36-A849780D11A4}" srcOrd="0" destOrd="0" presId="urn:microsoft.com/office/officeart/2005/8/layout/lProcess1"/>
    <dgm:cxn modelId="{DCD8D9D2-3DA0-4F5D-BA96-3C4685D6E0AD}" type="presOf" srcId="{B533B68C-7DF7-4EE2-91F0-B3C8F08B53AF}" destId="{015A8652-1C81-45AB-94E0-692D0007C2E9}" srcOrd="0" destOrd="0" presId="urn:microsoft.com/office/officeart/2005/8/layout/lProcess1"/>
    <dgm:cxn modelId="{817089E4-8035-4438-84BF-8577D6E29531}" srcId="{D5F1DC42-7A56-4AEE-B95D-A48C070FD630}" destId="{F6B4D41F-5A56-4435-BB45-0B6A8BC6EB81}" srcOrd="1" destOrd="0" parTransId="{E80DD026-619B-4D79-8A6A-6774AB17E601}" sibTransId="{20C5E53D-3277-4A85-B891-7162628CABD6}"/>
    <dgm:cxn modelId="{2ED8BC80-CEE8-4CD1-8952-843C2DD1B50D}" type="presOf" srcId="{2D147BD5-8823-4A5B-A570-4E9241955B5D}" destId="{5597271C-7570-449E-B7E8-327B5B8C79D1}" srcOrd="0" destOrd="0" presId="urn:microsoft.com/office/officeart/2005/8/layout/lProcess1"/>
    <dgm:cxn modelId="{3B7D9A75-A324-4EB0-8080-7D43FB08A7B5}" type="presOf" srcId="{283F70B5-0FFA-45F2-BF0D-6F4CECA3BBC2}" destId="{4E99C5A1-06B8-422D-8139-2AE53BA94AEF}" srcOrd="0" destOrd="0" presId="urn:microsoft.com/office/officeart/2005/8/layout/lProcess1"/>
    <dgm:cxn modelId="{5EE07633-1886-48C7-858C-BF67DCD05014}" type="presOf" srcId="{73A71AC8-BEC7-47F9-BF69-9A5D5965815D}" destId="{CECF3F2A-8A3B-4524-9353-D570A68F4350}" srcOrd="0" destOrd="0" presId="urn:microsoft.com/office/officeart/2005/8/layout/lProcess1"/>
    <dgm:cxn modelId="{930C8869-2306-4710-80C1-CEF93DCE71DE}" type="presOf" srcId="{D4ADFE5C-9A8F-4854-B3B0-152105D88067}" destId="{7BD6925F-9523-468C-91A7-5EBE8B9EC46A}" srcOrd="0" destOrd="0" presId="urn:microsoft.com/office/officeart/2005/8/layout/lProcess1"/>
    <dgm:cxn modelId="{15E58FD5-49D0-4963-ABC9-CFBE8951B8B1}" srcId="{F6B4D41F-5A56-4435-BB45-0B6A8BC6EB81}" destId="{D459AECF-121B-4DBB-9851-A45A3D32B738}" srcOrd="0" destOrd="0" parTransId="{9FF1A61B-A18F-4FE4-80E9-8896B0F01D61}" sibTransId="{157E0CF9-76A7-4AB8-82F3-B7ADB7B2CF3C}"/>
    <dgm:cxn modelId="{855A5AF8-7323-4005-AAD4-FF5B3C638B75}" srcId="{46B88C48-5A9A-470F-8F39-518336590310}" destId="{A780C014-A513-4D03-98AD-203AF44B9571}" srcOrd="1" destOrd="0" parTransId="{B2C94B7F-7ABE-4C8E-918C-5B51A85130EB}" sibTransId="{4CCD2831-0406-4F45-8A85-465B520FC492}"/>
    <dgm:cxn modelId="{02349E45-4D87-43E1-BC6A-C33AA1DAD8B8}" srcId="{F6B4D41F-5A56-4435-BB45-0B6A8BC6EB81}" destId="{D4ADFE5C-9A8F-4854-B3B0-152105D88067}" srcOrd="1" destOrd="0" parTransId="{5BA56BEB-7DAD-4BB2-B423-B42B2D4642D6}" sibTransId="{7CD34784-21D6-46A3-A2C1-A652083C0CA6}"/>
    <dgm:cxn modelId="{87901ED5-52C1-4A41-B1A1-F8B4445A7AEC}" type="presOf" srcId="{08217248-479B-402E-8930-E552979664B2}" destId="{57B28993-80BE-4E2C-9DED-6626E3138DC7}" srcOrd="0" destOrd="0" presId="urn:microsoft.com/office/officeart/2005/8/layout/lProcess1"/>
    <dgm:cxn modelId="{BDE7D4D8-A132-48BE-8D26-3B74182B18DF}" srcId="{46B88C48-5A9A-470F-8F39-518336590310}" destId="{BF6080FB-E4CB-4C2B-B87C-3FD52040888F}" srcOrd="3" destOrd="0" parTransId="{51325E39-4096-499F-9461-13C3AC1ADD65}" sibTransId="{7EEF0EB8-3912-45F0-BA00-431C9E4BE728}"/>
    <dgm:cxn modelId="{11FFD5D1-690D-4A18-AA62-A8A3C74204CD}" type="presOf" srcId="{A780C014-A513-4D03-98AD-203AF44B9571}" destId="{2677C32C-23B9-44FD-9F18-759CCF485496}" srcOrd="0" destOrd="0" presId="urn:microsoft.com/office/officeart/2005/8/layout/lProcess1"/>
    <dgm:cxn modelId="{006B8337-1110-44EB-99FD-D62CEB632115}" srcId="{F6B4D41F-5A56-4435-BB45-0B6A8BC6EB81}" destId="{B533B68C-7DF7-4EE2-91F0-B3C8F08B53AF}" srcOrd="3" destOrd="0" parTransId="{E54EF0E3-7803-4910-BF41-6AC387B49FC2}" sibTransId="{FA0BD882-6239-48C9-966F-00D16601AA90}"/>
    <dgm:cxn modelId="{D8BC3E31-9281-404B-99C0-A281B82240A9}" type="presOf" srcId="{4CCD2831-0406-4F45-8A85-465B520FC492}" destId="{2EC00C53-9F43-4C31-985B-E791D39A1BC6}" srcOrd="0" destOrd="0" presId="urn:microsoft.com/office/officeart/2005/8/layout/lProcess1"/>
    <dgm:cxn modelId="{452FDD22-88F1-4D63-BFD3-B859E03A5499}" type="presOf" srcId="{46B88C48-5A9A-470F-8F39-518336590310}" destId="{F5BE9D81-9034-4B28-9910-9AADCF1070A0}" srcOrd="0" destOrd="0" presId="urn:microsoft.com/office/officeart/2005/8/layout/lProcess1"/>
    <dgm:cxn modelId="{F87CE12A-5F75-48A4-999A-81B28771C278}" type="presOf" srcId="{578596D9-0E48-4A9B-9471-25B99891BB16}" destId="{38A30B72-1733-4245-AAD4-D3FDB140C55F}" srcOrd="0" destOrd="0" presId="urn:microsoft.com/office/officeart/2005/8/layout/lProcess1"/>
    <dgm:cxn modelId="{C4D0CAAF-0DAA-40DD-810B-01C6DA793090}" type="presOf" srcId="{7CD34784-21D6-46A3-A2C1-A652083C0CA6}" destId="{95B705E9-8AFD-46C6-94A8-E05547D04CA8}" srcOrd="0" destOrd="0" presId="urn:microsoft.com/office/officeart/2005/8/layout/lProcess1"/>
    <dgm:cxn modelId="{ACFA1A06-DA08-4CB5-9F09-5C91EB20E7A7}" srcId="{F6B4D41F-5A56-4435-BB45-0B6A8BC6EB81}" destId="{283F70B5-0FFA-45F2-BF0D-6F4CECA3BBC2}" srcOrd="2" destOrd="0" parTransId="{45E4E29A-FCDA-4FCA-B1ED-55B6178DA236}" sibTransId="{27799BDF-D885-4881-9B99-37E76100E9F1}"/>
    <dgm:cxn modelId="{D40D67C8-E9BF-4130-9B2D-941C006D77C0}" srcId="{D5F1DC42-7A56-4AEE-B95D-A48C070FD630}" destId="{46B88C48-5A9A-470F-8F39-518336590310}" srcOrd="0" destOrd="0" parTransId="{BF2D5961-C0C7-41A5-8959-BA6845B2A99F}" sibTransId="{20C4E56C-7051-43CA-97E7-9778DF7DE3F2}"/>
    <dgm:cxn modelId="{0E017C62-A90C-4B56-9642-D4519EF4F232}" type="presOf" srcId="{157E0CF9-76A7-4AB8-82F3-B7ADB7B2CF3C}" destId="{40C8F599-0DD4-4A6F-85EE-0BDA9E3CF3C2}" srcOrd="0" destOrd="0" presId="urn:microsoft.com/office/officeart/2005/8/layout/lProcess1"/>
    <dgm:cxn modelId="{77C624B7-B32A-430C-8817-A04AD3F81161}" type="presOf" srcId="{9FF1A61B-A18F-4FE4-80E9-8896B0F01D61}" destId="{7D7DDCA7-89E8-43A9-A018-F3FED386A13D}" srcOrd="0" destOrd="0" presId="urn:microsoft.com/office/officeart/2005/8/layout/lProcess1"/>
    <dgm:cxn modelId="{560E2C22-2480-4C04-B264-9BAA233DC4A1}" srcId="{46B88C48-5A9A-470F-8F39-518336590310}" destId="{73A71AC8-BEC7-47F9-BF69-9A5D5965815D}" srcOrd="0" destOrd="0" parTransId="{578596D9-0E48-4A9B-9471-25B99891BB16}" sibTransId="{2D147BD5-8823-4A5B-A570-4E9241955B5D}"/>
    <dgm:cxn modelId="{BB72C124-036B-44BF-9F15-B2802F73F758}" type="presOf" srcId="{27799BDF-D885-4881-9B99-37E76100E9F1}" destId="{03CDD07F-19CE-42B1-8951-136CC1B3767C}" srcOrd="0" destOrd="0" presId="urn:microsoft.com/office/officeart/2005/8/layout/lProcess1"/>
    <dgm:cxn modelId="{047815C2-8D99-4AE2-A886-E184C3E58816}" type="presParOf" srcId="{AAF1B9DE-FF5D-488F-B8F9-E5F4A37734C8}" destId="{C9B76F4C-812D-4955-BC84-804024047AF6}" srcOrd="0" destOrd="0" presId="urn:microsoft.com/office/officeart/2005/8/layout/lProcess1"/>
    <dgm:cxn modelId="{BA75A367-6F8E-496F-9272-1ECA1058AEE5}" type="presParOf" srcId="{C9B76F4C-812D-4955-BC84-804024047AF6}" destId="{F5BE9D81-9034-4B28-9910-9AADCF1070A0}" srcOrd="0" destOrd="0" presId="urn:microsoft.com/office/officeart/2005/8/layout/lProcess1"/>
    <dgm:cxn modelId="{076DA759-AF1D-46AE-A4B0-FB8B08E7D9B2}" type="presParOf" srcId="{C9B76F4C-812D-4955-BC84-804024047AF6}" destId="{38A30B72-1733-4245-AAD4-D3FDB140C55F}" srcOrd="1" destOrd="0" presId="urn:microsoft.com/office/officeart/2005/8/layout/lProcess1"/>
    <dgm:cxn modelId="{34807138-8836-46AB-8B2A-25734FDE3834}" type="presParOf" srcId="{C9B76F4C-812D-4955-BC84-804024047AF6}" destId="{CECF3F2A-8A3B-4524-9353-D570A68F4350}" srcOrd="2" destOrd="0" presId="urn:microsoft.com/office/officeart/2005/8/layout/lProcess1"/>
    <dgm:cxn modelId="{038A6E6C-D16E-4DF8-8397-9E544D58265D}" type="presParOf" srcId="{C9B76F4C-812D-4955-BC84-804024047AF6}" destId="{5597271C-7570-449E-B7E8-327B5B8C79D1}" srcOrd="3" destOrd="0" presId="urn:microsoft.com/office/officeart/2005/8/layout/lProcess1"/>
    <dgm:cxn modelId="{B233228A-06DF-464E-A6F7-89154A197CEF}" type="presParOf" srcId="{C9B76F4C-812D-4955-BC84-804024047AF6}" destId="{2677C32C-23B9-44FD-9F18-759CCF485496}" srcOrd="4" destOrd="0" presId="urn:microsoft.com/office/officeart/2005/8/layout/lProcess1"/>
    <dgm:cxn modelId="{4905BFA2-6F46-45E4-AA41-F826BDF16835}" type="presParOf" srcId="{C9B76F4C-812D-4955-BC84-804024047AF6}" destId="{2EC00C53-9F43-4C31-985B-E791D39A1BC6}" srcOrd="5" destOrd="0" presId="urn:microsoft.com/office/officeart/2005/8/layout/lProcess1"/>
    <dgm:cxn modelId="{AEB8FEF9-EB05-489D-A0B2-6F1D5AE30D18}" type="presParOf" srcId="{C9B76F4C-812D-4955-BC84-804024047AF6}" destId="{DC8B53E6-6AE4-42E5-AB36-A849780D11A4}" srcOrd="6" destOrd="0" presId="urn:microsoft.com/office/officeart/2005/8/layout/lProcess1"/>
    <dgm:cxn modelId="{0879B690-5761-410A-A833-96E9DFCE070C}" type="presParOf" srcId="{C9B76F4C-812D-4955-BC84-804024047AF6}" destId="{57B28993-80BE-4E2C-9DED-6626E3138DC7}" srcOrd="7" destOrd="0" presId="urn:microsoft.com/office/officeart/2005/8/layout/lProcess1"/>
    <dgm:cxn modelId="{748EE079-5A66-448B-92F2-CA765BC48207}" type="presParOf" srcId="{C9B76F4C-812D-4955-BC84-804024047AF6}" destId="{60FC30DA-50B9-45E8-BD30-B51FE452A2BE}" srcOrd="8" destOrd="0" presId="urn:microsoft.com/office/officeart/2005/8/layout/lProcess1"/>
    <dgm:cxn modelId="{8213742F-8EEC-438C-8344-4B951BEC71F0}" type="presParOf" srcId="{AAF1B9DE-FF5D-488F-B8F9-E5F4A37734C8}" destId="{E112CE45-BAFD-4A21-A866-A4D69DA10E0E}" srcOrd="1" destOrd="0" presId="urn:microsoft.com/office/officeart/2005/8/layout/lProcess1"/>
    <dgm:cxn modelId="{49BACA66-3A1D-4A22-8D3A-1EB9A2276013}" type="presParOf" srcId="{AAF1B9DE-FF5D-488F-B8F9-E5F4A37734C8}" destId="{6E848A90-D5A8-4E7F-8436-95C84BB33304}" srcOrd="2" destOrd="0" presId="urn:microsoft.com/office/officeart/2005/8/layout/lProcess1"/>
    <dgm:cxn modelId="{20E626E3-70E1-44E2-9618-D503CE0E5B20}" type="presParOf" srcId="{6E848A90-D5A8-4E7F-8436-95C84BB33304}" destId="{87514F3E-73FB-4658-89F1-B6CAA95BF2E6}" srcOrd="0" destOrd="0" presId="urn:microsoft.com/office/officeart/2005/8/layout/lProcess1"/>
    <dgm:cxn modelId="{906887ED-705E-4D24-B6B5-C8989BDEF55E}" type="presParOf" srcId="{6E848A90-D5A8-4E7F-8436-95C84BB33304}" destId="{7D7DDCA7-89E8-43A9-A018-F3FED386A13D}" srcOrd="1" destOrd="0" presId="urn:microsoft.com/office/officeart/2005/8/layout/lProcess1"/>
    <dgm:cxn modelId="{C377C525-7124-408C-AF30-BF3FA9A0768A}" type="presParOf" srcId="{6E848A90-D5A8-4E7F-8436-95C84BB33304}" destId="{2CC93362-72DD-4F41-B556-DA004047EC9D}" srcOrd="2" destOrd="0" presId="urn:microsoft.com/office/officeart/2005/8/layout/lProcess1"/>
    <dgm:cxn modelId="{77311DE9-B301-4062-A949-E8C86D1FF8C6}" type="presParOf" srcId="{6E848A90-D5A8-4E7F-8436-95C84BB33304}" destId="{40C8F599-0DD4-4A6F-85EE-0BDA9E3CF3C2}" srcOrd="3" destOrd="0" presId="urn:microsoft.com/office/officeart/2005/8/layout/lProcess1"/>
    <dgm:cxn modelId="{9C68F44E-99B5-48E8-A2F8-7B7405BC5E2A}" type="presParOf" srcId="{6E848A90-D5A8-4E7F-8436-95C84BB33304}" destId="{7BD6925F-9523-468C-91A7-5EBE8B9EC46A}" srcOrd="4" destOrd="0" presId="urn:microsoft.com/office/officeart/2005/8/layout/lProcess1"/>
    <dgm:cxn modelId="{122F5C5F-EB99-4977-A7FB-98AD532F6DDF}" type="presParOf" srcId="{6E848A90-D5A8-4E7F-8436-95C84BB33304}" destId="{95B705E9-8AFD-46C6-94A8-E05547D04CA8}" srcOrd="5" destOrd="0" presId="urn:microsoft.com/office/officeart/2005/8/layout/lProcess1"/>
    <dgm:cxn modelId="{826533FD-EFB6-4C34-80C8-537C431E74FC}" type="presParOf" srcId="{6E848A90-D5A8-4E7F-8436-95C84BB33304}" destId="{4E99C5A1-06B8-422D-8139-2AE53BA94AEF}" srcOrd="6" destOrd="0" presId="urn:microsoft.com/office/officeart/2005/8/layout/lProcess1"/>
    <dgm:cxn modelId="{2695D036-3B26-400B-91AA-F760CB574EE1}" type="presParOf" srcId="{6E848A90-D5A8-4E7F-8436-95C84BB33304}" destId="{03CDD07F-19CE-42B1-8951-136CC1B3767C}" srcOrd="7" destOrd="0" presId="urn:microsoft.com/office/officeart/2005/8/layout/lProcess1"/>
    <dgm:cxn modelId="{1836D5D0-6E12-4C71-9B6D-FDBC1462A4F8}" type="presParOf" srcId="{6E848A90-D5A8-4E7F-8436-95C84BB33304}" destId="{015A8652-1C81-45AB-94E0-692D0007C2E9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9E6A67-325F-4FCC-B6D2-81CC64D90FC6}" type="doc">
      <dgm:prSet loTypeId="urn:microsoft.com/office/officeart/2005/8/layout/radial1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2B821E88-147E-4019-81BB-CE9016B0B69C}">
      <dgm:prSet phldrT="[Texto]" custT="1"/>
      <dgm:spPr/>
      <dgm:t>
        <a:bodyPr/>
        <a:lstStyle/>
        <a:p>
          <a:pPr algn="ctr"/>
          <a:r>
            <a:rPr lang="es-EC" sz="1200" b="1">
              <a:latin typeface="Times New Roman" panose="02020603050405020304" pitchFamily="18" charset="0"/>
              <a:cs typeface="Times New Roman" panose="02020603050405020304" pitchFamily="18" charset="0"/>
            </a:rPr>
            <a:t>Modelo de Valor Cultural de </a:t>
          </a:r>
          <a:r>
            <a:rPr lang="es-MX" sz="1200" b="1">
              <a:latin typeface="Times New Roman" panose="02020603050405020304" pitchFamily="18" charset="0"/>
              <a:cs typeface="Times New Roman" panose="02020603050405020304" pitchFamily="18" charset="0"/>
            </a:rPr>
            <a:t>Arrieta Urtizberea</a:t>
          </a:r>
          <a:endParaRPr lang="es-EC" sz="1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409451-1FF8-40D1-B2DB-809ECEA97A7A}" type="parTrans" cxnId="{B5F816D1-E0ED-41B0-89F8-1498EDF11EBB}">
      <dgm:prSet/>
      <dgm:spPr/>
      <dgm:t>
        <a:bodyPr/>
        <a:lstStyle/>
        <a:p>
          <a:pPr algn="ctr"/>
          <a:endParaRPr lang="es-EC"/>
        </a:p>
      </dgm:t>
    </dgm:pt>
    <dgm:pt modelId="{350C5E29-4321-4DE1-BA15-996A5EC05C24}" type="sibTrans" cxnId="{B5F816D1-E0ED-41B0-89F8-1498EDF11EBB}">
      <dgm:prSet/>
      <dgm:spPr/>
      <dgm:t>
        <a:bodyPr/>
        <a:lstStyle/>
        <a:p>
          <a:pPr algn="ctr"/>
          <a:endParaRPr lang="es-EC"/>
        </a:p>
      </dgm:t>
    </dgm:pt>
    <dgm:pt modelId="{0E7A95EB-B146-4957-A74F-215C18B28976}">
      <dgm:prSet phldrT="[Texto]" custT="1"/>
      <dgm:spPr/>
      <dgm:t>
        <a:bodyPr/>
        <a:lstStyle/>
        <a:p>
          <a:pPr algn="ctr"/>
          <a:r>
            <a:rPr lang="es-MX" sz="1200">
              <a:latin typeface="Times New Roman" panose="02020603050405020304" pitchFamily="18" charset="0"/>
              <a:cs typeface="Times New Roman" panose="02020603050405020304" pitchFamily="18" charset="0"/>
            </a:rPr>
            <a:t>Dimensión de identidad </a:t>
          </a:r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52B7D7-A1B2-4722-A065-60D2BD9A437B}" type="parTrans" cxnId="{29A6A22A-3643-4261-8D9E-800C64EA39EB}">
      <dgm:prSet/>
      <dgm:spPr/>
      <dgm:t>
        <a:bodyPr/>
        <a:lstStyle/>
        <a:p>
          <a:pPr algn="ctr"/>
          <a:endParaRPr lang="es-EC"/>
        </a:p>
      </dgm:t>
    </dgm:pt>
    <dgm:pt modelId="{138EA0EF-AF18-432C-AC74-1760BCBCACC7}" type="sibTrans" cxnId="{29A6A22A-3643-4261-8D9E-800C64EA39EB}">
      <dgm:prSet/>
      <dgm:spPr/>
      <dgm:t>
        <a:bodyPr/>
        <a:lstStyle/>
        <a:p>
          <a:pPr algn="ctr"/>
          <a:endParaRPr lang="es-EC"/>
        </a:p>
      </dgm:t>
    </dgm:pt>
    <dgm:pt modelId="{72F015BA-1BB8-4988-B535-DE4234AC7BCB}">
      <dgm:prSet phldrT="[Texto]" custT="1"/>
      <dgm:spPr/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Dimensión instrumental </a:t>
          </a:r>
        </a:p>
      </dgm:t>
    </dgm:pt>
    <dgm:pt modelId="{B4002050-1818-48FE-B6C4-ED467A24172C}" type="parTrans" cxnId="{2052D5BA-F616-43A8-A6FF-C0B5E0419849}">
      <dgm:prSet/>
      <dgm:spPr/>
      <dgm:t>
        <a:bodyPr/>
        <a:lstStyle/>
        <a:p>
          <a:pPr algn="ctr"/>
          <a:endParaRPr lang="es-EC"/>
        </a:p>
      </dgm:t>
    </dgm:pt>
    <dgm:pt modelId="{2DF16B24-5A40-4FF2-808C-5841C3694D22}" type="sibTrans" cxnId="{2052D5BA-F616-43A8-A6FF-C0B5E0419849}">
      <dgm:prSet/>
      <dgm:spPr/>
      <dgm:t>
        <a:bodyPr/>
        <a:lstStyle/>
        <a:p>
          <a:pPr algn="ctr"/>
          <a:endParaRPr lang="es-EC"/>
        </a:p>
      </dgm:t>
    </dgm:pt>
    <dgm:pt modelId="{39B25F30-0852-4378-8522-2776FA6976C8}">
      <dgm:prSet phldrT="[Texto]" custT="1"/>
      <dgm:spPr/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Dimensión educativa.</a:t>
          </a:r>
        </a:p>
      </dgm:t>
    </dgm:pt>
    <dgm:pt modelId="{25F51A0B-021B-4E83-9FFC-53CFE765F6E3}" type="parTrans" cxnId="{25534A91-E2EE-45E2-835D-7C67D7AFDD2A}">
      <dgm:prSet/>
      <dgm:spPr/>
      <dgm:t>
        <a:bodyPr/>
        <a:lstStyle/>
        <a:p>
          <a:pPr algn="ctr"/>
          <a:endParaRPr lang="es-EC"/>
        </a:p>
      </dgm:t>
    </dgm:pt>
    <dgm:pt modelId="{E9141477-3296-4F18-A544-A5F1EA610700}" type="sibTrans" cxnId="{25534A91-E2EE-45E2-835D-7C67D7AFDD2A}">
      <dgm:prSet/>
      <dgm:spPr/>
      <dgm:t>
        <a:bodyPr/>
        <a:lstStyle/>
        <a:p>
          <a:pPr algn="ctr"/>
          <a:endParaRPr lang="es-EC"/>
        </a:p>
      </dgm:t>
    </dgm:pt>
    <dgm:pt modelId="{D77039FC-F886-44ED-9717-BB9AF003A1BA}">
      <dgm:prSet phldrT="[Texto]" custT="1"/>
      <dgm:spPr/>
      <dgm:t>
        <a:bodyPr/>
        <a:lstStyle/>
        <a:p>
          <a:pPr algn="ctr"/>
          <a:r>
            <a:rPr lang="es-MX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Dimensión estético – formal 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82334-C2B6-4524-AA13-CFCEEA8B79D5}" type="parTrans" cxnId="{F467D20F-116E-4ABD-9514-F21851FC82D6}">
      <dgm:prSet/>
      <dgm:spPr/>
      <dgm:t>
        <a:bodyPr/>
        <a:lstStyle/>
        <a:p>
          <a:pPr algn="ctr"/>
          <a:endParaRPr lang="es-EC"/>
        </a:p>
      </dgm:t>
    </dgm:pt>
    <dgm:pt modelId="{8364D339-5A54-4D6A-8095-F0062D6BAF34}" type="sibTrans" cxnId="{F467D20F-116E-4ABD-9514-F21851FC82D6}">
      <dgm:prSet/>
      <dgm:spPr/>
      <dgm:t>
        <a:bodyPr/>
        <a:lstStyle/>
        <a:p>
          <a:pPr algn="ctr"/>
          <a:endParaRPr lang="es-EC"/>
        </a:p>
      </dgm:t>
    </dgm:pt>
    <dgm:pt modelId="{B70E233A-3711-4EE7-AA72-1A66B76A3DAA}">
      <dgm:prSet custT="1"/>
      <dgm:spPr/>
      <dgm:t>
        <a:bodyPr/>
        <a:lstStyle/>
        <a:p>
          <a:pPr algn="ctr"/>
          <a:r>
            <a:rPr lang="es-MX" sz="1200">
              <a:latin typeface="Times New Roman" panose="02020603050405020304" pitchFamily="18" charset="0"/>
              <a:cs typeface="Times New Roman" panose="02020603050405020304" pitchFamily="18" charset="0"/>
            </a:rPr>
            <a:t>Dimensión Económica</a:t>
          </a:r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BFF54A-E42B-4A83-ACCC-7684B23F0F70}" type="parTrans" cxnId="{9E4E057B-501D-4E40-924F-2276A6F909EB}">
      <dgm:prSet/>
      <dgm:spPr/>
      <dgm:t>
        <a:bodyPr/>
        <a:lstStyle/>
        <a:p>
          <a:pPr algn="ctr"/>
          <a:endParaRPr lang="es-EC"/>
        </a:p>
      </dgm:t>
    </dgm:pt>
    <dgm:pt modelId="{1BD360D9-65C6-4DF3-98F9-6F46C56E3089}" type="sibTrans" cxnId="{9E4E057B-501D-4E40-924F-2276A6F909EB}">
      <dgm:prSet/>
      <dgm:spPr/>
      <dgm:t>
        <a:bodyPr/>
        <a:lstStyle/>
        <a:p>
          <a:pPr algn="ctr"/>
          <a:endParaRPr lang="es-EC"/>
        </a:p>
      </dgm:t>
    </dgm:pt>
    <dgm:pt modelId="{F3C62D46-355D-46BC-81D6-C75BD30F563D}">
      <dgm:prSet custT="1"/>
      <dgm:spPr/>
      <dgm:t>
        <a:bodyPr/>
        <a:lstStyle/>
        <a:p>
          <a:pPr algn="ctr"/>
          <a:r>
            <a:rPr lang="es-MX" sz="1200">
              <a:latin typeface="Times New Roman" panose="02020603050405020304" pitchFamily="18" charset="0"/>
              <a:cs typeface="Times New Roman" panose="02020603050405020304" pitchFamily="18" charset="0"/>
            </a:rPr>
            <a:t>Dimensión documental</a:t>
          </a:r>
          <a:endParaRPr lang="es-EC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F7F7BC-BFAE-4145-BD30-45C793802FDE}" type="parTrans" cxnId="{D6C5CCF4-6D45-49C2-B3EE-298D49ADA26C}">
      <dgm:prSet/>
      <dgm:spPr/>
      <dgm:t>
        <a:bodyPr/>
        <a:lstStyle/>
        <a:p>
          <a:pPr algn="ctr"/>
          <a:endParaRPr lang="es-EC"/>
        </a:p>
      </dgm:t>
    </dgm:pt>
    <dgm:pt modelId="{11A2DE44-72FE-4094-9548-9FEF80458EE9}" type="sibTrans" cxnId="{D6C5CCF4-6D45-49C2-B3EE-298D49ADA26C}">
      <dgm:prSet/>
      <dgm:spPr/>
      <dgm:t>
        <a:bodyPr/>
        <a:lstStyle/>
        <a:p>
          <a:pPr algn="ctr"/>
          <a:endParaRPr lang="es-EC"/>
        </a:p>
      </dgm:t>
    </dgm:pt>
    <dgm:pt modelId="{F455C67A-C945-48BC-8EE5-B3714A71ABA9}" type="pres">
      <dgm:prSet presAssocID="{6E9E6A67-325F-4FCC-B6D2-81CC64D90FC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57C37D5-4B54-4B62-A1BC-ED1D58B44DFA}" type="pres">
      <dgm:prSet presAssocID="{2B821E88-147E-4019-81BB-CE9016B0B69C}" presName="centerShape" presStyleLbl="node0" presStyleIdx="0" presStyleCnt="1"/>
      <dgm:spPr/>
      <dgm:t>
        <a:bodyPr/>
        <a:lstStyle/>
        <a:p>
          <a:endParaRPr lang="es-EC"/>
        </a:p>
      </dgm:t>
    </dgm:pt>
    <dgm:pt modelId="{D82B84E9-75AA-45B6-923B-1800CF160E76}" type="pres">
      <dgm:prSet presAssocID="{E152B7D7-A1B2-4722-A065-60D2BD9A437B}" presName="Name9" presStyleLbl="parChTrans1D2" presStyleIdx="0" presStyleCnt="6"/>
      <dgm:spPr/>
      <dgm:t>
        <a:bodyPr/>
        <a:lstStyle/>
        <a:p>
          <a:endParaRPr lang="es-EC"/>
        </a:p>
      </dgm:t>
    </dgm:pt>
    <dgm:pt modelId="{B90DA686-DB7F-4E1C-8287-3E2E2C329DD5}" type="pres">
      <dgm:prSet presAssocID="{E152B7D7-A1B2-4722-A065-60D2BD9A437B}" presName="connTx" presStyleLbl="parChTrans1D2" presStyleIdx="0" presStyleCnt="6"/>
      <dgm:spPr/>
      <dgm:t>
        <a:bodyPr/>
        <a:lstStyle/>
        <a:p>
          <a:endParaRPr lang="es-EC"/>
        </a:p>
      </dgm:t>
    </dgm:pt>
    <dgm:pt modelId="{292F014D-3022-4C7D-9CDC-6162BC068542}" type="pres">
      <dgm:prSet presAssocID="{0E7A95EB-B146-4957-A74F-215C18B2897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32AABC-84B9-4852-AB0B-1566C40B8D9D}" type="pres">
      <dgm:prSet presAssocID="{4BF7F7BC-BFAE-4145-BD30-45C793802FDE}" presName="Name9" presStyleLbl="parChTrans1D2" presStyleIdx="1" presStyleCnt="6"/>
      <dgm:spPr/>
      <dgm:t>
        <a:bodyPr/>
        <a:lstStyle/>
        <a:p>
          <a:endParaRPr lang="es-EC"/>
        </a:p>
      </dgm:t>
    </dgm:pt>
    <dgm:pt modelId="{F30E6D9C-A9BB-4692-B1C8-358F4219F396}" type="pres">
      <dgm:prSet presAssocID="{4BF7F7BC-BFAE-4145-BD30-45C793802FDE}" presName="connTx" presStyleLbl="parChTrans1D2" presStyleIdx="1" presStyleCnt="6"/>
      <dgm:spPr/>
      <dgm:t>
        <a:bodyPr/>
        <a:lstStyle/>
        <a:p>
          <a:endParaRPr lang="es-EC"/>
        </a:p>
      </dgm:t>
    </dgm:pt>
    <dgm:pt modelId="{D8F9C9CA-C400-4676-B713-049A734508BA}" type="pres">
      <dgm:prSet presAssocID="{F3C62D46-355D-46BC-81D6-C75BD30F563D}" presName="node" presStyleLbl="node1" presStyleIdx="1" presStyleCnt="6" custRadScaleRad="101861" custRadScaleInc="20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CAAEF5-0BB1-4232-9DCB-F461FE1AB981}" type="pres">
      <dgm:prSet presAssocID="{B7BFF54A-E42B-4A83-ACCC-7684B23F0F70}" presName="Name9" presStyleLbl="parChTrans1D2" presStyleIdx="2" presStyleCnt="6"/>
      <dgm:spPr/>
      <dgm:t>
        <a:bodyPr/>
        <a:lstStyle/>
        <a:p>
          <a:endParaRPr lang="es-EC"/>
        </a:p>
      </dgm:t>
    </dgm:pt>
    <dgm:pt modelId="{6D88A75C-187A-434E-87AF-440337400327}" type="pres">
      <dgm:prSet presAssocID="{B7BFF54A-E42B-4A83-ACCC-7684B23F0F70}" presName="connTx" presStyleLbl="parChTrans1D2" presStyleIdx="2" presStyleCnt="6"/>
      <dgm:spPr/>
      <dgm:t>
        <a:bodyPr/>
        <a:lstStyle/>
        <a:p>
          <a:endParaRPr lang="es-EC"/>
        </a:p>
      </dgm:t>
    </dgm:pt>
    <dgm:pt modelId="{4AF6E861-35DA-4826-BD81-6FB73A8D8FCA}" type="pres">
      <dgm:prSet presAssocID="{B70E233A-3711-4EE7-AA72-1A66B76A3DA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CB2BAE-B2F2-4656-9AB0-083D3FEA1960}" type="pres">
      <dgm:prSet presAssocID="{B4002050-1818-48FE-B6C4-ED467A24172C}" presName="Name9" presStyleLbl="parChTrans1D2" presStyleIdx="3" presStyleCnt="6"/>
      <dgm:spPr/>
      <dgm:t>
        <a:bodyPr/>
        <a:lstStyle/>
        <a:p>
          <a:endParaRPr lang="es-EC"/>
        </a:p>
      </dgm:t>
    </dgm:pt>
    <dgm:pt modelId="{61E90450-A2FC-4F38-9C6F-DA94AB4A7BF1}" type="pres">
      <dgm:prSet presAssocID="{B4002050-1818-48FE-B6C4-ED467A24172C}" presName="connTx" presStyleLbl="parChTrans1D2" presStyleIdx="3" presStyleCnt="6"/>
      <dgm:spPr/>
      <dgm:t>
        <a:bodyPr/>
        <a:lstStyle/>
        <a:p>
          <a:endParaRPr lang="es-EC"/>
        </a:p>
      </dgm:t>
    </dgm:pt>
    <dgm:pt modelId="{B18A5211-B080-49D2-BAF0-4C8475C4E34D}" type="pres">
      <dgm:prSet presAssocID="{72F015BA-1BB8-4988-B535-DE4234AC7BCB}" presName="node" presStyleLbl="node1" presStyleIdx="3" presStyleCnt="6" custScaleX="1143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1DE919-84BF-4896-975F-6FD7BCAD274B}" type="pres">
      <dgm:prSet presAssocID="{25F51A0B-021B-4E83-9FFC-53CFE765F6E3}" presName="Name9" presStyleLbl="parChTrans1D2" presStyleIdx="4" presStyleCnt="6"/>
      <dgm:spPr/>
      <dgm:t>
        <a:bodyPr/>
        <a:lstStyle/>
        <a:p>
          <a:endParaRPr lang="es-EC"/>
        </a:p>
      </dgm:t>
    </dgm:pt>
    <dgm:pt modelId="{90F8E88D-2FD3-40FB-87DC-F6EEFCEDEC7E}" type="pres">
      <dgm:prSet presAssocID="{25F51A0B-021B-4E83-9FFC-53CFE765F6E3}" presName="connTx" presStyleLbl="parChTrans1D2" presStyleIdx="4" presStyleCnt="6"/>
      <dgm:spPr/>
      <dgm:t>
        <a:bodyPr/>
        <a:lstStyle/>
        <a:p>
          <a:endParaRPr lang="es-EC"/>
        </a:p>
      </dgm:t>
    </dgm:pt>
    <dgm:pt modelId="{6569CAC3-B944-44C3-B7CE-801CC56D121A}" type="pres">
      <dgm:prSet presAssocID="{39B25F30-0852-4378-8522-2776FA6976C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B7C825-60AD-4376-8F7E-EDEDB6CEF442}" type="pres">
      <dgm:prSet presAssocID="{85582334-C2B6-4524-AA13-CFCEEA8B79D5}" presName="Name9" presStyleLbl="parChTrans1D2" presStyleIdx="5" presStyleCnt="6"/>
      <dgm:spPr/>
      <dgm:t>
        <a:bodyPr/>
        <a:lstStyle/>
        <a:p>
          <a:endParaRPr lang="es-EC"/>
        </a:p>
      </dgm:t>
    </dgm:pt>
    <dgm:pt modelId="{21265341-2FDA-43BB-B6E9-A18FEF9E4482}" type="pres">
      <dgm:prSet presAssocID="{85582334-C2B6-4524-AA13-CFCEEA8B79D5}" presName="connTx" presStyleLbl="parChTrans1D2" presStyleIdx="5" presStyleCnt="6"/>
      <dgm:spPr/>
      <dgm:t>
        <a:bodyPr/>
        <a:lstStyle/>
        <a:p>
          <a:endParaRPr lang="es-EC"/>
        </a:p>
      </dgm:t>
    </dgm:pt>
    <dgm:pt modelId="{FF8EF6C5-DEEA-4367-92EE-C328C1B56272}" type="pres">
      <dgm:prSet presAssocID="{D77039FC-F886-44ED-9717-BB9AF003A1BA}" presName="node" presStyleLbl="node1" presStyleIdx="5" presStyleCnt="6" custRadScaleRad="98302" custRadScaleInc="9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DEF9D43-5689-4353-9674-BBF89E32B9AE}" type="presOf" srcId="{39B25F30-0852-4378-8522-2776FA6976C8}" destId="{6569CAC3-B944-44C3-B7CE-801CC56D121A}" srcOrd="0" destOrd="0" presId="urn:microsoft.com/office/officeart/2005/8/layout/radial1"/>
    <dgm:cxn modelId="{3D2E9AD5-A6FF-4B2C-9908-0023AE12F9C0}" type="presOf" srcId="{6E9E6A67-325F-4FCC-B6D2-81CC64D90FC6}" destId="{F455C67A-C945-48BC-8EE5-B3714A71ABA9}" srcOrd="0" destOrd="0" presId="urn:microsoft.com/office/officeart/2005/8/layout/radial1"/>
    <dgm:cxn modelId="{F467D20F-116E-4ABD-9514-F21851FC82D6}" srcId="{2B821E88-147E-4019-81BB-CE9016B0B69C}" destId="{D77039FC-F886-44ED-9717-BB9AF003A1BA}" srcOrd="5" destOrd="0" parTransId="{85582334-C2B6-4524-AA13-CFCEEA8B79D5}" sibTransId="{8364D339-5A54-4D6A-8095-F0062D6BAF34}"/>
    <dgm:cxn modelId="{B5F816D1-E0ED-41B0-89F8-1498EDF11EBB}" srcId="{6E9E6A67-325F-4FCC-B6D2-81CC64D90FC6}" destId="{2B821E88-147E-4019-81BB-CE9016B0B69C}" srcOrd="0" destOrd="0" parTransId="{20409451-1FF8-40D1-B2DB-809ECEA97A7A}" sibTransId="{350C5E29-4321-4DE1-BA15-996A5EC05C24}"/>
    <dgm:cxn modelId="{C9D7D641-40C4-46A7-8A00-2E36E5A7E2EE}" type="presOf" srcId="{25F51A0B-021B-4E83-9FFC-53CFE765F6E3}" destId="{331DE919-84BF-4896-975F-6FD7BCAD274B}" srcOrd="0" destOrd="0" presId="urn:microsoft.com/office/officeart/2005/8/layout/radial1"/>
    <dgm:cxn modelId="{991DFFBF-CD41-4AE5-93CA-AACCF9892B9E}" type="presOf" srcId="{B7BFF54A-E42B-4A83-ACCC-7684B23F0F70}" destId="{6D88A75C-187A-434E-87AF-440337400327}" srcOrd="1" destOrd="0" presId="urn:microsoft.com/office/officeart/2005/8/layout/radial1"/>
    <dgm:cxn modelId="{238F9641-8D7A-42C8-8755-6A8DB0607E36}" type="presOf" srcId="{72F015BA-1BB8-4988-B535-DE4234AC7BCB}" destId="{B18A5211-B080-49D2-BAF0-4C8475C4E34D}" srcOrd="0" destOrd="0" presId="urn:microsoft.com/office/officeart/2005/8/layout/radial1"/>
    <dgm:cxn modelId="{B3B1B301-70BB-4539-96F8-9C7E71AA4978}" type="presOf" srcId="{25F51A0B-021B-4E83-9FFC-53CFE765F6E3}" destId="{90F8E88D-2FD3-40FB-87DC-F6EEFCEDEC7E}" srcOrd="1" destOrd="0" presId="urn:microsoft.com/office/officeart/2005/8/layout/radial1"/>
    <dgm:cxn modelId="{9E4E057B-501D-4E40-924F-2276A6F909EB}" srcId="{2B821E88-147E-4019-81BB-CE9016B0B69C}" destId="{B70E233A-3711-4EE7-AA72-1A66B76A3DAA}" srcOrd="2" destOrd="0" parTransId="{B7BFF54A-E42B-4A83-ACCC-7684B23F0F70}" sibTransId="{1BD360D9-65C6-4DF3-98F9-6F46C56E3089}"/>
    <dgm:cxn modelId="{34014A54-A024-476D-A36F-1C8939F1A274}" type="presOf" srcId="{85582334-C2B6-4524-AA13-CFCEEA8B79D5}" destId="{21265341-2FDA-43BB-B6E9-A18FEF9E4482}" srcOrd="1" destOrd="0" presId="urn:microsoft.com/office/officeart/2005/8/layout/radial1"/>
    <dgm:cxn modelId="{491D515D-00D5-4FB9-8E9A-9ACD8B9617C9}" type="presOf" srcId="{E152B7D7-A1B2-4722-A065-60D2BD9A437B}" destId="{D82B84E9-75AA-45B6-923B-1800CF160E76}" srcOrd="0" destOrd="0" presId="urn:microsoft.com/office/officeart/2005/8/layout/radial1"/>
    <dgm:cxn modelId="{B05C31B6-963F-44C8-B10A-8CCDE8C09568}" type="presOf" srcId="{B7BFF54A-E42B-4A83-ACCC-7684B23F0F70}" destId="{63CAAEF5-0BB1-4232-9DCB-F461FE1AB981}" srcOrd="0" destOrd="0" presId="urn:microsoft.com/office/officeart/2005/8/layout/radial1"/>
    <dgm:cxn modelId="{4D19CDBF-7C91-476E-9DA3-BA5FE7640BBF}" type="presOf" srcId="{B4002050-1818-48FE-B6C4-ED467A24172C}" destId="{31CB2BAE-B2F2-4656-9AB0-083D3FEA1960}" srcOrd="0" destOrd="0" presId="urn:microsoft.com/office/officeart/2005/8/layout/radial1"/>
    <dgm:cxn modelId="{25534A91-E2EE-45E2-835D-7C67D7AFDD2A}" srcId="{2B821E88-147E-4019-81BB-CE9016B0B69C}" destId="{39B25F30-0852-4378-8522-2776FA6976C8}" srcOrd="4" destOrd="0" parTransId="{25F51A0B-021B-4E83-9FFC-53CFE765F6E3}" sibTransId="{E9141477-3296-4F18-A544-A5F1EA610700}"/>
    <dgm:cxn modelId="{39E86FCF-3658-46B9-85ED-77C6EB0E72AB}" type="presOf" srcId="{2B821E88-147E-4019-81BB-CE9016B0B69C}" destId="{A57C37D5-4B54-4B62-A1BC-ED1D58B44DFA}" srcOrd="0" destOrd="0" presId="urn:microsoft.com/office/officeart/2005/8/layout/radial1"/>
    <dgm:cxn modelId="{D6C5CCF4-6D45-49C2-B3EE-298D49ADA26C}" srcId="{2B821E88-147E-4019-81BB-CE9016B0B69C}" destId="{F3C62D46-355D-46BC-81D6-C75BD30F563D}" srcOrd="1" destOrd="0" parTransId="{4BF7F7BC-BFAE-4145-BD30-45C793802FDE}" sibTransId="{11A2DE44-72FE-4094-9548-9FEF80458EE9}"/>
    <dgm:cxn modelId="{D8D75F6F-835F-4CBB-B04F-CAFF2435864C}" type="presOf" srcId="{85582334-C2B6-4524-AA13-CFCEEA8B79D5}" destId="{29B7C825-60AD-4376-8F7E-EDEDB6CEF442}" srcOrd="0" destOrd="0" presId="urn:microsoft.com/office/officeart/2005/8/layout/radial1"/>
    <dgm:cxn modelId="{36263F12-A765-4B90-A7A8-AE28D8882D83}" type="presOf" srcId="{E152B7D7-A1B2-4722-A065-60D2BD9A437B}" destId="{B90DA686-DB7F-4E1C-8287-3E2E2C329DD5}" srcOrd="1" destOrd="0" presId="urn:microsoft.com/office/officeart/2005/8/layout/radial1"/>
    <dgm:cxn modelId="{5C0B8FFA-C7E5-4F26-8DBF-2C31C61FC28F}" type="presOf" srcId="{4BF7F7BC-BFAE-4145-BD30-45C793802FDE}" destId="{F30E6D9C-A9BB-4692-B1C8-358F4219F396}" srcOrd="1" destOrd="0" presId="urn:microsoft.com/office/officeart/2005/8/layout/radial1"/>
    <dgm:cxn modelId="{2052D5BA-F616-43A8-A6FF-C0B5E0419849}" srcId="{2B821E88-147E-4019-81BB-CE9016B0B69C}" destId="{72F015BA-1BB8-4988-B535-DE4234AC7BCB}" srcOrd="3" destOrd="0" parTransId="{B4002050-1818-48FE-B6C4-ED467A24172C}" sibTransId="{2DF16B24-5A40-4FF2-808C-5841C3694D22}"/>
    <dgm:cxn modelId="{92C451BD-A8EF-485B-A0CD-7A029B685791}" type="presOf" srcId="{0E7A95EB-B146-4957-A74F-215C18B28976}" destId="{292F014D-3022-4C7D-9CDC-6162BC068542}" srcOrd="0" destOrd="0" presId="urn:microsoft.com/office/officeart/2005/8/layout/radial1"/>
    <dgm:cxn modelId="{29A6A22A-3643-4261-8D9E-800C64EA39EB}" srcId="{2B821E88-147E-4019-81BB-CE9016B0B69C}" destId="{0E7A95EB-B146-4957-A74F-215C18B28976}" srcOrd="0" destOrd="0" parTransId="{E152B7D7-A1B2-4722-A065-60D2BD9A437B}" sibTransId="{138EA0EF-AF18-432C-AC74-1760BCBCACC7}"/>
    <dgm:cxn modelId="{840D7131-0FE1-4595-ADC5-7BEBC7092FF2}" type="presOf" srcId="{B70E233A-3711-4EE7-AA72-1A66B76A3DAA}" destId="{4AF6E861-35DA-4826-BD81-6FB73A8D8FCA}" srcOrd="0" destOrd="0" presId="urn:microsoft.com/office/officeart/2005/8/layout/radial1"/>
    <dgm:cxn modelId="{BC2ED7FF-FFBA-4FCA-A18E-4256D04C4EA4}" type="presOf" srcId="{4BF7F7BC-BFAE-4145-BD30-45C793802FDE}" destId="{5432AABC-84B9-4852-AB0B-1566C40B8D9D}" srcOrd="0" destOrd="0" presId="urn:microsoft.com/office/officeart/2005/8/layout/radial1"/>
    <dgm:cxn modelId="{BEF5A795-AD33-4D67-B3FC-1AA534C36F1D}" type="presOf" srcId="{F3C62D46-355D-46BC-81D6-C75BD30F563D}" destId="{D8F9C9CA-C400-4676-B713-049A734508BA}" srcOrd="0" destOrd="0" presId="urn:microsoft.com/office/officeart/2005/8/layout/radial1"/>
    <dgm:cxn modelId="{118FD028-D118-4612-8BB0-2CD21AE72CA8}" type="presOf" srcId="{B4002050-1818-48FE-B6C4-ED467A24172C}" destId="{61E90450-A2FC-4F38-9C6F-DA94AB4A7BF1}" srcOrd="1" destOrd="0" presId="urn:microsoft.com/office/officeart/2005/8/layout/radial1"/>
    <dgm:cxn modelId="{93D021CF-F9A1-43CA-9F6F-13A2E9E01B0E}" type="presOf" srcId="{D77039FC-F886-44ED-9717-BB9AF003A1BA}" destId="{FF8EF6C5-DEEA-4367-92EE-C328C1B56272}" srcOrd="0" destOrd="0" presId="urn:microsoft.com/office/officeart/2005/8/layout/radial1"/>
    <dgm:cxn modelId="{A5A1F472-0B1A-44BD-ADA9-387E9F55B9DB}" type="presParOf" srcId="{F455C67A-C945-48BC-8EE5-B3714A71ABA9}" destId="{A57C37D5-4B54-4B62-A1BC-ED1D58B44DFA}" srcOrd="0" destOrd="0" presId="urn:microsoft.com/office/officeart/2005/8/layout/radial1"/>
    <dgm:cxn modelId="{DD392635-F956-4DAE-86E1-1E6242BBD53D}" type="presParOf" srcId="{F455C67A-C945-48BC-8EE5-B3714A71ABA9}" destId="{D82B84E9-75AA-45B6-923B-1800CF160E76}" srcOrd="1" destOrd="0" presId="urn:microsoft.com/office/officeart/2005/8/layout/radial1"/>
    <dgm:cxn modelId="{70C36D97-39CD-45D6-935C-A96CF3F08449}" type="presParOf" srcId="{D82B84E9-75AA-45B6-923B-1800CF160E76}" destId="{B90DA686-DB7F-4E1C-8287-3E2E2C329DD5}" srcOrd="0" destOrd="0" presId="urn:microsoft.com/office/officeart/2005/8/layout/radial1"/>
    <dgm:cxn modelId="{F6A733D0-B540-4DC3-B018-12C738FD4A29}" type="presParOf" srcId="{F455C67A-C945-48BC-8EE5-B3714A71ABA9}" destId="{292F014D-3022-4C7D-9CDC-6162BC068542}" srcOrd="2" destOrd="0" presId="urn:microsoft.com/office/officeart/2005/8/layout/radial1"/>
    <dgm:cxn modelId="{1A68EE66-3DF9-4754-A4FE-E79E91648DD6}" type="presParOf" srcId="{F455C67A-C945-48BC-8EE5-B3714A71ABA9}" destId="{5432AABC-84B9-4852-AB0B-1566C40B8D9D}" srcOrd="3" destOrd="0" presId="urn:microsoft.com/office/officeart/2005/8/layout/radial1"/>
    <dgm:cxn modelId="{24B30A59-013E-4E18-BA34-2B900FEAA7AC}" type="presParOf" srcId="{5432AABC-84B9-4852-AB0B-1566C40B8D9D}" destId="{F30E6D9C-A9BB-4692-B1C8-358F4219F396}" srcOrd="0" destOrd="0" presId="urn:microsoft.com/office/officeart/2005/8/layout/radial1"/>
    <dgm:cxn modelId="{CBD8FAA8-B19E-4EA4-AEE9-E9CA422CE388}" type="presParOf" srcId="{F455C67A-C945-48BC-8EE5-B3714A71ABA9}" destId="{D8F9C9CA-C400-4676-B713-049A734508BA}" srcOrd="4" destOrd="0" presId="urn:microsoft.com/office/officeart/2005/8/layout/radial1"/>
    <dgm:cxn modelId="{C93FE60C-B232-43DD-959D-60B74FF24AD8}" type="presParOf" srcId="{F455C67A-C945-48BC-8EE5-B3714A71ABA9}" destId="{63CAAEF5-0BB1-4232-9DCB-F461FE1AB981}" srcOrd="5" destOrd="0" presId="urn:microsoft.com/office/officeart/2005/8/layout/radial1"/>
    <dgm:cxn modelId="{7B42161F-C443-4ACD-A652-5D6500B8E089}" type="presParOf" srcId="{63CAAEF5-0BB1-4232-9DCB-F461FE1AB981}" destId="{6D88A75C-187A-434E-87AF-440337400327}" srcOrd="0" destOrd="0" presId="urn:microsoft.com/office/officeart/2005/8/layout/radial1"/>
    <dgm:cxn modelId="{FE57516D-7B81-4F58-A197-8C65841BA51D}" type="presParOf" srcId="{F455C67A-C945-48BC-8EE5-B3714A71ABA9}" destId="{4AF6E861-35DA-4826-BD81-6FB73A8D8FCA}" srcOrd="6" destOrd="0" presId="urn:microsoft.com/office/officeart/2005/8/layout/radial1"/>
    <dgm:cxn modelId="{17395258-26EA-4A59-8CA0-C437B508F830}" type="presParOf" srcId="{F455C67A-C945-48BC-8EE5-B3714A71ABA9}" destId="{31CB2BAE-B2F2-4656-9AB0-083D3FEA1960}" srcOrd="7" destOrd="0" presId="urn:microsoft.com/office/officeart/2005/8/layout/radial1"/>
    <dgm:cxn modelId="{0021C0DB-EF4B-409D-9818-74189930E693}" type="presParOf" srcId="{31CB2BAE-B2F2-4656-9AB0-083D3FEA1960}" destId="{61E90450-A2FC-4F38-9C6F-DA94AB4A7BF1}" srcOrd="0" destOrd="0" presId="urn:microsoft.com/office/officeart/2005/8/layout/radial1"/>
    <dgm:cxn modelId="{5B74FDFD-716D-4166-B5D7-58297E5EC038}" type="presParOf" srcId="{F455C67A-C945-48BC-8EE5-B3714A71ABA9}" destId="{B18A5211-B080-49D2-BAF0-4C8475C4E34D}" srcOrd="8" destOrd="0" presId="urn:microsoft.com/office/officeart/2005/8/layout/radial1"/>
    <dgm:cxn modelId="{DE19CB13-B3DB-4E79-9322-3471E7A4AC51}" type="presParOf" srcId="{F455C67A-C945-48BC-8EE5-B3714A71ABA9}" destId="{331DE919-84BF-4896-975F-6FD7BCAD274B}" srcOrd="9" destOrd="0" presId="urn:microsoft.com/office/officeart/2005/8/layout/radial1"/>
    <dgm:cxn modelId="{0034A652-8CA6-401E-A4C5-E29CC1DE709E}" type="presParOf" srcId="{331DE919-84BF-4896-975F-6FD7BCAD274B}" destId="{90F8E88D-2FD3-40FB-87DC-F6EEFCEDEC7E}" srcOrd="0" destOrd="0" presId="urn:microsoft.com/office/officeart/2005/8/layout/radial1"/>
    <dgm:cxn modelId="{98471D48-2A72-4C71-B351-8B4378F69E79}" type="presParOf" srcId="{F455C67A-C945-48BC-8EE5-B3714A71ABA9}" destId="{6569CAC3-B944-44C3-B7CE-801CC56D121A}" srcOrd="10" destOrd="0" presId="urn:microsoft.com/office/officeart/2005/8/layout/radial1"/>
    <dgm:cxn modelId="{95D23FC7-3BC0-4C3B-8EDB-0B9743284902}" type="presParOf" srcId="{F455C67A-C945-48BC-8EE5-B3714A71ABA9}" destId="{29B7C825-60AD-4376-8F7E-EDEDB6CEF442}" srcOrd="11" destOrd="0" presId="urn:microsoft.com/office/officeart/2005/8/layout/radial1"/>
    <dgm:cxn modelId="{5F4E0605-31D7-424F-9EAF-EEFE12E149FB}" type="presParOf" srcId="{29B7C825-60AD-4376-8F7E-EDEDB6CEF442}" destId="{21265341-2FDA-43BB-B6E9-A18FEF9E4482}" srcOrd="0" destOrd="0" presId="urn:microsoft.com/office/officeart/2005/8/layout/radial1"/>
    <dgm:cxn modelId="{04AC3C17-7347-4723-9B1C-5F454EAC2C35}" type="presParOf" srcId="{F455C67A-C945-48BC-8EE5-B3714A71ABA9}" destId="{FF8EF6C5-DEEA-4367-92EE-C328C1B56272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FD6038-CD29-493F-8C97-F55AEDF933E6}" type="doc">
      <dgm:prSet loTypeId="urn:microsoft.com/office/officeart/2005/8/layout/bProcess3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74164559-967F-454C-9D57-9EAEE754AAEE}">
      <dgm:prSet phldrT="[Texto]"/>
      <dgm:spPr/>
      <dgm:t>
        <a:bodyPr/>
        <a:lstStyle/>
        <a:p>
          <a:r>
            <a:rPr lang="es-MX" b="0" dirty="0" smtClean="0">
              <a:latin typeface="Arial" panose="020B0604020202020204" pitchFamily="34" charset="0"/>
              <a:cs typeface="Arial" panose="020B0604020202020204" pitchFamily="34" charset="0"/>
            </a:rPr>
            <a:t>Armay tuta (baño ritual)</a:t>
          </a:r>
          <a:endParaRPr lang="es-EC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4F2D89-ECE4-486A-8F9F-0A07B014B218}" type="parTrans" cxnId="{32016CCD-B6BE-46BA-9873-9AE13A01E690}">
      <dgm:prSet/>
      <dgm:spPr/>
      <dgm:t>
        <a:bodyPr/>
        <a:lstStyle/>
        <a:p>
          <a:endParaRPr lang="es-EC"/>
        </a:p>
      </dgm:t>
    </dgm:pt>
    <dgm:pt modelId="{7A3FFC53-63B5-4064-8876-7AFA3B0FBB18}" type="sibTrans" cxnId="{32016CCD-B6BE-46BA-9873-9AE13A01E690}">
      <dgm:prSet/>
      <dgm:spPr/>
      <dgm:t>
        <a:bodyPr/>
        <a:lstStyle/>
        <a:p>
          <a:endParaRPr lang="es-EC"/>
        </a:p>
      </dgm:t>
    </dgm:pt>
    <dgm:pt modelId="{70A7464F-42E9-4665-B8F5-1FC9F3E54D5B}">
      <dgm:prSet phldrT="[Texto]"/>
      <dgm:spPr/>
      <dgm:t>
        <a:bodyPr/>
        <a:lstStyle/>
        <a:p>
          <a:r>
            <a:rPr lang="es-MX" b="0" dirty="0" smtClean="0">
              <a:latin typeface="Arial" panose="020B0604020202020204" pitchFamily="34" charset="0"/>
              <a:cs typeface="Arial" panose="020B0604020202020204" pitchFamily="34" charset="0"/>
            </a:rPr>
            <a:t>Tushukkuna (baile)</a:t>
          </a:r>
          <a:endParaRPr lang="es-EC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1C8EA4-D998-49E9-9A81-155051FE1C55}" type="parTrans" cxnId="{462184B7-2A68-4631-89C7-3B983ABE1347}">
      <dgm:prSet/>
      <dgm:spPr/>
      <dgm:t>
        <a:bodyPr/>
        <a:lstStyle/>
        <a:p>
          <a:endParaRPr lang="es-EC"/>
        </a:p>
      </dgm:t>
    </dgm:pt>
    <dgm:pt modelId="{45D3D816-D8F3-4F80-9E87-C2070ECB5134}" type="sibTrans" cxnId="{462184B7-2A68-4631-89C7-3B983ABE1347}">
      <dgm:prSet/>
      <dgm:spPr/>
      <dgm:t>
        <a:bodyPr/>
        <a:lstStyle/>
        <a:p>
          <a:endParaRPr lang="es-EC"/>
        </a:p>
      </dgm:t>
    </dgm:pt>
    <dgm:pt modelId="{402AC796-0383-4D92-84F8-897885152C7F}">
      <dgm:prSet phldrT="[Texto]"/>
      <dgm:spPr/>
      <dgm:t>
        <a:bodyPr/>
        <a:lstStyle/>
        <a:p>
          <a:r>
            <a:rPr lang="es-MX" b="0" dirty="0" smtClean="0">
              <a:latin typeface="Arial" panose="020B0604020202020204" pitchFamily="34" charset="0"/>
              <a:cs typeface="Arial" panose="020B0604020202020204" pitchFamily="34" charset="0"/>
            </a:rPr>
            <a:t>Rama de gallos</a:t>
          </a:r>
          <a:endParaRPr lang="es-EC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01E37C-DDF0-439C-8B1D-66BF7E81FD6E}" type="parTrans" cxnId="{56728582-2C6B-494B-B6C4-69907F83E7C5}">
      <dgm:prSet/>
      <dgm:spPr/>
      <dgm:t>
        <a:bodyPr/>
        <a:lstStyle/>
        <a:p>
          <a:endParaRPr lang="es-EC"/>
        </a:p>
      </dgm:t>
    </dgm:pt>
    <dgm:pt modelId="{E40679B4-FAB9-4DBD-A697-DF984A7F8F67}" type="sibTrans" cxnId="{56728582-2C6B-494B-B6C4-69907F83E7C5}">
      <dgm:prSet/>
      <dgm:spPr/>
      <dgm:t>
        <a:bodyPr/>
        <a:lstStyle/>
        <a:p>
          <a:endParaRPr lang="es-EC"/>
        </a:p>
      </dgm:t>
    </dgm:pt>
    <dgm:pt modelId="{329654EC-3D0E-4E87-A0F5-4BC75231DFD5}">
      <dgm:prSet phldrT="[Texto]"/>
      <dgm:spPr/>
      <dgm:t>
        <a:bodyPr/>
        <a:lstStyle/>
        <a:p>
          <a:r>
            <a:rPr lang="es-MX" b="0" dirty="0" smtClean="0">
              <a:latin typeface="Arial" panose="020B0604020202020204" pitchFamily="34" charset="0"/>
              <a:cs typeface="Arial" panose="020B0604020202020204" pitchFamily="34" charset="0"/>
            </a:rPr>
            <a:t>Pambamesa</a:t>
          </a:r>
          <a:endParaRPr lang="es-EC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75C263-A14F-4D49-96AD-03CE62F238D7}" type="parTrans" cxnId="{6FE97F31-B329-48C8-B579-AFE460A1BACB}">
      <dgm:prSet/>
      <dgm:spPr/>
      <dgm:t>
        <a:bodyPr/>
        <a:lstStyle/>
        <a:p>
          <a:endParaRPr lang="es-EC"/>
        </a:p>
      </dgm:t>
    </dgm:pt>
    <dgm:pt modelId="{0632B9E2-5601-4C43-8B17-D18AF6B6E079}" type="sibTrans" cxnId="{6FE97F31-B329-48C8-B579-AFE460A1BACB}">
      <dgm:prSet/>
      <dgm:spPr/>
      <dgm:t>
        <a:bodyPr/>
        <a:lstStyle/>
        <a:p>
          <a:endParaRPr lang="es-EC"/>
        </a:p>
      </dgm:t>
    </dgm:pt>
    <dgm:pt modelId="{347E2454-C2A4-4930-8CF0-E4793D281C39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Aya Huma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72ADC-D1BE-4E6F-9F83-5BDB45D71970}" type="parTrans" cxnId="{93A8CB13-2BB8-429A-B2A3-927A1B9731BA}">
      <dgm:prSet/>
      <dgm:spPr/>
      <dgm:t>
        <a:bodyPr/>
        <a:lstStyle/>
        <a:p>
          <a:endParaRPr lang="es-EC"/>
        </a:p>
      </dgm:t>
    </dgm:pt>
    <dgm:pt modelId="{493FD709-A961-4DEB-B5A3-9D20BCE50DAD}" type="sibTrans" cxnId="{93A8CB13-2BB8-429A-B2A3-927A1B9731BA}">
      <dgm:prSet/>
      <dgm:spPr/>
      <dgm:t>
        <a:bodyPr/>
        <a:lstStyle/>
        <a:p>
          <a:endParaRPr lang="es-EC"/>
        </a:p>
      </dgm:t>
    </dgm:pt>
    <dgm:pt modelId="{FF6D4B08-FFB1-44A9-92C7-329B6046ECAD}">
      <dgm:prSet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Toma de la plaza 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84F6AB-066C-4D9D-B6B3-E1B71F423DFF}" type="parTrans" cxnId="{965E0DE3-D3CE-4045-9E72-B0E2DCB3E696}">
      <dgm:prSet/>
      <dgm:spPr/>
      <dgm:t>
        <a:bodyPr/>
        <a:lstStyle/>
        <a:p>
          <a:endParaRPr lang="es-EC"/>
        </a:p>
      </dgm:t>
    </dgm:pt>
    <dgm:pt modelId="{0E6BB8F0-7E8D-4137-A17F-C9CEDFE01EED}" type="sibTrans" cxnId="{965E0DE3-D3CE-4045-9E72-B0E2DCB3E696}">
      <dgm:prSet/>
      <dgm:spPr/>
      <dgm:t>
        <a:bodyPr/>
        <a:lstStyle/>
        <a:p>
          <a:endParaRPr lang="es-EC"/>
        </a:p>
      </dgm:t>
    </dgm:pt>
    <dgm:pt modelId="{668954E7-D80E-4F0A-BC79-2868C073FF56}">
      <dgm:prSet/>
      <dgm:spPr/>
      <dgm:t>
        <a:bodyPr/>
        <a:lstStyle/>
        <a:p>
          <a:r>
            <a:rPr lang="es-MX" b="0" dirty="0" smtClean="0">
              <a:latin typeface="Arial" panose="020B0604020202020204" pitchFamily="34" charset="0"/>
              <a:cs typeface="Arial" panose="020B0604020202020204" pitchFamily="34" charset="0"/>
            </a:rPr>
            <a:t>Churana (Vestimenta)</a:t>
          </a:r>
          <a:endParaRPr lang="es-EC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C8120E-F975-4351-BB35-C56C2EC149C5}" type="parTrans" cxnId="{2A8A2662-5788-42A6-8186-C6CC052D6421}">
      <dgm:prSet/>
      <dgm:spPr/>
      <dgm:t>
        <a:bodyPr/>
        <a:lstStyle/>
        <a:p>
          <a:endParaRPr lang="es-EC"/>
        </a:p>
      </dgm:t>
    </dgm:pt>
    <dgm:pt modelId="{BBDB44B6-ED4D-40E1-824C-F86F6F4EA3A1}" type="sibTrans" cxnId="{2A8A2662-5788-42A6-8186-C6CC052D6421}">
      <dgm:prSet/>
      <dgm:spPr/>
      <dgm:t>
        <a:bodyPr/>
        <a:lstStyle/>
        <a:p>
          <a:endParaRPr lang="es-EC"/>
        </a:p>
      </dgm:t>
    </dgm:pt>
    <dgm:pt modelId="{009EE206-3A9C-4093-A580-28DFADE3FB86}">
      <dgm:prSet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Música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A75D51-ACA0-4737-994C-8D9A9E2A01E7}" type="parTrans" cxnId="{52E66F0C-E1C5-4991-B71A-05F03FDF37DD}">
      <dgm:prSet/>
      <dgm:spPr/>
      <dgm:t>
        <a:bodyPr/>
        <a:lstStyle/>
        <a:p>
          <a:endParaRPr lang="es-EC"/>
        </a:p>
      </dgm:t>
    </dgm:pt>
    <dgm:pt modelId="{130B8CA5-745E-4287-AB7C-FBF8CB06785E}" type="sibTrans" cxnId="{52E66F0C-E1C5-4991-B71A-05F03FDF37DD}">
      <dgm:prSet/>
      <dgm:spPr/>
      <dgm:t>
        <a:bodyPr/>
        <a:lstStyle/>
        <a:p>
          <a:endParaRPr lang="es-EC"/>
        </a:p>
      </dgm:t>
    </dgm:pt>
    <dgm:pt modelId="{906DA71B-E193-4266-822D-A112B16D8857}" type="pres">
      <dgm:prSet presAssocID="{D9FD6038-CD29-493F-8C97-F55AEDF933E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1F44BCB-2D88-4E18-92D6-D56CF397621A}" type="pres">
      <dgm:prSet presAssocID="{74164559-967F-454C-9D57-9EAEE754AAEE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D084B0-DD85-4B0B-B21D-7FE99B5B2972}" type="pres">
      <dgm:prSet presAssocID="{7A3FFC53-63B5-4064-8876-7AFA3B0FBB18}" presName="sibTrans" presStyleLbl="sibTrans1D1" presStyleIdx="0" presStyleCnt="7"/>
      <dgm:spPr/>
      <dgm:t>
        <a:bodyPr/>
        <a:lstStyle/>
        <a:p>
          <a:endParaRPr lang="es-EC"/>
        </a:p>
      </dgm:t>
    </dgm:pt>
    <dgm:pt modelId="{1A8C31BB-4E7B-4479-A6DE-865B4722C01D}" type="pres">
      <dgm:prSet presAssocID="{7A3FFC53-63B5-4064-8876-7AFA3B0FBB18}" presName="connectorText" presStyleLbl="sibTrans1D1" presStyleIdx="0" presStyleCnt="7"/>
      <dgm:spPr/>
      <dgm:t>
        <a:bodyPr/>
        <a:lstStyle/>
        <a:p>
          <a:endParaRPr lang="es-EC"/>
        </a:p>
      </dgm:t>
    </dgm:pt>
    <dgm:pt modelId="{D89DE5E4-C438-4A53-B3B5-1C0D04C44633}" type="pres">
      <dgm:prSet presAssocID="{668954E7-D80E-4F0A-BC79-2868C073FF5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09319B-4F2F-4D63-97E8-C960E8FD269E}" type="pres">
      <dgm:prSet presAssocID="{BBDB44B6-ED4D-40E1-824C-F86F6F4EA3A1}" presName="sibTrans" presStyleLbl="sibTrans1D1" presStyleIdx="1" presStyleCnt="7"/>
      <dgm:spPr/>
      <dgm:t>
        <a:bodyPr/>
        <a:lstStyle/>
        <a:p>
          <a:endParaRPr lang="es-EC"/>
        </a:p>
      </dgm:t>
    </dgm:pt>
    <dgm:pt modelId="{9A7A279D-A4BF-40E2-865A-25046E2E075F}" type="pres">
      <dgm:prSet presAssocID="{BBDB44B6-ED4D-40E1-824C-F86F6F4EA3A1}" presName="connectorText" presStyleLbl="sibTrans1D1" presStyleIdx="1" presStyleCnt="7"/>
      <dgm:spPr/>
      <dgm:t>
        <a:bodyPr/>
        <a:lstStyle/>
        <a:p>
          <a:endParaRPr lang="es-EC"/>
        </a:p>
      </dgm:t>
    </dgm:pt>
    <dgm:pt modelId="{D8827D51-1BFE-4F24-A7B3-172181ED276B}" type="pres">
      <dgm:prSet presAssocID="{70A7464F-42E9-4665-B8F5-1FC9F3E54D5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644233-B5B3-4450-A075-26A350CA5D42}" type="pres">
      <dgm:prSet presAssocID="{45D3D816-D8F3-4F80-9E87-C2070ECB5134}" presName="sibTrans" presStyleLbl="sibTrans1D1" presStyleIdx="2" presStyleCnt="7"/>
      <dgm:spPr/>
      <dgm:t>
        <a:bodyPr/>
        <a:lstStyle/>
        <a:p>
          <a:endParaRPr lang="es-EC"/>
        </a:p>
      </dgm:t>
    </dgm:pt>
    <dgm:pt modelId="{F134D360-0E86-4250-B3FB-A1D369916EF3}" type="pres">
      <dgm:prSet presAssocID="{45D3D816-D8F3-4F80-9E87-C2070ECB5134}" presName="connectorText" presStyleLbl="sibTrans1D1" presStyleIdx="2" presStyleCnt="7"/>
      <dgm:spPr/>
      <dgm:t>
        <a:bodyPr/>
        <a:lstStyle/>
        <a:p>
          <a:endParaRPr lang="es-EC"/>
        </a:p>
      </dgm:t>
    </dgm:pt>
    <dgm:pt modelId="{1ADFA4F4-9825-452D-AEF3-F17A670C3569}" type="pres">
      <dgm:prSet presAssocID="{402AC796-0383-4D92-84F8-897885152C7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590F32-D241-44DD-B897-9737B9879B10}" type="pres">
      <dgm:prSet presAssocID="{E40679B4-FAB9-4DBD-A697-DF984A7F8F67}" presName="sibTrans" presStyleLbl="sibTrans1D1" presStyleIdx="3" presStyleCnt="7"/>
      <dgm:spPr/>
      <dgm:t>
        <a:bodyPr/>
        <a:lstStyle/>
        <a:p>
          <a:endParaRPr lang="es-EC"/>
        </a:p>
      </dgm:t>
    </dgm:pt>
    <dgm:pt modelId="{5FD601DD-E4D9-4AA3-8FC4-30DB4A41A148}" type="pres">
      <dgm:prSet presAssocID="{E40679B4-FAB9-4DBD-A697-DF984A7F8F67}" presName="connectorText" presStyleLbl="sibTrans1D1" presStyleIdx="3" presStyleCnt="7"/>
      <dgm:spPr/>
      <dgm:t>
        <a:bodyPr/>
        <a:lstStyle/>
        <a:p>
          <a:endParaRPr lang="es-EC"/>
        </a:p>
      </dgm:t>
    </dgm:pt>
    <dgm:pt modelId="{8FF55A54-D56E-4713-B4EE-84114DAD9C38}" type="pres">
      <dgm:prSet presAssocID="{329654EC-3D0E-4E87-A0F5-4BC75231DFD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220754-8842-41DE-8696-6AB5CAC184CD}" type="pres">
      <dgm:prSet presAssocID="{0632B9E2-5601-4C43-8B17-D18AF6B6E079}" presName="sibTrans" presStyleLbl="sibTrans1D1" presStyleIdx="4" presStyleCnt="7"/>
      <dgm:spPr/>
      <dgm:t>
        <a:bodyPr/>
        <a:lstStyle/>
        <a:p>
          <a:endParaRPr lang="es-EC"/>
        </a:p>
      </dgm:t>
    </dgm:pt>
    <dgm:pt modelId="{957DBEEB-EE36-40E8-B5DF-10E940D9C70F}" type="pres">
      <dgm:prSet presAssocID="{0632B9E2-5601-4C43-8B17-D18AF6B6E079}" presName="connectorText" presStyleLbl="sibTrans1D1" presStyleIdx="4" presStyleCnt="7"/>
      <dgm:spPr/>
      <dgm:t>
        <a:bodyPr/>
        <a:lstStyle/>
        <a:p>
          <a:endParaRPr lang="es-EC"/>
        </a:p>
      </dgm:t>
    </dgm:pt>
    <dgm:pt modelId="{9102C2B1-E23D-4E28-B72B-96F59523CDCA}" type="pres">
      <dgm:prSet presAssocID="{FF6D4B08-FFB1-44A9-92C7-329B6046ECA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583568-2E3B-48D5-A001-626EB199437B}" type="pres">
      <dgm:prSet presAssocID="{0E6BB8F0-7E8D-4137-A17F-C9CEDFE01EED}" presName="sibTrans" presStyleLbl="sibTrans1D1" presStyleIdx="5" presStyleCnt="7"/>
      <dgm:spPr/>
      <dgm:t>
        <a:bodyPr/>
        <a:lstStyle/>
        <a:p>
          <a:endParaRPr lang="es-EC"/>
        </a:p>
      </dgm:t>
    </dgm:pt>
    <dgm:pt modelId="{B36E2750-4E72-4676-9634-3C0C01B3D56F}" type="pres">
      <dgm:prSet presAssocID="{0E6BB8F0-7E8D-4137-A17F-C9CEDFE01EED}" presName="connectorText" presStyleLbl="sibTrans1D1" presStyleIdx="5" presStyleCnt="7"/>
      <dgm:spPr/>
      <dgm:t>
        <a:bodyPr/>
        <a:lstStyle/>
        <a:p>
          <a:endParaRPr lang="es-EC"/>
        </a:p>
      </dgm:t>
    </dgm:pt>
    <dgm:pt modelId="{100F1EA1-A076-41DD-A61F-B9C54F1C9A15}" type="pres">
      <dgm:prSet presAssocID="{009EE206-3A9C-4093-A580-28DFADE3FB8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2E5A63-4037-4954-8598-18D37E0B3B50}" type="pres">
      <dgm:prSet presAssocID="{130B8CA5-745E-4287-AB7C-FBF8CB06785E}" presName="sibTrans" presStyleLbl="sibTrans1D1" presStyleIdx="6" presStyleCnt="7"/>
      <dgm:spPr/>
      <dgm:t>
        <a:bodyPr/>
        <a:lstStyle/>
        <a:p>
          <a:endParaRPr lang="es-EC"/>
        </a:p>
      </dgm:t>
    </dgm:pt>
    <dgm:pt modelId="{A45315B7-C370-4A76-A7FB-02B298CB95F4}" type="pres">
      <dgm:prSet presAssocID="{130B8CA5-745E-4287-AB7C-FBF8CB06785E}" presName="connectorText" presStyleLbl="sibTrans1D1" presStyleIdx="6" presStyleCnt="7"/>
      <dgm:spPr/>
      <dgm:t>
        <a:bodyPr/>
        <a:lstStyle/>
        <a:p>
          <a:endParaRPr lang="es-EC"/>
        </a:p>
      </dgm:t>
    </dgm:pt>
    <dgm:pt modelId="{C9BCDA7C-9166-4B0E-B450-111C746C6439}" type="pres">
      <dgm:prSet presAssocID="{347E2454-C2A4-4930-8CF0-E4793D281C39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4526868-F3DD-4215-BE89-8B5AE21468D6}" type="presOf" srcId="{74164559-967F-454C-9D57-9EAEE754AAEE}" destId="{91F44BCB-2D88-4E18-92D6-D56CF397621A}" srcOrd="0" destOrd="0" presId="urn:microsoft.com/office/officeart/2005/8/layout/bProcess3"/>
    <dgm:cxn modelId="{462184B7-2A68-4631-89C7-3B983ABE1347}" srcId="{D9FD6038-CD29-493F-8C97-F55AEDF933E6}" destId="{70A7464F-42E9-4665-B8F5-1FC9F3E54D5B}" srcOrd="2" destOrd="0" parTransId="{F51C8EA4-D998-49E9-9A81-155051FE1C55}" sibTransId="{45D3D816-D8F3-4F80-9E87-C2070ECB5134}"/>
    <dgm:cxn modelId="{52E66F0C-E1C5-4991-B71A-05F03FDF37DD}" srcId="{D9FD6038-CD29-493F-8C97-F55AEDF933E6}" destId="{009EE206-3A9C-4093-A580-28DFADE3FB86}" srcOrd="6" destOrd="0" parTransId="{12A75D51-ACA0-4737-994C-8D9A9E2A01E7}" sibTransId="{130B8CA5-745E-4287-AB7C-FBF8CB06785E}"/>
    <dgm:cxn modelId="{6FE97F31-B329-48C8-B579-AFE460A1BACB}" srcId="{D9FD6038-CD29-493F-8C97-F55AEDF933E6}" destId="{329654EC-3D0E-4E87-A0F5-4BC75231DFD5}" srcOrd="4" destOrd="0" parTransId="{3E75C263-A14F-4D49-96AD-03CE62F238D7}" sibTransId="{0632B9E2-5601-4C43-8B17-D18AF6B6E079}"/>
    <dgm:cxn modelId="{432F7E08-A1F3-4210-8D62-D2915E7E18A3}" type="presOf" srcId="{329654EC-3D0E-4E87-A0F5-4BC75231DFD5}" destId="{8FF55A54-D56E-4713-B4EE-84114DAD9C38}" srcOrd="0" destOrd="0" presId="urn:microsoft.com/office/officeart/2005/8/layout/bProcess3"/>
    <dgm:cxn modelId="{32016CCD-B6BE-46BA-9873-9AE13A01E690}" srcId="{D9FD6038-CD29-493F-8C97-F55AEDF933E6}" destId="{74164559-967F-454C-9D57-9EAEE754AAEE}" srcOrd="0" destOrd="0" parTransId="{B54F2D89-ECE4-486A-8F9F-0A07B014B218}" sibTransId="{7A3FFC53-63B5-4064-8876-7AFA3B0FBB18}"/>
    <dgm:cxn modelId="{A8D41677-1518-49C4-8DA6-AD0BB9985D73}" type="presOf" srcId="{45D3D816-D8F3-4F80-9E87-C2070ECB5134}" destId="{3F644233-B5B3-4450-A075-26A350CA5D42}" srcOrd="0" destOrd="0" presId="urn:microsoft.com/office/officeart/2005/8/layout/bProcess3"/>
    <dgm:cxn modelId="{BC53DBF7-40C4-457C-833C-F2CCB7DDE10C}" type="presOf" srcId="{D9FD6038-CD29-493F-8C97-F55AEDF933E6}" destId="{906DA71B-E193-4266-822D-A112B16D8857}" srcOrd="0" destOrd="0" presId="urn:microsoft.com/office/officeart/2005/8/layout/bProcess3"/>
    <dgm:cxn modelId="{FA91BC04-D63C-491E-8288-B567A91C9AEE}" type="presOf" srcId="{130B8CA5-745E-4287-AB7C-FBF8CB06785E}" destId="{682E5A63-4037-4954-8598-18D37E0B3B50}" srcOrd="0" destOrd="0" presId="urn:microsoft.com/office/officeart/2005/8/layout/bProcess3"/>
    <dgm:cxn modelId="{C26A9CCB-9282-4EAA-AA12-FD3847D18DC8}" type="presOf" srcId="{347E2454-C2A4-4930-8CF0-E4793D281C39}" destId="{C9BCDA7C-9166-4B0E-B450-111C746C6439}" srcOrd="0" destOrd="0" presId="urn:microsoft.com/office/officeart/2005/8/layout/bProcess3"/>
    <dgm:cxn modelId="{B8193F81-E15D-47A8-A5C9-43F7CA1BE563}" type="presOf" srcId="{E40679B4-FAB9-4DBD-A697-DF984A7F8F67}" destId="{38590F32-D241-44DD-B897-9737B9879B10}" srcOrd="0" destOrd="0" presId="urn:microsoft.com/office/officeart/2005/8/layout/bProcess3"/>
    <dgm:cxn modelId="{113009D4-F1AF-41D8-B371-5C63729DFC65}" type="presOf" srcId="{7A3FFC53-63B5-4064-8876-7AFA3B0FBB18}" destId="{1A8C31BB-4E7B-4479-A6DE-865B4722C01D}" srcOrd="1" destOrd="0" presId="urn:microsoft.com/office/officeart/2005/8/layout/bProcess3"/>
    <dgm:cxn modelId="{93A8CB13-2BB8-429A-B2A3-927A1B9731BA}" srcId="{D9FD6038-CD29-493F-8C97-F55AEDF933E6}" destId="{347E2454-C2A4-4930-8CF0-E4793D281C39}" srcOrd="7" destOrd="0" parTransId="{05272ADC-D1BE-4E6F-9F83-5BDB45D71970}" sibTransId="{493FD709-A961-4DEB-B5A3-9D20BCE50DAD}"/>
    <dgm:cxn modelId="{052BDED9-59C4-43C8-B318-427859A5D046}" type="presOf" srcId="{0E6BB8F0-7E8D-4137-A17F-C9CEDFE01EED}" destId="{52583568-2E3B-48D5-A001-626EB199437B}" srcOrd="0" destOrd="0" presId="urn:microsoft.com/office/officeart/2005/8/layout/bProcess3"/>
    <dgm:cxn modelId="{1ECCA7E0-1FA5-4AE2-A7A3-9CF0504CCD86}" type="presOf" srcId="{402AC796-0383-4D92-84F8-897885152C7F}" destId="{1ADFA4F4-9825-452D-AEF3-F17A670C3569}" srcOrd="0" destOrd="0" presId="urn:microsoft.com/office/officeart/2005/8/layout/bProcess3"/>
    <dgm:cxn modelId="{3478E863-87E8-481F-B7D2-1EB2845A20ED}" type="presOf" srcId="{70A7464F-42E9-4665-B8F5-1FC9F3E54D5B}" destId="{D8827D51-1BFE-4F24-A7B3-172181ED276B}" srcOrd="0" destOrd="0" presId="urn:microsoft.com/office/officeart/2005/8/layout/bProcess3"/>
    <dgm:cxn modelId="{56728582-2C6B-494B-B6C4-69907F83E7C5}" srcId="{D9FD6038-CD29-493F-8C97-F55AEDF933E6}" destId="{402AC796-0383-4D92-84F8-897885152C7F}" srcOrd="3" destOrd="0" parTransId="{3B01E37C-DDF0-439C-8B1D-66BF7E81FD6E}" sibTransId="{E40679B4-FAB9-4DBD-A697-DF984A7F8F67}"/>
    <dgm:cxn modelId="{D21575E1-E01D-44D8-8219-0B68246A53B4}" type="presOf" srcId="{FF6D4B08-FFB1-44A9-92C7-329B6046ECAD}" destId="{9102C2B1-E23D-4E28-B72B-96F59523CDCA}" srcOrd="0" destOrd="0" presId="urn:microsoft.com/office/officeart/2005/8/layout/bProcess3"/>
    <dgm:cxn modelId="{2A8A2662-5788-42A6-8186-C6CC052D6421}" srcId="{D9FD6038-CD29-493F-8C97-F55AEDF933E6}" destId="{668954E7-D80E-4F0A-BC79-2868C073FF56}" srcOrd="1" destOrd="0" parTransId="{FCC8120E-F975-4351-BB35-C56C2EC149C5}" sibTransId="{BBDB44B6-ED4D-40E1-824C-F86F6F4EA3A1}"/>
    <dgm:cxn modelId="{E0C99392-550A-411F-992D-40C46F9007C3}" type="presOf" srcId="{0632B9E2-5601-4C43-8B17-D18AF6B6E079}" destId="{957DBEEB-EE36-40E8-B5DF-10E940D9C70F}" srcOrd="1" destOrd="0" presId="urn:microsoft.com/office/officeart/2005/8/layout/bProcess3"/>
    <dgm:cxn modelId="{D9705F90-A7B9-440F-8E2E-0E3E93B52F01}" type="presOf" srcId="{668954E7-D80E-4F0A-BC79-2868C073FF56}" destId="{D89DE5E4-C438-4A53-B3B5-1C0D04C44633}" srcOrd="0" destOrd="0" presId="urn:microsoft.com/office/officeart/2005/8/layout/bProcess3"/>
    <dgm:cxn modelId="{965E0DE3-D3CE-4045-9E72-B0E2DCB3E696}" srcId="{D9FD6038-CD29-493F-8C97-F55AEDF933E6}" destId="{FF6D4B08-FFB1-44A9-92C7-329B6046ECAD}" srcOrd="5" destOrd="0" parTransId="{C184F6AB-066C-4D9D-B6B3-E1B71F423DFF}" sibTransId="{0E6BB8F0-7E8D-4137-A17F-C9CEDFE01EED}"/>
    <dgm:cxn modelId="{7BEDBE91-0970-4E93-867A-6A45C9953938}" type="presOf" srcId="{7A3FFC53-63B5-4064-8876-7AFA3B0FBB18}" destId="{CDD084B0-DD85-4B0B-B21D-7FE99B5B2972}" srcOrd="0" destOrd="0" presId="urn:microsoft.com/office/officeart/2005/8/layout/bProcess3"/>
    <dgm:cxn modelId="{7E1D04DA-5A49-4509-B747-1362C6BF9AC8}" type="presOf" srcId="{0632B9E2-5601-4C43-8B17-D18AF6B6E079}" destId="{D8220754-8842-41DE-8696-6AB5CAC184CD}" srcOrd="0" destOrd="0" presId="urn:microsoft.com/office/officeart/2005/8/layout/bProcess3"/>
    <dgm:cxn modelId="{DDF93F1F-0589-49A7-A152-393837D2CE74}" type="presOf" srcId="{E40679B4-FAB9-4DBD-A697-DF984A7F8F67}" destId="{5FD601DD-E4D9-4AA3-8FC4-30DB4A41A148}" srcOrd="1" destOrd="0" presId="urn:microsoft.com/office/officeart/2005/8/layout/bProcess3"/>
    <dgm:cxn modelId="{E56A482A-7959-4D79-81C0-0CB33CBCFFF4}" type="presOf" srcId="{0E6BB8F0-7E8D-4137-A17F-C9CEDFE01EED}" destId="{B36E2750-4E72-4676-9634-3C0C01B3D56F}" srcOrd="1" destOrd="0" presId="urn:microsoft.com/office/officeart/2005/8/layout/bProcess3"/>
    <dgm:cxn modelId="{54364BB1-E820-45E2-850C-B1B8506960C9}" type="presOf" srcId="{130B8CA5-745E-4287-AB7C-FBF8CB06785E}" destId="{A45315B7-C370-4A76-A7FB-02B298CB95F4}" srcOrd="1" destOrd="0" presId="urn:microsoft.com/office/officeart/2005/8/layout/bProcess3"/>
    <dgm:cxn modelId="{AE8F6A6F-EB8C-44AA-9D44-B99D0E0F069E}" type="presOf" srcId="{BBDB44B6-ED4D-40E1-824C-F86F6F4EA3A1}" destId="{9A7A279D-A4BF-40E2-865A-25046E2E075F}" srcOrd="1" destOrd="0" presId="urn:microsoft.com/office/officeart/2005/8/layout/bProcess3"/>
    <dgm:cxn modelId="{C502DA41-622D-4BB5-AC1C-A102BB093D17}" type="presOf" srcId="{45D3D816-D8F3-4F80-9E87-C2070ECB5134}" destId="{F134D360-0E86-4250-B3FB-A1D369916EF3}" srcOrd="1" destOrd="0" presId="urn:microsoft.com/office/officeart/2005/8/layout/bProcess3"/>
    <dgm:cxn modelId="{9806C865-6344-4458-BA8E-40C91300D943}" type="presOf" srcId="{009EE206-3A9C-4093-A580-28DFADE3FB86}" destId="{100F1EA1-A076-41DD-A61F-B9C54F1C9A15}" srcOrd="0" destOrd="0" presId="urn:microsoft.com/office/officeart/2005/8/layout/bProcess3"/>
    <dgm:cxn modelId="{EF3CBAB6-ED28-40A2-B17F-4D82FC9D1CFE}" type="presOf" srcId="{BBDB44B6-ED4D-40E1-824C-F86F6F4EA3A1}" destId="{1A09319B-4F2F-4D63-97E8-C960E8FD269E}" srcOrd="0" destOrd="0" presId="urn:microsoft.com/office/officeart/2005/8/layout/bProcess3"/>
    <dgm:cxn modelId="{CE1F9DC0-6F4F-4565-A3FD-0CD07B0544AD}" type="presParOf" srcId="{906DA71B-E193-4266-822D-A112B16D8857}" destId="{91F44BCB-2D88-4E18-92D6-D56CF397621A}" srcOrd="0" destOrd="0" presId="urn:microsoft.com/office/officeart/2005/8/layout/bProcess3"/>
    <dgm:cxn modelId="{A7685FE7-2432-41A8-9A91-51BDF017DF53}" type="presParOf" srcId="{906DA71B-E193-4266-822D-A112B16D8857}" destId="{CDD084B0-DD85-4B0B-B21D-7FE99B5B2972}" srcOrd="1" destOrd="0" presId="urn:microsoft.com/office/officeart/2005/8/layout/bProcess3"/>
    <dgm:cxn modelId="{2DC157A7-E3B1-495C-87C3-738233D02D53}" type="presParOf" srcId="{CDD084B0-DD85-4B0B-B21D-7FE99B5B2972}" destId="{1A8C31BB-4E7B-4479-A6DE-865B4722C01D}" srcOrd="0" destOrd="0" presId="urn:microsoft.com/office/officeart/2005/8/layout/bProcess3"/>
    <dgm:cxn modelId="{928DEDF3-3347-457B-AD48-F63232C8477F}" type="presParOf" srcId="{906DA71B-E193-4266-822D-A112B16D8857}" destId="{D89DE5E4-C438-4A53-B3B5-1C0D04C44633}" srcOrd="2" destOrd="0" presId="urn:microsoft.com/office/officeart/2005/8/layout/bProcess3"/>
    <dgm:cxn modelId="{74FEE28C-5683-47B5-B195-097935109C2D}" type="presParOf" srcId="{906DA71B-E193-4266-822D-A112B16D8857}" destId="{1A09319B-4F2F-4D63-97E8-C960E8FD269E}" srcOrd="3" destOrd="0" presId="urn:microsoft.com/office/officeart/2005/8/layout/bProcess3"/>
    <dgm:cxn modelId="{E26AF51E-BF66-4099-994F-5DF9C296916B}" type="presParOf" srcId="{1A09319B-4F2F-4D63-97E8-C960E8FD269E}" destId="{9A7A279D-A4BF-40E2-865A-25046E2E075F}" srcOrd="0" destOrd="0" presId="urn:microsoft.com/office/officeart/2005/8/layout/bProcess3"/>
    <dgm:cxn modelId="{6A648ED5-E76F-47C3-9CC4-FE497566C86B}" type="presParOf" srcId="{906DA71B-E193-4266-822D-A112B16D8857}" destId="{D8827D51-1BFE-4F24-A7B3-172181ED276B}" srcOrd="4" destOrd="0" presId="urn:microsoft.com/office/officeart/2005/8/layout/bProcess3"/>
    <dgm:cxn modelId="{09B77F0B-978A-46B3-82C3-0B801A65EA13}" type="presParOf" srcId="{906DA71B-E193-4266-822D-A112B16D8857}" destId="{3F644233-B5B3-4450-A075-26A350CA5D42}" srcOrd="5" destOrd="0" presId="urn:microsoft.com/office/officeart/2005/8/layout/bProcess3"/>
    <dgm:cxn modelId="{2F91EE18-AC43-4198-ACD9-DEA39655D0C1}" type="presParOf" srcId="{3F644233-B5B3-4450-A075-26A350CA5D42}" destId="{F134D360-0E86-4250-B3FB-A1D369916EF3}" srcOrd="0" destOrd="0" presId="urn:microsoft.com/office/officeart/2005/8/layout/bProcess3"/>
    <dgm:cxn modelId="{5BD0155F-453B-4593-AD51-E45FC5B8CB20}" type="presParOf" srcId="{906DA71B-E193-4266-822D-A112B16D8857}" destId="{1ADFA4F4-9825-452D-AEF3-F17A670C3569}" srcOrd="6" destOrd="0" presId="urn:microsoft.com/office/officeart/2005/8/layout/bProcess3"/>
    <dgm:cxn modelId="{03958D32-8302-412B-A846-551A93F3A4AE}" type="presParOf" srcId="{906DA71B-E193-4266-822D-A112B16D8857}" destId="{38590F32-D241-44DD-B897-9737B9879B10}" srcOrd="7" destOrd="0" presId="urn:microsoft.com/office/officeart/2005/8/layout/bProcess3"/>
    <dgm:cxn modelId="{02EB5D1E-5419-494E-ACF6-76DCBD566F4A}" type="presParOf" srcId="{38590F32-D241-44DD-B897-9737B9879B10}" destId="{5FD601DD-E4D9-4AA3-8FC4-30DB4A41A148}" srcOrd="0" destOrd="0" presId="urn:microsoft.com/office/officeart/2005/8/layout/bProcess3"/>
    <dgm:cxn modelId="{417F1D91-FEB2-4F4D-83D9-B9165621A231}" type="presParOf" srcId="{906DA71B-E193-4266-822D-A112B16D8857}" destId="{8FF55A54-D56E-4713-B4EE-84114DAD9C38}" srcOrd="8" destOrd="0" presId="urn:microsoft.com/office/officeart/2005/8/layout/bProcess3"/>
    <dgm:cxn modelId="{9122D9D5-9830-4FBA-84DB-DB53185F6B56}" type="presParOf" srcId="{906DA71B-E193-4266-822D-A112B16D8857}" destId="{D8220754-8842-41DE-8696-6AB5CAC184CD}" srcOrd="9" destOrd="0" presId="urn:microsoft.com/office/officeart/2005/8/layout/bProcess3"/>
    <dgm:cxn modelId="{C01C0B7B-F46D-42A0-A3A8-6CAAAAA0983F}" type="presParOf" srcId="{D8220754-8842-41DE-8696-6AB5CAC184CD}" destId="{957DBEEB-EE36-40E8-B5DF-10E940D9C70F}" srcOrd="0" destOrd="0" presId="urn:microsoft.com/office/officeart/2005/8/layout/bProcess3"/>
    <dgm:cxn modelId="{1DE1DFDF-1E9B-4EAF-992B-BADB0F676B28}" type="presParOf" srcId="{906DA71B-E193-4266-822D-A112B16D8857}" destId="{9102C2B1-E23D-4E28-B72B-96F59523CDCA}" srcOrd="10" destOrd="0" presId="urn:microsoft.com/office/officeart/2005/8/layout/bProcess3"/>
    <dgm:cxn modelId="{16B61062-0E0D-4DF4-A99A-C7AC19225E24}" type="presParOf" srcId="{906DA71B-E193-4266-822D-A112B16D8857}" destId="{52583568-2E3B-48D5-A001-626EB199437B}" srcOrd="11" destOrd="0" presId="urn:microsoft.com/office/officeart/2005/8/layout/bProcess3"/>
    <dgm:cxn modelId="{1CCB5EBC-8B88-47DD-8887-58FE43A4A6B7}" type="presParOf" srcId="{52583568-2E3B-48D5-A001-626EB199437B}" destId="{B36E2750-4E72-4676-9634-3C0C01B3D56F}" srcOrd="0" destOrd="0" presId="urn:microsoft.com/office/officeart/2005/8/layout/bProcess3"/>
    <dgm:cxn modelId="{7B9A1539-AFB6-42A6-8BB3-4821C488080E}" type="presParOf" srcId="{906DA71B-E193-4266-822D-A112B16D8857}" destId="{100F1EA1-A076-41DD-A61F-B9C54F1C9A15}" srcOrd="12" destOrd="0" presId="urn:microsoft.com/office/officeart/2005/8/layout/bProcess3"/>
    <dgm:cxn modelId="{E42BFAE9-13BF-484E-B1B5-1BC2A63AE85B}" type="presParOf" srcId="{906DA71B-E193-4266-822D-A112B16D8857}" destId="{682E5A63-4037-4954-8598-18D37E0B3B50}" srcOrd="13" destOrd="0" presId="urn:microsoft.com/office/officeart/2005/8/layout/bProcess3"/>
    <dgm:cxn modelId="{791F4338-67F6-4E10-B47D-5F1322BF8E8A}" type="presParOf" srcId="{682E5A63-4037-4954-8598-18D37E0B3B50}" destId="{A45315B7-C370-4A76-A7FB-02B298CB95F4}" srcOrd="0" destOrd="0" presId="urn:microsoft.com/office/officeart/2005/8/layout/bProcess3"/>
    <dgm:cxn modelId="{D00260DA-5D6B-4FF6-BA35-1AB7AE23F5DB}" type="presParOf" srcId="{906DA71B-E193-4266-822D-A112B16D8857}" destId="{C9BCDA7C-9166-4B0E-B450-111C746C6439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814E3-C4F4-416B-8650-C5C76A954364}" type="doc">
      <dgm:prSet loTypeId="urn:microsoft.com/office/officeart/2005/8/layout/lProcess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64AB6F42-3DF6-4C2B-83BA-18A2D2087FF8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rPr>
            <a:t>Metodología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amion" panose="020B0604020202020204" charset="0"/>
          </a:endParaRPr>
        </a:p>
      </dgm:t>
    </dgm:pt>
    <dgm:pt modelId="{9452029D-8361-4CFE-A93A-576FB92AC55D}" type="parTrans" cxnId="{EC41E1A9-9B1D-4AB2-A3D4-1BCBB4F104BC}">
      <dgm:prSet/>
      <dgm:spPr/>
      <dgm:t>
        <a:bodyPr/>
        <a:lstStyle/>
        <a:p>
          <a:endParaRPr lang="es-EC"/>
        </a:p>
      </dgm:t>
    </dgm:pt>
    <dgm:pt modelId="{211B7D97-7D7A-4033-BBD2-9F795BE2BA5D}" type="sibTrans" cxnId="{EC41E1A9-9B1D-4AB2-A3D4-1BCBB4F104BC}">
      <dgm:prSet/>
      <dgm:spPr/>
      <dgm:t>
        <a:bodyPr/>
        <a:lstStyle/>
        <a:p>
          <a:endParaRPr lang="es-EC"/>
        </a:p>
      </dgm:t>
    </dgm:pt>
    <dgm:pt modelId="{2C00E475-A8F9-4C9B-99D3-74EA8B94FCA7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Enfoque mixto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EC716-E681-4FCF-B175-2E8D848BBFCD}" type="parTrans" cxnId="{D7D867CF-71E0-474B-9900-8C94C23F7BCE}">
      <dgm:prSet/>
      <dgm:spPr/>
      <dgm:t>
        <a:bodyPr/>
        <a:lstStyle/>
        <a:p>
          <a:endParaRPr lang="es-EC"/>
        </a:p>
      </dgm:t>
    </dgm:pt>
    <dgm:pt modelId="{6EE31915-8910-4305-A298-BDDE4674899C}" type="sibTrans" cxnId="{D7D867CF-71E0-474B-9900-8C94C23F7BCE}">
      <dgm:prSet/>
      <dgm:spPr/>
      <dgm:t>
        <a:bodyPr/>
        <a:lstStyle/>
        <a:p>
          <a:endParaRPr lang="es-EC"/>
        </a:p>
      </dgm:t>
    </dgm:pt>
    <dgm:pt modelId="{397D1E15-81BB-4764-AB50-49878C7F0CDE}">
      <dgm:prSet phldrT="[Texto]"/>
      <dgm:spPr/>
      <dgm:t>
        <a:bodyPr/>
        <a:lstStyle/>
        <a:p>
          <a:r>
            <a:rPr lang="es-EC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Método inductivo y análisis descriptivo.</a:t>
          </a:r>
          <a:endParaRPr lang="es-EC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04E6E7-069C-40AD-AF6A-805BC7397491}" type="parTrans" cxnId="{98E49D80-F77D-474B-9203-88794DD966A3}">
      <dgm:prSet/>
      <dgm:spPr/>
      <dgm:t>
        <a:bodyPr/>
        <a:lstStyle/>
        <a:p>
          <a:endParaRPr lang="es-EC"/>
        </a:p>
      </dgm:t>
    </dgm:pt>
    <dgm:pt modelId="{7F1CCC22-A344-4A5E-BE45-FF112C1AB83C}" type="sibTrans" cxnId="{98E49D80-F77D-474B-9203-88794DD966A3}">
      <dgm:prSet/>
      <dgm:spPr/>
      <dgm:t>
        <a:bodyPr/>
        <a:lstStyle/>
        <a:p>
          <a:endParaRPr lang="es-EC"/>
        </a:p>
      </dgm:t>
    </dgm:pt>
    <dgm:pt modelId="{2CF65321-720E-481A-BC1C-9EBAC819B8E4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rPr>
            <a:t>Población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amion" panose="020B0604020202020204" charset="0"/>
          </a:endParaRPr>
        </a:p>
      </dgm:t>
    </dgm:pt>
    <dgm:pt modelId="{E8000980-EDD8-4198-B03C-A3F2FCC04BCC}" type="parTrans" cxnId="{576E1B56-4C08-4B1B-A3C9-3993392B88BE}">
      <dgm:prSet/>
      <dgm:spPr/>
      <dgm:t>
        <a:bodyPr/>
        <a:lstStyle/>
        <a:p>
          <a:endParaRPr lang="es-EC"/>
        </a:p>
      </dgm:t>
    </dgm:pt>
    <dgm:pt modelId="{E545D47E-6D6C-4DAB-B1E2-62F0DB3EF96B}" type="sibTrans" cxnId="{576E1B56-4C08-4B1B-A3C9-3993392B88BE}">
      <dgm:prSet/>
      <dgm:spPr/>
      <dgm:t>
        <a:bodyPr/>
        <a:lstStyle/>
        <a:p>
          <a:endParaRPr lang="es-EC"/>
        </a:p>
      </dgm:t>
    </dgm:pt>
    <dgm:pt modelId="{5A82A756-3351-438A-9358-D29FD03CF83A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Turistas que visiten o conozcan la provincia de Imbabura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7E6388-E1CD-491A-B383-450B43E41B9F}" type="parTrans" cxnId="{BC6B17F9-F361-4EE1-8415-D10718012ABD}">
      <dgm:prSet/>
      <dgm:spPr/>
      <dgm:t>
        <a:bodyPr/>
        <a:lstStyle/>
        <a:p>
          <a:endParaRPr lang="es-EC"/>
        </a:p>
      </dgm:t>
    </dgm:pt>
    <dgm:pt modelId="{DA4E2703-7956-4237-8D2E-9075F1041314}" type="sibTrans" cxnId="{BC6B17F9-F361-4EE1-8415-D10718012ABD}">
      <dgm:prSet/>
      <dgm:spPr/>
      <dgm:t>
        <a:bodyPr/>
        <a:lstStyle/>
        <a:p>
          <a:endParaRPr lang="es-EC"/>
        </a:p>
      </dgm:t>
    </dgm:pt>
    <dgm:pt modelId="{3550A1BA-24C2-44AB-B53E-60E57B651AE2}">
      <dgm:prSet phldrT="[Texto]"/>
      <dgm:spPr/>
      <dgm:t>
        <a:bodyPr/>
        <a:lstStyle/>
        <a:p>
          <a:r>
            <a:rPr lang="es-EC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Autoridades del GAD cantonal y miembros de comunidades.</a:t>
          </a:r>
          <a:endParaRPr lang="es-EC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A3E922-A4A8-4E38-9CBF-30303EEB985D}" type="parTrans" cxnId="{F3E61B7D-30B7-4172-BB61-5974AAF3B751}">
      <dgm:prSet/>
      <dgm:spPr/>
      <dgm:t>
        <a:bodyPr/>
        <a:lstStyle/>
        <a:p>
          <a:endParaRPr lang="es-EC"/>
        </a:p>
      </dgm:t>
    </dgm:pt>
    <dgm:pt modelId="{D9CA30D5-D225-4E3E-B688-81CF20886DB0}" type="sibTrans" cxnId="{F3E61B7D-30B7-4172-BB61-5974AAF3B751}">
      <dgm:prSet/>
      <dgm:spPr/>
      <dgm:t>
        <a:bodyPr/>
        <a:lstStyle/>
        <a:p>
          <a:endParaRPr lang="es-EC"/>
        </a:p>
      </dgm:t>
    </dgm:pt>
    <dgm:pt modelId="{1E90C210-6EBE-4454-9D24-56D98CD45562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rPr>
            <a:t>Instrumentos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amion" panose="020B0604020202020204" charset="0"/>
          </a:endParaRPr>
        </a:p>
      </dgm:t>
    </dgm:pt>
    <dgm:pt modelId="{EFC70162-04C3-4C96-B50C-6FAA891112D8}" type="parTrans" cxnId="{29FDCBE4-660E-4306-AC28-43C3F8ECC130}">
      <dgm:prSet/>
      <dgm:spPr/>
      <dgm:t>
        <a:bodyPr/>
        <a:lstStyle/>
        <a:p>
          <a:endParaRPr lang="es-EC"/>
        </a:p>
      </dgm:t>
    </dgm:pt>
    <dgm:pt modelId="{C76E3631-B572-44B1-89EA-8266A5C3124F}" type="sibTrans" cxnId="{29FDCBE4-660E-4306-AC28-43C3F8ECC130}">
      <dgm:prSet/>
      <dgm:spPr/>
      <dgm:t>
        <a:bodyPr/>
        <a:lstStyle/>
        <a:p>
          <a:endParaRPr lang="es-EC"/>
        </a:p>
      </dgm:t>
    </dgm:pt>
    <dgm:pt modelId="{544E46DD-A5E4-4511-B211-92CAD022707D}">
      <dgm:prSet phldrT="[Texto]"/>
      <dgm:spPr/>
      <dgm:t>
        <a:bodyPr/>
        <a:lstStyle/>
        <a:p>
          <a:r>
            <a:rPr lang="es-EC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Encuestas</a:t>
          </a:r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51EA27-64BD-43D3-9E5C-7416FE202D4C}" type="parTrans" cxnId="{FD26BCF7-D656-433C-BD15-8449764C580A}">
      <dgm:prSet/>
      <dgm:spPr/>
      <dgm:t>
        <a:bodyPr/>
        <a:lstStyle/>
        <a:p>
          <a:endParaRPr lang="es-EC"/>
        </a:p>
      </dgm:t>
    </dgm:pt>
    <dgm:pt modelId="{C466F412-E722-4952-9FCB-B6D9AE766E83}" type="sibTrans" cxnId="{FD26BCF7-D656-433C-BD15-8449764C580A}">
      <dgm:prSet/>
      <dgm:spPr/>
      <dgm:t>
        <a:bodyPr/>
        <a:lstStyle/>
        <a:p>
          <a:endParaRPr lang="es-EC"/>
        </a:p>
      </dgm:t>
    </dgm:pt>
    <dgm:pt modelId="{811DA337-0077-4686-9D69-B19E81F540C7}">
      <dgm:prSet phldrT="[Texto]"/>
      <dgm:spPr/>
      <dgm:t>
        <a:bodyPr/>
        <a:lstStyle/>
        <a:p>
          <a:r>
            <a:rPr lang="es-EC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Entrevistas</a:t>
          </a:r>
          <a:endParaRPr lang="es-EC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494587-E661-4207-84D7-141CE85FBCEB}" type="parTrans" cxnId="{D642C86B-E337-4E8E-B559-6FCDDC37C4BA}">
      <dgm:prSet/>
      <dgm:spPr/>
      <dgm:t>
        <a:bodyPr/>
        <a:lstStyle/>
        <a:p>
          <a:endParaRPr lang="es-EC"/>
        </a:p>
      </dgm:t>
    </dgm:pt>
    <dgm:pt modelId="{D597163E-A71B-4B10-9B8F-1D0B3DDA327B}" type="sibTrans" cxnId="{D642C86B-E337-4E8E-B559-6FCDDC37C4BA}">
      <dgm:prSet/>
      <dgm:spPr/>
      <dgm:t>
        <a:bodyPr/>
        <a:lstStyle/>
        <a:p>
          <a:endParaRPr lang="es-EC"/>
        </a:p>
      </dgm:t>
    </dgm:pt>
    <dgm:pt modelId="{E6A79834-1828-408D-9E8E-9B96FDDCBCFE}" type="pres">
      <dgm:prSet presAssocID="{DE7814E3-C4F4-416B-8650-C5C76A95436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3238DF6-3419-468F-A67C-C4F05CFBAEB8}" type="pres">
      <dgm:prSet presAssocID="{64AB6F42-3DF6-4C2B-83BA-18A2D2087FF8}" presName="compNode" presStyleCnt="0"/>
      <dgm:spPr/>
    </dgm:pt>
    <dgm:pt modelId="{D3CC22CB-3502-468A-BE51-A509596B0BB7}" type="pres">
      <dgm:prSet presAssocID="{64AB6F42-3DF6-4C2B-83BA-18A2D2087FF8}" presName="aNode" presStyleLbl="bgShp" presStyleIdx="0" presStyleCnt="3" custLinFactNeighborX="-3403" custLinFactNeighborY="379"/>
      <dgm:spPr/>
      <dgm:t>
        <a:bodyPr/>
        <a:lstStyle/>
        <a:p>
          <a:endParaRPr lang="es-EC"/>
        </a:p>
      </dgm:t>
    </dgm:pt>
    <dgm:pt modelId="{779F93BF-39BF-4173-83DB-30EA8B5BE287}" type="pres">
      <dgm:prSet presAssocID="{64AB6F42-3DF6-4C2B-83BA-18A2D2087FF8}" presName="textNode" presStyleLbl="bgShp" presStyleIdx="0" presStyleCnt="3"/>
      <dgm:spPr/>
      <dgm:t>
        <a:bodyPr/>
        <a:lstStyle/>
        <a:p>
          <a:endParaRPr lang="es-EC"/>
        </a:p>
      </dgm:t>
    </dgm:pt>
    <dgm:pt modelId="{26FDBDBA-D39C-4A38-8BDE-874067DCE0FB}" type="pres">
      <dgm:prSet presAssocID="{64AB6F42-3DF6-4C2B-83BA-18A2D2087FF8}" presName="compChildNode" presStyleCnt="0"/>
      <dgm:spPr/>
    </dgm:pt>
    <dgm:pt modelId="{ABE8D1D5-38D8-4ACD-BBDD-A694625FA0E3}" type="pres">
      <dgm:prSet presAssocID="{64AB6F42-3DF6-4C2B-83BA-18A2D2087FF8}" presName="theInnerList" presStyleCnt="0"/>
      <dgm:spPr/>
    </dgm:pt>
    <dgm:pt modelId="{BE1BDD3E-C51E-46B1-AABE-0C825A93D19D}" type="pres">
      <dgm:prSet presAssocID="{2C00E475-A8F9-4C9B-99D3-74EA8B94FCA7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BB9659-7178-4C05-ABEE-19580E585A58}" type="pres">
      <dgm:prSet presAssocID="{2C00E475-A8F9-4C9B-99D3-74EA8B94FCA7}" presName="aSpace2" presStyleCnt="0"/>
      <dgm:spPr/>
    </dgm:pt>
    <dgm:pt modelId="{A3EF7B01-C92B-4E94-8C03-94336FED2FC5}" type="pres">
      <dgm:prSet presAssocID="{397D1E15-81BB-4764-AB50-49878C7F0CDE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FB7C3A-6876-4E0E-BA0B-B2BB167E073A}" type="pres">
      <dgm:prSet presAssocID="{64AB6F42-3DF6-4C2B-83BA-18A2D2087FF8}" presName="aSpace" presStyleCnt="0"/>
      <dgm:spPr/>
    </dgm:pt>
    <dgm:pt modelId="{A19EBCDE-E05B-4AEF-989B-092381AEDFE6}" type="pres">
      <dgm:prSet presAssocID="{2CF65321-720E-481A-BC1C-9EBAC819B8E4}" presName="compNode" presStyleCnt="0"/>
      <dgm:spPr/>
    </dgm:pt>
    <dgm:pt modelId="{1980A12A-86C6-4405-98B8-E4E22EC89D71}" type="pres">
      <dgm:prSet presAssocID="{2CF65321-720E-481A-BC1C-9EBAC819B8E4}" presName="aNode" presStyleLbl="bgShp" presStyleIdx="1" presStyleCnt="3"/>
      <dgm:spPr/>
      <dgm:t>
        <a:bodyPr/>
        <a:lstStyle/>
        <a:p>
          <a:endParaRPr lang="es-EC"/>
        </a:p>
      </dgm:t>
    </dgm:pt>
    <dgm:pt modelId="{8C238640-AB3D-4A92-9693-7A3EB87ED9FD}" type="pres">
      <dgm:prSet presAssocID="{2CF65321-720E-481A-BC1C-9EBAC819B8E4}" presName="textNode" presStyleLbl="bgShp" presStyleIdx="1" presStyleCnt="3"/>
      <dgm:spPr/>
      <dgm:t>
        <a:bodyPr/>
        <a:lstStyle/>
        <a:p>
          <a:endParaRPr lang="es-EC"/>
        </a:p>
      </dgm:t>
    </dgm:pt>
    <dgm:pt modelId="{1E2960E6-6BF0-4C65-83BA-2CA9813AB563}" type="pres">
      <dgm:prSet presAssocID="{2CF65321-720E-481A-BC1C-9EBAC819B8E4}" presName="compChildNode" presStyleCnt="0"/>
      <dgm:spPr/>
    </dgm:pt>
    <dgm:pt modelId="{80D8F781-AD50-4698-B7DC-DEB39E180AD8}" type="pres">
      <dgm:prSet presAssocID="{2CF65321-720E-481A-BC1C-9EBAC819B8E4}" presName="theInnerList" presStyleCnt="0"/>
      <dgm:spPr/>
    </dgm:pt>
    <dgm:pt modelId="{0DE42805-E177-4251-A8D1-1D8A07827E0F}" type="pres">
      <dgm:prSet presAssocID="{5A82A756-3351-438A-9358-D29FD03CF83A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C817AF-A894-4945-A4BC-D27340F96EC6}" type="pres">
      <dgm:prSet presAssocID="{5A82A756-3351-438A-9358-D29FD03CF83A}" presName="aSpace2" presStyleCnt="0"/>
      <dgm:spPr/>
    </dgm:pt>
    <dgm:pt modelId="{706B96AC-E551-4631-BF7C-D29251B1E6B2}" type="pres">
      <dgm:prSet presAssocID="{3550A1BA-24C2-44AB-B53E-60E57B651AE2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023D71-E178-4000-AE49-2E11D5EAFDAA}" type="pres">
      <dgm:prSet presAssocID="{2CF65321-720E-481A-BC1C-9EBAC819B8E4}" presName="aSpace" presStyleCnt="0"/>
      <dgm:spPr/>
    </dgm:pt>
    <dgm:pt modelId="{8013A397-06C5-47C3-9D2A-C9525AD64809}" type="pres">
      <dgm:prSet presAssocID="{1E90C210-6EBE-4454-9D24-56D98CD45562}" presName="compNode" presStyleCnt="0"/>
      <dgm:spPr/>
    </dgm:pt>
    <dgm:pt modelId="{0F742BCE-14BE-4044-8BDC-3CFC2DEFEF15}" type="pres">
      <dgm:prSet presAssocID="{1E90C210-6EBE-4454-9D24-56D98CD45562}" presName="aNode" presStyleLbl="bgShp" presStyleIdx="2" presStyleCnt="3"/>
      <dgm:spPr/>
      <dgm:t>
        <a:bodyPr/>
        <a:lstStyle/>
        <a:p>
          <a:endParaRPr lang="es-EC"/>
        </a:p>
      </dgm:t>
    </dgm:pt>
    <dgm:pt modelId="{19215748-D63B-4F84-8174-0DD91012FAC8}" type="pres">
      <dgm:prSet presAssocID="{1E90C210-6EBE-4454-9D24-56D98CD45562}" presName="textNode" presStyleLbl="bgShp" presStyleIdx="2" presStyleCnt="3"/>
      <dgm:spPr/>
      <dgm:t>
        <a:bodyPr/>
        <a:lstStyle/>
        <a:p>
          <a:endParaRPr lang="es-EC"/>
        </a:p>
      </dgm:t>
    </dgm:pt>
    <dgm:pt modelId="{92BE434F-809A-416C-8666-8C10E3908A00}" type="pres">
      <dgm:prSet presAssocID="{1E90C210-6EBE-4454-9D24-56D98CD45562}" presName="compChildNode" presStyleCnt="0"/>
      <dgm:spPr/>
    </dgm:pt>
    <dgm:pt modelId="{16CD1358-0B22-4273-AD2F-47AC6AF71EB4}" type="pres">
      <dgm:prSet presAssocID="{1E90C210-6EBE-4454-9D24-56D98CD45562}" presName="theInnerList" presStyleCnt="0"/>
      <dgm:spPr/>
    </dgm:pt>
    <dgm:pt modelId="{2A83D595-6B69-43FA-ADDB-56B14CF6E0F3}" type="pres">
      <dgm:prSet presAssocID="{544E46DD-A5E4-4511-B211-92CAD022707D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74BBA4-636F-483F-9FBF-B618B154423D}" type="pres">
      <dgm:prSet presAssocID="{544E46DD-A5E4-4511-B211-92CAD022707D}" presName="aSpace2" presStyleCnt="0"/>
      <dgm:spPr/>
    </dgm:pt>
    <dgm:pt modelId="{664AF26C-14A0-4166-A0F4-3213E974B5B1}" type="pres">
      <dgm:prSet presAssocID="{811DA337-0077-4686-9D69-B19E81F540C7}" presName="childNode" presStyleLbl="node1" presStyleIdx="5" presStyleCnt="6" custLinFactNeighborX="1890" custLinFactNeighborY="-204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D867CF-71E0-474B-9900-8C94C23F7BCE}" srcId="{64AB6F42-3DF6-4C2B-83BA-18A2D2087FF8}" destId="{2C00E475-A8F9-4C9B-99D3-74EA8B94FCA7}" srcOrd="0" destOrd="0" parTransId="{5D3EC716-E681-4FCF-B175-2E8D848BBFCD}" sibTransId="{6EE31915-8910-4305-A298-BDDE4674899C}"/>
    <dgm:cxn modelId="{D344B2D6-DB62-4F42-9F70-C6697122EEF3}" type="presOf" srcId="{5A82A756-3351-438A-9358-D29FD03CF83A}" destId="{0DE42805-E177-4251-A8D1-1D8A07827E0F}" srcOrd="0" destOrd="0" presId="urn:microsoft.com/office/officeart/2005/8/layout/lProcess2"/>
    <dgm:cxn modelId="{9280445B-E76C-401F-A191-0753D9017F72}" type="presOf" srcId="{DE7814E3-C4F4-416B-8650-C5C76A954364}" destId="{E6A79834-1828-408D-9E8E-9B96FDDCBCFE}" srcOrd="0" destOrd="0" presId="urn:microsoft.com/office/officeart/2005/8/layout/lProcess2"/>
    <dgm:cxn modelId="{EC41E1A9-9B1D-4AB2-A3D4-1BCBB4F104BC}" srcId="{DE7814E3-C4F4-416B-8650-C5C76A954364}" destId="{64AB6F42-3DF6-4C2B-83BA-18A2D2087FF8}" srcOrd="0" destOrd="0" parTransId="{9452029D-8361-4CFE-A93A-576FB92AC55D}" sibTransId="{211B7D97-7D7A-4033-BBD2-9F795BE2BA5D}"/>
    <dgm:cxn modelId="{D642C86B-E337-4E8E-B559-6FCDDC37C4BA}" srcId="{1E90C210-6EBE-4454-9D24-56D98CD45562}" destId="{811DA337-0077-4686-9D69-B19E81F540C7}" srcOrd="1" destOrd="0" parTransId="{37494587-E661-4207-84D7-141CE85FBCEB}" sibTransId="{D597163E-A71B-4B10-9B8F-1D0B3DDA327B}"/>
    <dgm:cxn modelId="{576E1B56-4C08-4B1B-A3C9-3993392B88BE}" srcId="{DE7814E3-C4F4-416B-8650-C5C76A954364}" destId="{2CF65321-720E-481A-BC1C-9EBAC819B8E4}" srcOrd="1" destOrd="0" parTransId="{E8000980-EDD8-4198-B03C-A3F2FCC04BCC}" sibTransId="{E545D47E-6D6C-4DAB-B1E2-62F0DB3EF96B}"/>
    <dgm:cxn modelId="{5D1FAB6A-6FA2-4676-893C-E646BDBC0A6B}" type="presOf" srcId="{3550A1BA-24C2-44AB-B53E-60E57B651AE2}" destId="{706B96AC-E551-4631-BF7C-D29251B1E6B2}" srcOrd="0" destOrd="0" presId="urn:microsoft.com/office/officeart/2005/8/layout/lProcess2"/>
    <dgm:cxn modelId="{F3E61B7D-30B7-4172-BB61-5974AAF3B751}" srcId="{2CF65321-720E-481A-BC1C-9EBAC819B8E4}" destId="{3550A1BA-24C2-44AB-B53E-60E57B651AE2}" srcOrd="1" destOrd="0" parTransId="{30A3E922-A4A8-4E38-9CBF-30303EEB985D}" sibTransId="{D9CA30D5-D225-4E3E-B688-81CF20886DB0}"/>
    <dgm:cxn modelId="{29FDCBE4-660E-4306-AC28-43C3F8ECC130}" srcId="{DE7814E3-C4F4-416B-8650-C5C76A954364}" destId="{1E90C210-6EBE-4454-9D24-56D98CD45562}" srcOrd="2" destOrd="0" parTransId="{EFC70162-04C3-4C96-B50C-6FAA891112D8}" sibTransId="{C76E3631-B572-44B1-89EA-8266A5C3124F}"/>
    <dgm:cxn modelId="{887E6E5F-E8EA-4D47-B071-35FA5C505ECA}" type="presOf" srcId="{2CF65321-720E-481A-BC1C-9EBAC819B8E4}" destId="{1980A12A-86C6-4405-98B8-E4E22EC89D71}" srcOrd="0" destOrd="0" presId="urn:microsoft.com/office/officeart/2005/8/layout/lProcess2"/>
    <dgm:cxn modelId="{7ADC1E5E-BEB9-4943-AF44-41462E63C404}" type="presOf" srcId="{64AB6F42-3DF6-4C2B-83BA-18A2D2087FF8}" destId="{779F93BF-39BF-4173-83DB-30EA8B5BE287}" srcOrd="1" destOrd="0" presId="urn:microsoft.com/office/officeart/2005/8/layout/lProcess2"/>
    <dgm:cxn modelId="{BC6B17F9-F361-4EE1-8415-D10718012ABD}" srcId="{2CF65321-720E-481A-BC1C-9EBAC819B8E4}" destId="{5A82A756-3351-438A-9358-D29FD03CF83A}" srcOrd="0" destOrd="0" parTransId="{AC7E6388-E1CD-491A-B383-450B43E41B9F}" sibTransId="{DA4E2703-7956-4237-8D2E-9075F1041314}"/>
    <dgm:cxn modelId="{51C23F90-A170-4070-8386-6E8CDA2C3C21}" type="presOf" srcId="{2CF65321-720E-481A-BC1C-9EBAC819B8E4}" destId="{8C238640-AB3D-4A92-9693-7A3EB87ED9FD}" srcOrd="1" destOrd="0" presId="urn:microsoft.com/office/officeart/2005/8/layout/lProcess2"/>
    <dgm:cxn modelId="{FD26BCF7-D656-433C-BD15-8449764C580A}" srcId="{1E90C210-6EBE-4454-9D24-56D98CD45562}" destId="{544E46DD-A5E4-4511-B211-92CAD022707D}" srcOrd="0" destOrd="0" parTransId="{F951EA27-64BD-43D3-9E5C-7416FE202D4C}" sibTransId="{C466F412-E722-4952-9FCB-B6D9AE766E83}"/>
    <dgm:cxn modelId="{98E49D80-F77D-474B-9203-88794DD966A3}" srcId="{64AB6F42-3DF6-4C2B-83BA-18A2D2087FF8}" destId="{397D1E15-81BB-4764-AB50-49878C7F0CDE}" srcOrd="1" destOrd="0" parTransId="{7B04E6E7-069C-40AD-AF6A-805BC7397491}" sibTransId="{7F1CCC22-A344-4A5E-BE45-FF112C1AB83C}"/>
    <dgm:cxn modelId="{D3604CA2-B853-4195-B1B9-1E5846AEA94E}" type="presOf" srcId="{1E90C210-6EBE-4454-9D24-56D98CD45562}" destId="{0F742BCE-14BE-4044-8BDC-3CFC2DEFEF15}" srcOrd="0" destOrd="0" presId="urn:microsoft.com/office/officeart/2005/8/layout/lProcess2"/>
    <dgm:cxn modelId="{2AD8B9A4-551D-4BD8-81EB-47ECB1E04FE5}" type="presOf" srcId="{397D1E15-81BB-4764-AB50-49878C7F0CDE}" destId="{A3EF7B01-C92B-4E94-8C03-94336FED2FC5}" srcOrd="0" destOrd="0" presId="urn:microsoft.com/office/officeart/2005/8/layout/lProcess2"/>
    <dgm:cxn modelId="{A8D38932-1468-402A-94A3-9BA2B329EB1F}" type="presOf" srcId="{64AB6F42-3DF6-4C2B-83BA-18A2D2087FF8}" destId="{D3CC22CB-3502-468A-BE51-A509596B0BB7}" srcOrd="0" destOrd="0" presId="urn:microsoft.com/office/officeart/2005/8/layout/lProcess2"/>
    <dgm:cxn modelId="{E9DB7AAC-A3E6-4E51-B8F9-E8EF9A1A8096}" type="presOf" srcId="{811DA337-0077-4686-9D69-B19E81F540C7}" destId="{664AF26C-14A0-4166-A0F4-3213E974B5B1}" srcOrd="0" destOrd="0" presId="urn:microsoft.com/office/officeart/2005/8/layout/lProcess2"/>
    <dgm:cxn modelId="{15BBDB57-33A3-4843-8681-961111CE6203}" type="presOf" srcId="{544E46DD-A5E4-4511-B211-92CAD022707D}" destId="{2A83D595-6B69-43FA-ADDB-56B14CF6E0F3}" srcOrd="0" destOrd="0" presId="urn:microsoft.com/office/officeart/2005/8/layout/lProcess2"/>
    <dgm:cxn modelId="{7476B9DF-5887-43E4-BD70-7B4C1DFBEC33}" type="presOf" srcId="{1E90C210-6EBE-4454-9D24-56D98CD45562}" destId="{19215748-D63B-4F84-8174-0DD91012FAC8}" srcOrd="1" destOrd="0" presId="urn:microsoft.com/office/officeart/2005/8/layout/lProcess2"/>
    <dgm:cxn modelId="{8A719D19-90BC-48B8-8A03-1155213A3D36}" type="presOf" srcId="{2C00E475-A8F9-4C9B-99D3-74EA8B94FCA7}" destId="{BE1BDD3E-C51E-46B1-AABE-0C825A93D19D}" srcOrd="0" destOrd="0" presId="urn:microsoft.com/office/officeart/2005/8/layout/lProcess2"/>
    <dgm:cxn modelId="{B6B883AA-82EA-46DF-A4F8-79A0F36508FE}" type="presParOf" srcId="{E6A79834-1828-408D-9E8E-9B96FDDCBCFE}" destId="{E3238DF6-3419-468F-A67C-C4F05CFBAEB8}" srcOrd="0" destOrd="0" presId="urn:microsoft.com/office/officeart/2005/8/layout/lProcess2"/>
    <dgm:cxn modelId="{861D93D6-8E01-430B-BFF3-2424E3616F4C}" type="presParOf" srcId="{E3238DF6-3419-468F-A67C-C4F05CFBAEB8}" destId="{D3CC22CB-3502-468A-BE51-A509596B0BB7}" srcOrd="0" destOrd="0" presId="urn:microsoft.com/office/officeart/2005/8/layout/lProcess2"/>
    <dgm:cxn modelId="{69AD4969-8CD7-495F-8CA9-F975DD6E77A3}" type="presParOf" srcId="{E3238DF6-3419-468F-A67C-C4F05CFBAEB8}" destId="{779F93BF-39BF-4173-83DB-30EA8B5BE287}" srcOrd="1" destOrd="0" presId="urn:microsoft.com/office/officeart/2005/8/layout/lProcess2"/>
    <dgm:cxn modelId="{B053C0E1-3B6D-4A9C-AA1D-34C3834746D3}" type="presParOf" srcId="{E3238DF6-3419-468F-A67C-C4F05CFBAEB8}" destId="{26FDBDBA-D39C-4A38-8BDE-874067DCE0FB}" srcOrd="2" destOrd="0" presId="urn:microsoft.com/office/officeart/2005/8/layout/lProcess2"/>
    <dgm:cxn modelId="{58A3DFA4-2AA5-4FEE-AFD0-0C77CEF578A4}" type="presParOf" srcId="{26FDBDBA-D39C-4A38-8BDE-874067DCE0FB}" destId="{ABE8D1D5-38D8-4ACD-BBDD-A694625FA0E3}" srcOrd="0" destOrd="0" presId="urn:microsoft.com/office/officeart/2005/8/layout/lProcess2"/>
    <dgm:cxn modelId="{0F5781DC-81D0-413B-BF78-B2BE9A28222D}" type="presParOf" srcId="{ABE8D1D5-38D8-4ACD-BBDD-A694625FA0E3}" destId="{BE1BDD3E-C51E-46B1-AABE-0C825A93D19D}" srcOrd="0" destOrd="0" presId="urn:microsoft.com/office/officeart/2005/8/layout/lProcess2"/>
    <dgm:cxn modelId="{13AD6427-A3E0-45A5-95CC-1969E40C1C9E}" type="presParOf" srcId="{ABE8D1D5-38D8-4ACD-BBDD-A694625FA0E3}" destId="{36BB9659-7178-4C05-ABEE-19580E585A58}" srcOrd="1" destOrd="0" presId="urn:microsoft.com/office/officeart/2005/8/layout/lProcess2"/>
    <dgm:cxn modelId="{F820B5D9-C225-4F86-B900-A213F1D9994D}" type="presParOf" srcId="{ABE8D1D5-38D8-4ACD-BBDD-A694625FA0E3}" destId="{A3EF7B01-C92B-4E94-8C03-94336FED2FC5}" srcOrd="2" destOrd="0" presId="urn:microsoft.com/office/officeart/2005/8/layout/lProcess2"/>
    <dgm:cxn modelId="{82D38FF2-42AC-44A9-BF21-9CACBB318930}" type="presParOf" srcId="{E6A79834-1828-408D-9E8E-9B96FDDCBCFE}" destId="{A2FB7C3A-6876-4E0E-BA0B-B2BB167E073A}" srcOrd="1" destOrd="0" presId="urn:microsoft.com/office/officeart/2005/8/layout/lProcess2"/>
    <dgm:cxn modelId="{793FB398-2919-4FB2-A0C4-2139ADF9C9BA}" type="presParOf" srcId="{E6A79834-1828-408D-9E8E-9B96FDDCBCFE}" destId="{A19EBCDE-E05B-4AEF-989B-092381AEDFE6}" srcOrd="2" destOrd="0" presId="urn:microsoft.com/office/officeart/2005/8/layout/lProcess2"/>
    <dgm:cxn modelId="{16EB83F3-1049-47DA-BCC8-63E7927C467E}" type="presParOf" srcId="{A19EBCDE-E05B-4AEF-989B-092381AEDFE6}" destId="{1980A12A-86C6-4405-98B8-E4E22EC89D71}" srcOrd="0" destOrd="0" presId="urn:microsoft.com/office/officeart/2005/8/layout/lProcess2"/>
    <dgm:cxn modelId="{6D678014-0C11-4ADA-BFD6-1E7690474F0E}" type="presParOf" srcId="{A19EBCDE-E05B-4AEF-989B-092381AEDFE6}" destId="{8C238640-AB3D-4A92-9693-7A3EB87ED9FD}" srcOrd="1" destOrd="0" presId="urn:microsoft.com/office/officeart/2005/8/layout/lProcess2"/>
    <dgm:cxn modelId="{457EAEB6-CDFA-43FA-B4EC-5F723D0B6C13}" type="presParOf" srcId="{A19EBCDE-E05B-4AEF-989B-092381AEDFE6}" destId="{1E2960E6-6BF0-4C65-83BA-2CA9813AB563}" srcOrd="2" destOrd="0" presId="urn:microsoft.com/office/officeart/2005/8/layout/lProcess2"/>
    <dgm:cxn modelId="{E597C11A-9A55-42C5-869B-C529D20FBBD4}" type="presParOf" srcId="{1E2960E6-6BF0-4C65-83BA-2CA9813AB563}" destId="{80D8F781-AD50-4698-B7DC-DEB39E180AD8}" srcOrd="0" destOrd="0" presId="urn:microsoft.com/office/officeart/2005/8/layout/lProcess2"/>
    <dgm:cxn modelId="{08338DA2-015A-4F99-969F-30EE397179F0}" type="presParOf" srcId="{80D8F781-AD50-4698-B7DC-DEB39E180AD8}" destId="{0DE42805-E177-4251-A8D1-1D8A07827E0F}" srcOrd="0" destOrd="0" presId="urn:microsoft.com/office/officeart/2005/8/layout/lProcess2"/>
    <dgm:cxn modelId="{E4678DC5-12FE-4EEE-A693-08208DC34FC3}" type="presParOf" srcId="{80D8F781-AD50-4698-B7DC-DEB39E180AD8}" destId="{B5C817AF-A894-4945-A4BC-D27340F96EC6}" srcOrd="1" destOrd="0" presId="urn:microsoft.com/office/officeart/2005/8/layout/lProcess2"/>
    <dgm:cxn modelId="{CF6E1201-05A0-4A74-B342-A044BBEB7F1C}" type="presParOf" srcId="{80D8F781-AD50-4698-B7DC-DEB39E180AD8}" destId="{706B96AC-E551-4631-BF7C-D29251B1E6B2}" srcOrd="2" destOrd="0" presId="urn:microsoft.com/office/officeart/2005/8/layout/lProcess2"/>
    <dgm:cxn modelId="{BD60EDFA-0B77-4A5D-B2DE-515DF1481246}" type="presParOf" srcId="{E6A79834-1828-408D-9E8E-9B96FDDCBCFE}" destId="{F1023D71-E178-4000-AE49-2E11D5EAFDAA}" srcOrd="3" destOrd="0" presId="urn:microsoft.com/office/officeart/2005/8/layout/lProcess2"/>
    <dgm:cxn modelId="{61AD2004-A1E2-40A3-8E38-2AF96C6E655B}" type="presParOf" srcId="{E6A79834-1828-408D-9E8E-9B96FDDCBCFE}" destId="{8013A397-06C5-47C3-9D2A-C9525AD64809}" srcOrd="4" destOrd="0" presId="urn:microsoft.com/office/officeart/2005/8/layout/lProcess2"/>
    <dgm:cxn modelId="{807F914D-1B1B-4C63-8DCD-079DE49725FD}" type="presParOf" srcId="{8013A397-06C5-47C3-9D2A-C9525AD64809}" destId="{0F742BCE-14BE-4044-8BDC-3CFC2DEFEF15}" srcOrd="0" destOrd="0" presId="urn:microsoft.com/office/officeart/2005/8/layout/lProcess2"/>
    <dgm:cxn modelId="{3EFA17E1-BBB7-4B5B-91B0-EA21436C6800}" type="presParOf" srcId="{8013A397-06C5-47C3-9D2A-C9525AD64809}" destId="{19215748-D63B-4F84-8174-0DD91012FAC8}" srcOrd="1" destOrd="0" presId="urn:microsoft.com/office/officeart/2005/8/layout/lProcess2"/>
    <dgm:cxn modelId="{D02D2CC4-2044-417C-9EAC-6005B59A18F5}" type="presParOf" srcId="{8013A397-06C5-47C3-9D2A-C9525AD64809}" destId="{92BE434F-809A-416C-8666-8C10E3908A00}" srcOrd="2" destOrd="0" presId="urn:microsoft.com/office/officeart/2005/8/layout/lProcess2"/>
    <dgm:cxn modelId="{954E75F3-8B47-4AAE-A80D-BA620B6D8C5F}" type="presParOf" srcId="{92BE434F-809A-416C-8666-8C10E3908A00}" destId="{16CD1358-0B22-4273-AD2F-47AC6AF71EB4}" srcOrd="0" destOrd="0" presId="urn:microsoft.com/office/officeart/2005/8/layout/lProcess2"/>
    <dgm:cxn modelId="{13382267-28AC-4EB7-9F74-6A1C85022D33}" type="presParOf" srcId="{16CD1358-0B22-4273-AD2F-47AC6AF71EB4}" destId="{2A83D595-6B69-43FA-ADDB-56B14CF6E0F3}" srcOrd="0" destOrd="0" presId="urn:microsoft.com/office/officeart/2005/8/layout/lProcess2"/>
    <dgm:cxn modelId="{F55E3AED-B732-4F3C-AC64-16B6346D226E}" type="presParOf" srcId="{16CD1358-0B22-4273-AD2F-47AC6AF71EB4}" destId="{C874BBA4-636F-483F-9FBF-B618B154423D}" srcOrd="1" destOrd="0" presId="urn:microsoft.com/office/officeart/2005/8/layout/lProcess2"/>
    <dgm:cxn modelId="{9F70E3EB-1D17-4C57-943F-30FCBBE37E1F}" type="presParOf" srcId="{16CD1358-0B22-4273-AD2F-47AC6AF71EB4}" destId="{664AF26C-14A0-4166-A0F4-3213E974B5B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652947-F20F-400B-80B3-9918BA1ECDE7}" type="doc">
      <dgm:prSet loTypeId="urn:microsoft.com/office/officeart/2005/8/layout/venn3" loCatId="relationship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9445C9B8-60E7-470F-86B1-66CF9951386B}">
      <dgm:prSet phldrT="[Texto]"/>
      <dgm:spPr/>
      <dgm:t>
        <a:bodyPr/>
        <a:lstStyle/>
        <a:p>
          <a:r>
            <a:rPr lang="es-EC" dirty="0" smtClean="0"/>
            <a:t>Predominio el género femenino</a:t>
          </a:r>
          <a:endParaRPr lang="es-EC" dirty="0"/>
        </a:p>
      </dgm:t>
    </dgm:pt>
    <dgm:pt modelId="{552F94A7-06A6-4E34-8F8D-35FFCAB5BBE9}" type="parTrans" cxnId="{152416B5-9DF2-4D20-AF98-A44905144481}">
      <dgm:prSet/>
      <dgm:spPr/>
      <dgm:t>
        <a:bodyPr/>
        <a:lstStyle/>
        <a:p>
          <a:endParaRPr lang="es-EC"/>
        </a:p>
      </dgm:t>
    </dgm:pt>
    <dgm:pt modelId="{B653311D-7F82-4A02-93B5-DDBB50CD5C2E}" type="sibTrans" cxnId="{152416B5-9DF2-4D20-AF98-A44905144481}">
      <dgm:prSet/>
      <dgm:spPr/>
      <dgm:t>
        <a:bodyPr/>
        <a:lstStyle/>
        <a:p>
          <a:endParaRPr lang="es-EC"/>
        </a:p>
      </dgm:t>
    </dgm:pt>
    <dgm:pt modelId="{938025C5-4223-4050-9014-789F2EDBF4B0}">
      <dgm:prSet phldrT="[Texto]"/>
      <dgm:spPr/>
      <dgm:t>
        <a:bodyPr/>
        <a:lstStyle/>
        <a:p>
          <a:r>
            <a:rPr lang="es-EC" dirty="0" smtClean="0"/>
            <a:t>Gran interés por parte de la juventud</a:t>
          </a:r>
          <a:endParaRPr lang="es-EC" dirty="0"/>
        </a:p>
      </dgm:t>
    </dgm:pt>
    <dgm:pt modelId="{9A76BF99-14DE-4EA7-ABA4-D124128D9B35}" type="parTrans" cxnId="{08D1B485-5588-4FB9-85F9-E927FC7FD4FD}">
      <dgm:prSet/>
      <dgm:spPr/>
      <dgm:t>
        <a:bodyPr/>
        <a:lstStyle/>
        <a:p>
          <a:endParaRPr lang="es-EC"/>
        </a:p>
      </dgm:t>
    </dgm:pt>
    <dgm:pt modelId="{9F0B3645-A33C-4432-9567-F48A498F81B8}" type="sibTrans" cxnId="{08D1B485-5588-4FB9-85F9-E927FC7FD4FD}">
      <dgm:prSet/>
      <dgm:spPr/>
      <dgm:t>
        <a:bodyPr/>
        <a:lstStyle/>
        <a:p>
          <a:endParaRPr lang="es-EC"/>
        </a:p>
      </dgm:t>
    </dgm:pt>
    <dgm:pt modelId="{E021A96B-8440-43AB-ABDC-87B7DDC89890}">
      <dgm:prSet phldrT="[Texto]"/>
      <dgm:spPr/>
      <dgm:t>
        <a:bodyPr/>
        <a:lstStyle/>
        <a:p>
          <a:r>
            <a:rPr lang="es-EC" dirty="0" smtClean="0"/>
            <a:t>Conservación de costumbres y tradiciones </a:t>
          </a:r>
          <a:endParaRPr lang="es-EC" dirty="0"/>
        </a:p>
      </dgm:t>
    </dgm:pt>
    <dgm:pt modelId="{B34AA831-2E06-4A59-8044-06410AA1B7E6}" type="parTrans" cxnId="{D6916474-F309-48BE-9A13-03E5B37389AC}">
      <dgm:prSet/>
      <dgm:spPr/>
      <dgm:t>
        <a:bodyPr/>
        <a:lstStyle/>
        <a:p>
          <a:endParaRPr lang="es-EC"/>
        </a:p>
      </dgm:t>
    </dgm:pt>
    <dgm:pt modelId="{A739C71A-E708-4296-912E-53BA59595EF7}" type="sibTrans" cxnId="{D6916474-F309-48BE-9A13-03E5B37389AC}">
      <dgm:prSet/>
      <dgm:spPr/>
      <dgm:t>
        <a:bodyPr/>
        <a:lstStyle/>
        <a:p>
          <a:endParaRPr lang="es-EC"/>
        </a:p>
      </dgm:t>
    </dgm:pt>
    <dgm:pt modelId="{1EA19F0A-26D3-4A3F-B2B6-1BD0AABD3768}">
      <dgm:prSet phldrT="[Texto]"/>
      <dgm:spPr/>
      <dgm:t>
        <a:bodyPr/>
        <a:lstStyle/>
        <a:p>
          <a:r>
            <a:rPr lang="es-EC" dirty="0" smtClean="0"/>
            <a:t>Conocimiento de festividades en el transcurso académico </a:t>
          </a:r>
          <a:endParaRPr lang="es-EC" dirty="0"/>
        </a:p>
      </dgm:t>
    </dgm:pt>
    <dgm:pt modelId="{D46E582C-F923-4FF5-9AAD-01C3A104C426}" type="parTrans" cxnId="{723B5AF3-AEFF-45EE-B9BD-39FDC4EFE91C}">
      <dgm:prSet/>
      <dgm:spPr/>
      <dgm:t>
        <a:bodyPr/>
        <a:lstStyle/>
        <a:p>
          <a:endParaRPr lang="es-EC"/>
        </a:p>
      </dgm:t>
    </dgm:pt>
    <dgm:pt modelId="{01A07CE9-854F-4F4B-8126-7982D197D1D6}" type="sibTrans" cxnId="{723B5AF3-AEFF-45EE-B9BD-39FDC4EFE91C}">
      <dgm:prSet/>
      <dgm:spPr/>
      <dgm:t>
        <a:bodyPr/>
        <a:lstStyle/>
        <a:p>
          <a:endParaRPr lang="es-EC"/>
        </a:p>
      </dgm:t>
    </dgm:pt>
    <dgm:pt modelId="{F4B422CC-E43C-4E22-AD2C-2C9F2865D696}" type="pres">
      <dgm:prSet presAssocID="{07652947-F20F-400B-80B3-9918BA1ECD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64730F3-5203-44B8-88C7-F19892D6522A}" type="pres">
      <dgm:prSet presAssocID="{9445C9B8-60E7-470F-86B1-66CF9951386B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CBC12A-1A30-454D-9C2A-3D7CA9E3C35D}" type="pres">
      <dgm:prSet presAssocID="{B653311D-7F82-4A02-93B5-DDBB50CD5C2E}" presName="space" presStyleCnt="0"/>
      <dgm:spPr/>
    </dgm:pt>
    <dgm:pt modelId="{37909612-F1D9-4EFF-882F-F270892EA620}" type="pres">
      <dgm:prSet presAssocID="{938025C5-4223-4050-9014-789F2EDBF4B0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B7E53C-4740-4775-A6B4-77570D841156}" type="pres">
      <dgm:prSet presAssocID="{9F0B3645-A33C-4432-9567-F48A498F81B8}" presName="space" presStyleCnt="0"/>
      <dgm:spPr/>
    </dgm:pt>
    <dgm:pt modelId="{D5CA916A-1795-4523-B7E2-1DE89BB384FC}" type="pres">
      <dgm:prSet presAssocID="{E021A96B-8440-43AB-ABDC-87B7DDC89890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4E5ED6-742C-4DFC-9AF4-2FC61CF25BDB}" type="pres">
      <dgm:prSet presAssocID="{A739C71A-E708-4296-912E-53BA59595EF7}" presName="space" presStyleCnt="0"/>
      <dgm:spPr/>
    </dgm:pt>
    <dgm:pt modelId="{6E23D3E3-0594-49FD-899C-B19AA6600005}" type="pres">
      <dgm:prSet presAssocID="{1EA19F0A-26D3-4A3F-B2B6-1BD0AABD3768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A90BB7-FB1C-4740-BE48-77F9E477F08F}" type="presOf" srcId="{938025C5-4223-4050-9014-789F2EDBF4B0}" destId="{37909612-F1D9-4EFF-882F-F270892EA620}" srcOrd="0" destOrd="0" presId="urn:microsoft.com/office/officeart/2005/8/layout/venn3"/>
    <dgm:cxn modelId="{8AF8A749-9FA1-4CE4-9BD2-59EC93C4F20B}" type="presOf" srcId="{9445C9B8-60E7-470F-86B1-66CF9951386B}" destId="{C64730F3-5203-44B8-88C7-F19892D6522A}" srcOrd="0" destOrd="0" presId="urn:microsoft.com/office/officeart/2005/8/layout/venn3"/>
    <dgm:cxn modelId="{57E740DF-BA9D-49C6-88E0-E48609FE92F6}" type="presOf" srcId="{1EA19F0A-26D3-4A3F-B2B6-1BD0AABD3768}" destId="{6E23D3E3-0594-49FD-899C-B19AA6600005}" srcOrd="0" destOrd="0" presId="urn:microsoft.com/office/officeart/2005/8/layout/venn3"/>
    <dgm:cxn modelId="{5C430D82-650B-403A-AA0C-3162F49B2CF0}" type="presOf" srcId="{E021A96B-8440-43AB-ABDC-87B7DDC89890}" destId="{D5CA916A-1795-4523-B7E2-1DE89BB384FC}" srcOrd="0" destOrd="0" presId="urn:microsoft.com/office/officeart/2005/8/layout/venn3"/>
    <dgm:cxn modelId="{152416B5-9DF2-4D20-AF98-A44905144481}" srcId="{07652947-F20F-400B-80B3-9918BA1ECDE7}" destId="{9445C9B8-60E7-470F-86B1-66CF9951386B}" srcOrd="0" destOrd="0" parTransId="{552F94A7-06A6-4E34-8F8D-35FFCAB5BBE9}" sibTransId="{B653311D-7F82-4A02-93B5-DDBB50CD5C2E}"/>
    <dgm:cxn modelId="{08D1B485-5588-4FB9-85F9-E927FC7FD4FD}" srcId="{07652947-F20F-400B-80B3-9918BA1ECDE7}" destId="{938025C5-4223-4050-9014-789F2EDBF4B0}" srcOrd="1" destOrd="0" parTransId="{9A76BF99-14DE-4EA7-ABA4-D124128D9B35}" sibTransId="{9F0B3645-A33C-4432-9567-F48A498F81B8}"/>
    <dgm:cxn modelId="{D6916474-F309-48BE-9A13-03E5B37389AC}" srcId="{07652947-F20F-400B-80B3-9918BA1ECDE7}" destId="{E021A96B-8440-43AB-ABDC-87B7DDC89890}" srcOrd="2" destOrd="0" parTransId="{B34AA831-2E06-4A59-8044-06410AA1B7E6}" sibTransId="{A739C71A-E708-4296-912E-53BA59595EF7}"/>
    <dgm:cxn modelId="{723B5AF3-AEFF-45EE-B9BD-39FDC4EFE91C}" srcId="{07652947-F20F-400B-80B3-9918BA1ECDE7}" destId="{1EA19F0A-26D3-4A3F-B2B6-1BD0AABD3768}" srcOrd="3" destOrd="0" parTransId="{D46E582C-F923-4FF5-9AAD-01C3A104C426}" sibTransId="{01A07CE9-854F-4F4B-8126-7982D197D1D6}"/>
    <dgm:cxn modelId="{1DA6EBD1-80DF-4D03-AAB9-0D6B12B07DD5}" type="presOf" srcId="{07652947-F20F-400B-80B3-9918BA1ECDE7}" destId="{F4B422CC-E43C-4E22-AD2C-2C9F2865D696}" srcOrd="0" destOrd="0" presId="urn:microsoft.com/office/officeart/2005/8/layout/venn3"/>
    <dgm:cxn modelId="{B50EA92A-F1BF-4FDF-8344-E49CF8B521F2}" type="presParOf" srcId="{F4B422CC-E43C-4E22-AD2C-2C9F2865D696}" destId="{C64730F3-5203-44B8-88C7-F19892D6522A}" srcOrd="0" destOrd="0" presId="urn:microsoft.com/office/officeart/2005/8/layout/venn3"/>
    <dgm:cxn modelId="{3EF6CD71-AED2-4BF8-B6D7-31F9E025650A}" type="presParOf" srcId="{F4B422CC-E43C-4E22-AD2C-2C9F2865D696}" destId="{F1CBC12A-1A30-454D-9C2A-3D7CA9E3C35D}" srcOrd="1" destOrd="0" presId="urn:microsoft.com/office/officeart/2005/8/layout/venn3"/>
    <dgm:cxn modelId="{0CC6E85F-FF59-40C7-AB5B-467AC2138DC4}" type="presParOf" srcId="{F4B422CC-E43C-4E22-AD2C-2C9F2865D696}" destId="{37909612-F1D9-4EFF-882F-F270892EA620}" srcOrd="2" destOrd="0" presId="urn:microsoft.com/office/officeart/2005/8/layout/venn3"/>
    <dgm:cxn modelId="{93C4C274-B02C-48CE-A2D8-35C666E7898F}" type="presParOf" srcId="{F4B422CC-E43C-4E22-AD2C-2C9F2865D696}" destId="{05B7E53C-4740-4775-A6B4-77570D841156}" srcOrd="3" destOrd="0" presId="urn:microsoft.com/office/officeart/2005/8/layout/venn3"/>
    <dgm:cxn modelId="{3ECF2EF6-6332-429A-84F6-532D1C2B19B4}" type="presParOf" srcId="{F4B422CC-E43C-4E22-AD2C-2C9F2865D696}" destId="{D5CA916A-1795-4523-B7E2-1DE89BB384FC}" srcOrd="4" destOrd="0" presId="urn:microsoft.com/office/officeart/2005/8/layout/venn3"/>
    <dgm:cxn modelId="{1F02A84F-F72D-4495-9C82-C36FFD331BC1}" type="presParOf" srcId="{F4B422CC-E43C-4E22-AD2C-2C9F2865D696}" destId="{024E5ED6-742C-4DFC-9AF4-2FC61CF25BDB}" srcOrd="5" destOrd="0" presId="urn:microsoft.com/office/officeart/2005/8/layout/venn3"/>
    <dgm:cxn modelId="{BDABE450-C57D-4713-9858-A837F0E21CCF}" type="presParOf" srcId="{F4B422CC-E43C-4E22-AD2C-2C9F2865D696}" destId="{6E23D3E3-0594-49FD-899C-B19AA660000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7E1904-203F-4FC9-8226-96377572A0D1}" type="doc">
      <dgm:prSet loTypeId="urn:microsoft.com/office/officeart/2005/8/layout/matrix2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1C4DE57-7797-48BD-BD00-0F235EE88D4A}">
      <dgm:prSet phldrT="[Texto]" custT="1"/>
      <dgm:spPr/>
      <dgm:t>
        <a:bodyPr/>
        <a:lstStyle/>
        <a:p>
          <a:r>
            <a:rPr lang="es-MX" sz="1200" dirty="0" smtClean="0">
              <a:latin typeface="Arial" panose="020B0604020202020204" pitchFamily="34" charset="0"/>
              <a:cs typeface="Arial" panose="020B0604020202020204" pitchFamily="34" charset="0"/>
            </a:rPr>
            <a:t>Establecer la importancia de la</a:t>
          </a:r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 difusión del valor de la festividad del Hatun Puncha (Inti Raymi) </a:t>
          </a:r>
          <a:endParaRPr lang="es-EC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6B54B7-CDD8-4415-8EA6-43B14F87A6E3}" type="parTrans" cxnId="{55E78AA7-6A95-4977-A587-3D981E74FFB7}">
      <dgm:prSet/>
      <dgm:spPr/>
      <dgm:t>
        <a:bodyPr/>
        <a:lstStyle/>
        <a:p>
          <a:endParaRPr lang="es-EC"/>
        </a:p>
      </dgm:t>
    </dgm:pt>
    <dgm:pt modelId="{21CBE8BD-869C-44D1-A0B5-6CBC4426F44F}" type="sibTrans" cxnId="{55E78AA7-6A95-4977-A587-3D981E74FFB7}">
      <dgm:prSet/>
      <dgm:spPr/>
      <dgm:t>
        <a:bodyPr/>
        <a:lstStyle/>
        <a:p>
          <a:endParaRPr lang="es-EC"/>
        </a:p>
      </dgm:t>
    </dgm:pt>
    <dgm:pt modelId="{108D03A6-7059-483C-A985-18D051621481}">
      <dgm:prSet phldrT="[Texto]" custT="1"/>
      <dgm:spPr/>
      <dgm:t>
        <a:bodyPr/>
        <a:lstStyle/>
        <a:p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La propuesta es una suma al valor, concientización e importancia que ya posee la festividad del Inti Raymi</a:t>
          </a:r>
          <a:r>
            <a:rPr lang="es-EC" sz="1050" dirty="0" smtClean="0">
              <a:latin typeface="+mj-lt"/>
            </a:rPr>
            <a:t>.</a:t>
          </a:r>
          <a:endParaRPr lang="es-EC" sz="1050" dirty="0">
            <a:latin typeface="+mj-lt"/>
          </a:endParaRPr>
        </a:p>
      </dgm:t>
    </dgm:pt>
    <dgm:pt modelId="{80874324-A926-4B02-A3D5-A51A4F740FDC}" type="parTrans" cxnId="{78D54AAD-B753-467E-88BF-BF14845896D2}">
      <dgm:prSet/>
      <dgm:spPr/>
      <dgm:t>
        <a:bodyPr/>
        <a:lstStyle/>
        <a:p>
          <a:endParaRPr lang="es-EC"/>
        </a:p>
      </dgm:t>
    </dgm:pt>
    <dgm:pt modelId="{0063F992-402E-41F8-B263-70F56D7CF380}" type="sibTrans" cxnId="{78D54AAD-B753-467E-88BF-BF14845896D2}">
      <dgm:prSet/>
      <dgm:spPr/>
      <dgm:t>
        <a:bodyPr/>
        <a:lstStyle/>
        <a:p>
          <a:endParaRPr lang="es-EC"/>
        </a:p>
      </dgm:t>
    </dgm:pt>
    <dgm:pt modelId="{1F6E8D5E-3C11-42EA-9125-62488E4770BA}">
      <dgm:prSet phldrT="[Texto]" custT="1"/>
      <dgm:spPr/>
      <dgm:t>
        <a:bodyPr/>
        <a:lstStyle/>
        <a:p>
          <a:r>
            <a:rPr lang="es-EC" sz="1100" dirty="0" smtClean="0">
              <a:latin typeface="Arial" panose="020B0604020202020204" pitchFamily="34" charset="0"/>
              <a:cs typeface="Arial" panose="020B0604020202020204" pitchFamily="34" charset="0"/>
            </a:rPr>
            <a:t>Cuadernillo con los elementos más importantes de la festividad del Hatun Puncha - Inti Raymi, dirigidos a autoridades, miembros de comunidades y personal docente de instituciones educativas.</a:t>
          </a:r>
          <a:endParaRPr lang="es-EC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8B5442-E789-4C5D-B2CD-E91D181FE96E}" type="parTrans" cxnId="{AA73EBA5-7DF8-4783-B3C4-1D6BF985492F}">
      <dgm:prSet/>
      <dgm:spPr/>
      <dgm:t>
        <a:bodyPr/>
        <a:lstStyle/>
        <a:p>
          <a:endParaRPr lang="es-EC"/>
        </a:p>
      </dgm:t>
    </dgm:pt>
    <dgm:pt modelId="{D69F9016-191D-44A1-BCF4-7EBA72C3F1A4}" type="sibTrans" cxnId="{AA73EBA5-7DF8-4783-B3C4-1D6BF985492F}">
      <dgm:prSet/>
      <dgm:spPr/>
      <dgm:t>
        <a:bodyPr/>
        <a:lstStyle/>
        <a:p>
          <a:endParaRPr lang="es-EC"/>
        </a:p>
      </dgm:t>
    </dgm:pt>
    <dgm:pt modelId="{F7065BB1-0F37-434A-9264-33D5DAE64AFD}">
      <dgm:prSet phldrT="[Texto]" custT="1"/>
      <dgm:spPr/>
      <dgm:t>
        <a:bodyPr/>
        <a:lstStyle/>
        <a:p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Generar un desarrollo social, ambiental y económico, que tenga relación con el turismo. </a:t>
          </a:r>
          <a:endParaRPr lang="es-EC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FA8251-782B-46D8-B8F6-C66D7661F275}" type="parTrans" cxnId="{9E6CD1F0-D30C-4A98-A850-3AB8A4CCF7B0}">
      <dgm:prSet/>
      <dgm:spPr/>
      <dgm:t>
        <a:bodyPr/>
        <a:lstStyle/>
        <a:p>
          <a:endParaRPr lang="es-EC"/>
        </a:p>
      </dgm:t>
    </dgm:pt>
    <dgm:pt modelId="{C99641D3-DE09-458B-8860-FD66F5D36F31}" type="sibTrans" cxnId="{9E6CD1F0-D30C-4A98-A850-3AB8A4CCF7B0}">
      <dgm:prSet/>
      <dgm:spPr/>
      <dgm:t>
        <a:bodyPr/>
        <a:lstStyle/>
        <a:p>
          <a:endParaRPr lang="es-EC"/>
        </a:p>
      </dgm:t>
    </dgm:pt>
    <dgm:pt modelId="{24FE888D-9D90-4930-9848-38BBA3AFFF41}" type="pres">
      <dgm:prSet presAssocID="{D37E1904-203F-4FC9-8226-96377572A0D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FCA0AB4-71D4-4C45-9B2C-BF3AB64AB100}" type="pres">
      <dgm:prSet presAssocID="{D37E1904-203F-4FC9-8226-96377572A0D1}" presName="axisShape" presStyleLbl="bgShp" presStyleIdx="0" presStyleCnt="1"/>
      <dgm:spPr/>
    </dgm:pt>
    <dgm:pt modelId="{048FB24F-E836-4F1E-979F-30A42CEB2440}" type="pres">
      <dgm:prSet presAssocID="{D37E1904-203F-4FC9-8226-96377572A0D1}" presName="rect1" presStyleLbl="node1" presStyleIdx="0" presStyleCnt="4" custScaleX="142592" custLinFactNeighborX="-32004" custLinFactNeighborY="-76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95F724-0D9F-4800-AF6F-D22F257A9788}" type="pres">
      <dgm:prSet presAssocID="{D37E1904-203F-4FC9-8226-96377572A0D1}" presName="rect2" presStyleLbl="node1" presStyleIdx="1" presStyleCnt="4" custScaleX="142592" custLinFactNeighborX="38100" custLinFactNeighborY="-60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336E3D-706D-45A0-B6B6-093C7036ED14}" type="pres">
      <dgm:prSet presAssocID="{D37E1904-203F-4FC9-8226-96377572A0D1}" presName="rect3" presStyleLbl="node1" presStyleIdx="2" presStyleCnt="4" custScaleX="142592" custLinFactNeighborX="-36576" custLinFactNeighborY="50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B530FC-BF5C-49B0-AD2F-68D3B4D0EAB0}" type="pres">
      <dgm:prSet presAssocID="{D37E1904-203F-4FC9-8226-96377572A0D1}" presName="rect4" presStyleLbl="node1" presStyleIdx="3" presStyleCnt="4" custScaleX="142592" custLinFactNeighborX="36068" custLinFactNeighborY="45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437B4A5-F924-425C-A70E-DFB5E14D312B}" type="presOf" srcId="{F1C4DE57-7797-48BD-BD00-0F235EE88D4A}" destId="{048FB24F-E836-4F1E-979F-30A42CEB2440}" srcOrd="0" destOrd="0" presId="urn:microsoft.com/office/officeart/2005/8/layout/matrix2"/>
    <dgm:cxn modelId="{A1B033F2-ABD4-4AC9-ADF2-59E408E6FA35}" type="presOf" srcId="{F7065BB1-0F37-434A-9264-33D5DAE64AFD}" destId="{44B530FC-BF5C-49B0-AD2F-68D3B4D0EAB0}" srcOrd="0" destOrd="0" presId="urn:microsoft.com/office/officeart/2005/8/layout/matrix2"/>
    <dgm:cxn modelId="{336250D8-AD91-4CF3-AE42-9F6AF6F966AB}" type="presOf" srcId="{D37E1904-203F-4FC9-8226-96377572A0D1}" destId="{24FE888D-9D90-4930-9848-38BBA3AFFF41}" srcOrd="0" destOrd="0" presId="urn:microsoft.com/office/officeart/2005/8/layout/matrix2"/>
    <dgm:cxn modelId="{2B9A2D13-08DA-49B2-8CD7-A28D608F2166}" type="presOf" srcId="{1F6E8D5E-3C11-42EA-9125-62488E4770BA}" destId="{3A336E3D-706D-45A0-B6B6-093C7036ED14}" srcOrd="0" destOrd="0" presId="urn:microsoft.com/office/officeart/2005/8/layout/matrix2"/>
    <dgm:cxn modelId="{9E6CD1F0-D30C-4A98-A850-3AB8A4CCF7B0}" srcId="{D37E1904-203F-4FC9-8226-96377572A0D1}" destId="{F7065BB1-0F37-434A-9264-33D5DAE64AFD}" srcOrd="3" destOrd="0" parTransId="{E8FA8251-782B-46D8-B8F6-C66D7661F275}" sibTransId="{C99641D3-DE09-458B-8860-FD66F5D36F31}"/>
    <dgm:cxn modelId="{AA73EBA5-7DF8-4783-B3C4-1D6BF985492F}" srcId="{D37E1904-203F-4FC9-8226-96377572A0D1}" destId="{1F6E8D5E-3C11-42EA-9125-62488E4770BA}" srcOrd="2" destOrd="0" parTransId="{038B5442-E789-4C5D-B2CD-E91D181FE96E}" sibTransId="{D69F9016-191D-44A1-BCF4-7EBA72C3F1A4}"/>
    <dgm:cxn modelId="{78D54AAD-B753-467E-88BF-BF14845896D2}" srcId="{D37E1904-203F-4FC9-8226-96377572A0D1}" destId="{108D03A6-7059-483C-A985-18D051621481}" srcOrd="1" destOrd="0" parTransId="{80874324-A926-4B02-A3D5-A51A4F740FDC}" sibTransId="{0063F992-402E-41F8-B263-70F56D7CF380}"/>
    <dgm:cxn modelId="{ED8C9355-8636-4862-BC39-630F0E6AD914}" type="presOf" srcId="{108D03A6-7059-483C-A985-18D051621481}" destId="{B495F724-0D9F-4800-AF6F-D22F257A9788}" srcOrd="0" destOrd="0" presId="urn:microsoft.com/office/officeart/2005/8/layout/matrix2"/>
    <dgm:cxn modelId="{55E78AA7-6A95-4977-A587-3D981E74FFB7}" srcId="{D37E1904-203F-4FC9-8226-96377572A0D1}" destId="{F1C4DE57-7797-48BD-BD00-0F235EE88D4A}" srcOrd="0" destOrd="0" parTransId="{FF6B54B7-CDD8-4415-8EA6-43B14F87A6E3}" sibTransId="{21CBE8BD-869C-44D1-A0B5-6CBC4426F44F}"/>
    <dgm:cxn modelId="{D175A54E-1423-4FF6-B328-5EDB9126DB50}" type="presParOf" srcId="{24FE888D-9D90-4930-9848-38BBA3AFFF41}" destId="{5FCA0AB4-71D4-4C45-9B2C-BF3AB64AB100}" srcOrd="0" destOrd="0" presId="urn:microsoft.com/office/officeart/2005/8/layout/matrix2"/>
    <dgm:cxn modelId="{4DA125A0-E948-4384-BDD9-436066B55AAD}" type="presParOf" srcId="{24FE888D-9D90-4930-9848-38BBA3AFFF41}" destId="{048FB24F-E836-4F1E-979F-30A42CEB2440}" srcOrd="1" destOrd="0" presId="urn:microsoft.com/office/officeart/2005/8/layout/matrix2"/>
    <dgm:cxn modelId="{2CD3CEB8-A46F-4FEB-A1EE-7F0AFCE92868}" type="presParOf" srcId="{24FE888D-9D90-4930-9848-38BBA3AFFF41}" destId="{B495F724-0D9F-4800-AF6F-D22F257A9788}" srcOrd="2" destOrd="0" presId="urn:microsoft.com/office/officeart/2005/8/layout/matrix2"/>
    <dgm:cxn modelId="{A737E338-8CF4-4103-AD90-54BFE279A3F4}" type="presParOf" srcId="{24FE888D-9D90-4930-9848-38BBA3AFFF41}" destId="{3A336E3D-706D-45A0-B6B6-093C7036ED14}" srcOrd="3" destOrd="0" presId="urn:microsoft.com/office/officeart/2005/8/layout/matrix2"/>
    <dgm:cxn modelId="{5AD9365A-5ED1-49F6-87F3-BF92070C6485}" type="presParOf" srcId="{24FE888D-9D90-4930-9848-38BBA3AFFF41}" destId="{44B530FC-BF5C-49B0-AD2F-68D3B4D0EAB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8AA141-B8D4-4A3F-B946-11A1D095422F}" type="doc">
      <dgm:prSet loTypeId="urn:microsoft.com/office/officeart/2005/8/layout/lProcess3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CAB9171-0EB3-4A3E-ADF6-1C69B0A7CF97}">
      <dgm:prSet phldrT="[Texto]" custT="1"/>
      <dgm:spPr/>
      <dgm:t>
        <a:bodyPr/>
        <a:lstStyle/>
        <a:p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La festividad Hatun Puncha (Inti Raymi) posee un cúmulo de elementos.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124497-69EE-4AEF-A7EB-24EDAA26D56B}" type="parTrans" cxnId="{6ED467A2-1263-4510-978B-A91ECBA34971}">
      <dgm:prSet/>
      <dgm:spPr/>
      <dgm:t>
        <a:bodyPr/>
        <a:lstStyle/>
        <a:p>
          <a:endParaRPr lang="es-EC"/>
        </a:p>
      </dgm:t>
    </dgm:pt>
    <dgm:pt modelId="{43E0639B-C806-4A7C-A352-EC02EB2EE31D}" type="sibTrans" cxnId="{6ED467A2-1263-4510-978B-A91ECBA34971}">
      <dgm:prSet/>
      <dgm:spPr/>
      <dgm:t>
        <a:bodyPr/>
        <a:lstStyle/>
        <a:p>
          <a:endParaRPr lang="es-EC"/>
        </a:p>
      </dgm:t>
    </dgm:pt>
    <dgm:pt modelId="{8412519C-EC05-47A1-9E1B-04069DA6DD5B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Inculcar la importancia del conocimiento, difusión y valor de del Inti Raymi.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2BC8CE-92ED-409B-AB97-703A301EDB0C}" type="parTrans" cxnId="{8346E5FD-9FE9-4F79-857D-A4DAED3DDA68}">
      <dgm:prSet/>
      <dgm:spPr/>
      <dgm:t>
        <a:bodyPr/>
        <a:lstStyle/>
        <a:p>
          <a:endParaRPr lang="es-EC"/>
        </a:p>
      </dgm:t>
    </dgm:pt>
    <dgm:pt modelId="{0F2279F9-8206-4D84-A28C-1E3CDE6F8101}" type="sibTrans" cxnId="{8346E5FD-9FE9-4F79-857D-A4DAED3DDA68}">
      <dgm:prSet/>
      <dgm:spPr/>
      <dgm:t>
        <a:bodyPr/>
        <a:lstStyle/>
        <a:p>
          <a:endParaRPr lang="es-EC"/>
        </a:p>
      </dgm:t>
    </dgm:pt>
    <dgm:pt modelId="{B46830E4-D1D7-4858-B3F4-EC31CD7BCF58}">
      <dgm:prSet phldrT="[Texto]" custT="1"/>
      <dgm:spPr/>
      <dgm:t>
        <a:bodyPr/>
        <a:lstStyle/>
        <a:p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Cada cantón posee un elemento diferenciador.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21E5C1-7E3D-456D-82B6-75B46A83906D}" type="parTrans" cxnId="{17BF3731-DF2B-4FB1-A386-8B7C8341C96C}">
      <dgm:prSet/>
      <dgm:spPr/>
      <dgm:t>
        <a:bodyPr/>
        <a:lstStyle/>
        <a:p>
          <a:endParaRPr lang="es-EC"/>
        </a:p>
      </dgm:t>
    </dgm:pt>
    <dgm:pt modelId="{46CF1882-B478-4AB1-8EDE-1192717408C8}" type="sibTrans" cxnId="{17BF3731-DF2B-4FB1-A386-8B7C8341C96C}">
      <dgm:prSet/>
      <dgm:spPr/>
      <dgm:t>
        <a:bodyPr/>
        <a:lstStyle/>
        <a:p>
          <a:endParaRPr lang="es-EC"/>
        </a:p>
      </dgm:t>
    </dgm:pt>
    <dgm:pt modelId="{C7D0323B-A2E5-4A58-97B5-7862A9F10AEC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Estrecha relación de la festividad con la naturaleza. 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46726A-0F10-4A07-ACDE-1389C17EC7F9}" type="parTrans" cxnId="{7BE390CE-7975-4A75-8D6E-E4E5B49EC419}">
      <dgm:prSet/>
      <dgm:spPr/>
      <dgm:t>
        <a:bodyPr/>
        <a:lstStyle/>
        <a:p>
          <a:endParaRPr lang="es-EC"/>
        </a:p>
      </dgm:t>
    </dgm:pt>
    <dgm:pt modelId="{90029E4E-57C6-42D6-83D3-C0567BF47F7B}" type="sibTrans" cxnId="{7BE390CE-7975-4A75-8D6E-E4E5B49EC419}">
      <dgm:prSet/>
      <dgm:spPr/>
      <dgm:t>
        <a:bodyPr/>
        <a:lstStyle/>
        <a:p>
          <a:endParaRPr lang="es-EC"/>
        </a:p>
      </dgm:t>
    </dgm:pt>
    <dgm:pt modelId="{FBFA5577-5E6F-40A9-BDA6-31965D07B150}">
      <dgm:prSet phldrT="[Texto]" custT="1"/>
      <dgm:spPr/>
      <dgm:t>
        <a:bodyPr/>
        <a:lstStyle/>
        <a:p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El turismo posee una alta acogida en el Inti Raymi.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DC0F8B-DF2A-4992-ABBB-B7C3D09890A4}" type="parTrans" cxnId="{3FD05701-E2A2-4D50-AE1F-225DBB82F5C2}">
      <dgm:prSet/>
      <dgm:spPr/>
      <dgm:t>
        <a:bodyPr/>
        <a:lstStyle/>
        <a:p>
          <a:endParaRPr lang="es-EC"/>
        </a:p>
      </dgm:t>
    </dgm:pt>
    <dgm:pt modelId="{53C24DC8-728C-4B85-93B2-C206B9B1491F}" type="sibTrans" cxnId="{3FD05701-E2A2-4D50-AE1F-225DBB82F5C2}">
      <dgm:prSet/>
      <dgm:spPr/>
      <dgm:t>
        <a:bodyPr/>
        <a:lstStyle/>
        <a:p>
          <a:endParaRPr lang="es-EC"/>
        </a:p>
      </dgm:t>
    </dgm:pt>
    <dgm:pt modelId="{11A0A163-2B2F-4B03-BD84-58D9CE385005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Concientización de la festividad como Patrimonio Cultural Inmaterial, el incremento de turistas. 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EDE15B-C7F1-4788-AC3F-763FC015F588}" type="parTrans" cxnId="{D9B765AE-5CAB-4AF8-8064-E5DD9B295D38}">
      <dgm:prSet/>
      <dgm:spPr/>
      <dgm:t>
        <a:bodyPr/>
        <a:lstStyle/>
        <a:p>
          <a:endParaRPr lang="es-EC"/>
        </a:p>
      </dgm:t>
    </dgm:pt>
    <dgm:pt modelId="{95BC7E26-7E84-4678-9C76-C9795D6D15C3}" type="sibTrans" cxnId="{D9B765AE-5CAB-4AF8-8064-E5DD9B295D38}">
      <dgm:prSet/>
      <dgm:spPr/>
      <dgm:t>
        <a:bodyPr/>
        <a:lstStyle/>
        <a:p>
          <a:endParaRPr lang="es-EC"/>
        </a:p>
      </dgm:t>
    </dgm:pt>
    <dgm:pt modelId="{4B258D11-F094-485B-B0A8-E4D8AEAAC9E4}">
      <dgm:prSet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Trabajo mancomunado entre las comunidades y autoridades cantonales de la provincia de Imbabura.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D1389C-FBAC-4BF5-8072-6B4D4FC6F3AD}" type="parTrans" cxnId="{6E29B172-6A9C-48EE-812F-2A74728BD858}">
      <dgm:prSet/>
      <dgm:spPr/>
      <dgm:t>
        <a:bodyPr/>
        <a:lstStyle/>
        <a:p>
          <a:endParaRPr lang="es-EC"/>
        </a:p>
      </dgm:t>
    </dgm:pt>
    <dgm:pt modelId="{6BCE0BE3-06C0-43B0-B0B2-161724E24E9D}" type="sibTrans" cxnId="{6E29B172-6A9C-48EE-812F-2A74728BD858}">
      <dgm:prSet/>
      <dgm:spPr/>
      <dgm:t>
        <a:bodyPr/>
        <a:lstStyle/>
        <a:p>
          <a:endParaRPr lang="es-EC"/>
        </a:p>
      </dgm:t>
    </dgm:pt>
    <dgm:pt modelId="{F7A35810-7A61-43C9-BF3C-89444C99471D}">
      <dgm:prSet custT="1"/>
      <dgm:spPr/>
      <dgm:t>
        <a:bodyPr/>
        <a:lstStyle/>
        <a:p>
          <a:r>
            <a:rPr lang="es-MX" sz="14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Falta de difusión por parte de las autoridades acerca del Inti Raymi.</a:t>
          </a:r>
          <a:endParaRPr lang="es-EC" sz="14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96E168-9218-4896-8333-501137FF20FA}" type="parTrans" cxnId="{FBC706CE-0473-466B-9C0C-3FBC8D2C5570}">
      <dgm:prSet/>
      <dgm:spPr/>
      <dgm:t>
        <a:bodyPr/>
        <a:lstStyle/>
        <a:p>
          <a:endParaRPr lang="es-EC"/>
        </a:p>
      </dgm:t>
    </dgm:pt>
    <dgm:pt modelId="{C20EB0D4-1AA3-4BC0-8942-1C7ECC12611F}" type="sibTrans" cxnId="{FBC706CE-0473-466B-9C0C-3FBC8D2C5570}">
      <dgm:prSet/>
      <dgm:spPr/>
      <dgm:t>
        <a:bodyPr/>
        <a:lstStyle/>
        <a:p>
          <a:endParaRPr lang="es-EC"/>
        </a:p>
      </dgm:t>
    </dgm:pt>
    <dgm:pt modelId="{D0F2644F-D518-47E0-A9BA-CFF88ADADACB}" type="pres">
      <dgm:prSet presAssocID="{7A8AA141-B8D4-4A3F-B946-11A1D095422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49497C22-99EC-4769-A54D-1C445D2806C4}" type="pres">
      <dgm:prSet presAssocID="{4CAB9171-0EB3-4A3E-ADF6-1C69B0A7CF97}" presName="horFlow" presStyleCnt="0"/>
      <dgm:spPr/>
    </dgm:pt>
    <dgm:pt modelId="{E641F839-712F-4DFB-A51A-230F150A8970}" type="pres">
      <dgm:prSet presAssocID="{4CAB9171-0EB3-4A3E-ADF6-1C69B0A7CF97}" presName="bigChev" presStyleLbl="node1" presStyleIdx="0" presStyleCnt="4" custScaleX="144533"/>
      <dgm:spPr/>
      <dgm:t>
        <a:bodyPr/>
        <a:lstStyle/>
        <a:p>
          <a:endParaRPr lang="es-EC"/>
        </a:p>
      </dgm:t>
    </dgm:pt>
    <dgm:pt modelId="{247F1E57-1356-47C8-902C-55A8FC26CA27}" type="pres">
      <dgm:prSet presAssocID="{1C2BC8CE-92ED-409B-AB97-703A301EDB0C}" presName="parTrans" presStyleCnt="0"/>
      <dgm:spPr/>
    </dgm:pt>
    <dgm:pt modelId="{C3F6F08D-3590-4959-BFB3-5CF75876AF4C}" type="pres">
      <dgm:prSet presAssocID="{8412519C-EC05-47A1-9E1B-04069DA6DD5B}" presName="node" presStyleLbl="alignAccFollowNode1" presStyleIdx="0" presStyleCnt="4" custScaleX="162309" custScaleY="1229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343991-832D-4543-B1FA-7F73B30FFFB9}" type="pres">
      <dgm:prSet presAssocID="{4CAB9171-0EB3-4A3E-ADF6-1C69B0A7CF97}" presName="vSp" presStyleCnt="0"/>
      <dgm:spPr/>
    </dgm:pt>
    <dgm:pt modelId="{A98C725A-00CA-4E7B-B0AF-C38ECC56DBD1}" type="pres">
      <dgm:prSet presAssocID="{B46830E4-D1D7-4858-B3F4-EC31CD7BCF58}" presName="horFlow" presStyleCnt="0"/>
      <dgm:spPr/>
    </dgm:pt>
    <dgm:pt modelId="{BEF243F7-0CA6-4F81-9115-415887E02EC4}" type="pres">
      <dgm:prSet presAssocID="{B46830E4-D1D7-4858-B3F4-EC31CD7BCF58}" presName="bigChev" presStyleLbl="node1" presStyleIdx="1" presStyleCnt="4" custScaleX="144533"/>
      <dgm:spPr/>
      <dgm:t>
        <a:bodyPr/>
        <a:lstStyle/>
        <a:p>
          <a:endParaRPr lang="es-EC"/>
        </a:p>
      </dgm:t>
    </dgm:pt>
    <dgm:pt modelId="{41034919-71BB-4EF2-9046-41CE4A222B39}" type="pres">
      <dgm:prSet presAssocID="{A946726A-0F10-4A07-ACDE-1389C17EC7F9}" presName="parTrans" presStyleCnt="0"/>
      <dgm:spPr/>
    </dgm:pt>
    <dgm:pt modelId="{665BD8CE-B3A6-4461-9FE0-F260AA837F6C}" type="pres">
      <dgm:prSet presAssocID="{C7D0323B-A2E5-4A58-97B5-7862A9F10AEC}" presName="node" presStyleLbl="alignAccFollowNode1" presStyleIdx="1" presStyleCnt="4" custScaleX="176153" custScaleY="1235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E21840-C069-4DBB-9644-1DD02E6117C5}" type="pres">
      <dgm:prSet presAssocID="{B46830E4-D1D7-4858-B3F4-EC31CD7BCF58}" presName="vSp" presStyleCnt="0"/>
      <dgm:spPr/>
    </dgm:pt>
    <dgm:pt modelId="{BF3CBA24-5F00-4174-871C-C1A4B2E66FC0}" type="pres">
      <dgm:prSet presAssocID="{FBFA5577-5E6F-40A9-BDA6-31965D07B150}" presName="horFlow" presStyleCnt="0"/>
      <dgm:spPr/>
    </dgm:pt>
    <dgm:pt modelId="{593758BA-7BE4-44E8-A016-1F71A1DCC000}" type="pres">
      <dgm:prSet presAssocID="{FBFA5577-5E6F-40A9-BDA6-31965D07B150}" presName="bigChev" presStyleLbl="node1" presStyleIdx="2" presStyleCnt="4" custScaleX="144533"/>
      <dgm:spPr/>
      <dgm:t>
        <a:bodyPr/>
        <a:lstStyle/>
        <a:p>
          <a:endParaRPr lang="es-EC"/>
        </a:p>
      </dgm:t>
    </dgm:pt>
    <dgm:pt modelId="{5E2225EF-2B34-4484-BB74-8388B2647C84}" type="pres">
      <dgm:prSet presAssocID="{EDEDE15B-C7F1-4788-AC3F-763FC015F588}" presName="parTrans" presStyleCnt="0"/>
      <dgm:spPr/>
    </dgm:pt>
    <dgm:pt modelId="{A373EC35-026A-4D4A-A26F-6969619A6D4F}" type="pres">
      <dgm:prSet presAssocID="{11A0A163-2B2F-4B03-BD84-58D9CE385005}" presName="node" presStyleLbl="alignAccFollowNode1" presStyleIdx="2" presStyleCnt="4" custScaleX="166476" custScaleY="123002" custLinFactNeighborX="10121" custLinFactNeighborY="-9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06AE99-FD0A-4F60-8B69-3227C6A1909C}" type="pres">
      <dgm:prSet presAssocID="{FBFA5577-5E6F-40A9-BDA6-31965D07B150}" presName="vSp" presStyleCnt="0"/>
      <dgm:spPr/>
    </dgm:pt>
    <dgm:pt modelId="{A2C4BB4A-BAC2-45B2-B7D7-661A740ACEA5}" type="pres">
      <dgm:prSet presAssocID="{F7A35810-7A61-43C9-BF3C-89444C99471D}" presName="horFlow" presStyleCnt="0"/>
      <dgm:spPr/>
    </dgm:pt>
    <dgm:pt modelId="{76CEFEB8-EAD6-4B88-8554-4814AED679C7}" type="pres">
      <dgm:prSet presAssocID="{F7A35810-7A61-43C9-BF3C-89444C99471D}" presName="bigChev" presStyleLbl="node1" presStyleIdx="3" presStyleCnt="4" custScaleX="144533"/>
      <dgm:spPr/>
      <dgm:t>
        <a:bodyPr/>
        <a:lstStyle/>
        <a:p>
          <a:endParaRPr lang="es-EC"/>
        </a:p>
      </dgm:t>
    </dgm:pt>
    <dgm:pt modelId="{5B9A8DAE-0667-4F42-BE03-E3F012ABB8EB}" type="pres">
      <dgm:prSet presAssocID="{B9D1389C-FBAC-4BF5-8072-6B4D4FC6F3AD}" presName="parTrans" presStyleCnt="0"/>
      <dgm:spPr/>
    </dgm:pt>
    <dgm:pt modelId="{FDC7C28A-04F1-450B-9FDD-E056A1C76161}" type="pres">
      <dgm:prSet presAssocID="{4B258D11-F094-485B-B0A8-E4D8AEAAC9E4}" presName="node" presStyleLbl="alignAccFollowNode1" presStyleIdx="3" presStyleCnt="4" custScaleX="187223" custScaleY="1267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346E5FD-9FE9-4F79-857D-A4DAED3DDA68}" srcId="{4CAB9171-0EB3-4A3E-ADF6-1C69B0A7CF97}" destId="{8412519C-EC05-47A1-9E1B-04069DA6DD5B}" srcOrd="0" destOrd="0" parTransId="{1C2BC8CE-92ED-409B-AB97-703A301EDB0C}" sibTransId="{0F2279F9-8206-4D84-A28C-1E3CDE6F8101}"/>
    <dgm:cxn modelId="{D9B765AE-5CAB-4AF8-8064-E5DD9B295D38}" srcId="{FBFA5577-5E6F-40A9-BDA6-31965D07B150}" destId="{11A0A163-2B2F-4B03-BD84-58D9CE385005}" srcOrd="0" destOrd="0" parTransId="{EDEDE15B-C7F1-4788-AC3F-763FC015F588}" sibTransId="{95BC7E26-7E84-4678-9C76-C9795D6D15C3}"/>
    <dgm:cxn modelId="{48A37AD4-4F38-4FED-86E9-85CDACE31C6F}" type="presOf" srcId="{4B258D11-F094-485B-B0A8-E4D8AEAAC9E4}" destId="{FDC7C28A-04F1-450B-9FDD-E056A1C76161}" srcOrd="0" destOrd="0" presId="urn:microsoft.com/office/officeart/2005/8/layout/lProcess3"/>
    <dgm:cxn modelId="{9C481546-83D5-424B-B0E3-6370DF528BD7}" type="presOf" srcId="{FBFA5577-5E6F-40A9-BDA6-31965D07B150}" destId="{593758BA-7BE4-44E8-A016-1F71A1DCC000}" srcOrd="0" destOrd="0" presId="urn:microsoft.com/office/officeart/2005/8/layout/lProcess3"/>
    <dgm:cxn modelId="{17BF3731-DF2B-4FB1-A386-8B7C8341C96C}" srcId="{7A8AA141-B8D4-4A3F-B946-11A1D095422F}" destId="{B46830E4-D1D7-4858-B3F4-EC31CD7BCF58}" srcOrd="1" destOrd="0" parTransId="{E021E5C1-7E3D-456D-82B6-75B46A83906D}" sibTransId="{46CF1882-B478-4AB1-8EDE-1192717408C8}"/>
    <dgm:cxn modelId="{9C839222-0C4E-4977-AEB4-4167472309EE}" type="presOf" srcId="{4CAB9171-0EB3-4A3E-ADF6-1C69B0A7CF97}" destId="{E641F839-712F-4DFB-A51A-230F150A8970}" srcOrd="0" destOrd="0" presId="urn:microsoft.com/office/officeart/2005/8/layout/lProcess3"/>
    <dgm:cxn modelId="{1993C7EC-A01C-4023-AD0F-AAB13853711D}" type="presOf" srcId="{8412519C-EC05-47A1-9E1B-04069DA6DD5B}" destId="{C3F6F08D-3590-4959-BFB3-5CF75876AF4C}" srcOrd="0" destOrd="0" presId="urn:microsoft.com/office/officeart/2005/8/layout/lProcess3"/>
    <dgm:cxn modelId="{7BE390CE-7975-4A75-8D6E-E4E5B49EC419}" srcId="{B46830E4-D1D7-4858-B3F4-EC31CD7BCF58}" destId="{C7D0323B-A2E5-4A58-97B5-7862A9F10AEC}" srcOrd="0" destOrd="0" parTransId="{A946726A-0F10-4A07-ACDE-1389C17EC7F9}" sibTransId="{90029E4E-57C6-42D6-83D3-C0567BF47F7B}"/>
    <dgm:cxn modelId="{6ED467A2-1263-4510-978B-A91ECBA34971}" srcId="{7A8AA141-B8D4-4A3F-B946-11A1D095422F}" destId="{4CAB9171-0EB3-4A3E-ADF6-1C69B0A7CF97}" srcOrd="0" destOrd="0" parTransId="{3E124497-69EE-4AEF-A7EB-24EDAA26D56B}" sibTransId="{43E0639B-C806-4A7C-A352-EC02EB2EE31D}"/>
    <dgm:cxn modelId="{FB76E198-6A1A-409E-AD73-63908A8743A5}" type="presOf" srcId="{F7A35810-7A61-43C9-BF3C-89444C99471D}" destId="{76CEFEB8-EAD6-4B88-8554-4814AED679C7}" srcOrd="0" destOrd="0" presId="urn:microsoft.com/office/officeart/2005/8/layout/lProcess3"/>
    <dgm:cxn modelId="{FBC706CE-0473-466B-9C0C-3FBC8D2C5570}" srcId="{7A8AA141-B8D4-4A3F-B946-11A1D095422F}" destId="{F7A35810-7A61-43C9-BF3C-89444C99471D}" srcOrd="3" destOrd="0" parTransId="{E596E168-9218-4896-8333-501137FF20FA}" sibTransId="{C20EB0D4-1AA3-4BC0-8942-1C7ECC12611F}"/>
    <dgm:cxn modelId="{AC1DF485-2585-4ECA-8EC7-C5BCF79C249D}" type="presOf" srcId="{B46830E4-D1D7-4858-B3F4-EC31CD7BCF58}" destId="{BEF243F7-0CA6-4F81-9115-415887E02EC4}" srcOrd="0" destOrd="0" presId="urn:microsoft.com/office/officeart/2005/8/layout/lProcess3"/>
    <dgm:cxn modelId="{3FD05701-E2A2-4D50-AE1F-225DBB82F5C2}" srcId="{7A8AA141-B8D4-4A3F-B946-11A1D095422F}" destId="{FBFA5577-5E6F-40A9-BDA6-31965D07B150}" srcOrd="2" destOrd="0" parTransId="{BBDC0F8B-DF2A-4992-ABBB-B7C3D09890A4}" sibTransId="{53C24DC8-728C-4B85-93B2-C206B9B1491F}"/>
    <dgm:cxn modelId="{77D48E20-0C1E-4230-A7DE-319A414EFE3B}" type="presOf" srcId="{11A0A163-2B2F-4B03-BD84-58D9CE385005}" destId="{A373EC35-026A-4D4A-A26F-6969619A6D4F}" srcOrd="0" destOrd="0" presId="urn:microsoft.com/office/officeart/2005/8/layout/lProcess3"/>
    <dgm:cxn modelId="{060C0C33-42C6-4676-909A-2D2DA536345B}" type="presOf" srcId="{C7D0323B-A2E5-4A58-97B5-7862A9F10AEC}" destId="{665BD8CE-B3A6-4461-9FE0-F260AA837F6C}" srcOrd="0" destOrd="0" presId="urn:microsoft.com/office/officeart/2005/8/layout/lProcess3"/>
    <dgm:cxn modelId="{6E29B172-6A9C-48EE-812F-2A74728BD858}" srcId="{F7A35810-7A61-43C9-BF3C-89444C99471D}" destId="{4B258D11-F094-485B-B0A8-E4D8AEAAC9E4}" srcOrd="0" destOrd="0" parTransId="{B9D1389C-FBAC-4BF5-8072-6B4D4FC6F3AD}" sibTransId="{6BCE0BE3-06C0-43B0-B0B2-161724E24E9D}"/>
    <dgm:cxn modelId="{03EEE3CC-8D8A-481C-BA45-29A540AC37E1}" type="presOf" srcId="{7A8AA141-B8D4-4A3F-B946-11A1D095422F}" destId="{D0F2644F-D518-47E0-A9BA-CFF88ADADACB}" srcOrd="0" destOrd="0" presId="urn:microsoft.com/office/officeart/2005/8/layout/lProcess3"/>
    <dgm:cxn modelId="{E070A419-94D0-4D0D-A915-4DD0A3FA7B5E}" type="presParOf" srcId="{D0F2644F-D518-47E0-A9BA-CFF88ADADACB}" destId="{49497C22-99EC-4769-A54D-1C445D2806C4}" srcOrd="0" destOrd="0" presId="urn:microsoft.com/office/officeart/2005/8/layout/lProcess3"/>
    <dgm:cxn modelId="{C426175B-7E6C-4F08-9E9A-E80EEA73C6FA}" type="presParOf" srcId="{49497C22-99EC-4769-A54D-1C445D2806C4}" destId="{E641F839-712F-4DFB-A51A-230F150A8970}" srcOrd="0" destOrd="0" presId="urn:microsoft.com/office/officeart/2005/8/layout/lProcess3"/>
    <dgm:cxn modelId="{8FE5C016-0AF8-4B5F-97D9-0C601E84B992}" type="presParOf" srcId="{49497C22-99EC-4769-A54D-1C445D2806C4}" destId="{247F1E57-1356-47C8-902C-55A8FC26CA27}" srcOrd="1" destOrd="0" presId="urn:microsoft.com/office/officeart/2005/8/layout/lProcess3"/>
    <dgm:cxn modelId="{6AAC135D-2E01-4A31-8183-23181E5067EF}" type="presParOf" srcId="{49497C22-99EC-4769-A54D-1C445D2806C4}" destId="{C3F6F08D-3590-4959-BFB3-5CF75876AF4C}" srcOrd="2" destOrd="0" presId="urn:microsoft.com/office/officeart/2005/8/layout/lProcess3"/>
    <dgm:cxn modelId="{2996F84B-3570-4637-A6BA-8B0411A3E744}" type="presParOf" srcId="{D0F2644F-D518-47E0-A9BA-CFF88ADADACB}" destId="{79343991-832D-4543-B1FA-7F73B30FFFB9}" srcOrd="1" destOrd="0" presId="urn:microsoft.com/office/officeart/2005/8/layout/lProcess3"/>
    <dgm:cxn modelId="{4BC8EC3C-BE52-4829-970D-A36D90CD66BD}" type="presParOf" srcId="{D0F2644F-D518-47E0-A9BA-CFF88ADADACB}" destId="{A98C725A-00CA-4E7B-B0AF-C38ECC56DBD1}" srcOrd="2" destOrd="0" presId="urn:microsoft.com/office/officeart/2005/8/layout/lProcess3"/>
    <dgm:cxn modelId="{6026EB00-8574-4409-A328-71357401830B}" type="presParOf" srcId="{A98C725A-00CA-4E7B-B0AF-C38ECC56DBD1}" destId="{BEF243F7-0CA6-4F81-9115-415887E02EC4}" srcOrd="0" destOrd="0" presId="urn:microsoft.com/office/officeart/2005/8/layout/lProcess3"/>
    <dgm:cxn modelId="{FBA2C22E-127F-491A-A36E-9BAAA34A79B3}" type="presParOf" srcId="{A98C725A-00CA-4E7B-B0AF-C38ECC56DBD1}" destId="{41034919-71BB-4EF2-9046-41CE4A222B39}" srcOrd="1" destOrd="0" presId="urn:microsoft.com/office/officeart/2005/8/layout/lProcess3"/>
    <dgm:cxn modelId="{61C01B9D-9A92-4BAC-9FD0-DD009E56BDC4}" type="presParOf" srcId="{A98C725A-00CA-4E7B-B0AF-C38ECC56DBD1}" destId="{665BD8CE-B3A6-4461-9FE0-F260AA837F6C}" srcOrd="2" destOrd="0" presId="urn:microsoft.com/office/officeart/2005/8/layout/lProcess3"/>
    <dgm:cxn modelId="{228A8BA8-CC17-46D5-9CDF-213E535ADAF9}" type="presParOf" srcId="{D0F2644F-D518-47E0-A9BA-CFF88ADADACB}" destId="{F8E21840-C069-4DBB-9644-1DD02E6117C5}" srcOrd="3" destOrd="0" presId="urn:microsoft.com/office/officeart/2005/8/layout/lProcess3"/>
    <dgm:cxn modelId="{DA412D34-FDAD-43FD-AFBE-E00CA2D26C52}" type="presParOf" srcId="{D0F2644F-D518-47E0-A9BA-CFF88ADADACB}" destId="{BF3CBA24-5F00-4174-871C-C1A4B2E66FC0}" srcOrd="4" destOrd="0" presId="urn:microsoft.com/office/officeart/2005/8/layout/lProcess3"/>
    <dgm:cxn modelId="{A88B37DA-80FA-4006-849D-521BCEC15055}" type="presParOf" srcId="{BF3CBA24-5F00-4174-871C-C1A4B2E66FC0}" destId="{593758BA-7BE4-44E8-A016-1F71A1DCC000}" srcOrd="0" destOrd="0" presId="urn:microsoft.com/office/officeart/2005/8/layout/lProcess3"/>
    <dgm:cxn modelId="{F1F6E8DB-E252-48A7-A13A-073CEF6EDEF8}" type="presParOf" srcId="{BF3CBA24-5F00-4174-871C-C1A4B2E66FC0}" destId="{5E2225EF-2B34-4484-BB74-8388B2647C84}" srcOrd="1" destOrd="0" presId="urn:microsoft.com/office/officeart/2005/8/layout/lProcess3"/>
    <dgm:cxn modelId="{A71C414A-5BCE-47AC-8AFC-1E6E93D2762F}" type="presParOf" srcId="{BF3CBA24-5F00-4174-871C-C1A4B2E66FC0}" destId="{A373EC35-026A-4D4A-A26F-6969619A6D4F}" srcOrd="2" destOrd="0" presId="urn:microsoft.com/office/officeart/2005/8/layout/lProcess3"/>
    <dgm:cxn modelId="{2277B06D-D96A-43F2-9FD4-CD71C90A4FF6}" type="presParOf" srcId="{D0F2644F-D518-47E0-A9BA-CFF88ADADACB}" destId="{2506AE99-FD0A-4F60-8B69-3227C6A1909C}" srcOrd="5" destOrd="0" presId="urn:microsoft.com/office/officeart/2005/8/layout/lProcess3"/>
    <dgm:cxn modelId="{1FA4CC62-8444-411E-B99C-935785DD77DF}" type="presParOf" srcId="{D0F2644F-D518-47E0-A9BA-CFF88ADADACB}" destId="{A2C4BB4A-BAC2-45B2-B7D7-661A740ACEA5}" srcOrd="6" destOrd="0" presId="urn:microsoft.com/office/officeart/2005/8/layout/lProcess3"/>
    <dgm:cxn modelId="{FD4DA3E4-F0E6-48C1-8822-F7DA006F0907}" type="presParOf" srcId="{A2C4BB4A-BAC2-45B2-B7D7-661A740ACEA5}" destId="{76CEFEB8-EAD6-4B88-8554-4814AED679C7}" srcOrd="0" destOrd="0" presId="urn:microsoft.com/office/officeart/2005/8/layout/lProcess3"/>
    <dgm:cxn modelId="{FB6AE0E0-94ED-4823-9D75-9567950FCE2A}" type="presParOf" srcId="{A2C4BB4A-BAC2-45B2-B7D7-661A740ACEA5}" destId="{5B9A8DAE-0667-4F42-BE03-E3F012ABB8EB}" srcOrd="1" destOrd="0" presId="urn:microsoft.com/office/officeart/2005/8/layout/lProcess3"/>
    <dgm:cxn modelId="{DDC74685-47EA-4828-A14C-FECE438A18FC}" type="presParOf" srcId="{A2C4BB4A-BAC2-45B2-B7D7-661A740ACEA5}" destId="{FDC7C28A-04F1-450B-9FDD-E056A1C7616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7464B-E8DE-49E7-BDD2-CC40C86E2B9A}">
      <dsp:nvSpPr>
        <dsp:cNvPr id="0" name=""/>
        <dsp:cNvSpPr/>
      </dsp:nvSpPr>
      <dsp:spPr>
        <a:xfrm>
          <a:off x="11241" y="0"/>
          <a:ext cx="2159126" cy="768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Costumbres y tradiciones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38" y="22497"/>
        <a:ext cx="2114132" cy="723101"/>
      </dsp:txXfrm>
    </dsp:sp>
    <dsp:sp modelId="{BE89242F-04F0-49B2-A1F1-97D3BB9E3AD6}">
      <dsp:nvSpPr>
        <dsp:cNvPr id="0" name=""/>
        <dsp:cNvSpPr/>
      </dsp:nvSpPr>
      <dsp:spPr>
        <a:xfrm>
          <a:off x="2386279" y="116316"/>
          <a:ext cx="457734" cy="5354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>
        <a:off x="2386279" y="223409"/>
        <a:ext cx="320414" cy="321277"/>
      </dsp:txXfrm>
    </dsp:sp>
    <dsp:sp modelId="{283FDA49-EC44-4CA8-90C4-34B0B2FEB65D}">
      <dsp:nvSpPr>
        <dsp:cNvPr id="0" name=""/>
        <dsp:cNvSpPr/>
      </dsp:nvSpPr>
      <dsp:spPr>
        <a:xfrm>
          <a:off x="3034017" y="0"/>
          <a:ext cx="2159126" cy="768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Pérdida de identidad cultural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6514" y="22497"/>
        <a:ext cx="2114132" cy="723101"/>
      </dsp:txXfrm>
    </dsp:sp>
    <dsp:sp modelId="{0CC61DDA-D2A6-434C-8B9D-E77852EDFC8D}">
      <dsp:nvSpPr>
        <dsp:cNvPr id="0" name=""/>
        <dsp:cNvSpPr/>
      </dsp:nvSpPr>
      <dsp:spPr>
        <a:xfrm>
          <a:off x="5409056" y="116316"/>
          <a:ext cx="457734" cy="5354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>
        <a:off x="5409056" y="223409"/>
        <a:ext cx="320414" cy="321277"/>
      </dsp:txXfrm>
    </dsp:sp>
    <dsp:sp modelId="{8C7312D1-7592-4D62-8A10-C1608C8E30D0}">
      <dsp:nvSpPr>
        <dsp:cNvPr id="0" name=""/>
        <dsp:cNvSpPr/>
      </dsp:nvSpPr>
      <dsp:spPr>
        <a:xfrm>
          <a:off x="6056794" y="0"/>
          <a:ext cx="2159126" cy="768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Inti Raymi Comprende una serie de actividades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79291" y="22497"/>
        <a:ext cx="2114132" cy="723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D971C-179E-4BEF-BF44-3F9BFA4F9445}">
      <dsp:nvSpPr>
        <dsp:cNvPr id="0" name=""/>
        <dsp:cNvSpPr/>
      </dsp:nvSpPr>
      <dsp:spPr>
        <a:xfrm>
          <a:off x="1617988" y="429294"/>
          <a:ext cx="2860022" cy="2860022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6645AD-E927-497E-A616-C46A942BF28A}">
      <dsp:nvSpPr>
        <dsp:cNvPr id="0" name=""/>
        <dsp:cNvSpPr/>
      </dsp:nvSpPr>
      <dsp:spPr>
        <a:xfrm>
          <a:off x="1617988" y="429313"/>
          <a:ext cx="2860022" cy="2860022"/>
        </a:xfrm>
        <a:prstGeom prst="blockArc">
          <a:avLst>
            <a:gd name="adj1" fmla="val 5417989"/>
            <a:gd name="adj2" fmla="val 10800047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4478AB9-46E0-4BA9-80D2-22DF41A27278}">
      <dsp:nvSpPr>
        <dsp:cNvPr id="0" name=""/>
        <dsp:cNvSpPr/>
      </dsp:nvSpPr>
      <dsp:spPr>
        <a:xfrm>
          <a:off x="1617988" y="429313"/>
          <a:ext cx="2860022" cy="2860022"/>
        </a:xfrm>
        <a:prstGeom prst="blockArc">
          <a:avLst>
            <a:gd name="adj1" fmla="val 21599953"/>
            <a:gd name="adj2" fmla="val 5417989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40290C5-3FCC-43E3-AD18-0D312AE8B51A}">
      <dsp:nvSpPr>
        <dsp:cNvPr id="0" name=""/>
        <dsp:cNvSpPr/>
      </dsp:nvSpPr>
      <dsp:spPr>
        <a:xfrm>
          <a:off x="1617988" y="429294"/>
          <a:ext cx="2860022" cy="2860022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17316D1-9A24-4D13-90D8-EB9E3C01DA2F}">
      <dsp:nvSpPr>
        <dsp:cNvPr id="0" name=""/>
        <dsp:cNvSpPr/>
      </dsp:nvSpPr>
      <dsp:spPr>
        <a:xfrm>
          <a:off x="2115209" y="866144"/>
          <a:ext cx="1865581" cy="19863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>
              <a:latin typeface="Inria Sans" panose="020B0604020202020204" charset="0"/>
            </a:rPr>
            <a:t>Impulsar</a:t>
          </a:r>
          <a:r>
            <a:rPr lang="es-EC" sz="1000" kern="1200" dirty="0" smtClean="0">
              <a:latin typeface="Inria Sans" panose="020B0604020202020204" charset="0"/>
            </a:rPr>
            <a:t> la festividad Hatun Puncha (Inti Raymi) de la provincia de Imbabura como Patrimonio Cultural Inmaterial para determinar su aporte al turismo.</a:t>
          </a:r>
          <a:endParaRPr lang="es-EC" sz="1000" kern="1200" dirty="0">
            <a:latin typeface="Inria Sans" panose="020B0604020202020204" charset="0"/>
          </a:endParaRPr>
        </a:p>
      </dsp:txBody>
      <dsp:txXfrm>
        <a:off x="2388417" y="1157034"/>
        <a:ext cx="1319165" cy="1404542"/>
      </dsp:txXfrm>
    </dsp:sp>
    <dsp:sp modelId="{1CCE4D11-B57B-4C7B-8370-F29AFBC0015C}">
      <dsp:nvSpPr>
        <dsp:cNvPr id="0" name=""/>
        <dsp:cNvSpPr/>
      </dsp:nvSpPr>
      <dsp:spPr>
        <a:xfrm>
          <a:off x="2513605" y="-92224"/>
          <a:ext cx="1068789" cy="11094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Inria Sans" panose="020B0604020202020204" charset="0"/>
            </a:rPr>
            <a:t>Valor Patrimonial</a:t>
          </a:r>
          <a:endParaRPr lang="es-EC" sz="1100" kern="1200" dirty="0">
            <a:latin typeface="Inria Sans" panose="020B0604020202020204" charset="0"/>
          </a:endParaRPr>
        </a:p>
      </dsp:txBody>
      <dsp:txXfrm>
        <a:off x="2670126" y="70247"/>
        <a:ext cx="755747" cy="784479"/>
      </dsp:txXfrm>
    </dsp:sp>
    <dsp:sp modelId="{AA59D0B6-D7B1-4F1E-9FE8-4D15570548C1}">
      <dsp:nvSpPr>
        <dsp:cNvPr id="0" name=""/>
        <dsp:cNvSpPr/>
      </dsp:nvSpPr>
      <dsp:spPr>
        <a:xfrm>
          <a:off x="3910424" y="1304594"/>
          <a:ext cx="1068789" cy="11094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Inria Sans" panose="020B0604020202020204" charset="0"/>
            </a:rPr>
            <a:t>Potencial Turístico</a:t>
          </a:r>
          <a:endParaRPr lang="es-EC" sz="1200" kern="1200" dirty="0">
            <a:latin typeface="Inria Sans" panose="020B0604020202020204" charset="0"/>
          </a:endParaRPr>
        </a:p>
      </dsp:txBody>
      <dsp:txXfrm>
        <a:off x="4066945" y="1467065"/>
        <a:ext cx="755747" cy="784479"/>
      </dsp:txXfrm>
    </dsp:sp>
    <dsp:sp modelId="{BF97F987-6C18-4D17-A1D1-7D2BC2ECA798}">
      <dsp:nvSpPr>
        <dsp:cNvPr id="0" name=""/>
        <dsp:cNvSpPr/>
      </dsp:nvSpPr>
      <dsp:spPr>
        <a:xfrm>
          <a:off x="2506295" y="2701414"/>
          <a:ext cx="1068789" cy="11094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Inria Sans" panose="020B0604020202020204" charset="0"/>
            </a:rPr>
            <a:t>Relación socio ambiental – Turismo ancestral</a:t>
          </a:r>
          <a:endParaRPr lang="es-EC" sz="1100" kern="1200" dirty="0">
            <a:latin typeface="Inria Sans" panose="020B0604020202020204" charset="0"/>
          </a:endParaRPr>
        </a:p>
      </dsp:txBody>
      <dsp:txXfrm>
        <a:off x="2662816" y="2863885"/>
        <a:ext cx="755747" cy="784479"/>
      </dsp:txXfrm>
    </dsp:sp>
    <dsp:sp modelId="{83696730-5EB0-497F-A102-C11FF7601E1A}">
      <dsp:nvSpPr>
        <dsp:cNvPr id="0" name=""/>
        <dsp:cNvSpPr/>
      </dsp:nvSpPr>
      <dsp:spPr>
        <a:xfrm>
          <a:off x="1116785" y="1304594"/>
          <a:ext cx="1068789" cy="11094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latin typeface="Inria Sans" panose="020B0604020202020204" charset="0"/>
            </a:rPr>
            <a:t>Difusión de la festividad – Promoción turística</a:t>
          </a:r>
          <a:endParaRPr lang="es-EC" sz="1050" kern="1200" dirty="0">
            <a:latin typeface="Inria Sans" panose="020B0604020202020204" charset="0"/>
          </a:endParaRPr>
        </a:p>
      </dsp:txBody>
      <dsp:txXfrm>
        <a:off x="1273306" y="1467065"/>
        <a:ext cx="755747" cy="784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E9D81-9034-4B28-9910-9AADCF1070A0}">
      <dsp:nvSpPr>
        <dsp:cNvPr id="0" name=""/>
        <dsp:cNvSpPr/>
      </dsp:nvSpPr>
      <dsp:spPr>
        <a:xfrm>
          <a:off x="839437" y="0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Inria Sans" panose="020B0604020202020204" charset="0"/>
            </a:rPr>
            <a:t>Teoría del Patrimonio</a:t>
          </a:r>
          <a:endParaRPr lang="es-EC" sz="1800" b="1" kern="1200" dirty="0">
            <a:latin typeface="Inria Sans" panose="020B0604020202020204" charset="0"/>
          </a:endParaRPr>
        </a:p>
      </dsp:txBody>
      <dsp:txXfrm>
        <a:off x="854551" y="15114"/>
        <a:ext cx="2033848" cy="485791"/>
      </dsp:txXfrm>
    </dsp:sp>
    <dsp:sp modelId="{38A30B72-1733-4245-AAD4-D3FDB140C55F}">
      <dsp:nvSpPr>
        <dsp:cNvPr id="0" name=""/>
        <dsp:cNvSpPr/>
      </dsp:nvSpPr>
      <dsp:spPr>
        <a:xfrm rot="5400000">
          <a:off x="1826324" y="561170"/>
          <a:ext cx="90303" cy="90303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ECF3F2A-8A3B-4524-9353-D570A68F4350}">
      <dsp:nvSpPr>
        <dsp:cNvPr id="0" name=""/>
        <dsp:cNvSpPr/>
      </dsp:nvSpPr>
      <dsp:spPr>
        <a:xfrm>
          <a:off x="839437" y="696625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Inria Sans" panose="020B0604020202020204" charset="0"/>
            </a:rPr>
            <a:t>Concepción entre la sociedad y la actitud del hombre.</a:t>
          </a:r>
          <a:endParaRPr lang="es-EC" sz="1100" kern="1200" dirty="0">
            <a:latin typeface="Inria Sans" panose="020B0604020202020204" charset="0"/>
          </a:endParaRPr>
        </a:p>
      </dsp:txBody>
      <dsp:txXfrm>
        <a:off x="854551" y="711739"/>
        <a:ext cx="2033848" cy="485791"/>
      </dsp:txXfrm>
    </dsp:sp>
    <dsp:sp modelId="{5597271C-7570-449E-B7E8-327B5B8C79D1}">
      <dsp:nvSpPr>
        <dsp:cNvPr id="0" name=""/>
        <dsp:cNvSpPr/>
      </dsp:nvSpPr>
      <dsp:spPr>
        <a:xfrm rot="5400000">
          <a:off x="1826324" y="1257796"/>
          <a:ext cx="90303" cy="90303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875359"/>
            <a:satOff val="-524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677C32C-23B9-44FD-9F18-759CCF485496}">
      <dsp:nvSpPr>
        <dsp:cNvPr id="0" name=""/>
        <dsp:cNvSpPr/>
      </dsp:nvSpPr>
      <dsp:spPr>
        <a:xfrm>
          <a:off x="839437" y="1393251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816089"/>
            <a:satOff val="280"/>
            <a:lumOff val="39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816089"/>
              <a:satOff val="280"/>
              <a:lumOff val="3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Inria Sans" panose="020B0604020202020204" charset="0"/>
            </a:rPr>
            <a:t>Contempla tradiciones, expresiones orales e identidad cultural.</a:t>
          </a:r>
          <a:endParaRPr lang="es-EC" sz="1100" kern="1200" dirty="0">
            <a:latin typeface="Inria Sans" panose="020B0604020202020204" charset="0"/>
          </a:endParaRPr>
        </a:p>
      </dsp:txBody>
      <dsp:txXfrm>
        <a:off x="854551" y="1408365"/>
        <a:ext cx="2033848" cy="485791"/>
      </dsp:txXfrm>
    </dsp:sp>
    <dsp:sp modelId="{2EC00C53-9F43-4C31-985B-E791D39A1BC6}">
      <dsp:nvSpPr>
        <dsp:cNvPr id="0" name=""/>
        <dsp:cNvSpPr/>
      </dsp:nvSpPr>
      <dsp:spPr>
        <a:xfrm rot="5400000">
          <a:off x="1826324" y="1954422"/>
          <a:ext cx="90303" cy="90303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1750718"/>
            <a:satOff val="-1047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8B53E6-6AE4-42E5-AB36-A849780D11A4}">
      <dsp:nvSpPr>
        <dsp:cNvPr id="0" name=""/>
        <dsp:cNvSpPr/>
      </dsp:nvSpPr>
      <dsp:spPr>
        <a:xfrm>
          <a:off x="839437" y="2089877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1632179"/>
            <a:satOff val="559"/>
            <a:lumOff val="79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632179"/>
              <a:satOff val="559"/>
              <a:lumOff val="7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Inria Sans" panose="020B0604020202020204" charset="0"/>
            </a:rPr>
            <a:t>Intervienen manifestaciones y valores culturales – conservación tesoro vivo </a:t>
          </a:r>
          <a:endParaRPr lang="es-EC" sz="1100" kern="1200" dirty="0">
            <a:latin typeface="Inria Sans" panose="020B0604020202020204" charset="0"/>
          </a:endParaRPr>
        </a:p>
      </dsp:txBody>
      <dsp:txXfrm>
        <a:off x="854551" y="2104991"/>
        <a:ext cx="2033848" cy="485791"/>
      </dsp:txXfrm>
    </dsp:sp>
    <dsp:sp modelId="{57B28993-80BE-4E2C-9DED-6626E3138DC7}">
      <dsp:nvSpPr>
        <dsp:cNvPr id="0" name=""/>
        <dsp:cNvSpPr/>
      </dsp:nvSpPr>
      <dsp:spPr>
        <a:xfrm rot="5400000">
          <a:off x="1826324" y="2651048"/>
          <a:ext cx="90303" cy="90303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2626077"/>
            <a:satOff val="-1571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0FC30DA-50B9-45E8-BD30-B51FE452A2BE}">
      <dsp:nvSpPr>
        <dsp:cNvPr id="0" name=""/>
        <dsp:cNvSpPr/>
      </dsp:nvSpPr>
      <dsp:spPr>
        <a:xfrm>
          <a:off x="839437" y="2786503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2448268"/>
            <a:satOff val="839"/>
            <a:lumOff val="118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2448268"/>
              <a:satOff val="839"/>
              <a:lumOff val="118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Inria Sans" panose="020B0604020202020204" charset="0"/>
            </a:rPr>
            <a:t>El Inti Raymi es el concepto más cercano de diversidad cultural y creatividad humana.</a:t>
          </a:r>
          <a:endParaRPr lang="es-EC" sz="1100" kern="1200" dirty="0">
            <a:latin typeface="Inria Sans" panose="020B0604020202020204" charset="0"/>
          </a:endParaRPr>
        </a:p>
      </dsp:txBody>
      <dsp:txXfrm>
        <a:off x="854551" y="2801617"/>
        <a:ext cx="2033848" cy="485791"/>
      </dsp:txXfrm>
    </dsp:sp>
    <dsp:sp modelId="{87514F3E-73FB-4658-89F1-B6CAA95BF2E6}">
      <dsp:nvSpPr>
        <dsp:cNvPr id="0" name=""/>
        <dsp:cNvSpPr/>
      </dsp:nvSpPr>
      <dsp:spPr>
        <a:xfrm>
          <a:off x="3192485" y="0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hueOff val="6127514"/>
            <a:satOff val="-3666"/>
            <a:lumOff val="1509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Inria Sans" panose="020B0604020202020204" charset="0"/>
            </a:rPr>
            <a:t>Teoría de la Cultura</a:t>
          </a:r>
          <a:endParaRPr lang="es-EC" sz="2000" b="1" kern="1200" dirty="0">
            <a:latin typeface="Inria Sans" panose="020B0604020202020204" charset="0"/>
          </a:endParaRPr>
        </a:p>
      </dsp:txBody>
      <dsp:txXfrm>
        <a:off x="3207599" y="15114"/>
        <a:ext cx="2033848" cy="485791"/>
      </dsp:txXfrm>
    </dsp:sp>
    <dsp:sp modelId="{7D7DDCA7-89E8-43A9-A018-F3FED386A13D}">
      <dsp:nvSpPr>
        <dsp:cNvPr id="0" name=""/>
        <dsp:cNvSpPr/>
      </dsp:nvSpPr>
      <dsp:spPr>
        <a:xfrm rot="5400000">
          <a:off x="4179372" y="561170"/>
          <a:ext cx="90303" cy="90303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3501437"/>
            <a:satOff val="-2095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C93362-72DD-4F41-B556-DA004047EC9D}">
      <dsp:nvSpPr>
        <dsp:cNvPr id="0" name=""/>
        <dsp:cNvSpPr/>
      </dsp:nvSpPr>
      <dsp:spPr>
        <a:xfrm>
          <a:off x="3192485" y="696625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3264357"/>
            <a:satOff val="1118"/>
            <a:lumOff val="157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264357"/>
              <a:satOff val="1118"/>
              <a:lumOff val="15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Es la suma de hechos simbólicos que representan a una sociedad.</a:t>
          </a:r>
          <a:endParaRPr lang="es-EC" sz="1200" kern="1200" dirty="0"/>
        </a:p>
      </dsp:txBody>
      <dsp:txXfrm>
        <a:off x="3207599" y="711739"/>
        <a:ext cx="2033848" cy="485791"/>
      </dsp:txXfrm>
    </dsp:sp>
    <dsp:sp modelId="{40C8F599-0DD4-4A6F-85EE-0BDA9E3CF3C2}">
      <dsp:nvSpPr>
        <dsp:cNvPr id="0" name=""/>
        <dsp:cNvSpPr/>
      </dsp:nvSpPr>
      <dsp:spPr>
        <a:xfrm rot="5400000">
          <a:off x="4179372" y="1257796"/>
          <a:ext cx="90303" cy="90303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4376796"/>
            <a:satOff val="-2619"/>
            <a:lumOff val="10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BD6925F-9523-468C-91A7-5EBE8B9EC46A}">
      <dsp:nvSpPr>
        <dsp:cNvPr id="0" name=""/>
        <dsp:cNvSpPr/>
      </dsp:nvSpPr>
      <dsp:spPr>
        <a:xfrm>
          <a:off x="3192485" y="1393251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4080447"/>
            <a:satOff val="1398"/>
            <a:lumOff val="197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4080447"/>
              <a:satOff val="1398"/>
              <a:lumOff val="19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Reglas, normas, asuntos sociales, identidades y hábitos sociales</a:t>
          </a:r>
          <a:endParaRPr lang="es-EC" sz="1200" kern="1200" dirty="0"/>
        </a:p>
      </dsp:txBody>
      <dsp:txXfrm>
        <a:off x="3207599" y="1408365"/>
        <a:ext cx="2033848" cy="485791"/>
      </dsp:txXfrm>
    </dsp:sp>
    <dsp:sp modelId="{95B705E9-8AFD-46C6-94A8-E05547D04CA8}">
      <dsp:nvSpPr>
        <dsp:cNvPr id="0" name=""/>
        <dsp:cNvSpPr/>
      </dsp:nvSpPr>
      <dsp:spPr>
        <a:xfrm rot="5400000">
          <a:off x="4179372" y="1954422"/>
          <a:ext cx="90303" cy="90303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5252155"/>
            <a:satOff val="-3142"/>
            <a:lumOff val="1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E99C5A1-06B8-422D-8139-2AE53BA94AEF}">
      <dsp:nvSpPr>
        <dsp:cNvPr id="0" name=""/>
        <dsp:cNvSpPr/>
      </dsp:nvSpPr>
      <dsp:spPr>
        <a:xfrm>
          <a:off x="3192485" y="2089877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4896536"/>
            <a:satOff val="1677"/>
            <a:lumOff val="236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4896536"/>
              <a:satOff val="1677"/>
              <a:lumOff val="23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El Inti Raymi es cultura porque está representado por sus elementos.</a:t>
          </a:r>
          <a:endParaRPr lang="es-EC" sz="1200" kern="1200" dirty="0"/>
        </a:p>
      </dsp:txBody>
      <dsp:txXfrm>
        <a:off x="3207599" y="2104991"/>
        <a:ext cx="2033848" cy="485791"/>
      </dsp:txXfrm>
    </dsp:sp>
    <dsp:sp modelId="{03CDD07F-19CE-42B1-8951-136CC1B3767C}">
      <dsp:nvSpPr>
        <dsp:cNvPr id="0" name=""/>
        <dsp:cNvSpPr/>
      </dsp:nvSpPr>
      <dsp:spPr>
        <a:xfrm rot="5400000">
          <a:off x="4179372" y="2651048"/>
          <a:ext cx="90303" cy="90303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6127514"/>
            <a:satOff val="-3666"/>
            <a:lumOff val="15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15A8652-1C81-45AB-94E0-692D0007C2E9}">
      <dsp:nvSpPr>
        <dsp:cNvPr id="0" name=""/>
        <dsp:cNvSpPr/>
      </dsp:nvSpPr>
      <dsp:spPr>
        <a:xfrm>
          <a:off x="3192485" y="2786503"/>
          <a:ext cx="2064076" cy="5160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5712625"/>
            <a:satOff val="1957"/>
            <a:lumOff val="276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5712625"/>
              <a:satOff val="1957"/>
              <a:lumOff val="27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La festividad del Inti Raymi representa las vivencias de un pueblo.</a:t>
          </a:r>
          <a:endParaRPr lang="es-EC" sz="1200" kern="1200" dirty="0"/>
        </a:p>
      </dsp:txBody>
      <dsp:txXfrm>
        <a:off x="3207599" y="2801617"/>
        <a:ext cx="2033848" cy="4857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C37D5-4B54-4B62-A1BC-ED1D58B44DFA}">
      <dsp:nvSpPr>
        <dsp:cNvPr id="0" name=""/>
        <dsp:cNvSpPr/>
      </dsp:nvSpPr>
      <dsp:spPr>
        <a:xfrm>
          <a:off x="2348154" y="1360729"/>
          <a:ext cx="1044091" cy="10440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Modelo de Valor Cultural de </a:t>
          </a:r>
          <a:r>
            <a:rPr lang="es-MX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Arrieta Urtizberea</a:t>
          </a:r>
          <a:endParaRPr lang="es-EC" sz="1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1058" y="1513633"/>
        <a:ext cx="738283" cy="738283"/>
      </dsp:txXfrm>
    </dsp:sp>
    <dsp:sp modelId="{D82B84E9-75AA-45B6-923B-1800CF160E76}">
      <dsp:nvSpPr>
        <dsp:cNvPr id="0" name=""/>
        <dsp:cNvSpPr/>
      </dsp:nvSpPr>
      <dsp:spPr>
        <a:xfrm rot="16200000">
          <a:off x="2713549" y="1187709"/>
          <a:ext cx="313301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313301" y="163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862367" y="1196246"/>
        <a:ext cx="15665" cy="15665"/>
      </dsp:txXfrm>
    </dsp:sp>
    <dsp:sp modelId="{292F014D-3022-4C7D-9CDC-6162BC068542}">
      <dsp:nvSpPr>
        <dsp:cNvPr id="0" name=""/>
        <dsp:cNvSpPr/>
      </dsp:nvSpPr>
      <dsp:spPr>
        <a:xfrm>
          <a:off x="2348154" y="3336"/>
          <a:ext cx="1044091" cy="10440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Dimensión de identidad </a:t>
          </a: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1058" y="156240"/>
        <a:ext cx="738283" cy="738283"/>
      </dsp:txXfrm>
    </dsp:sp>
    <dsp:sp modelId="{5432AABC-84B9-4852-AB0B-1566C40B8D9D}">
      <dsp:nvSpPr>
        <dsp:cNvPr id="0" name=""/>
        <dsp:cNvSpPr/>
      </dsp:nvSpPr>
      <dsp:spPr>
        <a:xfrm rot="19836162">
          <a:off x="3303228" y="1527058"/>
          <a:ext cx="338562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338562" y="163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464045" y="1534964"/>
        <a:ext cx="16928" cy="16928"/>
      </dsp:txXfrm>
    </dsp:sp>
    <dsp:sp modelId="{D8F9C9CA-C400-4676-B713-049A734508BA}">
      <dsp:nvSpPr>
        <dsp:cNvPr id="0" name=""/>
        <dsp:cNvSpPr/>
      </dsp:nvSpPr>
      <dsp:spPr>
        <a:xfrm>
          <a:off x="3552773" y="682036"/>
          <a:ext cx="1044091" cy="10440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Dimensión documental</a:t>
          </a: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5677" y="834940"/>
        <a:ext cx="738283" cy="738283"/>
      </dsp:txXfrm>
    </dsp:sp>
    <dsp:sp modelId="{63CAAEF5-0BB1-4232-9DCB-F461FE1AB981}">
      <dsp:nvSpPr>
        <dsp:cNvPr id="0" name=""/>
        <dsp:cNvSpPr/>
      </dsp:nvSpPr>
      <dsp:spPr>
        <a:xfrm rot="1800000">
          <a:off x="3301317" y="2205753"/>
          <a:ext cx="313301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313301" y="163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450135" y="2214290"/>
        <a:ext cx="15665" cy="15665"/>
      </dsp:txXfrm>
    </dsp:sp>
    <dsp:sp modelId="{4AF6E861-35DA-4826-BD81-6FB73A8D8FCA}">
      <dsp:nvSpPr>
        <dsp:cNvPr id="0" name=""/>
        <dsp:cNvSpPr/>
      </dsp:nvSpPr>
      <dsp:spPr>
        <a:xfrm>
          <a:off x="3523690" y="2039425"/>
          <a:ext cx="1044091" cy="10440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Dimensión Económica</a:t>
          </a:r>
          <a:endParaRPr lang="es-EC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6594" y="2192329"/>
        <a:ext cx="738283" cy="738283"/>
      </dsp:txXfrm>
    </dsp:sp>
    <dsp:sp modelId="{31CB2BAE-B2F2-4656-9AB0-083D3FEA1960}">
      <dsp:nvSpPr>
        <dsp:cNvPr id="0" name=""/>
        <dsp:cNvSpPr/>
      </dsp:nvSpPr>
      <dsp:spPr>
        <a:xfrm rot="5400000">
          <a:off x="2713549" y="2545101"/>
          <a:ext cx="313301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313301" y="163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862367" y="2553638"/>
        <a:ext cx="15665" cy="15665"/>
      </dsp:txXfrm>
    </dsp:sp>
    <dsp:sp modelId="{B18A5211-B080-49D2-BAF0-4C8475C4E34D}">
      <dsp:nvSpPr>
        <dsp:cNvPr id="0" name=""/>
        <dsp:cNvSpPr/>
      </dsp:nvSpPr>
      <dsp:spPr>
        <a:xfrm>
          <a:off x="2273298" y="2718121"/>
          <a:ext cx="1193803" cy="10440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Dimensión instrumental </a:t>
          </a:r>
        </a:p>
      </dsp:txBody>
      <dsp:txXfrm>
        <a:off x="2448126" y="2871025"/>
        <a:ext cx="844147" cy="738283"/>
      </dsp:txXfrm>
    </dsp:sp>
    <dsp:sp modelId="{331DE919-84BF-4896-975F-6FD7BCAD274B}">
      <dsp:nvSpPr>
        <dsp:cNvPr id="0" name=""/>
        <dsp:cNvSpPr/>
      </dsp:nvSpPr>
      <dsp:spPr>
        <a:xfrm rot="9000000">
          <a:off x="2125781" y="2205753"/>
          <a:ext cx="313301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313301" y="163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2274599" y="2214290"/>
        <a:ext cx="15665" cy="15665"/>
      </dsp:txXfrm>
    </dsp:sp>
    <dsp:sp modelId="{6569CAC3-B944-44C3-B7CE-801CC56D121A}">
      <dsp:nvSpPr>
        <dsp:cNvPr id="0" name=""/>
        <dsp:cNvSpPr/>
      </dsp:nvSpPr>
      <dsp:spPr>
        <a:xfrm>
          <a:off x="1172618" y="2039425"/>
          <a:ext cx="1044091" cy="10440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Dimensión educativa.</a:t>
          </a:r>
        </a:p>
      </dsp:txBody>
      <dsp:txXfrm>
        <a:off x="1325522" y="2192329"/>
        <a:ext cx="738283" cy="738283"/>
      </dsp:txXfrm>
    </dsp:sp>
    <dsp:sp modelId="{29B7C825-60AD-4376-8F7E-EDEDB6CEF442}">
      <dsp:nvSpPr>
        <dsp:cNvPr id="0" name=""/>
        <dsp:cNvSpPr/>
      </dsp:nvSpPr>
      <dsp:spPr>
        <a:xfrm rot="12616992">
          <a:off x="2148941" y="1529967"/>
          <a:ext cx="290252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290252" y="163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2286811" y="1539080"/>
        <a:ext cx="14512" cy="14512"/>
      </dsp:txXfrm>
    </dsp:sp>
    <dsp:sp modelId="{FF8EF6C5-DEEA-4367-92EE-C328C1B56272}">
      <dsp:nvSpPr>
        <dsp:cNvPr id="0" name=""/>
        <dsp:cNvSpPr/>
      </dsp:nvSpPr>
      <dsp:spPr>
        <a:xfrm>
          <a:off x="1195890" y="687853"/>
          <a:ext cx="1044091" cy="10440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Dimensión estético – formal </a:t>
          </a:r>
          <a:endParaRPr lang="es-EC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8794" y="840757"/>
        <a:ext cx="738283" cy="738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084B0-DD85-4B0B-B21D-7FE99B5B2972}">
      <dsp:nvSpPr>
        <dsp:cNvPr id="0" name=""/>
        <dsp:cNvSpPr/>
      </dsp:nvSpPr>
      <dsp:spPr>
        <a:xfrm>
          <a:off x="1298682" y="391662"/>
          <a:ext cx="2682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823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425327" y="435888"/>
        <a:ext cx="14941" cy="2988"/>
      </dsp:txXfrm>
    </dsp:sp>
    <dsp:sp modelId="{91F44BCB-2D88-4E18-92D6-D56CF397621A}">
      <dsp:nvSpPr>
        <dsp:cNvPr id="0" name=""/>
        <dsp:cNvSpPr/>
      </dsp:nvSpPr>
      <dsp:spPr>
        <a:xfrm>
          <a:off x="1212" y="47601"/>
          <a:ext cx="1299269" cy="7795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Armay tuta (baño ritual)</a:t>
          </a:r>
          <a:endParaRPr lang="es-EC" sz="15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2" y="47601"/>
        <a:ext cx="1299269" cy="779561"/>
      </dsp:txXfrm>
    </dsp:sp>
    <dsp:sp modelId="{1A09319B-4F2F-4D63-97E8-C960E8FD269E}">
      <dsp:nvSpPr>
        <dsp:cNvPr id="0" name=""/>
        <dsp:cNvSpPr/>
      </dsp:nvSpPr>
      <dsp:spPr>
        <a:xfrm>
          <a:off x="2896784" y="391662"/>
          <a:ext cx="2682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823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023429" y="435888"/>
        <a:ext cx="14941" cy="2988"/>
      </dsp:txXfrm>
    </dsp:sp>
    <dsp:sp modelId="{D89DE5E4-C438-4A53-B3B5-1C0D04C44633}">
      <dsp:nvSpPr>
        <dsp:cNvPr id="0" name=""/>
        <dsp:cNvSpPr/>
      </dsp:nvSpPr>
      <dsp:spPr>
        <a:xfrm>
          <a:off x="1599314" y="47601"/>
          <a:ext cx="1299269" cy="7795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Churana (Vestimenta)</a:t>
          </a:r>
          <a:endParaRPr lang="es-EC" sz="15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99314" y="47601"/>
        <a:ext cx="1299269" cy="779561"/>
      </dsp:txXfrm>
    </dsp:sp>
    <dsp:sp modelId="{3F644233-B5B3-4450-A075-26A350CA5D42}">
      <dsp:nvSpPr>
        <dsp:cNvPr id="0" name=""/>
        <dsp:cNvSpPr/>
      </dsp:nvSpPr>
      <dsp:spPr>
        <a:xfrm>
          <a:off x="4494885" y="391662"/>
          <a:ext cx="2682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823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621530" y="435888"/>
        <a:ext cx="14941" cy="2988"/>
      </dsp:txXfrm>
    </dsp:sp>
    <dsp:sp modelId="{D8827D51-1BFE-4F24-A7B3-172181ED276B}">
      <dsp:nvSpPr>
        <dsp:cNvPr id="0" name=""/>
        <dsp:cNvSpPr/>
      </dsp:nvSpPr>
      <dsp:spPr>
        <a:xfrm>
          <a:off x="3197415" y="47601"/>
          <a:ext cx="1299269" cy="7795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Tushukkuna (baile)</a:t>
          </a:r>
          <a:endParaRPr lang="es-EC" sz="15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97415" y="47601"/>
        <a:ext cx="1299269" cy="779561"/>
      </dsp:txXfrm>
    </dsp:sp>
    <dsp:sp modelId="{38590F32-D241-44DD-B897-9737B9879B10}">
      <dsp:nvSpPr>
        <dsp:cNvPr id="0" name=""/>
        <dsp:cNvSpPr/>
      </dsp:nvSpPr>
      <dsp:spPr>
        <a:xfrm>
          <a:off x="650847" y="825363"/>
          <a:ext cx="4794304" cy="268231"/>
        </a:xfrm>
        <a:custGeom>
          <a:avLst/>
          <a:gdLst/>
          <a:ahLst/>
          <a:cxnLst/>
          <a:rect l="0" t="0" r="0" b="0"/>
          <a:pathLst>
            <a:path>
              <a:moveTo>
                <a:pt x="4794304" y="0"/>
              </a:moveTo>
              <a:lnTo>
                <a:pt x="4794304" y="151215"/>
              </a:lnTo>
              <a:lnTo>
                <a:pt x="0" y="151215"/>
              </a:lnTo>
              <a:lnTo>
                <a:pt x="0" y="26823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927909" y="957985"/>
        <a:ext cx="240180" cy="2988"/>
      </dsp:txXfrm>
    </dsp:sp>
    <dsp:sp modelId="{1ADFA4F4-9825-452D-AEF3-F17A670C3569}">
      <dsp:nvSpPr>
        <dsp:cNvPr id="0" name=""/>
        <dsp:cNvSpPr/>
      </dsp:nvSpPr>
      <dsp:spPr>
        <a:xfrm>
          <a:off x="4795517" y="47601"/>
          <a:ext cx="1299269" cy="7795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Rama de gallos</a:t>
          </a:r>
          <a:endParaRPr lang="es-EC" sz="15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95517" y="47601"/>
        <a:ext cx="1299269" cy="779561"/>
      </dsp:txXfrm>
    </dsp:sp>
    <dsp:sp modelId="{D8220754-8842-41DE-8696-6AB5CAC184CD}">
      <dsp:nvSpPr>
        <dsp:cNvPr id="0" name=""/>
        <dsp:cNvSpPr/>
      </dsp:nvSpPr>
      <dsp:spPr>
        <a:xfrm>
          <a:off x="1298682" y="1470056"/>
          <a:ext cx="2682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823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425327" y="1514282"/>
        <a:ext cx="14941" cy="2988"/>
      </dsp:txXfrm>
    </dsp:sp>
    <dsp:sp modelId="{8FF55A54-D56E-4713-B4EE-84114DAD9C38}">
      <dsp:nvSpPr>
        <dsp:cNvPr id="0" name=""/>
        <dsp:cNvSpPr/>
      </dsp:nvSpPr>
      <dsp:spPr>
        <a:xfrm>
          <a:off x="1212" y="1125995"/>
          <a:ext cx="1299269" cy="7795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Pambamesa</a:t>
          </a:r>
          <a:endParaRPr lang="es-EC" sz="15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2" y="1125995"/>
        <a:ext cx="1299269" cy="779561"/>
      </dsp:txXfrm>
    </dsp:sp>
    <dsp:sp modelId="{52583568-2E3B-48D5-A001-626EB199437B}">
      <dsp:nvSpPr>
        <dsp:cNvPr id="0" name=""/>
        <dsp:cNvSpPr/>
      </dsp:nvSpPr>
      <dsp:spPr>
        <a:xfrm>
          <a:off x="2896784" y="1470056"/>
          <a:ext cx="2682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823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023429" y="1514282"/>
        <a:ext cx="14941" cy="2988"/>
      </dsp:txXfrm>
    </dsp:sp>
    <dsp:sp modelId="{9102C2B1-E23D-4E28-B72B-96F59523CDCA}">
      <dsp:nvSpPr>
        <dsp:cNvPr id="0" name=""/>
        <dsp:cNvSpPr/>
      </dsp:nvSpPr>
      <dsp:spPr>
        <a:xfrm>
          <a:off x="1599314" y="1125995"/>
          <a:ext cx="1299269" cy="7795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Toma de la plaza 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99314" y="1125995"/>
        <a:ext cx="1299269" cy="779561"/>
      </dsp:txXfrm>
    </dsp:sp>
    <dsp:sp modelId="{682E5A63-4037-4954-8598-18D37E0B3B50}">
      <dsp:nvSpPr>
        <dsp:cNvPr id="0" name=""/>
        <dsp:cNvSpPr/>
      </dsp:nvSpPr>
      <dsp:spPr>
        <a:xfrm>
          <a:off x="4494885" y="1470056"/>
          <a:ext cx="2682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823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621530" y="1514282"/>
        <a:ext cx="14941" cy="2988"/>
      </dsp:txXfrm>
    </dsp:sp>
    <dsp:sp modelId="{100F1EA1-A076-41DD-A61F-B9C54F1C9A15}">
      <dsp:nvSpPr>
        <dsp:cNvPr id="0" name=""/>
        <dsp:cNvSpPr/>
      </dsp:nvSpPr>
      <dsp:spPr>
        <a:xfrm>
          <a:off x="3197415" y="1125995"/>
          <a:ext cx="1299269" cy="7795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Música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97415" y="1125995"/>
        <a:ext cx="1299269" cy="779561"/>
      </dsp:txXfrm>
    </dsp:sp>
    <dsp:sp modelId="{C9BCDA7C-9166-4B0E-B450-111C746C6439}">
      <dsp:nvSpPr>
        <dsp:cNvPr id="0" name=""/>
        <dsp:cNvSpPr/>
      </dsp:nvSpPr>
      <dsp:spPr>
        <a:xfrm>
          <a:off x="4795517" y="1125995"/>
          <a:ext cx="1299269" cy="7795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Aya Huma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95517" y="1125995"/>
        <a:ext cx="1299269" cy="7795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C22CB-3502-468A-BE51-A509596B0BB7}">
      <dsp:nvSpPr>
        <dsp:cNvPr id="0" name=""/>
        <dsp:cNvSpPr/>
      </dsp:nvSpPr>
      <dsp:spPr>
        <a:xfrm>
          <a:off x="0" y="0"/>
          <a:ext cx="1934765" cy="38576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rPr>
            <a:t>Metodología</a:t>
          </a:r>
          <a:endParaRPr lang="es-EC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amion" panose="020B0604020202020204" charset="0"/>
          </a:endParaRPr>
        </a:p>
      </dsp:txBody>
      <dsp:txXfrm>
        <a:off x="0" y="0"/>
        <a:ext cx="1934765" cy="1157280"/>
      </dsp:txXfrm>
    </dsp:sp>
    <dsp:sp modelId="{BE1BDD3E-C51E-46B1-AABE-0C825A93D19D}">
      <dsp:nvSpPr>
        <dsp:cNvPr id="0" name=""/>
        <dsp:cNvSpPr/>
      </dsp:nvSpPr>
      <dsp:spPr>
        <a:xfrm>
          <a:off x="194220" y="1158410"/>
          <a:ext cx="1547812" cy="11631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Enfoque mixto</a:t>
          </a:r>
          <a:endParaRPr lang="es-EC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287" y="1192477"/>
        <a:ext cx="1479678" cy="1094985"/>
      </dsp:txXfrm>
    </dsp:sp>
    <dsp:sp modelId="{A3EF7B01-C92B-4E94-8C03-94336FED2FC5}">
      <dsp:nvSpPr>
        <dsp:cNvPr id="0" name=""/>
        <dsp:cNvSpPr/>
      </dsp:nvSpPr>
      <dsp:spPr>
        <a:xfrm>
          <a:off x="194220" y="2500470"/>
          <a:ext cx="1547812" cy="11631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Método inductivo y análisis descriptivo.</a:t>
          </a:r>
          <a:endParaRPr lang="es-EC" sz="150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287" y="2534537"/>
        <a:ext cx="1479678" cy="1094985"/>
      </dsp:txXfrm>
    </dsp:sp>
    <dsp:sp modelId="{1980A12A-86C6-4405-98B8-E4E22EC89D71}">
      <dsp:nvSpPr>
        <dsp:cNvPr id="0" name=""/>
        <dsp:cNvSpPr/>
      </dsp:nvSpPr>
      <dsp:spPr>
        <a:xfrm>
          <a:off x="2080617" y="0"/>
          <a:ext cx="1934765" cy="38576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rPr>
            <a:t>Población</a:t>
          </a:r>
          <a:endParaRPr lang="es-EC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amion" panose="020B0604020202020204" charset="0"/>
          </a:endParaRPr>
        </a:p>
      </dsp:txBody>
      <dsp:txXfrm>
        <a:off x="2080617" y="0"/>
        <a:ext cx="1934765" cy="1157280"/>
      </dsp:txXfrm>
    </dsp:sp>
    <dsp:sp modelId="{0DE42805-E177-4251-A8D1-1D8A07827E0F}">
      <dsp:nvSpPr>
        <dsp:cNvPr id="0" name=""/>
        <dsp:cNvSpPr/>
      </dsp:nvSpPr>
      <dsp:spPr>
        <a:xfrm>
          <a:off x="2274093" y="1158410"/>
          <a:ext cx="1547812" cy="11631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Turistas que visiten o conozcan la provincia de Imbabura</a:t>
          </a:r>
          <a:endParaRPr lang="es-EC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8160" y="1192477"/>
        <a:ext cx="1479678" cy="1094985"/>
      </dsp:txXfrm>
    </dsp:sp>
    <dsp:sp modelId="{706B96AC-E551-4631-BF7C-D29251B1E6B2}">
      <dsp:nvSpPr>
        <dsp:cNvPr id="0" name=""/>
        <dsp:cNvSpPr/>
      </dsp:nvSpPr>
      <dsp:spPr>
        <a:xfrm>
          <a:off x="2274093" y="2500470"/>
          <a:ext cx="1547812" cy="11631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Autoridades del GAD cantonal y miembros de comunidades.</a:t>
          </a:r>
          <a:endParaRPr lang="es-EC" sz="150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8160" y="2534537"/>
        <a:ext cx="1479678" cy="1094985"/>
      </dsp:txXfrm>
    </dsp:sp>
    <dsp:sp modelId="{0F742BCE-14BE-4044-8BDC-3CFC2DEFEF15}">
      <dsp:nvSpPr>
        <dsp:cNvPr id="0" name=""/>
        <dsp:cNvSpPr/>
      </dsp:nvSpPr>
      <dsp:spPr>
        <a:xfrm>
          <a:off x="4160490" y="0"/>
          <a:ext cx="1934765" cy="38576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rPr>
            <a:t>Instrumentos</a:t>
          </a:r>
          <a:endParaRPr lang="es-EC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amion" panose="020B0604020202020204" charset="0"/>
          </a:endParaRPr>
        </a:p>
      </dsp:txBody>
      <dsp:txXfrm>
        <a:off x="4160490" y="0"/>
        <a:ext cx="1934765" cy="1157280"/>
      </dsp:txXfrm>
    </dsp:sp>
    <dsp:sp modelId="{2A83D595-6B69-43FA-ADDB-56B14CF6E0F3}">
      <dsp:nvSpPr>
        <dsp:cNvPr id="0" name=""/>
        <dsp:cNvSpPr/>
      </dsp:nvSpPr>
      <dsp:spPr>
        <a:xfrm>
          <a:off x="4353966" y="1158410"/>
          <a:ext cx="1547812" cy="11631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Encuestas</a:t>
          </a:r>
          <a:r>
            <a:rPr lang="es-EC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88033" y="1192477"/>
        <a:ext cx="1479678" cy="1094985"/>
      </dsp:txXfrm>
    </dsp:sp>
    <dsp:sp modelId="{664AF26C-14A0-4166-A0F4-3213E974B5B1}">
      <dsp:nvSpPr>
        <dsp:cNvPr id="0" name=""/>
        <dsp:cNvSpPr/>
      </dsp:nvSpPr>
      <dsp:spPr>
        <a:xfrm>
          <a:off x="4383220" y="2463895"/>
          <a:ext cx="1547812" cy="11631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Entrevistas</a:t>
          </a:r>
          <a:endParaRPr lang="es-EC" sz="150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17287" y="2497962"/>
        <a:ext cx="1479678" cy="10949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730F3-5203-44B8-88C7-F19892D6522A}">
      <dsp:nvSpPr>
        <dsp:cNvPr id="0" name=""/>
        <dsp:cNvSpPr/>
      </dsp:nvSpPr>
      <dsp:spPr>
        <a:xfrm>
          <a:off x="2020" y="326976"/>
          <a:ext cx="2027546" cy="202754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583" tIns="22860" rIns="111583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Predominio el género femenino</a:t>
          </a:r>
          <a:endParaRPr lang="es-EC" sz="1800" kern="1200" dirty="0"/>
        </a:p>
      </dsp:txBody>
      <dsp:txXfrm>
        <a:off x="298947" y="623903"/>
        <a:ext cx="1433692" cy="1433692"/>
      </dsp:txXfrm>
    </dsp:sp>
    <dsp:sp modelId="{37909612-F1D9-4EFF-882F-F270892EA620}">
      <dsp:nvSpPr>
        <dsp:cNvPr id="0" name=""/>
        <dsp:cNvSpPr/>
      </dsp:nvSpPr>
      <dsp:spPr>
        <a:xfrm>
          <a:off x="1624058" y="326976"/>
          <a:ext cx="2027546" cy="202754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583" tIns="22860" rIns="111583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Gran interés por parte de la juventud</a:t>
          </a:r>
          <a:endParaRPr lang="es-EC" sz="1800" kern="1200" dirty="0"/>
        </a:p>
      </dsp:txBody>
      <dsp:txXfrm>
        <a:off x="1920985" y="623903"/>
        <a:ext cx="1433692" cy="1433692"/>
      </dsp:txXfrm>
    </dsp:sp>
    <dsp:sp modelId="{D5CA916A-1795-4523-B7E2-1DE89BB384FC}">
      <dsp:nvSpPr>
        <dsp:cNvPr id="0" name=""/>
        <dsp:cNvSpPr/>
      </dsp:nvSpPr>
      <dsp:spPr>
        <a:xfrm>
          <a:off x="3246095" y="326976"/>
          <a:ext cx="2027546" cy="202754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583" tIns="22860" rIns="111583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Conservación de costumbres y tradiciones </a:t>
          </a:r>
          <a:endParaRPr lang="es-EC" sz="1800" kern="1200" dirty="0"/>
        </a:p>
      </dsp:txBody>
      <dsp:txXfrm>
        <a:off x="3543022" y="623903"/>
        <a:ext cx="1433692" cy="1433692"/>
      </dsp:txXfrm>
    </dsp:sp>
    <dsp:sp modelId="{6E23D3E3-0594-49FD-899C-B19AA6600005}">
      <dsp:nvSpPr>
        <dsp:cNvPr id="0" name=""/>
        <dsp:cNvSpPr/>
      </dsp:nvSpPr>
      <dsp:spPr>
        <a:xfrm>
          <a:off x="4868133" y="326976"/>
          <a:ext cx="2027546" cy="202754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583" tIns="22860" rIns="111583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Conocimiento de festividades en el transcurso académico </a:t>
          </a:r>
          <a:endParaRPr lang="es-EC" sz="1800" kern="1200" dirty="0"/>
        </a:p>
      </dsp:txBody>
      <dsp:txXfrm>
        <a:off x="5165060" y="623903"/>
        <a:ext cx="1433692" cy="14336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A0AB4-71D4-4C45-9B2C-BF3AB64AB100}">
      <dsp:nvSpPr>
        <dsp:cNvPr id="0" name=""/>
        <dsp:cNvSpPr/>
      </dsp:nvSpPr>
      <dsp:spPr>
        <a:xfrm>
          <a:off x="1247975" y="0"/>
          <a:ext cx="3600050" cy="360005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8FB24F-E836-4F1E-979F-30A42CEB2440}">
      <dsp:nvSpPr>
        <dsp:cNvPr id="0" name=""/>
        <dsp:cNvSpPr/>
      </dsp:nvSpPr>
      <dsp:spPr>
        <a:xfrm>
          <a:off x="714447" y="124273"/>
          <a:ext cx="2053353" cy="14400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Establecer la importancia de la</a:t>
          </a:r>
          <a:r>
            <a:rPr lang="es-EC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difusión del valor de la festividad del Hatun Puncha (Inti Raymi) </a:t>
          </a:r>
          <a:endParaRPr lang="es-EC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4743" y="194569"/>
        <a:ext cx="1912761" cy="1299428"/>
      </dsp:txXfrm>
    </dsp:sp>
    <dsp:sp modelId="{B495F724-0D9F-4800-AF6F-D22F257A9788}">
      <dsp:nvSpPr>
        <dsp:cNvPr id="0" name=""/>
        <dsp:cNvSpPr/>
      </dsp:nvSpPr>
      <dsp:spPr>
        <a:xfrm>
          <a:off x="3415982" y="146219"/>
          <a:ext cx="2053353" cy="1440020"/>
        </a:xfrm>
        <a:prstGeom prst="roundRect">
          <a:avLst/>
        </a:prstGeom>
        <a:solidFill>
          <a:schemeClr val="accent5">
            <a:hueOff val="2042505"/>
            <a:satOff val="-1222"/>
            <a:lumOff val="503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propuesta es una suma al valor, concientización e importancia que ya posee la festividad del Inti Raymi</a:t>
          </a:r>
          <a:r>
            <a:rPr lang="es-EC" sz="1050" kern="1200" dirty="0" smtClean="0">
              <a:latin typeface="+mj-lt"/>
            </a:rPr>
            <a:t>.</a:t>
          </a:r>
          <a:endParaRPr lang="es-EC" sz="1050" kern="1200" dirty="0">
            <a:latin typeface="+mj-lt"/>
          </a:endParaRPr>
        </a:p>
      </dsp:txBody>
      <dsp:txXfrm>
        <a:off x="3486278" y="216515"/>
        <a:ext cx="1912761" cy="1299428"/>
      </dsp:txXfrm>
    </dsp:sp>
    <dsp:sp modelId="{3A336E3D-706D-45A0-B6B6-093C7036ED14}">
      <dsp:nvSpPr>
        <dsp:cNvPr id="0" name=""/>
        <dsp:cNvSpPr/>
      </dsp:nvSpPr>
      <dsp:spPr>
        <a:xfrm>
          <a:off x="648609" y="1999179"/>
          <a:ext cx="2053353" cy="1440020"/>
        </a:xfrm>
        <a:prstGeom prst="roundRect">
          <a:avLst/>
        </a:prstGeom>
        <a:solidFill>
          <a:schemeClr val="accent5">
            <a:hueOff val="4085009"/>
            <a:satOff val="-2444"/>
            <a:lumOff val="1006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Cuadernillo con los elementos más importantes de la festividad del Hatun Puncha - Inti Raymi, dirigidos a autoridades, miembros de comunidades y personal docente de instituciones educativas.</a:t>
          </a:r>
          <a:endParaRPr lang="es-EC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8905" y="2069475"/>
        <a:ext cx="1912761" cy="1299428"/>
      </dsp:txXfrm>
    </dsp:sp>
    <dsp:sp modelId="{44B530FC-BF5C-49B0-AD2F-68D3B4D0EAB0}">
      <dsp:nvSpPr>
        <dsp:cNvPr id="0" name=""/>
        <dsp:cNvSpPr/>
      </dsp:nvSpPr>
      <dsp:spPr>
        <a:xfrm>
          <a:off x="3386721" y="1991864"/>
          <a:ext cx="2053353" cy="1440020"/>
        </a:xfrm>
        <a:prstGeom prst="roundRect">
          <a:avLst/>
        </a:prstGeom>
        <a:solidFill>
          <a:schemeClr val="accent5">
            <a:hueOff val="6127514"/>
            <a:satOff val="-3666"/>
            <a:lumOff val="1509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Generar un desarrollo social, ambiental y económico, que tenga relación con el turismo. </a:t>
          </a:r>
          <a:endParaRPr lang="es-EC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57017" y="2062160"/>
        <a:ext cx="1912761" cy="12994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1F839-712F-4DFB-A51A-230F150A8970}">
      <dsp:nvSpPr>
        <dsp:cNvPr id="0" name=""/>
        <dsp:cNvSpPr/>
      </dsp:nvSpPr>
      <dsp:spPr>
        <a:xfrm>
          <a:off x="151737" y="10619"/>
          <a:ext cx="3177010" cy="87924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festividad Hatun Puncha (Inti Raymi) posee un cúmulo de elementos.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1361" y="10619"/>
        <a:ext cx="2297762" cy="879248"/>
      </dsp:txXfrm>
    </dsp:sp>
    <dsp:sp modelId="{C3F6F08D-3590-4959-BFB3-5CF75876AF4C}">
      <dsp:nvSpPr>
        <dsp:cNvPr id="0" name=""/>
        <dsp:cNvSpPr/>
      </dsp:nvSpPr>
      <dsp:spPr>
        <a:xfrm>
          <a:off x="3042992" y="1497"/>
          <a:ext cx="2961231" cy="897493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Inculcar la importancia del conocimiento, difusión y valor de del Inti Raymi.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91739" y="1497"/>
        <a:ext cx="2063738" cy="897493"/>
      </dsp:txXfrm>
    </dsp:sp>
    <dsp:sp modelId="{BEF243F7-0CA6-4F81-9115-415887E02EC4}">
      <dsp:nvSpPr>
        <dsp:cNvPr id="0" name=""/>
        <dsp:cNvSpPr/>
      </dsp:nvSpPr>
      <dsp:spPr>
        <a:xfrm>
          <a:off x="151737" y="1033386"/>
          <a:ext cx="3177010" cy="879248"/>
        </a:xfrm>
        <a:prstGeom prst="chevron">
          <a:avLst/>
        </a:prstGeom>
        <a:solidFill>
          <a:schemeClr val="accent5">
            <a:hueOff val="2042505"/>
            <a:satOff val="-1222"/>
            <a:lumOff val="503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Cada cantón posee un elemento diferenciador.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1361" y="1033386"/>
        <a:ext cx="2297762" cy="879248"/>
      </dsp:txXfrm>
    </dsp:sp>
    <dsp:sp modelId="{665BD8CE-B3A6-4461-9FE0-F260AA837F6C}">
      <dsp:nvSpPr>
        <dsp:cNvPr id="0" name=""/>
        <dsp:cNvSpPr/>
      </dsp:nvSpPr>
      <dsp:spPr>
        <a:xfrm>
          <a:off x="3042992" y="1022085"/>
          <a:ext cx="3213806" cy="901850"/>
        </a:xfrm>
        <a:prstGeom prst="chevron">
          <a:avLst/>
        </a:prstGeom>
        <a:solidFill>
          <a:schemeClr val="accent5">
            <a:tint val="40000"/>
            <a:alpha val="90000"/>
            <a:hueOff val="1904208"/>
            <a:satOff val="652"/>
            <a:lumOff val="921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904208"/>
              <a:satOff val="652"/>
              <a:lumOff val="92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Estrecha relación de la festividad con la naturaleza. 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93917" y="1022085"/>
        <a:ext cx="2311956" cy="901850"/>
      </dsp:txXfrm>
    </dsp:sp>
    <dsp:sp modelId="{593758BA-7BE4-44E8-A016-1F71A1DCC000}">
      <dsp:nvSpPr>
        <dsp:cNvPr id="0" name=""/>
        <dsp:cNvSpPr/>
      </dsp:nvSpPr>
      <dsp:spPr>
        <a:xfrm>
          <a:off x="151737" y="2056225"/>
          <a:ext cx="3177010" cy="879248"/>
        </a:xfrm>
        <a:prstGeom prst="chevron">
          <a:avLst/>
        </a:prstGeom>
        <a:solidFill>
          <a:schemeClr val="accent5">
            <a:hueOff val="4085009"/>
            <a:satOff val="-2444"/>
            <a:lumOff val="1006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turismo posee una alta acogida en el Inti Raymi.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1361" y="2056225"/>
        <a:ext cx="2297762" cy="879248"/>
      </dsp:txXfrm>
    </dsp:sp>
    <dsp:sp modelId="{A373EC35-026A-4D4A-A26F-6969619A6D4F}">
      <dsp:nvSpPr>
        <dsp:cNvPr id="0" name=""/>
        <dsp:cNvSpPr/>
      </dsp:nvSpPr>
      <dsp:spPr>
        <a:xfrm>
          <a:off x="3071913" y="2039798"/>
          <a:ext cx="3037255" cy="897639"/>
        </a:xfrm>
        <a:prstGeom prst="chevron">
          <a:avLst/>
        </a:prstGeom>
        <a:solidFill>
          <a:schemeClr val="accent5">
            <a:tint val="40000"/>
            <a:alpha val="90000"/>
            <a:hueOff val="3808417"/>
            <a:satOff val="1305"/>
            <a:lumOff val="184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808417"/>
              <a:satOff val="1305"/>
              <a:lumOff val="18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Concientización de la festividad como Patrimonio Cultural Inmaterial, el incremento de turistas. 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0733" y="2039798"/>
        <a:ext cx="2139616" cy="897639"/>
      </dsp:txXfrm>
    </dsp:sp>
    <dsp:sp modelId="{76CEFEB8-EAD6-4B88-8554-4814AED679C7}">
      <dsp:nvSpPr>
        <dsp:cNvPr id="0" name=""/>
        <dsp:cNvSpPr/>
      </dsp:nvSpPr>
      <dsp:spPr>
        <a:xfrm>
          <a:off x="151737" y="3090559"/>
          <a:ext cx="3177010" cy="879248"/>
        </a:xfrm>
        <a:prstGeom prst="chevron">
          <a:avLst/>
        </a:prstGeom>
        <a:solidFill>
          <a:schemeClr val="accent5">
            <a:hueOff val="6127514"/>
            <a:satOff val="-3666"/>
            <a:lumOff val="1509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Falta de difusión por parte de las autoridades acerca del Inti Raymi.</a:t>
          </a:r>
          <a:endParaRPr lang="es-EC" sz="140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1361" y="3090559"/>
        <a:ext cx="2297762" cy="879248"/>
      </dsp:txXfrm>
    </dsp:sp>
    <dsp:sp modelId="{FDC7C28A-04F1-450B-9FDD-E056A1C76161}">
      <dsp:nvSpPr>
        <dsp:cNvPr id="0" name=""/>
        <dsp:cNvSpPr/>
      </dsp:nvSpPr>
      <dsp:spPr>
        <a:xfrm>
          <a:off x="3042992" y="3067764"/>
          <a:ext cx="3415772" cy="924838"/>
        </a:xfrm>
        <a:prstGeom prst="chevron">
          <a:avLst/>
        </a:prstGeom>
        <a:solidFill>
          <a:schemeClr val="accent5">
            <a:tint val="40000"/>
            <a:alpha val="90000"/>
            <a:hueOff val="5712625"/>
            <a:satOff val="1957"/>
            <a:lumOff val="276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5712625"/>
              <a:satOff val="1957"/>
              <a:lumOff val="27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Trabajo mancomunado entre las comunidades y autoridades cantonales de la provincia de Imbabura.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5411" y="3067764"/>
        <a:ext cx="2490934" cy="924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3295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979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46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77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621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387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597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 smtClean="0"/>
              <a:t>No es necesario </a:t>
            </a:r>
            <a:r>
              <a:rPr lang="es-MX" dirty="0" err="1" smtClean="0"/>
              <a:t>aui</a:t>
            </a:r>
            <a:r>
              <a:rPr lang="es-MX" dirty="0" smtClean="0"/>
              <a:t> un cuadro donde esplique tu todo  es decir el resumen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6110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 smtClean="0"/>
              <a:t>Esto va en el resumen de lo anterior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297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730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329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68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919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 err="1" smtClean="0"/>
              <a:t>Retita</a:t>
            </a:r>
            <a:r>
              <a:rPr lang="es-MX" dirty="0" smtClean="0"/>
              <a:t> las curvas de colores.  </a:t>
            </a:r>
            <a:r>
              <a:rPr lang="es-MX" dirty="0" err="1" smtClean="0"/>
              <a:t>Ademas</a:t>
            </a:r>
            <a:r>
              <a:rPr lang="es-MX" baseline="0" dirty="0" smtClean="0"/>
              <a:t> debes hacer resúmenes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320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635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296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825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936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061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57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64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299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696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46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189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291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17887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552415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1114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957581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2152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696607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31648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44906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88727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ouble scribble">
  <p:cSld name="Blank - Double scribb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609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rgbClr val="FAEDF1"/>
            </a:gs>
            <a:gs pos="25000">
              <a:srgbClr val="EBF3FF"/>
            </a:gs>
            <a:gs pos="50000">
              <a:srgbClr val="EEFAF4"/>
            </a:gs>
            <a:gs pos="76000">
              <a:srgbClr val="F6FAED"/>
            </a:gs>
            <a:gs pos="100000">
              <a:srgbClr val="FFF4EA"/>
            </a:gs>
          </a:gsLst>
          <a:lin ang="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788750" y="2161800"/>
            <a:ext cx="35664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Damion"/>
              <a:buChar char="●"/>
              <a:defRPr>
                <a:latin typeface="Damion"/>
                <a:ea typeface="Damion"/>
                <a:cs typeface="Damion"/>
                <a:sym typeface="Damion"/>
              </a:defRPr>
            </a:lvl1pPr>
            <a:lvl2pPr marL="914400" lvl="1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○"/>
              <a:defRPr>
                <a:latin typeface="Damion"/>
                <a:ea typeface="Damion"/>
                <a:cs typeface="Damion"/>
                <a:sym typeface="Damion"/>
              </a:defRPr>
            </a:lvl2pPr>
            <a:lvl3pPr marL="1371600" lvl="2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■"/>
              <a:defRPr>
                <a:latin typeface="Damion"/>
                <a:ea typeface="Damion"/>
                <a:cs typeface="Damion"/>
                <a:sym typeface="Damion"/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●"/>
              <a:defRPr>
                <a:latin typeface="Damion"/>
                <a:ea typeface="Damion"/>
                <a:cs typeface="Damion"/>
                <a:sym typeface="Damion"/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○"/>
              <a:defRPr>
                <a:latin typeface="Damion"/>
                <a:ea typeface="Damion"/>
                <a:cs typeface="Damion"/>
                <a:sym typeface="Damion"/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■"/>
              <a:defRPr>
                <a:latin typeface="Damion"/>
                <a:ea typeface="Damion"/>
                <a:cs typeface="Damion"/>
                <a:sym typeface="Damion"/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●"/>
              <a:defRPr>
                <a:latin typeface="Damion"/>
                <a:ea typeface="Damion"/>
                <a:cs typeface="Damion"/>
                <a:sym typeface="Damion"/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○"/>
              <a:defRPr>
                <a:latin typeface="Damion"/>
                <a:ea typeface="Damion"/>
                <a:cs typeface="Damion"/>
                <a:sym typeface="Damion"/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SzPts val="2400"/>
              <a:buFont typeface="Damion"/>
              <a:buChar char="■"/>
              <a:defRPr>
                <a:latin typeface="Damion"/>
                <a:ea typeface="Damion"/>
                <a:cs typeface="Damion"/>
                <a:sym typeface="Damion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66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705993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855275" y="1201550"/>
            <a:ext cx="3473100" cy="24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815599" y="1201550"/>
            <a:ext cx="3473100" cy="24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643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56850" y="1419375"/>
            <a:ext cx="3512100" cy="230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550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704650" y="1517188"/>
            <a:ext cx="3615600" cy="116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956900" y="2779413"/>
            <a:ext cx="3111000" cy="84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5031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9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97607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33325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78387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369431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96954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161511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915886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636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ctrTitle" idx="4294967295"/>
          </p:nvPr>
        </p:nvSpPr>
        <p:spPr>
          <a:xfrm>
            <a:off x="615008" y="2336636"/>
            <a:ext cx="7499617" cy="100171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Damion" panose="020B0604020202020204" charset="0"/>
              </a:rPr>
              <a:t>“La festividad Hatun Puncha (Inti Raymi) de la provincia de Imbabura como Patrimonio Cultural Inmaterial y su aporte al turismo”</a:t>
            </a:r>
            <a:endParaRPr sz="2400" dirty="0">
              <a:latin typeface="Damion" panose="020B0604020202020204" charset="0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4294967295"/>
          </p:nvPr>
        </p:nvSpPr>
        <p:spPr>
          <a:xfrm>
            <a:off x="3332412" y="901700"/>
            <a:ext cx="5360987" cy="9477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/>
              <a:t>Departamento de Ciencias </a:t>
            </a:r>
            <a:r>
              <a:rPr lang="en" sz="1600" b="1" dirty="0" smtClean="0"/>
              <a:t>Económicas, </a:t>
            </a:r>
            <a:endParaRPr lang="en" sz="1600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smtClean="0"/>
              <a:t>Administrativas </a:t>
            </a:r>
            <a:r>
              <a:rPr lang="en" sz="1600" b="1" smtClean="0"/>
              <a:t>y del</a:t>
            </a:r>
            <a:r>
              <a:rPr lang="en" sz="1600" b="1" smtClean="0"/>
              <a:t> Comercio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 smtClean="0"/>
              <a:t>Carrera de Administración Turística y Hotelera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96" y="328582"/>
            <a:ext cx="1065154" cy="104698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D0417DB-4EDE-4A23-821C-4B76E77AF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726" y="0"/>
            <a:ext cx="3984183" cy="96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Google Shape;88;p16"/>
          <p:cNvSpPr txBox="1">
            <a:spLocks/>
          </p:cNvSpPr>
          <p:nvPr/>
        </p:nvSpPr>
        <p:spPr>
          <a:xfrm>
            <a:off x="5209633" y="3559869"/>
            <a:ext cx="3788915" cy="40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●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○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■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s-EC" sz="2000" b="1" dirty="0" smtClean="0"/>
              <a:t>Directora:</a:t>
            </a:r>
            <a:r>
              <a:rPr lang="es-EC" sz="2000" dirty="0" smtClean="0"/>
              <a:t> Martha Rea Dávalos PhD.</a:t>
            </a:r>
          </a:p>
        </p:txBody>
      </p:sp>
      <p:sp>
        <p:nvSpPr>
          <p:cNvPr id="11" name="Google Shape;88;p16"/>
          <p:cNvSpPr txBox="1">
            <a:spLocks/>
          </p:cNvSpPr>
          <p:nvPr/>
        </p:nvSpPr>
        <p:spPr>
          <a:xfrm>
            <a:off x="205072" y="3595193"/>
            <a:ext cx="4499708" cy="40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●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○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■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s-EC" sz="2000" b="1" dirty="0" smtClean="0"/>
              <a:t>Autora: </a:t>
            </a:r>
            <a:r>
              <a:rPr lang="es-EC" sz="2000" dirty="0" smtClean="0"/>
              <a:t>Viviana Elizabeth Toapanta Vargas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97" y="204608"/>
            <a:ext cx="1738729" cy="1705056"/>
          </a:xfrm>
          <a:prstGeom prst="rect">
            <a:avLst/>
          </a:prstGeom>
        </p:spPr>
      </p:pic>
      <p:sp>
        <p:nvSpPr>
          <p:cNvPr id="16" name="Google Shape;88;p16"/>
          <p:cNvSpPr txBox="1">
            <a:spLocks/>
          </p:cNvSpPr>
          <p:nvPr/>
        </p:nvSpPr>
        <p:spPr>
          <a:xfrm>
            <a:off x="3332412" y="4549379"/>
            <a:ext cx="1800400" cy="40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●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○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■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 b="0" i="0" u="none" strike="noStrike" cap="none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s-EC" sz="2000" b="1" dirty="0" smtClean="0"/>
              <a:t>Sangolquí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518801" y="153858"/>
            <a:ext cx="5750326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Elementos y símbolos del Inti Raymi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53435878"/>
              </p:ext>
            </p:extLst>
          </p:nvPr>
        </p:nvGraphicFramePr>
        <p:xfrm>
          <a:off x="1494739" y="1916582"/>
          <a:ext cx="6096000" cy="1953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Los indígenas en Ecuador tienen su estructura judicial | El Comercio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4" y="648484"/>
            <a:ext cx="1753108" cy="12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Diario Correo | El Diario de todos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0"/>
          <a:stretch/>
        </p:blipFill>
        <p:spPr bwMode="auto">
          <a:xfrm>
            <a:off x="4535424" y="691184"/>
            <a:ext cx="1733703" cy="1225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Rama de gallos | Son las ofrendas de las familias que llegan… | Flickr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79" y="669834"/>
            <a:ext cx="1850746" cy="12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En Tulcán se prepara celebración por Inti Raymi o Fiesta del Sol |  Intercultural | Noticias | El Universo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2" y="3923146"/>
            <a:ext cx="1807972" cy="108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49" y="3912441"/>
            <a:ext cx="1791995" cy="113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Se cancela la toma de la plaza, por primera vez en al menos 300 años -  Primera Zona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54" y="3923146"/>
            <a:ext cx="1829245" cy="115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https://i.prcdn.co/img?regionKey=b14RYulWjKQHN4jDBRuoXw%3d%3d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54" y="691183"/>
            <a:ext cx="1741018" cy="117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El Inti Raymi arranca oficialmente en Imbabura : Intercultural : La Hora  Noticias de Ecuador, sus provincias y el mundo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2" b="21302"/>
          <a:stretch/>
        </p:blipFill>
        <p:spPr bwMode="auto">
          <a:xfrm>
            <a:off x="4535424" y="3949791"/>
            <a:ext cx="1556537" cy="1126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855300" y="2107475"/>
            <a:ext cx="25257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mion" panose="020B0604020202020204" charset="0"/>
              </a:rPr>
              <a:t>La festividad del Inti Raymi frente a la pandemia del covid - 19</a:t>
            </a:r>
            <a:r>
              <a:rPr lang="es-EC" dirty="0">
                <a:latin typeface="Damion" panose="020B0604020202020204" charset="0"/>
              </a:rPr>
              <a:t/>
            </a:r>
            <a:br>
              <a:rPr lang="es-EC" dirty="0">
                <a:latin typeface="Damion" panose="020B0604020202020204" charset="0"/>
              </a:rPr>
            </a:br>
            <a:endParaRPr dirty="0">
              <a:latin typeface="Damion" panose="020B0604020202020204" charset="0"/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78" name="Google Shape;178;p24"/>
          <p:cNvSpPr/>
          <p:nvPr/>
        </p:nvSpPr>
        <p:spPr>
          <a:xfrm rot="-2081266">
            <a:off x="5135372" y="1707182"/>
            <a:ext cx="1323660" cy="1321079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Inria Sans Light"/>
              <a:ea typeface="Inria Sans Light"/>
              <a:cs typeface="Inria Sans Light"/>
              <a:sym typeface="Inria Sans Light"/>
            </a:endParaRPr>
          </a:p>
        </p:txBody>
      </p:sp>
      <p:grpSp>
        <p:nvGrpSpPr>
          <p:cNvPr id="179" name="Google Shape;179;p24"/>
          <p:cNvGrpSpPr/>
          <p:nvPr/>
        </p:nvGrpSpPr>
        <p:grpSpPr>
          <a:xfrm>
            <a:off x="3676575" y="1349779"/>
            <a:ext cx="1867893" cy="1589906"/>
            <a:chOff x="2278971" y="1485160"/>
            <a:chExt cx="1867893" cy="158990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80" name="Google Shape;180;p24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81" name="Google Shape;181;p24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82" name="Google Shape;182;p24"/>
            <p:cNvSpPr txBox="1"/>
            <p:nvPr/>
          </p:nvSpPr>
          <p:spPr>
            <a:xfrm rot="17167801">
              <a:off x="2635495" y="1856117"/>
              <a:ext cx="1304451" cy="56253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MX" sz="1100" dirty="0" smtClean="0"/>
                <a:t>Se propone fortalecer </a:t>
              </a:r>
              <a:r>
                <a:rPr lang="es-MX" sz="1100" dirty="0"/>
                <a:t>la cosmovivencia, espiritualidad y </a:t>
              </a:r>
              <a:r>
                <a:rPr lang="es-MX" sz="1100" dirty="0" smtClean="0"/>
                <a:t>simbología </a:t>
              </a:r>
              <a:r>
                <a:rPr lang="es-MX" sz="1100" dirty="0"/>
                <a:t>del Inti Raymi sin dejar de lado la seguridad de los ciudadanos</a:t>
              </a:r>
              <a:endParaRPr sz="11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</p:grpSp>
      <p:grpSp>
        <p:nvGrpSpPr>
          <p:cNvPr id="183" name="Google Shape;183;p24"/>
          <p:cNvGrpSpPr/>
          <p:nvPr/>
        </p:nvGrpSpPr>
        <p:grpSpPr>
          <a:xfrm>
            <a:off x="4257037" y="2469527"/>
            <a:ext cx="2108006" cy="2437164"/>
            <a:chOff x="2867112" y="2599927"/>
            <a:chExt cx="2108006" cy="243716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4" name="Google Shape;184;p24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avLst/>
              <a:gdLst/>
              <a:ahLst/>
              <a:cxnLst/>
              <a:rect l="l" t="t" r="r" b="b"/>
              <a:pathLst>
                <a:path w="163" h="300" extrusionOk="0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85" name="Google Shape;185;p24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avLst/>
              <a:gdLst/>
              <a:ahLst/>
              <a:cxnLst/>
              <a:rect l="l" t="t" r="r" b="b"/>
              <a:pathLst>
                <a:path w="183" h="273" extrusionOk="0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86" name="Google Shape;186;p24"/>
            <p:cNvSpPr txBox="1"/>
            <p:nvPr/>
          </p:nvSpPr>
          <p:spPr>
            <a:xfrm rot="2156063">
              <a:off x="3231785" y="3231412"/>
              <a:ext cx="1304574" cy="56288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MX" sz="1100" dirty="0"/>
                <a:t>L</a:t>
              </a:r>
              <a:r>
                <a:rPr lang="es-MX" sz="1100" dirty="0" smtClean="0"/>
                <a:t>a </a:t>
              </a:r>
              <a:r>
                <a:rPr lang="es-MX" sz="1100" dirty="0"/>
                <a:t>sugerencia para homenajear al Inti Raymi </a:t>
              </a:r>
              <a:r>
                <a:rPr lang="es-MX" sz="1100" dirty="0" smtClean="0"/>
                <a:t>es hacerla desde </a:t>
              </a:r>
              <a:r>
                <a:rPr lang="es-MX" sz="1100" dirty="0"/>
                <a:t>los </a:t>
              </a:r>
              <a:r>
                <a:rPr lang="es-MX" sz="1100" dirty="0" smtClean="0"/>
                <a:t>hogares. </a:t>
              </a:r>
              <a:endParaRPr sz="11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</p:grpSp>
      <p:grpSp>
        <p:nvGrpSpPr>
          <p:cNvPr id="187" name="Google Shape;187;p24"/>
          <p:cNvGrpSpPr/>
          <p:nvPr/>
        </p:nvGrpSpPr>
        <p:grpSpPr>
          <a:xfrm>
            <a:off x="5846959" y="2763018"/>
            <a:ext cx="2311185" cy="1122358"/>
            <a:chOff x="4457034" y="2893418"/>
            <a:chExt cx="2311185" cy="112235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88" name="Google Shape;188;p24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avLst/>
              <a:gdLst/>
              <a:ahLst/>
              <a:cxnLst/>
              <a:rect l="l" t="t" r="r" b="b"/>
              <a:pathLst>
                <a:path w="326" h="99" extrusionOk="0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89" name="Google Shape;189;p24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90" name="Google Shape;190;p24"/>
            <p:cNvSpPr txBox="1"/>
            <p:nvPr/>
          </p:nvSpPr>
          <p:spPr>
            <a:xfrm rot="19354127">
              <a:off x="4675902" y="3249797"/>
              <a:ext cx="1304523" cy="56306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MX" sz="1100" dirty="0"/>
                <a:t>A</a:t>
              </a:r>
              <a:r>
                <a:rPr lang="es-MX" sz="1100" dirty="0" smtClean="0"/>
                <a:t>nte </a:t>
              </a:r>
              <a:r>
                <a:rPr lang="es-MX" sz="1100" dirty="0"/>
                <a:t>la pandemia del covid – 19 recomendó la consolidación de la espiritualidad del Inti Raymi</a:t>
              </a:r>
              <a:endParaRPr sz="11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</p:grpSp>
      <p:grpSp>
        <p:nvGrpSpPr>
          <p:cNvPr id="191" name="Google Shape;191;p24"/>
          <p:cNvGrpSpPr/>
          <p:nvPr/>
        </p:nvGrpSpPr>
        <p:grpSpPr>
          <a:xfrm>
            <a:off x="4797151" y="394993"/>
            <a:ext cx="1960339" cy="1578977"/>
            <a:chOff x="3407226" y="525393"/>
            <a:chExt cx="1960339" cy="1578977"/>
          </a:xfrm>
        </p:grpSpPr>
        <p:sp>
          <p:nvSpPr>
            <p:cNvPr id="192" name="Google Shape;192;p24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avLst/>
              <a:gdLst/>
              <a:ahLst/>
              <a:cxnLst/>
              <a:rect l="l" t="t" r="r" b="b"/>
              <a:pathLst>
                <a:path w="299" h="172" extrusionOk="0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D9D2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93" name="Google Shape;193;p24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avLst/>
              <a:gdLst/>
              <a:ahLst/>
              <a:cxnLst/>
              <a:rect l="l" t="t" r="r" b="b"/>
              <a:pathLst>
                <a:path w="258" h="217" extrusionOk="0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94" name="Google Shape;194;p24"/>
            <p:cNvSpPr txBox="1"/>
            <p:nvPr/>
          </p:nvSpPr>
          <p:spPr>
            <a:xfrm>
              <a:off x="3730715" y="903456"/>
              <a:ext cx="1493473" cy="782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MX" sz="1100" dirty="0"/>
                <a:t>L</a:t>
              </a:r>
              <a:r>
                <a:rPr lang="es-MX" sz="1100" dirty="0" smtClean="0"/>
                <a:t>a </a:t>
              </a:r>
              <a:r>
                <a:rPr lang="es-MX" sz="1100" dirty="0"/>
                <a:t>prefectura de Imbabura crearon una campaña de concientización denominada #IntiRaymiSeQuedaEnCasa </a:t>
              </a:r>
              <a:endParaRPr sz="11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</p:grpSp>
      <p:grpSp>
        <p:nvGrpSpPr>
          <p:cNvPr id="195" name="Google Shape;195;p24"/>
          <p:cNvGrpSpPr/>
          <p:nvPr/>
        </p:nvGrpSpPr>
        <p:grpSpPr>
          <a:xfrm>
            <a:off x="5983232" y="673976"/>
            <a:ext cx="2268741" cy="2444000"/>
            <a:chOff x="4593307" y="804376"/>
            <a:chExt cx="2268741" cy="2444000"/>
          </a:xfrm>
        </p:grpSpPr>
        <p:sp>
          <p:nvSpPr>
            <p:cNvPr id="196" name="Google Shape;196;p24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97" name="Google Shape;197;p24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198" name="Google Shape;198;p24"/>
            <p:cNvSpPr txBox="1"/>
            <p:nvPr/>
          </p:nvSpPr>
          <p:spPr>
            <a:xfrm rot="4352156">
              <a:off x="5032997" y="1939707"/>
              <a:ext cx="1304532" cy="562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MX" sz="1100" dirty="0"/>
                <a:t>L</a:t>
              </a:r>
              <a:r>
                <a:rPr lang="es-MX" sz="1100" dirty="0" smtClean="0"/>
                <a:t>a </a:t>
              </a:r>
              <a:r>
                <a:rPr lang="es-MX" sz="1100" dirty="0"/>
                <a:t>festividad del Inti Raymi es considerada fuente de ingresos </a:t>
              </a:r>
              <a:endParaRPr sz="11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xfrm>
            <a:off x="580539" y="613571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Inti Raymi en los cantones de la provincia de Imbabura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4" name="Google Shape;244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245" name="Google Shape;245;p29"/>
          <p:cNvGrpSpPr/>
          <p:nvPr/>
        </p:nvGrpSpPr>
        <p:grpSpPr>
          <a:xfrm>
            <a:off x="-67698" y="1105651"/>
            <a:ext cx="2726286" cy="2547000"/>
            <a:chOff x="363524" y="1258050"/>
            <a:chExt cx="2726286" cy="2547000"/>
          </a:xfrm>
        </p:grpSpPr>
        <p:sp>
          <p:nvSpPr>
            <p:cNvPr id="246" name="Google Shape;246;p29"/>
            <p:cNvSpPr/>
            <p:nvPr/>
          </p:nvSpPr>
          <p:spPr>
            <a:xfrm rot="2700000">
              <a:off x="1356161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580539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1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1</a:t>
              </a:r>
              <a:endParaRPr sz="1200">
                <a:solidFill>
                  <a:schemeClr val="accent1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48" name="Google Shape;248;p29"/>
            <p:cNvSpPr txBox="1"/>
            <p:nvPr/>
          </p:nvSpPr>
          <p:spPr>
            <a:xfrm rot="-2700000">
              <a:off x="567889" y="2239754"/>
              <a:ext cx="2336422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Antonio Ante</a:t>
              </a:r>
              <a:endParaRPr sz="8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49" name="Google Shape;249;p29"/>
            <p:cNvSpPr txBox="1"/>
            <p:nvPr/>
          </p:nvSpPr>
          <p:spPr>
            <a:xfrm rot="-2700000">
              <a:off x="1029496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" sz="1000" dirty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MX" sz="1000" dirty="0">
                  <a:solidFill>
                    <a:schemeClr val="tx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</a:rPr>
                <a:t>E</a:t>
              </a:r>
              <a:r>
                <a:rPr lang="es-MX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</a:t>
              </a:r>
              <a:r>
                <a: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pueblo Kichwa Otavalo – Jatuntaqui </a:t>
              </a:r>
              <a:r>
                <a:rPr lang="es-MX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posee 18 comunidades.</a:t>
              </a:r>
            </a:p>
            <a:p>
              <a:pPr marL="171450" lvl="0" indent="-17145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MX" sz="1000" dirty="0">
                  <a:solidFill>
                    <a:schemeClr val="tx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MX" sz="1000" dirty="0" smtClean="0">
                  <a:solidFill>
                    <a:schemeClr val="tx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Gran apoyo por parte de la alcaldía.</a:t>
              </a:r>
              <a:endParaRPr sz="1000" dirty="0">
                <a:solidFill>
                  <a:schemeClr val="tx1"/>
                </a:solidFill>
                <a:latin typeface="Arial" panose="020B0604020202020204" pitchFamily="34" charset="0"/>
                <a:ea typeface="Inria Sans Light"/>
                <a:cs typeface="Arial" panose="020B0604020202020204" pitchFamily="34" charset="0"/>
                <a:sym typeface="Inria Sans Light"/>
              </a:endParaRPr>
            </a:p>
          </p:txBody>
        </p:sp>
      </p:grpSp>
      <p:grpSp>
        <p:nvGrpSpPr>
          <p:cNvPr id="250" name="Google Shape;250;p29"/>
          <p:cNvGrpSpPr/>
          <p:nvPr/>
        </p:nvGrpSpPr>
        <p:grpSpPr>
          <a:xfrm>
            <a:off x="2273746" y="1105650"/>
            <a:ext cx="2726286" cy="2547000"/>
            <a:chOff x="2273746" y="1258050"/>
            <a:chExt cx="2726286" cy="2547000"/>
          </a:xfrm>
        </p:grpSpPr>
        <p:sp>
          <p:nvSpPr>
            <p:cNvPr id="251" name="Google Shape;251;p29"/>
            <p:cNvSpPr/>
            <p:nvPr/>
          </p:nvSpPr>
          <p:spPr>
            <a:xfrm rot="2700000">
              <a:off x="3266383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2490761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2</a:t>
              </a:r>
              <a:endParaRPr sz="1200">
                <a:solidFill>
                  <a:schemeClr val="accent2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53" name="Google Shape;253;p29"/>
            <p:cNvSpPr txBox="1"/>
            <p:nvPr/>
          </p:nvSpPr>
          <p:spPr>
            <a:xfrm rot="-2700000">
              <a:off x="2473968" y="2237954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Cotacachi</a:t>
              </a:r>
              <a:endParaRPr sz="8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54" name="Google Shape;254;p29"/>
            <p:cNvSpPr txBox="1"/>
            <p:nvPr/>
          </p:nvSpPr>
          <p:spPr>
            <a:xfrm rot="-2700000">
              <a:off x="2939718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 algn="l" rtl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EC" sz="1000" dirty="0" smtClean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Rituales ancestrales, bailes y la toma de la plaza.</a:t>
              </a:r>
            </a:p>
            <a:p>
              <a:pPr marL="171450" lvl="0" indent="-171450" algn="l" rtl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EC" sz="1000" dirty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EC" sz="1000" dirty="0" smtClean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Ceremonias de limpieza, purificación y sanación.</a:t>
              </a:r>
            </a:p>
            <a:p>
              <a:pPr marL="171450" lvl="0" indent="-171450" algn="l" rtl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EC" sz="1000" dirty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EC" sz="1000" dirty="0" smtClean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Toma de la plaza – recuperación de sitios sagrados.</a:t>
              </a:r>
              <a:endParaRPr sz="1000" dirty="0">
                <a:solidFill>
                  <a:schemeClr val="dk1"/>
                </a:solidFill>
                <a:latin typeface="Arial" panose="020B0604020202020204" pitchFamily="34" charset="0"/>
                <a:ea typeface="Inria Sans Light"/>
                <a:cs typeface="Arial" panose="020B0604020202020204" pitchFamily="34" charset="0"/>
                <a:sym typeface="Inria Sans Light"/>
              </a:endParaRPr>
            </a:p>
          </p:txBody>
        </p:sp>
      </p:grpSp>
      <p:grpSp>
        <p:nvGrpSpPr>
          <p:cNvPr id="260" name="Google Shape;260;p29"/>
          <p:cNvGrpSpPr/>
          <p:nvPr/>
        </p:nvGrpSpPr>
        <p:grpSpPr>
          <a:xfrm>
            <a:off x="5245189" y="1437664"/>
            <a:ext cx="2726286" cy="2547000"/>
            <a:chOff x="6103986" y="1258050"/>
            <a:chExt cx="2726286" cy="2547000"/>
          </a:xfrm>
        </p:grpSpPr>
        <p:sp>
          <p:nvSpPr>
            <p:cNvPr id="261" name="Google Shape;261;p29"/>
            <p:cNvSpPr/>
            <p:nvPr/>
          </p:nvSpPr>
          <p:spPr>
            <a:xfrm rot="2700000">
              <a:off x="7096623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632100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accent4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3</a:t>
              </a:r>
              <a:endParaRPr sz="1200" dirty="0">
                <a:solidFill>
                  <a:schemeClr val="accent4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63" name="Google Shape;263;p29"/>
            <p:cNvSpPr txBox="1"/>
            <p:nvPr/>
          </p:nvSpPr>
          <p:spPr>
            <a:xfrm rot="-2700000">
              <a:off x="6306241" y="2238854"/>
              <a:ext cx="2338968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Ibarra</a:t>
              </a:r>
              <a:endParaRPr sz="8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64" name="Google Shape;264;p29"/>
            <p:cNvSpPr txBox="1"/>
            <p:nvPr/>
          </p:nvSpPr>
          <p:spPr>
            <a:xfrm rot="-2700000">
              <a:off x="6769958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EC" sz="1000" dirty="0" smtClean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MX" sz="1000" dirty="0">
                  <a:latin typeface="Arial" panose="020B0604020202020204" pitchFamily="34" charset="0"/>
                  <a:ea typeface="Inria Sans Light"/>
                  <a:cs typeface="Arial" panose="020B0604020202020204" pitchFamily="34" charset="0"/>
                </a:rPr>
                <a:t>L</a:t>
              </a:r>
              <a:r>
                <a:rPr lang="es-MX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os </a:t>
              </a:r>
              <a:r>
                <a:rPr lang="es-MX" sz="1000" dirty="0">
                  <a:latin typeface="Arial" panose="020B0604020202020204" pitchFamily="34" charset="0"/>
                  <a:cs typeface="Arial" panose="020B0604020202020204" pitchFamily="34" charset="0"/>
                </a:rPr>
                <a:t>pueblos Kichwa Karankis, Otavalos, Natabuelas y </a:t>
              </a:r>
              <a:r>
                <a:rPr lang="es-MX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Cayambis.</a:t>
              </a:r>
            </a:p>
            <a:p>
              <a:pPr marL="171450" lvl="0" indent="-17145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MX" sz="1000" dirty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MX" sz="1000" dirty="0" smtClean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Disfrutan del </a:t>
              </a:r>
              <a:r>
                <a:rPr lang="es-MX" sz="1000" dirty="0">
                  <a:latin typeface="Arial" panose="020B0604020202020204" pitchFamily="34" charset="0"/>
                  <a:cs typeface="Arial" panose="020B0604020202020204" pitchFamily="34" charset="0"/>
                </a:rPr>
                <a:t>zapateo, la rama de gallos, la </a:t>
              </a:r>
              <a:r>
                <a:rPr lang="es-MX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chicha</a:t>
              </a:r>
              <a:r>
                <a:rPr lang="es-MX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 la música</a:t>
              </a:r>
            </a:p>
            <a:p>
              <a:pPr marL="171450" lvl="0" indent="-17145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MX" sz="1000" dirty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MX" sz="1000" dirty="0" smtClean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Reencuentro indígena.</a:t>
              </a:r>
              <a:endParaRPr sz="1000" dirty="0">
                <a:solidFill>
                  <a:schemeClr val="dk1"/>
                </a:solidFill>
                <a:latin typeface="Arial" panose="020B0604020202020204" pitchFamily="34" charset="0"/>
                <a:ea typeface="Inria Sans Light"/>
                <a:cs typeface="Arial" panose="020B0604020202020204" pitchFamily="34" charset="0"/>
                <a:sym typeface="Inria Sans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45" name="Google Shape;245;p29"/>
          <p:cNvGrpSpPr/>
          <p:nvPr/>
        </p:nvGrpSpPr>
        <p:grpSpPr>
          <a:xfrm>
            <a:off x="105456" y="535701"/>
            <a:ext cx="2726286" cy="2547000"/>
            <a:chOff x="363524" y="1258050"/>
            <a:chExt cx="2726286" cy="2547000"/>
          </a:xfrm>
        </p:grpSpPr>
        <p:sp>
          <p:nvSpPr>
            <p:cNvPr id="246" name="Google Shape;246;p29"/>
            <p:cNvSpPr/>
            <p:nvPr/>
          </p:nvSpPr>
          <p:spPr>
            <a:xfrm rot="2700000">
              <a:off x="1356161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580539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accent1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4</a:t>
              </a:r>
              <a:endParaRPr sz="1200" dirty="0">
                <a:solidFill>
                  <a:schemeClr val="accent1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48" name="Google Shape;248;p29"/>
            <p:cNvSpPr txBox="1"/>
            <p:nvPr/>
          </p:nvSpPr>
          <p:spPr>
            <a:xfrm rot="-2700000">
              <a:off x="567889" y="2239754"/>
              <a:ext cx="2336422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Otavalo</a:t>
              </a:r>
              <a:endParaRPr sz="8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49" name="Google Shape;249;p29"/>
            <p:cNvSpPr txBox="1"/>
            <p:nvPr/>
          </p:nvSpPr>
          <p:spPr>
            <a:xfrm rot="-2700000">
              <a:off x="1029496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EC" sz="1000" dirty="0">
                  <a:solidFill>
                    <a:schemeClr val="tx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 ayllus </a:t>
              </a:r>
              <a:r>
                <a:rPr lang="es-MX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reciben </a:t>
              </a:r>
              <a:r>
                <a: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 </a:t>
              </a:r>
              <a:r>
                <a:rPr lang="es-MX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Inti </a:t>
              </a:r>
              <a:r>
                <a: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Raymi al ritmo de la danza, el </a:t>
              </a:r>
              <a:r>
                <a:rPr lang="es-MX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zapateo, la música y no puede faltar la chicha.</a:t>
              </a:r>
            </a:p>
            <a:p>
              <a:pPr marL="171450" lvl="0" indent="-17145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MX" sz="1000" dirty="0">
                  <a:solidFill>
                    <a:schemeClr val="tx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Niños, jóvenes y adultos promueven la práctica de la interculturalidad a través del </a:t>
              </a:r>
              <a:r>
                <a:rPr lang="es-MX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baile, la música y </a:t>
              </a:r>
              <a:r>
                <a:rPr lang="es-MX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 vestimentas</a:t>
              </a:r>
              <a:endParaRPr sz="1000" dirty="0">
                <a:solidFill>
                  <a:schemeClr val="tx1"/>
                </a:solidFill>
                <a:latin typeface="Arial" panose="020B0604020202020204" pitchFamily="34" charset="0"/>
                <a:ea typeface="Inria Sans Light"/>
                <a:cs typeface="Arial" panose="020B0604020202020204" pitchFamily="34" charset="0"/>
                <a:sym typeface="Inria Sans Light"/>
              </a:endParaRPr>
            </a:p>
          </p:txBody>
        </p:sp>
      </p:grpSp>
      <p:grpSp>
        <p:nvGrpSpPr>
          <p:cNvPr id="250" name="Google Shape;250;p29"/>
          <p:cNvGrpSpPr/>
          <p:nvPr/>
        </p:nvGrpSpPr>
        <p:grpSpPr>
          <a:xfrm>
            <a:off x="2927815" y="939250"/>
            <a:ext cx="2726286" cy="2547000"/>
            <a:chOff x="2273746" y="1258050"/>
            <a:chExt cx="2726286" cy="2547000"/>
          </a:xfrm>
        </p:grpSpPr>
        <p:sp>
          <p:nvSpPr>
            <p:cNvPr id="251" name="Google Shape;251;p29"/>
            <p:cNvSpPr/>
            <p:nvPr/>
          </p:nvSpPr>
          <p:spPr>
            <a:xfrm rot="2700000">
              <a:off x="3266383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2490761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accent2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5</a:t>
              </a:r>
              <a:endParaRPr sz="1200" dirty="0">
                <a:solidFill>
                  <a:schemeClr val="accent2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53" name="Google Shape;253;p29"/>
            <p:cNvSpPr txBox="1"/>
            <p:nvPr/>
          </p:nvSpPr>
          <p:spPr>
            <a:xfrm rot="-2700000">
              <a:off x="2473968" y="2237954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Pimampiro</a:t>
              </a:r>
              <a:endParaRPr sz="8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54" name="Google Shape;254;p29"/>
            <p:cNvSpPr txBox="1"/>
            <p:nvPr/>
          </p:nvSpPr>
          <p:spPr>
            <a:xfrm rot="-2700000">
              <a:off x="2939718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EC" sz="1100" dirty="0" smtClean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MX" sz="1100" dirty="0">
                  <a:latin typeface="Arial" panose="020B0604020202020204" pitchFamily="34" charset="0"/>
                  <a:cs typeface="Arial" panose="020B0604020202020204" pitchFamily="34" charset="0"/>
                </a:rPr>
                <a:t>El alcalde municipal de Pimampiro busca fomentar el fortalecimiento </a:t>
              </a:r>
              <a:r>
                <a:rPr lang="es-MX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cultural.</a:t>
              </a:r>
            </a:p>
            <a:p>
              <a:pPr marL="171450" lvl="0" indent="-17145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MX" sz="1100" dirty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MX" sz="1100" dirty="0">
                  <a:latin typeface="Arial" panose="020B0604020202020204" pitchFamily="34" charset="0"/>
                  <a:cs typeface="Arial" panose="020B0604020202020204" pitchFamily="34" charset="0"/>
                </a:rPr>
                <a:t>La festividad del Inti Raymi se promueve en el cantón Pimampiro a través de la participación de niños, jóvenes y adultos </a:t>
              </a:r>
              <a:endParaRPr sz="1100" dirty="0">
                <a:solidFill>
                  <a:schemeClr val="dk1"/>
                </a:solidFill>
                <a:latin typeface="Arial" panose="020B0604020202020204" pitchFamily="34" charset="0"/>
                <a:ea typeface="Inria Sans Light"/>
                <a:cs typeface="Arial" panose="020B0604020202020204" pitchFamily="34" charset="0"/>
                <a:sym typeface="Inria Sans Light"/>
              </a:endParaRPr>
            </a:p>
          </p:txBody>
        </p:sp>
      </p:grpSp>
      <p:grpSp>
        <p:nvGrpSpPr>
          <p:cNvPr id="255" name="Google Shape;255;p29"/>
          <p:cNvGrpSpPr/>
          <p:nvPr/>
        </p:nvGrpSpPr>
        <p:grpSpPr>
          <a:xfrm>
            <a:off x="5872272" y="1405652"/>
            <a:ext cx="2726286" cy="2547000"/>
            <a:chOff x="4193764" y="1258050"/>
            <a:chExt cx="2726286" cy="2547000"/>
          </a:xfrm>
        </p:grpSpPr>
        <p:sp>
          <p:nvSpPr>
            <p:cNvPr id="256" name="Google Shape;256;p29"/>
            <p:cNvSpPr/>
            <p:nvPr/>
          </p:nvSpPr>
          <p:spPr>
            <a:xfrm rot="2700000">
              <a:off x="5186401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410780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accent3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6</a:t>
              </a:r>
              <a:endParaRPr sz="1200" dirty="0">
                <a:solidFill>
                  <a:schemeClr val="accent3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58" name="Google Shape;258;p29"/>
            <p:cNvSpPr txBox="1"/>
            <p:nvPr/>
          </p:nvSpPr>
          <p:spPr>
            <a:xfrm rot="-2700000">
              <a:off x="4400124" y="2240504"/>
              <a:ext cx="2334301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Inria Sans Light"/>
                  <a:ea typeface="Inria Sans Light"/>
                  <a:cs typeface="Inria Sans Light"/>
                  <a:sym typeface="Inria Sans Light"/>
                </a:rPr>
                <a:t>San Miguel de Urcuquí</a:t>
              </a:r>
              <a:endParaRPr sz="800" dirty="0">
                <a:solidFill>
                  <a:srgbClr val="FFFFFF"/>
                </a:solidFill>
                <a:latin typeface="Inria Sans Light"/>
                <a:ea typeface="Inria Sans Light"/>
                <a:cs typeface="Inria Sans Light"/>
                <a:sym typeface="Inria Sans Light"/>
              </a:endParaRPr>
            </a:p>
          </p:txBody>
        </p:sp>
        <p:sp>
          <p:nvSpPr>
            <p:cNvPr id="259" name="Google Shape;259;p29"/>
            <p:cNvSpPr txBox="1"/>
            <p:nvPr/>
          </p:nvSpPr>
          <p:spPr>
            <a:xfrm rot="-2700000">
              <a:off x="4859736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 algn="l" rtl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EC" sz="800" dirty="0" smtClean="0">
                  <a:solidFill>
                    <a:schemeClr val="dk1"/>
                  </a:solidFill>
                  <a:latin typeface="+mj-lt"/>
                  <a:ea typeface="Inria Sans Light"/>
                  <a:cs typeface="Inria Sans Light"/>
                  <a:sym typeface="Inria Sans Light"/>
                </a:rPr>
                <a:t> </a:t>
              </a:r>
              <a:r>
                <a:rPr lang="es-EC" sz="1000" dirty="0" smtClean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Sincretismo religioso – Fiestas de San Juan.</a:t>
              </a:r>
            </a:p>
            <a:p>
              <a:pPr marL="171450" lvl="0" indent="-171450" algn="l" rtl="0"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s-EC" sz="1000" dirty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 </a:t>
              </a:r>
              <a:r>
                <a:rPr lang="es-EC" sz="1000" dirty="0" smtClean="0">
                  <a:solidFill>
                    <a:schemeClr val="dk1"/>
                  </a:solidFill>
                  <a:latin typeface="Arial" panose="020B0604020202020204" pitchFamily="34" charset="0"/>
                  <a:ea typeface="Inria Sans Light"/>
                  <a:cs typeface="Arial" panose="020B0604020202020204" pitchFamily="34" charset="0"/>
                  <a:sym typeface="Inria Sans Light"/>
                </a:rPr>
                <a:t>Realizan una misa de fiesta que coincide con las cosechas.</a:t>
              </a:r>
              <a:endParaRPr sz="1000" dirty="0">
                <a:solidFill>
                  <a:schemeClr val="dk1"/>
                </a:solidFill>
                <a:latin typeface="Arial" panose="020B0604020202020204" pitchFamily="34" charset="0"/>
                <a:ea typeface="Inria Sans Light"/>
                <a:cs typeface="Arial" panose="020B0604020202020204" pitchFamily="34" charset="0"/>
                <a:sym typeface="Inria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7506A"/>
            </a:gs>
            <a:gs pos="100000">
              <a:srgbClr val="14151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922007"/>
              </p:ext>
            </p:extLst>
          </p:nvPr>
        </p:nvGraphicFramePr>
        <p:xfrm>
          <a:off x="1524000" y="746150"/>
          <a:ext cx="6096000" cy="38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>
            <a:spLocks noGrp="1"/>
          </p:cNvSpPr>
          <p:nvPr>
            <p:ph type="title"/>
          </p:nvPr>
        </p:nvSpPr>
        <p:spPr>
          <a:xfrm>
            <a:off x="511484" y="234325"/>
            <a:ext cx="414504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mion" panose="020B0604020202020204" charset="0"/>
              </a:rPr>
              <a:t>Analisis de Encuestas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endParaRPr>
          </a:p>
        </p:txBody>
      </p:sp>
      <p:sp>
        <p:nvSpPr>
          <p:cNvPr id="327" name="Google Shape;327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" name="Google Shape;325;p35"/>
          <p:cNvSpPr txBox="1">
            <a:spLocks/>
          </p:cNvSpPr>
          <p:nvPr/>
        </p:nvSpPr>
        <p:spPr>
          <a:xfrm>
            <a:off x="740724" y="1078288"/>
            <a:ext cx="4145040" cy="3963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27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pPr algn="l">
              <a:buClrTx/>
              <a:buFontTx/>
            </a:pP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mion" panose="020B0604020202020204" charset="0"/>
              </a:rPr>
              <a:t>Perfil del turista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24053259"/>
              </p:ext>
            </p:extLst>
          </p:nvPr>
        </p:nvGraphicFramePr>
        <p:xfrm>
          <a:off x="1147482" y="1814674"/>
          <a:ext cx="6897701" cy="268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lamada de flecha hacia arriba 1"/>
          <p:cNvSpPr/>
          <p:nvPr/>
        </p:nvSpPr>
        <p:spPr>
          <a:xfrm>
            <a:off x="193425" y="1998280"/>
            <a:ext cx="2896881" cy="1490702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M</a:t>
            </a:r>
            <a:r>
              <a:rPr lang="es-EC" dirty="0" smtClean="0"/>
              <a:t>ayor </a:t>
            </a:r>
            <a:r>
              <a:rPr lang="es-EC" dirty="0"/>
              <a:t>parte de la población </a:t>
            </a:r>
            <a:r>
              <a:rPr lang="es-EC" dirty="0" smtClean="0"/>
              <a:t>encuestada pertenece </a:t>
            </a:r>
            <a:r>
              <a:rPr lang="es-EC" dirty="0"/>
              <a:t>a la sierra </a:t>
            </a:r>
            <a:r>
              <a:rPr lang="es-EC" dirty="0" smtClean="0"/>
              <a:t>ecuatoriana. </a:t>
            </a:r>
            <a:endParaRPr lang="es-EC" dirty="0"/>
          </a:p>
        </p:txBody>
      </p:sp>
      <p:sp>
        <p:nvSpPr>
          <p:cNvPr id="4" name="Llamada de flecha a la izquierda 3"/>
          <p:cNvSpPr/>
          <p:nvPr/>
        </p:nvSpPr>
        <p:spPr>
          <a:xfrm>
            <a:off x="5838415" y="2743631"/>
            <a:ext cx="2489626" cy="1805748"/>
          </a:xfrm>
          <a:prstGeom prst="left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C</a:t>
            </a:r>
            <a:r>
              <a:rPr lang="es-EC" dirty="0" smtClean="0"/>
              <a:t>antones </a:t>
            </a:r>
            <a:r>
              <a:rPr lang="es-EC" dirty="0"/>
              <a:t>con mayor porcentaje, son poseedores de los atractivos más visitados </a:t>
            </a:r>
          </a:p>
        </p:txBody>
      </p:sp>
      <p:sp>
        <p:nvSpPr>
          <p:cNvPr id="3" name="Llamada de flecha a la derecha 2"/>
          <p:cNvSpPr/>
          <p:nvPr/>
        </p:nvSpPr>
        <p:spPr>
          <a:xfrm>
            <a:off x="4185663" y="627079"/>
            <a:ext cx="2522497" cy="1290917"/>
          </a:xfrm>
          <a:prstGeom prst="rightArrowCallout">
            <a:avLst>
              <a:gd name="adj1" fmla="val 25000"/>
              <a:gd name="adj2" fmla="val 21428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Asistencia a la provincia </a:t>
            </a:r>
            <a:r>
              <a:rPr lang="es-EC" dirty="0"/>
              <a:t>de Imbabura, </a:t>
            </a:r>
            <a:r>
              <a:rPr lang="es-EC" dirty="0" smtClean="0"/>
              <a:t>independientemente del motivo.</a:t>
            </a:r>
            <a:endParaRPr lang="es-EC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185729153"/>
              </p:ext>
            </p:extLst>
          </p:nvPr>
        </p:nvGraphicFramePr>
        <p:xfrm>
          <a:off x="99892" y="151920"/>
          <a:ext cx="3355787" cy="2241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080570115"/>
              </p:ext>
            </p:extLst>
          </p:nvPr>
        </p:nvGraphicFramePr>
        <p:xfrm>
          <a:off x="6055016" y="270684"/>
          <a:ext cx="3027511" cy="2003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408979147"/>
              </p:ext>
            </p:extLst>
          </p:nvPr>
        </p:nvGraphicFramePr>
        <p:xfrm>
          <a:off x="3318918" y="2667202"/>
          <a:ext cx="3214201" cy="2237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lamada de flecha a la izquierda 9"/>
          <p:cNvSpPr/>
          <p:nvPr/>
        </p:nvSpPr>
        <p:spPr>
          <a:xfrm>
            <a:off x="5838415" y="2743631"/>
            <a:ext cx="2489626" cy="1805748"/>
          </a:xfrm>
          <a:prstGeom prst="left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Si </a:t>
            </a:r>
            <a:r>
              <a:rPr lang="es-EC" dirty="0"/>
              <a:t>independientemente de la provincia o cantón donde se haya llevado a cabo esta celebración. </a:t>
            </a:r>
          </a:p>
        </p:txBody>
      </p:sp>
      <p:sp>
        <p:nvSpPr>
          <p:cNvPr id="9" name="Llamada de flecha a la derecha 8"/>
          <p:cNvSpPr/>
          <p:nvPr/>
        </p:nvSpPr>
        <p:spPr>
          <a:xfrm>
            <a:off x="3720458" y="377852"/>
            <a:ext cx="2522497" cy="1866316"/>
          </a:xfrm>
          <a:prstGeom prst="rightArrowCallout">
            <a:avLst>
              <a:gd name="adj1" fmla="val 25000"/>
              <a:gd name="adj2" fmla="val 21428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</a:t>
            </a:r>
            <a:r>
              <a:rPr lang="es-EC" dirty="0" smtClean="0"/>
              <a:t>ublicidad </a:t>
            </a:r>
            <a:r>
              <a:rPr lang="es-EC" dirty="0"/>
              <a:t>boca a boca, a través de textos, noticias, posts en redes sociales o publicaciones en páginas de los GADS. </a:t>
            </a:r>
          </a:p>
        </p:txBody>
      </p:sp>
      <p:sp>
        <p:nvSpPr>
          <p:cNvPr id="8" name="Llamada de flecha hacia arriba 7"/>
          <p:cNvSpPr/>
          <p:nvPr/>
        </p:nvSpPr>
        <p:spPr>
          <a:xfrm>
            <a:off x="333491" y="2244168"/>
            <a:ext cx="2896881" cy="151332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Alto = áreas naturales y gastronomía</a:t>
            </a:r>
          </a:p>
          <a:p>
            <a:pPr algn="ctr"/>
            <a:r>
              <a:rPr lang="es-EC" dirty="0" smtClean="0"/>
              <a:t>medio = transporte y alojamiento</a:t>
            </a:r>
          </a:p>
          <a:p>
            <a:pPr algn="ctr"/>
            <a:r>
              <a:rPr lang="es-EC" dirty="0" smtClean="0"/>
              <a:t>bajo= Guía turístico</a:t>
            </a:r>
          </a:p>
        </p:txBody>
      </p:sp>
      <p:sp>
        <p:nvSpPr>
          <p:cNvPr id="422" name="Google Shape;422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166162525"/>
              </p:ext>
            </p:extLst>
          </p:nvPr>
        </p:nvGraphicFramePr>
        <p:xfrm>
          <a:off x="213627" y="125806"/>
          <a:ext cx="3136611" cy="2517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962763645"/>
              </p:ext>
            </p:extLst>
          </p:nvPr>
        </p:nvGraphicFramePr>
        <p:xfrm>
          <a:off x="5478716" y="125807"/>
          <a:ext cx="3255684" cy="2377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380050781"/>
              </p:ext>
            </p:extLst>
          </p:nvPr>
        </p:nvGraphicFramePr>
        <p:xfrm>
          <a:off x="3573075" y="2643307"/>
          <a:ext cx="2817264" cy="2314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lamada de flecha a la derecha 8"/>
          <p:cNvSpPr/>
          <p:nvPr/>
        </p:nvSpPr>
        <p:spPr>
          <a:xfrm>
            <a:off x="3647780" y="468186"/>
            <a:ext cx="2522497" cy="1877917"/>
          </a:xfrm>
          <a:prstGeom prst="rightArrowCallout">
            <a:avLst>
              <a:gd name="adj1" fmla="val 25000"/>
              <a:gd name="adj2" fmla="val 21428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I</a:t>
            </a:r>
            <a:r>
              <a:rPr lang="es-EC" dirty="0" smtClean="0"/>
              <a:t>mpresión </a:t>
            </a:r>
            <a:r>
              <a:rPr lang="es-EC" dirty="0"/>
              <a:t>que tienen los turistas cuando se lleva a cabo la celebración del Inti Raymi, a través de los desfiles o presentaciones en la plaza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8" name="Llamada de flecha a la izquierda 7"/>
          <p:cNvSpPr/>
          <p:nvPr/>
        </p:nvSpPr>
        <p:spPr>
          <a:xfrm>
            <a:off x="5784142" y="2880553"/>
            <a:ext cx="2898331" cy="1805748"/>
          </a:xfrm>
          <a:prstGeom prst="left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L</a:t>
            </a:r>
            <a:r>
              <a:rPr lang="es-EC" dirty="0" smtClean="0"/>
              <a:t>engua </a:t>
            </a:r>
            <a:r>
              <a:rPr lang="es-EC" dirty="0"/>
              <a:t>Kichwa no ha sido considerada como abandonada, en el caso de las artesanías los visitantes destacan las habilidades de quienes realizan estos detalles. </a:t>
            </a:r>
          </a:p>
        </p:txBody>
      </p:sp>
      <p:sp>
        <p:nvSpPr>
          <p:cNvPr id="6" name="Llamada de flecha hacia arriba 5"/>
          <p:cNvSpPr/>
          <p:nvPr/>
        </p:nvSpPr>
        <p:spPr>
          <a:xfrm>
            <a:off x="264934" y="2175012"/>
            <a:ext cx="2517285" cy="151332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El Inti Raymi posee actividades expuestas </a:t>
            </a:r>
            <a:r>
              <a:rPr lang="es-EC" dirty="0"/>
              <a:t>a los </a:t>
            </a:r>
            <a:r>
              <a:rPr lang="es-EC" dirty="0" smtClean="0"/>
              <a:t>turistas y otras que se realizan de manera intima. </a:t>
            </a:r>
          </a:p>
        </p:txBody>
      </p:sp>
      <p:sp>
        <p:nvSpPr>
          <p:cNvPr id="422" name="Google Shape;422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1675667078"/>
              </p:ext>
            </p:extLst>
          </p:nvPr>
        </p:nvGraphicFramePr>
        <p:xfrm>
          <a:off x="99893" y="178665"/>
          <a:ext cx="3288766" cy="2357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522576335"/>
              </p:ext>
            </p:extLst>
          </p:nvPr>
        </p:nvGraphicFramePr>
        <p:xfrm>
          <a:off x="5378824" y="178665"/>
          <a:ext cx="3596926" cy="2456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792915205"/>
              </p:ext>
            </p:extLst>
          </p:nvPr>
        </p:nvGraphicFramePr>
        <p:xfrm>
          <a:off x="3076691" y="2873829"/>
          <a:ext cx="3504414" cy="2127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469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lamada de flecha hacia arriba 5"/>
          <p:cNvSpPr/>
          <p:nvPr/>
        </p:nvSpPr>
        <p:spPr>
          <a:xfrm>
            <a:off x="5744803" y="2490919"/>
            <a:ext cx="2616492" cy="205846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</a:t>
            </a:r>
            <a:r>
              <a:rPr lang="es-EC" dirty="0" smtClean="0"/>
              <a:t>l </a:t>
            </a:r>
            <a:r>
              <a:rPr lang="es-EC" dirty="0"/>
              <a:t>uso de los instrumentos forma parte de una tradición que se basa en que los más jóvenes muestren esta destreza aprendida por sus antepasados. </a:t>
            </a:r>
            <a:r>
              <a:rPr lang="es-EC" dirty="0" smtClean="0"/>
              <a:t> </a:t>
            </a:r>
          </a:p>
        </p:txBody>
      </p:sp>
      <p:sp>
        <p:nvSpPr>
          <p:cNvPr id="5" name="Llamada de flecha hacia arriba 4"/>
          <p:cNvSpPr/>
          <p:nvPr/>
        </p:nvSpPr>
        <p:spPr>
          <a:xfrm>
            <a:off x="164785" y="2252283"/>
            <a:ext cx="3997830" cy="2729852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s-EC" dirty="0" smtClean="0"/>
              <a:t>El Aya </a:t>
            </a:r>
            <a:r>
              <a:rPr lang="es-EC" dirty="0"/>
              <a:t>Huma </a:t>
            </a:r>
            <a:r>
              <a:rPr lang="es-EC" dirty="0" smtClean="0"/>
              <a:t>representa </a:t>
            </a:r>
            <a:r>
              <a:rPr lang="es-EC" dirty="0"/>
              <a:t>a la festividad </a:t>
            </a:r>
            <a:r>
              <a:rPr lang="es-EC" dirty="0" smtClean="0"/>
              <a:t>porque </a:t>
            </a:r>
            <a:r>
              <a:rPr lang="es-EC" dirty="0"/>
              <a:t>es considerado como un símbolo emblemático que expresa cultura y está envuelto en </a:t>
            </a:r>
            <a:r>
              <a:rPr lang="es-EC" dirty="0" smtClean="0"/>
              <a:t>tradiciones.</a:t>
            </a:r>
          </a:p>
          <a:p>
            <a:pPr marL="285750" indent="-285750" algn="ctr">
              <a:buFontTx/>
              <a:buChar char="-"/>
            </a:pPr>
            <a:r>
              <a:rPr lang="es-EC" dirty="0" smtClean="0"/>
              <a:t>Sin embargo una </a:t>
            </a:r>
            <a:r>
              <a:rPr lang="es-EC" dirty="0"/>
              <a:t>mínima cantidad de encuestados mencionó que el personaje del Aya Huma no representa a la festividad ya que es únicamente un personaje más de los varios que participan en esta celebración. </a:t>
            </a:r>
            <a:endParaRPr lang="es-EC" dirty="0" smtClean="0"/>
          </a:p>
        </p:txBody>
      </p:sp>
      <p:sp>
        <p:nvSpPr>
          <p:cNvPr id="422" name="Google Shape;422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258057403"/>
              </p:ext>
            </p:extLst>
          </p:nvPr>
        </p:nvGraphicFramePr>
        <p:xfrm>
          <a:off x="164785" y="222837"/>
          <a:ext cx="4215116" cy="2843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341728309"/>
              </p:ext>
            </p:extLst>
          </p:nvPr>
        </p:nvGraphicFramePr>
        <p:xfrm>
          <a:off x="5179039" y="222837"/>
          <a:ext cx="3748020" cy="2843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077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7506A"/>
            </a:gs>
            <a:gs pos="100000">
              <a:srgbClr val="14151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312" name="Google Shape;312;p33"/>
          <p:cNvSpPr txBox="1">
            <a:spLocks noGrp="1"/>
          </p:cNvSpPr>
          <p:nvPr>
            <p:ph type="body" idx="4294967295"/>
          </p:nvPr>
        </p:nvSpPr>
        <p:spPr>
          <a:xfrm>
            <a:off x="245889" y="437867"/>
            <a:ext cx="3642232" cy="6508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mion" panose="020B0604020202020204" charset="0"/>
                <a:ea typeface="Damion"/>
                <a:cs typeface="Damion"/>
                <a:sym typeface="Damion"/>
              </a:rPr>
              <a:t>Introducci</a:t>
            </a:r>
            <a:r>
              <a:rPr lang="en" sz="3500" b="1" dirty="0">
                <a:latin typeface="Damion" panose="020B0604020202020204" charset="0"/>
                <a:ea typeface="Damion"/>
                <a:cs typeface="Damion"/>
                <a:sym typeface="Damion"/>
              </a:rPr>
              <a:t>o</a:t>
            </a:r>
            <a:r>
              <a:rPr lang="en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mion" panose="020B0604020202020204" charset="0"/>
                <a:ea typeface="Damion"/>
                <a:cs typeface="Damion"/>
                <a:sym typeface="Damion"/>
              </a:rPr>
              <a:t>n:</a:t>
            </a:r>
            <a:endParaRPr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  <a:ea typeface="Damion"/>
              <a:cs typeface="Damion"/>
              <a:sym typeface="Damion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50934360"/>
              </p:ext>
            </p:extLst>
          </p:nvPr>
        </p:nvGraphicFramePr>
        <p:xfrm>
          <a:off x="461935" y="1477670"/>
          <a:ext cx="8227162" cy="76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/>
          <p:cNvPicPr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4533" b="2041"/>
          <a:stretch/>
        </p:blipFill>
        <p:spPr bwMode="auto">
          <a:xfrm>
            <a:off x="461935" y="2371613"/>
            <a:ext cx="2241651" cy="2118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24" y="2414015"/>
            <a:ext cx="2152752" cy="20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9747" y="2371613"/>
            <a:ext cx="1702733" cy="2299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lamada de flecha a la izquierda 7"/>
          <p:cNvSpPr/>
          <p:nvPr/>
        </p:nvSpPr>
        <p:spPr>
          <a:xfrm>
            <a:off x="3494301" y="168089"/>
            <a:ext cx="3667219" cy="1805748"/>
          </a:xfrm>
          <a:prstGeom prst="left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La festividad del Inti Raymi al ser un atractivo intangible es conocida por la cantidad de costumbres y tradiciones que se han mantenido a lo largo del tiempo y a través de esta celebración se da a conocer que siguen </a:t>
            </a:r>
            <a:r>
              <a:rPr lang="es-EC" dirty="0" smtClean="0"/>
              <a:t>presentes</a:t>
            </a:r>
            <a:r>
              <a:rPr lang="es-EC" dirty="0"/>
              <a:t>.</a:t>
            </a:r>
          </a:p>
        </p:txBody>
      </p:sp>
      <p:sp>
        <p:nvSpPr>
          <p:cNvPr id="7" name="Llamada de flecha a la derecha 6"/>
          <p:cNvSpPr/>
          <p:nvPr/>
        </p:nvSpPr>
        <p:spPr>
          <a:xfrm>
            <a:off x="1882588" y="2921267"/>
            <a:ext cx="4444893" cy="1866316"/>
          </a:xfrm>
          <a:prstGeom prst="rightArrowCallout">
            <a:avLst>
              <a:gd name="adj1" fmla="val 25000"/>
              <a:gd name="adj2" fmla="val 21428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</a:t>
            </a:r>
            <a:r>
              <a:rPr lang="es-EC" dirty="0" smtClean="0"/>
              <a:t>l </a:t>
            </a:r>
            <a:r>
              <a:rPr lang="es-EC" dirty="0"/>
              <a:t>uso diario y constante con la que los usuarios miran y reaccionan ante un </a:t>
            </a:r>
            <a:r>
              <a:rPr lang="es-EC" dirty="0" smtClean="0"/>
              <a:t>post en las redes sociales es una gran herramienta de difusión, pero  </a:t>
            </a:r>
            <a:r>
              <a:rPr lang="es-EC" dirty="0"/>
              <a:t>también </a:t>
            </a:r>
            <a:r>
              <a:rPr lang="es-EC" dirty="0" smtClean="0"/>
              <a:t>es importante el aporte de información </a:t>
            </a:r>
            <a:r>
              <a:rPr lang="es-EC" dirty="0"/>
              <a:t>en la página web del GAD provincial de </a:t>
            </a:r>
            <a:r>
              <a:rPr lang="es-EC" dirty="0" smtClean="0"/>
              <a:t>Imbabura para dar a conocer el Inti Raymi.</a:t>
            </a:r>
            <a:endParaRPr lang="es-EC" dirty="0"/>
          </a:p>
        </p:txBody>
      </p:sp>
      <p:sp>
        <p:nvSpPr>
          <p:cNvPr id="422" name="Google Shape;422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521924391"/>
              </p:ext>
            </p:extLst>
          </p:nvPr>
        </p:nvGraphicFramePr>
        <p:xfrm>
          <a:off x="139663" y="96928"/>
          <a:ext cx="4347814" cy="2615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260096083"/>
              </p:ext>
            </p:extLst>
          </p:nvPr>
        </p:nvGraphicFramePr>
        <p:xfrm>
          <a:off x="4948519" y="2363717"/>
          <a:ext cx="3947872" cy="2615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97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lamada de flecha a la derecha 7"/>
          <p:cNvSpPr/>
          <p:nvPr/>
        </p:nvSpPr>
        <p:spPr>
          <a:xfrm>
            <a:off x="1513756" y="2972911"/>
            <a:ext cx="3853222" cy="1814242"/>
          </a:xfrm>
          <a:prstGeom prst="rightArrowCallout">
            <a:avLst>
              <a:gd name="adj1" fmla="val 25000"/>
              <a:gd name="adj2" fmla="val 21428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</a:t>
            </a:r>
            <a:r>
              <a:rPr lang="es-EC" dirty="0" smtClean="0"/>
              <a:t>sta </a:t>
            </a:r>
            <a:r>
              <a:rPr lang="es-EC" dirty="0"/>
              <a:t>celebración trae consigo un mensaje de unión familiar, y aprovechando esta ocasión del Hatun Puncha varias familias se pueden re </a:t>
            </a:r>
            <a:r>
              <a:rPr lang="es-EC" dirty="0" smtClean="0"/>
              <a:t>encontrar.</a:t>
            </a:r>
          </a:p>
          <a:p>
            <a:pPr algn="ctr"/>
            <a:r>
              <a:rPr lang="es-EC" dirty="0" smtClean="0"/>
              <a:t>En cuanto al asistir entre amigos, involucra un aspecto de algarabía.</a:t>
            </a:r>
            <a:endParaRPr lang="es-EC" dirty="0"/>
          </a:p>
        </p:txBody>
      </p:sp>
      <p:sp>
        <p:nvSpPr>
          <p:cNvPr id="7" name="Llamada de flecha a la izquierda 6"/>
          <p:cNvSpPr/>
          <p:nvPr/>
        </p:nvSpPr>
        <p:spPr>
          <a:xfrm>
            <a:off x="3348305" y="486959"/>
            <a:ext cx="3667219" cy="1805748"/>
          </a:xfrm>
          <a:prstGeom prst="left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A</a:t>
            </a:r>
            <a:r>
              <a:rPr lang="es-EC" dirty="0" smtClean="0"/>
              <a:t>l </a:t>
            </a:r>
            <a:r>
              <a:rPr lang="es-EC" dirty="0"/>
              <a:t>asistir a esta celebración quienes participaron de esta encuesta prestarán más atención a los elementos considerados como Patrimonio Cultural Inmaterial que posee la </a:t>
            </a:r>
            <a:r>
              <a:rPr lang="es-EC" dirty="0" smtClean="0"/>
              <a:t>festividad del Inti Raymi.</a:t>
            </a:r>
            <a:endParaRPr lang="es-EC" dirty="0"/>
          </a:p>
        </p:txBody>
      </p:sp>
      <p:sp>
        <p:nvSpPr>
          <p:cNvPr id="422" name="Google Shape;422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677594967"/>
              </p:ext>
            </p:extLst>
          </p:nvPr>
        </p:nvGraphicFramePr>
        <p:xfrm>
          <a:off x="359824" y="333302"/>
          <a:ext cx="3994101" cy="211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/>
          <p:nvPr>
            <p:extLst/>
          </p:nvPr>
        </p:nvGraphicFramePr>
        <p:xfrm>
          <a:off x="4215613" y="2819253"/>
          <a:ext cx="4657725" cy="219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033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4"/>
          <p:cNvSpPr txBox="1">
            <a:spLocks noGrp="1"/>
          </p:cNvSpPr>
          <p:nvPr>
            <p:ph type="title"/>
          </p:nvPr>
        </p:nvSpPr>
        <p:spPr>
          <a:xfrm>
            <a:off x="372497" y="219694"/>
            <a:ext cx="3599657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ntrevistas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" name="Google Shape;522;p4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24" name="Google Shape;524;p44"/>
          <p:cNvSpPr txBox="1"/>
          <p:nvPr/>
        </p:nvSpPr>
        <p:spPr>
          <a:xfrm>
            <a:off x="624042" y="2519896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s-MX" sz="1200" b="1" dirty="0"/>
              <a:t>Ing. Jumandi Amaru Chimba </a:t>
            </a:r>
            <a:r>
              <a:rPr lang="es-MX" sz="1200" b="1" dirty="0" smtClean="0"/>
              <a:t>Santillán</a:t>
            </a:r>
            <a:endParaRPr lang="es-EC" sz="1200" b="1" dirty="0" smtClean="0"/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s-EC" sz="1200" dirty="0" smtClean="0"/>
              <a:t>Miembro </a:t>
            </a:r>
            <a:r>
              <a:rPr lang="es-EC" sz="1200" dirty="0"/>
              <a:t>de la </a:t>
            </a:r>
            <a:r>
              <a:rPr lang="es-MX" sz="1200" dirty="0"/>
              <a:t>Comunidad Agato del cantón </a:t>
            </a:r>
            <a:r>
              <a:rPr lang="es-MX" sz="1200" dirty="0" smtClean="0"/>
              <a:t>Otavalo. </a:t>
            </a:r>
            <a:endParaRPr sz="1200" dirty="0"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526" name="Google Shape;526;p44"/>
          <p:cNvSpPr txBox="1"/>
          <p:nvPr/>
        </p:nvSpPr>
        <p:spPr>
          <a:xfrm>
            <a:off x="3315538" y="2454061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s-MX" sz="1200" b="1" dirty="0"/>
              <a:t>Sr. Luis Fernando Guandinango Sánchez.</a:t>
            </a:r>
            <a:endParaRPr lang="es-EC" sz="1200" b="1" dirty="0"/>
          </a:p>
          <a:p>
            <a:pPr lvl="0" algn="ctr">
              <a:spcBef>
                <a:spcPts val="400"/>
              </a:spcBef>
              <a:spcAft>
                <a:spcPts val="400"/>
              </a:spcAft>
            </a:pPr>
            <a:r>
              <a:rPr lang="es-MX" sz="1200" dirty="0"/>
              <a:t>Presidente de la UNORCAC (Unión de organizaciones campesinas e indígenas de Cotacachi)</a:t>
            </a:r>
            <a:endParaRPr sz="1200" dirty="0"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528" name="Google Shape;528;p44"/>
          <p:cNvSpPr txBox="1"/>
          <p:nvPr/>
        </p:nvSpPr>
        <p:spPr>
          <a:xfrm>
            <a:off x="6816825" y="2677807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spcBef>
                <a:spcPts val="400"/>
              </a:spcBef>
              <a:spcAft>
                <a:spcPts val="400"/>
              </a:spcAft>
            </a:pPr>
            <a:r>
              <a:rPr lang="es-MX" sz="1200" b="1" dirty="0"/>
              <a:t>Lcdo. José Quimbo </a:t>
            </a:r>
            <a:r>
              <a:rPr lang="es-MX" sz="1200" b="1" dirty="0" smtClean="0"/>
              <a:t>Amaguaña</a:t>
            </a:r>
          </a:p>
          <a:p>
            <a:pPr lvl="0" algn="ctr">
              <a:spcBef>
                <a:spcPts val="400"/>
              </a:spcBef>
              <a:spcAft>
                <a:spcPts val="400"/>
              </a:spcAft>
            </a:pPr>
            <a:r>
              <a:rPr lang="es-EC" sz="1200" dirty="0"/>
              <a:t>Concejal del municipio del cantón Otavalo </a:t>
            </a:r>
            <a:endParaRPr sz="1200" dirty="0">
              <a:latin typeface="Inria Sans"/>
              <a:ea typeface="Inria Sans"/>
              <a:cs typeface="Inria Sans"/>
              <a:sym typeface="Inria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5" y="1037585"/>
            <a:ext cx="2504354" cy="1287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927" y="1037585"/>
            <a:ext cx="2550589" cy="1287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149" y="976237"/>
            <a:ext cx="2809650" cy="1358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62387" y="202706"/>
            <a:ext cx="7773338" cy="552994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2" name="Google Shape;282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198161384"/>
              </p:ext>
            </p:extLst>
          </p:nvPr>
        </p:nvGraphicFramePr>
        <p:xfrm>
          <a:off x="1547192" y="1086251"/>
          <a:ext cx="6096000" cy="360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Descripción no disponible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5" y="1400000"/>
            <a:ext cx="1921943" cy="2582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escripción no disponible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22" y="202706"/>
            <a:ext cx="1701055" cy="2285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escripción no disponible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22" y="2700956"/>
            <a:ext cx="1710953" cy="2299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8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6873" y="348110"/>
            <a:ext cx="6058793" cy="3963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 y Recomendaciones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2" name="Google Shape;422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57260504"/>
              </p:ext>
            </p:extLst>
          </p:nvPr>
        </p:nvGraphicFramePr>
        <p:xfrm>
          <a:off x="785164" y="833932"/>
          <a:ext cx="6610502" cy="39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13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ctrTitle" idx="4294967295"/>
          </p:nvPr>
        </p:nvSpPr>
        <p:spPr>
          <a:xfrm>
            <a:off x="2980861" y="704850"/>
            <a:ext cx="6163140" cy="116046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>
                <a:solidFill>
                  <a:srgbClr val="C27B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mion" panose="020B0604020202020204" charset="0"/>
              </a:rPr>
              <a:t>Yupaychani!</a:t>
            </a:r>
            <a:endParaRPr sz="7200" dirty="0">
              <a:solidFill>
                <a:srgbClr val="C27B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94" y="466762"/>
            <a:ext cx="2057400" cy="3156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860" y="2135322"/>
            <a:ext cx="5812009" cy="1215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25000">
              <a:srgbClr val="EBF3FF"/>
            </a:gs>
            <a:gs pos="50000">
              <a:srgbClr val="EEFAF4"/>
            </a:gs>
            <a:gs pos="76000">
              <a:srgbClr val="F6FAED"/>
            </a:gs>
            <a:gs pos="100000">
              <a:srgbClr val="FFF4EA"/>
            </a:gs>
          </a:gsLst>
          <a:lin ang="0" scaled="0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2463408" y="530199"/>
            <a:ext cx="4472107" cy="429323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2916261" y="2676814"/>
            <a:ext cx="35664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 dirty="0" smtClean="0"/>
              <a:t>Problema: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EC" sz="1400" dirty="0">
                <a:latin typeface="Arial Narrow" panose="020B0606020202030204" pitchFamily="34" charset="0"/>
              </a:rPr>
              <a:t>La festividad Hatun Puncha (Inti Raymi) de los cantones de la provincia de Imbabura al no ser valorada como patrimonio cultural inmaterial a nivel nacional, debido a la escasa difusión de información por parte del gobierno local, debe ser investigada para indicar si;  ¿influye en el desarrollo turístico de la Provincia de Imbabura?</a:t>
            </a: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 lang="en" dirty="0" smtClean="0"/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 lang="en" dirty="0" smtClean="0"/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72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7506A"/>
            </a:gs>
            <a:gs pos="100000">
              <a:srgbClr val="14151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00" name="Google Shape;300;p32"/>
          <p:cNvSpPr txBox="1">
            <a:spLocks noGrp="1"/>
          </p:cNvSpPr>
          <p:nvPr>
            <p:ph type="body" idx="4294967295"/>
          </p:nvPr>
        </p:nvSpPr>
        <p:spPr>
          <a:xfrm>
            <a:off x="307238" y="286651"/>
            <a:ext cx="2927617" cy="59848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buNone/>
            </a:pPr>
            <a:r>
              <a:rPr lang="en" sz="4000" dirty="0" smtClean="0">
                <a:solidFill>
                  <a:srgbClr val="EA9999"/>
                </a:solidFill>
                <a:latin typeface="Damion"/>
                <a:ea typeface="Damion"/>
                <a:cs typeface="Damion"/>
                <a:sym typeface="Damion"/>
              </a:rPr>
              <a:t>O</a:t>
            </a:r>
            <a:r>
              <a:rPr lang="en" sz="4000" dirty="0" smtClean="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rPr>
              <a:t>b</a:t>
            </a:r>
            <a:r>
              <a:rPr lang="en" sz="4000" dirty="0" smtClean="0">
                <a:solidFill>
                  <a:srgbClr val="C27BA0"/>
                </a:solidFill>
                <a:latin typeface="Damion"/>
                <a:ea typeface="Damion"/>
                <a:cs typeface="Damion"/>
                <a:sym typeface="Damion"/>
              </a:rPr>
              <a:t>j</a:t>
            </a:r>
            <a:r>
              <a:rPr lang="en" sz="4000" dirty="0" smtClean="0">
                <a:solidFill>
                  <a:schemeClr val="accent1"/>
                </a:solidFill>
                <a:latin typeface="Damion"/>
                <a:ea typeface="Damion"/>
                <a:cs typeface="Damion"/>
                <a:sym typeface="Damion"/>
              </a:rPr>
              <a:t>e</a:t>
            </a:r>
            <a:r>
              <a:rPr lang="en" sz="4000" dirty="0" smtClean="0">
                <a:solidFill>
                  <a:schemeClr val="accent2"/>
                </a:solidFill>
                <a:latin typeface="Damion"/>
                <a:ea typeface="Damion"/>
                <a:cs typeface="Damion"/>
                <a:sym typeface="Damion"/>
              </a:rPr>
              <a:t>tivo</a:t>
            </a:r>
            <a:r>
              <a:rPr lang="en" sz="4000" dirty="0" smtClean="0">
                <a:solidFill>
                  <a:srgbClr val="76A5AF"/>
                </a:solidFill>
                <a:latin typeface="Damion"/>
                <a:ea typeface="Damion"/>
                <a:cs typeface="Damion"/>
                <a:sym typeface="Damion"/>
              </a:rPr>
              <a:t>s:</a:t>
            </a:r>
            <a:endParaRPr sz="4000" dirty="0">
              <a:solidFill>
                <a:srgbClr val="76A5AF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41642265"/>
              </p:ext>
            </p:extLst>
          </p:nvPr>
        </p:nvGraphicFramePr>
        <p:xfrm>
          <a:off x="1094842" y="885139"/>
          <a:ext cx="6096000" cy="3718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Puede ser una imagen de una o varias person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625" y="240965"/>
            <a:ext cx="1484986" cy="18881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ede ser una imagen de al aire lib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" y="1740171"/>
            <a:ext cx="1845196" cy="260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Puede ser una imagen de 3 personas y personas de pi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69" y="2129159"/>
            <a:ext cx="2772288" cy="1961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239893" y="219695"/>
            <a:ext cx="2568214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299407067"/>
              </p:ext>
            </p:extLst>
          </p:nvPr>
        </p:nvGraphicFramePr>
        <p:xfrm>
          <a:off x="1575206" y="753465"/>
          <a:ext cx="6096000" cy="3302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Puede ser una imagen de 1 persona y masa de agu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4" y="2938736"/>
            <a:ext cx="2084317" cy="20964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uede ser una imagen de una o varias personas e interi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7" b="16112"/>
          <a:stretch/>
        </p:blipFill>
        <p:spPr bwMode="auto">
          <a:xfrm>
            <a:off x="307204" y="819770"/>
            <a:ext cx="1836696" cy="2050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ede ser una imagen de una o varias personas, personas de pie y al aire lib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46" y="2715732"/>
            <a:ext cx="1908262" cy="2542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uede ser una imagen de al aire lib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06" y="278217"/>
            <a:ext cx="1662541" cy="2500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7506A"/>
            </a:gs>
            <a:gs pos="100000">
              <a:srgbClr val="14151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/>
          <p:nvPr/>
        </p:nvSpPr>
        <p:spPr>
          <a:xfrm>
            <a:off x="643037" y="622700"/>
            <a:ext cx="7915275" cy="377066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6"/>
          <p:cNvSpPr txBox="1">
            <a:spLocks noGrp="1"/>
          </p:cNvSpPr>
          <p:nvPr>
            <p:ph type="title"/>
          </p:nvPr>
        </p:nvSpPr>
        <p:spPr>
          <a:xfrm>
            <a:off x="855300" y="226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mion" panose="020B0604020202020204" charset="0"/>
              </a:rPr>
              <a:t>Marco Referencial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mion" panose="020B0604020202020204" charset="0"/>
            </a:endParaRPr>
          </a:p>
        </p:txBody>
      </p:sp>
      <p:sp>
        <p:nvSpPr>
          <p:cNvPr id="213" name="Google Shape;213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6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3" name="Imagen 12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12" y="2798839"/>
            <a:ext cx="686638" cy="6113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ortar y redondear rectángulo de esquina sencilla 1"/>
          <p:cNvSpPr/>
          <p:nvPr/>
        </p:nvSpPr>
        <p:spPr>
          <a:xfrm>
            <a:off x="124359" y="2538374"/>
            <a:ext cx="1814170" cy="1167951"/>
          </a:xfrm>
          <a:prstGeom prst="snip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Chile, Bolivia, Argentina, Colombia, Perú y Ecuador.</a:t>
            </a:r>
            <a:endParaRPr lang="es-EC" dirty="0"/>
          </a:p>
        </p:txBody>
      </p:sp>
      <p:pic>
        <p:nvPicPr>
          <p:cNvPr id="15" name="Imagen 14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56" y="1302154"/>
            <a:ext cx="497030" cy="49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ortar y redondear rectángulo de esquina sencilla 15"/>
          <p:cNvSpPr/>
          <p:nvPr/>
        </p:nvSpPr>
        <p:spPr>
          <a:xfrm>
            <a:off x="2721254" y="1445640"/>
            <a:ext cx="1038759" cy="439810"/>
          </a:xfrm>
          <a:prstGeom prst="snip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Madrid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ctrTitle"/>
          </p:nvPr>
        </p:nvSpPr>
        <p:spPr>
          <a:xfrm>
            <a:off x="515141" y="241402"/>
            <a:ext cx="2942675" cy="65082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Modelo: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61975000"/>
              </p:ext>
            </p:extLst>
          </p:nvPr>
        </p:nvGraphicFramePr>
        <p:xfrm>
          <a:off x="1701800" y="688975"/>
          <a:ext cx="5740400" cy="376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Puede ser una imagen de 1 persona y ropa de abrig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" t="8180" r="9178" b="13756"/>
          <a:stretch/>
        </p:blipFill>
        <p:spPr bwMode="auto">
          <a:xfrm>
            <a:off x="6571005" y="95323"/>
            <a:ext cx="1526921" cy="1794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66" y="2018995"/>
            <a:ext cx="1619521" cy="288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uede ser una imagen de 2 personas, niños, personas de pie y ciel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8" y="1269645"/>
            <a:ext cx="2032420" cy="2396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2229112" y="866136"/>
            <a:ext cx="4647176" cy="63348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s-MX" sz="2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mion" panose="020B0604020202020204" charset="0"/>
              </a:rPr>
              <a:t>Hatun Puncha (Inti Raymi) En La Provincia De Imbabura </a:t>
            </a:r>
            <a:r>
              <a:rPr lang="es-MX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dirty="0"/>
          </a:p>
        </p:txBody>
      </p:sp>
      <p:pic>
        <p:nvPicPr>
          <p:cNvPr id="5" name="Imagen 4" descr="https://sites.google.com/site/imbaburaprovinciadeloslagos/_/rsrc/1424336445875/datos-adicionales/imbabura%20map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1" y="1038630"/>
            <a:ext cx="4374638" cy="3657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54" name="Google Shape;354;p38"/>
          <p:cNvSpPr/>
          <p:nvPr/>
        </p:nvSpPr>
        <p:spPr>
          <a:xfrm>
            <a:off x="3832233" y="2909118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355" name="Google Shape;355;p38"/>
          <p:cNvSpPr/>
          <p:nvPr/>
        </p:nvSpPr>
        <p:spPr>
          <a:xfrm>
            <a:off x="3172148" y="2909118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356" name="Google Shape;356;p38"/>
          <p:cNvSpPr/>
          <p:nvPr/>
        </p:nvSpPr>
        <p:spPr>
          <a:xfrm>
            <a:off x="2512064" y="2909118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357" name="Google Shape;357;p38"/>
          <p:cNvSpPr/>
          <p:nvPr/>
        </p:nvSpPr>
        <p:spPr>
          <a:xfrm>
            <a:off x="1851980" y="2909118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358" name="Google Shape;358;p38"/>
          <p:cNvSpPr/>
          <p:nvPr/>
        </p:nvSpPr>
        <p:spPr>
          <a:xfrm>
            <a:off x="1191896" y="2909118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359" name="Google Shape;359;p38"/>
          <p:cNvSpPr/>
          <p:nvPr/>
        </p:nvSpPr>
        <p:spPr>
          <a:xfrm>
            <a:off x="531812" y="2909118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360" name="Google Shape;360;p38"/>
          <p:cNvSpPr/>
          <p:nvPr/>
        </p:nvSpPr>
        <p:spPr>
          <a:xfrm>
            <a:off x="57529" y="2909118"/>
            <a:ext cx="637200" cy="393600"/>
          </a:xfrm>
          <a:prstGeom prst="homePlate">
            <a:avLst>
              <a:gd name="adj" fmla="val 3203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cxnSp>
        <p:nvCxnSpPr>
          <p:cNvPr id="361" name="Google Shape;361;p38"/>
          <p:cNvCxnSpPr/>
          <p:nvPr/>
        </p:nvCxnSpPr>
        <p:spPr>
          <a:xfrm rot="10800000">
            <a:off x="826452" y="243509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62" name="Google Shape;362;p38"/>
          <p:cNvSpPr txBox="1"/>
          <p:nvPr/>
        </p:nvSpPr>
        <p:spPr>
          <a:xfrm>
            <a:off x="531812" y="1669799"/>
            <a:ext cx="152016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s-MX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Imperio Inca del Cusco - Festividad sagrada del sol” </a:t>
            </a:r>
            <a:endParaRPr sz="1100" dirty="0">
              <a:solidFill>
                <a:schemeClr val="dk2"/>
              </a:solidFill>
              <a:latin typeface="Arial" panose="020B0604020202020204" pitchFamily="34" charset="0"/>
              <a:ea typeface="Inria Sans"/>
              <a:cs typeface="Arial" panose="020B0604020202020204" pitchFamily="34" charset="0"/>
              <a:sym typeface="Inria Sans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2108171" y="1606585"/>
            <a:ext cx="1249500" cy="80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100" dirty="0" smtClean="0">
                <a:solidFill>
                  <a:schemeClr val="tx1"/>
                </a:solidFill>
                <a:latin typeface="Arial" panose="020B0604020202020204" pitchFamily="34" charset="0"/>
                <a:ea typeface="Inria Sans"/>
                <a:cs typeface="Arial" panose="020B0604020202020204" pitchFamily="34" charset="0"/>
                <a:sym typeface="Inria Sans"/>
              </a:rPr>
              <a:t>El Inti Raymi tiene que ver con la astronomía y la posición geográfica</a:t>
            </a:r>
            <a:endParaRPr sz="1100" dirty="0">
              <a:solidFill>
                <a:schemeClr val="tx1"/>
              </a:solidFill>
              <a:latin typeface="Arial" panose="020B0604020202020204" pitchFamily="34" charset="0"/>
              <a:ea typeface="Inria Sans"/>
              <a:cs typeface="Arial" panose="020B0604020202020204" pitchFamily="34" charset="0"/>
              <a:sym typeface="Inria Sans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>
            <a:off x="3430913" y="185034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100" dirty="0" smtClean="0">
                <a:solidFill>
                  <a:schemeClr val="tx1"/>
                </a:solidFill>
                <a:latin typeface="Arial" panose="020B0604020202020204" pitchFamily="34" charset="0"/>
                <a:ea typeface="Inria Sans"/>
                <a:cs typeface="Arial" panose="020B0604020202020204" pitchFamily="34" charset="0"/>
                <a:sym typeface="Inria Sans"/>
              </a:rPr>
              <a:t>La festividad del Inti Raymi tiene su razón de ser.</a:t>
            </a:r>
            <a:endParaRPr sz="1100" dirty="0">
              <a:solidFill>
                <a:schemeClr val="tx1"/>
              </a:solidFill>
              <a:latin typeface="Arial" panose="020B0604020202020204" pitchFamily="34" charset="0"/>
              <a:ea typeface="Inria Sans"/>
              <a:cs typeface="Arial" panose="020B0604020202020204" pitchFamily="34" charset="0"/>
              <a:sym typeface="Inria Sans"/>
            </a:endParaRPr>
          </a:p>
        </p:txBody>
      </p:sp>
      <p:sp>
        <p:nvSpPr>
          <p:cNvPr id="374" name="Google Shape;374;p38"/>
          <p:cNvSpPr txBox="1"/>
          <p:nvPr/>
        </p:nvSpPr>
        <p:spPr>
          <a:xfrm>
            <a:off x="1427222" y="3903637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100" dirty="0" smtClean="0">
                <a:solidFill>
                  <a:schemeClr val="tx1"/>
                </a:solidFill>
                <a:latin typeface="Arial" panose="020B0604020202020204" pitchFamily="34" charset="0"/>
                <a:ea typeface="Inria Sans"/>
                <a:cs typeface="Arial" panose="020B0604020202020204" pitchFamily="34" charset="0"/>
                <a:sym typeface="Inria Sans"/>
              </a:rPr>
              <a:t>Inti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100" dirty="0" smtClean="0">
                <a:solidFill>
                  <a:schemeClr val="tx1"/>
                </a:solidFill>
                <a:latin typeface="Arial" panose="020B0604020202020204" pitchFamily="34" charset="0"/>
                <a:ea typeface="Inria Sans"/>
                <a:cs typeface="Arial" panose="020B0604020202020204" pitchFamily="34" charset="0"/>
                <a:sym typeface="Inria Sans"/>
              </a:rPr>
              <a:t>Hijo del Inti </a:t>
            </a:r>
            <a:endParaRPr sz="1100" dirty="0">
              <a:solidFill>
                <a:schemeClr val="tx1"/>
              </a:solidFill>
              <a:latin typeface="Arial" panose="020B0604020202020204" pitchFamily="34" charset="0"/>
              <a:ea typeface="Inria Sans"/>
              <a:cs typeface="Arial" panose="020B0604020202020204" pitchFamily="34" charset="0"/>
              <a:sym typeface="Inria Sans"/>
            </a:endParaRPr>
          </a:p>
        </p:txBody>
      </p:sp>
      <p:sp>
        <p:nvSpPr>
          <p:cNvPr id="376" name="Google Shape;376;p38"/>
          <p:cNvSpPr txBox="1"/>
          <p:nvPr/>
        </p:nvSpPr>
        <p:spPr>
          <a:xfrm>
            <a:off x="2547398" y="3985042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s-MX" sz="1100" dirty="0">
                <a:solidFill>
                  <a:schemeClr val="tx1"/>
                </a:solidFill>
              </a:rPr>
              <a:t>Pachacútec </a:t>
            </a:r>
            <a:r>
              <a:rPr lang="es-MX" sz="1100" dirty="0" smtClean="0">
                <a:solidFill>
                  <a:schemeClr val="tx1"/>
                </a:solidFill>
              </a:rPr>
              <a:t>ordenó la construcción del templo </a:t>
            </a:r>
            <a:r>
              <a:rPr lang="es-MX" sz="1100" dirty="0">
                <a:solidFill>
                  <a:schemeClr val="tx1"/>
                </a:solidFill>
              </a:rPr>
              <a:t>Qurikancha</a:t>
            </a:r>
            <a:endParaRPr sz="1100" dirty="0">
              <a:solidFill>
                <a:schemeClr val="tx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378" name="Google Shape;378;p38"/>
          <p:cNvSpPr txBox="1"/>
          <p:nvPr/>
        </p:nvSpPr>
        <p:spPr>
          <a:xfrm>
            <a:off x="4097028" y="3879057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>
                <a:solidFill>
                  <a:schemeClr val="tx1"/>
                </a:solidFill>
                <a:latin typeface="Arial" panose="020B0604020202020204" pitchFamily="34" charset="0"/>
                <a:ea typeface="Inria Sans"/>
                <a:cs typeface="Arial" panose="020B0604020202020204" pitchFamily="34" charset="0"/>
                <a:sym typeface="Inria Sans"/>
              </a:rPr>
              <a:t>Solsticio de invierno</a:t>
            </a:r>
            <a:r>
              <a:rPr lang="en" sz="1050" dirty="0" smtClean="0">
                <a:solidFill>
                  <a:schemeClr val="tx1"/>
                </a:solidFill>
                <a:latin typeface="+mj-lt"/>
                <a:ea typeface="Inria Sans"/>
                <a:cs typeface="Inria Sans"/>
                <a:sym typeface="Inria Sans"/>
              </a:rPr>
              <a:t>.</a:t>
            </a:r>
            <a:endParaRPr sz="1050" dirty="0">
              <a:solidFill>
                <a:schemeClr val="tx1"/>
              </a:solidFill>
              <a:latin typeface="+mj-lt"/>
              <a:ea typeface="Inria Sans"/>
              <a:cs typeface="Inria Sans"/>
              <a:sym typeface="Inria Sans"/>
            </a:endParaRPr>
          </a:p>
        </p:txBody>
      </p:sp>
      <p:cxnSp>
        <p:nvCxnSpPr>
          <p:cNvPr id="41" name="Google Shape;363;p38"/>
          <p:cNvCxnSpPr/>
          <p:nvPr/>
        </p:nvCxnSpPr>
        <p:spPr>
          <a:xfrm rot="10800000">
            <a:off x="2103460" y="2459680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2" name="Google Shape;365;p38"/>
          <p:cNvCxnSpPr/>
          <p:nvPr/>
        </p:nvCxnSpPr>
        <p:spPr>
          <a:xfrm rot="10800000">
            <a:off x="3424695" y="2459680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4" name="Google Shape;373;p38"/>
          <p:cNvCxnSpPr/>
          <p:nvPr/>
        </p:nvCxnSpPr>
        <p:spPr>
          <a:xfrm rot="10800000">
            <a:off x="1452989" y="3302718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5" name="Google Shape;375;p38"/>
          <p:cNvCxnSpPr/>
          <p:nvPr/>
        </p:nvCxnSpPr>
        <p:spPr>
          <a:xfrm rot="10800000">
            <a:off x="2774224" y="3302718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6" name="Google Shape;377;p38"/>
          <p:cNvCxnSpPr/>
          <p:nvPr/>
        </p:nvCxnSpPr>
        <p:spPr>
          <a:xfrm rot="10800000">
            <a:off x="4095459" y="3302718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8" name="Google Shape;95;p17"/>
          <p:cNvSpPr txBox="1">
            <a:spLocks/>
          </p:cNvSpPr>
          <p:nvPr/>
        </p:nvSpPr>
        <p:spPr>
          <a:xfrm>
            <a:off x="1191896" y="722390"/>
            <a:ext cx="276572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 b="0" i="0" u="none" strike="noStrike" cap="none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 b="0" i="0" u="none" strike="noStrike" cap="none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 b="0" i="0" u="none" strike="noStrike" cap="none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 b="0" i="0" u="none" strike="noStrike" cap="none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 b="0" i="0" u="none" strike="noStrike" cap="none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 b="0" i="0" u="none" strike="noStrike" cap="none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 b="0" i="0" u="none" strike="noStrike" cap="none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 b="0" i="0" u="none" strike="noStrike" cap="none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 b="0" i="0" u="none" strike="noStrike" cap="none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9pPr>
          </a:lstStyle>
          <a:p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Origen e historia</a:t>
            </a:r>
            <a:endParaRPr lang="es-EC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Puede ser una imagen de 1 pers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079" y="1956777"/>
            <a:ext cx="1748303" cy="2471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uede ser una imagen de 1 persona y al aire lib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51" y="367112"/>
            <a:ext cx="1526155" cy="2289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Gota</Template>
  <TotalTime>546</TotalTime>
  <Words>1711</Words>
  <Application>Microsoft Office PowerPoint</Application>
  <PresentationFormat>Presentación en pantalla (16:9)</PresentationFormat>
  <Paragraphs>190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Tw Cen MT</vt:lpstr>
      <vt:lpstr>Arial Narrow</vt:lpstr>
      <vt:lpstr>Damion</vt:lpstr>
      <vt:lpstr>Times New Roman</vt:lpstr>
      <vt:lpstr>Inria Sans Light</vt:lpstr>
      <vt:lpstr>Inria Sans</vt:lpstr>
      <vt:lpstr>Gota</vt:lpstr>
      <vt:lpstr>“La festividad Hatun Puncha (Inti Raymi) de la provincia de Imbabura como Patrimonio Cultural Inmaterial y su aporte al turismo”</vt:lpstr>
      <vt:lpstr>Presentación de PowerPoint</vt:lpstr>
      <vt:lpstr>Presentación de PowerPoint</vt:lpstr>
      <vt:lpstr>Presentación de PowerPoint</vt:lpstr>
      <vt:lpstr>Marco Teórico</vt:lpstr>
      <vt:lpstr>Marco Referencial</vt:lpstr>
      <vt:lpstr>Modelo:</vt:lpstr>
      <vt:lpstr>Hatun Puncha (Inti Raymi) En La Provincia De Imbabura  </vt:lpstr>
      <vt:lpstr>Presentación de PowerPoint</vt:lpstr>
      <vt:lpstr>Elementos y símbolos del Inti Raymi</vt:lpstr>
      <vt:lpstr>La festividad del Inti Raymi frente a la pandemia del covid - 19 </vt:lpstr>
      <vt:lpstr>El Inti Raymi en los cantones de la provincia de Imbabura</vt:lpstr>
      <vt:lpstr>Presentación de PowerPoint</vt:lpstr>
      <vt:lpstr>Presentación de PowerPoint</vt:lpstr>
      <vt:lpstr>Analisis de Encuestas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Entrevistas</vt:lpstr>
      <vt:lpstr>Propuesta</vt:lpstr>
      <vt:lpstr>Conclusiones y Recomendaciones</vt:lpstr>
      <vt:lpstr>Yupaychani!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“La festividad Hatun Puncha (Inti Raymi) de la provincia de Imbabura como Patrimonio Cultural Inmaterial y su aporte al turismo”</dc:title>
  <dc:creator>PC</dc:creator>
  <cp:lastModifiedBy>Labs-DCCO</cp:lastModifiedBy>
  <cp:revision>50</cp:revision>
  <dcterms:modified xsi:type="dcterms:W3CDTF">2021-08-27T16:18:51Z</dcterms:modified>
</cp:coreProperties>
</file>