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60" r:id="rId1"/>
    <p:sldMasterId id="2147483670" r:id="rId2"/>
  </p:sldMasterIdLst>
  <p:notesMasterIdLst>
    <p:notesMasterId r:id="rId52"/>
  </p:notesMasterIdLst>
  <p:handoutMasterIdLst>
    <p:handoutMasterId r:id="rId53"/>
  </p:handoutMasterIdLst>
  <p:sldIdLst>
    <p:sldId id="446" r:id="rId3"/>
    <p:sldId id="447" r:id="rId4"/>
    <p:sldId id="463" r:id="rId5"/>
    <p:sldId id="270" r:id="rId6"/>
    <p:sldId id="548" r:id="rId7"/>
    <p:sldId id="384" r:id="rId8"/>
    <p:sldId id="448" r:id="rId9"/>
    <p:sldId id="450" r:id="rId10"/>
    <p:sldId id="452" r:id="rId11"/>
    <p:sldId id="451" r:id="rId12"/>
    <p:sldId id="512" r:id="rId13"/>
    <p:sldId id="514" r:id="rId14"/>
    <p:sldId id="550" r:id="rId15"/>
    <p:sldId id="457" r:id="rId16"/>
    <p:sldId id="455" r:id="rId17"/>
    <p:sldId id="464" r:id="rId18"/>
    <p:sldId id="515" r:id="rId19"/>
    <p:sldId id="465" r:id="rId20"/>
    <p:sldId id="516" r:id="rId21"/>
    <p:sldId id="551" r:id="rId22"/>
    <p:sldId id="495" r:id="rId23"/>
    <p:sldId id="520" r:id="rId24"/>
    <p:sldId id="497" r:id="rId25"/>
    <p:sldId id="552" r:id="rId26"/>
    <p:sldId id="521" r:id="rId27"/>
    <p:sldId id="522" r:id="rId28"/>
    <p:sldId id="553" r:id="rId29"/>
    <p:sldId id="523" r:id="rId30"/>
    <p:sldId id="524" r:id="rId31"/>
    <p:sldId id="525" r:id="rId32"/>
    <p:sldId id="554" r:id="rId33"/>
    <p:sldId id="527" r:id="rId34"/>
    <p:sldId id="469" r:id="rId35"/>
    <p:sldId id="528" r:id="rId36"/>
    <p:sldId id="556" r:id="rId37"/>
    <p:sldId id="558" r:id="rId38"/>
    <p:sldId id="472" r:id="rId39"/>
    <p:sldId id="473" r:id="rId40"/>
    <p:sldId id="561" r:id="rId41"/>
    <p:sldId id="474" r:id="rId42"/>
    <p:sldId id="560" r:id="rId43"/>
    <p:sldId id="479" r:id="rId44"/>
    <p:sldId id="562" r:id="rId45"/>
    <p:sldId id="563" r:id="rId46"/>
    <p:sldId id="564" r:id="rId47"/>
    <p:sldId id="488" r:id="rId48"/>
    <p:sldId id="535" r:id="rId49"/>
    <p:sldId id="491" r:id="rId50"/>
    <p:sldId id="489" r:id="rId51"/>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s-ES"/>
        </a:p>
      </dgm:t>
    </dgm:pt>
    <dgm:pt modelId="{CB9964DC-5E01-4879-9733-CDEE2AB1D1F7}">
      <dgm:prSet phldrT="[Texto]"/>
      <dgm:spPr/>
      <dgm:t>
        <a:bodyPr/>
        <a:lstStyle/>
        <a:p>
          <a:pPr algn="ctr"/>
          <a:r>
            <a:rPr lang="es-ES" b="0" dirty="0"/>
            <a:t>Temario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S" dirty="0"/>
            <a:t>Introducción</a:t>
          </a:r>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82F979D8-85FC-4FCA-9189-E7291E060399}">
      <dgm:prSet phldrT="[Texto]"/>
      <dgm:spPr/>
      <dgm:t>
        <a:bodyPr/>
        <a:lstStyle/>
        <a:p>
          <a:pPr algn="just"/>
          <a:r>
            <a:rPr lang="es-ES" dirty="0"/>
            <a:t>Estado del arte</a:t>
          </a:r>
        </a:p>
      </dgm:t>
    </dgm:pt>
    <dgm:pt modelId="{A308F4D3-7632-474E-92A5-B97D2B95BE26}" type="parTrans" cxnId="{547335A2-AC1A-4071-B0D7-7F23107DB9EB}">
      <dgm:prSet/>
      <dgm:spPr/>
      <dgm:t>
        <a:bodyPr/>
        <a:lstStyle/>
        <a:p>
          <a:endParaRPr lang="es-ES"/>
        </a:p>
      </dgm:t>
    </dgm:pt>
    <dgm:pt modelId="{A345EAF0-CD7D-462E-9113-A4F949A0E856}" type="sibTrans" cxnId="{547335A2-AC1A-4071-B0D7-7F23107DB9EB}">
      <dgm:prSet/>
      <dgm:spPr/>
      <dgm:t>
        <a:bodyPr/>
        <a:lstStyle/>
        <a:p>
          <a:endParaRPr lang="es-ES"/>
        </a:p>
      </dgm:t>
    </dgm:pt>
    <dgm:pt modelId="{E1239F92-1417-4EC9-9CB7-48533787C11E}">
      <dgm:prSet phldrT="[Texto]"/>
      <dgm:spPr/>
      <dgm:t>
        <a:bodyPr/>
        <a:lstStyle/>
        <a:p>
          <a:pPr algn="just"/>
          <a:r>
            <a:rPr lang="es-ES" dirty="0"/>
            <a:t>Diseño mecánico y electrónico</a:t>
          </a:r>
        </a:p>
      </dgm:t>
    </dgm:pt>
    <dgm:pt modelId="{4DADA2D3-C181-45D9-8885-F2CE96B1CE77}" type="parTrans" cxnId="{B13455E4-2394-4E42-816F-CC8841A9ED2E}">
      <dgm:prSet/>
      <dgm:spPr/>
      <dgm:t>
        <a:bodyPr/>
        <a:lstStyle/>
        <a:p>
          <a:endParaRPr lang="es-ES"/>
        </a:p>
      </dgm:t>
    </dgm:pt>
    <dgm:pt modelId="{3D90C70D-797C-4B02-8FAA-0E77FAD649CC}" type="sibTrans" cxnId="{B13455E4-2394-4E42-816F-CC8841A9ED2E}">
      <dgm:prSet/>
      <dgm:spPr/>
      <dgm:t>
        <a:bodyPr/>
        <a:lstStyle/>
        <a:p>
          <a:endParaRPr lang="es-ES"/>
        </a:p>
      </dgm:t>
    </dgm:pt>
    <dgm:pt modelId="{55D807FA-C448-498F-B80A-2B608E25CDFA}">
      <dgm:prSet phldrT="[Texto]"/>
      <dgm:spPr/>
      <dgm:t>
        <a:bodyPr/>
        <a:lstStyle/>
        <a:p>
          <a:pPr algn="just"/>
          <a:r>
            <a:rPr lang="es-ES" dirty="0"/>
            <a:t>Implementación</a:t>
          </a:r>
        </a:p>
      </dgm:t>
    </dgm:pt>
    <dgm:pt modelId="{27454457-55D8-4F5B-896A-DA299BDCB892}" type="parTrans" cxnId="{F4AF34E6-A1CA-4E66-BCA5-83423D7DE736}">
      <dgm:prSet/>
      <dgm:spPr/>
      <dgm:t>
        <a:bodyPr/>
        <a:lstStyle/>
        <a:p>
          <a:endParaRPr lang="es-ES"/>
        </a:p>
      </dgm:t>
    </dgm:pt>
    <dgm:pt modelId="{E846FAA8-C7E7-4C40-BD67-E298F822F072}" type="sibTrans" cxnId="{F4AF34E6-A1CA-4E66-BCA5-83423D7DE736}">
      <dgm:prSet/>
      <dgm:spPr/>
      <dgm:t>
        <a:bodyPr/>
        <a:lstStyle/>
        <a:p>
          <a:endParaRPr lang="es-ES"/>
        </a:p>
      </dgm:t>
    </dgm:pt>
    <dgm:pt modelId="{54B14C50-1FE1-4313-AB42-7BF9F824855C}">
      <dgm:prSet phldrT="[Texto]"/>
      <dgm:spPr/>
      <dgm:t>
        <a:bodyPr/>
        <a:lstStyle/>
        <a:p>
          <a:pPr algn="just"/>
          <a:r>
            <a:rPr lang="es-ES" dirty="0"/>
            <a:t>Pruebas y Resultados</a:t>
          </a:r>
        </a:p>
      </dgm:t>
    </dgm:pt>
    <dgm:pt modelId="{DEDDD679-E499-4F40-8A16-B90A24E406F3}" type="parTrans" cxnId="{EE88DDE3-61E8-428D-B048-E2F6BB54CA8C}">
      <dgm:prSet/>
      <dgm:spPr/>
      <dgm:t>
        <a:bodyPr/>
        <a:lstStyle/>
        <a:p>
          <a:endParaRPr lang="es-ES"/>
        </a:p>
      </dgm:t>
    </dgm:pt>
    <dgm:pt modelId="{442CFEA7-133C-4252-A2D3-AE839D7211B9}" type="sibTrans" cxnId="{EE88DDE3-61E8-428D-B048-E2F6BB54CA8C}">
      <dgm:prSet/>
      <dgm:spPr/>
      <dgm:t>
        <a:bodyPr/>
        <a:lstStyle/>
        <a:p>
          <a:endParaRPr lang="es-ES"/>
        </a:p>
      </dgm:t>
    </dgm:pt>
    <dgm:pt modelId="{55969CDA-2CEC-42DB-A493-7A26A13FA7CE}">
      <dgm:prSet phldrT="[Texto]"/>
      <dgm:spPr/>
      <dgm:t>
        <a:bodyPr/>
        <a:lstStyle/>
        <a:p>
          <a:pPr algn="just"/>
          <a:r>
            <a:rPr lang="es-ES" dirty="0"/>
            <a:t>Conclusiones y Recomendaciones</a:t>
          </a:r>
        </a:p>
      </dgm:t>
    </dgm:pt>
    <dgm:pt modelId="{FE82CBBD-1E8C-475C-87AB-ED3C0C06328E}" type="parTrans" cxnId="{0A861DCA-F7D2-4A2C-AF0F-3BEB0DFB25FA}">
      <dgm:prSet/>
      <dgm:spPr/>
      <dgm:t>
        <a:bodyPr/>
        <a:lstStyle/>
        <a:p>
          <a:endParaRPr lang="es-ES"/>
        </a:p>
      </dgm:t>
    </dgm:pt>
    <dgm:pt modelId="{847CABE1-1BF4-499B-B15A-7A22E84E09C6}" type="sibTrans" cxnId="{0A861DCA-F7D2-4A2C-AF0F-3BEB0DFB25F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6"/>
      <dgm:spPr/>
    </dgm:pt>
    <dgm:pt modelId="{09EF8C28-79EC-4B13-86CD-E2487DBA52DD}" type="pres">
      <dgm:prSet presAssocID="{ECDC48E8-9947-4839-A485-A749BB8E4D81}" presName="childText" presStyleLbl="bgAcc1" presStyleIdx="0" presStyleCnt="6" custScaleX="707134" custScaleY="116970" custLinFactNeighborX="-56013" custLinFactNeighborY="-13054">
        <dgm:presLayoutVars>
          <dgm:bulletEnabled val="1"/>
        </dgm:presLayoutVars>
      </dgm:prSet>
      <dgm:spPr/>
    </dgm:pt>
    <dgm:pt modelId="{8F30FEDB-7A70-46FB-9E27-8CFFD14C6140}" type="pres">
      <dgm:prSet presAssocID="{A308F4D3-7632-474E-92A5-B97D2B95BE26}" presName="Name13" presStyleLbl="parChTrans1D2" presStyleIdx="1" presStyleCnt="6"/>
      <dgm:spPr/>
    </dgm:pt>
    <dgm:pt modelId="{08E4A707-3144-41E0-8E44-DF441B3817CE}" type="pres">
      <dgm:prSet presAssocID="{82F979D8-85FC-4FCA-9189-E7291E060399}" presName="childText" presStyleLbl="bgAcc1" presStyleIdx="1" presStyleCnt="6" custScaleX="707134" custScaleY="116970" custLinFactNeighborX="-56013" custLinFactNeighborY="-15038">
        <dgm:presLayoutVars>
          <dgm:bulletEnabled val="1"/>
        </dgm:presLayoutVars>
      </dgm:prSet>
      <dgm:spPr/>
    </dgm:pt>
    <dgm:pt modelId="{803E400D-3BAD-4B21-B37D-A6CF1A29BF77}" type="pres">
      <dgm:prSet presAssocID="{4DADA2D3-C181-45D9-8885-F2CE96B1CE77}" presName="Name13" presStyleLbl="parChTrans1D2" presStyleIdx="2" presStyleCnt="6"/>
      <dgm:spPr/>
    </dgm:pt>
    <dgm:pt modelId="{2D165957-CA0C-4278-B3D5-50F7BE7E4AAC}" type="pres">
      <dgm:prSet presAssocID="{E1239F92-1417-4EC9-9CB7-48533787C11E}" presName="childText" presStyleLbl="bgAcc1" presStyleIdx="2" presStyleCnt="6" custScaleX="707134" custScaleY="116970" custLinFactNeighborX="-56013" custLinFactNeighborY="-17022">
        <dgm:presLayoutVars>
          <dgm:bulletEnabled val="1"/>
        </dgm:presLayoutVars>
      </dgm:prSet>
      <dgm:spPr/>
    </dgm:pt>
    <dgm:pt modelId="{CC52E99C-CFCA-428E-A728-A8B6EC418264}" type="pres">
      <dgm:prSet presAssocID="{27454457-55D8-4F5B-896A-DA299BDCB892}" presName="Name13" presStyleLbl="parChTrans1D2" presStyleIdx="3" presStyleCnt="6"/>
      <dgm:spPr/>
    </dgm:pt>
    <dgm:pt modelId="{6AE5ED72-B60A-4445-B963-109CB9F133D7}" type="pres">
      <dgm:prSet presAssocID="{55D807FA-C448-498F-B80A-2B608E25CDFA}" presName="childText" presStyleLbl="bgAcc1" presStyleIdx="3" presStyleCnt="6" custScaleX="707134" custScaleY="116970" custLinFactNeighborX="-56013" custLinFactNeighborY="-19005">
        <dgm:presLayoutVars>
          <dgm:bulletEnabled val="1"/>
        </dgm:presLayoutVars>
      </dgm:prSet>
      <dgm:spPr/>
    </dgm:pt>
    <dgm:pt modelId="{D790A71D-349B-4693-852B-589AC6BC9030}" type="pres">
      <dgm:prSet presAssocID="{DEDDD679-E499-4F40-8A16-B90A24E406F3}" presName="Name13" presStyleLbl="parChTrans1D2" presStyleIdx="4" presStyleCnt="6"/>
      <dgm:spPr/>
    </dgm:pt>
    <dgm:pt modelId="{081BD746-D116-44AC-BA9D-3FBA61F10CD3}" type="pres">
      <dgm:prSet presAssocID="{54B14C50-1FE1-4313-AB42-7BF9F824855C}" presName="childText" presStyleLbl="bgAcc1" presStyleIdx="4" presStyleCnt="6" custScaleX="707134" custScaleY="116970" custLinFactNeighborX="-56013" custLinFactNeighborY="-20989">
        <dgm:presLayoutVars>
          <dgm:bulletEnabled val="1"/>
        </dgm:presLayoutVars>
      </dgm:prSet>
      <dgm:spPr/>
    </dgm:pt>
    <dgm:pt modelId="{F0021FC4-962A-480F-B126-FE53612DDA1C}" type="pres">
      <dgm:prSet presAssocID="{FE82CBBD-1E8C-475C-87AB-ED3C0C06328E}" presName="Name13" presStyleLbl="parChTrans1D2" presStyleIdx="5" presStyleCnt="6"/>
      <dgm:spPr/>
    </dgm:pt>
    <dgm:pt modelId="{6F8BC15C-4D79-4E36-A68A-F2CCF0A8DA1C}" type="pres">
      <dgm:prSet presAssocID="{55969CDA-2CEC-42DB-A493-7A26A13FA7CE}" presName="childText" presStyleLbl="bgAcc1" presStyleIdx="5" presStyleCnt="6" custScaleX="707134" custScaleY="116970" custLinFactNeighborX="-56013" custLinFactNeighborY="-27954">
        <dgm:presLayoutVars>
          <dgm:bulletEnabled val="1"/>
        </dgm:presLayoutVars>
      </dgm:prSet>
      <dgm:spPr/>
    </dgm:pt>
  </dgm:ptLst>
  <dgm:cxnLst>
    <dgm:cxn modelId="{62FFCD01-357C-4465-B852-1CA78076BD79}" type="presOf" srcId="{7061F2FC-F2AB-4DE3-98B0-886576B4E2C6}" destId="{D433476B-D68D-4328-ADAC-B2895D3D50CF}" srcOrd="0" destOrd="0" presId="urn:microsoft.com/office/officeart/2005/8/layout/hierarchy3"/>
    <dgm:cxn modelId="{11D28D05-B271-4176-8131-5C77D9F5E508}" srcId="{CB9964DC-5E01-4879-9733-CDEE2AB1D1F7}" destId="{ECDC48E8-9947-4839-A485-A749BB8E4D81}" srcOrd="0" destOrd="0" parTransId="{A6156355-030D-4438-82CC-B90409B88C85}" sibTransId="{6EB9BD3F-A64B-47D7-A45F-13524210CD99}"/>
    <dgm:cxn modelId="{C22C2114-A3C9-4E2C-BD39-BA580D0E2517}" type="presOf" srcId="{ECDC48E8-9947-4839-A485-A749BB8E4D81}" destId="{09EF8C28-79EC-4B13-86CD-E2487DBA52DD}" srcOrd="0" destOrd="0" presId="urn:microsoft.com/office/officeart/2005/8/layout/hierarchy3"/>
    <dgm:cxn modelId="{336BC72E-15E9-4984-8B52-586A8475A341}" type="presOf" srcId="{4DADA2D3-C181-45D9-8885-F2CE96B1CE77}" destId="{803E400D-3BAD-4B21-B37D-A6CF1A29BF77}" srcOrd="0" destOrd="0" presId="urn:microsoft.com/office/officeart/2005/8/layout/hierarchy3"/>
    <dgm:cxn modelId="{08D6B060-7514-424E-81E5-C654C12FFD20}" type="presOf" srcId="{DEDDD679-E499-4F40-8A16-B90A24E406F3}" destId="{D790A71D-349B-4693-852B-589AC6BC9030}" srcOrd="0" destOrd="0" presId="urn:microsoft.com/office/officeart/2005/8/layout/hierarchy3"/>
    <dgm:cxn modelId="{2B0A5065-6870-4D91-B4FD-50E1CC96068E}" type="presOf" srcId="{27454457-55D8-4F5B-896A-DA299BDCB892}" destId="{CC52E99C-CFCA-428E-A728-A8B6EC418264}" srcOrd="0" destOrd="0" presId="urn:microsoft.com/office/officeart/2005/8/layout/hierarchy3"/>
    <dgm:cxn modelId="{34D53E48-A2D5-4A48-A08D-83286E5A8420}" type="presOf" srcId="{55D807FA-C448-498F-B80A-2B608E25CDFA}" destId="{6AE5ED72-B60A-4445-B963-109CB9F133D7}" srcOrd="0" destOrd="0" presId="urn:microsoft.com/office/officeart/2005/8/layout/hierarchy3"/>
    <dgm:cxn modelId="{94B6954D-D5D6-4DCC-AB87-3562EBC5F9A2}" type="presOf" srcId="{55969CDA-2CEC-42DB-A493-7A26A13FA7CE}" destId="{6F8BC15C-4D79-4E36-A68A-F2CCF0A8DA1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FD38C9B-09DE-416E-BD3E-4B99A127CDA4}" type="presOf" srcId="{54B14C50-1FE1-4313-AB42-7BF9F824855C}" destId="{081BD746-D116-44AC-BA9D-3FBA61F10CD3}" srcOrd="0" destOrd="0" presId="urn:microsoft.com/office/officeart/2005/8/layout/hierarchy3"/>
    <dgm:cxn modelId="{753654A1-1E25-4227-B485-2BD89CC88F91}" type="presOf" srcId="{E1239F92-1417-4EC9-9CB7-48533787C11E}" destId="{2D165957-CA0C-4278-B3D5-50F7BE7E4AAC}" srcOrd="0" destOrd="0" presId="urn:microsoft.com/office/officeart/2005/8/layout/hierarchy3"/>
    <dgm:cxn modelId="{547335A2-AC1A-4071-B0D7-7F23107DB9EB}" srcId="{CB9964DC-5E01-4879-9733-CDEE2AB1D1F7}" destId="{82F979D8-85FC-4FCA-9189-E7291E060399}" srcOrd="1" destOrd="0" parTransId="{A308F4D3-7632-474E-92A5-B97D2B95BE26}" sibTransId="{A345EAF0-CD7D-462E-9113-A4F949A0E856}"/>
    <dgm:cxn modelId="{6C3902A5-1570-4C0D-BC72-58860628A525}" type="presOf" srcId="{82F979D8-85FC-4FCA-9189-E7291E060399}" destId="{08E4A707-3144-41E0-8E44-DF441B3817CE}" srcOrd="0" destOrd="0" presId="urn:microsoft.com/office/officeart/2005/8/layout/hierarchy3"/>
    <dgm:cxn modelId="{A310AAA5-FDB0-4CDE-956F-BC5E54F17926}" type="presOf" srcId="{A6156355-030D-4438-82CC-B90409B88C85}" destId="{A0025939-C6BF-46CF-BFAE-FD32A670F404}" srcOrd="0" destOrd="0" presId="urn:microsoft.com/office/officeart/2005/8/layout/hierarchy3"/>
    <dgm:cxn modelId="{CDDE79B6-9F38-406B-BCC5-A0C2096B4907}" type="presOf" srcId="{FE82CBBD-1E8C-475C-87AB-ED3C0C06328E}" destId="{F0021FC4-962A-480F-B126-FE53612DDA1C}" srcOrd="0" destOrd="0" presId="urn:microsoft.com/office/officeart/2005/8/layout/hierarchy3"/>
    <dgm:cxn modelId="{F72BD7B6-B1CC-45E4-8E30-28A2CA61A872}" type="presOf" srcId="{CB9964DC-5E01-4879-9733-CDEE2AB1D1F7}" destId="{ECB1CA3E-26B8-4A39-AEF8-6F06E506D3C7}" srcOrd="0" destOrd="0" presId="urn:microsoft.com/office/officeart/2005/8/layout/hierarchy3"/>
    <dgm:cxn modelId="{0A861DCA-F7D2-4A2C-AF0F-3BEB0DFB25FA}" srcId="{CB9964DC-5E01-4879-9733-CDEE2AB1D1F7}" destId="{55969CDA-2CEC-42DB-A493-7A26A13FA7CE}" srcOrd="5" destOrd="0" parTransId="{FE82CBBD-1E8C-475C-87AB-ED3C0C06328E}" sibTransId="{847CABE1-1BF4-499B-B15A-7A22E84E09C6}"/>
    <dgm:cxn modelId="{9E29CFCD-0C9D-4C91-925D-D38008A3E2A6}" type="presOf" srcId="{A308F4D3-7632-474E-92A5-B97D2B95BE26}" destId="{8F30FEDB-7A70-46FB-9E27-8CFFD14C6140}" srcOrd="0" destOrd="0" presId="urn:microsoft.com/office/officeart/2005/8/layout/hierarchy3"/>
    <dgm:cxn modelId="{EE88DDE3-61E8-428D-B048-E2F6BB54CA8C}" srcId="{CB9964DC-5E01-4879-9733-CDEE2AB1D1F7}" destId="{54B14C50-1FE1-4313-AB42-7BF9F824855C}" srcOrd="4" destOrd="0" parTransId="{DEDDD679-E499-4F40-8A16-B90A24E406F3}" sibTransId="{442CFEA7-133C-4252-A2D3-AE839D7211B9}"/>
    <dgm:cxn modelId="{B13455E4-2394-4E42-816F-CC8841A9ED2E}" srcId="{CB9964DC-5E01-4879-9733-CDEE2AB1D1F7}" destId="{E1239F92-1417-4EC9-9CB7-48533787C11E}" srcOrd="2" destOrd="0" parTransId="{4DADA2D3-C181-45D9-8885-F2CE96B1CE77}" sibTransId="{3D90C70D-797C-4B02-8FAA-0E77FAD649CC}"/>
    <dgm:cxn modelId="{F4AF34E6-A1CA-4E66-BCA5-83423D7DE736}" srcId="{CB9964DC-5E01-4879-9733-CDEE2AB1D1F7}" destId="{55D807FA-C448-498F-B80A-2B608E25CDFA}" srcOrd="3" destOrd="0" parTransId="{27454457-55D8-4F5B-896A-DA299BDCB892}" sibTransId="{E846FAA8-C7E7-4C40-BD67-E298F822F072}"/>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 modelId="{8EE4F3B2-79FB-409D-AFB5-68CEE32F3547}" type="presParOf" srcId="{F784BE88-3DB9-4E87-AFCA-2ED0BF00DEA1}" destId="{A0025939-C6BF-46CF-BFAE-FD32A670F404}" srcOrd="0" destOrd="0" presId="urn:microsoft.com/office/officeart/2005/8/layout/hierarchy3"/>
    <dgm:cxn modelId="{8CF08302-ADA1-4616-9AA3-FE894025B12B}" type="presParOf" srcId="{F784BE88-3DB9-4E87-AFCA-2ED0BF00DEA1}" destId="{09EF8C28-79EC-4B13-86CD-E2487DBA52DD}" srcOrd="1" destOrd="0" presId="urn:microsoft.com/office/officeart/2005/8/layout/hierarchy3"/>
    <dgm:cxn modelId="{7B795436-56EF-4042-8223-5CD1C21A3EDE}" type="presParOf" srcId="{F784BE88-3DB9-4E87-AFCA-2ED0BF00DEA1}" destId="{8F30FEDB-7A70-46FB-9E27-8CFFD14C6140}" srcOrd="2" destOrd="0" presId="urn:microsoft.com/office/officeart/2005/8/layout/hierarchy3"/>
    <dgm:cxn modelId="{3FC2652F-E29E-4553-9A14-4DE75DCA6079}" type="presParOf" srcId="{F784BE88-3DB9-4E87-AFCA-2ED0BF00DEA1}" destId="{08E4A707-3144-41E0-8E44-DF441B3817CE}" srcOrd="3" destOrd="0" presId="urn:microsoft.com/office/officeart/2005/8/layout/hierarchy3"/>
    <dgm:cxn modelId="{C8DA2B7B-F315-4FE7-83F9-F5303BCAAB96}" type="presParOf" srcId="{F784BE88-3DB9-4E87-AFCA-2ED0BF00DEA1}" destId="{803E400D-3BAD-4B21-B37D-A6CF1A29BF77}" srcOrd="4" destOrd="0" presId="urn:microsoft.com/office/officeart/2005/8/layout/hierarchy3"/>
    <dgm:cxn modelId="{7C376ED5-A2D5-4E79-BE5F-1CAE340BEF0C}" type="presParOf" srcId="{F784BE88-3DB9-4E87-AFCA-2ED0BF00DEA1}" destId="{2D165957-CA0C-4278-B3D5-50F7BE7E4AAC}" srcOrd="5" destOrd="0" presId="urn:microsoft.com/office/officeart/2005/8/layout/hierarchy3"/>
    <dgm:cxn modelId="{1D480B1E-3DDD-416B-A77D-1BE39DC82548}" type="presParOf" srcId="{F784BE88-3DB9-4E87-AFCA-2ED0BF00DEA1}" destId="{CC52E99C-CFCA-428E-A728-A8B6EC418264}" srcOrd="6" destOrd="0" presId="urn:microsoft.com/office/officeart/2005/8/layout/hierarchy3"/>
    <dgm:cxn modelId="{A2067884-D247-4FAF-AFFC-AD4ADFC79A5E}" type="presParOf" srcId="{F784BE88-3DB9-4E87-AFCA-2ED0BF00DEA1}" destId="{6AE5ED72-B60A-4445-B963-109CB9F133D7}" srcOrd="7" destOrd="0" presId="urn:microsoft.com/office/officeart/2005/8/layout/hierarchy3"/>
    <dgm:cxn modelId="{1C373771-0473-4C73-9969-A9EF01317C13}" type="presParOf" srcId="{F784BE88-3DB9-4E87-AFCA-2ED0BF00DEA1}" destId="{D790A71D-349B-4693-852B-589AC6BC9030}" srcOrd="8" destOrd="0" presId="urn:microsoft.com/office/officeart/2005/8/layout/hierarchy3"/>
    <dgm:cxn modelId="{4F0AA44F-F0A2-4126-8D20-881201E6D4B2}" type="presParOf" srcId="{F784BE88-3DB9-4E87-AFCA-2ED0BF00DEA1}" destId="{081BD746-D116-44AC-BA9D-3FBA61F10CD3}" srcOrd="9" destOrd="0" presId="urn:microsoft.com/office/officeart/2005/8/layout/hierarchy3"/>
    <dgm:cxn modelId="{9FC6A698-5685-48B7-9597-25ABBCCC070F}" type="presParOf" srcId="{F784BE88-3DB9-4E87-AFCA-2ED0BF00DEA1}" destId="{F0021FC4-962A-480F-B126-FE53612DDA1C}" srcOrd="10" destOrd="0" presId="urn:microsoft.com/office/officeart/2005/8/layout/hierarchy3"/>
    <dgm:cxn modelId="{6CCA257A-B30C-4C51-8178-409F0347D345}" type="presParOf" srcId="{F784BE88-3DB9-4E87-AFCA-2ED0BF00DEA1}" destId="{6F8BC15C-4D79-4E36-A68A-F2CCF0A8DA1C}"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Recipiente hermético, sellado, permite trabajar o actuar sobre los componentes a presión a forma de deshidratar los reactivos de los diferentes materiales compuestos entre temperaturas de 25 ºC a 260 ºC  . </a:t>
          </a:r>
          <a:r>
            <a:rPr lang="es-ES" dirty="0"/>
            <a:t> </a:t>
          </a:r>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Se coloca la fibra sobre el molde, el proceso de laminado se debe colocar en el interior del autoclave con la ayuda de una bomba de vacío para realizar el efecto de sellado y presión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40CA4A65-045F-4A9C-AE4C-33E26EAD650A}">
      <dgm:prSet phldrT="[Texto]"/>
      <dgm:spPr/>
      <dgm:t>
        <a:bodyPr/>
        <a:lstStyle/>
        <a:p>
          <a:pPr algn="just"/>
          <a:r>
            <a:rPr lang="es-EC" dirty="0"/>
            <a:t>Esto genera un laminado de alta calidad, elimina componentes volátiles como resina sobrante y  consigue buenos acabados sobre la superficie .</a:t>
          </a:r>
          <a:endParaRPr lang="es-ES" dirty="0"/>
        </a:p>
      </dgm:t>
    </dgm:pt>
    <dgm:pt modelId="{986FDA7F-585F-4386-A168-8825C4D0DA88}" type="parTrans" cxnId="{6DCACC2E-3EB0-4233-A8F3-8C1402B6DD73}">
      <dgm:prSet/>
      <dgm:spPr/>
      <dgm:t>
        <a:bodyPr/>
        <a:lstStyle/>
        <a:p>
          <a:endParaRPr lang="es-EC"/>
        </a:p>
      </dgm:t>
    </dgm:pt>
    <dgm:pt modelId="{0B3FABCA-123E-4102-8A36-52862DDAAED3}" type="sibTrans" cxnId="{6DCACC2E-3EB0-4233-A8F3-8C1402B6DD7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3"/>
      <dgm:spPr/>
    </dgm:pt>
    <dgm:pt modelId="{D71B9918-013E-432A-82FF-1CBA84668A90}" type="pres">
      <dgm:prSet presAssocID="{69A41C52-5FB4-425D-A36E-C4F69FD76286}" presName="childText" presStyleLbl="bgAcc1" presStyleIdx="0" presStyleCnt="3"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3"/>
      <dgm:spPr/>
    </dgm:pt>
    <dgm:pt modelId="{77CB13AE-23F9-46B8-9B81-A7245B5CB73C}" type="pres">
      <dgm:prSet presAssocID="{F263700C-5DE9-4FC3-9A84-A7FFBD80F63A}" presName="childText" presStyleLbl="bgAcc1" presStyleIdx="1" presStyleCnt="3" custScaleX="727857" custScaleY="148851" custLinFactNeighborX="-45187" custLinFactNeighborY="-2250">
        <dgm:presLayoutVars>
          <dgm:bulletEnabled val="1"/>
        </dgm:presLayoutVars>
      </dgm:prSet>
      <dgm:spPr/>
    </dgm:pt>
    <dgm:pt modelId="{BA00C1A1-149E-418F-B992-345A68448759}" type="pres">
      <dgm:prSet presAssocID="{986FDA7F-585F-4386-A168-8825C4D0DA88}" presName="Name13" presStyleLbl="parChTrans1D2" presStyleIdx="2" presStyleCnt="3"/>
      <dgm:spPr/>
    </dgm:pt>
    <dgm:pt modelId="{8423F3D8-EFDD-4498-B158-C312C5A62CA3}" type="pres">
      <dgm:prSet presAssocID="{40CA4A65-045F-4A9C-AE4C-33E26EAD650A}" presName="childText" presStyleLbl="bgAcc1" presStyleIdx="2" presStyleCnt="3" custScaleX="727857" custScaleY="148851" custLinFactNeighborX="-45187" custLinFactNeighborY="-2250">
        <dgm:presLayoutVars>
          <dgm:bulletEnabled val="1"/>
        </dgm:presLayoutVars>
      </dgm:prSet>
      <dgm:spPr/>
    </dgm:pt>
  </dgm:ptLst>
  <dgm:cxnLst>
    <dgm:cxn modelId="{2364A41C-07C3-427E-BB0F-AD3FB9C77F08}" type="presOf" srcId="{986FDA7F-585F-4386-A168-8825C4D0DA88}" destId="{BA00C1A1-149E-418F-B992-345A68448759}" srcOrd="0" destOrd="0" presId="urn:microsoft.com/office/officeart/2005/8/layout/hierarchy3"/>
    <dgm:cxn modelId="{6DCACC2E-3EB0-4233-A8F3-8C1402B6DD73}" srcId="{CB9964DC-5E01-4879-9733-CDEE2AB1D1F7}" destId="{40CA4A65-045F-4A9C-AE4C-33E26EAD650A}" srcOrd="2" destOrd="0" parTransId="{986FDA7F-585F-4386-A168-8825C4D0DA88}" sibTransId="{0B3FABCA-123E-4102-8A36-52862DDAAED3}"/>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F6DDD6BF-535F-45B6-AD7F-919D5A907022}" type="presOf" srcId="{40CA4A65-045F-4A9C-AE4C-33E26EAD650A}" destId="{8423F3D8-EFDD-4498-B158-C312C5A62CA3}"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041A1673-0612-4C86-91CC-DA3A9659D8B4}" type="presParOf" srcId="{F784BE88-3DB9-4E87-AFCA-2ED0BF00DEA1}" destId="{BA00C1A1-149E-418F-B992-345A68448759}" srcOrd="4" destOrd="0" presId="urn:microsoft.com/office/officeart/2005/8/layout/hierarchy3"/>
    <dgm:cxn modelId="{37C0DFAF-EE2A-4B9D-AEE5-C5F10E73AD45}" type="presParOf" srcId="{F784BE88-3DB9-4E87-AFCA-2ED0BF00DEA1}" destId="{8423F3D8-EFDD-4498-B158-C312C5A62CA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Proceso de fabricación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MX" dirty="0"/>
            <a:t>Diseño conceptual, conocimiento de las propiedades de la materia prima</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Diseño de detalle, considerar todas las especificaciones necesarias del producto</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40CA4A65-045F-4A9C-AE4C-33E26EAD650A}">
      <dgm:prSet phldrT="[Texto]"/>
      <dgm:spPr/>
      <dgm:t>
        <a:bodyPr/>
        <a:lstStyle/>
        <a:p>
          <a:pPr algn="just"/>
          <a:r>
            <a:rPr lang="es-EC" dirty="0"/>
            <a:t>Desarrollo de útiles de fabricación, diseño de fabricación, simulando la resina a utilizar en el molde</a:t>
          </a:r>
          <a:endParaRPr lang="es-ES" dirty="0"/>
        </a:p>
      </dgm:t>
    </dgm:pt>
    <dgm:pt modelId="{986FDA7F-585F-4386-A168-8825C4D0DA88}" type="parTrans" cxnId="{6DCACC2E-3EB0-4233-A8F3-8C1402B6DD73}">
      <dgm:prSet/>
      <dgm:spPr/>
      <dgm:t>
        <a:bodyPr/>
        <a:lstStyle/>
        <a:p>
          <a:endParaRPr lang="es-EC"/>
        </a:p>
      </dgm:t>
    </dgm:pt>
    <dgm:pt modelId="{0B3FABCA-123E-4102-8A36-52862DDAAED3}" type="sibTrans" cxnId="{6DCACC2E-3EB0-4233-A8F3-8C1402B6DD73}">
      <dgm:prSet/>
      <dgm:spPr/>
      <dgm:t>
        <a:bodyPr/>
        <a:lstStyle/>
        <a:p>
          <a:endParaRPr lang="es-EC"/>
        </a:p>
      </dgm:t>
    </dgm:pt>
    <dgm:pt modelId="{097C5545-73BD-408C-9FEB-7F8A3FDA83BA}">
      <dgm:prSet phldrT="[Texto]"/>
      <dgm:spPr/>
      <dgm:t>
        <a:bodyPr/>
        <a:lstStyle/>
        <a:p>
          <a:r>
            <a:rPr lang="es-EC" dirty="0" err="1"/>
            <a:t>Validacion</a:t>
          </a:r>
          <a:r>
            <a:rPr lang="es-EC" dirty="0"/>
            <a:t>, evaluación de las piezas obtenidas, asegurar el </a:t>
          </a:r>
          <a:r>
            <a:rPr lang="es-EC" dirty="0" err="1"/>
            <a:t>cumplimienot</a:t>
          </a:r>
          <a:r>
            <a:rPr lang="es-EC" dirty="0"/>
            <a:t> de las especificaciones requeridas.</a:t>
          </a:r>
          <a:endParaRPr lang="es-ES" dirty="0"/>
        </a:p>
      </dgm:t>
    </dgm:pt>
    <dgm:pt modelId="{C7246804-FF59-420B-94AB-EDD3AF5EB603}" type="parTrans" cxnId="{EBEE5E80-7048-4E63-B2C5-F0CE14916E7A}">
      <dgm:prSet/>
      <dgm:spPr/>
      <dgm:t>
        <a:bodyPr/>
        <a:lstStyle/>
        <a:p>
          <a:endParaRPr lang="es-EC"/>
        </a:p>
      </dgm:t>
    </dgm:pt>
    <dgm:pt modelId="{3B952213-FC39-47B9-A2E3-0B04F9288BAE}" type="sibTrans" cxnId="{EBEE5E80-7048-4E63-B2C5-F0CE14916E7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4"/>
      <dgm:spPr/>
    </dgm:pt>
    <dgm:pt modelId="{D71B9918-013E-432A-82FF-1CBA84668A90}" type="pres">
      <dgm:prSet presAssocID="{69A41C52-5FB4-425D-A36E-C4F69FD76286}" presName="childText" presStyleLbl="bgAcc1" presStyleIdx="0" presStyleCnt="4"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4"/>
      <dgm:spPr/>
    </dgm:pt>
    <dgm:pt modelId="{77CB13AE-23F9-46B8-9B81-A7245B5CB73C}" type="pres">
      <dgm:prSet presAssocID="{F263700C-5DE9-4FC3-9A84-A7FFBD80F63A}" presName="childText" presStyleLbl="bgAcc1" presStyleIdx="1" presStyleCnt="4" custScaleX="727857" custScaleY="148851" custLinFactNeighborX="-45187" custLinFactNeighborY="-2250">
        <dgm:presLayoutVars>
          <dgm:bulletEnabled val="1"/>
        </dgm:presLayoutVars>
      </dgm:prSet>
      <dgm:spPr/>
    </dgm:pt>
    <dgm:pt modelId="{BA00C1A1-149E-418F-B992-345A68448759}" type="pres">
      <dgm:prSet presAssocID="{986FDA7F-585F-4386-A168-8825C4D0DA88}" presName="Name13" presStyleLbl="parChTrans1D2" presStyleIdx="2" presStyleCnt="4"/>
      <dgm:spPr/>
    </dgm:pt>
    <dgm:pt modelId="{8423F3D8-EFDD-4498-B158-C312C5A62CA3}" type="pres">
      <dgm:prSet presAssocID="{40CA4A65-045F-4A9C-AE4C-33E26EAD650A}" presName="childText" presStyleLbl="bgAcc1" presStyleIdx="2" presStyleCnt="4" custScaleX="727857" custScaleY="148851" custLinFactNeighborX="-45187" custLinFactNeighborY="-2250">
        <dgm:presLayoutVars>
          <dgm:bulletEnabled val="1"/>
        </dgm:presLayoutVars>
      </dgm:prSet>
      <dgm:spPr/>
    </dgm:pt>
    <dgm:pt modelId="{EF1ACF21-FB91-47B2-B5D0-81CE4555C5CD}" type="pres">
      <dgm:prSet presAssocID="{C7246804-FF59-420B-94AB-EDD3AF5EB603}" presName="Name13" presStyleLbl="parChTrans1D2" presStyleIdx="3" presStyleCnt="4"/>
      <dgm:spPr/>
    </dgm:pt>
    <dgm:pt modelId="{80183440-D7B7-40C7-A7ED-F3964235D578}" type="pres">
      <dgm:prSet presAssocID="{097C5545-73BD-408C-9FEB-7F8A3FDA83BA}" presName="childText" presStyleLbl="bgAcc1" presStyleIdx="3" presStyleCnt="4" custScaleX="727857" custScaleY="148851" custLinFactNeighborX="-45187" custLinFactNeighborY="-2250">
        <dgm:presLayoutVars>
          <dgm:bulletEnabled val="1"/>
        </dgm:presLayoutVars>
      </dgm:prSet>
      <dgm:spPr/>
    </dgm:pt>
  </dgm:ptLst>
  <dgm:cxnLst>
    <dgm:cxn modelId="{2364A41C-07C3-427E-BB0F-AD3FB9C77F08}" type="presOf" srcId="{986FDA7F-585F-4386-A168-8825C4D0DA88}" destId="{BA00C1A1-149E-418F-B992-345A68448759}" srcOrd="0" destOrd="0" presId="urn:microsoft.com/office/officeart/2005/8/layout/hierarchy3"/>
    <dgm:cxn modelId="{6DCACC2E-3EB0-4233-A8F3-8C1402B6DD73}" srcId="{CB9964DC-5E01-4879-9733-CDEE2AB1D1F7}" destId="{40CA4A65-045F-4A9C-AE4C-33E26EAD650A}" srcOrd="2" destOrd="0" parTransId="{986FDA7F-585F-4386-A168-8825C4D0DA88}" sibTransId="{0B3FABCA-123E-4102-8A36-52862DDAAED3}"/>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1E9B2F4A-BA7C-49D7-BBE8-302A5845CBEF}" type="presOf" srcId="{097C5545-73BD-408C-9FEB-7F8A3FDA83BA}" destId="{80183440-D7B7-40C7-A7ED-F3964235D578}"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4C710E58-D90D-4CBC-BA0B-ED2C32E95AAF}" type="presOf" srcId="{C7246804-FF59-420B-94AB-EDD3AF5EB603}" destId="{EF1ACF21-FB91-47B2-B5D0-81CE4555C5C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EBEE5E80-7048-4E63-B2C5-F0CE14916E7A}" srcId="{CB9964DC-5E01-4879-9733-CDEE2AB1D1F7}" destId="{097C5545-73BD-408C-9FEB-7F8A3FDA83BA}" srcOrd="3" destOrd="0" parTransId="{C7246804-FF59-420B-94AB-EDD3AF5EB603}" sibTransId="{3B952213-FC39-47B9-A2E3-0B04F9288BAE}"/>
    <dgm:cxn modelId="{11B07AA6-7504-43AF-8109-A3837F63DF9E}" type="presOf" srcId="{69A41C52-5FB4-425D-A36E-C4F69FD76286}" destId="{D71B9918-013E-432A-82FF-1CBA84668A90}" srcOrd="0" destOrd="0" presId="urn:microsoft.com/office/officeart/2005/8/layout/hierarchy3"/>
    <dgm:cxn modelId="{F6DDD6BF-535F-45B6-AD7F-919D5A907022}" type="presOf" srcId="{40CA4A65-045F-4A9C-AE4C-33E26EAD650A}" destId="{8423F3D8-EFDD-4498-B158-C312C5A62CA3}"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041A1673-0612-4C86-91CC-DA3A9659D8B4}" type="presParOf" srcId="{F784BE88-3DB9-4E87-AFCA-2ED0BF00DEA1}" destId="{BA00C1A1-149E-418F-B992-345A68448759}" srcOrd="4" destOrd="0" presId="urn:microsoft.com/office/officeart/2005/8/layout/hierarchy3"/>
    <dgm:cxn modelId="{37C0DFAF-EE2A-4B9D-AEE5-C5F10E73AD45}" type="presParOf" srcId="{F784BE88-3DB9-4E87-AFCA-2ED0BF00DEA1}" destId="{8423F3D8-EFDD-4498-B158-C312C5A62CA3}" srcOrd="5" destOrd="0" presId="urn:microsoft.com/office/officeart/2005/8/layout/hierarchy3"/>
    <dgm:cxn modelId="{F9C298F6-853D-4178-9ED3-D3DE75D96453}" type="presParOf" srcId="{F784BE88-3DB9-4E87-AFCA-2ED0BF00DEA1}" destId="{EF1ACF21-FB91-47B2-B5D0-81CE4555C5CD}" srcOrd="6" destOrd="0" presId="urn:microsoft.com/office/officeart/2005/8/layout/hierarchy3"/>
    <dgm:cxn modelId="{1902B8AA-391E-4AA3-9912-17DEAE1E8D8E}" type="presParOf" srcId="{F784BE88-3DB9-4E87-AFCA-2ED0BF00DEA1}" destId="{80183440-D7B7-40C7-A7ED-F3964235D57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3200" b="1" dirty="0"/>
            <a:t>Componentes eléctricos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108D411-7C8D-4A9B-8122-5F6945218CB7}">
      <dgm:prSet phldrT="[Texto]" custT="1"/>
      <dgm:spPr/>
      <dgm:t>
        <a:bodyPr/>
        <a:lstStyle/>
        <a:p>
          <a:pPr algn="just"/>
          <a:r>
            <a:rPr lang="es-EC" sz="1800" dirty="0"/>
            <a:t>Componentes que confirman el circuito eléctrico necesario para la aplicación (Generadores, receptores, de maniobra, protección, conductores, accionamiento)</a:t>
          </a:r>
          <a:endParaRPr lang="es-ES" sz="1800" b="1" dirty="0"/>
        </a:p>
      </dgm:t>
    </dgm:pt>
    <dgm:pt modelId="{9C777509-7A0E-4A8D-92E6-FFAAEC781667}" type="parTrans" cxnId="{5A7B5229-9EEB-46B6-89F7-D7C54F3C81D4}">
      <dgm:prSet/>
      <dgm:spPr/>
      <dgm:t>
        <a:bodyPr/>
        <a:lstStyle/>
        <a:p>
          <a:endParaRPr lang="es-ES"/>
        </a:p>
      </dgm:t>
    </dgm:pt>
    <dgm:pt modelId="{8668FD3E-FA2D-40F4-A5E6-36CB56843B54}" type="sibTrans" cxnId="{5A7B5229-9EEB-46B6-89F7-D7C54F3C81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571DC00C-2B25-4DB3-A8DC-968B140F2E64}" type="pres">
      <dgm:prSet presAssocID="{9C777509-7A0E-4A8D-92E6-FFAAEC781667}" presName="Name13" presStyleLbl="parChTrans1D2" presStyleIdx="0" presStyleCnt="1"/>
      <dgm:spPr/>
    </dgm:pt>
    <dgm:pt modelId="{4E51CEE3-7BF9-440E-8DEC-0824FDAD24D0}" type="pres">
      <dgm:prSet presAssocID="{E108D411-7C8D-4A9B-8122-5F6945218CB7}" presName="childText" presStyleLbl="bgAcc1" presStyleIdx="0" presStyleCnt="1" custScaleX="909256" custScaleY="291399" custLinFactNeighborX="-49716" custLinFactNeighborY="-15478">
        <dgm:presLayoutVars>
          <dgm:bulletEnabled val="1"/>
        </dgm:presLayoutVars>
      </dgm:prSet>
      <dgm:spPr/>
    </dgm:pt>
  </dgm:ptLst>
  <dgm:cxnLst>
    <dgm:cxn modelId="{5A7B5229-9EEB-46B6-89F7-D7C54F3C81D4}" srcId="{CB9964DC-5E01-4879-9733-CDEE2AB1D1F7}" destId="{E108D411-7C8D-4A9B-8122-5F6945218CB7}" srcOrd="0" destOrd="0" parTransId="{9C777509-7A0E-4A8D-92E6-FFAAEC781667}" sibTransId="{8668FD3E-FA2D-40F4-A5E6-36CB56843B54}"/>
    <dgm:cxn modelId="{97189D2F-5E01-402A-8406-E067D6591857}" type="presOf" srcId="{CB9964DC-5E01-4879-9733-CDEE2AB1D1F7}" destId="{C7DDC059-89DD-4F99-A10D-9C975D60C8D8}" srcOrd="1" destOrd="0" presId="urn:microsoft.com/office/officeart/2005/8/layout/hierarchy3"/>
    <dgm:cxn modelId="{F95E645F-D1C1-4196-8FE1-E7098838D93E}" type="presOf" srcId="{E108D411-7C8D-4A9B-8122-5F6945218CB7}" destId="{4E51CEE3-7BF9-440E-8DEC-0824FDAD24D0}" srcOrd="0" destOrd="0" presId="urn:microsoft.com/office/officeart/2005/8/layout/hierarchy3"/>
    <dgm:cxn modelId="{964D1662-051B-4A01-B9A4-EF489577C2BE}" type="presOf" srcId="{9C777509-7A0E-4A8D-92E6-FFAAEC781667}" destId="{571DC00C-2B25-4DB3-A8DC-968B140F2E64}"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0768C9B5-D097-458C-ABFB-339E249D22F8}" type="presParOf" srcId="{F784BE88-3DB9-4E87-AFCA-2ED0BF00DEA1}" destId="{571DC00C-2B25-4DB3-A8DC-968B140F2E64}" srcOrd="0" destOrd="0" presId="urn:microsoft.com/office/officeart/2005/8/layout/hierarchy3"/>
    <dgm:cxn modelId="{EEBFA49F-BE8C-450B-8909-C441072DDB38}" type="presParOf" srcId="{F784BE88-3DB9-4E87-AFCA-2ED0BF00DEA1}" destId="{4E51CEE3-7BF9-440E-8DEC-0824FDAD24D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Sensor</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EBB09-AD3D-481F-B26D-69696E3AD7B6}" type="doc">
      <dgm:prSet loTypeId="urn:microsoft.com/office/officeart/2005/8/layout/process1" loCatId="process" qsTypeId="urn:microsoft.com/office/officeart/2005/8/quickstyle/simple1" qsCatId="simple" csTypeId="urn:microsoft.com/office/officeart/2005/8/colors/accent0_2" csCatId="mainScheme" phldr="1"/>
      <dgm:spPr/>
    </dgm:pt>
    <dgm:pt modelId="{D1F6EC2A-CF0C-4362-A810-3E1EE48BF8E6}">
      <dgm:prSet phldrT="[Texto]" custT="1"/>
      <dgm:spPr/>
      <dgm:t>
        <a:bodyPr/>
        <a:lstStyle/>
        <a:p>
          <a:r>
            <a:rPr lang="es-EC" sz="1800">
              <a:latin typeface="Arial" panose="020B0604020202020204" pitchFamily="34" charset="0"/>
              <a:cs typeface="Arial" panose="020B0604020202020204" pitchFamily="34" charset="0"/>
            </a:rPr>
            <a:t>estímulo</a:t>
          </a:r>
        </a:p>
      </dgm:t>
    </dgm:pt>
    <dgm:pt modelId="{CB0C1AB5-22D9-43F9-AA1C-F7EDAD0FCFE8}" type="parTrans" cxnId="{EC7275E3-090D-445E-8267-1E99C6B02869}">
      <dgm:prSet/>
      <dgm:spPr/>
      <dgm:t>
        <a:bodyPr/>
        <a:lstStyle/>
        <a:p>
          <a:endParaRPr lang="es-EC" sz="1400">
            <a:latin typeface="Arial" panose="020B0604020202020204" pitchFamily="34" charset="0"/>
            <a:cs typeface="Arial" panose="020B0604020202020204" pitchFamily="34" charset="0"/>
          </a:endParaRPr>
        </a:p>
      </dgm:t>
    </dgm:pt>
    <dgm:pt modelId="{01CECDD0-8EB2-4AA0-B6F0-2085EBCFFDD4}" type="sibTrans" cxnId="{EC7275E3-090D-445E-8267-1E99C6B02869}">
      <dgm:prSet custT="1"/>
      <dgm:spPr/>
      <dgm:t>
        <a:bodyPr/>
        <a:lstStyle/>
        <a:p>
          <a:endParaRPr lang="es-EC" sz="1200">
            <a:latin typeface="Arial" panose="020B0604020202020204" pitchFamily="34" charset="0"/>
            <a:cs typeface="Arial" panose="020B0604020202020204" pitchFamily="34" charset="0"/>
          </a:endParaRPr>
        </a:p>
      </dgm:t>
    </dgm:pt>
    <dgm:pt modelId="{2DF7AAF6-BC56-4917-B16F-5DE4E2123674}">
      <dgm:prSet phldrT="[Texto]" custT="1"/>
      <dgm:spPr/>
      <dgm:t>
        <a:bodyPr/>
        <a:lstStyle/>
        <a:p>
          <a:r>
            <a:rPr lang="es-EC" sz="1800">
              <a:latin typeface="Arial" panose="020B0604020202020204" pitchFamily="34" charset="0"/>
              <a:cs typeface="Arial" panose="020B0604020202020204" pitchFamily="34" charset="0"/>
            </a:rPr>
            <a:t>sensor</a:t>
          </a:r>
        </a:p>
      </dgm:t>
    </dgm:pt>
    <dgm:pt modelId="{E04C51FF-81DE-4F11-9A72-A1FD2D373137}" type="parTrans" cxnId="{ABCDBF49-4638-436F-B866-8D607CEF0798}">
      <dgm:prSet/>
      <dgm:spPr/>
      <dgm:t>
        <a:bodyPr/>
        <a:lstStyle/>
        <a:p>
          <a:endParaRPr lang="es-EC" sz="1400">
            <a:latin typeface="Arial" panose="020B0604020202020204" pitchFamily="34" charset="0"/>
            <a:cs typeface="Arial" panose="020B0604020202020204" pitchFamily="34" charset="0"/>
          </a:endParaRPr>
        </a:p>
      </dgm:t>
    </dgm:pt>
    <dgm:pt modelId="{2B4A1121-DC18-45EE-B71B-F379F02971FD}" type="sibTrans" cxnId="{ABCDBF49-4638-436F-B866-8D607CEF0798}">
      <dgm:prSet custT="1"/>
      <dgm:spPr/>
      <dgm:t>
        <a:bodyPr/>
        <a:lstStyle/>
        <a:p>
          <a:endParaRPr lang="es-EC" sz="1200">
            <a:latin typeface="Arial" panose="020B0604020202020204" pitchFamily="34" charset="0"/>
            <a:cs typeface="Arial" panose="020B0604020202020204" pitchFamily="34" charset="0"/>
          </a:endParaRPr>
        </a:p>
      </dgm:t>
    </dgm:pt>
    <dgm:pt modelId="{25E4D6C2-02F8-42B6-AD89-E4EC5008201D}">
      <dgm:prSet phldrT="[Texto]" custT="1"/>
      <dgm:spPr/>
      <dgm:t>
        <a:bodyPr/>
        <a:lstStyle/>
        <a:p>
          <a:r>
            <a:rPr lang="es-EC" sz="1800">
              <a:latin typeface="Arial" panose="020B0604020202020204" pitchFamily="34" charset="0"/>
              <a:cs typeface="Arial" panose="020B0604020202020204" pitchFamily="34" charset="0"/>
            </a:rPr>
            <a:t>señal eléctrica</a:t>
          </a:r>
        </a:p>
      </dgm:t>
    </dgm:pt>
    <dgm:pt modelId="{6EE12513-05E7-42D8-9358-0C22AE29CB16}" type="parTrans" cxnId="{B15843A7-1FE5-4407-8C24-9F9424F3A346}">
      <dgm:prSet/>
      <dgm:spPr/>
      <dgm:t>
        <a:bodyPr/>
        <a:lstStyle/>
        <a:p>
          <a:endParaRPr lang="es-EC" sz="1400">
            <a:latin typeface="Arial" panose="020B0604020202020204" pitchFamily="34" charset="0"/>
            <a:cs typeface="Arial" panose="020B0604020202020204" pitchFamily="34" charset="0"/>
          </a:endParaRPr>
        </a:p>
      </dgm:t>
    </dgm:pt>
    <dgm:pt modelId="{A13CC287-33B8-4BB6-91CD-A35A4A5BCA60}" type="sibTrans" cxnId="{B15843A7-1FE5-4407-8C24-9F9424F3A346}">
      <dgm:prSet/>
      <dgm:spPr/>
      <dgm:t>
        <a:bodyPr/>
        <a:lstStyle/>
        <a:p>
          <a:endParaRPr lang="es-EC" sz="1400">
            <a:latin typeface="Arial" panose="020B0604020202020204" pitchFamily="34" charset="0"/>
            <a:cs typeface="Arial" panose="020B0604020202020204" pitchFamily="34" charset="0"/>
          </a:endParaRPr>
        </a:p>
      </dgm:t>
    </dgm:pt>
    <dgm:pt modelId="{4107E7FF-EB4B-464F-A28D-B3C2C3B95A46}" type="pres">
      <dgm:prSet presAssocID="{0ADEBB09-AD3D-481F-B26D-69696E3AD7B6}" presName="Name0" presStyleCnt="0">
        <dgm:presLayoutVars>
          <dgm:dir/>
          <dgm:resizeHandles val="exact"/>
        </dgm:presLayoutVars>
      </dgm:prSet>
      <dgm:spPr/>
    </dgm:pt>
    <dgm:pt modelId="{061299FA-4997-470E-B6C3-0E9F7D063E37}" type="pres">
      <dgm:prSet presAssocID="{D1F6EC2A-CF0C-4362-A810-3E1EE48BF8E6}" presName="node" presStyleLbl="node1" presStyleIdx="0" presStyleCnt="3">
        <dgm:presLayoutVars>
          <dgm:bulletEnabled val="1"/>
        </dgm:presLayoutVars>
      </dgm:prSet>
      <dgm:spPr/>
    </dgm:pt>
    <dgm:pt modelId="{E688D0B7-EA76-4641-8429-324827E5BAA2}" type="pres">
      <dgm:prSet presAssocID="{01CECDD0-8EB2-4AA0-B6F0-2085EBCFFDD4}" presName="sibTrans" presStyleLbl="sibTrans2D1" presStyleIdx="0" presStyleCnt="2"/>
      <dgm:spPr/>
    </dgm:pt>
    <dgm:pt modelId="{18693DA5-034F-41E8-BAF8-9E82E5340D79}" type="pres">
      <dgm:prSet presAssocID="{01CECDD0-8EB2-4AA0-B6F0-2085EBCFFDD4}" presName="connectorText" presStyleLbl="sibTrans2D1" presStyleIdx="0" presStyleCnt="2"/>
      <dgm:spPr/>
    </dgm:pt>
    <dgm:pt modelId="{CD3B892C-2E84-4ECB-A223-132A806C3DD5}" type="pres">
      <dgm:prSet presAssocID="{2DF7AAF6-BC56-4917-B16F-5DE4E2123674}" presName="node" presStyleLbl="node1" presStyleIdx="1" presStyleCnt="3">
        <dgm:presLayoutVars>
          <dgm:bulletEnabled val="1"/>
        </dgm:presLayoutVars>
      </dgm:prSet>
      <dgm:spPr/>
    </dgm:pt>
    <dgm:pt modelId="{BE4C2976-30AA-46C0-B4EA-3C14DD92DF5F}" type="pres">
      <dgm:prSet presAssocID="{2B4A1121-DC18-45EE-B71B-F379F02971FD}" presName="sibTrans" presStyleLbl="sibTrans2D1" presStyleIdx="1" presStyleCnt="2"/>
      <dgm:spPr/>
    </dgm:pt>
    <dgm:pt modelId="{EB24904E-1A72-431C-86AE-21AEB9D5041C}" type="pres">
      <dgm:prSet presAssocID="{2B4A1121-DC18-45EE-B71B-F379F02971FD}" presName="connectorText" presStyleLbl="sibTrans2D1" presStyleIdx="1" presStyleCnt="2"/>
      <dgm:spPr/>
    </dgm:pt>
    <dgm:pt modelId="{4DDCEC24-780A-40CA-9CC6-1B72B014CDF5}" type="pres">
      <dgm:prSet presAssocID="{25E4D6C2-02F8-42B6-AD89-E4EC5008201D}" presName="node" presStyleLbl="node1" presStyleIdx="2" presStyleCnt="3">
        <dgm:presLayoutVars>
          <dgm:bulletEnabled val="1"/>
        </dgm:presLayoutVars>
      </dgm:prSet>
      <dgm:spPr/>
    </dgm:pt>
  </dgm:ptLst>
  <dgm:cxnLst>
    <dgm:cxn modelId="{268FAC13-AE70-4F6E-9ED4-1CC0CEF5217D}" type="presOf" srcId="{01CECDD0-8EB2-4AA0-B6F0-2085EBCFFDD4}" destId="{E688D0B7-EA76-4641-8429-324827E5BAA2}" srcOrd="0" destOrd="0" presId="urn:microsoft.com/office/officeart/2005/8/layout/process1"/>
    <dgm:cxn modelId="{2D1C9F64-69B8-436C-BC37-949E31B120F3}" type="presOf" srcId="{2DF7AAF6-BC56-4917-B16F-5DE4E2123674}" destId="{CD3B892C-2E84-4ECB-A223-132A806C3DD5}" srcOrd="0" destOrd="0" presId="urn:microsoft.com/office/officeart/2005/8/layout/process1"/>
    <dgm:cxn modelId="{44E6F764-180D-4A91-8EC0-0C30B44F5F4B}" type="presOf" srcId="{25E4D6C2-02F8-42B6-AD89-E4EC5008201D}" destId="{4DDCEC24-780A-40CA-9CC6-1B72B014CDF5}" srcOrd="0" destOrd="0" presId="urn:microsoft.com/office/officeart/2005/8/layout/process1"/>
    <dgm:cxn modelId="{D4C0B166-CF5A-4595-8F96-1967A37163EC}" type="presOf" srcId="{0ADEBB09-AD3D-481F-B26D-69696E3AD7B6}" destId="{4107E7FF-EB4B-464F-A28D-B3C2C3B95A46}" srcOrd="0" destOrd="0" presId="urn:microsoft.com/office/officeart/2005/8/layout/process1"/>
    <dgm:cxn modelId="{ABCDBF49-4638-436F-B866-8D607CEF0798}" srcId="{0ADEBB09-AD3D-481F-B26D-69696E3AD7B6}" destId="{2DF7AAF6-BC56-4917-B16F-5DE4E2123674}" srcOrd="1" destOrd="0" parTransId="{E04C51FF-81DE-4F11-9A72-A1FD2D373137}" sibTransId="{2B4A1121-DC18-45EE-B71B-F379F02971FD}"/>
    <dgm:cxn modelId="{9832706A-9987-4714-BD6C-788DDE60828C}" type="presOf" srcId="{D1F6EC2A-CF0C-4362-A810-3E1EE48BF8E6}" destId="{061299FA-4997-470E-B6C3-0E9F7D063E37}" srcOrd="0" destOrd="0" presId="urn:microsoft.com/office/officeart/2005/8/layout/process1"/>
    <dgm:cxn modelId="{B3AD139B-8175-4A06-A949-2344278018C2}" type="presOf" srcId="{01CECDD0-8EB2-4AA0-B6F0-2085EBCFFDD4}" destId="{18693DA5-034F-41E8-BAF8-9E82E5340D79}" srcOrd="1" destOrd="0" presId="urn:microsoft.com/office/officeart/2005/8/layout/process1"/>
    <dgm:cxn modelId="{B15843A7-1FE5-4407-8C24-9F9424F3A346}" srcId="{0ADEBB09-AD3D-481F-B26D-69696E3AD7B6}" destId="{25E4D6C2-02F8-42B6-AD89-E4EC5008201D}" srcOrd="2" destOrd="0" parTransId="{6EE12513-05E7-42D8-9358-0C22AE29CB16}" sibTransId="{A13CC287-33B8-4BB6-91CD-A35A4A5BCA60}"/>
    <dgm:cxn modelId="{76A193E1-5F68-4B41-8EFE-4D66FF5493F7}" type="presOf" srcId="{2B4A1121-DC18-45EE-B71B-F379F02971FD}" destId="{EB24904E-1A72-431C-86AE-21AEB9D5041C}" srcOrd="1" destOrd="0" presId="urn:microsoft.com/office/officeart/2005/8/layout/process1"/>
    <dgm:cxn modelId="{EC7275E3-090D-445E-8267-1E99C6B02869}" srcId="{0ADEBB09-AD3D-481F-B26D-69696E3AD7B6}" destId="{D1F6EC2A-CF0C-4362-A810-3E1EE48BF8E6}" srcOrd="0" destOrd="0" parTransId="{CB0C1AB5-22D9-43F9-AA1C-F7EDAD0FCFE8}" sibTransId="{01CECDD0-8EB2-4AA0-B6F0-2085EBCFFDD4}"/>
    <dgm:cxn modelId="{8E344AF0-C3DC-4049-B534-F98882853CA5}" type="presOf" srcId="{2B4A1121-DC18-45EE-B71B-F379F02971FD}" destId="{BE4C2976-30AA-46C0-B4EA-3C14DD92DF5F}" srcOrd="0" destOrd="0" presId="urn:microsoft.com/office/officeart/2005/8/layout/process1"/>
    <dgm:cxn modelId="{801BDBCE-F815-4C76-94B2-4F794742E2ED}" type="presParOf" srcId="{4107E7FF-EB4B-464F-A28D-B3C2C3B95A46}" destId="{061299FA-4997-470E-B6C3-0E9F7D063E37}" srcOrd="0" destOrd="0" presId="urn:microsoft.com/office/officeart/2005/8/layout/process1"/>
    <dgm:cxn modelId="{A9994B5A-E6E3-40A3-A0FD-A6D6B106829D}" type="presParOf" srcId="{4107E7FF-EB4B-464F-A28D-B3C2C3B95A46}" destId="{E688D0B7-EA76-4641-8429-324827E5BAA2}" srcOrd="1" destOrd="0" presId="urn:microsoft.com/office/officeart/2005/8/layout/process1"/>
    <dgm:cxn modelId="{D1F4CC23-C6AE-4EFF-B5BA-236B8B0DFF1F}" type="presParOf" srcId="{E688D0B7-EA76-4641-8429-324827E5BAA2}" destId="{18693DA5-034F-41E8-BAF8-9E82E5340D79}" srcOrd="0" destOrd="0" presId="urn:microsoft.com/office/officeart/2005/8/layout/process1"/>
    <dgm:cxn modelId="{0EA2F3F6-40EE-484E-8E4D-A4995DFD2CE6}" type="presParOf" srcId="{4107E7FF-EB4B-464F-A28D-B3C2C3B95A46}" destId="{CD3B892C-2E84-4ECB-A223-132A806C3DD5}" srcOrd="2" destOrd="0" presId="urn:microsoft.com/office/officeart/2005/8/layout/process1"/>
    <dgm:cxn modelId="{33C2506C-A940-4066-8B7B-0D5B22562147}" type="presParOf" srcId="{4107E7FF-EB4B-464F-A28D-B3C2C3B95A46}" destId="{BE4C2976-30AA-46C0-B4EA-3C14DD92DF5F}" srcOrd="3" destOrd="0" presId="urn:microsoft.com/office/officeart/2005/8/layout/process1"/>
    <dgm:cxn modelId="{5E8EA4D0-163E-4DF3-BA0B-0E5E84DA6EC6}" type="presParOf" srcId="{BE4C2976-30AA-46C0-B4EA-3C14DD92DF5F}" destId="{EB24904E-1A72-431C-86AE-21AEB9D5041C}" srcOrd="0" destOrd="0" presId="urn:microsoft.com/office/officeart/2005/8/layout/process1"/>
    <dgm:cxn modelId="{D3A46231-9F96-4A35-A5D2-5394E7F47E50}" type="presParOf" srcId="{4107E7FF-EB4B-464F-A28D-B3C2C3B95A46}" destId="{4DDCEC24-780A-40CA-9CC6-1B72B014CDF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a:t>Diseño mecánico y electrónico</a:t>
          </a:r>
          <a:endParaRPr lang="es-ES" b="1"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Problema de diseño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Diseño y construcción del horno autoclave</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Generar una fuente calorífica controlable para automatizar</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40CA4A65-045F-4A9C-AE4C-33E26EAD650A}">
      <dgm:prSet phldrT="[Texto]"/>
      <dgm:spPr/>
      <dgm:t>
        <a:bodyPr/>
        <a:lstStyle/>
        <a:p>
          <a:pPr algn="just">
            <a:buFont typeface="Symbol" panose="05050102010706020507" pitchFamily="18" charset="2"/>
            <a:buChar char=""/>
          </a:pPr>
          <a:r>
            <a:rPr lang="es-EC" dirty="0"/>
            <a:t>Automatización y control de temperatura del horno de forma manual y en base a los programas de automatización </a:t>
          </a:r>
          <a:endParaRPr lang="es-ES" dirty="0"/>
        </a:p>
      </dgm:t>
    </dgm:pt>
    <dgm:pt modelId="{986FDA7F-585F-4386-A168-8825C4D0DA88}" type="parTrans" cxnId="{6DCACC2E-3EB0-4233-A8F3-8C1402B6DD73}">
      <dgm:prSet/>
      <dgm:spPr/>
      <dgm:t>
        <a:bodyPr/>
        <a:lstStyle/>
        <a:p>
          <a:endParaRPr lang="es-EC"/>
        </a:p>
      </dgm:t>
    </dgm:pt>
    <dgm:pt modelId="{0B3FABCA-123E-4102-8A36-52862DDAAED3}" type="sibTrans" cxnId="{6DCACC2E-3EB0-4233-A8F3-8C1402B6DD73}">
      <dgm:prSet/>
      <dgm:spPr/>
      <dgm:t>
        <a:bodyPr/>
        <a:lstStyle/>
        <a:p>
          <a:endParaRPr lang="es-EC"/>
        </a:p>
      </dgm:t>
    </dgm:pt>
    <dgm:pt modelId="{1F317A6C-328E-4A5F-A7AC-964C7D7D380E}">
      <dgm:prSet phldrT="[Texto]"/>
      <dgm:spPr/>
      <dgm:t>
        <a:bodyPr/>
        <a:lstStyle/>
        <a:p>
          <a:pPr algn="just">
            <a:buFont typeface="Symbol" panose="05050102010706020507" pitchFamily="18" charset="2"/>
            <a:buChar char=""/>
          </a:pPr>
          <a:r>
            <a:rPr lang="es-EC" dirty="0"/>
            <a:t>Implementar sistema BPCS y sistema SIS</a:t>
          </a:r>
          <a:endParaRPr lang="es-ES" dirty="0"/>
        </a:p>
      </dgm:t>
    </dgm:pt>
    <dgm:pt modelId="{C164E62D-56EC-4930-8338-B106069762A7}" type="parTrans" cxnId="{7AED4A37-E25E-4AC5-9581-401C87465371}">
      <dgm:prSet/>
      <dgm:spPr/>
      <dgm:t>
        <a:bodyPr/>
        <a:lstStyle/>
        <a:p>
          <a:endParaRPr lang="es-EC"/>
        </a:p>
      </dgm:t>
    </dgm:pt>
    <dgm:pt modelId="{601B4CFB-9490-4B73-B8AD-050A263B18D7}" type="sibTrans" cxnId="{7AED4A37-E25E-4AC5-9581-401C8746537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4"/>
      <dgm:spPr/>
    </dgm:pt>
    <dgm:pt modelId="{D71B9918-013E-432A-82FF-1CBA84668A90}" type="pres">
      <dgm:prSet presAssocID="{69A41C52-5FB4-425D-A36E-C4F69FD76286}" presName="childText" presStyleLbl="bgAcc1" presStyleIdx="0" presStyleCnt="4"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4"/>
      <dgm:spPr/>
    </dgm:pt>
    <dgm:pt modelId="{77CB13AE-23F9-46B8-9B81-A7245B5CB73C}" type="pres">
      <dgm:prSet presAssocID="{F263700C-5DE9-4FC3-9A84-A7FFBD80F63A}" presName="childText" presStyleLbl="bgAcc1" presStyleIdx="1" presStyleCnt="4" custScaleX="727857" custScaleY="148851" custLinFactNeighborX="-45187" custLinFactNeighborY="-2250">
        <dgm:presLayoutVars>
          <dgm:bulletEnabled val="1"/>
        </dgm:presLayoutVars>
      </dgm:prSet>
      <dgm:spPr/>
    </dgm:pt>
    <dgm:pt modelId="{BA00C1A1-149E-418F-B992-345A68448759}" type="pres">
      <dgm:prSet presAssocID="{986FDA7F-585F-4386-A168-8825C4D0DA88}" presName="Name13" presStyleLbl="parChTrans1D2" presStyleIdx="2" presStyleCnt="4"/>
      <dgm:spPr/>
    </dgm:pt>
    <dgm:pt modelId="{8423F3D8-EFDD-4498-B158-C312C5A62CA3}" type="pres">
      <dgm:prSet presAssocID="{40CA4A65-045F-4A9C-AE4C-33E26EAD650A}" presName="childText" presStyleLbl="bgAcc1" presStyleIdx="2" presStyleCnt="4" custScaleX="727857" custScaleY="148851" custLinFactNeighborX="-45187" custLinFactNeighborY="-2250">
        <dgm:presLayoutVars>
          <dgm:bulletEnabled val="1"/>
        </dgm:presLayoutVars>
      </dgm:prSet>
      <dgm:spPr/>
    </dgm:pt>
    <dgm:pt modelId="{54F51DE8-A6BE-4200-9E11-5D353C0A52BC}" type="pres">
      <dgm:prSet presAssocID="{C164E62D-56EC-4930-8338-B106069762A7}" presName="Name13" presStyleLbl="parChTrans1D2" presStyleIdx="3" presStyleCnt="4"/>
      <dgm:spPr/>
    </dgm:pt>
    <dgm:pt modelId="{F4049078-9E05-416E-B17E-A7267A140F95}" type="pres">
      <dgm:prSet presAssocID="{1F317A6C-328E-4A5F-A7AC-964C7D7D380E}" presName="childText" presStyleLbl="bgAcc1" presStyleIdx="3" presStyleCnt="4" custScaleX="727857" custScaleY="148851" custLinFactNeighborX="-45187" custLinFactNeighborY="-2250">
        <dgm:presLayoutVars>
          <dgm:bulletEnabled val="1"/>
        </dgm:presLayoutVars>
      </dgm:prSet>
      <dgm:spPr/>
    </dgm:pt>
  </dgm:ptLst>
  <dgm:cxnLst>
    <dgm:cxn modelId="{2364A41C-07C3-427E-BB0F-AD3FB9C77F08}" type="presOf" srcId="{986FDA7F-585F-4386-A168-8825C4D0DA88}" destId="{BA00C1A1-149E-418F-B992-345A68448759}" srcOrd="0" destOrd="0" presId="urn:microsoft.com/office/officeart/2005/8/layout/hierarchy3"/>
    <dgm:cxn modelId="{6DCACC2E-3EB0-4233-A8F3-8C1402B6DD73}" srcId="{CB9964DC-5E01-4879-9733-CDEE2AB1D1F7}" destId="{40CA4A65-045F-4A9C-AE4C-33E26EAD650A}" srcOrd="2" destOrd="0" parTransId="{986FDA7F-585F-4386-A168-8825C4D0DA88}" sibTransId="{0B3FABCA-123E-4102-8A36-52862DDAAED3}"/>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7AED4A37-E25E-4AC5-9581-401C87465371}" srcId="{CB9964DC-5E01-4879-9733-CDEE2AB1D1F7}" destId="{1F317A6C-328E-4A5F-A7AC-964C7D7D380E}" srcOrd="3" destOrd="0" parTransId="{C164E62D-56EC-4930-8338-B106069762A7}" sibTransId="{601B4CFB-9490-4B73-B8AD-050A263B18D7}"/>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E6531551-2CE4-410F-AF02-7023A3D3B42F}" type="presOf" srcId="{C164E62D-56EC-4930-8338-B106069762A7}" destId="{54F51DE8-A6BE-4200-9E11-5D353C0A52BC}"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9403C0B2-9A4B-4C8D-9127-F6534C8AB0E8}" type="presOf" srcId="{1F317A6C-328E-4A5F-A7AC-964C7D7D380E}" destId="{F4049078-9E05-416E-B17E-A7267A140F95}" srcOrd="0" destOrd="0" presId="urn:microsoft.com/office/officeart/2005/8/layout/hierarchy3"/>
    <dgm:cxn modelId="{F6DDD6BF-535F-45B6-AD7F-919D5A907022}" type="presOf" srcId="{40CA4A65-045F-4A9C-AE4C-33E26EAD650A}" destId="{8423F3D8-EFDD-4498-B158-C312C5A62CA3}"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041A1673-0612-4C86-91CC-DA3A9659D8B4}" type="presParOf" srcId="{F784BE88-3DB9-4E87-AFCA-2ED0BF00DEA1}" destId="{BA00C1A1-149E-418F-B992-345A68448759}" srcOrd="4" destOrd="0" presId="urn:microsoft.com/office/officeart/2005/8/layout/hierarchy3"/>
    <dgm:cxn modelId="{37C0DFAF-EE2A-4B9D-AEE5-C5F10E73AD45}" type="presParOf" srcId="{F784BE88-3DB9-4E87-AFCA-2ED0BF00DEA1}" destId="{8423F3D8-EFDD-4498-B158-C312C5A62CA3}" srcOrd="5" destOrd="0" presId="urn:microsoft.com/office/officeart/2005/8/layout/hierarchy3"/>
    <dgm:cxn modelId="{1848E41A-C4F2-4504-B406-716846CFC03E}" type="presParOf" srcId="{F784BE88-3DB9-4E87-AFCA-2ED0BF00DEA1}" destId="{54F51DE8-A6BE-4200-9E11-5D353C0A52BC}" srcOrd="6" destOrd="0" presId="urn:microsoft.com/office/officeart/2005/8/layout/hierarchy3"/>
    <dgm:cxn modelId="{94E1090A-3069-4FC3-B421-DD4408704397}" type="presParOf" srcId="{F784BE88-3DB9-4E87-AFCA-2ED0BF00DEA1}" destId="{F4049078-9E05-416E-B17E-A7267A140F9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Requisitos de operación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8519"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Requerimientos de operación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8519"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Diseño electrónico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0"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62FFCD01-357C-4465-B852-1CA78076BD79}"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72BD7B6-B1CC-45E4-8E30-28A2CA61A872}" type="presOf" srcId="{CB9964DC-5E01-4879-9733-CDEE2AB1D1F7}" destId="{ECB1CA3E-26B8-4A39-AEF8-6F06E506D3C7}" srcOrd="0" destOrd="0" presId="urn:microsoft.com/office/officeart/2005/8/layout/hierarchy3"/>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2400" b="1" dirty="0"/>
            <a:t>Sistema de control y variación de temperatura </a:t>
          </a:r>
          <a:endParaRPr lang="es-ES" sz="2400" b="1"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A607F7EB-5A6A-4566-8C32-6AFC0CD10D02}">
      <dgm:prSet custT="1"/>
      <dgm:spPr/>
      <dgm:t>
        <a:bodyPr/>
        <a:lstStyle/>
        <a:p>
          <a:r>
            <a:rPr lang="es-MX" sz="2400" dirty="0"/>
            <a:t>Sistema BPCS y sistema SIS</a:t>
          </a:r>
          <a:endParaRPr lang="es-EC" sz="2400" dirty="0"/>
        </a:p>
      </dgm:t>
    </dgm:pt>
    <dgm:pt modelId="{D89DF7AF-68F2-48D1-A5DF-F01A46141D55}" type="parTrans" cxnId="{37FA214C-2C97-4E16-8937-F7D7BDAC05BC}">
      <dgm:prSet/>
      <dgm:spPr/>
      <dgm:t>
        <a:bodyPr/>
        <a:lstStyle/>
        <a:p>
          <a:endParaRPr lang="es-EC" sz="2000"/>
        </a:p>
      </dgm:t>
    </dgm:pt>
    <dgm:pt modelId="{E9B69F8A-4445-4086-9001-71B7E69E47D5}" type="sibTrans" cxnId="{37FA214C-2C97-4E16-8937-F7D7BDAC05BC}">
      <dgm:prSet/>
      <dgm:spPr/>
      <dgm:t>
        <a:bodyPr/>
        <a:lstStyle/>
        <a:p>
          <a:endParaRPr lang="es-EC" sz="2000"/>
        </a:p>
      </dgm:t>
    </dgm:pt>
    <dgm:pt modelId="{D5C02FD7-ACD1-4892-BE18-4429380D191A}">
      <dgm:prSet custT="1"/>
      <dgm:spPr/>
      <dgm:t>
        <a:bodyPr/>
        <a:lstStyle/>
        <a:p>
          <a:r>
            <a:rPr lang="es-MX" sz="2400" dirty="0"/>
            <a:t>Controlador </a:t>
          </a:r>
          <a:endParaRPr lang="es-EC" sz="2400" dirty="0"/>
        </a:p>
      </dgm:t>
    </dgm:pt>
    <dgm:pt modelId="{B508EC56-35A1-4FCC-A28D-2641F15064E1}" type="parTrans" cxnId="{D2403F02-D4BC-43D2-8F1B-9BD3DA0DDDE6}">
      <dgm:prSet/>
      <dgm:spPr/>
      <dgm:t>
        <a:bodyPr/>
        <a:lstStyle/>
        <a:p>
          <a:endParaRPr lang="es-EC" sz="2000"/>
        </a:p>
      </dgm:t>
    </dgm:pt>
    <dgm:pt modelId="{CECCC027-237B-4FA2-A3F4-81F14654F454}" type="sibTrans" cxnId="{D2403F02-D4BC-43D2-8F1B-9BD3DA0DDDE6}">
      <dgm:prSet/>
      <dgm:spPr/>
      <dgm:t>
        <a:bodyPr/>
        <a:lstStyle/>
        <a:p>
          <a:endParaRPr lang="es-EC" sz="2000"/>
        </a:p>
      </dgm:t>
    </dgm:pt>
    <dgm:pt modelId="{024FE365-D87C-404D-85F4-07D5752E3C80}">
      <dgm:prSet custT="1"/>
      <dgm:spPr/>
      <dgm:t>
        <a:bodyPr/>
        <a:lstStyle/>
        <a:p>
          <a:r>
            <a:rPr lang="es-MX" sz="2400" dirty="0"/>
            <a:t>Actuadores </a:t>
          </a:r>
          <a:endParaRPr lang="es-EC" sz="2400" dirty="0"/>
        </a:p>
      </dgm:t>
    </dgm:pt>
    <dgm:pt modelId="{BD237A8C-866B-4CCE-8AEB-E4A259CDAB95}" type="parTrans" cxnId="{E21E305B-70E1-4165-9092-812124D1EDBB}">
      <dgm:prSet/>
      <dgm:spPr/>
      <dgm:t>
        <a:bodyPr/>
        <a:lstStyle/>
        <a:p>
          <a:endParaRPr lang="es-EC" sz="2000"/>
        </a:p>
      </dgm:t>
    </dgm:pt>
    <dgm:pt modelId="{292A0C4F-B950-4C2F-ACAD-0F1AF9FA19D6}" type="sibTrans" cxnId="{E21E305B-70E1-4165-9092-812124D1EDBB}">
      <dgm:prSet/>
      <dgm:spPr/>
      <dgm:t>
        <a:bodyPr/>
        <a:lstStyle/>
        <a:p>
          <a:endParaRPr lang="es-EC" sz="2000"/>
        </a:p>
      </dgm:t>
    </dgm:pt>
    <dgm:pt modelId="{D218E1FA-DD24-430B-B03B-D15C67D94231}">
      <dgm:prSet custT="1"/>
      <dgm:spPr/>
      <dgm:t>
        <a:bodyPr/>
        <a:lstStyle/>
        <a:p>
          <a:r>
            <a:rPr lang="es-MX" sz="2400" dirty="0"/>
            <a:t>Elementos receptores</a:t>
          </a:r>
          <a:endParaRPr lang="es-EC" sz="2400" dirty="0"/>
        </a:p>
      </dgm:t>
    </dgm:pt>
    <dgm:pt modelId="{69A16D9A-D7DA-4A7C-87E9-5A5286330D8F}" type="parTrans" cxnId="{B27061DF-1C27-4C5C-8A36-C49E11ABABEA}">
      <dgm:prSet/>
      <dgm:spPr/>
      <dgm:t>
        <a:bodyPr/>
        <a:lstStyle/>
        <a:p>
          <a:endParaRPr lang="es-EC" sz="2000"/>
        </a:p>
      </dgm:t>
    </dgm:pt>
    <dgm:pt modelId="{DE685A93-B0A9-44BF-AD86-C8BAE1352244}" type="sibTrans" cxnId="{B27061DF-1C27-4C5C-8A36-C49E11ABABEA}">
      <dgm:prSet/>
      <dgm:spPr/>
      <dgm:t>
        <a:bodyPr/>
        <a:lstStyle/>
        <a:p>
          <a:endParaRPr lang="es-EC" sz="2000"/>
        </a:p>
      </dgm:t>
    </dgm:pt>
    <dgm:pt modelId="{6C06D2A9-DEC9-45B2-8ADF-69E11FA7D391}">
      <dgm:prSet custT="1"/>
      <dgm:spPr/>
      <dgm:t>
        <a:bodyPr/>
        <a:lstStyle/>
        <a:p>
          <a:r>
            <a:rPr lang="es-MX" sz="2400" dirty="0"/>
            <a:t>Indicadores de funcionamiento </a:t>
          </a:r>
          <a:endParaRPr lang="es-EC" sz="2400" dirty="0"/>
        </a:p>
      </dgm:t>
    </dgm:pt>
    <dgm:pt modelId="{8205DC95-A88D-41A2-86E6-6435EA17473B}" type="parTrans" cxnId="{1345EC6A-2F10-4584-AEAE-905C0F54F289}">
      <dgm:prSet/>
      <dgm:spPr/>
      <dgm:t>
        <a:bodyPr/>
        <a:lstStyle/>
        <a:p>
          <a:endParaRPr lang="es-EC" sz="2000"/>
        </a:p>
      </dgm:t>
    </dgm:pt>
    <dgm:pt modelId="{DC402440-185A-4CC4-9ABE-120E4376560B}" type="sibTrans" cxnId="{1345EC6A-2F10-4584-AEAE-905C0F54F289}">
      <dgm:prSet/>
      <dgm:spPr/>
      <dgm:t>
        <a:bodyPr/>
        <a:lstStyle/>
        <a:p>
          <a:endParaRPr lang="es-EC" sz="2000"/>
        </a:p>
      </dgm:t>
    </dgm:pt>
    <dgm:pt modelId="{4C3263C9-9B33-48C5-BD21-362ED1E160CF}">
      <dgm:prSet custT="1"/>
      <dgm:spPr/>
      <dgm:t>
        <a:bodyPr/>
        <a:lstStyle/>
        <a:p>
          <a:r>
            <a:rPr lang="es-MX" sz="2400" dirty="0"/>
            <a:t>Sensores de temperatura</a:t>
          </a:r>
          <a:endParaRPr lang="es-EC" sz="2400" dirty="0"/>
        </a:p>
      </dgm:t>
    </dgm:pt>
    <dgm:pt modelId="{738A737A-4889-41F0-B06B-EE6FAB1F8907}" type="parTrans" cxnId="{19D1D92F-38E3-4254-9CBE-80F1A688D52D}">
      <dgm:prSet/>
      <dgm:spPr/>
      <dgm:t>
        <a:bodyPr/>
        <a:lstStyle/>
        <a:p>
          <a:endParaRPr lang="es-EC" sz="2000"/>
        </a:p>
      </dgm:t>
    </dgm:pt>
    <dgm:pt modelId="{57A56AD2-2F38-4118-853E-0F0DF4D01B82}" type="sibTrans" cxnId="{19D1D92F-38E3-4254-9CBE-80F1A688D52D}">
      <dgm:prSet/>
      <dgm:spPr/>
      <dgm:t>
        <a:bodyPr/>
        <a:lstStyle/>
        <a:p>
          <a:endParaRPr lang="es-EC" sz="2000"/>
        </a:p>
      </dgm:t>
    </dgm:pt>
    <dgm:pt modelId="{C032140A-52B0-4CA3-9A0F-B99B4906DD69}">
      <dgm:prSet custT="1"/>
      <dgm:spPr/>
      <dgm:t>
        <a:bodyPr/>
        <a:lstStyle/>
        <a:p>
          <a:r>
            <a:rPr lang="es-MX" sz="2400" dirty="0"/>
            <a:t>Instrumentación </a:t>
          </a:r>
          <a:endParaRPr lang="es-EC" sz="2400" dirty="0"/>
        </a:p>
      </dgm:t>
    </dgm:pt>
    <dgm:pt modelId="{123055C2-5792-466D-8594-1E7AB4AE9AED}" type="parTrans" cxnId="{E7A6A175-FB71-4E51-9C89-746206E7C040}">
      <dgm:prSet/>
      <dgm:spPr/>
      <dgm:t>
        <a:bodyPr/>
        <a:lstStyle/>
        <a:p>
          <a:endParaRPr lang="es-EC" sz="2000"/>
        </a:p>
      </dgm:t>
    </dgm:pt>
    <dgm:pt modelId="{F1EA9663-0CAA-43F7-BB13-E390E58C965B}" type="sibTrans" cxnId="{E7A6A175-FB71-4E51-9C89-746206E7C040}">
      <dgm:prSet/>
      <dgm:spPr/>
      <dgm:t>
        <a:bodyPr/>
        <a:lstStyle/>
        <a:p>
          <a:endParaRPr lang="es-EC" sz="2000"/>
        </a:p>
      </dgm:t>
    </dgm:pt>
    <dgm:pt modelId="{8A252A3C-3C82-4098-BB1D-57FBCB5245B7}">
      <dgm:prSet custT="1"/>
      <dgm:spPr/>
      <dgm:t>
        <a:bodyPr/>
        <a:lstStyle/>
        <a:p>
          <a:r>
            <a:rPr lang="es-MX" sz="2400" dirty="0"/>
            <a:t>HMI</a:t>
          </a:r>
          <a:endParaRPr lang="es-EC" sz="2400" dirty="0"/>
        </a:p>
      </dgm:t>
    </dgm:pt>
    <dgm:pt modelId="{9A7C51A4-81B6-4AAF-89D1-A7E9F3A9E4A3}" type="parTrans" cxnId="{17A7B752-D483-4801-82FA-2CAD6F3FD5E3}">
      <dgm:prSet/>
      <dgm:spPr/>
      <dgm:t>
        <a:bodyPr/>
        <a:lstStyle/>
        <a:p>
          <a:endParaRPr lang="es-EC" sz="2000"/>
        </a:p>
      </dgm:t>
    </dgm:pt>
    <dgm:pt modelId="{CC7A735F-017B-4479-9E4D-425F2C24F7C2}" type="sibTrans" cxnId="{17A7B752-D483-4801-82FA-2CAD6F3FD5E3}">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8892"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326C375C-2054-47B2-9702-22BDFC625D65}" type="pres">
      <dgm:prSet presAssocID="{D89DF7AF-68F2-48D1-A5DF-F01A46141D55}" presName="Name13" presStyleLbl="parChTrans1D2" presStyleIdx="0" presStyleCnt="8"/>
      <dgm:spPr/>
    </dgm:pt>
    <dgm:pt modelId="{E06918CD-263F-406A-9794-AA51E2D68EE8}" type="pres">
      <dgm:prSet presAssocID="{A607F7EB-5A6A-4566-8C32-6AFC0CD10D02}" presName="childText" presStyleLbl="bgAcc1" presStyleIdx="0" presStyleCnt="8" custScaleX="1064751" custScaleY="99431" custLinFactNeighborY="-9195">
        <dgm:presLayoutVars>
          <dgm:bulletEnabled val="1"/>
        </dgm:presLayoutVars>
      </dgm:prSet>
      <dgm:spPr/>
    </dgm:pt>
    <dgm:pt modelId="{0E41DE9F-248E-443D-B4C5-EEC40C1588D1}" type="pres">
      <dgm:prSet presAssocID="{B508EC56-35A1-4FCC-A28D-2641F15064E1}" presName="Name13" presStyleLbl="parChTrans1D2" presStyleIdx="1" presStyleCnt="8"/>
      <dgm:spPr/>
    </dgm:pt>
    <dgm:pt modelId="{28F2C5A1-22FB-453B-90F3-2BF19A854F54}" type="pres">
      <dgm:prSet presAssocID="{D5C02FD7-ACD1-4892-BE18-4429380D191A}" presName="childText" presStyleLbl="bgAcc1" presStyleIdx="1" presStyleCnt="8" custScaleX="1064751" custScaleY="134537">
        <dgm:presLayoutVars>
          <dgm:bulletEnabled val="1"/>
        </dgm:presLayoutVars>
      </dgm:prSet>
      <dgm:spPr/>
    </dgm:pt>
    <dgm:pt modelId="{A18D74CA-3F69-4978-A56A-DE039268989B}" type="pres">
      <dgm:prSet presAssocID="{BD237A8C-866B-4CCE-8AEB-E4A259CDAB95}" presName="Name13" presStyleLbl="parChTrans1D2" presStyleIdx="2" presStyleCnt="8"/>
      <dgm:spPr/>
    </dgm:pt>
    <dgm:pt modelId="{AB4578F9-8479-4D91-92B8-81071F4D828A}" type="pres">
      <dgm:prSet presAssocID="{024FE365-D87C-404D-85F4-07D5752E3C80}" presName="childText" presStyleLbl="bgAcc1" presStyleIdx="2" presStyleCnt="8" custScaleX="1066957" custScaleY="100212">
        <dgm:presLayoutVars>
          <dgm:bulletEnabled val="1"/>
        </dgm:presLayoutVars>
      </dgm:prSet>
      <dgm:spPr/>
    </dgm:pt>
    <dgm:pt modelId="{4B380662-6F69-489A-8E18-BEA7289AF44E}" type="pres">
      <dgm:prSet presAssocID="{69A16D9A-D7DA-4A7C-87E9-5A5286330D8F}" presName="Name13" presStyleLbl="parChTrans1D2" presStyleIdx="3" presStyleCnt="8"/>
      <dgm:spPr/>
    </dgm:pt>
    <dgm:pt modelId="{47AA9567-985F-44ED-9A26-E331BE4C91FB}" type="pres">
      <dgm:prSet presAssocID="{D218E1FA-DD24-430B-B03B-D15C67D94231}" presName="childText" presStyleLbl="bgAcc1" presStyleIdx="3" presStyleCnt="8" custScaleX="1060421" custScaleY="110656">
        <dgm:presLayoutVars>
          <dgm:bulletEnabled val="1"/>
        </dgm:presLayoutVars>
      </dgm:prSet>
      <dgm:spPr/>
    </dgm:pt>
    <dgm:pt modelId="{4B5887FB-AFEF-48CF-8E69-06D31F5EF65A}" type="pres">
      <dgm:prSet presAssocID="{8205DC95-A88D-41A2-86E6-6435EA17473B}" presName="Name13" presStyleLbl="parChTrans1D2" presStyleIdx="4" presStyleCnt="8"/>
      <dgm:spPr/>
    </dgm:pt>
    <dgm:pt modelId="{71F152A0-E111-4D59-B319-8340A6E8556D}" type="pres">
      <dgm:prSet presAssocID="{6C06D2A9-DEC9-45B2-8ADF-69E11FA7D391}" presName="childText" presStyleLbl="bgAcc1" presStyleIdx="4" presStyleCnt="8" custScaleX="1052133" custScaleY="114477">
        <dgm:presLayoutVars>
          <dgm:bulletEnabled val="1"/>
        </dgm:presLayoutVars>
      </dgm:prSet>
      <dgm:spPr/>
    </dgm:pt>
    <dgm:pt modelId="{494FA735-002A-471D-9FF2-A920BE8C72F2}" type="pres">
      <dgm:prSet presAssocID="{738A737A-4889-41F0-B06B-EE6FAB1F8907}" presName="Name13" presStyleLbl="parChTrans1D2" presStyleIdx="5" presStyleCnt="8"/>
      <dgm:spPr/>
    </dgm:pt>
    <dgm:pt modelId="{A9FBDA33-621F-4539-A8E1-B34A2D045FA9}" type="pres">
      <dgm:prSet presAssocID="{4C3263C9-9B33-48C5-BD21-362ED1E160CF}" presName="childText" presStyleLbl="bgAcc1" presStyleIdx="5" presStyleCnt="8" custScaleX="1052316" custScaleY="91280">
        <dgm:presLayoutVars>
          <dgm:bulletEnabled val="1"/>
        </dgm:presLayoutVars>
      </dgm:prSet>
      <dgm:spPr/>
    </dgm:pt>
    <dgm:pt modelId="{351FCABE-1396-4B85-B2C7-D7982BBD8938}" type="pres">
      <dgm:prSet presAssocID="{123055C2-5792-466D-8594-1E7AB4AE9AED}" presName="Name13" presStyleLbl="parChTrans1D2" presStyleIdx="6" presStyleCnt="8"/>
      <dgm:spPr/>
    </dgm:pt>
    <dgm:pt modelId="{BF935D4F-E6FF-4978-93A1-CC336375C5EC}" type="pres">
      <dgm:prSet presAssocID="{C032140A-52B0-4CA3-9A0F-B99B4906DD69}" presName="childText" presStyleLbl="bgAcc1" presStyleIdx="6" presStyleCnt="8" custScaleX="1048452" custScaleY="104393">
        <dgm:presLayoutVars>
          <dgm:bulletEnabled val="1"/>
        </dgm:presLayoutVars>
      </dgm:prSet>
      <dgm:spPr/>
    </dgm:pt>
    <dgm:pt modelId="{8E08A422-C31B-4ED1-90D5-953C467D1C5A}" type="pres">
      <dgm:prSet presAssocID="{9A7C51A4-81B6-4AAF-89D1-A7E9F3A9E4A3}" presName="Name13" presStyleLbl="parChTrans1D2" presStyleIdx="7" presStyleCnt="8"/>
      <dgm:spPr/>
    </dgm:pt>
    <dgm:pt modelId="{FA2E10B5-4788-449E-A004-236C0E713655}" type="pres">
      <dgm:prSet presAssocID="{8A252A3C-3C82-4098-BB1D-57FBCB5245B7}" presName="childText" presStyleLbl="bgAcc1" presStyleIdx="7" presStyleCnt="8" custScaleX="1052562" custScaleY="99822">
        <dgm:presLayoutVars>
          <dgm:bulletEnabled val="1"/>
        </dgm:presLayoutVars>
      </dgm:prSet>
      <dgm:spPr/>
    </dgm:pt>
  </dgm:ptLst>
  <dgm:cxnLst>
    <dgm:cxn modelId="{D2403F02-D4BC-43D2-8F1B-9BD3DA0DDDE6}" srcId="{CB9964DC-5E01-4879-9733-CDEE2AB1D1F7}" destId="{D5C02FD7-ACD1-4892-BE18-4429380D191A}" srcOrd="1" destOrd="0" parTransId="{B508EC56-35A1-4FCC-A28D-2641F15064E1}" sibTransId="{CECCC027-237B-4FA2-A3F4-81F14654F454}"/>
    <dgm:cxn modelId="{F6C39206-A89B-4C27-8E13-B85F4168D9B4}" type="presOf" srcId="{D218E1FA-DD24-430B-B03B-D15C67D94231}" destId="{47AA9567-985F-44ED-9A26-E331BE4C91FB}" srcOrd="0" destOrd="0" presId="urn:microsoft.com/office/officeart/2005/8/layout/hierarchy3"/>
    <dgm:cxn modelId="{208E5A10-CC2E-4548-8B7B-DD4656800DA4}" type="presOf" srcId="{024FE365-D87C-404D-85F4-07D5752E3C80}" destId="{AB4578F9-8479-4D91-92B8-81071F4D828A}" srcOrd="0" destOrd="0" presId="urn:microsoft.com/office/officeart/2005/8/layout/hierarchy3"/>
    <dgm:cxn modelId="{168DFE10-6C5B-4B50-A447-8BD3CFB3AF3D}" type="presOf" srcId="{738A737A-4889-41F0-B06B-EE6FAB1F8907}" destId="{494FA735-002A-471D-9FF2-A920BE8C72F2}" srcOrd="0" destOrd="0" presId="urn:microsoft.com/office/officeart/2005/8/layout/hierarchy3"/>
    <dgm:cxn modelId="{3DA70322-64C4-4716-B3D7-13841BD2C92C}" type="presOf" srcId="{123055C2-5792-466D-8594-1E7AB4AE9AED}" destId="{351FCABE-1396-4B85-B2C7-D7982BBD893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19D1D92F-38E3-4254-9CBE-80F1A688D52D}" srcId="{CB9964DC-5E01-4879-9733-CDEE2AB1D1F7}" destId="{4C3263C9-9B33-48C5-BD21-362ED1E160CF}" srcOrd="5" destOrd="0" parTransId="{738A737A-4889-41F0-B06B-EE6FAB1F8907}" sibTransId="{57A56AD2-2F38-4118-853E-0F0DF4D01B82}"/>
    <dgm:cxn modelId="{E21E305B-70E1-4165-9092-812124D1EDBB}" srcId="{CB9964DC-5E01-4879-9733-CDEE2AB1D1F7}" destId="{024FE365-D87C-404D-85F4-07D5752E3C80}" srcOrd="2" destOrd="0" parTransId="{BD237A8C-866B-4CCE-8AEB-E4A259CDAB95}" sibTransId="{292A0C4F-B950-4C2F-ACAD-0F1AF9FA19D6}"/>
    <dgm:cxn modelId="{1F871B63-8771-4E50-A692-658FACE215F9}" type="presOf" srcId="{4C3263C9-9B33-48C5-BD21-362ED1E160CF}" destId="{A9FBDA33-621F-4539-A8E1-B34A2D045FA9}" srcOrd="0" destOrd="0" presId="urn:microsoft.com/office/officeart/2005/8/layout/hierarchy3"/>
    <dgm:cxn modelId="{380BA443-A5BB-46C8-8479-313CD23C983F}" type="presOf" srcId="{D89DF7AF-68F2-48D1-A5DF-F01A46141D55}" destId="{326C375C-2054-47B2-9702-22BDFC625D65}" srcOrd="0" destOrd="0" presId="urn:microsoft.com/office/officeart/2005/8/layout/hierarchy3"/>
    <dgm:cxn modelId="{9406E669-407D-47A3-87AE-8049AE7113A8}" type="presOf" srcId="{B508EC56-35A1-4FCC-A28D-2641F15064E1}" destId="{0E41DE9F-248E-443D-B4C5-EEC40C1588D1}" srcOrd="0" destOrd="0" presId="urn:microsoft.com/office/officeart/2005/8/layout/hierarchy3"/>
    <dgm:cxn modelId="{1345EC6A-2F10-4584-AEAE-905C0F54F289}" srcId="{CB9964DC-5E01-4879-9733-CDEE2AB1D1F7}" destId="{6C06D2A9-DEC9-45B2-8ADF-69E11FA7D391}" srcOrd="4" destOrd="0" parTransId="{8205DC95-A88D-41A2-86E6-6435EA17473B}" sibTransId="{DC402440-185A-4CC4-9ABE-120E4376560B}"/>
    <dgm:cxn modelId="{5FC4F66A-F1E7-481A-BC01-994A286A7CB8}" type="presOf" srcId="{7061F2FC-F2AB-4DE3-98B0-886576B4E2C6}" destId="{D433476B-D68D-4328-ADAC-B2895D3D50CF}" srcOrd="0" destOrd="0" presId="urn:microsoft.com/office/officeart/2005/8/layout/hierarchy3"/>
    <dgm:cxn modelId="{37FA214C-2C97-4E16-8937-F7D7BDAC05BC}" srcId="{CB9964DC-5E01-4879-9733-CDEE2AB1D1F7}" destId="{A607F7EB-5A6A-4566-8C32-6AFC0CD10D02}" srcOrd="0" destOrd="0" parTransId="{D89DF7AF-68F2-48D1-A5DF-F01A46141D55}" sibTransId="{E9B69F8A-4445-4086-9001-71B7E69E47D5}"/>
    <dgm:cxn modelId="{331DAA6D-ABCA-4A8C-BBA0-0BF7A9B887B3}" type="presOf" srcId="{9A7C51A4-81B6-4AAF-89D1-A7E9F3A9E4A3}" destId="{8E08A422-C31B-4ED1-90D5-953C467D1C5A}" srcOrd="0" destOrd="0" presId="urn:microsoft.com/office/officeart/2005/8/layout/hierarchy3"/>
    <dgm:cxn modelId="{BFD3CC4E-1B09-4C38-91C2-8C591F2B49EC}" type="presOf" srcId="{69A16D9A-D7DA-4A7C-87E9-5A5286330D8F}" destId="{4B380662-6F69-489A-8E18-BEA7289AF44E}" srcOrd="0" destOrd="0" presId="urn:microsoft.com/office/officeart/2005/8/layout/hierarchy3"/>
    <dgm:cxn modelId="{17A7B752-D483-4801-82FA-2CAD6F3FD5E3}" srcId="{CB9964DC-5E01-4879-9733-CDEE2AB1D1F7}" destId="{8A252A3C-3C82-4098-BB1D-57FBCB5245B7}" srcOrd="7" destOrd="0" parTransId="{9A7C51A4-81B6-4AAF-89D1-A7E9F3A9E4A3}" sibTransId="{CC7A735F-017B-4479-9E4D-425F2C24F7C2}"/>
    <dgm:cxn modelId="{E7A6A175-FB71-4E51-9C89-746206E7C040}" srcId="{CB9964DC-5E01-4879-9733-CDEE2AB1D1F7}" destId="{C032140A-52B0-4CA3-9A0F-B99B4906DD69}" srcOrd="6" destOrd="0" parTransId="{123055C2-5792-466D-8594-1E7AB4AE9AED}" sibTransId="{F1EA9663-0CAA-43F7-BB13-E390E58C965B}"/>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674CC7B-B153-4A7E-B770-43F8224E2644}" type="presOf" srcId="{A607F7EB-5A6A-4566-8C32-6AFC0CD10D02}" destId="{E06918CD-263F-406A-9794-AA51E2D68EE8}" srcOrd="0" destOrd="0" presId="urn:microsoft.com/office/officeart/2005/8/layout/hierarchy3"/>
    <dgm:cxn modelId="{C970008A-2463-4AAD-A30D-ED506BB50185}" type="presOf" srcId="{6C06D2A9-DEC9-45B2-8ADF-69E11FA7D391}" destId="{71F152A0-E111-4D59-B319-8340A6E8556D}" srcOrd="0" destOrd="0" presId="urn:microsoft.com/office/officeart/2005/8/layout/hierarchy3"/>
    <dgm:cxn modelId="{3443EC8D-BCE4-4F2D-B1D6-8775BF636C45}" type="presOf" srcId="{C032140A-52B0-4CA3-9A0F-B99B4906DD69}" destId="{BF935D4F-E6FF-4978-93A1-CC336375C5EC}" srcOrd="0" destOrd="0" presId="urn:microsoft.com/office/officeart/2005/8/layout/hierarchy3"/>
    <dgm:cxn modelId="{5D774CA1-9AEA-49BD-AE96-3E7E9A572C04}" type="presOf" srcId="{8205DC95-A88D-41A2-86E6-6435EA17473B}" destId="{4B5887FB-AFEF-48CF-8E69-06D31F5EF65A}" srcOrd="0" destOrd="0" presId="urn:microsoft.com/office/officeart/2005/8/layout/hierarchy3"/>
    <dgm:cxn modelId="{A945E6B3-FA01-42F8-9FDE-A10FFC55C232}" type="presOf" srcId="{8A252A3C-3C82-4098-BB1D-57FBCB5245B7}" destId="{FA2E10B5-4788-449E-A004-236C0E713655}" srcOrd="0" destOrd="0" presId="urn:microsoft.com/office/officeart/2005/8/layout/hierarchy3"/>
    <dgm:cxn modelId="{750361B5-C0CD-48CF-B47E-C48823B484DE}" type="presOf" srcId="{BD237A8C-866B-4CCE-8AEB-E4A259CDAB95}" destId="{A18D74CA-3F69-4978-A56A-DE039268989B}" srcOrd="0" destOrd="0" presId="urn:microsoft.com/office/officeart/2005/8/layout/hierarchy3"/>
    <dgm:cxn modelId="{5AA8EEDB-F5FA-4D4D-B9C5-293379A5E0FC}" type="presOf" srcId="{D5C02FD7-ACD1-4892-BE18-4429380D191A}" destId="{28F2C5A1-22FB-453B-90F3-2BF19A854F54}" srcOrd="0" destOrd="0" presId="urn:microsoft.com/office/officeart/2005/8/layout/hierarchy3"/>
    <dgm:cxn modelId="{B27061DF-1C27-4C5C-8A36-C49E11ABABEA}" srcId="{CB9964DC-5E01-4879-9733-CDEE2AB1D1F7}" destId="{D218E1FA-DD24-430B-B03B-D15C67D94231}" srcOrd="3" destOrd="0" parTransId="{69A16D9A-D7DA-4A7C-87E9-5A5286330D8F}" sibTransId="{DE685A93-B0A9-44BF-AD86-C8BAE1352244}"/>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142AA02A-877E-4E9D-9005-5958115B11B9}" type="presParOf" srcId="{F784BE88-3DB9-4E87-AFCA-2ED0BF00DEA1}" destId="{326C375C-2054-47B2-9702-22BDFC625D65}" srcOrd="0" destOrd="0" presId="urn:microsoft.com/office/officeart/2005/8/layout/hierarchy3"/>
    <dgm:cxn modelId="{1F9854B9-C642-4832-96E2-EA5994D3269B}" type="presParOf" srcId="{F784BE88-3DB9-4E87-AFCA-2ED0BF00DEA1}" destId="{E06918CD-263F-406A-9794-AA51E2D68EE8}" srcOrd="1" destOrd="0" presId="urn:microsoft.com/office/officeart/2005/8/layout/hierarchy3"/>
    <dgm:cxn modelId="{1C332183-8BF5-47BD-AE2B-FED82A238798}" type="presParOf" srcId="{F784BE88-3DB9-4E87-AFCA-2ED0BF00DEA1}" destId="{0E41DE9F-248E-443D-B4C5-EEC40C1588D1}" srcOrd="2" destOrd="0" presId="urn:microsoft.com/office/officeart/2005/8/layout/hierarchy3"/>
    <dgm:cxn modelId="{AF8CE8E3-CFC3-4142-8AB8-3E01C363BA3A}" type="presParOf" srcId="{F784BE88-3DB9-4E87-AFCA-2ED0BF00DEA1}" destId="{28F2C5A1-22FB-453B-90F3-2BF19A854F54}" srcOrd="3" destOrd="0" presId="urn:microsoft.com/office/officeart/2005/8/layout/hierarchy3"/>
    <dgm:cxn modelId="{19944446-268F-4CD6-A3B8-0EFCA24F0269}" type="presParOf" srcId="{F784BE88-3DB9-4E87-AFCA-2ED0BF00DEA1}" destId="{A18D74CA-3F69-4978-A56A-DE039268989B}" srcOrd="4" destOrd="0" presId="urn:microsoft.com/office/officeart/2005/8/layout/hierarchy3"/>
    <dgm:cxn modelId="{3DF74C3D-A147-4466-926F-EDD7C761BF3E}" type="presParOf" srcId="{F784BE88-3DB9-4E87-AFCA-2ED0BF00DEA1}" destId="{AB4578F9-8479-4D91-92B8-81071F4D828A}" srcOrd="5" destOrd="0" presId="urn:microsoft.com/office/officeart/2005/8/layout/hierarchy3"/>
    <dgm:cxn modelId="{980BE2D8-81EE-483C-AD4B-691947F921C5}" type="presParOf" srcId="{F784BE88-3DB9-4E87-AFCA-2ED0BF00DEA1}" destId="{4B380662-6F69-489A-8E18-BEA7289AF44E}" srcOrd="6" destOrd="0" presId="urn:microsoft.com/office/officeart/2005/8/layout/hierarchy3"/>
    <dgm:cxn modelId="{0C54731E-C4BB-447A-AAC2-4C163010DC7A}" type="presParOf" srcId="{F784BE88-3DB9-4E87-AFCA-2ED0BF00DEA1}" destId="{47AA9567-985F-44ED-9A26-E331BE4C91FB}" srcOrd="7" destOrd="0" presId="urn:microsoft.com/office/officeart/2005/8/layout/hierarchy3"/>
    <dgm:cxn modelId="{8A0821E2-9847-42F5-9D88-7B2816843BEA}" type="presParOf" srcId="{F784BE88-3DB9-4E87-AFCA-2ED0BF00DEA1}" destId="{4B5887FB-AFEF-48CF-8E69-06D31F5EF65A}" srcOrd="8" destOrd="0" presId="urn:microsoft.com/office/officeart/2005/8/layout/hierarchy3"/>
    <dgm:cxn modelId="{D8AAF836-F37B-4EDC-B2A0-F1A1304156D8}" type="presParOf" srcId="{F784BE88-3DB9-4E87-AFCA-2ED0BF00DEA1}" destId="{71F152A0-E111-4D59-B319-8340A6E8556D}" srcOrd="9" destOrd="0" presId="urn:microsoft.com/office/officeart/2005/8/layout/hierarchy3"/>
    <dgm:cxn modelId="{71AE21BE-2445-4263-AD63-62A6F0D878D2}" type="presParOf" srcId="{F784BE88-3DB9-4E87-AFCA-2ED0BF00DEA1}" destId="{494FA735-002A-471D-9FF2-A920BE8C72F2}" srcOrd="10" destOrd="0" presId="urn:microsoft.com/office/officeart/2005/8/layout/hierarchy3"/>
    <dgm:cxn modelId="{932E170F-29D2-4622-85B5-1355C76D9424}" type="presParOf" srcId="{F784BE88-3DB9-4E87-AFCA-2ED0BF00DEA1}" destId="{A9FBDA33-621F-4539-A8E1-B34A2D045FA9}" srcOrd="11" destOrd="0" presId="urn:microsoft.com/office/officeart/2005/8/layout/hierarchy3"/>
    <dgm:cxn modelId="{0508D50B-676B-4E95-86DE-38895499B8D4}" type="presParOf" srcId="{F784BE88-3DB9-4E87-AFCA-2ED0BF00DEA1}" destId="{351FCABE-1396-4B85-B2C7-D7982BBD8938}" srcOrd="12" destOrd="0" presId="urn:microsoft.com/office/officeart/2005/8/layout/hierarchy3"/>
    <dgm:cxn modelId="{9304AD24-4BAF-4507-85D6-418EF33F58C1}" type="presParOf" srcId="{F784BE88-3DB9-4E87-AFCA-2ED0BF00DEA1}" destId="{BF935D4F-E6FF-4978-93A1-CC336375C5EC}" srcOrd="13" destOrd="0" presId="urn:microsoft.com/office/officeart/2005/8/layout/hierarchy3"/>
    <dgm:cxn modelId="{F4D04FB7-9BC0-444C-B791-E0D272600C6C}" type="presParOf" srcId="{F784BE88-3DB9-4E87-AFCA-2ED0BF00DEA1}" destId="{8E08A422-C31B-4ED1-90D5-953C467D1C5A}" srcOrd="14" destOrd="0" presId="urn:microsoft.com/office/officeart/2005/8/layout/hierarchy3"/>
    <dgm:cxn modelId="{F959C491-C799-475B-AA29-87C9F1AC516F}" type="presParOf" srcId="{F784BE88-3DB9-4E87-AFCA-2ED0BF00DEA1}" destId="{FA2E10B5-4788-449E-A004-236C0E713655}"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Eléctrico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Fuerza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P&amp;ID</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err="1"/>
            <a:t>Grafcet</a:t>
          </a:r>
          <a:r>
            <a:rPr lang="es-ES" b="1" dirty="0"/>
            <a:t> del Sistema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Grafcet modo manual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Control PID</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FLUJO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FLUJO OPERACIÓN DEL PROCESO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FLUJO MONITOREO DE PROCESOS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0"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S" dirty="0"/>
            <a:t>Laboratorio de materiales compuestos</a:t>
          </a:r>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1"/>
      <dgm:spPr/>
    </dgm:pt>
    <dgm:pt modelId="{09EF8C28-79EC-4B13-86CD-E2487DBA52DD}" type="pres">
      <dgm:prSet presAssocID="{ECDC48E8-9947-4839-A485-A749BB8E4D81}" presName="childText" presStyleLbl="bgAcc1" presStyleIdx="0" presStyleCnt="1" custScaleX="707134" custScaleY="116970" custLinFactY="-100000" custLinFactNeighborX="-56013" custLinFactNeighborY="-163955">
        <dgm:presLayoutVars>
          <dgm:bulletEnabled val="1"/>
        </dgm:presLayoutVars>
      </dgm:prSet>
      <dgm:spPr/>
    </dgm:pt>
  </dgm:ptLst>
  <dgm:cxnLst>
    <dgm:cxn modelId="{62FFCD01-357C-4465-B852-1CA78076BD79}" type="presOf" srcId="{7061F2FC-F2AB-4DE3-98B0-886576B4E2C6}" destId="{D433476B-D68D-4328-ADAC-B2895D3D50CF}" srcOrd="0" destOrd="0" presId="urn:microsoft.com/office/officeart/2005/8/layout/hierarchy3"/>
    <dgm:cxn modelId="{11D28D05-B271-4176-8131-5C77D9F5E508}" srcId="{CB9964DC-5E01-4879-9733-CDEE2AB1D1F7}" destId="{ECDC48E8-9947-4839-A485-A749BB8E4D81}" srcOrd="0" destOrd="0" parTransId="{A6156355-030D-4438-82CC-B90409B88C85}" sibTransId="{6EB9BD3F-A64B-47D7-A45F-13524210CD99}"/>
    <dgm:cxn modelId="{C22C2114-A3C9-4E2C-BD39-BA580D0E2517}" type="presOf" srcId="{ECDC48E8-9947-4839-A485-A749BB8E4D81}" destId="{09EF8C28-79EC-4B13-86CD-E2487DBA52D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310AAA5-FDB0-4CDE-956F-BC5E54F17926}" type="presOf" srcId="{A6156355-030D-4438-82CC-B90409B88C85}" destId="{A0025939-C6BF-46CF-BFAE-FD32A670F404}" srcOrd="0" destOrd="0" presId="urn:microsoft.com/office/officeart/2005/8/layout/hierarchy3"/>
    <dgm:cxn modelId="{F72BD7B6-B1CC-45E4-8E30-28A2CA61A872}" type="presOf" srcId="{CB9964DC-5E01-4879-9733-CDEE2AB1D1F7}" destId="{ECB1CA3E-26B8-4A39-AEF8-6F06E506D3C7}" srcOrd="0" destOrd="0" presId="urn:microsoft.com/office/officeart/2005/8/layout/hierarchy3"/>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 modelId="{8EE4F3B2-79FB-409D-AFB5-68CEE32F3547}" type="presParOf" srcId="{F784BE88-3DB9-4E87-AFCA-2ED0BF00DEA1}" destId="{A0025939-C6BF-46CF-BFAE-FD32A670F404}" srcOrd="0" destOrd="0" presId="urn:microsoft.com/office/officeart/2005/8/layout/hierarchy3"/>
    <dgm:cxn modelId="{8CF08302-ADA1-4616-9AA3-FE894025B12B}" type="presParOf" srcId="{F784BE88-3DB9-4E87-AFCA-2ED0BF00DEA1}" destId="{09EF8C28-79EC-4B13-86CD-E2487DBA52D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NAVEGACIÓN DE PANTALLAS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4E0B8D-205F-4C96-A6CC-A25BDE84C2B4}"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es-EC"/>
        </a:p>
      </dgm:t>
    </dgm:pt>
    <dgm:pt modelId="{FCC4B6F6-81D7-424C-AF01-BBC44403F6C8}">
      <dgm:prSet phldrT="[Texto]" custT="1"/>
      <dgm:spPr/>
      <dgm:t>
        <a:bodyPr/>
        <a:lstStyle/>
        <a:p>
          <a:r>
            <a:rPr lang="es-EC" sz="1600"/>
            <a:t>PRESENTACION </a:t>
          </a:r>
        </a:p>
        <a:p>
          <a:r>
            <a:rPr lang="es-EC" sz="1600"/>
            <a:t>BOTON DE INICIO</a:t>
          </a:r>
        </a:p>
      </dgm:t>
    </dgm:pt>
    <dgm:pt modelId="{7D51EFEF-7D86-4A33-BC76-DE5231C2B304}" type="parTrans" cxnId="{41F6893B-9543-4E57-A28F-EEBAB5F6F0E8}">
      <dgm:prSet/>
      <dgm:spPr/>
      <dgm:t>
        <a:bodyPr/>
        <a:lstStyle/>
        <a:p>
          <a:endParaRPr lang="es-EC" sz="2000"/>
        </a:p>
      </dgm:t>
    </dgm:pt>
    <dgm:pt modelId="{BDC5DABA-A0FF-4138-98EC-7DD0C6950F0E}" type="sibTrans" cxnId="{41F6893B-9543-4E57-A28F-EEBAB5F6F0E8}">
      <dgm:prSet/>
      <dgm:spPr/>
      <dgm:t>
        <a:bodyPr/>
        <a:lstStyle/>
        <a:p>
          <a:endParaRPr lang="es-EC" sz="2000"/>
        </a:p>
      </dgm:t>
    </dgm:pt>
    <dgm:pt modelId="{BFEEA97A-70A1-4776-B7D8-4B3E3330B58B}">
      <dgm:prSet phldrT="[Texto]" custT="1"/>
      <dgm:spPr/>
      <dgm:t>
        <a:bodyPr/>
        <a:lstStyle/>
        <a:p>
          <a:r>
            <a:rPr lang="es-EC" sz="1400" dirty="0"/>
            <a:t>SELECCION DE ACCION </a:t>
          </a:r>
        </a:p>
        <a:p>
          <a:r>
            <a:rPr lang="es-EC" sz="1400" dirty="0"/>
            <a:t>BOTON DE: MONITOREO-OPERACION-ESTADISTICA</a:t>
          </a:r>
        </a:p>
      </dgm:t>
    </dgm:pt>
    <dgm:pt modelId="{CA4794FA-AD9C-4095-95C6-6E4286FC5273}" type="parTrans" cxnId="{284CC407-1982-4437-96AD-7C45116BB2AB}">
      <dgm:prSet/>
      <dgm:spPr/>
      <dgm:t>
        <a:bodyPr/>
        <a:lstStyle/>
        <a:p>
          <a:endParaRPr lang="es-EC" sz="2000"/>
        </a:p>
      </dgm:t>
    </dgm:pt>
    <dgm:pt modelId="{A597FC69-C202-431D-B13A-6413EECBE8D2}" type="sibTrans" cxnId="{284CC407-1982-4437-96AD-7C45116BB2AB}">
      <dgm:prSet/>
      <dgm:spPr/>
      <dgm:t>
        <a:bodyPr/>
        <a:lstStyle/>
        <a:p>
          <a:endParaRPr lang="es-EC" sz="2000"/>
        </a:p>
      </dgm:t>
    </dgm:pt>
    <dgm:pt modelId="{903FB520-3FA7-49B5-B76F-80A33123EEC6}">
      <dgm:prSet phldrT="[Texto]" custT="1"/>
      <dgm:spPr/>
      <dgm:t>
        <a:bodyPr/>
        <a:lstStyle/>
        <a:p>
          <a:r>
            <a:rPr lang="es-EC" sz="2400"/>
            <a:t>NIVEL 1</a:t>
          </a:r>
        </a:p>
      </dgm:t>
    </dgm:pt>
    <dgm:pt modelId="{39CAE367-4AA7-447D-812B-75E66679A2D3}" type="parTrans" cxnId="{04BA0F00-31DE-45B2-84E7-D43755E14333}">
      <dgm:prSet/>
      <dgm:spPr/>
      <dgm:t>
        <a:bodyPr/>
        <a:lstStyle/>
        <a:p>
          <a:endParaRPr lang="es-EC" sz="2000"/>
        </a:p>
      </dgm:t>
    </dgm:pt>
    <dgm:pt modelId="{1C76480C-6025-45BD-BEE5-F1CCE2E861ED}" type="sibTrans" cxnId="{04BA0F00-31DE-45B2-84E7-D43755E14333}">
      <dgm:prSet/>
      <dgm:spPr/>
      <dgm:t>
        <a:bodyPr/>
        <a:lstStyle/>
        <a:p>
          <a:endParaRPr lang="es-EC" sz="2000"/>
        </a:p>
      </dgm:t>
    </dgm:pt>
    <dgm:pt modelId="{AC93E529-A3E5-4655-849F-2F80E56B6330}">
      <dgm:prSet phldrT="[Texto]" custT="1"/>
      <dgm:spPr/>
      <dgm:t>
        <a:bodyPr/>
        <a:lstStyle/>
        <a:p>
          <a:r>
            <a:rPr lang="es-EC" sz="2400"/>
            <a:t>NIVEL 2</a:t>
          </a:r>
        </a:p>
      </dgm:t>
    </dgm:pt>
    <dgm:pt modelId="{4F3F9BA7-FE0A-49CB-AD7C-798BA8F81EFD}" type="parTrans" cxnId="{08A9C985-1A16-4604-B929-A1185BD359E5}">
      <dgm:prSet/>
      <dgm:spPr/>
      <dgm:t>
        <a:bodyPr/>
        <a:lstStyle/>
        <a:p>
          <a:endParaRPr lang="es-EC" sz="2000"/>
        </a:p>
      </dgm:t>
    </dgm:pt>
    <dgm:pt modelId="{75BD1181-F599-455F-A406-A0F2AD480803}" type="sibTrans" cxnId="{08A9C985-1A16-4604-B929-A1185BD359E5}">
      <dgm:prSet/>
      <dgm:spPr/>
      <dgm:t>
        <a:bodyPr/>
        <a:lstStyle/>
        <a:p>
          <a:endParaRPr lang="es-EC" sz="2000"/>
        </a:p>
      </dgm:t>
    </dgm:pt>
    <dgm:pt modelId="{59670B6A-A198-4F53-8BD9-228320BC9E8B}">
      <dgm:prSet phldrT="[Texto]" custT="1"/>
      <dgm:spPr/>
      <dgm:t>
        <a:bodyPr/>
        <a:lstStyle/>
        <a:p>
          <a:r>
            <a:rPr lang="es-EC" sz="2400"/>
            <a:t>NIVEL 3</a:t>
          </a:r>
        </a:p>
      </dgm:t>
    </dgm:pt>
    <dgm:pt modelId="{42C80DBC-A30A-4FFA-B07A-1FECBE667A51}" type="parTrans" cxnId="{C500074A-DA3E-4FD3-81F9-8F29163C1A35}">
      <dgm:prSet/>
      <dgm:spPr/>
      <dgm:t>
        <a:bodyPr/>
        <a:lstStyle/>
        <a:p>
          <a:endParaRPr lang="es-EC" sz="2000"/>
        </a:p>
      </dgm:t>
    </dgm:pt>
    <dgm:pt modelId="{A96B6465-A880-4F5B-8D10-B775BDFE54BD}" type="sibTrans" cxnId="{C500074A-DA3E-4FD3-81F9-8F29163C1A35}">
      <dgm:prSet/>
      <dgm:spPr/>
      <dgm:t>
        <a:bodyPr/>
        <a:lstStyle/>
        <a:p>
          <a:endParaRPr lang="es-EC" sz="2000"/>
        </a:p>
      </dgm:t>
    </dgm:pt>
    <dgm:pt modelId="{D43E4408-D979-4CB2-98F1-FAB12D5AB65F}">
      <dgm:prSet phldrT="[Texto]" custT="1"/>
      <dgm:spPr/>
      <dgm:t>
        <a:bodyPr/>
        <a:lstStyle/>
        <a:p>
          <a:r>
            <a:rPr lang="es-EC" sz="1200"/>
            <a:t>CONFIGURACION DE ACCION-MONITOREO-ESTADISTICA</a:t>
          </a:r>
        </a:p>
        <a:p>
          <a:r>
            <a:rPr lang="es-EC" sz="1200"/>
            <a:t>RAMPA SIMPLE</a:t>
          </a:r>
        </a:p>
      </dgm:t>
    </dgm:pt>
    <dgm:pt modelId="{D4938999-18D2-4CCC-B027-CB2C78A014A1}" type="sibTrans" cxnId="{BA427378-4B40-4BF0-9545-90F7CF37FFAC}">
      <dgm:prSet/>
      <dgm:spPr/>
      <dgm:t>
        <a:bodyPr/>
        <a:lstStyle/>
        <a:p>
          <a:endParaRPr lang="es-EC" sz="2000"/>
        </a:p>
      </dgm:t>
    </dgm:pt>
    <dgm:pt modelId="{030456D4-81D9-4B6B-943D-E3D48145CC6B}" type="parTrans" cxnId="{BA427378-4B40-4BF0-9545-90F7CF37FFAC}">
      <dgm:prSet/>
      <dgm:spPr/>
      <dgm:t>
        <a:bodyPr/>
        <a:lstStyle/>
        <a:p>
          <a:endParaRPr lang="es-EC" sz="2000"/>
        </a:p>
      </dgm:t>
    </dgm:pt>
    <dgm:pt modelId="{894A3433-580B-4354-ABE0-7189DDC758FB}">
      <dgm:prSet phldrT="[Texto]" custT="1"/>
      <dgm:spPr/>
      <dgm:t>
        <a:bodyPr/>
        <a:lstStyle/>
        <a:p>
          <a:r>
            <a:rPr lang="es-EC" sz="1200"/>
            <a:t>CONFIGURACION DE ACCION-MONITERO-ESTADISTICA</a:t>
          </a:r>
        </a:p>
        <a:p>
          <a:r>
            <a:rPr lang="es-EC" sz="1200"/>
            <a:t>RAMPA DOBLE</a:t>
          </a:r>
        </a:p>
      </dgm:t>
    </dgm:pt>
    <dgm:pt modelId="{FF06C0B3-A2CF-4255-ACCB-BEA2C2409E04}" type="sibTrans" cxnId="{8784A823-F7DB-439D-8BAA-21C160E37908}">
      <dgm:prSet/>
      <dgm:spPr/>
      <dgm:t>
        <a:bodyPr/>
        <a:lstStyle/>
        <a:p>
          <a:endParaRPr lang="es-EC" sz="2000"/>
        </a:p>
      </dgm:t>
    </dgm:pt>
    <dgm:pt modelId="{D3E277DF-5E30-4093-A1CA-71F577DF63EA}" type="parTrans" cxnId="{8784A823-F7DB-439D-8BAA-21C160E37908}">
      <dgm:prSet/>
      <dgm:spPr/>
      <dgm:t>
        <a:bodyPr/>
        <a:lstStyle/>
        <a:p>
          <a:endParaRPr lang="es-EC" sz="2000"/>
        </a:p>
      </dgm:t>
    </dgm:pt>
    <dgm:pt modelId="{DC9FEBE8-2FD5-4C01-86B2-F2184A8C23FB}">
      <dgm:prSet custT="1"/>
      <dgm:spPr/>
      <dgm:t>
        <a:bodyPr/>
        <a:lstStyle/>
        <a:p>
          <a:r>
            <a:rPr lang="es-EC" sz="1200"/>
            <a:t>CONFIGURACION DE ACCION-MONITOREO-ESTADISTICA</a:t>
          </a:r>
        </a:p>
        <a:p>
          <a:r>
            <a:rPr lang="es-EC" sz="1200"/>
            <a:t>RAMPA TRIPLE</a:t>
          </a:r>
        </a:p>
      </dgm:t>
    </dgm:pt>
    <dgm:pt modelId="{9794EC20-C827-4631-A133-313D13885CC2}" type="parTrans" cxnId="{681078E2-1AE1-42EB-8490-11BFDD51280A}">
      <dgm:prSet/>
      <dgm:spPr/>
      <dgm:t>
        <a:bodyPr/>
        <a:lstStyle/>
        <a:p>
          <a:endParaRPr lang="es-EC" sz="2000"/>
        </a:p>
      </dgm:t>
    </dgm:pt>
    <dgm:pt modelId="{C65E1CED-8ADB-477D-A4A9-00CF2A05E950}" type="sibTrans" cxnId="{681078E2-1AE1-42EB-8490-11BFDD51280A}">
      <dgm:prSet/>
      <dgm:spPr/>
      <dgm:t>
        <a:bodyPr/>
        <a:lstStyle/>
        <a:p>
          <a:endParaRPr lang="es-EC" sz="2000"/>
        </a:p>
      </dgm:t>
    </dgm:pt>
    <dgm:pt modelId="{020D403D-3D4A-4E03-9F4B-63FA256C8039}">
      <dgm:prSet custT="1"/>
      <dgm:spPr/>
      <dgm:t>
        <a:bodyPr/>
        <a:lstStyle/>
        <a:p>
          <a:r>
            <a:rPr lang="es-EC" sz="1200"/>
            <a:t>CONFIGURACION DE ACCION-MONITOREO-ESTADISTICA</a:t>
          </a:r>
        </a:p>
        <a:p>
          <a:r>
            <a:rPr lang="es-EC" sz="1200"/>
            <a:t>MODO MANUAL</a:t>
          </a:r>
        </a:p>
      </dgm:t>
    </dgm:pt>
    <dgm:pt modelId="{1D9004CF-8C87-4D4C-9900-2CB0F3823001}" type="parTrans" cxnId="{7E3055A9-4D5E-40FE-BA7F-FA14E2739EEF}">
      <dgm:prSet/>
      <dgm:spPr/>
      <dgm:t>
        <a:bodyPr/>
        <a:lstStyle/>
        <a:p>
          <a:endParaRPr lang="es-EC" sz="2000"/>
        </a:p>
      </dgm:t>
    </dgm:pt>
    <dgm:pt modelId="{49C01645-670E-4124-BC8F-5003BAD66CA0}" type="sibTrans" cxnId="{7E3055A9-4D5E-40FE-BA7F-FA14E2739EEF}">
      <dgm:prSet/>
      <dgm:spPr/>
      <dgm:t>
        <a:bodyPr/>
        <a:lstStyle/>
        <a:p>
          <a:endParaRPr lang="es-EC" sz="2000"/>
        </a:p>
      </dgm:t>
    </dgm:pt>
    <dgm:pt modelId="{E45BF34D-0F14-483C-A06D-3EF2B0652F6E}" type="pres">
      <dgm:prSet presAssocID="{8B4E0B8D-205F-4C96-A6CC-A25BDE84C2B4}" presName="mainComposite" presStyleCnt="0">
        <dgm:presLayoutVars>
          <dgm:chPref val="1"/>
          <dgm:dir/>
          <dgm:animOne val="branch"/>
          <dgm:animLvl val="lvl"/>
          <dgm:resizeHandles val="exact"/>
        </dgm:presLayoutVars>
      </dgm:prSet>
      <dgm:spPr/>
    </dgm:pt>
    <dgm:pt modelId="{E86EB787-51CF-40CF-A8C0-EA00154DB120}" type="pres">
      <dgm:prSet presAssocID="{8B4E0B8D-205F-4C96-A6CC-A25BDE84C2B4}" presName="hierFlow" presStyleCnt="0"/>
      <dgm:spPr/>
    </dgm:pt>
    <dgm:pt modelId="{CE5C8A42-1975-4328-AEB7-CA27DE2BF739}" type="pres">
      <dgm:prSet presAssocID="{8B4E0B8D-205F-4C96-A6CC-A25BDE84C2B4}" presName="firstBuf" presStyleCnt="0"/>
      <dgm:spPr/>
    </dgm:pt>
    <dgm:pt modelId="{83F852F6-D3C1-4137-88F9-EBD34746E55A}" type="pres">
      <dgm:prSet presAssocID="{8B4E0B8D-205F-4C96-A6CC-A25BDE84C2B4}" presName="hierChild1" presStyleCnt="0">
        <dgm:presLayoutVars>
          <dgm:chPref val="1"/>
          <dgm:animOne val="branch"/>
          <dgm:animLvl val="lvl"/>
        </dgm:presLayoutVars>
      </dgm:prSet>
      <dgm:spPr/>
    </dgm:pt>
    <dgm:pt modelId="{974FD8B9-F7E7-4E8F-8B38-1EE4D9A3450D}" type="pres">
      <dgm:prSet presAssocID="{FCC4B6F6-81D7-424C-AF01-BBC44403F6C8}" presName="Name14" presStyleCnt="0"/>
      <dgm:spPr/>
    </dgm:pt>
    <dgm:pt modelId="{99965C13-7691-4DB9-BB50-D16B010455FC}" type="pres">
      <dgm:prSet presAssocID="{FCC4B6F6-81D7-424C-AF01-BBC44403F6C8}" presName="level1Shape" presStyleLbl="node0" presStyleIdx="0" presStyleCnt="1" custScaleX="156480">
        <dgm:presLayoutVars>
          <dgm:chPref val="3"/>
        </dgm:presLayoutVars>
      </dgm:prSet>
      <dgm:spPr/>
    </dgm:pt>
    <dgm:pt modelId="{F006A69C-2CFD-4B17-A2E2-BB6D1353F314}" type="pres">
      <dgm:prSet presAssocID="{FCC4B6F6-81D7-424C-AF01-BBC44403F6C8}" presName="hierChild2" presStyleCnt="0"/>
      <dgm:spPr/>
    </dgm:pt>
    <dgm:pt modelId="{BD82FF3F-EA2F-4B1B-975F-2499E132B93C}" type="pres">
      <dgm:prSet presAssocID="{CA4794FA-AD9C-4095-95C6-6E4286FC5273}" presName="Name19" presStyleLbl="parChTrans1D2" presStyleIdx="0" presStyleCnt="1"/>
      <dgm:spPr/>
    </dgm:pt>
    <dgm:pt modelId="{847A7D31-F975-4353-9F18-95D02604F37B}" type="pres">
      <dgm:prSet presAssocID="{BFEEA97A-70A1-4776-B7D8-4B3E3330B58B}" presName="Name21" presStyleCnt="0"/>
      <dgm:spPr/>
    </dgm:pt>
    <dgm:pt modelId="{37EE39D1-88C8-45DA-92B1-49009CF753B4}" type="pres">
      <dgm:prSet presAssocID="{BFEEA97A-70A1-4776-B7D8-4B3E3330B58B}" presName="level2Shape" presStyleLbl="node2" presStyleIdx="0" presStyleCnt="1" custScaleX="288412"/>
      <dgm:spPr/>
    </dgm:pt>
    <dgm:pt modelId="{385BCC72-F64E-4B85-BF2A-5459E4BA8D77}" type="pres">
      <dgm:prSet presAssocID="{BFEEA97A-70A1-4776-B7D8-4B3E3330B58B}" presName="hierChild3" presStyleCnt="0"/>
      <dgm:spPr/>
    </dgm:pt>
    <dgm:pt modelId="{7AC83351-76A1-4183-AD92-37492B196356}" type="pres">
      <dgm:prSet presAssocID="{030456D4-81D9-4B6B-943D-E3D48145CC6B}" presName="Name19" presStyleLbl="parChTrans1D3" presStyleIdx="0" presStyleCnt="4"/>
      <dgm:spPr/>
    </dgm:pt>
    <dgm:pt modelId="{C99D0148-EDD6-469A-9296-75D2DD4DCAEC}" type="pres">
      <dgm:prSet presAssocID="{D43E4408-D979-4CB2-98F1-FAB12D5AB65F}" presName="Name21" presStyleCnt="0"/>
      <dgm:spPr/>
    </dgm:pt>
    <dgm:pt modelId="{816B8D5B-0966-4EBF-A0FC-A5AFF5B9E972}" type="pres">
      <dgm:prSet presAssocID="{D43E4408-D979-4CB2-98F1-FAB12D5AB65F}" presName="level2Shape" presStyleLbl="node3" presStyleIdx="0" presStyleCnt="4" custScaleY="220195"/>
      <dgm:spPr/>
    </dgm:pt>
    <dgm:pt modelId="{2466D8B9-051D-40F9-AB4C-6E73F889FE84}" type="pres">
      <dgm:prSet presAssocID="{D43E4408-D979-4CB2-98F1-FAB12D5AB65F}" presName="hierChild3" presStyleCnt="0"/>
      <dgm:spPr/>
    </dgm:pt>
    <dgm:pt modelId="{A6DD1239-5892-4CBE-ACB4-D8DE0A4D55D6}" type="pres">
      <dgm:prSet presAssocID="{D3E277DF-5E30-4093-A1CA-71F577DF63EA}" presName="Name19" presStyleLbl="parChTrans1D3" presStyleIdx="1" presStyleCnt="4"/>
      <dgm:spPr/>
    </dgm:pt>
    <dgm:pt modelId="{5F0D6D16-5F49-4B9B-9428-E0C9430B0ADE}" type="pres">
      <dgm:prSet presAssocID="{894A3433-580B-4354-ABE0-7189DDC758FB}" presName="Name21" presStyleCnt="0"/>
      <dgm:spPr/>
    </dgm:pt>
    <dgm:pt modelId="{A624F013-7E7B-4D57-93EF-E905E596B96C}" type="pres">
      <dgm:prSet presAssocID="{894A3433-580B-4354-ABE0-7189DDC758FB}" presName="level2Shape" presStyleLbl="node3" presStyleIdx="1" presStyleCnt="4" custScaleY="224880"/>
      <dgm:spPr/>
    </dgm:pt>
    <dgm:pt modelId="{3C663D5E-0406-45D8-8470-869332C9584C}" type="pres">
      <dgm:prSet presAssocID="{894A3433-580B-4354-ABE0-7189DDC758FB}" presName="hierChild3" presStyleCnt="0"/>
      <dgm:spPr/>
    </dgm:pt>
    <dgm:pt modelId="{3EC8876B-056C-43F9-A754-E52B97A914D1}" type="pres">
      <dgm:prSet presAssocID="{9794EC20-C827-4631-A133-313D13885CC2}" presName="Name19" presStyleLbl="parChTrans1D3" presStyleIdx="2" presStyleCnt="4"/>
      <dgm:spPr/>
    </dgm:pt>
    <dgm:pt modelId="{C0248314-9350-4A4A-B76E-EA0336908B80}" type="pres">
      <dgm:prSet presAssocID="{DC9FEBE8-2FD5-4C01-86B2-F2184A8C23FB}" presName="Name21" presStyleCnt="0"/>
      <dgm:spPr/>
    </dgm:pt>
    <dgm:pt modelId="{048E5924-4B27-4BBE-A631-77DA8471F176}" type="pres">
      <dgm:prSet presAssocID="{DC9FEBE8-2FD5-4C01-86B2-F2184A8C23FB}" presName="level2Shape" presStyleLbl="node3" presStyleIdx="2" presStyleCnt="4" custScaleY="224880"/>
      <dgm:spPr/>
    </dgm:pt>
    <dgm:pt modelId="{6470E29A-2B59-4391-ADEB-1EDBEDE0470C}" type="pres">
      <dgm:prSet presAssocID="{DC9FEBE8-2FD5-4C01-86B2-F2184A8C23FB}" presName="hierChild3" presStyleCnt="0"/>
      <dgm:spPr/>
    </dgm:pt>
    <dgm:pt modelId="{817A4640-21F8-4E62-B5FC-8C215288A166}" type="pres">
      <dgm:prSet presAssocID="{1D9004CF-8C87-4D4C-9900-2CB0F3823001}" presName="Name19" presStyleLbl="parChTrans1D3" presStyleIdx="3" presStyleCnt="4"/>
      <dgm:spPr/>
    </dgm:pt>
    <dgm:pt modelId="{38700E2E-3AD3-477C-89D5-728D32F17B43}" type="pres">
      <dgm:prSet presAssocID="{020D403D-3D4A-4E03-9F4B-63FA256C8039}" presName="Name21" presStyleCnt="0"/>
      <dgm:spPr/>
    </dgm:pt>
    <dgm:pt modelId="{A2693C66-9150-4368-B861-41D6B229F4C8}" type="pres">
      <dgm:prSet presAssocID="{020D403D-3D4A-4E03-9F4B-63FA256C8039}" presName="level2Shape" presStyleLbl="node3" presStyleIdx="3" presStyleCnt="4" custScaleY="218202"/>
      <dgm:spPr/>
    </dgm:pt>
    <dgm:pt modelId="{722AC33D-0710-4A17-8EDD-4E2C3BFB4D30}" type="pres">
      <dgm:prSet presAssocID="{020D403D-3D4A-4E03-9F4B-63FA256C8039}" presName="hierChild3" presStyleCnt="0"/>
      <dgm:spPr/>
    </dgm:pt>
    <dgm:pt modelId="{C26AD6DF-8F6E-4B00-A1FE-7E2DF8C63090}" type="pres">
      <dgm:prSet presAssocID="{8B4E0B8D-205F-4C96-A6CC-A25BDE84C2B4}" presName="bgShapesFlow" presStyleCnt="0"/>
      <dgm:spPr/>
    </dgm:pt>
    <dgm:pt modelId="{A258ACD1-8029-4643-9596-8307AC1A6475}" type="pres">
      <dgm:prSet presAssocID="{903FB520-3FA7-49B5-B76F-80A33123EEC6}" presName="rectComp" presStyleCnt="0"/>
      <dgm:spPr/>
    </dgm:pt>
    <dgm:pt modelId="{5C807D86-D834-481E-8F1C-A7D17E758605}" type="pres">
      <dgm:prSet presAssocID="{903FB520-3FA7-49B5-B76F-80A33123EEC6}" presName="bgRect" presStyleLbl="bgShp" presStyleIdx="0" presStyleCnt="3"/>
      <dgm:spPr/>
    </dgm:pt>
    <dgm:pt modelId="{7055BB28-F1AD-4F66-9B67-E95B06B05493}" type="pres">
      <dgm:prSet presAssocID="{903FB520-3FA7-49B5-B76F-80A33123EEC6}" presName="bgRectTx" presStyleLbl="bgShp" presStyleIdx="0" presStyleCnt="3">
        <dgm:presLayoutVars>
          <dgm:bulletEnabled val="1"/>
        </dgm:presLayoutVars>
      </dgm:prSet>
      <dgm:spPr/>
    </dgm:pt>
    <dgm:pt modelId="{8D44D589-864E-427C-9CAF-976251F74BBA}" type="pres">
      <dgm:prSet presAssocID="{903FB520-3FA7-49B5-B76F-80A33123EEC6}" presName="spComp" presStyleCnt="0"/>
      <dgm:spPr/>
    </dgm:pt>
    <dgm:pt modelId="{B171C3E4-CC29-457A-965B-28C2EB700EBB}" type="pres">
      <dgm:prSet presAssocID="{903FB520-3FA7-49B5-B76F-80A33123EEC6}" presName="vSp" presStyleCnt="0"/>
      <dgm:spPr/>
    </dgm:pt>
    <dgm:pt modelId="{E22AFE71-CAAC-40F5-B165-BACD46B27B16}" type="pres">
      <dgm:prSet presAssocID="{AC93E529-A3E5-4655-849F-2F80E56B6330}" presName="rectComp" presStyleCnt="0"/>
      <dgm:spPr/>
    </dgm:pt>
    <dgm:pt modelId="{8E1BDC5B-014B-4C60-9FA7-D403C2339772}" type="pres">
      <dgm:prSet presAssocID="{AC93E529-A3E5-4655-849F-2F80E56B6330}" presName="bgRect" presStyleLbl="bgShp" presStyleIdx="1" presStyleCnt="3"/>
      <dgm:spPr/>
    </dgm:pt>
    <dgm:pt modelId="{9EAD879E-17C6-423F-B8D1-830D6DD70B38}" type="pres">
      <dgm:prSet presAssocID="{AC93E529-A3E5-4655-849F-2F80E56B6330}" presName="bgRectTx" presStyleLbl="bgShp" presStyleIdx="1" presStyleCnt="3">
        <dgm:presLayoutVars>
          <dgm:bulletEnabled val="1"/>
        </dgm:presLayoutVars>
      </dgm:prSet>
      <dgm:spPr/>
    </dgm:pt>
    <dgm:pt modelId="{12A7F3B1-07E7-40A1-85F3-A8AC73D53CC5}" type="pres">
      <dgm:prSet presAssocID="{AC93E529-A3E5-4655-849F-2F80E56B6330}" presName="spComp" presStyleCnt="0"/>
      <dgm:spPr/>
    </dgm:pt>
    <dgm:pt modelId="{74F78590-1C0E-4C33-BA67-DDC15F6A2D27}" type="pres">
      <dgm:prSet presAssocID="{AC93E529-A3E5-4655-849F-2F80E56B6330}" presName="vSp" presStyleCnt="0"/>
      <dgm:spPr/>
    </dgm:pt>
    <dgm:pt modelId="{2B146290-DC9B-455F-BDAC-15A5FD33C1F3}" type="pres">
      <dgm:prSet presAssocID="{59670B6A-A198-4F53-8BD9-228320BC9E8B}" presName="rectComp" presStyleCnt="0"/>
      <dgm:spPr/>
    </dgm:pt>
    <dgm:pt modelId="{E7D817CA-1D80-438F-8A3E-E64DA8DA9A3A}" type="pres">
      <dgm:prSet presAssocID="{59670B6A-A198-4F53-8BD9-228320BC9E8B}" presName="bgRect" presStyleLbl="bgShp" presStyleIdx="2" presStyleCnt="3" custScaleY="206301"/>
      <dgm:spPr/>
    </dgm:pt>
    <dgm:pt modelId="{8F5C22F5-4B88-4A48-A7FB-50788088076B}" type="pres">
      <dgm:prSet presAssocID="{59670B6A-A198-4F53-8BD9-228320BC9E8B}" presName="bgRectTx" presStyleLbl="bgShp" presStyleIdx="2" presStyleCnt="3">
        <dgm:presLayoutVars>
          <dgm:bulletEnabled val="1"/>
        </dgm:presLayoutVars>
      </dgm:prSet>
      <dgm:spPr/>
    </dgm:pt>
  </dgm:ptLst>
  <dgm:cxnLst>
    <dgm:cxn modelId="{04BA0F00-31DE-45B2-84E7-D43755E14333}" srcId="{8B4E0B8D-205F-4C96-A6CC-A25BDE84C2B4}" destId="{903FB520-3FA7-49B5-B76F-80A33123EEC6}" srcOrd="1" destOrd="0" parTransId="{39CAE367-4AA7-447D-812B-75E66679A2D3}" sibTransId="{1C76480C-6025-45BD-BEE5-F1CCE2E861ED}"/>
    <dgm:cxn modelId="{284CC407-1982-4437-96AD-7C45116BB2AB}" srcId="{FCC4B6F6-81D7-424C-AF01-BBC44403F6C8}" destId="{BFEEA97A-70A1-4776-B7D8-4B3E3330B58B}" srcOrd="0" destOrd="0" parTransId="{CA4794FA-AD9C-4095-95C6-6E4286FC5273}" sibTransId="{A597FC69-C202-431D-B13A-6413EECBE8D2}"/>
    <dgm:cxn modelId="{B77DBC0D-76F0-48E0-8712-55529CFFBC21}" type="presOf" srcId="{FCC4B6F6-81D7-424C-AF01-BBC44403F6C8}" destId="{99965C13-7691-4DB9-BB50-D16B010455FC}" srcOrd="0" destOrd="0" presId="urn:microsoft.com/office/officeart/2005/8/layout/hierarchy6"/>
    <dgm:cxn modelId="{6253091B-70C3-461A-B95C-C58167678102}" type="presOf" srcId="{59670B6A-A198-4F53-8BD9-228320BC9E8B}" destId="{E7D817CA-1D80-438F-8A3E-E64DA8DA9A3A}" srcOrd="0" destOrd="0" presId="urn:microsoft.com/office/officeart/2005/8/layout/hierarchy6"/>
    <dgm:cxn modelId="{8784A823-F7DB-439D-8BAA-21C160E37908}" srcId="{BFEEA97A-70A1-4776-B7D8-4B3E3330B58B}" destId="{894A3433-580B-4354-ABE0-7189DDC758FB}" srcOrd="1" destOrd="0" parTransId="{D3E277DF-5E30-4093-A1CA-71F577DF63EA}" sibTransId="{FF06C0B3-A2CF-4255-ACCB-BEA2C2409E04}"/>
    <dgm:cxn modelId="{BF6DF927-2926-4682-BBB6-A6263C787D1C}" type="presOf" srcId="{CA4794FA-AD9C-4095-95C6-6E4286FC5273}" destId="{BD82FF3F-EA2F-4B1B-975F-2499E132B93C}" srcOrd="0" destOrd="0" presId="urn:microsoft.com/office/officeart/2005/8/layout/hierarchy6"/>
    <dgm:cxn modelId="{6D6AE72C-1474-4506-B4A5-12155BDE918A}" type="presOf" srcId="{903FB520-3FA7-49B5-B76F-80A33123EEC6}" destId="{5C807D86-D834-481E-8F1C-A7D17E758605}" srcOrd="0" destOrd="0" presId="urn:microsoft.com/office/officeart/2005/8/layout/hierarchy6"/>
    <dgm:cxn modelId="{41F6893B-9543-4E57-A28F-EEBAB5F6F0E8}" srcId="{8B4E0B8D-205F-4C96-A6CC-A25BDE84C2B4}" destId="{FCC4B6F6-81D7-424C-AF01-BBC44403F6C8}" srcOrd="0" destOrd="0" parTransId="{7D51EFEF-7D86-4A33-BC76-DE5231C2B304}" sibTransId="{BDC5DABA-A0FF-4138-98EC-7DD0C6950F0E}"/>
    <dgm:cxn modelId="{35F24D63-B195-4FA1-AD3D-E288D94C3763}" type="presOf" srcId="{DC9FEBE8-2FD5-4C01-86B2-F2184A8C23FB}" destId="{048E5924-4B27-4BBE-A631-77DA8471F176}" srcOrd="0" destOrd="0" presId="urn:microsoft.com/office/officeart/2005/8/layout/hierarchy6"/>
    <dgm:cxn modelId="{00C02A64-87D4-41F4-87EF-EAB2F7D0407C}" type="presOf" srcId="{9794EC20-C827-4631-A133-313D13885CC2}" destId="{3EC8876B-056C-43F9-A754-E52B97A914D1}" srcOrd="0" destOrd="0" presId="urn:microsoft.com/office/officeart/2005/8/layout/hierarchy6"/>
    <dgm:cxn modelId="{C500074A-DA3E-4FD3-81F9-8F29163C1A35}" srcId="{8B4E0B8D-205F-4C96-A6CC-A25BDE84C2B4}" destId="{59670B6A-A198-4F53-8BD9-228320BC9E8B}" srcOrd="3" destOrd="0" parTransId="{42C80DBC-A30A-4FFA-B07A-1FECBE667A51}" sibTransId="{A96B6465-A880-4F5B-8D10-B775BDFE54BD}"/>
    <dgm:cxn modelId="{BA427378-4B40-4BF0-9545-90F7CF37FFAC}" srcId="{BFEEA97A-70A1-4776-B7D8-4B3E3330B58B}" destId="{D43E4408-D979-4CB2-98F1-FAB12D5AB65F}" srcOrd="0" destOrd="0" parTransId="{030456D4-81D9-4B6B-943D-E3D48145CC6B}" sibTransId="{D4938999-18D2-4CCC-B027-CB2C78A014A1}"/>
    <dgm:cxn modelId="{6D9CC085-8A2F-4D54-ACE5-D9278757AF18}" type="presOf" srcId="{AC93E529-A3E5-4655-849F-2F80E56B6330}" destId="{8E1BDC5B-014B-4C60-9FA7-D403C2339772}" srcOrd="0" destOrd="0" presId="urn:microsoft.com/office/officeart/2005/8/layout/hierarchy6"/>
    <dgm:cxn modelId="{08A9C985-1A16-4604-B929-A1185BD359E5}" srcId="{8B4E0B8D-205F-4C96-A6CC-A25BDE84C2B4}" destId="{AC93E529-A3E5-4655-849F-2F80E56B6330}" srcOrd="2" destOrd="0" parTransId="{4F3F9BA7-FE0A-49CB-AD7C-798BA8F81EFD}" sibTransId="{75BD1181-F599-455F-A406-A0F2AD480803}"/>
    <dgm:cxn modelId="{1DDB568A-6CDD-4ED9-92FD-6FBC8A9174DF}" type="presOf" srcId="{894A3433-580B-4354-ABE0-7189DDC758FB}" destId="{A624F013-7E7B-4D57-93EF-E905E596B96C}" srcOrd="0" destOrd="0" presId="urn:microsoft.com/office/officeart/2005/8/layout/hierarchy6"/>
    <dgm:cxn modelId="{A0698C8B-3563-4286-A1F6-59618A14244D}" type="presOf" srcId="{59670B6A-A198-4F53-8BD9-228320BC9E8B}" destId="{8F5C22F5-4B88-4A48-A7FB-50788088076B}" srcOrd="1" destOrd="0" presId="urn:microsoft.com/office/officeart/2005/8/layout/hierarchy6"/>
    <dgm:cxn modelId="{7479D090-15DD-425D-8E8D-D25E7DE83686}" type="presOf" srcId="{903FB520-3FA7-49B5-B76F-80A33123EEC6}" destId="{7055BB28-F1AD-4F66-9B67-E95B06B05493}" srcOrd="1" destOrd="0" presId="urn:microsoft.com/office/officeart/2005/8/layout/hierarchy6"/>
    <dgm:cxn modelId="{17215E99-8174-416C-A61D-ABB8DA98B17F}" type="presOf" srcId="{1D9004CF-8C87-4D4C-9900-2CB0F3823001}" destId="{817A4640-21F8-4E62-B5FC-8C215288A166}" srcOrd="0" destOrd="0" presId="urn:microsoft.com/office/officeart/2005/8/layout/hierarchy6"/>
    <dgm:cxn modelId="{203AB899-BA33-4EA9-89D7-1E5F61C82BFD}" type="presOf" srcId="{BFEEA97A-70A1-4776-B7D8-4B3E3330B58B}" destId="{37EE39D1-88C8-45DA-92B1-49009CF753B4}" srcOrd="0" destOrd="0" presId="urn:microsoft.com/office/officeart/2005/8/layout/hierarchy6"/>
    <dgm:cxn modelId="{EEEDA6A0-7CE0-41C3-8EFD-B1BF3438A776}" type="presOf" srcId="{D43E4408-D979-4CB2-98F1-FAB12D5AB65F}" destId="{816B8D5B-0966-4EBF-A0FC-A5AFF5B9E972}" srcOrd="0" destOrd="0" presId="urn:microsoft.com/office/officeart/2005/8/layout/hierarchy6"/>
    <dgm:cxn modelId="{7E3055A9-4D5E-40FE-BA7F-FA14E2739EEF}" srcId="{BFEEA97A-70A1-4776-B7D8-4B3E3330B58B}" destId="{020D403D-3D4A-4E03-9F4B-63FA256C8039}" srcOrd="3" destOrd="0" parTransId="{1D9004CF-8C87-4D4C-9900-2CB0F3823001}" sibTransId="{49C01645-670E-4124-BC8F-5003BAD66CA0}"/>
    <dgm:cxn modelId="{5A866FC3-EB43-495C-816D-8F6B971384AF}" type="presOf" srcId="{D3E277DF-5E30-4093-A1CA-71F577DF63EA}" destId="{A6DD1239-5892-4CBE-ACB4-D8DE0A4D55D6}" srcOrd="0" destOrd="0" presId="urn:microsoft.com/office/officeart/2005/8/layout/hierarchy6"/>
    <dgm:cxn modelId="{FD145CC5-7B81-4061-AE6A-7FE586229FCD}" type="presOf" srcId="{8B4E0B8D-205F-4C96-A6CC-A25BDE84C2B4}" destId="{E45BF34D-0F14-483C-A06D-3EF2B0652F6E}" srcOrd="0" destOrd="0" presId="urn:microsoft.com/office/officeart/2005/8/layout/hierarchy6"/>
    <dgm:cxn modelId="{81B2D5DB-49E4-4A03-82B8-BF1EF01B9180}" type="presOf" srcId="{030456D4-81D9-4B6B-943D-E3D48145CC6B}" destId="{7AC83351-76A1-4183-AD92-37492B196356}" srcOrd="0" destOrd="0" presId="urn:microsoft.com/office/officeart/2005/8/layout/hierarchy6"/>
    <dgm:cxn modelId="{681078E2-1AE1-42EB-8490-11BFDD51280A}" srcId="{BFEEA97A-70A1-4776-B7D8-4B3E3330B58B}" destId="{DC9FEBE8-2FD5-4C01-86B2-F2184A8C23FB}" srcOrd="2" destOrd="0" parTransId="{9794EC20-C827-4631-A133-313D13885CC2}" sibTransId="{C65E1CED-8ADB-477D-A4A9-00CF2A05E950}"/>
    <dgm:cxn modelId="{31781BEB-B12D-4CE1-BE8E-ECAF9EE8F763}" type="presOf" srcId="{AC93E529-A3E5-4655-849F-2F80E56B6330}" destId="{9EAD879E-17C6-423F-B8D1-830D6DD70B38}" srcOrd="1" destOrd="0" presId="urn:microsoft.com/office/officeart/2005/8/layout/hierarchy6"/>
    <dgm:cxn modelId="{503568FC-6C0F-4E0B-AD28-DE6ABD3A0F71}" type="presOf" srcId="{020D403D-3D4A-4E03-9F4B-63FA256C8039}" destId="{A2693C66-9150-4368-B861-41D6B229F4C8}" srcOrd="0" destOrd="0" presId="urn:microsoft.com/office/officeart/2005/8/layout/hierarchy6"/>
    <dgm:cxn modelId="{7C39039D-815F-426A-A8EE-27D6081837AA}" type="presParOf" srcId="{E45BF34D-0F14-483C-A06D-3EF2B0652F6E}" destId="{E86EB787-51CF-40CF-A8C0-EA00154DB120}" srcOrd="0" destOrd="0" presId="urn:microsoft.com/office/officeart/2005/8/layout/hierarchy6"/>
    <dgm:cxn modelId="{426A51A1-6A9F-4AC5-BE88-33A810DE299F}" type="presParOf" srcId="{E86EB787-51CF-40CF-A8C0-EA00154DB120}" destId="{CE5C8A42-1975-4328-AEB7-CA27DE2BF739}" srcOrd="0" destOrd="0" presId="urn:microsoft.com/office/officeart/2005/8/layout/hierarchy6"/>
    <dgm:cxn modelId="{2B7269E7-88DE-4777-BBA4-0F48B2C9A9BC}" type="presParOf" srcId="{E86EB787-51CF-40CF-A8C0-EA00154DB120}" destId="{83F852F6-D3C1-4137-88F9-EBD34746E55A}" srcOrd="1" destOrd="0" presId="urn:microsoft.com/office/officeart/2005/8/layout/hierarchy6"/>
    <dgm:cxn modelId="{48E68335-D004-4A55-B2A4-1CF1823D6E09}" type="presParOf" srcId="{83F852F6-D3C1-4137-88F9-EBD34746E55A}" destId="{974FD8B9-F7E7-4E8F-8B38-1EE4D9A3450D}" srcOrd="0" destOrd="0" presId="urn:microsoft.com/office/officeart/2005/8/layout/hierarchy6"/>
    <dgm:cxn modelId="{6F1B42C3-841E-468E-BC0F-AC195382D9B3}" type="presParOf" srcId="{974FD8B9-F7E7-4E8F-8B38-1EE4D9A3450D}" destId="{99965C13-7691-4DB9-BB50-D16B010455FC}" srcOrd="0" destOrd="0" presId="urn:microsoft.com/office/officeart/2005/8/layout/hierarchy6"/>
    <dgm:cxn modelId="{2A8B0A7A-5688-46BC-987E-6C0CFEECDF73}" type="presParOf" srcId="{974FD8B9-F7E7-4E8F-8B38-1EE4D9A3450D}" destId="{F006A69C-2CFD-4B17-A2E2-BB6D1353F314}" srcOrd="1" destOrd="0" presId="urn:microsoft.com/office/officeart/2005/8/layout/hierarchy6"/>
    <dgm:cxn modelId="{2D706D11-6D51-49AD-926D-4BB4A61C212D}" type="presParOf" srcId="{F006A69C-2CFD-4B17-A2E2-BB6D1353F314}" destId="{BD82FF3F-EA2F-4B1B-975F-2499E132B93C}" srcOrd="0" destOrd="0" presId="urn:microsoft.com/office/officeart/2005/8/layout/hierarchy6"/>
    <dgm:cxn modelId="{0B2A50C9-3FB7-42F5-A284-F2FFEA63CE57}" type="presParOf" srcId="{F006A69C-2CFD-4B17-A2E2-BB6D1353F314}" destId="{847A7D31-F975-4353-9F18-95D02604F37B}" srcOrd="1" destOrd="0" presId="urn:microsoft.com/office/officeart/2005/8/layout/hierarchy6"/>
    <dgm:cxn modelId="{DCA744C1-17EE-4DB4-855D-A9118EA7FA6E}" type="presParOf" srcId="{847A7D31-F975-4353-9F18-95D02604F37B}" destId="{37EE39D1-88C8-45DA-92B1-49009CF753B4}" srcOrd="0" destOrd="0" presId="urn:microsoft.com/office/officeart/2005/8/layout/hierarchy6"/>
    <dgm:cxn modelId="{A0CA47AD-E841-4B0D-B064-5DACF2BE2440}" type="presParOf" srcId="{847A7D31-F975-4353-9F18-95D02604F37B}" destId="{385BCC72-F64E-4B85-BF2A-5459E4BA8D77}" srcOrd="1" destOrd="0" presId="urn:microsoft.com/office/officeart/2005/8/layout/hierarchy6"/>
    <dgm:cxn modelId="{3ABC9E23-DC82-4CD1-97E2-4770743F1996}" type="presParOf" srcId="{385BCC72-F64E-4B85-BF2A-5459E4BA8D77}" destId="{7AC83351-76A1-4183-AD92-37492B196356}" srcOrd="0" destOrd="0" presId="urn:microsoft.com/office/officeart/2005/8/layout/hierarchy6"/>
    <dgm:cxn modelId="{D1C535F1-9FC8-476B-9BCC-30C50A5C8EBB}" type="presParOf" srcId="{385BCC72-F64E-4B85-BF2A-5459E4BA8D77}" destId="{C99D0148-EDD6-469A-9296-75D2DD4DCAEC}" srcOrd="1" destOrd="0" presId="urn:microsoft.com/office/officeart/2005/8/layout/hierarchy6"/>
    <dgm:cxn modelId="{04E7C7D4-9C9D-44C5-86B6-357F2FE640F9}" type="presParOf" srcId="{C99D0148-EDD6-469A-9296-75D2DD4DCAEC}" destId="{816B8D5B-0966-4EBF-A0FC-A5AFF5B9E972}" srcOrd="0" destOrd="0" presId="urn:microsoft.com/office/officeart/2005/8/layout/hierarchy6"/>
    <dgm:cxn modelId="{3B3AF20E-AB75-4CAD-9705-B925D6850387}" type="presParOf" srcId="{C99D0148-EDD6-469A-9296-75D2DD4DCAEC}" destId="{2466D8B9-051D-40F9-AB4C-6E73F889FE84}" srcOrd="1" destOrd="0" presId="urn:microsoft.com/office/officeart/2005/8/layout/hierarchy6"/>
    <dgm:cxn modelId="{FB28C354-12EF-43BB-AF86-1B8148937F40}" type="presParOf" srcId="{385BCC72-F64E-4B85-BF2A-5459E4BA8D77}" destId="{A6DD1239-5892-4CBE-ACB4-D8DE0A4D55D6}" srcOrd="2" destOrd="0" presId="urn:microsoft.com/office/officeart/2005/8/layout/hierarchy6"/>
    <dgm:cxn modelId="{18F1A4C2-B243-45E5-A158-7AA5765E0629}" type="presParOf" srcId="{385BCC72-F64E-4B85-BF2A-5459E4BA8D77}" destId="{5F0D6D16-5F49-4B9B-9428-E0C9430B0ADE}" srcOrd="3" destOrd="0" presId="urn:microsoft.com/office/officeart/2005/8/layout/hierarchy6"/>
    <dgm:cxn modelId="{F52884D1-2F61-4FFF-9B30-B915DFF067E1}" type="presParOf" srcId="{5F0D6D16-5F49-4B9B-9428-E0C9430B0ADE}" destId="{A624F013-7E7B-4D57-93EF-E905E596B96C}" srcOrd="0" destOrd="0" presId="urn:microsoft.com/office/officeart/2005/8/layout/hierarchy6"/>
    <dgm:cxn modelId="{4C5EE2BF-A4D8-4423-A3BC-940C034A2ED2}" type="presParOf" srcId="{5F0D6D16-5F49-4B9B-9428-E0C9430B0ADE}" destId="{3C663D5E-0406-45D8-8470-869332C9584C}" srcOrd="1" destOrd="0" presId="urn:microsoft.com/office/officeart/2005/8/layout/hierarchy6"/>
    <dgm:cxn modelId="{44F2C3E7-1B23-46CA-9EAA-64EDD5B61F60}" type="presParOf" srcId="{385BCC72-F64E-4B85-BF2A-5459E4BA8D77}" destId="{3EC8876B-056C-43F9-A754-E52B97A914D1}" srcOrd="4" destOrd="0" presId="urn:microsoft.com/office/officeart/2005/8/layout/hierarchy6"/>
    <dgm:cxn modelId="{9C5AE2AB-D523-4924-85E2-B64E1BAED7FD}" type="presParOf" srcId="{385BCC72-F64E-4B85-BF2A-5459E4BA8D77}" destId="{C0248314-9350-4A4A-B76E-EA0336908B80}" srcOrd="5" destOrd="0" presId="urn:microsoft.com/office/officeart/2005/8/layout/hierarchy6"/>
    <dgm:cxn modelId="{C0EF508D-398F-4D49-B605-97C8C8DDC77F}" type="presParOf" srcId="{C0248314-9350-4A4A-B76E-EA0336908B80}" destId="{048E5924-4B27-4BBE-A631-77DA8471F176}" srcOrd="0" destOrd="0" presId="urn:microsoft.com/office/officeart/2005/8/layout/hierarchy6"/>
    <dgm:cxn modelId="{CE08386C-5577-48AB-BD51-B9A58E0DCC39}" type="presParOf" srcId="{C0248314-9350-4A4A-B76E-EA0336908B80}" destId="{6470E29A-2B59-4391-ADEB-1EDBEDE0470C}" srcOrd="1" destOrd="0" presId="urn:microsoft.com/office/officeart/2005/8/layout/hierarchy6"/>
    <dgm:cxn modelId="{3E91861D-EE3A-41E9-8D80-467E140C8BAE}" type="presParOf" srcId="{385BCC72-F64E-4B85-BF2A-5459E4BA8D77}" destId="{817A4640-21F8-4E62-B5FC-8C215288A166}" srcOrd="6" destOrd="0" presId="urn:microsoft.com/office/officeart/2005/8/layout/hierarchy6"/>
    <dgm:cxn modelId="{90F2CE64-0BBB-489C-B529-45FBC8AF95F0}" type="presParOf" srcId="{385BCC72-F64E-4B85-BF2A-5459E4BA8D77}" destId="{38700E2E-3AD3-477C-89D5-728D32F17B43}" srcOrd="7" destOrd="0" presId="urn:microsoft.com/office/officeart/2005/8/layout/hierarchy6"/>
    <dgm:cxn modelId="{08E7F4FB-1218-46A8-B715-3969C3420551}" type="presParOf" srcId="{38700E2E-3AD3-477C-89D5-728D32F17B43}" destId="{A2693C66-9150-4368-B861-41D6B229F4C8}" srcOrd="0" destOrd="0" presId="urn:microsoft.com/office/officeart/2005/8/layout/hierarchy6"/>
    <dgm:cxn modelId="{884918F2-1DB0-4048-80C0-F215010FF247}" type="presParOf" srcId="{38700E2E-3AD3-477C-89D5-728D32F17B43}" destId="{722AC33D-0710-4A17-8EDD-4E2C3BFB4D30}" srcOrd="1" destOrd="0" presId="urn:microsoft.com/office/officeart/2005/8/layout/hierarchy6"/>
    <dgm:cxn modelId="{563A19F2-9C55-4BF5-93C9-CDA7CD91F5C9}" type="presParOf" srcId="{E45BF34D-0F14-483C-A06D-3EF2B0652F6E}" destId="{C26AD6DF-8F6E-4B00-A1FE-7E2DF8C63090}" srcOrd="1" destOrd="0" presId="urn:microsoft.com/office/officeart/2005/8/layout/hierarchy6"/>
    <dgm:cxn modelId="{DAD6F000-363E-46B7-B7D4-7DF766087033}" type="presParOf" srcId="{C26AD6DF-8F6E-4B00-A1FE-7E2DF8C63090}" destId="{A258ACD1-8029-4643-9596-8307AC1A6475}" srcOrd="0" destOrd="0" presId="urn:microsoft.com/office/officeart/2005/8/layout/hierarchy6"/>
    <dgm:cxn modelId="{18783E28-A147-4E48-A69A-8E483AD5C149}" type="presParOf" srcId="{A258ACD1-8029-4643-9596-8307AC1A6475}" destId="{5C807D86-D834-481E-8F1C-A7D17E758605}" srcOrd="0" destOrd="0" presId="urn:microsoft.com/office/officeart/2005/8/layout/hierarchy6"/>
    <dgm:cxn modelId="{E70F16D9-1EA0-4DBC-A9AE-385D035B3CC8}" type="presParOf" srcId="{A258ACD1-8029-4643-9596-8307AC1A6475}" destId="{7055BB28-F1AD-4F66-9B67-E95B06B05493}" srcOrd="1" destOrd="0" presId="urn:microsoft.com/office/officeart/2005/8/layout/hierarchy6"/>
    <dgm:cxn modelId="{BA2A0411-430B-4AFC-9556-46DE914BF2FE}" type="presParOf" srcId="{C26AD6DF-8F6E-4B00-A1FE-7E2DF8C63090}" destId="{8D44D589-864E-427C-9CAF-976251F74BBA}" srcOrd="1" destOrd="0" presId="urn:microsoft.com/office/officeart/2005/8/layout/hierarchy6"/>
    <dgm:cxn modelId="{F2FD6F0B-538B-4630-A958-DE170D925DBE}" type="presParOf" srcId="{8D44D589-864E-427C-9CAF-976251F74BBA}" destId="{B171C3E4-CC29-457A-965B-28C2EB700EBB}" srcOrd="0" destOrd="0" presId="urn:microsoft.com/office/officeart/2005/8/layout/hierarchy6"/>
    <dgm:cxn modelId="{85138AAB-4386-4557-94B2-E1FCC16A33C1}" type="presParOf" srcId="{C26AD6DF-8F6E-4B00-A1FE-7E2DF8C63090}" destId="{E22AFE71-CAAC-40F5-B165-BACD46B27B16}" srcOrd="2" destOrd="0" presId="urn:microsoft.com/office/officeart/2005/8/layout/hierarchy6"/>
    <dgm:cxn modelId="{266568CA-41EF-402A-93B1-9A2F36B864A8}" type="presParOf" srcId="{E22AFE71-CAAC-40F5-B165-BACD46B27B16}" destId="{8E1BDC5B-014B-4C60-9FA7-D403C2339772}" srcOrd="0" destOrd="0" presId="urn:microsoft.com/office/officeart/2005/8/layout/hierarchy6"/>
    <dgm:cxn modelId="{F28BAA51-2E62-462D-87A9-0104F87823F7}" type="presParOf" srcId="{E22AFE71-CAAC-40F5-B165-BACD46B27B16}" destId="{9EAD879E-17C6-423F-B8D1-830D6DD70B38}" srcOrd="1" destOrd="0" presId="urn:microsoft.com/office/officeart/2005/8/layout/hierarchy6"/>
    <dgm:cxn modelId="{5F533014-CFDA-468D-AD94-2AB2FEFA9294}" type="presParOf" srcId="{C26AD6DF-8F6E-4B00-A1FE-7E2DF8C63090}" destId="{12A7F3B1-07E7-40A1-85F3-A8AC73D53CC5}" srcOrd="3" destOrd="0" presId="urn:microsoft.com/office/officeart/2005/8/layout/hierarchy6"/>
    <dgm:cxn modelId="{8D76108F-74B4-4D23-9B02-2213DDEA45A9}" type="presParOf" srcId="{12A7F3B1-07E7-40A1-85F3-A8AC73D53CC5}" destId="{74F78590-1C0E-4C33-BA67-DDC15F6A2D27}" srcOrd="0" destOrd="0" presId="urn:microsoft.com/office/officeart/2005/8/layout/hierarchy6"/>
    <dgm:cxn modelId="{E6AC962D-B675-4A66-B8DA-30F1AD5D818F}" type="presParOf" srcId="{C26AD6DF-8F6E-4B00-A1FE-7E2DF8C63090}" destId="{2B146290-DC9B-455F-BDAC-15A5FD33C1F3}" srcOrd="4" destOrd="0" presId="urn:microsoft.com/office/officeart/2005/8/layout/hierarchy6"/>
    <dgm:cxn modelId="{B09CF7E5-899B-48CD-B867-48066D495075}" type="presParOf" srcId="{2B146290-DC9B-455F-BDAC-15A5FD33C1F3}" destId="{E7D817CA-1D80-438F-8A3E-E64DA8DA9A3A}" srcOrd="0" destOrd="0" presId="urn:microsoft.com/office/officeart/2005/8/layout/hierarchy6"/>
    <dgm:cxn modelId="{3A4D4349-4868-464F-9DC6-243F239493C9}" type="presParOf" srcId="{2B146290-DC9B-455F-BDAC-15A5FD33C1F3}" destId="{8F5C22F5-4B88-4A48-A7FB-50788088076B}"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Navegación entre pantallas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Implementación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Tablero y 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Pruebas y 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Justificación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dirty="0"/>
            <a:t>El laboratorio de Materiales Compuestos contribuye a la operatividad y disponibilidad en las aeronaves que se encuentran en la actualidad volando para la Fuerza Aérea.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dirty="0"/>
            <a:t>Las piezas de aviación a diseñar deben de cumplir las normas de aeronavegabilidad vigentes del ente regulador </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S" dirty="0"/>
            <a:t>Se realiza el proceso de curado y secado en base a las especificaciones del material a fabricar.</a:t>
          </a:r>
        </a:p>
      </dgm:t>
    </dgm:pt>
    <dgm:pt modelId="{37C41325-BF9C-4300-9D1C-A07323AB001E}" type="parTrans" cxnId="{CAA66033-CE40-40F8-810F-0FDE7F406261}">
      <dgm:prSet/>
      <dgm:spPr/>
      <dgm:t>
        <a:bodyPr/>
        <a:lstStyle/>
        <a:p>
          <a:endParaRPr lang="es-ES"/>
        </a:p>
      </dgm:t>
    </dgm:pt>
    <dgm:pt modelId="{43F1653C-587E-47DC-858F-0E1F0409661E}" type="sibTrans" cxnId="{CAA66033-CE40-40F8-810F-0FDE7F40626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3"/>
      <dgm:spPr/>
    </dgm:pt>
    <dgm:pt modelId="{09EF8C28-79EC-4B13-86CD-E2487DBA52DD}" type="pres">
      <dgm:prSet presAssocID="{ECDC48E8-9947-4839-A485-A749BB8E4D81}" presName="childText" presStyleLbl="bgAcc1" presStyleIdx="0" presStyleCnt="3" custScaleX="728675" custScaleY="182499" custLinFactNeighborX="-48748" custLinFactNeighborY="-71120">
        <dgm:presLayoutVars>
          <dgm:bulletEnabled val="1"/>
        </dgm:presLayoutVars>
      </dgm:prSet>
      <dgm:spPr/>
    </dgm:pt>
    <dgm:pt modelId="{C49E1DF8-F52A-4B34-8437-CDEE6AD2AE47}" type="pres">
      <dgm:prSet presAssocID="{71463337-52F0-4144-9C95-D70080C79DC4}" presName="Name13" presStyleLbl="parChTrans1D2" presStyleIdx="1" presStyleCnt="3"/>
      <dgm:spPr/>
    </dgm:pt>
    <dgm:pt modelId="{D71B9918-013E-432A-82FF-1CBA84668A90}" type="pres">
      <dgm:prSet presAssocID="{69A41C52-5FB4-425D-A36E-C4F69FD76286}" presName="childText" presStyleLbl="bgAcc1" presStyleIdx="1" presStyleCnt="3" custScaleX="727857" custScaleY="148851" custLinFactNeighborX="-45187" custLinFactNeighborY="-57938">
        <dgm:presLayoutVars>
          <dgm:bulletEnabled val="1"/>
        </dgm:presLayoutVars>
      </dgm:prSet>
      <dgm:spPr/>
    </dgm:pt>
    <dgm:pt modelId="{ED9D5064-F142-4AE6-B587-BCA6FD4DFF0A}" type="pres">
      <dgm:prSet presAssocID="{37C41325-BF9C-4300-9D1C-A07323AB001E}" presName="Name13" presStyleLbl="parChTrans1D2" presStyleIdx="2" presStyleCnt="3"/>
      <dgm:spPr/>
    </dgm:pt>
    <dgm:pt modelId="{77CB13AE-23F9-46B8-9B81-A7245B5CB73C}" type="pres">
      <dgm:prSet presAssocID="{F263700C-5DE9-4FC3-9A84-A7FFBD80F63A}" presName="childText" presStyleLbl="bgAcc1" presStyleIdx="2" presStyleCnt="3"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CC1D16CC-A2EA-4E28-9DCA-A538E81684A0}" type="presOf" srcId="{A6156355-030D-4438-82CC-B90409B88C85}" destId="{A0025939-C6BF-46CF-BFAE-FD32A670F404}"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 y Recomendaciones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FB599EE-2FB5-4B99-B54A-DDF6A3219A82}">
      <dgm:prSet phldrT="[Texto]" custT="1"/>
      <dgm:spPr/>
      <dgm:t>
        <a:bodyPr/>
        <a:lstStyle/>
        <a:p>
          <a:pPr algn="just"/>
          <a:r>
            <a:rPr lang="es-EC" sz="1600" dirty="0"/>
            <a:t>Se diseñó y construyó la estructura mecánica del horno autoclave en base a los requerimientos, dimensiones planteadas por el usuario final</a:t>
          </a:r>
          <a:endParaRPr lang="es-ES" sz="1600" b="1" dirty="0"/>
        </a:p>
      </dgm:t>
    </dgm:pt>
    <dgm:pt modelId="{6D2A841F-2FC3-488D-8E2E-FBC4E7E23330}" type="parTrans" cxnId="{49EF8867-F127-45FF-8E85-FCF00F41D5B4}">
      <dgm:prSet/>
      <dgm:spPr/>
      <dgm:t>
        <a:bodyPr/>
        <a:lstStyle/>
        <a:p>
          <a:endParaRPr lang="es-ES"/>
        </a:p>
      </dgm:t>
    </dgm:pt>
    <dgm:pt modelId="{B7F2C205-7A50-4D1D-8DC6-9CC074362789}" type="sibTrans" cxnId="{49EF8867-F127-45FF-8E85-FCF00F41D5B4}">
      <dgm:prSet/>
      <dgm:spPr/>
      <dgm:t>
        <a:bodyPr/>
        <a:lstStyle/>
        <a:p>
          <a:endParaRPr lang="es-ES"/>
        </a:p>
      </dgm:t>
    </dgm:pt>
    <dgm:pt modelId="{9C4D40CA-3DC2-4102-A63B-8A22CA050502}">
      <dgm:prSet phldrT="[Texto]"/>
      <dgm:spPr/>
      <dgm:t>
        <a:bodyPr/>
        <a:lstStyle/>
        <a:p>
          <a:r>
            <a:rPr lang="es-EC" dirty="0"/>
            <a:t>Se diseñó el sistema BPCS y el sistema SIS, para el uso directo y amigable del operador (técnico del Laboratorio de Materiales Compuestos).</a:t>
          </a:r>
          <a:endParaRPr lang="es-ES" b="1" dirty="0"/>
        </a:p>
      </dgm:t>
    </dgm:pt>
    <dgm:pt modelId="{38DC7615-0554-45D5-9EE2-CB747876BADF}" type="parTrans" cxnId="{6793B9C9-D3E6-4E76-B6B0-7F19F09AAE71}">
      <dgm:prSet/>
      <dgm:spPr/>
      <dgm:t>
        <a:bodyPr/>
        <a:lstStyle/>
        <a:p>
          <a:endParaRPr lang="es-EC"/>
        </a:p>
      </dgm:t>
    </dgm:pt>
    <dgm:pt modelId="{E5AC2B5F-042F-40EF-9258-9EACFE227D90}" type="sibTrans" cxnId="{6793B9C9-D3E6-4E76-B6B0-7F19F09AAE71}">
      <dgm:prSet/>
      <dgm:spPr/>
      <dgm:t>
        <a:bodyPr/>
        <a:lstStyle/>
        <a:p>
          <a:endParaRPr lang="es-EC"/>
        </a:p>
      </dgm:t>
    </dgm:pt>
    <dgm:pt modelId="{E110A03B-8052-4A92-94B8-19E29D9CD02B}">
      <dgm:prSet phldrT="[Texto]"/>
      <dgm:spPr/>
      <dgm:t>
        <a:bodyPr/>
        <a:lstStyle/>
        <a:p>
          <a:r>
            <a:rPr lang="es-EC" dirty="0"/>
            <a:t>El calor dentro de la cámara del horno se distribuye de forma uniforme</a:t>
          </a:r>
          <a:endParaRPr lang="es-ES" b="1" dirty="0"/>
        </a:p>
      </dgm:t>
    </dgm:pt>
    <dgm:pt modelId="{B04818AE-B0F3-456A-9EFE-8634C3D1268D}" type="parTrans" cxnId="{4D16F8CF-4D93-46C3-A044-63F000789556}">
      <dgm:prSet/>
      <dgm:spPr/>
      <dgm:t>
        <a:bodyPr/>
        <a:lstStyle/>
        <a:p>
          <a:endParaRPr lang="es-EC"/>
        </a:p>
      </dgm:t>
    </dgm:pt>
    <dgm:pt modelId="{98F55AC8-763A-4A81-B74A-4497C7C028D5}" type="sibTrans" cxnId="{4D16F8CF-4D93-46C3-A044-63F000789556}">
      <dgm:prSet/>
      <dgm:spPr/>
      <dgm:t>
        <a:bodyPr/>
        <a:lstStyle/>
        <a:p>
          <a:endParaRPr lang="es-EC"/>
        </a:p>
      </dgm:t>
    </dgm:pt>
    <dgm:pt modelId="{C73DC18B-3E6D-4511-A0C2-3875BE527844}">
      <dgm:prSet phldrT="[Texto]"/>
      <dgm:spPr/>
      <dgm:t>
        <a:bodyPr/>
        <a:lstStyle/>
        <a:p>
          <a:r>
            <a:rPr lang="es-EC" dirty="0"/>
            <a:t>Se obtiene el rango de operación de 25°C hasta 260°C, con un error máximo de +/- 3 ºC en temperaturas superiores a 150 ºC y +/- 2 ºC en temperaturas inferiores a 150 ºC.</a:t>
          </a:r>
          <a:endParaRPr lang="es-ES" b="1" dirty="0"/>
        </a:p>
      </dgm:t>
    </dgm:pt>
    <dgm:pt modelId="{D2A00A19-F732-4167-8A50-133821D71D24}" type="parTrans" cxnId="{0F5510E0-1110-481F-BA7B-F5CAEBB01AE3}">
      <dgm:prSet/>
      <dgm:spPr/>
      <dgm:t>
        <a:bodyPr/>
        <a:lstStyle/>
        <a:p>
          <a:endParaRPr lang="es-EC"/>
        </a:p>
      </dgm:t>
    </dgm:pt>
    <dgm:pt modelId="{F157A8A7-46C1-4878-88A7-6980D469A6FE}" type="sibTrans" cxnId="{0F5510E0-1110-481F-BA7B-F5CAEBB01AE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24764" custScaleY="341272"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B969A43A-9C87-4655-A274-787A6C845D8C}" type="pres">
      <dgm:prSet presAssocID="{6D2A841F-2FC3-488D-8E2E-FBC4E7E23330}" presName="Name13" presStyleLbl="parChTrans1D2" presStyleIdx="0" presStyleCnt="4"/>
      <dgm:spPr/>
    </dgm:pt>
    <dgm:pt modelId="{C39F33F5-A660-42D8-B2CE-27305BDF5346}" type="pres">
      <dgm:prSet presAssocID="{AFB599EE-2FB5-4B99-B54A-DDF6A3219A82}" presName="childText" presStyleLbl="bgAcc1" presStyleIdx="0" presStyleCnt="4" custScaleX="1415414" custScaleY="550362" custLinFactNeighborX="-57829">
        <dgm:presLayoutVars>
          <dgm:bulletEnabled val="1"/>
        </dgm:presLayoutVars>
      </dgm:prSet>
      <dgm:spPr/>
    </dgm:pt>
    <dgm:pt modelId="{7E1F6026-0F90-4C9F-95D3-DDA81C43E70F}" type="pres">
      <dgm:prSet presAssocID="{38DC7615-0554-45D5-9EE2-CB747876BADF}" presName="Name13" presStyleLbl="parChTrans1D2" presStyleIdx="1" presStyleCnt="4"/>
      <dgm:spPr/>
    </dgm:pt>
    <dgm:pt modelId="{62A31113-85D7-4622-85EC-23262F952EFD}" type="pres">
      <dgm:prSet presAssocID="{9C4D40CA-3DC2-4102-A63B-8A22CA050502}" presName="childText" presStyleLbl="bgAcc1" presStyleIdx="1" presStyleCnt="4" custScaleX="1405398" custScaleY="550362" custLinFactNeighborX="-57829">
        <dgm:presLayoutVars>
          <dgm:bulletEnabled val="1"/>
        </dgm:presLayoutVars>
      </dgm:prSet>
      <dgm:spPr/>
    </dgm:pt>
    <dgm:pt modelId="{10B5BFA7-95D8-4F3F-833E-DCC33C56204A}" type="pres">
      <dgm:prSet presAssocID="{B04818AE-B0F3-456A-9EFE-8634C3D1268D}" presName="Name13" presStyleLbl="parChTrans1D2" presStyleIdx="2" presStyleCnt="4"/>
      <dgm:spPr/>
    </dgm:pt>
    <dgm:pt modelId="{A42617F3-3D5E-4CFF-BAF0-5BCF15C522AE}" type="pres">
      <dgm:prSet presAssocID="{E110A03B-8052-4A92-94B8-19E29D9CD02B}" presName="childText" presStyleLbl="bgAcc1" presStyleIdx="2" presStyleCnt="4" custScaleX="1415413" custScaleY="550362" custLinFactNeighborX="-57829">
        <dgm:presLayoutVars>
          <dgm:bulletEnabled val="1"/>
        </dgm:presLayoutVars>
      </dgm:prSet>
      <dgm:spPr/>
    </dgm:pt>
    <dgm:pt modelId="{B7439385-F783-4141-8F3E-952B36A99608}" type="pres">
      <dgm:prSet presAssocID="{D2A00A19-F732-4167-8A50-133821D71D24}" presName="Name13" presStyleLbl="parChTrans1D2" presStyleIdx="3" presStyleCnt="4"/>
      <dgm:spPr/>
    </dgm:pt>
    <dgm:pt modelId="{41810B42-63A5-4807-A19C-317631060172}" type="pres">
      <dgm:prSet presAssocID="{C73DC18B-3E6D-4511-A0C2-3875BE527844}" presName="childText" presStyleLbl="bgAcc1" presStyleIdx="3" presStyleCnt="4" custScaleX="1405398" custScaleY="550362" custLinFactNeighborX="-57829">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49EF8867-F127-45FF-8E85-FCF00F41D5B4}" srcId="{CB9964DC-5E01-4879-9733-CDEE2AB1D1F7}" destId="{AFB599EE-2FB5-4B99-B54A-DDF6A3219A82}" srcOrd="0" destOrd="0" parTransId="{6D2A841F-2FC3-488D-8E2E-FBC4E7E23330}" sibTransId="{B7F2C205-7A50-4D1D-8DC6-9CC074362789}"/>
    <dgm:cxn modelId="{6BB91D4A-C16D-47A1-B1BB-314F59FD4AA1}" type="presOf" srcId="{9C4D40CA-3DC2-4102-A63B-8A22CA050502}" destId="{62A31113-85D7-4622-85EC-23262F952EFD}"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2DA7EB72-8C55-42AB-A24A-29F04B34ECD6}" type="presOf" srcId="{C73DC18B-3E6D-4511-A0C2-3875BE527844}" destId="{41810B42-63A5-4807-A19C-317631060172}"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052E07D-DA8A-4AA2-809F-9B923A99FFA7}" type="presOf" srcId="{6D2A841F-2FC3-488D-8E2E-FBC4E7E23330}" destId="{B969A43A-9C87-4655-A274-787A6C845D8C}" srcOrd="0" destOrd="0" presId="urn:microsoft.com/office/officeart/2005/8/layout/hierarchy3"/>
    <dgm:cxn modelId="{3A5B0C94-55A5-4371-A05B-EB5DAEBDC44D}" type="presOf" srcId="{E110A03B-8052-4A92-94B8-19E29D9CD02B}" destId="{A42617F3-3D5E-4CFF-BAF0-5BCF15C522AE}" srcOrd="0" destOrd="0" presId="urn:microsoft.com/office/officeart/2005/8/layout/hierarchy3"/>
    <dgm:cxn modelId="{5F80A0A8-3AD6-4BE9-82D6-C3D0FCDB6382}" type="presOf" srcId="{AFB599EE-2FB5-4B99-B54A-DDF6A3219A82}" destId="{C39F33F5-A660-42D8-B2CE-27305BDF5346}" srcOrd="0" destOrd="0" presId="urn:microsoft.com/office/officeart/2005/8/layout/hierarchy3"/>
    <dgm:cxn modelId="{DE49DAB0-4D85-4102-A14E-CFA0A8A03883}" type="presOf" srcId="{B04818AE-B0F3-456A-9EFE-8634C3D1268D}" destId="{10B5BFA7-95D8-4F3F-833E-DCC33C56204A}" srcOrd="0" destOrd="0" presId="urn:microsoft.com/office/officeart/2005/8/layout/hierarchy3"/>
    <dgm:cxn modelId="{6793B9C9-D3E6-4E76-B6B0-7F19F09AAE71}" srcId="{CB9964DC-5E01-4879-9733-CDEE2AB1D1F7}" destId="{9C4D40CA-3DC2-4102-A63B-8A22CA050502}" srcOrd="1" destOrd="0" parTransId="{38DC7615-0554-45D5-9EE2-CB747876BADF}" sibTransId="{E5AC2B5F-042F-40EF-9258-9EACFE227D90}"/>
    <dgm:cxn modelId="{4D16F8CF-4D93-46C3-A044-63F000789556}" srcId="{CB9964DC-5E01-4879-9733-CDEE2AB1D1F7}" destId="{E110A03B-8052-4A92-94B8-19E29D9CD02B}" srcOrd="2" destOrd="0" parTransId="{B04818AE-B0F3-456A-9EFE-8634C3D1268D}" sibTransId="{98F55AC8-763A-4A81-B74A-4497C7C028D5}"/>
    <dgm:cxn modelId="{0F5510E0-1110-481F-BA7B-F5CAEBB01AE3}" srcId="{CB9964DC-5E01-4879-9733-CDEE2AB1D1F7}" destId="{C73DC18B-3E6D-4511-A0C2-3875BE527844}" srcOrd="3" destOrd="0" parTransId="{D2A00A19-F732-4167-8A50-133821D71D24}" sibTransId="{F157A8A7-46C1-4878-88A7-6980D469A6FE}"/>
    <dgm:cxn modelId="{93DE4AE4-0AA9-429D-B692-97F8FF4F70D4}" type="presOf" srcId="{38DC7615-0554-45D5-9EE2-CB747876BADF}" destId="{7E1F6026-0F90-4C9F-95D3-DDA81C43E70F}" srcOrd="0" destOrd="0" presId="urn:microsoft.com/office/officeart/2005/8/layout/hierarchy3"/>
    <dgm:cxn modelId="{91C0BCFE-442D-4F84-BEC4-AC56FE9F9772}" type="presOf" srcId="{D2A00A19-F732-4167-8A50-133821D71D24}" destId="{B7439385-F783-4141-8F3E-952B36A99608}"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105D0E7-AE38-4A9A-B4F1-76FD5D42A132}" type="presParOf" srcId="{F784BE88-3DB9-4E87-AFCA-2ED0BF00DEA1}" destId="{B969A43A-9C87-4655-A274-787A6C845D8C}" srcOrd="0" destOrd="0" presId="urn:microsoft.com/office/officeart/2005/8/layout/hierarchy3"/>
    <dgm:cxn modelId="{A935D887-90F7-463F-851E-8667E6406075}" type="presParOf" srcId="{F784BE88-3DB9-4E87-AFCA-2ED0BF00DEA1}" destId="{C39F33F5-A660-42D8-B2CE-27305BDF5346}" srcOrd="1" destOrd="0" presId="urn:microsoft.com/office/officeart/2005/8/layout/hierarchy3"/>
    <dgm:cxn modelId="{BFA4104C-EC5B-494B-AE5A-C6814C5FC947}" type="presParOf" srcId="{F784BE88-3DB9-4E87-AFCA-2ED0BF00DEA1}" destId="{7E1F6026-0F90-4C9F-95D3-DDA81C43E70F}" srcOrd="2" destOrd="0" presId="urn:microsoft.com/office/officeart/2005/8/layout/hierarchy3"/>
    <dgm:cxn modelId="{ABEE389E-15D6-45A3-957B-C7F655311575}" type="presParOf" srcId="{F784BE88-3DB9-4E87-AFCA-2ED0BF00DEA1}" destId="{62A31113-85D7-4622-85EC-23262F952EFD}" srcOrd="3" destOrd="0" presId="urn:microsoft.com/office/officeart/2005/8/layout/hierarchy3"/>
    <dgm:cxn modelId="{2D4FE922-5DCC-4A32-8725-5DF72D265B79}" type="presParOf" srcId="{F784BE88-3DB9-4E87-AFCA-2ED0BF00DEA1}" destId="{10B5BFA7-95D8-4F3F-833E-DCC33C56204A}" srcOrd="4" destOrd="0" presId="urn:microsoft.com/office/officeart/2005/8/layout/hierarchy3"/>
    <dgm:cxn modelId="{9BD00992-3438-4275-A8EC-650F96C815BF}" type="presParOf" srcId="{F784BE88-3DB9-4E87-AFCA-2ED0BF00DEA1}" destId="{A42617F3-3D5E-4CFF-BAF0-5BCF15C522AE}" srcOrd="5" destOrd="0" presId="urn:microsoft.com/office/officeart/2005/8/layout/hierarchy3"/>
    <dgm:cxn modelId="{28D1179F-CB87-4E28-BD07-08312506B590}" type="presParOf" srcId="{F784BE88-3DB9-4E87-AFCA-2ED0BF00DEA1}" destId="{B7439385-F783-4141-8F3E-952B36A99608}" srcOrd="6" destOrd="0" presId="urn:microsoft.com/office/officeart/2005/8/layout/hierarchy3"/>
    <dgm:cxn modelId="{22429E20-173D-4173-A8FD-9F20414E79E3}" type="presParOf" srcId="{F784BE88-3DB9-4E87-AFCA-2ED0BF00DEA1}" destId="{41810B42-63A5-4807-A19C-31763106017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Recomendaciones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40075E19-F938-4AD3-B241-40B1B4140F52}">
      <dgm:prSet phldrT="[Texto]"/>
      <dgm:spPr/>
      <dgm:t>
        <a:bodyPr/>
        <a:lstStyle/>
        <a:p>
          <a:pPr algn="just"/>
          <a:r>
            <a:rPr lang="es-EC" dirty="0"/>
            <a:t>Durante el uso del prototipo, realizar pausas de hasta 40 minutos para utilizar el horno autoclave en un nuevo lote, a fin de que la temperatura dentro del horno baje y de esta forma resguardar la integridad física y funcional de la misma.</a:t>
          </a:r>
          <a:endParaRPr lang="es-ES" b="1" dirty="0"/>
        </a:p>
      </dgm:t>
    </dgm:pt>
    <dgm:pt modelId="{C1D2BBC1-B601-43E9-8C06-4DC818E9DC23}" type="parTrans" cxnId="{10DD008B-B503-4280-B87A-AD9CDD155D8E}">
      <dgm:prSet/>
      <dgm:spPr/>
      <dgm:t>
        <a:bodyPr/>
        <a:lstStyle/>
        <a:p>
          <a:endParaRPr lang="es-ES"/>
        </a:p>
      </dgm:t>
    </dgm:pt>
    <dgm:pt modelId="{AA02E6CA-6DA9-4B95-8D32-14E1C9773C5B}" type="sibTrans" cxnId="{10DD008B-B503-4280-B87A-AD9CDD155D8E}">
      <dgm:prSet/>
      <dgm:spPr/>
      <dgm:t>
        <a:bodyPr/>
        <a:lstStyle/>
        <a:p>
          <a:endParaRPr lang="es-ES"/>
        </a:p>
      </dgm:t>
    </dgm:pt>
    <dgm:pt modelId="{FDFCC6FE-8CBF-4225-8984-0414609AE427}">
      <dgm:prSet/>
      <dgm:spPr/>
      <dgm:t>
        <a:bodyPr/>
        <a:lstStyle/>
        <a:p>
          <a:pPr algn="just"/>
          <a:r>
            <a:rPr lang="es-EC" dirty="0"/>
            <a:t>Durante la operación trabajar con equipos de protección personal (EPP) a fin de evitar accidentes por quemaduras o cualquier otra índole.</a:t>
          </a:r>
        </a:p>
      </dgm:t>
    </dgm:pt>
    <dgm:pt modelId="{E7EDE247-3BF8-46AF-8053-19D3939997FF}" type="parTrans" cxnId="{72D60BE2-8FCD-4127-B6BE-345F0FFC9E9A}">
      <dgm:prSet/>
      <dgm:spPr/>
      <dgm:t>
        <a:bodyPr/>
        <a:lstStyle/>
        <a:p>
          <a:endParaRPr lang="es-ES"/>
        </a:p>
      </dgm:t>
    </dgm:pt>
    <dgm:pt modelId="{247EB1A4-5A44-4DE6-A0AB-8BFA1DCBBA9D}" type="sibTrans" cxnId="{72D60BE2-8FCD-4127-B6BE-345F0FFC9E9A}">
      <dgm:prSet/>
      <dgm:spPr/>
      <dgm:t>
        <a:bodyPr/>
        <a:lstStyle/>
        <a:p>
          <a:endParaRPr lang="es-ES"/>
        </a:p>
      </dgm:t>
    </dgm:pt>
    <dgm:pt modelId="{561A4F54-8EF0-4E0C-9FC8-9AA5716DE7F7}">
      <dgm:prSet/>
      <dgm:spPr/>
      <dgm:t>
        <a:bodyPr/>
        <a:lstStyle/>
        <a:p>
          <a:pPr algn="just"/>
          <a:r>
            <a:rPr lang="es-EC" dirty="0"/>
            <a:t>Considerar que, para una operación superior a 4 horas, la estructura externa del horno tiende a emitir calor, por lo tanto, mantener las precauciones del caso a fin de evitar accidentes con el personal que opera dicha planta.</a:t>
          </a:r>
        </a:p>
      </dgm:t>
    </dgm:pt>
    <dgm:pt modelId="{32155154-FA58-4F2B-B9C7-2E2ACA851DFA}" type="parTrans" cxnId="{351DAE52-FF1F-4CD4-A035-4AB728F005DB}">
      <dgm:prSet/>
      <dgm:spPr/>
      <dgm:t>
        <a:bodyPr/>
        <a:lstStyle/>
        <a:p>
          <a:endParaRPr lang="es-ES"/>
        </a:p>
      </dgm:t>
    </dgm:pt>
    <dgm:pt modelId="{2768F35C-1E20-48FF-9B50-7C3A6CA75CA6}" type="sibTrans" cxnId="{351DAE52-FF1F-4CD4-A035-4AB728F005DB}">
      <dgm:prSet/>
      <dgm:spPr/>
      <dgm:t>
        <a:bodyPr/>
        <a:lstStyle/>
        <a:p>
          <a:endParaRPr lang="es-ES"/>
        </a:p>
      </dgm:t>
    </dgm:pt>
    <dgm:pt modelId="{ABBD3C16-9E6B-4125-A393-4228D2C8DF66}">
      <dgm:prSet/>
      <dgm:spPr/>
      <dgm:t>
        <a:bodyPr/>
        <a:lstStyle/>
        <a:p>
          <a:r>
            <a:rPr lang="es-EC" dirty="0"/>
            <a:t>El controlador debe ser manipulado por una persona capacitada y autorizada, a fin de conservar la integridad física y funcional del horno autoclave </a:t>
          </a:r>
        </a:p>
      </dgm:t>
    </dgm:pt>
    <dgm:pt modelId="{E144F4AC-AEB8-4A39-8FC1-36F91AE0022E}" type="parTrans" cxnId="{F5ECD77A-818F-48A9-954C-54988E8BD67F}">
      <dgm:prSet/>
      <dgm:spPr/>
      <dgm:t>
        <a:bodyPr/>
        <a:lstStyle/>
        <a:p>
          <a:endParaRPr lang="es-EC"/>
        </a:p>
      </dgm:t>
    </dgm:pt>
    <dgm:pt modelId="{1CF8AE35-8524-4905-A384-5AEAC1886029}" type="sibTrans" cxnId="{F5ECD77A-818F-48A9-954C-54988E8BD67F}">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67441"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0207CFB5-B2C5-4C92-8CA5-394468DCFB72}" type="pres">
      <dgm:prSet presAssocID="{C1D2BBC1-B601-43E9-8C06-4DC818E9DC23}" presName="Name13" presStyleLbl="parChTrans1D2" presStyleIdx="0" presStyleCnt="4"/>
      <dgm:spPr/>
    </dgm:pt>
    <dgm:pt modelId="{9F1A38A7-1551-46E8-922F-360A1B56A7B0}" type="pres">
      <dgm:prSet presAssocID="{40075E19-F938-4AD3-B241-40B1B4140F52}" presName="childText" presStyleLbl="bgAcc1" presStyleIdx="0" presStyleCnt="4" custScaleX="786391" custScaleY="211007" custLinFactNeighborX="-43917">
        <dgm:presLayoutVars>
          <dgm:bulletEnabled val="1"/>
        </dgm:presLayoutVars>
      </dgm:prSet>
      <dgm:spPr/>
    </dgm:pt>
    <dgm:pt modelId="{AD742A25-9C84-4376-B4EE-C53019CE6F65}" type="pres">
      <dgm:prSet presAssocID="{E7EDE247-3BF8-46AF-8053-19D3939997FF}" presName="Name13" presStyleLbl="parChTrans1D2" presStyleIdx="1" presStyleCnt="4"/>
      <dgm:spPr/>
    </dgm:pt>
    <dgm:pt modelId="{7339FC08-E5A2-4DAA-B2DC-4297DE365E50}" type="pres">
      <dgm:prSet presAssocID="{FDFCC6FE-8CBF-4225-8984-0414609AE427}" presName="childText" presStyleLbl="bgAcc1" presStyleIdx="1" presStyleCnt="4" custScaleX="786391" custScaleY="211007" custLinFactNeighborX="-43917">
        <dgm:presLayoutVars>
          <dgm:bulletEnabled val="1"/>
        </dgm:presLayoutVars>
      </dgm:prSet>
      <dgm:spPr/>
    </dgm:pt>
    <dgm:pt modelId="{06193249-21A4-4CE5-BD42-1E0984E548A6}" type="pres">
      <dgm:prSet presAssocID="{32155154-FA58-4F2B-B9C7-2E2ACA851DFA}" presName="Name13" presStyleLbl="parChTrans1D2" presStyleIdx="2" presStyleCnt="4"/>
      <dgm:spPr/>
    </dgm:pt>
    <dgm:pt modelId="{A110D89B-88F7-4E75-9418-011C940A840D}" type="pres">
      <dgm:prSet presAssocID="{561A4F54-8EF0-4E0C-9FC8-9AA5716DE7F7}" presName="childText" presStyleLbl="bgAcc1" presStyleIdx="2" presStyleCnt="4" custScaleX="786391" custScaleY="211007" custLinFactNeighborX="-43917">
        <dgm:presLayoutVars>
          <dgm:bulletEnabled val="1"/>
        </dgm:presLayoutVars>
      </dgm:prSet>
      <dgm:spPr/>
    </dgm:pt>
    <dgm:pt modelId="{D7035A91-9A04-47BC-9614-C50C7FABBF96}" type="pres">
      <dgm:prSet presAssocID="{E144F4AC-AEB8-4A39-8FC1-36F91AE0022E}" presName="Name13" presStyleLbl="parChTrans1D2" presStyleIdx="3" presStyleCnt="4"/>
      <dgm:spPr/>
    </dgm:pt>
    <dgm:pt modelId="{E91E2027-452A-4A50-A0E2-EE25D061C665}" type="pres">
      <dgm:prSet presAssocID="{ABBD3C16-9E6B-4125-A393-4228D2C8DF66}" presName="childText" presStyleLbl="bgAcc1" presStyleIdx="3" presStyleCnt="4" custScaleX="786391" custScaleY="211007" custLinFactNeighborX="-43917">
        <dgm:presLayoutVars>
          <dgm:bulletEnabled val="1"/>
        </dgm:presLayoutVars>
      </dgm:prSet>
      <dgm:spPr/>
    </dgm:pt>
  </dgm:ptLst>
  <dgm:cxnLst>
    <dgm:cxn modelId="{D63A5614-CB69-41F5-8335-0EB7E431FA37}" type="presOf" srcId="{561A4F54-8EF0-4E0C-9FC8-9AA5716DE7F7}" destId="{A110D89B-88F7-4E75-9418-011C940A840D}" srcOrd="0" destOrd="0" presId="urn:microsoft.com/office/officeart/2005/8/layout/hierarchy3"/>
    <dgm:cxn modelId="{C31D4A2F-BADA-48BC-BF1C-DFF7E5E25F0E}" type="presOf" srcId="{ABBD3C16-9E6B-4125-A393-4228D2C8DF66}" destId="{E91E2027-452A-4A50-A0E2-EE25D061C665}"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6A12925F-B4B7-468D-9B34-C0939E18F02B}" type="presOf" srcId="{C1D2BBC1-B601-43E9-8C06-4DC818E9DC23}" destId="{0207CFB5-B2C5-4C92-8CA5-394468DCFB72}" srcOrd="0" destOrd="0" presId="urn:microsoft.com/office/officeart/2005/8/layout/hierarchy3"/>
    <dgm:cxn modelId="{D4A03668-8D02-48A8-8847-08F9E8A951F0}" type="presOf" srcId="{FDFCC6FE-8CBF-4225-8984-0414609AE427}" destId="{7339FC08-E5A2-4DAA-B2DC-4297DE365E50}" srcOrd="0" destOrd="0" presId="urn:microsoft.com/office/officeart/2005/8/layout/hierarchy3"/>
    <dgm:cxn modelId="{827A1149-1278-4FBF-9DDC-7ED3A13C85B0}" type="presOf" srcId="{40075E19-F938-4AD3-B241-40B1B4140F52}" destId="{9F1A38A7-1551-46E8-922F-360A1B56A7B0}"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351DAE52-FF1F-4CD4-A035-4AB728F005DB}" srcId="{CB9964DC-5E01-4879-9733-CDEE2AB1D1F7}" destId="{561A4F54-8EF0-4E0C-9FC8-9AA5716DE7F7}" srcOrd="2" destOrd="0" parTransId="{32155154-FA58-4F2B-B9C7-2E2ACA851DFA}" sibTransId="{2768F35C-1E20-48FF-9B50-7C3A6CA75CA6}"/>
    <dgm:cxn modelId="{FC9BF256-0C45-41F2-B054-D0C6E4A81210}" type="presOf" srcId="{CB9964DC-5E01-4879-9733-CDEE2AB1D1F7}" destId="{ECB1CA3E-26B8-4A39-AEF8-6F06E506D3C7}" srcOrd="0" destOrd="0" presId="urn:microsoft.com/office/officeart/2005/8/layout/hierarchy3"/>
    <dgm:cxn modelId="{F5ECD77A-818F-48A9-954C-54988E8BD67F}" srcId="{CB9964DC-5E01-4879-9733-CDEE2AB1D1F7}" destId="{ABBD3C16-9E6B-4125-A393-4228D2C8DF66}" srcOrd="3" destOrd="0" parTransId="{E144F4AC-AEB8-4A39-8FC1-36F91AE0022E}" sibTransId="{1CF8AE35-8524-4905-A384-5AEAC1886029}"/>
    <dgm:cxn modelId="{E5DF4D7B-2998-4040-B309-23173E1132D4}" srcId="{7061F2FC-F2AB-4DE3-98B0-886576B4E2C6}" destId="{CB9964DC-5E01-4879-9733-CDEE2AB1D1F7}" srcOrd="0" destOrd="0" parTransId="{5760939A-00E0-4E0F-82AC-14F95E0A4A90}" sibTransId="{2BAB4B72-4C27-47D9-A895-24F30C6A71EC}"/>
    <dgm:cxn modelId="{10DD008B-B503-4280-B87A-AD9CDD155D8E}" srcId="{CB9964DC-5E01-4879-9733-CDEE2AB1D1F7}" destId="{40075E19-F938-4AD3-B241-40B1B4140F52}" srcOrd="0" destOrd="0" parTransId="{C1D2BBC1-B601-43E9-8C06-4DC818E9DC23}" sibTransId="{AA02E6CA-6DA9-4B95-8D32-14E1C9773C5B}"/>
    <dgm:cxn modelId="{9FC0A6A5-398A-42D8-B9AE-9BB19E8C67C8}" type="presOf" srcId="{32155154-FA58-4F2B-B9C7-2E2ACA851DFA}" destId="{06193249-21A4-4CE5-BD42-1E0984E548A6}" srcOrd="0" destOrd="0" presId="urn:microsoft.com/office/officeart/2005/8/layout/hierarchy3"/>
    <dgm:cxn modelId="{72D60BE2-8FCD-4127-B6BE-345F0FFC9E9A}" srcId="{CB9964DC-5E01-4879-9733-CDEE2AB1D1F7}" destId="{FDFCC6FE-8CBF-4225-8984-0414609AE427}" srcOrd="1" destOrd="0" parTransId="{E7EDE247-3BF8-46AF-8053-19D3939997FF}" sibTransId="{247EB1A4-5A44-4DE6-A0AB-8BFA1DCBBA9D}"/>
    <dgm:cxn modelId="{8B2ADDE6-D5B4-462C-BE54-364CA4C455B4}" type="presOf" srcId="{E144F4AC-AEB8-4A39-8FC1-36F91AE0022E}" destId="{D7035A91-9A04-47BC-9614-C50C7FABBF96}" srcOrd="0" destOrd="0" presId="urn:microsoft.com/office/officeart/2005/8/layout/hierarchy3"/>
    <dgm:cxn modelId="{C533B3EA-F7EF-4323-9523-999024F9EE3D}" type="presOf" srcId="{E7EDE247-3BF8-46AF-8053-19D3939997FF}" destId="{AD742A25-9C84-4376-B4EE-C53019CE6F65}"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1BC6FC68-9135-4B78-A519-B6476E2B0E59}" type="presParOf" srcId="{F784BE88-3DB9-4E87-AFCA-2ED0BF00DEA1}" destId="{0207CFB5-B2C5-4C92-8CA5-394468DCFB72}" srcOrd="0" destOrd="0" presId="urn:microsoft.com/office/officeart/2005/8/layout/hierarchy3"/>
    <dgm:cxn modelId="{465BB8F8-9571-4970-AC22-910D1BBA52B3}" type="presParOf" srcId="{F784BE88-3DB9-4E87-AFCA-2ED0BF00DEA1}" destId="{9F1A38A7-1551-46E8-922F-360A1B56A7B0}" srcOrd="1" destOrd="0" presId="urn:microsoft.com/office/officeart/2005/8/layout/hierarchy3"/>
    <dgm:cxn modelId="{CAE2FE93-E6AB-452A-B249-CFDD5602A65F}" type="presParOf" srcId="{F784BE88-3DB9-4E87-AFCA-2ED0BF00DEA1}" destId="{AD742A25-9C84-4376-B4EE-C53019CE6F65}" srcOrd="2" destOrd="0" presId="urn:microsoft.com/office/officeart/2005/8/layout/hierarchy3"/>
    <dgm:cxn modelId="{FA663459-A66E-4D62-AF0D-10A33D5C6E3E}" type="presParOf" srcId="{F784BE88-3DB9-4E87-AFCA-2ED0BF00DEA1}" destId="{7339FC08-E5A2-4DAA-B2DC-4297DE365E50}" srcOrd="3" destOrd="0" presId="urn:microsoft.com/office/officeart/2005/8/layout/hierarchy3"/>
    <dgm:cxn modelId="{DCEDC5AC-6F20-4DB8-AF97-A39ED92F0C7D}" type="presParOf" srcId="{F784BE88-3DB9-4E87-AFCA-2ED0BF00DEA1}" destId="{06193249-21A4-4CE5-BD42-1E0984E548A6}" srcOrd="4" destOrd="0" presId="urn:microsoft.com/office/officeart/2005/8/layout/hierarchy3"/>
    <dgm:cxn modelId="{928913A7-12C8-41EC-BB92-F8E55EACCCB0}" type="presParOf" srcId="{F784BE88-3DB9-4E87-AFCA-2ED0BF00DEA1}" destId="{A110D89B-88F7-4E75-9418-011C940A840D}" srcOrd="5" destOrd="0" presId="urn:microsoft.com/office/officeart/2005/8/layout/hierarchy3"/>
    <dgm:cxn modelId="{EF22B81D-50DD-4891-A79E-F3D2AA7C0094}" type="presParOf" srcId="{F784BE88-3DB9-4E87-AFCA-2ED0BF00DEA1}" destId="{D7035A91-9A04-47BC-9614-C50C7FABBF96}" srcOrd="6" destOrd="0" presId="urn:microsoft.com/office/officeart/2005/8/layout/hierarchy3"/>
    <dgm:cxn modelId="{E4B5AC85-1C24-4EFE-8372-4EA87A9A218B}" type="presParOf" srcId="{F784BE88-3DB9-4E87-AFCA-2ED0BF00DEA1}" destId="{E91E2027-452A-4A50-A0E2-EE25D061C66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8800" b="1" dirty="0"/>
            <a:t>Gracias</a:t>
          </a:r>
          <a:endParaRPr lang="es-ES" sz="6500" b="1"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448277" custLinFactY="-186404" custLinFactNeighborX="-1419" custLinFactNeighborY="-2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Alcance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u="none" dirty="0">
              <a:uFillTx/>
            </a:rPr>
            <a:t>Diseño y construcción de un horno autoclave automatizado destinado a apoyar el proyecto de materiales compuestos.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dirty="0"/>
            <a:t>El control del horno autoclave viene en función del requerimiento, ya sea automático (rampas 1,2,3) o de manera manual .</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u="none" dirty="0">
              <a:uFillTx/>
            </a:rPr>
            <a:t>Implementación de alarmas e indicadores tanto físicos o con la ayuda de una interfaz HMI.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2D16A8F6-811A-476B-A703-A84FB994D8FA}">
      <dgm:prSet phldrT="[Texto]"/>
      <dgm:spPr/>
      <dgm:t>
        <a:bodyPr/>
        <a:lstStyle/>
        <a:p>
          <a:pPr algn="just"/>
          <a:r>
            <a:rPr lang="es-EC" dirty="0"/>
            <a:t>El horno cuenta con una interfaz HMI amigable con el operador y de fácil uso. </a:t>
          </a:r>
          <a:endParaRPr lang="es-ES" dirty="0"/>
        </a:p>
      </dgm:t>
    </dgm:pt>
    <dgm:pt modelId="{ECF73727-887D-410A-8B44-73BD20812B99}" type="parTrans" cxnId="{222BBCCA-792F-45A3-A40B-1EBB90AEBC54}">
      <dgm:prSet/>
      <dgm:spPr/>
      <dgm:t>
        <a:bodyPr/>
        <a:lstStyle/>
        <a:p>
          <a:endParaRPr lang="es-ES"/>
        </a:p>
      </dgm:t>
    </dgm:pt>
    <dgm:pt modelId="{7DF01144-FDEC-4732-8323-0F10120EE6EA}" type="sibTrans" cxnId="{222BBCCA-792F-45A3-A40B-1EBB90AEBC5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4"/>
      <dgm:spPr/>
    </dgm:pt>
    <dgm:pt modelId="{09EF8C28-79EC-4B13-86CD-E2487DBA52DD}" type="pres">
      <dgm:prSet presAssocID="{ECDC48E8-9947-4839-A485-A749BB8E4D81}" presName="childText" presStyleLbl="bgAcc1" presStyleIdx="0" presStyleCnt="4" custScaleX="728675" custScaleY="182499" custLinFactNeighborX="-48748" custLinFactNeighborY="-21374">
        <dgm:presLayoutVars>
          <dgm:bulletEnabled val="1"/>
        </dgm:presLayoutVars>
      </dgm:prSet>
      <dgm:spPr/>
    </dgm:pt>
    <dgm:pt modelId="{C49E1DF8-F52A-4B34-8437-CDEE6AD2AE47}" type="pres">
      <dgm:prSet presAssocID="{71463337-52F0-4144-9C95-D70080C79DC4}" presName="Name13" presStyleLbl="parChTrans1D2" presStyleIdx="1" presStyleCnt="4"/>
      <dgm:spPr/>
    </dgm:pt>
    <dgm:pt modelId="{D71B9918-013E-432A-82FF-1CBA84668A90}" type="pres">
      <dgm:prSet presAssocID="{69A41C52-5FB4-425D-A36E-C4F69FD76286}" presName="childText" presStyleLbl="bgAcc1" presStyleIdx="1" presStyleCnt="4" custScaleX="727857" custScaleY="148851" custLinFactNeighborX="-45187" custLinFactNeighborY="-28304">
        <dgm:presLayoutVars>
          <dgm:bulletEnabled val="1"/>
        </dgm:presLayoutVars>
      </dgm:prSet>
      <dgm:spPr/>
    </dgm:pt>
    <dgm:pt modelId="{ED9D5064-F142-4AE6-B587-BCA6FD4DFF0A}" type="pres">
      <dgm:prSet presAssocID="{37C41325-BF9C-4300-9D1C-A07323AB001E}" presName="Name13" presStyleLbl="parChTrans1D2" presStyleIdx="2" presStyleCnt="4"/>
      <dgm:spPr/>
    </dgm:pt>
    <dgm:pt modelId="{77CB13AE-23F9-46B8-9B81-A7245B5CB73C}" type="pres">
      <dgm:prSet presAssocID="{F263700C-5DE9-4FC3-9A84-A7FFBD80F63A}" presName="childText" presStyleLbl="bgAcc1" presStyleIdx="2" presStyleCnt="4" custScaleX="727857" custScaleY="148851" custLinFactNeighborX="-45187" custLinFactNeighborY="-32278">
        <dgm:presLayoutVars>
          <dgm:bulletEnabled val="1"/>
        </dgm:presLayoutVars>
      </dgm:prSet>
      <dgm:spPr/>
    </dgm:pt>
    <dgm:pt modelId="{074E4E40-B376-4C0C-8A6A-8EA09A36DCA3}" type="pres">
      <dgm:prSet presAssocID="{ECF73727-887D-410A-8B44-73BD20812B99}" presName="Name13" presStyleLbl="parChTrans1D2" presStyleIdx="3" presStyleCnt="4"/>
      <dgm:spPr/>
    </dgm:pt>
    <dgm:pt modelId="{6D4D93B2-832C-4C3E-ABEE-91351932CA0F}" type="pres">
      <dgm:prSet presAssocID="{2D16A8F6-811A-476B-A703-A84FB994D8FA}" presName="childText" presStyleLbl="bgAcc1" presStyleIdx="3" presStyleCnt="4"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20674F33-0BC7-416E-9351-D894092AD0EE}" type="presOf" srcId="{ECF73727-887D-410A-8B44-73BD20812B99}" destId="{074E4E40-B376-4C0C-8A6A-8EA09A36DCA3}" srcOrd="0" destOrd="0" presId="urn:microsoft.com/office/officeart/2005/8/layout/hierarchy3"/>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222BBCCA-792F-45A3-A40B-1EBB90AEBC54}" srcId="{CB9964DC-5E01-4879-9733-CDEE2AB1D1F7}" destId="{2D16A8F6-811A-476B-A703-A84FB994D8FA}" srcOrd="3" destOrd="0" parTransId="{ECF73727-887D-410A-8B44-73BD20812B99}" sibTransId="{7DF01144-FDEC-4732-8323-0F10120EE6EA}"/>
    <dgm:cxn modelId="{CC1D16CC-A2EA-4E28-9DCA-A538E81684A0}" type="presOf" srcId="{A6156355-030D-4438-82CC-B90409B88C85}" destId="{A0025939-C6BF-46CF-BFAE-FD32A670F404}" srcOrd="0" destOrd="0" presId="urn:microsoft.com/office/officeart/2005/8/layout/hierarchy3"/>
    <dgm:cxn modelId="{462BB0D9-310C-42E8-9091-A9ABB3D5A8C1}" type="presOf" srcId="{2D16A8F6-811A-476B-A703-A84FB994D8FA}" destId="{6D4D93B2-832C-4C3E-ABEE-91351932CA0F}"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 modelId="{2B0F073E-A2EE-4DEA-85DF-B73FF4B0427A}" type="presParOf" srcId="{F784BE88-3DB9-4E87-AFCA-2ED0BF00DEA1}" destId="{074E4E40-B376-4C0C-8A6A-8EA09A36DCA3}" srcOrd="6" destOrd="0" presId="urn:microsoft.com/office/officeart/2005/8/layout/hierarchy3"/>
    <dgm:cxn modelId="{2894C5FD-C34B-4A87-BE67-24A2C7349573}" type="presParOf" srcId="{F784BE88-3DB9-4E87-AFCA-2ED0BF00DEA1}" destId="{6D4D93B2-832C-4C3E-ABEE-91351932CA0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Objetivos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u="none" dirty="0">
              <a:uFillTx/>
            </a:rPr>
            <a:t>Diseñar la estructura y automatización del horno autoclave en función de los requerimientos expuestos por parte de los operarios (técnicos del LMC)</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u="none" dirty="0">
              <a:uFillTx/>
            </a:rPr>
            <a:t>Automatizar y modernizar el proceso de curado y secado que realizan en el LMC, mediante el control automático y la interacción de la HMI.</a:t>
          </a:r>
          <a:r>
            <a:rPr lang="es-EC" b="1" u="none" dirty="0">
              <a:uFillTx/>
            </a:rPr>
            <a:t> </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u="none" dirty="0">
              <a:uFillTx/>
            </a:rPr>
            <a:t>Garantizar el control de temperatura acorde al tipo de material compuesto con una distribución uniforme y una temperatura constante durante el proceso.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3"/>
      <dgm:spPr/>
    </dgm:pt>
    <dgm:pt modelId="{09EF8C28-79EC-4B13-86CD-E2487DBA52DD}" type="pres">
      <dgm:prSet presAssocID="{ECDC48E8-9947-4839-A485-A749BB8E4D81}" presName="childText" presStyleLbl="bgAcc1" presStyleIdx="0" presStyleCnt="3" custScaleX="728675" custScaleY="182499" custLinFactNeighborX="-48748" custLinFactNeighborY="-21374">
        <dgm:presLayoutVars>
          <dgm:bulletEnabled val="1"/>
        </dgm:presLayoutVars>
      </dgm:prSet>
      <dgm:spPr/>
    </dgm:pt>
    <dgm:pt modelId="{C49E1DF8-F52A-4B34-8437-CDEE6AD2AE47}" type="pres">
      <dgm:prSet presAssocID="{71463337-52F0-4144-9C95-D70080C79DC4}" presName="Name13" presStyleLbl="parChTrans1D2" presStyleIdx="1" presStyleCnt="3"/>
      <dgm:spPr/>
    </dgm:pt>
    <dgm:pt modelId="{D71B9918-013E-432A-82FF-1CBA84668A90}" type="pres">
      <dgm:prSet presAssocID="{69A41C52-5FB4-425D-A36E-C4F69FD76286}" presName="childText" presStyleLbl="bgAcc1" presStyleIdx="1" presStyleCnt="3" custScaleX="727857" custScaleY="148851" custLinFactNeighborX="-45187" custLinFactNeighborY="-28304">
        <dgm:presLayoutVars>
          <dgm:bulletEnabled val="1"/>
        </dgm:presLayoutVars>
      </dgm:prSet>
      <dgm:spPr/>
    </dgm:pt>
    <dgm:pt modelId="{ED9D5064-F142-4AE6-B587-BCA6FD4DFF0A}" type="pres">
      <dgm:prSet presAssocID="{37C41325-BF9C-4300-9D1C-A07323AB001E}" presName="Name13" presStyleLbl="parChTrans1D2" presStyleIdx="2" presStyleCnt="3"/>
      <dgm:spPr/>
    </dgm:pt>
    <dgm:pt modelId="{77CB13AE-23F9-46B8-9B81-A7245B5CB73C}" type="pres">
      <dgm:prSet presAssocID="{F263700C-5DE9-4FC3-9A84-A7FFBD80F63A}" presName="childText" presStyleLbl="bgAcc1" presStyleIdx="2" presStyleCnt="3"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CC1D16CC-A2EA-4E28-9DCA-A538E81684A0}" type="presOf" srcId="{A6156355-030D-4438-82CC-B90409B88C85}" destId="{A0025939-C6BF-46CF-BFAE-FD32A670F404}"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Estado del Arte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Materiales compuestos en aviación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Los materiales compuestos, son la combinación de dos o más materiales, dando lugar a un nuevo material con características específicas o mejoradas.</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En aviación se tecnologías modernas, materiales compuestos con diversas propiedades, imposibles de conseguir con los elementos convencionales, mayor resistencia, menor peso y permite el ahorro de energía.</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6D31AD49-AF45-4419-AE08-7BA49CCFDD87}">
      <dgm:prSet phldrT="[Texto]"/>
      <dgm:spPr/>
      <dgm:t>
        <a:bodyPr/>
        <a:lstStyle/>
        <a:p>
          <a:pPr algn="just"/>
          <a:r>
            <a:rPr lang="es-ES" dirty="0"/>
            <a:t>Propiedades </a:t>
          </a:r>
          <a:r>
            <a:rPr lang="es-EC" dirty="0"/>
            <a:t>resistentes a la corrosión y a los agentes químicos, pueden ser moldeados con libertad, apareciendo desde los 70`s en aviones de combate de USAF</a:t>
          </a:r>
          <a:endParaRPr lang="es-ES" dirty="0"/>
        </a:p>
      </dgm:t>
    </dgm:pt>
    <dgm:pt modelId="{90F6AE5E-A72A-4423-8550-6A82B8B64B5F}" type="parTrans" cxnId="{F154B896-358C-4896-A914-4D79FB235826}">
      <dgm:prSet/>
      <dgm:spPr/>
      <dgm:t>
        <a:bodyPr/>
        <a:lstStyle/>
        <a:p>
          <a:endParaRPr lang="es-EC"/>
        </a:p>
      </dgm:t>
    </dgm:pt>
    <dgm:pt modelId="{CB1ED753-024F-4067-80D6-17288B4E18AE}" type="sibTrans" cxnId="{F154B896-358C-4896-A914-4D79FB23582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3"/>
      <dgm:spPr/>
    </dgm:pt>
    <dgm:pt modelId="{D71B9918-013E-432A-82FF-1CBA84668A90}" type="pres">
      <dgm:prSet presAssocID="{69A41C52-5FB4-425D-A36E-C4F69FD76286}" presName="childText" presStyleLbl="bgAcc1" presStyleIdx="0" presStyleCnt="3"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3"/>
      <dgm:spPr/>
    </dgm:pt>
    <dgm:pt modelId="{77CB13AE-23F9-46B8-9B81-A7245B5CB73C}" type="pres">
      <dgm:prSet presAssocID="{F263700C-5DE9-4FC3-9A84-A7FFBD80F63A}" presName="childText" presStyleLbl="bgAcc1" presStyleIdx="1" presStyleCnt="3" custScaleX="727857" custScaleY="148851" custLinFactNeighborX="-45187" custLinFactNeighborY="-2250">
        <dgm:presLayoutVars>
          <dgm:bulletEnabled val="1"/>
        </dgm:presLayoutVars>
      </dgm:prSet>
      <dgm:spPr/>
    </dgm:pt>
    <dgm:pt modelId="{89077E01-28B5-4FFD-999F-93061C708117}" type="pres">
      <dgm:prSet presAssocID="{90F6AE5E-A72A-4423-8550-6A82B8B64B5F}" presName="Name13" presStyleLbl="parChTrans1D2" presStyleIdx="2" presStyleCnt="3"/>
      <dgm:spPr/>
    </dgm:pt>
    <dgm:pt modelId="{DCC71CB9-9184-4C6B-B303-AC101CBF8425}" type="pres">
      <dgm:prSet presAssocID="{6D31AD49-AF45-4419-AE08-7BA49CCFDD87}" presName="childText" presStyleLbl="bgAcc1" presStyleIdx="2" presStyleCnt="3" custScaleX="727857" custScaleY="148851" custLinFactNeighborX="-45187" custLinFactNeighborY="1101">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6E77205A-4AFA-4C11-88BC-33BB04637642}" type="presOf" srcId="{6D31AD49-AF45-4419-AE08-7BA49CCFDD87}" destId="{DCC71CB9-9184-4C6B-B303-AC101CBF842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F154B896-358C-4896-A914-4D79FB235826}" srcId="{CB9964DC-5E01-4879-9733-CDEE2AB1D1F7}" destId="{6D31AD49-AF45-4419-AE08-7BA49CCFDD87}" srcOrd="2" destOrd="0" parTransId="{90F6AE5E-A72A-4423-8550-6A82B8B64B5F}" sibTransId="{CB1ED753-024F-4067-80D6-17288B4E18AE}"/>
    <dgm:cxn modelId="{11B07AA6-7504-43AF-8109-A3837F63DF9E}" type="presOf" srcId="{69A41C52-5FB4-425D-A36E-C4F69FD76286}" destId="{D71B9918-013E-432A-82FF-1CBA84668A90}" srcOrd="0" destOrd="0" presId="urn:microsoft.com/office/officeart/2005/8/layout/hierarchy3"/>
    <dgm:cxn modelId="{75D345CC-8FA6-44D3-B9BF-1FF1378C840A}" type="presOf" srcId="{90F6AE5E-A72A-4423-8550-6A82B8B64B5F}" destId="{89077E01-28B5-4FFD-999F-93061C708117}"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72F5B2C6-A9BB-48C3-9689-85B17380A5C3}" type="presParOf" srcId="{F784BE88-3DB9-4E87-AFCA-2ED0BF00DEA1}" destId="{89077E01-28B5-4FFD-999F-93061C708117}" srcOrd="4" destOrd="0" presId="urn:microsoft.com/office/officeart/2005/8/layout/hierarchy3"/>
    <dgm:cxn modelId="{F5AADA81-3743-49B2-9E51-2D11C853DD35}" type="presParOf" srcId="{F784BE88-3DB9-4E87-AFCA-2ED0BF00DEA1}" destId="{DCC71CB9-9184-4C6B-B303-AC101CBF842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Materiales compuestos en aviación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89EB41C8-0837-4C1D-9A9A-9E69BA4CDD1D}">
      <dgm:prSet phldrT="[Texto]" custT="1"/>
      <dgm:spPr/>
      <dgm:t>
        <a:bodyPr/>
        <a:lstStyle/>
        <a:p>
          <a:pPr algn="just"/>
          <a:r>
            <a:rPr lang="es-ES" sz="1800" dirty="0"/>
            <a:t>Actualmente, el LMC viene desarrollando y trabajando en diversos proyectos destinado a solventar problemas por daños estructurales en la diversas flotas de aeronaves así como de </a:t>
          </a:r>
          <a:r>
            <a:rPr lang="es-ES" sz="1800" dirty="0" err="1"/>
            <a:t>UAV`s</a:t>
          </a:r>
          <a:r>
            <a:rPr lang="es-ES" sz="1800" dirty="0"/>
            <a:t> </a:t>
          </a:r>
        </a:p>
      </dgm:t>
    </dgm:pt>
    <dgm:pt modelId="{6D9C9D3B-97BE-43D9-B976-E41494AD6CF6}" type="parTrans" cxnId="{F41B9C9A-A95B-4C3F-980A-4C1CDCA115A1}">
      <dgm:prSet/>
      <dgm:spPr/>
      <dgm:t>
        <a:bodyPr/>
        <a:lstStyle/>
        <a:p>
          <a:endParaRPr lang="es-EC"/>
        </a:p>
      </dgm:t>
    </dgm:pt>
    <dgm:pt modelId="{4BFE1D45-5C64-4FB3-A3BD-C0C96669D0F9}" type="sibTrans" cxnId="{F41B9C9A-A95B-4C3F-980A-4C1CDCA115A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52E43B36-5E15-4B90-85DC-302F0BD28976}" type="pres">
      <dgm:prSet presAssocID="{6D9C9D3B-97BE-43D9-B976-E41494AD6CF6}" presName="Name13" presStyleLbl="parChTrans1D2" presStyleIdx="0" presStyleCnt="1"/>
      <dgm:spPr/>
    </dgm:pt>
    <dgm:pt modelId="{C36F4E6B-4C5B-449A-B1AA-BC08B003A2E8}" type="pres">
      <dgm:prSet presAssocID="{89EB41C8-0837-4C1D-9A9A-9E69BA4CDD1D}" presName="childText" presStyleLbl="bgAcc1" presStyleIdx="0" presStyleCnt="1" custScaleX="727857" custScaleY="148851" custLinFactNeighborX="-45187" custLinFactNeighborY="-73557">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A0D9B86-2019-4B93-8D3D-E4068E78DCFD}" type="presOf" srcId="{89EB41C8-0837-4C1D-9A9A-9E69BA4CDD1D}" destId="{C36F4E6B-4C5B-449A-B1AA-BC08B003A2E8}" srcOrd="0" destOrd="0" presId="urn:microsoft.com/office/officeart/2005/8/layout/hierarchy3"/>
    <dgm:cxn modelId="{F41B9C9A-A95B-4C3F-980A-4C1CDCA115A1}" srcId="{CB9964DC-5E01-4879-9733-CDEE2AB1D1F7}" destId="{89EB41C8-0837-4C1D-9A9A-9E69BA4CDD1D}" srcOrd="0" destOrd="0" parTransId="{6D9C9D3B-97BE-43D9-B976-E41494AD6CF6}" sibTransId="{4BFE1D45-5C64-4FB3-A3BD-C0C96669D0F9}"/>
    <dgm:cxn modelId="{D4F5E4F2-376E-4961-8A3C-56067F235ECC}" type="presOf" srcId="{6D9C9D3B-97BE-43D9-B976-E41494AD6CF6}" destId="{52E43B36-5E15-4B90-85DC-302F0BD2897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AE33A33-79C6-4193-A3EF-065A4E31AFD7}" type="presParOf" srcId="{F784BE88-3DB9-4E87-AFCA-2ED0BF00DEA1}" destId="{52E43B36-5E15-4B90-85DC-302F0BD28976}" srcOrd="0" destOrd="0" presId="urn:microsoft.com/office/officeart/2005/8/layout/hierarchy3"/>
    <dgm:cxn modelId="{E9169AEE-261E-4D51-84DE-6C0810CC6EE0}" type="presParOf" srcId="{F784BE88-3DB9-4E87-AFCA-2ED0BF00DEA1}" destId="{C36F4E6B-4C5B-449A-B1AA-BC08B003A2E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12126" y="0"/>
          <a:ext cx="6665505" cy="5443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b="0" kern="1200" dirty="0"/>
            <a:t>Temario</a:t>
          </a:r>
        </a:p>
      </dsp:txBody>
      <dsp:txXfrm>
        <a:off x="528069" y="15943"/>
        <a:ext cx="6633619" cy="512452"/>
      </dsp:txXfrm>
    </dsp:sp>
    <dsp:sp modelId="{A0025939-C6BF-46CF-BFAE-FD32A670F404}">
      <dsp:nvSpPr>
        <dsp:cNvPr id="0" name=""/>
        <dsp:cNvSpPr/>
      </dsp:nvSpPr>
      <dsp:spPr>
        <a:xfrm>
          <a:off x="1178676" y="544338"/>
          <a:ext cx="111668" cy="383620"/>
        </a:xfrm>
        <a:custGeom>
          <a:avLst/>
          <a:gdLst/>
          <a:ahLst/>
          <a:cxnLst/>
          <a:rect l="0" t="0" r="0" b="0"/>
          <a:pathLst>
            <a:path>
              <a:moveTo>
                <a:pt x="0" y="0"/>
              </a:moveTo>
              <a:lnTo>
                <a:pt x="0" y="383620"/>
              </a:lnTo>
              <a:lnTo>
                <a:pt x="111668" y="3836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1290345" y="609602"/>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Introducción</a:t>
          </a:r>
        </a:p>
      </dsp:txBody>
      <dsp:txXfrm>
        <a:off x="1308994" y="628251"/>
        <a:ext cx="6121430" cy="599415"/>
      </dsp:txXfrm>
    </dsp:sp>
    <dsp:sp modelId="{8F30FEDB-7A70-46FB-9E27-8CFFD14C6140}">
      <dsp:nvSpPr>
        <dsp:cNvPr id="0" name=""/>
        <dsp:cNvSpPr/>
      </dsp:nvSpPr>
      <dsp:spPr>
        <a:xfrm>
          <a:off x="1178676" y="544338"/>
          <a:ext cx="111668" cy="1145618"/>
        </a:xfrm>
        <a:custGeom>
          <a:avLst/>
          <a:gdLst/>
          <a:ahLst/>
          <a:cxnLst/>
          <a:rect l="0" t="0" r="0" b="0"/>
          <a:pathLst>
            <a:path>
              <a:moveTo>
                <a:pt x="0" y="0"/>
              </a:moveTo>
              <a:lnTo>
                <a:pt x="0" y="1145618"/>
              </a:lnTo>
              <a:lnTo>
                <a:pt x="111668" y="11456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4A707-3144-41E0-8E44-DF441B3817CE}">
      <dsp:nvSpPr>
        <dsp:cNvPr id="0" name=""/>
        <dsp:cNvSpPr/>
      </dsp:nvSpPr>
      <dsp:spPr>
        <a:xfrm>
          <a:off x="1290345" y="1371600"/>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Estado del arte</a:t>
          </a:r>
        </a:p>
      </dsp:txBody>
      <dsp:txXfrm>
        <a:off x="1308994" y="1390249"/>
        <a:ext cx="6121430" cy="599415"/>
      </dsp:txXfrm>
    </dsp:sp>
    <dsp:sp modelId="{803E400D-3BAD-4B21-B37D-A6CF1A29BF77}">
      <dsp:nvSpPr>
        <dsp:cNvPr id="0" name=""/>
        <dsp:cNvSpPr/>
      </dsp:nvSpPr>
      <dsp:spPr>
        <a:xfrm>
          <a:off x="1178676" y="544338"/>
          <a:ext cx="111668" cy="1907616"/>
        </a:xfrm>
        <a:custGeom>
          <a:avLst/>
          <a:gdLst/>
          <a:ahLst/>
          <a:cxnLst/>
          <a:rect l="0" t="0" r="0" b="0"/>
          <a:pathLst>
            <a:path>
              <a:moveTo>
                <a:pt x="0" y="0"/>
              </a:moveTo>
              <a:lnTo>
                <a:pt x="0" y="1907616"/>
              </a:lnTo>
              <a:lnTo>
                <a:pt x="111668" y="19076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65957-CA0C-4278-B3D5-50F7BE7E4AAC}">
      <dsp:nvSpPr>
        <dsp:cNvPr id="0" name=""/>
        <dsp:cNvSpPr/>
      </dsp:nvSpPr>
      <dsp:spPr>
        <a:xfrm>
          <a:off x="1290345" y="2133598"/>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Diseño mecánico y electrónico</a:t>
          </a:r>
        </a:p>
      </dsp:txBody>
      <dsp:txXfrm>
        <a:off x="1308994" y="2152247"/>
        <a:ext cx="6121430" cy="599415"/>
      </dsp:txXfrm>
    </dsp:sp>
    <dsp:sp modelId="{CC52E99C-CFCA-428E-A728-A8B6EC418264}">
      <dsp:nvSpPr>
        <dsp:cNvPr id="0" name=""/>
        <dsp:cNvSpPr/>
      </dsp:nvSpPr>
      <dsp:spPr>
        <a:xfrm>
          <a:off x="1178676" y="544338"/>
          <a:ext cx="111668" cy="2669620"/>
        </a:xfrm>
        <a:custGeom>
          <a:avLst/>
          <a:gdLst/>
          <a:ahLst/>
          <a:cxnLst/>
          <a:rect l="0" t="0" r="0" b="0"/>
          <a:pathLst>
            <a:path>
              <a:moveTo>
                <a:pt x="0" y="0"/>
              </a:moveTo>
              <a:lnTo>
                <a:pt x="0" y="2669620"/>
              </a:lnTo>
              <a:lnTo>
                <a:pt x="111668" y="26696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5ED72-B60A-4445-B963-109CB9F133D7}">
      <dsp:nvSpPr>
        <dsp:cNvPr id="0" name=""/>
        <dsp:cNvSpPr/>
      </dsp:nvSpPr>
      <dsp:spPr>
        <a:xfrm>
          <a:off x="1290345" y="2895602"/>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Implementación</a:t>
          </a:r>
        </a:p>
      </dsp:txBody>
      <dsp:txXfrm>
        <a:off x="1308994" y="2914251"/>
        <a:ext cx="6121430" cy="599415"/>
      </dsp:txXfrm>
    </dsp:sp>
    <dsp:sp modelId="{D790A71D-349B-4693-852B-589AC6BC9030}">
      <dsp:nvSpPr>
        <dsp:cNvPr id="0" name=""/>
        <dsp:cNvSpPr/>
      </dsp:nvSpPr>
      <dsp:spPr>
        <a:xfrm>
          <a:off x="1178676" y="544338"/>
          <a:ext cx="111668" cy="3431618"/>
        </a:xfrm>
        <a:custGeom>
          <a:avLst/>
          <a:gdLst/>
          <a:ahLst/>
          <a:cxnLst/>
          <a:rect l="0" t="0" r="0" b="0"/>
          <a:pathLst>
            <a:path>
              <a:moveTo>
                <a:pt x="0" y="0"/>
              </a:moveTo>
              <a:lnTo>
                <a:pt x="0" y="3431618"/>
              </a:lnTo>
              <a:lnTo>
                <a:pt x="111668" y="34316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BD746-D116-44AC-BA9D-3FBA61F10CD3}">
      <dsp:nvSpPr>
        <dsp:cNvPr id="0" name=""/>
        <dsp:cNvSpPr/>
      </dsp:nvSpPr>
      <dsp:spPr>
        <a:xfrm>
          <a:off x="1290345" y="3657600"/>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Pruebas y Resultados</a:t>
          </a:r>
        </a:p>
      </dsp:txBody>
      <dsp:txXfrm>
        <a:off x="1308994" y="3676249"/>
        <a:ext cx="6121430" cy="599415"/>
      </dsp:txXfrm>
    </dsp:sp>
    <dsp:sp modelId="{F0021FC4-962A-480F-B126-FE53612DDA1C}">
      <dsp:nvSpPr>
        <dsp:cNvPr id="0" name=""/>
        <dsp:cNvSpPr/>
      </dsp:nvSpPr>
      <dsp:spPr>
        <a:xfrm>
          <a:off x="1178676" y="544338"/>
          <a:ext cx="111668" cy="4166503"/>
        </a:xfrm>
        <a:custGeom>
          <a:avLst/>
          <a:gdLst/>
          <a:ahLst/>
          <a:cxnLst/>
          <a:rect l="0" t="0" r="0" b="0"/>
          <a:pathLst>
            <a:path>
              <a:moveTo>
                <a:pt x="0" y="0"/>
              </a:moveTo>
              <a:lnTo>
                <a:pt x="0" y="4166503"/>
              </a:lnTo>
              <a:lnTo>
                <a:pt x="111668" y="416650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BC15C-4D79-4E36-A68A-F2CCF0A8DA1C}">
      <dsp:nvSpPr>
        <dsp:cNvPr id="0" name=""/>
        <dsp:cNvSpPr/>
      </dsp:nvSpPr>
      <dsp:spPr>
        <a:xfrm>
          <a:off x="1290345" y="4392485"/>
          <a:ext cx="6158728" cy="63671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Conclusiones y Recomendaciones</a:t>
          </a:r>
        </a:p>
      </dsp:txBody>
      <dsp:txXfrm>
        <a:off x="1308994" y="4411134"/>
        <a:ext cx="6121430" cy="599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15125"/>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Horno autoclave</a:t>
          </a:r>
        </a:p>
      </dsp:txBody>
      <dsp:txXfrm>
        <a:off x="94208" y="32537"/>
        <a:ext cx="7244609" cy="559651"/>
      </dsp:txXfrm>
    </dsp:sp>
    <dsp:sp modelId="{C49E1DF8-F52A-4B34-8437-CDEE6AD2AE47}">
      <dsp:nvSpPr>
        <dsp:cNvPr id="0" name=""/>
        <dsp:cNvSpPr/>
      </dsp:nvSpPr>
      <dsp:spPr>
        <a:xfrm>
          <a:off x="804740" y="609600"/>
          <a:ext cx="185857" cy="1187788"/>
        </a:xfrm>
        <a:custGeom>
          <a:avLst/>
          <a:gdLst/>
          <a:ahLst/>
          <a:cxnLst/>
          <a:rect l="0" t="0" r="0" b="0"/>
          <a:pathLst>
            <a:path>
              <a:moveTo>
                <a:pt x="0" y="0"/>
              </a:moveTo>
              <a:lnTo>
                <a:pt x="0" y="1187788"/>
              </a:lnTo>
              <a:lnTo>
                <a:pt x="185857" y="1187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1354948"/>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C" sz="1700" kern="1200" dirty="0"/>
            <a:t>Recipiente hermético, sellado, permite trabajar o actuar sobre los componentes a presión a forma de deshidratar los reactivos de los diferentes materiales compuestos entre temperaturas de 25 ºC a 260 ºC  . </a:t>
          </a:r>
          <a:r>
            <a:rPr lang="es-ES" sz="1700" kern="1200" dirty="0"/>
            <a:t> </a:t>
          </a:r>
        </a:p>
      </dsp:txBody>
      <dsp:txXfrm>
        <a:off x="1016515" y="1380865"/>
        <a:ext cx="6871254" cy="833048"/>
      </dsp:txXfrm>
    </dsp:sp>
    <dsp:sp modelId="{ED9D5064-F142-4AE6-B587-BCA6FD4DFF0A}">
      <dsp:nvSpPr>
        <dsp:cNvPr id="0" name=""/>
        <dsp:cNvSpPr/>
      </dsp:nvSpPr>
      <dsp:spPr>
        <a:xfrm>
          <a:off x="804740" y="609600"/>
          <a:ext cx="222858" cy="2301270"/>
        </a:xfrm>
        <a:custGeom>
          <a:avLst/>
          <a:gdLst/>
          <a:ahLst/>
          <a:cxnLst/>
          <a:rect l="0" t="0" r="0" b="0"/>
          <a:pathLst>
            <a:path>
              <a:moveTo>
                <a:pt x="0" y="0"/>
              </a:moveTo>
              <a:lnTo>
                <a:pt x="0" y="2301270"/>
              </a:lnTo>
              <a:lnTo>
                <a:pt x="222858" y="2301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246843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C" sz="1700" kern="1200" dirty="0"/>
            <a:t>Se coloca la fibra sobre el molde, el proceso de laminado se debe colocar en el interior del autoclave con la ayuda de una bomba de vacío para realizar el efecto de sellado y presión .</a:t>
          </a:r>
          <a:endParaRPr lang="es-ES" sz="1700" kern="1200" dirty="0"/>
        </a:p>
      </dsp:txBody>
      <dsp:txXfrm>
        <a:off x="1053515" y="2494347"/>
        <a:ext cx="6871254" cy="833048"/>
      </dsp:txXfrm>
    </dsp:sp>
    <dsp:sp modelId="{BA00C1A1-149E-418F-B992-345A68448759}">
      <dsp:nvSpPr>
        <dsp:cNvPr id="0" name=""/>
        <dsp:cNvSpPr/>
      </dsp:nvSpPr>
      <dsp:spPr>
        <a:xfrm>
          <a:off x="804740" y="609600"/>
          <a:ext cx="222858" cy="3334771"/>
        </a:xfrm>
        <a:custGeom>
          <a:avLst/>
          <a:gdLst/>
          <a:ahLst/>
          <a:cxnLst/>
          <a:rect l="0" t="0" r="0" b="0"/>
          <a:pathLst>
            <a:path>
              <a:moveTo>
                <a:pt x="0" y="0"/>
              </a:moveTo>
              <a:lnTo>
                <a:pt x="0" y="3334771"/>
              </a:lnTo>
              <a:lnTo>
                <a:pt x="222858" y="33347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3F3D8-EFDD-4498-B158-C312C5A62CA3}">
      <dsp:nvSpPr>
        <dsp:cNvPr id="0" name=""/>
        <dsp:cNvSpPr/>
      </dsp:nvSpPr>
      <dsp:spPr>
        <a:xfrm>
          <a:off x="1027598" y="3501931"/>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C" sz="1700" kern="1200" dirty="0"/>
            <a:t>Esto genera un laminado de alta calidad, elimina componentes volátiles como resina sobrante y  consigue buenos acabados sobre la superficie .</a:t>
          </a:r>
          <a:endParaRPr lang="es-ES" sz="1700" kern="1200" dirty="0"/>
        </a:p>
      </dsp:txBody>
      <dsp:txXfrm>
        <a:off x="1053515" y="3527848"/>
        <a:ext cx="6871254" cy="8330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0"/>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Proceso de fabricación </a:t>
          </a:r>
        </a:p>
      </dsp:txBody>
      <dsp:txXfrm>
        <a:off x="94208" y="17412"/>
        <a:ext cx="7244609" cy="559651"/>
      </dsp:txXfrm>
    </dsp:sp>
    <dsp:sp modelId="{C49E1DF8-F52A-4B34-8437-CDEE6AD2AE47}">
      <dsp:nvSpPr>
        <dsp:cNvPr id="0" name=""/>
        <dsp:cNvSpPr/>
      </dsp:nvSpPr>
      <dsp:spPr>
        <a:xfrm>
          <a:off x="804740" y="594475"/>
          <a:ext cx="185857" cy="686163"/>
        </a:xfrm>
        <a:custGeom>
          <a:avLst/>
          <a:gdLst/>
          <a:ahLst/>
          <a:cxnLst/>
          <a:rect l="0" t="0" r="0" b="0"/>
          <a:pathLst>
            <a:path>
              <a:moveTo>
                <a:pt x="0" y="0"/>
              </a:moveTo>
              <a:lnTo>
                <a:pt x="0" y="686163"/>
              </a:lnTo>
              <a:lnTo>
                <a:pt x="185857" y="686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83819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just" defTabSz="1022350">
            <a:lnSpc>
              <a:spcPct val="90000"/>
            </a:lnSpc>
            <a:spcBef>
              <a:spcPct val="0"/>
            </a:spcBef>
            <a:spcAft>
              <a:spcPct val="35000"/>
            </a:spcAft>
            <a:buNone/>
          </a:pPr>
          <a:r>
            <a:rPr lang="es-MX" sz="2300" kern="1200" dirty="0"/>
            <a:t>Diseño conceptual, conocimiento de las propiedades de la materia prima</a:t>
          </a:r>
          <a:endParaRPr lang="es-ES" sz="2300" kern="1200" dirty="0"/>
        </a:p>
      </dsp:txBody>
      <dsp:txXfrm>
        <a:off x="1016515" y="864114"/>
        <a:ext cx="6871254" cy="833048"/>
      </dsp:txXfrm>
    </dsp:sp>
    <dsp:sp modelId="{ED9D5064-F142-4AE6-B587-BCA6FD4DFF0A}">
      <dsp:nvSpPr>
        <dsp:cNvPr id="0" name=""/>
        <dsp:cNvSpPr/>
      </dsp:nvSpPr>
      <dsp:spPr>
        <a:xfrm>
          <a:off x="804740" y="594475"/>
          <a:ext cx="222858" cy="1799645"/>
        </a:xfrm>
        <a:custGeom>
          <a:avLst/>
          <a:gdLst/>
          <a:ahLst/>
          <a:cxnLst/>
          <a:rect l="0" t="0" r="0" b="0"/>
          <a:pathLst>
            <a:path>
              <a:moveTo>
                <a:pt x="0" y="0"/>
              </a:moveTo>
              <a:lnTo>
                <a:pt x="0" y="1799645"/>
              </a:lnTo>
              <a:lnTo>
                <a:pt x="222858" y="1799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1951679"/>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just" defTabSz="1022350">
            <a:lnSpc>
              <a:spcPct val="90000"/>
            </a:lnSpc>
            <a:spcBef>
              <a:spcPct val="0"/>
            </a:spcBef>
            <a:spcAft>
              <a:spcPct val="35000"/>
            </a:spcAft>
            <a:buNone/>
          </a:pPr>
          <a:r>
            <a:rPr lang="es-EC" sz="2300" kern="1200" dirty="0"/>
            <a:t>Diseño de detalle, considerar todas las especificaciones necesarias del producto</a:t>
          </a:r>
          <a:endParaRPr lang="es-ES" sz="2300" kern="1200" dirty="0"/>
        </a:p>
      </dsp:txBody>
      <dsp:txXfrm>
        <a:off x="1053515" y="1977596"/>
        <a:ext cx="6871254" cy="833048"/>
      </dsp:txXfrm>
    </dsp:sp>
    <dsp:sp modelId="{BA00C1A1-149E-418F-B992-345A68448759}">
      <dsp:nvSpPr>
        <dsp:cNvPr id="0" name=""/>
        <dsp:cNvSpPr/>
      </dsp:nvSpPr>
      <dsp:spPr>
        <a:xfrm>
          <a:off x="804740" y="594475"/>
          <a:ext cx="222858" cy="2833146"/>
        </a:xfrm>
        <a:custGeom>
          <a:avLst/>
          <a:gdLst/>
          <a:ahLst/>
          <a:cxnLst/>
          <a:rect l="0" t="0" r="0" b="0"/>
          <a:pathLst>
            <a:path>
              <a:moveTo>
                <a:pt x="0" y="0"/>
              </a:moveTo>
              <a:lnTo>
                <a:pt x="0" y="2833146"/>
              </a:lnTo>
              <a:lnTo>
                <a:pt x="222858" y="2833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3F3D8-EFDD-4498-B158-C312C5A62CA3}">
      <dsp:nvSpPr>
        <dsp:cNvPr id="0" name=""/>
        <dsp:cNvSpPr/>
      </dsp:nvSpPr>
      <dsp:spPr>
        <a:xfrm>
          <a:off x="1027598" y="298518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just" defTabSz="1022350">
            <a:lnSpc>
              <a:spcPct val="90000"/>
            </a:lnSpc>
            <a:spcBef>
              <a:spcPct val="0"/>
            </a:spcBef>
            <a:spcAft>
              <a:spcPct val="35000"/>
            </a:spcAft>
            <a:buNone/>
          </a:pPr>
          <a:r>
            <a:rPr lang="es-EC" sz="2300" kern="1200" dirty="0"/>
            <a:t>Desarrollo de útiles de fabricación, diseño de fabricación, simulando la resina a utilizar en el molde</a:t>
          </a:r>
          <a:endParaRPr lang="es-ES" sz="2300" kern="1200" dirty="0"/>
        </a:p>
      </dsp:txBody>
      <dsp:txXfrm>
        <a:off x="1053515" y="3011097"/>
        <a:ext cx="6871254" cy="833048"/>
      </dsp:txXfrm>
    </dsp:sp>
    <dsp:sp modelId="{EF1ACF21-FB91-47B2-B5D0-81CE4555C5CD}">
      <dsp:nvSpPr>
        <dsp:cNvPr id="0" name=""/>
        <dsp:cNvSpPr/>
      </dsp:nvSpPr>
      <dsp:spPr>
        <a:xfrm>
          <a:off x="804740" y="594475"/>
          <a:ext cx="222858" cy="3866648"/>
        </a:xfrm>
        <a:custGeom>
          <a:avLst/>
          <a:gdLst/>
          <a:ahLst/>
          <a:cxnLst/>
          <a:rect l="0" t="0" r="0" b="0"/>
          <a:pathLst>
            <a:path>
              <a:moveTo>
                <a:pt x="0" y="0"/>
              </a:moveTo>
              <a:lnTo>
                <a:pt x="0" y="3866648"/>
              </a:lnTo>
              <a:lnTo>
                <a:pt x="222858" y="386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83440-D7B7-40C7-A7ED-F3964235D578}">
      <dsp:nvSpPr>
        <dsp:cNvPr id="0" name=""/>
        <dsp:cNvSpPr/>
      </dsp:nvSpPr>
      <dsp:spPr>
        <a:xfrm>
          <a:off x="1027598" y="4018682"/>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C" sz="2300" kern="1200" dirty="0" err="1"/>
            <a:t>Validacion</a:t>
          </a:r>
          <a:r>
            <a:rPr lang="es-EC" sz="2300" kern="1200" dirty="0"/>
            <a:t>, evaluación de las piezas obtenidas, asegurar el </a:t>
          </a:r>
          <a:r>
            <a:rPr lang="es-EC" sz="2300" kern="1200" dirty="0" err="1"/>
            <a:t>cumplimienot</a:t>
          </a:r>
          <a:r>
            <a:rPr lang="es-EC" sz="2300" kern="1200" dirty="0"/>
            <a:t> de las especificaciones requeridas.</a:t>
          </a:r>
          <a:endParaRPr lang="es-ES" sz="2300" kern="1200" dirty="0"/>
        </a:p>
      </dsp:txBody>
      <dsp:txXfrm>
        <a:off x="1053515" y="4044599"/>
        <a:ext cx="6871254" cy="833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6475" y="602589"/>
          <a:ext cx="6197314" cy="5061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b="1" kern="1200" dirty="0"/>
            <a:t>Componentes eléctricos</a:t>
          </a:r>
        </a:p>
      </dsp:txBody>
      <dsp:txXfrm>
        <a:off x="81298" y="617412"/>
        <a:ext cx="6167668" cy="476457"/>
      </dsp:txXfrm>
    </dsp:sp>
    <dsp:sp modelId="{571DC00C-2B25-4DB3-A8DC-968B140F2E64}">
      <dsp:nvSpPr>
        <dsp:cNvPr id="0" name=""/>
        <dsp:cNvSpPr/>
      </dsp:nvSpPr>
      <dsp:spPr>
        <a:xfrm>
          <a:off x="686207" y="1108693"/>
          <a:ext cx="154816" cy="897117"/>
        </a:xfrm>
        <a:custGeom>
          <a:avLst/>
          <a:gdLst/>
          <a:ahLst/>
          <a:cxnLst/>
          <a:rect l="0" t="0" r="0" b="0"/>
          <a:pathLst>
            <a:path>
              <a:moveTo>
                <a:pt x="0" y="0"/>
              </a:moveTo>
              <a:lnTo>
                <a:pt x="0" y="897117"/>
              </a:lnTo>
              <a:lnTo>
                <a:pt x="154816" y="897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1CEE3-7BF9-440E-8DEC-0824FDAD24D0}">
      <dsp:nvSpPr>
        <dsp:cNvPr id="0" name=""/>
        <dsp:cNvSpPr/>
      </dsp:nvSpPr>
      <dsp:spPr>
        <a:xfrm>
          <a:off x="841023" y="1268419"/>
          <a:ext cx="7362849" cy="1474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Componentes que confirman el circuito eléctrico necesario para la aplicación (Generadores, receptores, de maniobra, protección, conductores, accionamiento)</a:t>
          </a:r>
          <a:endParaRPr lang="es-ES" sz="1800" b="1" kern="1200" dirty="0"/>
        </a:p>
      </dsp:txBody>
      <dsp:txXfrm>
        <a:off x="884218" y="1311614"/>
        <a:ext cx="7276459" cy="13883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5736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Sensor</a:t>
          </a:r>
        </a:p>
      </dsp:txBody>
      <dsp:txXfrm>
        <a:off x="20050" y="593737"/>
        <a:ext cx="8341900" cy="644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299FA-4997-470E-B6C3-0E9F7D063E37}">
      <dsp:nvSpPr>
        <dsp:cNvPr id="0" name=""/>
        <dsp:cNvSpPr/>
      </dsp:nvSpPr>
      <dsp:spPr>
        <a:xfrm>
          <a:off x="5805" y="561483"/>
          <a:ext cx="1735191" cy="10411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latin typeface="Arial" panose="020B0604020202020204" pitchFamily="34" charset="0"/>
              <a:cs typeface="Arial" panose="020B0604020202020204" pitchFamily="34" charset="0"/>
            </a:rPr>
            <a:t>estímulo</a:t>
          </a:r>
        </a:p>
      </dsp:txBody>
      <dsp:txXfrm>
        <a:off x="36298" y="591976"/>
        <a:ext cx="1674205" cy="980128"/>
      </dsp:txXfrm>
    </dsp:sp>
    <dsp:sp modelId="{E688D0B7-EA76-4641-8429-324827E5BAA2}">
      <dsp:nvSpPr>
        <dsp:cNvPr id="0" name=""/>
        <dsp:cNvSpPr/>
      </dsp:nvSpPr>
      <dsp:spPr>
        <a:xfrm>
          <a:off x="1914515" y="866876"/>
          <a:ext cx="367860" cy="4303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latin typeface="Arial" panose="020B0604020202020204" pitchFamily="34" charset="0"/>
            <a:cs typeface="Arial" panose="020B0604020202020204" pitchFamily="34" charset="0"/>
          </a:endParaRPr>
        </a:p>
      </dsp:txBody>
      <dsp:txXfrm>
        <a:off x="1914515" y="952941"/>
        <a:ext cx="257502" cy="258197"/>
      </dsp:txXfrm>
    </dsp:sp>
    <dsp:sp modelId="{CD3B892C-2E84-4ECB-A223-132A806C3DD5}">
      <dsp:nvSpPr>
        <dsp:cNvPr id="0" name=""/>
        <dsp:cNvSpPr/>
      </dsp:nvSpPr>
      <dsp:spPr>
        <a:xfrm>
          <a:off x="2435072" y="561483"/>
          <a:ext cx="1735191" cy="10411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latin typeface="Arial" panose="020B0604020202020204" pitchFamily="34" charset="0"/>
              <a:cs typeface="Arial" panose="020B0604020202020204" pitchFamily="34" charset="0"/>
            </a:rPr>
            <a:t>sensor</a:t>
          </a:r>
        </a:p>
      </dsp:txBody>
      <dsp:txXfrm>
        <a:off x="2465565" y="591976"/>
        <a:ext cx="1674205" cy="980128"/>
      </dsp:txXfrm>
    </dsp:sp>
    <dsp:sp modelId="{BE4C2976-30AA-46C0-B4EA-3C14DD92DF5F}">
      <dsp:nvSpPr>
        <dsp:cNvPr id="0" name=""/>
        <dsp:cNvSpPr/>
      </dsp:nvSpPr>
      <dsp:spPr>
        <a:xfrm>
          <a:off x="4343783" y="866876"/>
          <a:ext cx="367860" cy="4303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latin typeface="Arial" panose="020B0604020202020204" pitchFamily="34" charset="0"/>
            <a:cs typeface="Arial" panose="020B0604020202020204" pitchFamily="34" charset="0"/>
          </a:endParaRPr>
        </a:p>
      </dsp:txBody>
      <dsp:txXfrm>
        <a:off x="4343783" y="952941"/>
        <a:ext cx="257502" cy="258197"/>
      </dsp:txXfrm>
    </dsp:sp>
    <dsp:sp modelId="{4DDCEC24-780A-40CA-9CC6-1B72B014CDF5}">
      <dsp:nvSpPr>
        <dsp:cNvPr id="0" name=""/>
        <dsp:cNvSpPr/>
      </dsp:nvSpPr>
      <dsp:spPr>
        <a:xfrm>
          <a:off x="4864340" y="561483"/>
          <a:ext cx="1735191" cy="10411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latin typeface="Arial" panose="020B0604020202020204" pitchFamily="34" charset="0"/>
              <a:cs typeface="Arial" panose="020B0604020202020204" pitchFamily="34" charset="0"/>
            </a:rPr>
            <a:t>señal eléctrica</a:t>
          </a:r>
        </a:p>
      </dsp:txBody>
      <dsp:txXfrm>
        <a:off x="4894833" y="591976"/>
        <a:ext cx="1674205" cy="9801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4593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Diseño mecánico y electrónico</a:t>
          </a:r>
          <a:endParaRPr lang="es-ES" sz="3900" b="1" kern="1200" dirty="0"/>
        </a:p>
      </dsp:txBody>
      <dsp:txXfrm>
        <a:off x="20050" y="479437"/>
        <a:ext cx="8341900" cy="6444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0"/>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Problema de diseño</a:t>
          </a:r>
        </a:p>
      </dsp:txBody>
      <dsp:txXfrm>
        <a:off x="94208" y="17412"/>
        <a:ext cx="7244609" cy="559651"/>
      </dsp:txXfrm>
    </dsp:sp>
    <dsp:sp modelId="{C49E1DF8-F52A-4B34-8437-CDEE6AD2AE47}">
      <dsp:nvSpPr>
        <dsp:cNvPr id="0" name=""/>
        <dsp:cNvSpPr/>
      </dsp:nvSpPr>
      <dsp:spPr>
        <a:xfrm>
          <a:off x="804740" y="594475"/>
          <a:ext cx="185857" cy="686163"/>
        </a:xfrm>
        <a:custGeom>
          <a:avLst/>
          <a:gdLst/>
          <a:ahLst/>
          <a:cxnLst/>
          <a:rect l="0" t="0" r="0" b="0"/>
          <a:pathLst>
            <a:path>
              <a:moveTo>
                <a:pt x="0" y="0"/>
              </a:moveTo>
              <a:lnTo>
                <a:pt x="0" y="686163"/>
              </a:lnTo>
              <a:lnTo>
                <a:pt x="185857" y="686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83819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C" sz="2200" kern="1200" dirty="0"/>
            <a:t>Diseño y construcción del horno autoclave</a:t>
          </a:r>
          <a:endParaRPr lang="es-ES" sz="2200" kern="1200" dirty="0"/>
        </a:p>
      </dsp:txBody>
      <dsp:txXfrm>
        <a:off x="1016515" y="864114"/>
        <a:ext cx="6871254" cy="833048"/>
      </dsp:txXfrm>
    </dsp:sp>
    <dsp:sp modelId="{ED9D5064-F142-4AE6-B587-BCA6FD4DFF0A}">
      <dsp:nvSpPr>
        <dsp:cNvPr id="0" name=""/>
        <dsp:cNvSpPr/>
      </dsp:nvSpPr>
      <dsp:spPr>
        <a:xfrm>
          <a:off x="804740" y="594475"/>
          <a:ext cx="222858" cy="1799645"/>
        </a:xfrm>
        <a:custGeom>
          <a:avLst/>
          <a:gdLst/>
          <a:ahLst/>
          <a:cxnLst/>
          <a:rect l="0" t="0" r="0" b="0"/>
          <a:pathLst>
            <a:path>
              <a:moveTo>
                <a:pt x="0" y="0"/>
              </a:moveTo>
              <a:lnTo>
                <a:pt x="0" y="1799645"/>
              </a:lnTo>
              <a:lnTo>
                <a:pt x="222858" y="1799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1951679"/>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C" sz="2200" kern="1200" dirty="0"/>
            <a:t>Generar una fuente calorífica controlable para automatizar</a:t>
          </a:r>
          <a:endParaRPr lang="es-ES" sz="2200" kern="1200" dirty="0"/>
        </a:p>
      </dsp:txBody>
      <dsp:txXfrm>
        <a:off x="1053515" y="1977596"/>
        <a:ext cx="6871254" cy="833048"/>
      </dsp:txXfrm>
    </dsp:sp>
    <dsp:sp modelId="{BA00C1A1-149E-418F-B992-345A68448759}">
      <dsp:nvSpPr>
        <dsp:cNvPr id="0" name=""/>
        <dsp:cNvSpPr/>
      </dsp:nvSpPr>
      <dsp:spPr>
        <a:xfrm>
          <a:off x="804740" y="594475"/>
          <a:ext cx="222858" cy="2833146"/>
        </a:xfrm>
        <a:custGeom>
          <a:avLst/>
          <a:gdLst/>
          <a:ahLst/>
          <a:cxnLst/>
          <a:rect l="0" t="0" r="0" b="0"/>
          <a:pathLst>
            <a:path>
              <a:moveTo>
                <a:pt x="0" y="0"/>
              </a:moveTo>
              <a:lnTo>
                <a:pt x="0" y="2833146"/>
              </a:lnTo>
              <a:lnTo>
                <a:pt x="222858" y="2833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3F3D8-EFDD-4498-B158-C312C5A62CA3}">
      <dsp:nvSpPr>
        <dsp:cNvPr id="0" name=""/>
        <dsp:cNvSpPr/>
      </dsp:nvSpPr>
      <dsp:spPr>
        <a:xfrm>
          <a:off x="1027598" y="298518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Font typeface="Symbol" panose="05050102010706020507" pitchFamily="18" charset="2"/>
            <a:buNone/>
          </a:pPr>
          <a:r>
            <a:rPr lang="es-EC" sz="2200" kern="1200" dirty="0"/>
            <a:t>Automatización y control de temperatura del horno de forma manual y en base a los programas de automatización </a:t>
          </a:r>
          <a:endParaRPr lang="es-ES" sz="2200" kern="1200" dirty="0"/>
        </a:p>
      </dsp:txBody>
      <dsp:txXfrm>
        <a:off x="1053515" y="3011097"/>
        <a:ext cx="6871254" cy="833048"/>
      </dsp:txXfrm>
    </dsp:sp>
    <dsp:sp modelId="{54F51DE8-A6BE-4200-9E11-5D353C0A52BC}">
      <dsp:nvSpPr>
        <dsp:cNvPr id="0" name=""/>
        <dsp:cNvSpPr/>
      </dsp:nvSpPr>
      <dsp:spPr>
        <a:xfrm>
          <a:off x="804740" y="594475"/>
          <a:ext cx="222858" cy="3866648"/>
        </a:xfrm>
        <a:custGeom>
          <a:avLst/>
          <a:gdLst/>
          <a:ahLst/>
          <a:cxnLst/>
          <a:rect l="0" t="0" r="0" b="0"/>
          <a:pathLst>
            <a:path>
              <a:moveTo>
                <a:pt x="0" y="0"/>
              </a:moveTo>
              <a:lnTo>
                <a:pt x="0" y="3866648"/>
              </a:lnTo>
              <a:lnTo>
                <a:pt x="222858" y="386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49078-9E05-416E-B17E-A7267A140F95}">
      <dsp:nvSpPr>
        <dsp:cNvPr id="0" name=""/>
        <dsp:cNvSpPr/>
      </dsp:nvSpPr>
      <dsp:spPr>
        <a:xfrm>
          <a:off x="1027598" y="4018682"/>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Font typeface="Symbol" panose="05050102010706020507" pitchFamily="18" charset="2"/>
            <a:buNone/>
          </a:pPr>
          <a:r>
            <a:rPr lang="es-EC" sz="2200" kern="1200" dirty="0"/>
            <a:t>Implementar sistema BPCS y sistema SIS</a:t>
          </a:r>
          <a:endParaRPr lang="es-ES" sz="2200" kern="1200" dirty="0"/>
        </a:p>
      </dsp:txBody>
      <dsp:txXfrm>
        <a:off x="1053515" y="4044599"/>
        <a:ext cx="6871254" cy="8330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122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pPr>
          <a:r>
            <a:rPr lang="es-ES" sz="6400" b="1" kern="1200" dirty="0"/>
            <a:t>Requisitos de operación</a:t>
          </a:r>
        </a:p>
      </dsp:txBody>
      <dsp:txXfrm>
        <a:off x="35792" y="35791"/>
        <a:ext cx="8310416" cy="11504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122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s-ES" sz="5200" b="1" kern="1200" dirty="0"/>
            <a:t>Requerimientos de operación</a:t>
          </a:r>
        </a:p>
      </dsp:txBody>
      <dsp:txXfrm>
        <a:off x="35792" y="35791"/>
        <a:ext cx="8310416" cy="11504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4593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Diseño electrónico </a:t>
          </a:r>
        </a:p>
      </dsp:txBody>
      <dsp:txXfrm>
        <a:off x="20050" y="479437"/>
        <a:ext cx="8341900" cy="644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0" kern="1200" dirty="0"/>
            <a:t>Introducción</a:t>
          </a:r>
        </a:p>
      </dsp:txBody>
      <dsp:txXfrm>
        <a:off x="20050" y="20049"/>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461" y="0"/>
          <a:ext cx="5969495" cy="4415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Sistema de control y variación de temperatura </a:t>
          </a:r>
          <a:endParaRPr lang="es-ES" sz="2400" b="1" kern="1200" dirty="0"/>
        </a:p>
      </dsp:txBody>
      <dsp:txXfrm>
        <a:off x="19394" y="12933"/>
        <a:ext cx="5943629" cy="415712"/>
      </dsp:txXfrm>
    </dsp:sp>
    <dsp:sp modelId="{326C375C-2054-47B2-9702-22BDFC625D65}">
      <dsp:nvSpPr>
        <dsp:cNvPr id="0" name=""/>
        <dsp:cNvSpPr/>
      </dsp:nvSpPr>
      <dsp:spPr>
        <a:xfrm>
          <a:off x="603411" y="441578"/>
          <a:ext cx="590650" cy="415346"/>
        </a:xfrm>
        <a:custGeom>
          <a:avLst/>
          <a:gdLst/>
          <a:ahLst/>
          <a:cxnLst/>
          <a:rect l="0" t="0" r="0" b="0"/>
          <a:pathLst>
            <a:path>
              <a:moveTo>
                <a:pt x="0" y="0"/>
              </a:moveTo>
              <a:lnTo>
                <a:pt x="0" y="415346"/>
              </a:lnTo>
              <a:lnTo>
                <a:pt x="590650" y="415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918CD-263F-406A-9794-AA51E2D68EE8}">
      <dsp:nvSpPr>
        <dsp:cNvPr id="0" name=""/>
        <dsp:cNvSpPr/>
      </dsp:nvSpPr>
      <dsp:spPr>
        <a:xfrm>
          <a:off x="1194062" y="647600"/>
          <a:ext cx="7172913" cy="4186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Sistema BPCS y sistema SIS</a:t>
          </a:r>
          <a:endParaRPr lang="es-EC" sz="2400" kern="1200" dirty="0"/>
        </a:p>
      </dsp:txBody>
      <dsp:txXfrm>
        <a:off x="1206324" y="659862"/>
        <a:ext cx="7148389" cy="394124"/>
      </dsp:txXfrm>
    </dsp:sp>
    <dsp:sp modelId="{0E41DE9F-248E-443D-B4C5-EEC40C1588D1}">
      <dsp:nvSpPr>
        <dsp:cNvPr id="0" name=""/>
        <dsp:cNvSpPr/>
      </dsp:nvSpPr>
      <dsp:spPr>
        <a:xfrm>
          <a:off x="603411" y="441578"/>
          <a:ext cx="590650" cy="1051876"/>
        </a:xfrm>
        <a:custGeom>
          <a:avLst/>
          <a:gdLst/>
          <a:ahLst/>
          <a:cxnLst/>
          <a:rect l="0" t="0" r="0" b="0"/>
          <a:pathLst>
            <a:path>
              <a:moveTo>
                <a:pt x="0" y="0"/>
              </a:moveTo>
              <a:lnTo>
                <a:pt x="0" y="1051876"/>
              </a:lnTo>
              <a:lnTo>
                <a:pt x="590650" y="1051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2C5A1-22FB-453B-90F3-2BF19A854F54}">
      <dsp:nvSpPr>
        <dsp:cNvPr id="0" name=""/>
        <dsp:cNvSpPr/>
      </dsp:nvSpPr>
      <dsp:spPr>
        <a:xfrm>
          <a:off x="1194062" y="1210225"/>
          <a:ext cx="7172913" cy="5664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Controlador </a:t>
          </a:r>
          <a:endParaRPr lang="es-EC" sz="2400" kern="1200" dirty="0"/>
        </a:p>
      </dsp:txBody>
      <dsp:txXfrm>
        <a:off x="1210653" y="1226816"/>
        <a:ext cx="7139731" cy="533278"/>
      </dsp:txXfrm>
    </dsp:sp>
    <dsp:sp modelId="{A18D74CA-3F69-4978-A56A-DE039268989B}">
      <dsp:nvSpPr>
        <dsp:cNvPr id="0" name=""/>
        <dsp:cNvSpPr/>
      </dsp:nvSpPr>
      <dsp:spPr>
        <a:xfrm>
          <a:off x="603411" y="441578"/>
          <a:ext cx="590650" cy="1651336"/>
        </a:xfrm>
        <a:custGeom>
          <a:avLst/>
          <a:gdLst/>
          <a:ahLst/>
          <a:cxnLst/>
          <a:rect l="0" t="0" r="0" b="0"/>
          <a:pathLst>
            <a:path>
              <a:moveTo>
                <a:pt x="0" y="0"/>
              </a:moveTo>
              <a:lnTo>
                <a:pt x="0" y="1651336"/>
              </a:lnTo>
              <a:lnTo>
                <a:pt x="590650" y="16513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578F9-8479-4D91-92B8-81071F4D828A}">
      <dsp:nvSpPr>
        <dsp:cNvPr id="0" name=""/>
        <dsp:cNvSpPr/>
      </dsp:nvSpPr>
      <dsp:spPr>
        <a:xfrm>
          <a:off x="1194062" y="1881946"/>
          <a:ext cx="7187774" cy="4219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Actuadores </a:t>
          </a:r>
          <a:endParaRPr lang="es-EC" sz="2400" kern="1200" dirty="0"/>
        </a:p>
      </dsp:txBody>
      <dsp:txXfrm>
        <a:off x="1206420" y="1894304"/>
        <a:ext cx="7163058" cy="397220"/>
      </dsp:txXfrm>
    </dsp:sp>
    <dsp:sp modelId="{4B380662-6F69-489A-8E18-BEA7289AF44E}">
      <dsp:nvSpPr>
        <dsp:cNvPr id="0" name=""/>
        <dsp:cNvSpPr/>
      </dsp:nvSpPr>
      <dsp:spPr>
        <a:xfrm>
          <a:off x="603411" y="441578"/>
          <a:ext cx="590650" cy="2200520"/>
        </a:xfrm>
        <a:custGeom>
          <a:avLst/>
          <a:gdLst/>
          <a:ahLst/>
          <a:cxnLst/>
          <a:rect l="0" t="0" r="0" b="0"/>
          <a:pathLst>
            <a:path>
              <a:moveTo>
                <a:pt x="0" y="0"/>
              </a:moveTo>
              <a:lnTo>
                <a:pt x="0" y="2200520"/>
              </a:lnTo>
              <a:lnTo>
                <a:pt x="590650" y="2200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A9567-985F-44ED-9A26-E331BE4C91FB}">
      <dsp:nvSpPr>
        <dsp:cNvPr id="0" name=""/>
        <dsp:cNvSpPr/>
      </dsp:nvSpPr>
      <dsp:spPr>
        <a:xfrm>
          <a:off x="1194062" y="2409144"/>
          <a:ext cx="7143743" cy="4659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Elementos receptores</a:t>
          </a:r>
          <a:endParaRPr lang="es-EC" sz="2400" kern="1200" dirty="0"/>
        </a:p>
      </dsp:txBody>
      <dsp:txXfrm>
        <a:off x="1207708" y="2422790"/>
        <a:ext cx="7116451" cy="438618"/>
      </dsp:txXfrm>
    </dsp:sp>
    <dsp:sp modelId="{4B5887FB-AFEF-48CF-8E69-06D31F5EF65A}">
      <dsp:nvSpPr>
        <dsp:cNvPr id="0" name=""/>
        <dsp:cNvSpPr/>
      </dsp:nvSpPr>
      <dsp:spPr>
        <a:xfrm>
          <a:off x="603411" y="441578"/>
          <a:ext cx="590650" cy="2779736"/>
        </a:xfrm>
        <a:custGeom>
          <a:avLst/>
          <a:gdLst/>
          <a:ahLst/>
          <a:cxnLst/>
          <a:rect l="0" t="0" r="0" b="0"/>
          <a:pathLst>
            <a:path>
              <a:moveTo>
                <a:pt x="0" y="0"/>
              </a:moveTo>
              <a:lnTo>
                <a:pt x="0" y="2779736"/>
              </a:lnTo>
              <a:lnTo>
                <a:pt x="590650" y="2779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F152A0-E111-4D59-B319-8340A6E8556D}">
      <dsp:nvSpPr>
        <dsp:cNvPr id="0" name=""/>
        <dsp:cNvSpPr/>
      </dsp:nvSpPr>
      <dsp:spPr>
        <a:xfrm>
          <a:off x="1194062" y="2980315"/>
          <a:ext cx="7087909" cy="48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Indicadores de funcionamiento </a:t>
          </a:r>
          <a:endParaRPr lang="es-EC" sz="2400" kern="1200" dirty="0"/>
        </a:p>
      </dsp:txBody>
      <dsp:txXfrm>
        <a:off x="1208179" y="2994432"/>
        <a:ext cx="7059675" cy="453764"/>
      </dsp:txXfrm>
    </dsp:sp>
    <dsp:sp modelId="{494FA735-002A-471D-9FF2-A920BE8C72F2}">
      <dsp:nvSpPr>
        <dsp:cNvPr id="0" name=""/>
        <dsp:cNvSpPr/>
      </dsp:nvSpPr>
      <dsp:spPr>
        <a:xfrm>
          <a:off x="603411" y="441578"/>
          <a:ext cx="590650" cy="3318161"/>
        </a:xfrm>
        <a:custGeom>
          <a:avLst/>
          <a:gdLst/>
          <a:ahLst/>
          <a:cxnLst/>
          <a:rect l="0" t="0" r="0" b="0"/>
          <a:pathLst>
            <a:path>
              <a:moveTo>
                <a:pt x="0" y="0"/>
              </a:moveTo>
              <a:lnTo>
                <a:pt x="0" y="3318161"/>
              </a:lnTo>
              <a:lnTo>
                <a:pt x="590650" y="3318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BDA33-621F-4539-A8E1-B34A2D045FA9}">
      <dsp:nvSpPr>
        <dsp:cNvPr id="0" name=""/>
        <dsp:cNvSpPr/>
      </dsp:nvSpPr>
      <dsp:spPr>
        <a:xfrm>
          <a:off x="1194062" y="3567575"/>
          <a:ext cx="7089142" cy="3843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Sensores de temperatura</a:t>
          </a:r>
          <a:endParaRPr lang="es-EC" sz="2400" kern="1200" dirty="0"/>
        </a:p>
      </dsp:txBody>
      <dsp:txXfrm>
        <a:off x="1205319" y="3578832"/>
        <a:ext cx="7066628" cy="361815"/>
      </dsp:txXfrm>
    </dsp:sp>
    <dsp:sp modelId="{351FCABE-1396-4B85-B2C7-D7982BBD8938}">
      <dsp:nvSpPr>
        <dsp:cNvPr id="0" name=""/>
        <dsp:cNvSpPr/>
      </dsp:nvSpPr>
      <dsp:spPr>
        <a:xfrm>
          <a:off x="603411" y="441578"/>
          <a:ext cx="590650" cy="3835357"/>
        </a:xfrm>
        <a:custGeom>
          <a:avLst/>
          <a:gdLst/>
          <a:ahLst/>
          <a:cxnLst/>
          <a:rect l="0" t="0" r="0" b="0"/>
          <a:pathLst>
            <a:path>
              <a:moveTo>
                <a:pt x="0" y="0"/>
              </a:moveTo>
              <a:lnTo>
                <a:pt x="0" y="3835357"/>
              </a:lnTo>
              <a:lnTo>
                <a:pt x="590650" y="38353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35D4F-E6FF-4978-93A1-CC336375C5EC}">
      <dsp:nvSpPr>
        <dsp:cNvPr id="0" name=""/>
        <dsp:cNvSpPr/>
      </dsp:nvSpPr>
      <dsp:spPr>
        <a:xfrm>
          <a:off x="1194062" y="4057165"/>
          <a:ext cx="7063111" cy="4395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Instrumentación </a:t>
          </a:r>
          <a:endParaRPr lang="es-EC" sz="2400" kern="1200" dirty="0"/>
        </a:p>
      </dsp:txBody>
      <dsp:txXfrm>
        <a:off x="1206936" y="4070039"/>
        <a:ext cx="7037363" cy="413792"/>
      </dsp:txXfrm>
    </dsp:sp>
    <dsp:sp modelId="{8E08A422-C31B-4ED1-90D5-953C467D1C5A}">
      <dsp:nvSpPr>
        <dsp:cNvPr id="0" name=""/>
        <dsp:cNvSpPr/>
      </dsp:nvSpPr>
      <dsp:spPr>
        <a:xfrm>
          <a:off x="603411" y="441578"/>
          <a:ext cx="590650" cy="4370535"/>
        </a:xfrm>
        <a:custGeom>
          <a:avLst/>
          <a:gdLst/>
          <a:ahLst/>
          <a:cxnLst/>
          <a:rect l="0" t="0" r="0" b="0"/>
          <a:pathLst>
            <a:path>
              <a:moveTo>
                <a:pt x="0" y="0"/>
              </a:moveTo>
              <a:lnTo>
                <a:pt x="0" y="4370535"/>
              </a:lnTo>
              <a:lnTo>
                <a:pt x="590650" y="4370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E10B5-4788-449E-A004-236C0E713655}">
      <dsp:nvSpPr>
        <dsp:cNvPr id="0" name=""/>
        <dsp:cNvSpPr/>
      </dsp:nvSpPr>
      <dsp:spPr>
        <a:xfrm>
          <a:off x="1194062" y="4601966"/>
          <a:ext cx="7090799" cy="420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HMI</a:t>
          </a:r>
          <a:endParaRPr lang="es-EC" sz="2400" kern="1200" dirty="0"/>
        </a:p>
      </dsp:txBody>
      <dsp:txXfrm>
        <a:off x="1206372" y="4614276"/>
        <a:ext cx="7066179" cy="3956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Eléctrico</a:t>
          </a:r>
        </a:p>
      </dsp:txBody>
      <dsp:txXfrm>
        <a:off x="21028" y="21027"/>
        <a:ext cx="8339944" cy="6758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de Fuerza</a:t>
          </a:r>
        </a:p>
      </dsp:txBody>
      <dsp:txXfrm>
        <a:off x="21028" y="21027"/>
        <a:ext cx="8339944" cy="6758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P&amp;ID</a:t>
          </a:r>
        </a:p>
      </dsp:txBody>
      <dsp:txXfrm>
        <a:off x="21028" y="21027"/>
        <a:ext cx="8339944" cy="6758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err="1"/>
            <a:t>Grafcet</a:t>
          </a:r>
          <a:r>
            <a:rPr lang="es-ES" sz="4000" b="1" kern="1200" dirty="0"/>
            <a:t> del Sistema</a:t>
          </a:r>
        </a:p>
      </dsp:txBody>
      <dsp:txXfrm>
        <a:off x="21028" y="21027"/>
        <a:ext cx="8339944" cy="6758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Grafcet modo manual </a:t>
          </a:r>
        </a:p>
      </dsp:txBody>
      <dsp:txXfrm>
        <a:off x="21028" y="21027"/>
        <a:ext cx="8339944" cy="6758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Control PID</a:t>
          </a:r>
        </a:p>
      </dsp:txBody>
      <dsp:txXfrm>
        <a:off x="21028" y="21027"/>
        <a:ext cx="8339944" cy="6758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DE FLUJO HMI</a:t>
          </a:r>
        </a:p>
      </dsp:txBody>
      <dsp:txXfrm>
        <a:off x="21028" y="21027"/>
        <a:ext cx="8339944" cy="6758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b="1" kern="1200" dirty="0"/>
            <a:t>DIAGRAMA DE FLUJO OPERACIÓN DEL PROCESO</a:t>
          </a:r>
        </a:p>
      </dsp:txBody>
      <dsp:txXfrm>
        <a:off x="21028" y="21027"/>
        <a:ext cx="8339944" cy="6758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b="1" kern="1200" dirty="0"/>
            <a:t>DIAGRAMA DE FLUJO MONITOREO DE PROCESOS</a:t>
          </a:r>
        </a:p>
      </dsp:txBody>
      <dsp:txXfrm>
        <a:off x="21028" y="21027"/>
        <a:ext cx="8339944" cy="675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469" y="140833"/>
          <a:ext cx="7454841" cy="608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0" kern="1200" dirty="0"/>
            <a:t>Introducción</a:t>
          </a:r>
        </a:p>
      </dsp:txBody>
      <dsp:txXfrm>
        <a:off x="94300" y="158664"/>
        <a:ext cx="7419179" cy="573138"/>
      </dsp:txXfrm>
    </dsp:sp>
    <dsp:sp modelId="{A0025939-C6BF-46CF-BFAE-FD32A670F404}">
      <dsp:nvSpPr>
        <dsp:cNvPr id="0" name=""/>
        <dsp:cNvSpPr/>
      </dsp:nvSpPr>
      <dsp:spPr>
        <a:xfrm>
          <a:off x="821954" y="749633"/>
          <a:ext cx="124892" cy="538507"/>
        </a:xfrm>
        <a:custGeom>
          <a:avLst/>
          <a:gdLst/>
          <a:ahLst/>
          <a:cxnLst/>
          <a:rect l="0" t="0" r="0" b="0"/>
          <a:pathLst>
            <a:path>
              <a:moveTo>
                <a:pt x="0" y="0"/>
              </a:moveTo>
              <a:lnTo>
                <a:pt x="0" y="538507"/>
              </a:lnTo>
              <a:lnTo>
                <a:pt x="124892" y="538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46846" y="932085"/>
          <a:ext cx="6888051" cy="7121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just" defTabSz="1466850">
            <a:lnSpc>
              <a:spcPct val="90000"/>
            </a:lnSpc>
            <a:spcBef>
              <a:spcPct val="0"/>
            </a:spcBef>
            <a:spcAft>
              <a:spcPct val="35000"/>
            </a:spcAft>
            <a:buNone/>
          </a:pPr>
          <a:r>
            <a:rPr lang="es-ES" sz="3300" kern="1200" dirty="0"/>
            <a:t>Laboratorio de materiales compuestos</a:t>
          </a:r>
        </a:p>
      </dsp:txBody>
      <dsp:txXfrm>
        <a:off x="967703" y="952942"/>
        <a:ext cx="6846337" cy="6703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NAVEGACIÓN DE PANTALLAS</a:t>
          </a:r>
        </a:p>
      </dsp:txBody>
      <dsp:txXfrm>
        <a:off x="21028" y="21027"/>
        <a:ext cx="8339944" cy="6758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817CA-1D80-438F-8A3E-E64DA8DA9A3A}">
      <dsp:nvSpPr>
        <dsp:cNvPr id="0" name=""/>
        <dsp:cNvSpPr/>
      </dsp:nvSpPr>
      <dsp:spPr>
        <a:xfrm>
          <a:off x="0" y="2259638"/>
          <a:ext cx="7844737" cy="17953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a:t>NIVEL 3</a:t>
          </a:r>
        </a:p>
      </dsp:txBody>
      <dsp:txXfrm>
        <a:off x="0" y="2259638"/>
        <a:ext cx="2353421" cy="1795387"/>
      </dsp:txXfrm>
    </dsp:sp>
    <dsp:sp modelId="{8E1BDC5B-014B-4C60-9FA7-D403C2339772}">
      <dsp:nvSpPr>
        <dsp:cNvPr id="0" name=""/>
        <dsp:cNvSpPr/>
      </dsp:nvSpPr>
      <dsp:spPr>
        <a:xfrm>
          <a:off x="0" y="1244317"/>
          <a:ext cx="7844737" cy="8702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a:t>NIVEL 2</a:t>
          </a:r>
        </a:p>
      </dsp:txBody>
      <dsp:txXfrm>
        <a:off x="0" y="1244317"/>
        <a:ext cx="2353421" cy="870275"/>
      </dsp:txXfrm>
    </dsp:sp>
    <dsp:sp modelId="{5C807D86-D834-481E-8F1C-A7D17E758605}">
      <dsp:nvSpPr>
        <dsp:cNvPr id="0" name=""/>
        <dsp:cNvSpPr/>
      </dsp:nvSpPr>
      <dsp:spPr>
        <a:xfrm>
          <a:off x="0" y="228996"/>
          <a:ext cx="7844737" cy="8702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a:t>NIVEL 1</a:t>
          </a:r>
        </a:p>
      </dsp:txBody>
      <dsp:txXfrm>
        <a:off x="0" y="228996"/>
        <a:ext cx="2353421" cy="870275"/>
      </dsp:txXfrm>
    </dsp:sp>
    <dsp:sp modelId="{99965C13-7691-4DB9-BB50-D16B010455FC}">
      <dsp:nvSpPr>
        <dsp:cNvPr id="0" name=""/>
        <dsp:cNvSpPr/>
      </dsp:nvSpPr>
      <dsp:spPr>
        <a:xfrm>
          <a:off x="4169502" y="301518"/>
          <a:ext cx="1702258" cy="7252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PRESENTACION </a:t>
          </a:r>
        </a:p>
        <a:p>
          <a:pPr marL="0" lvl="0" indent="0" algn="ctr" defTabSz="711200">
            <a:lnSpc>
              <a:spcPct val="90000"/>
            </a:lnSpc>
            <a:spcBef>
              <a:spcPct val="0"/>
            </a:spcBef>
            <a:spcAft>
              <a:spcPct val="35000"/>
            </a:spcAft>
            <a:buNone/>
          </a:pPr>
          <a:r>
            <a:rPr lang="es-EC" sz="1600" kern="1200"/>
            <a:t>BOTON DE INICIO</a:t>
          </a:r>
        </a:p>
      </dsp:txBody>
      <dsp:txXfrm>
        <a:off x="4190743" y="322759"/>
        <a:ext cx="1659776" cy="682747"/>
      </dsp:txXfrm>
    </dsp:sp>
    <dsp:sp modelId="{BD82FF3F-EA2F-4B1B-975F-2499E132B93C}">
      <dsp:nvSpPr>
        <dsp:cNvPr id="0" name=""/>
        <dsp:cNvSpPr/>
      </dsp:nvSpPr>
      <dsp:spPr>
        <a:xfrm>
          <a:off x="4974911" y="1026748"/>
          <a:ext cx="91440" cy="290091"/>
        </a:xfrm>
        <a:custGeom>
          <a:avLst/>
          <a:gdLst/>
          <a:ahLst/>
          <a:cxnLst/>
          <a:rect l="0" t="0" r="0" b="0"/>
          <a:pathLst>
            <a:path>
              <a:moveTo>
                <a:pt x="45720" y="0"/>
              </a:moveTo>
              <a:lnTo>
                <a:pt x="45720" y="2900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E39D1-88C8-45DA-92B1-49009CF753B4}">
      <dsp:nvSpPr>
        <dsp:cNvPr id="0" name=""/>
        <dsp:cNvSpPr/>
      </dsp:nvSpPr>
      <dsp:spPr>
        <a:xfrm>
          <a:off x="3451894" y="1316840"/>
          <a:ext cx="3137473" cy="7252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SELECCION DE ACCION </a:t>
          </a:r>
        </a:p>
        <a:p>
          <a:pPr marL="0" lvl="0" indent="0" algn="ctr" defTabSz="622300">
            <a:lnSpc>
              <a:spcPct val="90000"/>
            </a:lnSpc>
            <a:spcBef>
              <a:spcPct val="0"/>
            </a:spcBef>
            <a:spcAft>
              <a:spcPct val="35000"/>
            </a:spcAft>
            <a:buNone/>
          </a:pPr>
          <a:r>
            <a:rPr lang="es-EC" sz="1400" kern="1200" dirty="0"/>
            <a:t>BOTON DE: MONITOREO-OPERACION-ESTADISTICA</a:t>
          </a:r>
        </a:p>
      </dsp:txBody>
      <dsp:txXfrm>
        <a:off x="3473135" y="1338081"/>
        <a:ext cx="3094991" cy="682747"/>
      </dsp:txXfrm>
    </dsp:sp>
    <dsp:sp modelId="{7AC83351-76A1-4183-AD92-37492B196356}">
      <dsp:nvSpPr>
        <dsp:cNvPr id="0" name=""/>
        <dsp:cNvSpPr/>
      </dsp:nvSpPr>
      <dsp:spPr>
        <a:xfrm>
          <a:off x="2899335" y="2042070"/>
          <a:ext cx="2121296" cy="290091"/>
        </a:xfrm>
        <a:custGeom>
          <a:avLst/>
          <a:gdLst/>
          <a:ahLst/>
          <a:cxnLst/>
          <a:rect l="0" t="0" r="0" b="0"/>
          <a:pathLst>
            <a:path>
              <a:moveTo>
                <a:pt x="2121296" y="0"/>
              </a:moveTo>
              <a:lnTo>
                <a:pt x="2121296" y="145045"/>
              </a:lnTo>
              <a:lnTo>
                <a:pt x="0" y="145045"/>
              </a:lnTo>
              <a:lnTo>
                <a:pt x="0" y="29009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B8D5B-0966-4EBF-A0FC-A5AFF5B9E972}">
      <dsp:nvSpPr>
        <dsp:cNvPr id="0" name=""/>
        <dsp:cNvSpPr/>
      </dsp:nvSpPr>
      <dsp:spPr>
        <a:xfrm>
          <a:off x="2355412" y="2332161"/>
          <a:ext cx="1087844" cy="159691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CONFIGURACION DE ACCION-MONITOREO-ESTADISTICA</a:t>
          </a:r>
        </a:p>
        <a:p>
          <a:pPr marL="0" lvl="0" indent="0" algn="ctr" defTabSz="533400">
            <a:lnSpc>
              <a:spcPct val="90000"/>
            </a:lnSpc>
            <a:spcBef>
              <a:spcPct val="0"/>
            </a:spcBef>
            <a:spcAft>
              <a:spcPct val="35000"/>
            </a:spcAft>
            <a:buNone/>
          </a:pPr>
          <a:r>
            <a:rPr lang="es-EC" sz="1200" kern="1200"/>
            <a:t>RAMPA SIMPLE</a:t>
          </a:r>
        </a:p>
      </dsp:txBody>
      <dsp:txXfrm>
        <a:off x="2387274" y="2364023"/>
        <a:ext cx="1024120" cy="1533195"/>
      </dsp:txXfrm>
    </dsp:sp>
    <dsp:sp modelId="{A6DD1239-5892-4CBE-ACB4-D8DE0A4D55D6}">
      <dsp:nvSpPr>
        <dsp:cNvPr id="0" name=""/>
        <dsp:cNvSpPr/>
      </dsp:nvSpPr>
      <dsp:spPr>
        <a:xfrm>
          <a:off x="4313532" y="2042070"/>
          <a:ext cx="707098" cy="290091"/>
        </a:xfrm>
        <a:custGeom>
          <a:avLst/>
          <a:gdLst/>
          <a:ahLst/>
          <a:cxnLst/>
          <a:rect l="0" t="0" r="0" b="0"/>
          <a:pathLst>
            <a:path>
              <a:moveTo>
                <a:pt x="707098" y="0"/>
              </a:moveTo>
              <a:lnTo>
                <a:pt x="707098" y="145045"/>
              </a:lnTo>
              <a:lnTo>
                <a:pt x="0" y="145045"/>
              </a:lnTo>
              <a:lnTo>
                <a:pt x="0" y="29009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4F013-7E7B-4D57-93EF-E905E596B96C}">
      <dsp:nvSpPr>
        <dsp:cNvPr id="0" name=""/>
        <dsp:cNvSpPr/>
      </dsp:nvSpPr>
      <dsp:spPr>
        <a:xfrm>
          <a:off x="3769610" y="2332161"/>
          <a:ext cx="1087844" cy="16308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CONFIGURACION DE ACCION-MONITERO-ESTADISTICA</a:t>
          </a:r>
        </a:p>
        <a:p>
          <a:pPr marL="0" lvl="0" indent="0" algn="ctr" defTabSz="533400">
            <a:lnSpc>
              <a:spcPct val="90000"/>
            </a:lnSpc>
            <a:spcBef>
              <a:spcPct val="0"/>
            </a:spcBef>
            <a:spcAft>
              <a:spcPct val="35000"/>
            </a:spcAft>
            <a:buNone/>
          </a:pPr>
          <a:r>
            <a:rPr lang="es-EC" sz="1200" kern="1200"/>
            <a:t>RAMPA DOBLE</a:t>
          </a:r>
        </a:p>
      </dsp:txBody>
      <dsp:txXfrm>
        <a:off x="3801472" y="2364023"/>
        <a:ext cx="1024120" cy="1567172"/>
      </dsp:txXfrm>
    </dsp:sp>
    <dsp:sp modelId="{3EC8876B-056C-43F9-A754-E52B97A914D1}">
      <dsp:nvSpPr>
        <dsp:cNvPr id="0" name=""/>
        <dsp:cNvSpPr/>
      </dsp:nvSpPr>
      <dsp:spPr>
        <a:xfrm>
          <a:off x="5020631" y="2042070"/>
          <a:ext cx="707098" cy="290091"/>
        </a:xfrm>
        <a:custGeom>
          <a:avLst/>
          <a:gdLst/>
          <a:ahLst/>
          <a:cxnLst/>
          <a:rect l="0" t="0" r="0" b="0"/>
          <a:pathLst>
            <a:path>
              <a:moveTo>
                <a:pt x="0" y="0"/>
              </a:moveTo>
              <a:lnTo>
                <a:pt x="0" y="145045"/>
              </a:lnTo>
              <a:lnTo>
                <a:pt x="707098" y="145045"/>
              </a:lnTo>
              <a:lnTo>
                <a:pt x="707098" y="29009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E5924-4B27-4BBE-A631-77DA8471F176}">
      <dsp:nvSpPr>
        <dsp:cNvPr id="0" name=""/>
        <dsp:cNvSpPr/>
      </dsp:nvSpPr>
      <dsp:spPr>
        <a:xfrm>
          <a:off x="5183808" y="2332161"/>
          <a:ext cx="1087844" cy="16308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CONFIGURACION DE ACCION-MONITOREO-ESTADISTICA</a:t>
          </a:r>
        </a:p>
        <a:p>
          <a:pPr marL="0" lvl="0" indent="0" algn="ctr" defTabSz="533400">
            <a:lnSpc>
              <a:spcPct val="90000"/>
            </a:lnSpc>
            <a:spcBef>
              <a:spcPct val="0"/>
            </a:spcBef>
            <a:spcAft>
              <a:spcPct val="35000"/>
            </a:spcAft>
            <a:buNone/>
          </a:pPr>
          <a:r>
            <a:rPr lang="es-EC" sz="1200" kern="1200"/>
            <a:t>RAMPA TRIPLE</a:t>
          </a:r>
        </a:p>
      </dsp:txBody>
      <dsp:txXfrm>
        <a:off x="5215670" y="2364023"/>
        <a:ext cx="1024120" cy="1567172"/>
      </dsp:txXfrm>
    </dsp:sp>
    <dsp:sp modelId="{817A4640-21F8-4E62-B5FC-8C215288A166}">
      <dsp:nvSpPr>
        <dsp:cNvPr id="0" name=""/>
        <dsp:cNvSpPr/>
      </dsp:nvSpPr>
      <dsp:spPr>
        <a:xfrm>
          <a:off x="5020631" y="2042070"/>
          <a:ext cx="2121296" cy="290091"/>
        </a:xfrm>
        <a:custGeom>
          <a:avLst/>
          <a:gdLst/>
          <a:ahLst/>
          <a:cxnLst/>
          <a:rect l="0" t="0" r="0" b="0"/>
          <a:pathLst>
            <a:path>
              <a:moveTo>
                <a:pt x="0" y="0"/>
              </a:moveTo>
              <a:lnTo>
                <a:pt x="0" y="145045"/>
              </a:lnTo>
              <a:lnTo>
                <a:pt x="2121296" y="145045"/>
              </a:lnTo>
              <a:lnTo>
                <a:pt x="2121296" y="29009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93C66-9150-4368-B861-41D6B229F4C8}">
      <dsp:nvSpPr>
        <dsp:cNvPr id="0" name=""/>
        <dsp:cNvSpPr/>
      </dsp:nvSpPr>
      <dsp:spPr>
        <a:xfrm>
          <a:off x="6598006" y="2332161"/>
          <a:ext cx="1087844" cy="158246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CONFIGURACION DE ACCION-MONITOREO-ESTADISTICA</a:t>
          </a:r>
        </a:p>
        <a:p>
          <a:pPr marL="0" lvl="0" indent="0" algn="ctr" defTabSz="533400">
            <a:lnSpc>
              <a:spcPct val="90000"/>
            </a:lnSpc>
            <a:spcBef>
              <a:spcPct val="0"/>
            </a:spcBef>
            <a:spcAft>
              <a:spcPct val="35000"/>
            </a:spcAft>
            <a:buNone/>
          </a:pPr>
          <a:r>
            <a:rPr lang="es-EC" sz="1200" kern="1200"/>
            <a:t>MODO MANUAL</a:t>
          </a:r>
        </a:p>
      </dsp:txBody>
      <dsp:txXfrm>
        <a:off x="6629868" y="2364023"/>
        <a:ext cx="1024120" cy="151874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Navegación entre pantallas HMI</a:t>
          </a:r>
        </a:p>
      </dsp:txBody>
      <dsp:txXfrm>
        <a:off x="21028" y="21027"/>
        <a:ext cx="8339944" cy="67584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Distribución de pantalla HMI</a:t>
          </a:r>
        </a:p>
      </dsp:txBody>
      <dsp:txXfrm>
        <a:off x="21028" y="21027"/>
        <a:ext cx="8339944" cy="67584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Distribución de pantalla HMI</a:t>
          </a:r>
        </a:p>
      </dsp:txBody>
      <dsp:txXfrm>
        <a:off x="21028" y="21027"/>
        <a:ext cx="8339944" cy="67584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Distribución de pantalla HMI</a:t>
          </a:r>
        </a:p>
      </dsp:txBody>
      <dsp:txXfrm>
        <a:off x="21028" y="21027"/>
        <a:ext cx="8339944" cy="67584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Implementación</a:t>
          </a:r>
        </a:p>
      </dsp:txBody>
      <dsp:txXfrm>
        <a:off x="21028" y="21027"/>
        <a:ext cx="8339944" cy="67584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Tablero y horno autoclave</a:t>
          </a:r>
        </a:p>
      </dsp:txBody>
      <dsp:txXfrm>
        <a:off x="21028" y="21027"/>
        <a:ext cx="8339944" cy="67584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Interfaz HMI</a:t>
          </a:r>
        </a:p>
      </dsp:txBody>
      <dsp:txXfrm>
        <a:off x="21028" y="21027"/>
        <a:ext cx="8339944" cy="67584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Pruebas y Resultados</a:t>
          </a:r>
        </a:p>
      </dsp:txBody>
      <dsp:txXfrm>
        <a:off x="21028" y="21027"/>
        <a:ext cx="8339944" cy="67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0"/>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Justificación</a:t>
          </a:r>
        </a:p>
      </dsp:txBody>
      <dsp:txXfrm>
        <a:off x="95311" y="17382"/>
        <a:ext cx="7232140" cy="558688"/>
      </dsp:txXfrm>
    </dsp:sp>
    <dsp:sp modelId="{A0025939-C6BF-46CF-BFAE-FD32A670F404}">
      <dsp:nvSpPr>
        <dsp:cNvPr id="0" name=""/>
        <dsp:cNvSpPr/>
      </dsp:nvSpPr>
      <dsp:spPr>
        <a:xfrm>
          <a:off x="804619" y="593452"/>
          <a:ext cx="190727" cy="1120844"/>
        </a:xfrm>
        <a:custGeom>
          <a:avLst/>
          <a:gdLst/>
          <a:ahLst/>
          <a:cxnLst/>
          <a:rect l="0" t="0" r="0" b="0"/>
          <a:pathLst>
            <a:path>
              <a:moveTo>
                <a:pt x="0" y="0"/>
              </a:moveTo>
              <a:lnTo>
                <a:pt x="0" y="1120844"/>
              </a:lnTo>
              <a:lnTo>
                <a:pt x="190727" y="11208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1172774"/>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C" sz="2200" kern="1200" dirty="0"/>
            <a:t>El laboratorio de Materiales Compuestos contribuye a la operatividad y disponibilidad en las aeronaves que se encuentran en la actualidad volando para la Fuerza Aérea. </a:t>
          </a:r>
          <a:endParaRPr lang="es-ES" sz="2200" kern="1200" dirty="0"/>
        </a:p>
      </dsp:txBody>
      <dsp:txXfrm>
        <a:off x="1027067" y="1204495"/>
        <a:ext cx="6855497" cy="1019602"/>
      </dsp:txXfrm>
    </dsp:sp>
    <dsp:sp modelId="{C49E1DF8-F52A-4B34-8437-CDEE6AD2AE47}">
      <dsp:nvSpPr>
        <dsp:cNvPr id="0" name=""/>
        <dsp:cNvSpPr/>
      </dsp:nvSpPr>
      <dsp:spPr>
        <a:xfrm>
          <a:off x="804619" y="593452"/>
          <a:ext cx="224539" cy="2330638"/>
        </a:xfrm>
        <a:custGeom>
          <a:avLst/>
          <a:gdLst/>
          <a:ahLst/>
          <a:cxnLst/>
          <a:rect l="0" t="0" r="0" b="0"/>
          <a:pathLst>
            <a:path>
              <a:moveTo>
                <a:pt x="0" y="0"/>
              </a:moveTo>
              <a:lnTo>
                <a:pt x="0" y="2330638"/>
              </a:lnTo>
              <a:lnTo>
                <a:pt x="224539" y="2330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2482410"/>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C" sz="2200" kern="1200" dirty="0"/>
            <a:t>Las piezas de aviación a diseñar deben de cumplir las normas de aeronavegabilidad vigentes del ente regulador </a:t>
          </a:r>
          <a:endParaRPr lang="es-ES" sz="2200" kern="1200" dirty="0"/>
        </a:p>
      </dsp:txBody>
      <dsp:txXfrm>
        <a:off x="1055032" y="2508283"/>
        <a:ext cx="6859426" cy="831613"/>
      </dsp:txXfrm>
    </dsp:sp>
    <dsp:sp modelId="{ED9D5064-F142-4AE6-B587-BCA6FD4DFF0A}">
      <dsp:nvSpPr>
        <dsp:cNvPr id="0" name=""/>
        <dsp:cNvSpPr/>
      </dsp:nvSpPr>
      <dsp:spPr>
        <a:xfrm>
          <a:off x="804619" y="593452"/>
          <a:ext cx="224539" cy="3514640"/>
        </a:xfrm>
        <a:custGeom>
          <a:avLst/>
          <a:gdLst/>
          <a:ahLst/>
          <a:cxnLst/>
          <a:rect l="0" t="0" r="0" b="0"/>
          <a:pathLst>
            <a:path>
              <a:moveTo>
                <a:pt x="0" y="0"/>
              </a:moveTo>
              <a:lnTo>
                <a:pt x="0" y="3514640"/>
              </a:lnTo>
              <a:lnTo>
                <a:pt x="224539" y="3514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3666413"/>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S" sz="2200" kern="1200" dirty="0"/>
            <a:t>Se realiza el proceso de curado y secado en base a las especificaciones del material a fabricar.</a:t>
          </a:r>
        </a:p>
      </dsp:txBody>
      <dsp:txXfrm>
        <a:off x="1055032" y="3692286"/>
        <a:ext cx="6859426" cy="83161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Conclusiones y Recomendaciones</a:t>
          </a:r>
        </a:p>
      </dsp:txBody>
      <dsp:txXfrm>
        <a:off x="21028" y="21027"/>
        <a:ext cx="8339944" cy="67584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838056" y="0"/>
          <a:ext cx="2673373" cy="629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b="1" kern="1200" dirty="0"/>
            <a:t>Conclusiones</a:t>
          </a:r>
        </a:p>
      </dsp:txBody>
      <dsp:txXfrm>
        <a:off x="1856491" y="18435"/>
        <a:ext cx="2636503" cy="592540"/>
      </dsp:txXfrm>
    </dsp:sp>
    <dsp:sp modelId="{B969A43A-9C87-4655-A274-787A6C845D8C}">
      <dsp:nvSpPr>
        <dsp:cNvPr id="0" name=""/>
        <dsp:cNvSpPr/>
      </dsp:nvSpPr>
      <dsp:spPr>
        <a:xfrm>
          <a:off x="2105393" y="629410"/>
          <a:ext cx="93931" cy="555033"/>
        </a:xfrm>
        <a:custGeom>
          <a:avLst/>
          <a:gdLst/>
          <a:ahLst/>
          <a:cxnLst/>
          <a:rect l="0" t="0" r="0" b="0"/>
          <a:pathLst>
            <a:path>
              <a:moveTo>
                <a:pt x="0" y="0"/>
              </a:moveTo>
              <a:lnTo>
                <a:pt x="0" y="555033"/>
              </a:lnTo>
              <a:lnTo>
                <a:pt x="93931" y="555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33F5-A660-42D8-B2CE-27305BDF5346}">
      <dsp:nvSpPr>
        <dsp:cNvPr id="0" name=""/>
        <dsp:cNvSpPr/>
      </dsp:nvSpPr>
      <dsp:spPr>
        <a:xfrm>
          <a:off x="2199325" y="676925"/>
          <a:ext cx="4176730" cy="1015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Se diseñó y construyó la estructura mecánica del horno autoclave en base a los requerimientos, dimensiones planteadas por el usuario final</a:t>
          </a:r>
          <a:endParaRPr lang="es-ES" sz="1600" b="1" kern="1200" dirty="0"/>
        </a:p>
      </dsp:txBody>
      <dsp:txXfrm>
        <a:off x="2229054" y="706654"/>
        <a:ext cx="4117272" cy="955577"/>
      </dsp:txXfrm>
    </dsp:sp>
    <dsp:sp modelId="{7E1F6026-0F90-4C9F-95D3-DDA81C43E70F}">
      <dsp:nvSpPr>
        <dsp:cNvPr id="0" name=""/>
        <dsp:cNvSpPr/>
      </dsp:nvSpPr>
      <dsp:spPr>
        <a:xfrm>
          <a:off x="2105393" y="629410"/>
          <a:ext cx="93931" cy="1616177"/>
        </a:xfrm>
        <a:custGeom>
          <a:avLst/>
          <a:gdLst/>
          <a:ahLst/>
          <a:cxnLst/>
          <a:rect l="0" t="0" r="0" b="0"/>
          <a:pathLst>
            <a:path>
              <a:moveTo>
                <a:pt x="0" y="0"/>
              </a:moveTo>
              <a:lnTo>
                <a:pt x="0" y="1616177"/>
              </a:lnTo>
              <a:lnTo>
                <a:pt x="93931" y="1616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31113-85D7-4622-85EC-23262F952EFD}">
      <dsp:nvSpPr>
        <dsp:cNvPr id="0" name=""/>
        <dsp:cNvSpPr/>
      </dsp:nvSpPr>
      <dsp:spPr>
        <a:xfrm>
          <a:off x="2199325" y="1738069"/>
          <a:ext cx="4147174" cy="1015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Se diseñó el sistema BPCS y el sistema SIS, para el uso directo y amigable del operador (técnico del Laboratorio de Materiales Compuestos).</a:t>
          </a:r>
          <a:endParaRPr lang="es-ES" sz="1600" b="1" kern="1200" dirty="0"/>
        </a:p>
      </dsp:txBody>
      <dsp:txXfrm>
        <a:off x="2229054" y="1767798"/>
        <a:ext cx="4087716" cy="955577"/>
      </dsp:txXfrm>
    </dsp:sp>
    <dsp:sp modelId="{10B5BFA7-95D8-4F3F-833E-DCC33C56204A}">
      <dsp:nvSpPr>
        <dsp:cNvPr id="0" name=""/>
        <dsp:cNvSpPr/>
      </dsp:nvSpPr>
      <dsp:spPr>
        <a:xfrm>
          <a:off x="2105393" y="629410"/>
          <a:ext cx="93931" cy="2677320"/>
        </a:xfrm>
        <a:custGeom>
          <a:avLst/>
          <a:gdLst/>
          <a:ahLst/>
          <a:cxnLst/>
          <a:rect l="0" t="0" r="0" b="0"/>
          <a:pathLst>
            <a:path>
              <a:moveTo>
                <a:pt x="0" y="0"/>
              </a:moveTo>
              <a:lnTo>
                <a:pt x="0" y="2677320"/>
              </a:lnTo>
              <a:lnTo>
                <a:pt x="93931" y="26773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617F3-3D5E-4CFF-BAF0-5BCF15C522AE}">
      <dsp:nvSpPr>
        <dsp:cNvPr id="0" name=""/>
        <dsp:cNvSpPr/>
      </dsp:nvSpPr>
      <dsp:spPr>
        <a:xfrm>
          <a:off x="2199325" y="2799212"/>
          <a:ext cx="4176727" cy="1015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El calor dentro de la cámara del horno se distribuye de forma uniforme</a:t>
          </a:r>
          <a:endParaRPr lang="es-ES" sz="1600" b="1" kern="1200" dirty="0"/>
        </a:p>
      </dsp:txBody>
      <dsp:txXfrm>
        <a:off x="2229054" y="2828941"/>
        <a:ext cx="4117269" cy="955577"/>
      </dsp:txXfrm>
    </dsp:sp>
    <dsp:sp modelId="{B7439385-F783-4141-8F3E-952B36A99608}">
      <dsp:nvSpPr>
        <dsp:cNvPr id="0" name=""/>
        <dsp:cNvSpPr/>
      </dsp:nvSpPr>
      <dsp:spPr>
        <a:xfrm>
          <a:off x="2105393" y="629410"/>
          <a:ext cx="93931" cy="3738464"/>
        </a:xfrm>
        <a:custGeom>
          <a:avLst/>
          <a:gdLst/>
          <a:ahLst/>
          <a:cxnLst/>
          <a:rect l="0" t="0" r="0" b="0"/>
          <a:pathLst>
            <a:path>
              <a:moveTo>
                <a:pt x="0" y="0"/>
              </a:moveTo>
              <a:lnTo>
                <a:pt x="0" y="3738464"/>
              </a:lnTo>
              <a:lnTo>
                <a:pt x="93931" y="37384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10B42-63A5-4807-A19C-317631060172}">
      <dsp:nvSpPr>
        <dsp:cNvPr id="0" name=""/>
        <dsp:cNvSpPr/>
      </dsp:nvSpPr>
      <dsp:spPr>
        <a:xfrm>
          <a:off x="2199325" y="3860356"/>
          <a:ext cx="4147174" cy="1015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Se obtiene el rango de operación de 25°C hasta 260°C, con un error máximo de +/- 3 ºC en temperaturas superiores a 150 ºC y +/- 2 ºC en temperaturas inferiores a 150 ºC.</a:t>
          </a:r>
          <a:endParaRPr lang="es-ES" sz="1600" b="1" kern="1200" dirty="0"/>
        </a:p>
      </dsp:txBody>
      <dsp:txXfrm>
        <a:off x="2229054" y="3890085"/>
        <a:ext cx="4087716" cy="95557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09953" y="0"/>
          <a:ext cx="6105315" cy="479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b="1" kern="1200" dirty="0"/>
            <a:t>Recomendaciones</a:t>
          </a:r>
        </a:p>
      </dsp:txBody>
      <dsp:txXfrm>
        <a:off x="724002" y="14049"/>
        <a:ext cx="6077217" cy="451575"/>
      </dsp:txXfrm>
    </dsp:sp>
    <dsp:sp modelId="{0207CFB5-B2C5-4C92-8CA5-394468DCFB72}">
      <dsp:nvSpPr>
        <dsp:cNvPr id="0" name=""/>
        <dsp:cNvSpPr/>
      </dsp:nvSpPr>
      <dsp:spPr>
        <a:xfrm>
          <a:off x="1320485" y="479673"/>
          <a:ext cx="282310" cy="598505"/>
        </a:xfrm>
        <a:custGeom>
          <a:avLst/>
          <a:gdLst/>
          <a:ahLst/>
          <a:cxnLst/>
          <a:rect l="0" t="0" r="0" b="0"/>
          <a:pathLst>
            <a:path>
              <a:moveTo>
                <a:pt x="0" y="0"/>
              </a:moveTo>
              <a:lnTo>
                <a:pt x="0" y="598505"/>
              </a:lnTo>
              <a:lnTo>
                <a:pt x="282310" y="5985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A38A7-1551-46E8-922F-360A1B56A7B0}">
      <dsp:nvSpPr>
        <dsp:cNvPr id="0" name=""/>
        <dsp:cNvSpPr/>
      </dsp:nvSpPr>
      <dsp:spPr>
        <a:xfrm>
          <a:off x="1602795" y="595640"/>
          <a:ext cx="5754714" cy="9650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just" defTabSz="666750">
            <a:lnSpc>
              <a:spcPct val="90000"/>
            </a:lnSpc>
            <a:spcBef>
              <a:spcPct val="0"/>
            </a:spcBef>
            <a:spcAft>
              <a:spcPct val="35000"/>
            </a:spcAft>
            <a:buNone/>
          </a:pPr>
          <a:r>
            <a:rPr lang="es-EC" sz="1500" kern="1200" dirty="0"/>
            <a:t>Durante el uso del prototipo, realizar pausas de hasta 40 minutos para utilizar el horno autoclave en un nuevo lote, a fin de que la temperatura dentro del horno baje y de esta forma resguardar la integridad física y funcional de la misma.</a:t>
          </a:r>
          <a:endParaRPr lang="es-ES" sz="1500" b="1" kern="1200" dirty="0"/>
        </a:p>
      </dsp:txBody>
      <dsp:txXfrm>
        <a:off x="1631061" y="623906"/>
        <a:ext cx="5698182" cy="908545"/>
      </dsp:txXfrm>
    </dsp:sp>
    <dsp:sp modelId="{AD742A25-9C84-4376-B4EE-C53019CE6F65}">
      <dsp:nvSpPr>
        <dsp:cNvPr id="0" name=""/>
        <dsp:cNvSpPr/>
      </dsp:nvSpPr>
      <dsp:spPr>
        <a:xfrm>
          <a:off x="1320485" y="479673"/>
          <a:ext cx="282310" cy="1677924"/>
        </a:xfrm>
        <a:custGeom>
          <a:avLst/>
          <a:gdLst/>
          <a:ahLst/>
          <a:cxnLst/>
          <a:rect l="0" t="0" r="0" b="0"/>
          <a:pathLst>
            <a:path>
              <a:moveTo>
                <a:pt x="0" y="0"/>
              </a:moveTo>
              <a:lnTo>
                <a:pt x="0" y="1677924"/>
              </a:lnTo>
              <a:lnTo>
                <a:pt x="282310" y="1677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9FC08-E5A2-4DAA-B2DC-4297DE365E50}">
      <dsp:nvSpPr>
        <dsp:cNvPr id="0" name=""/>
        <dsp:cNvSpPr/>
      </dsp:nvSpPr>
      <dsp:spPr>
        <a:xfrm>
          <a:off x="1602795" y="1675059"/>
          <a:ext cx="5754714" cy="9650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just" defTabSz="666750">
            <a:lnSpc>
              <a:spcPct val="90000"/>
            </a:lnSpc>
            <a:spcBef>
              <a:spcPct val="0"/>
            </a:spcBef>
            <a:spcAft>
              <a:spcPct val="35000"/>
            </a:spcAft>
            <a:buNone/>
          </a:pPr>
          <a:r>
            <a:rPr lang="es-EC" sz="1500" kern="1200" dirty="0"/>
            <a:t>Durante la operación trabajar con equipos de protección personal (EPP) a fin de evitar accidentes por quemaduras o cualquier otra índole.</a:t>
          </a:r>
        </a:p>
      </dsp:txBody>
      <dsp:txXfrm>
        <a:off x="1631061" y="1703325"/>
        <a:ext cx="5698182" cy="908545"/>
      </dsp:txXfrm>
    </dsp:sp>
    <dsp:sp modelId="{06193249-21A4-4CE5-BD42-1E0984E548A6}">
      <dsp:nvSpPr>
        <dsp:cNvPr id="0" name=""/>
        <dsp:cNvSpPr/>
      </dsp:nvSpPr>
      <dsp:spPr>
        <a:xfrm>
          <a:off x="1320485" y="479673"/>
          <a:ext cx="282310" cy="2757343"/>
        </a:xfrm>
        <a:custGeom>
          <a:avLst/>
          <a:gdLst/>
          <a:ahLst/>
          <a:cxnLst/>
          <a:rect l="0" t="0" r="0" b="0"/>
          <a:pathLst>
            <a:path>
              <a:moveTo>
                <a:pt x="0" y="0"/>
              </a:moveTo>
              <a:lnTo>
                <a:pt x="0" y="2757343"/>
              </a:lnTo>
              <a:lnTo>
                <a:pt x="282310" y="2757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D89B-88F7-4E75-9418-011C940A840D}">
      <dsp:nvSpPr>
        <dsp:cNvPr id="0" name=""/>
        <dsp:cNvSpPr/>
      </dsp:nvSpPr>
      <dsp:spPr>
        <a:xfrm>
          <a:off x="1602795" y="2754478"/>
          <a:ext cx="5754714" cy="9650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just" defTabSz="666750">
            <a:lnSpc>
              <a:spcPct val="90000"/>
            </a:lnSpc>
            <a:spcBef>
              <a:spcPct val="0"/>
            </a:spcBef>
            <a:spcAft>
              <a:spcPct val="35000"/>
            </a:spcAft>
            <a:buNone/>
          </a:pPr>
          <a:r>
            <a:rPr lang="es-EC" sz="1500" kern="1200" dirty="0"/>
            <a:t>Considerar que, para una operación superior a 4 horas, la estructura externa del horno tiende a emitir calor, por lo tanto, mantener las precauciones del caso a fin de evitar accidentes con el personal que opera dicha planta.</a:t>
          </a:r>
        </a:p>
      </dsp:txBody>
      <dsp:txXfrm>
        <a:off x="1631061" y="2782744"/>
        <a:ext cx="5698182" cy="908545"/>
      </dsp:txXfrm>
    </dsp:sp>
    <dsp:sp modelId="{D7035A91-9A04-47BC-9614-C50C7FABBF96}">
      <dsp:nvSpPr>
        <dsp:cNvPr id="0" name=""/>
        <dsp:cNvSpPr/>
      </dsp:nvSpPr>
      <dsp:spPr>
        <a:xfrm>
          <a:off x="1320485" y="479673"/>
          <a:ext cx="282310" cy="3836763"/>
        </a:xfrm>
        <a:custGeom>
          <a:avLst/>
          <a:gdLst/>
          <a:ahLst/>
          <a:cxnLst/>
          <a:rect l="0" t="0" r="0" b="0"/>
          <a:pathLst>
            <a:path>
              <a:moveTo>
                <a:pt x="0" y="0"/>
              </a:moveTo>
              <a:lnTo>
                <a:pt x="0" y="3836763"/>
              </a:lnTo>
              <a:lnTo>
                <a:pt x="282310" y="3836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E2027-452A-4A50-A0E2-EE25D061C665}">
      <dsp:nvSpPr>
        <dsp:cNvPr id="0" name=""/>
        <dsp:cNvSpPr/>
      </dsp:nvSpPr>
      <dsp:spPr>
        <a:xfrm>
          <a:off x="1602795" y="3833897"/>
          <a:ext cx="5754714" cy="9650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C" sz="1500" kern="1200" dirty="0"/>
            <a:t>El controlador debe ser manipulado por una persona capacitada y autorizada, a fin de conservar la integridad física y funcional del horno autoclave </a:t>
          </a:r>
        </a:p>
      </dsp:txBody>
      <dsp:txXfrm>
        <a:off x="1631061" y="3862163"/>
        <a:ext cx="5698182" cy="90854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12726" y="0"/>
          <a:ext cx="6327218" cy="2316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11760" rIns="167640" bIns="111760" numCol="1" spcCol="1270" anchor="ctr" anchorCtr="0">
          <a:noAutofit/>
        </a:bodyPr>
        <a:lstStyle/>
        <a:p>
          <a:pPr marL="0" lvl="0" indent="0" algn="ctr" defTabSz="3911600">
            <a:lnSpc>
              <a:spcPct val="90000"/>
            </a:lnSpc>
            <a:spcBef>
              <a:spcPct val="0"/>
            </a:spcBef>
            <a:spcAft>
              <a:spcPct val="35000"/>
            </a:spcAft>
            <a:buNone/>
          </a:pPr>
          <a:r>
            <a:rPr lang="es-ES" sz="8800" b="1" kern="1200" dirty="0"/>
            <a:t>Gracias</a:t>
          </a:r>
          <a:endParaRPr lang="es-ES" sz="6500" b="1" kern="1200" dirty="0"/>
        </a:p>
      </dsp:txBody>
      <dsp:txXfrm>
        <a:off x="1080568" y="67842"/>
        <a:ext cx="6191534" cy="218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1"/>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Alcance</a:t>
          </a:r>
        </a:p>
      </dsp:txBody>
      <dsp:txXfrm>
        <a:off x="95311" y="17383"/>
        <a:ext cx="7232140" cy="558688"/>
      </dsp:txXfrm>
    </dsp:sp>
    <dsp:sp modelId="{A0025939-C6BF-46CF-BFAE-FD32A670F404}">
      <dsp:nvSpPr>
        <dsp:cNvPr id="0" name=""/>
        <dsp:cNvSpPr/>
      </dsp:nvSpPr>
      <dsp:spPr>
        <a:xfrm>
          <a:off x="804619" y="593453"/>
          <a:ext cx="190727" cy="693825"/>
        </a:xfrm>
        <a:custGeom>
          <a:avLst/>
          <a:gdLst/>
          <a:ahLst/>
          <a:cxnLst/>
          <a:rect l="0" t="0" r="0" b="0"/>
          <a:pathLst>
            <a:path>
              <a:moveTo>
                <a:pt x="0" y="0"/>
              </a:moveTo>
              <a:lnTo>
                <a:pt x="0" y="693825"/>
              </a:lnTo>
              <a:lnTo>
                <a:pt x="190727" y="693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745757"/>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u="none" kern="1200" dirty="0">
              <a:uFillTx/>
            </a:rPr>
            <a:t>Diseño y construcción de un horno autoclave automatizado destinado a apoyar el proyecto de materiales compuestos. </a:t>
          </a:r>
          <a:endParaRPr lang="es-ES" sz="1900" kern="1200" dirty="0"/>
        </a:p>
      </dsp:txBody>
      <dsp:txXfrm>
        <a:off x="1027067" y="777478"/>
        <a:ext cx="6855497" cy="1019602"/>
      </dsp:txXfrm>
    </dsp:sp>
    <dsp:sp modelId="{C49E1DF8-F52A-4B34-8437-CDEE6AD2AE47}">
      <dsp:nvSpPr>
        <dsp:cNvPr id="0" name=""/>
        <dsp:cNvSpPr/>
      </dsp:nvSpPr>
      <dsp:spPr>
        <a:xfrm>
          <a:off x="804619" y="593453"/>
          <a:ext cx="224539" cy="1784264"/>
        </a:xfrm>
        <a:custGeom>
          <a:avLst/>
          <a:gdLst/>
          <a:ahLst/>
          <a:cxnLst/>
          <a:rect l="0" t="0" r="0" b="0"/>
          <a:pathLst>
            <a:path>
              <a:moveTo>
                <a:pt x="0" y="0"/>
              </a:moveTo>
              <a:lnTo>
                <a:pt x="0" y="1784264"/>
              </a:lnTo>
              <a:lnTo>
                <a:pt x="224539" y="1784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1936038"/>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El control del horno autoclave viene en función del requerimiento, ya sea automático (rampas 1,2,3) o de manera manual .</a:t>
          </a:r>
          <a:endParaRPr lang="es-ES" sz="1900" kern="1200" dirty="0"/>
        </a:p>
      </dsp:txBody>
      <dsp:txXfrm>
        <a:off x="1055032" y="1961911"/>
        <a:ext cx="6859426" cy="831613"/>
      </dsp:txXfrm>
    </dsp:sp>
    <dsp:sp modelId="{ED9D5064-F142-4AE6-B587-BCA6FD4DFF0A}">
      <dsp:nvSpPr>
        <dsp:cNvPr id="0" name=""/>
        <dsp:cNvSpPr/>
      </dsp:nvSpPr>
      <dsp:spPr>
        <a:xfrm>
          <a:off x="804619" y="593453"/>
          <a:ext cx="224539" cy="2792403"/>
        </a:xfrm>
        <a:custGeom>
          <a:avLst/>
          <a:gdLst/>
          <a:ahLst/>
          <a:cxnLst/>
          <a:rect l="0" t="0" r="0" b="0"/>
          <a:pathLst>
            <a:path>
              <a:moveTo>
                <a:pt x="0" y="0"/>
              </a:moveTo>
              <a:lnTo>
                <a:pt x="0" y="2792403"/>
              </a:lnTo>
              <a:lnTo>
                <a:pt x="224539" y="2792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2944177"/>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u="none" kern="1200" dirty="0">
              <a:uFillTx/>
            </a:rPr>
            <a:t>Implementación de alarmas e indicadores tanto físicos o con la ayuda de una interfaz HMI. </a:t>
          </a:r>
          <a:endParaRPr lang="es-ES" sz="1900" kern="1200" dirty="0"/>
        </a:p>
      </dsp:txBody>
      <dsp:txXfrm>
        <a:off x="1055032" y="2970050"/>
        <a:ext cx="6859426" cy="831613"/>
      </dsp:txXfrm>
    </dsp:sp>
    <dsp:sp modelId="{074E4E40-B376-4C0C-8A6A-8EA09A36DCA3}">
      <dsp:nvSpPr>
        <dsp:cNvPr id="0" name=""/>
        <dsp:cNvSpPr/>
      </dsp:nvSpPr>
      <dsp:spPr>
        <a:xfrm>
          <a:off x="804619" y="593453"/>
          <a:ext cx="224539" cy="3824125"/>
        </a:xfrm>
        <a:custGeom>
          <a:avLst/>
          <a:gdLst/>
          <a:ahLst/>
          <a:cxnLst/>
          <a:rect l="0" t="0" r="0" b="0"/>
          <a:pathLst>
            <a:path>
              <a:moveTo>
                <a:pt x="0" y="0"/>
              </a:moveTo>
              <a:lnTo>
                <a:pt x="0" y="3824125"/>
              </a:lnTo>
              <a:lnTo>
                <a:pt x="224539" y="3824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D93B2-832C-4C3E-ABEE-91351932CA0F}">
      <dsp:nvSpPr>
        <dsp:cNvPr id="0" name=""/>
        <dsp:cNvSpPr/>
      </dsp:nvSpPr>
      <dsp:spPr>
        <a:xfrm>
          <a:off x="1029159" y="3975899"/>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El horno cuenta con una interfaz HMI amigable con el operador y de fácil uso. </a:t>
          </a:r>
          <a:endParaRPr lang="es-ES" sz="1900" kern="1200" dirty="0"/>
        </a:p>
      </dsp:txBody>
      <dsp:txXfrm>
        <a:off x="1055032" y="4001772"/>
        <a:ext cx="6859426" cy="831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515862"/>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Objetivos</a:t>
          </a:r>
        </a:p>
      </dsp:txBody>
      <dsp:txXfrm>
        <a:off x="95311" y="533244"/>
        <a:ext cx="7232140" cy="558688"/>
      </dsp:txXfrm>
    </dsp:sp>
    <dsp:sp modelId="{A0025939-C6BF-46CF-BFAE-FD32A670F404}">
      <dsp:nvSpPr>
        <dsp:cNvPr id="0" name=""/>
        <dsp:cNvSpPr/>
      </dsp:nvSpPr>
      <dsp:spPr>
        <a:xfrm>
          <a:off x="804619" y="1109314"/>
          <a:ext cx="190727" cy="693825"/>
        </a:xfrm>
        <a:custGeom>
          <a:avLst/>
          <a:gdLst/>
          <a:ahLst/>
          <a:cxnLst/>
          <a:rect l="0" t="0" r="0" b="0"/>
          <a:pathLst>
            <a:path>
              <a:moveTo>
                <a:pt x="0" y="0"/>
              </a:moveTo>
              <a:lnTo>
                <a:pt x="0" y="693825"/>
              </a:lnTo>
              <a:lnTo>
                <a:pt x="190727" y="693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1261618"/>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Diseñar la estructura y automatización del horno autoclave en función de los requerimientos expuestos por parte de los operarios (técnicos del LMC)</a:t>
          </a:r>
          <a:endParaRPr lang="es-ES" sz="1800" kern="1200" dirty="0"/>
        </a:p>
      </dsp:txBody>
      <dsp:txXfrm>
        <a:off x="1027067" y="1293339"/>
        <a:ext cx="6855497" cy="1019602"/>
      </dsp:txXfrm>
    </dsp:sp>
    <dsp:sp modelId="{C49E1DF8-F52A-4B34-8437-CDEE6AD2AE47}">
      <dsp:nvSpPr>
        <dsp:cNvPr id="0" name=""/>
        <dsp:cNvSpPr/>
      </dsp:nvSpPr>
      <dsp:spPr>
        <a:xfrm>
          <a:off x="804619" y="1109314"/>
          <a:ext cx="224539" cy="1784264"/>
        </a:xfrm>
        <a:custGeom>
          <a:avLst/>
          <a:gdLst/>
          <a:ahLst/>
          <a:cxnLst/>
          <a:rect l="0" t="0" r="0" b="0"/>
          <a:pathLst>
            <a:path>
              <a:moveTo>
                <a:pt x="0" y="0"/>
              </a:moveTo>
              <a:lnTo>
                <a:pt x="0" y="1784264"/>
              </a:lnTo>
              <a:lnTo>
                <a:pt x="224539" y="1784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2451899"/>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Automatizar y modernizar el proceso de curado y secado que realizan en el LMC, mediante el control automático y la interacción de la HMI.</a:t>
          </a:r>
          <a:r>
            <a:rPr lang="es-EC" sz="1800" b="1" u="none" kern="1200" dirty="0">
              <a:uFillTx/>
            </a:rPr>
            <a:t> </a:t>
          </a:r>
          <a:endParaRPr lang="es-ES" sz="1800" kern="1200" dirty="0"/>
        </a:p>
      </dsp:txBody>
      <dsp:txXfrm>
        <a:off x="1055032" y="2477772"/>
        <a:ext cx="6859426" cy="831613"/>
      </dsp:txXfrm>
    </dsp:sp>
    <dsp:sp modelId="{ED9D5064-F142-4AE6-B587-BCA6FD4DFF0A}">
      <dsp:nvSpPr>
        <dsp:cNvPr id="0" name=""/>
        <dsp:cNvSpPr/>
      </dsp:nvSpPr>
      <dsp:spPr>
        <a:xfrm>
          <a:off x="804619" y="1109314"/>
          <a:ext cx="224539" cy="2792403"/>
        </a:xfrm>
        <a:custGeom>
          <a:avLst/>
          <a:gdLst/>
          <a:ahLst/>
          <a:cxnLst/>
          <a:rect l="0" t="0" r="0" b="0"/>
          <a:pathLst>
            <a:path>
              <a:moveTo>
                <a:pt x="0" y="0"/>
              </a:moveTo>
              <a:lnTo>
                <a:pt x="0" y="2792403"/>
              </a:lnTo>
              <a:lnTo>
                <a:pt x="224539" y="2792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3460038"/>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Garantizar el control de temperatura acorde al tipo de material compuesto con una distribución uniforme y una temperatura constante durante el proceso. </a:t>
          </a:r>
          <a:endParaRPr lang="es-ES" sz="1800" kern="1200" dirty="0"/>
        </a:p>
      </dsp:txBody>
      <dsp:txXfrm>
        <a:off x="1055032" y="3485911"/>
        <a:ext cx="6859426" cy="8316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976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Estado del Arte</a:t>
          </a:r>
        </a:p>
      </dsp:txBody>
      <dsp:txXfrm>
        <a:off x="20050" y="2117737"/>
        <a:ext cx="8341900" cy="644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15125"/>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Materiales compuestos en aviación </a:t>
          </a:r>
        </a:p>
      </dsp:txBody>
      <dsp:txXfrm>
        <a:off x="94208" y="32537"/>
        <a:ext cx="7244609" cy="559651"/>
      </dsp:txXfrm>
    </dsp:sp>
    <dsp:sp modelId="{C49E1DF8-F52A-4B34-8437-CDEE6AD2AE47}">
      <dsp:nvSpPr>
        <dsp:cNvPr id="0" name=""/>
        <dsp:cNvSpPr/>
      </dsp:nvSpPr>
      <dsp:spPr>
        <a:xfrm>
          <a:off x="804740" y="609600"/>
          <a:ext cx="185857" cy="1187788"/>
        </a:xfrm>
        <a:custGeom>
          <a:avLst/>
          <a:gdLst/>
          <a:ahLst/>
          <a:cxnLst/>
          <a:rect l="0" t="0" r="0" b="0"/>
          <a:pathLst>
            <a:path>
              <a:moveTo>
                <a:pt x="0" y="0"/>
              </a:moveTo>
              <a:lnTo>
                <a:pt x="0" y="1187788"/>
              </a:lnTo>
              <a:lnTo>
                <a:pt x="185857" y="1187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1354948"/>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C" sz="1700" kern="1200" dirty="0"/>
            <a:t>Los materiales compuestos, son la combinación de dos o más materiales, dando lugar a un nuevo material con características específicas o mejoradas.</a:t>
          </a:r>
          <a:endParaRPr lang="es-ES" sz="1700" kern="1200" dirty="0"/>
        </a:p>
      </dsp:txBody>
      <dsp:txXfrm>
        <a:off x="1016515" y="1380865"/>
        <a:ext cx="6871254" cy="833048"/>
      </dsp:txXfrm>
    </dsp:sp>
    <dsp:sp modelId="{ED9D5064-F142-4AE6-B587-BCA6FD4DFF0A}">
      <dsp:nvSpPr>
        <dsp:cNvPr id="0" name=""/>
        <dsp:cNvSpPr/>
      </dsp:nvSpPr>
      <dsp:spPr>
        <a:xfrm>
          <a:off x="804740" y="609600"/>
          <a:ext cx="222858" cy="2301270"/>
        </a:xfrm>
        <a:custGeom>
          <a:avLst/>
          <a:gdLst/>
          <a:ahLst/>
          <a:cxnLst/>
          <a:rect l="0" t="0" r="0" b="0"/>
          <a:pathLst>
            <a:path>
              <a:moveTo>
                <a:pt x="0" y="0"/>
              </a:moveTo>
              <a:lnTo>
                <a:pt x="0" y="2301270"/>
              </a:lnTo>
              <a:lnTo>
                <a:pt x="222858" y="2301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246843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C" sz="1700" kern="1200" dirty="0"/>
            <a:t>En aviación se tecnologías modernas, materiales compuestos con diversas propiedades, imposibles de conseguir con los elementos convencionales, mayor resistencia, menor peso y permite el ahorro de energía.</a:t>
          </a:r>
          <a:endParaRPr lang="es-ES" sz="1700" kern="1200" dirty="0"/>
        </a:p>
      </dsp:txBody>
      <dsp:txXfrm>
        <a:off x="1053515" y="2494347"/>
        <a:ext cx="6871254" cy="833048"/>
      </dsp:txXfrm>
    </dsp:sp>
    <dsp:sp modelId="{89077E01-28B5-4FFD-999F-93061C708117}">
      <dsp:nvSpPr>
        <dsp:cNvPr id="0" name=""/>
        <dsp:cNvSpPr/>
      </dsp:nvSpPr>
      <dsp:spPr>
        <a:xfrm>
          <a:off x="804740" y="609600"/>
          <a:ext cx="222858" cy="3354692"/>
        </a:xfrm>
        <a:custGeom>
          <a:avLst/>
          <a:gdLst/>
          <a:ahLst/>
          <a:cxnLst/>
          <a:rect l="0" t="0" r="0" b="0"/>
          <a:pathLst>
            <a:path>
              <a:moveTo>
                <a:pt x="0" y="0"/>
              </a:moveTo>
              <a:lnTo>
                <a:pt x="0" y="3354692"/>
              </a:lnTo>
              <a:lnTo>
                <a:pt x="222858" y="33546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71CB9-9184-4C6B-B303-AC101CBF8425}">
      <dsp:nvSpPr>
        <dsp:cNvPr id="0" name=""/>
        <dsp:cNvSpPr/>
      </dsp:nvSpPr>
      <dsp:spPr>
        <a:xfrm>
          <a:off x="1027598" y="3521852"/>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ES" sz="1700" kern="1200" dirty="0"/>
            <a:t>Propiedades </a:t>
          </a:r>
          <a:r>
            <a:rPr lang="es-EC" sz="1700" kern="1200" dirty="0"/>
            <a:t>resistentes a la corrosión y a los agentes químicos, pueden ser moldeados con libertad, apareciendo desde los 70`s en aviones de combate de USAF</a:t>
          </a:r>
          <a:endParaRPr lang="es-ES" sz="1700" kern="1200" dirty="0"/>
        </a:p>
      </dsp:txBody>
      <dsp:txXfrm>
        <a:off x="1053515" y="3547769"/>
        <a:ext cx="6871254" cy="833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1505826"/>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Materiales compuestos en aviación</a:t>
          </a:r>
        </a:p>
      </dsp:txBody>
      <dsp:txXfrm>
        <a:off x="94208" y="1523238"/>
        <a:ext cx="7244609" cy="559651"/>
      </dsp:txXfrm>
    </dsp:sp>
    <dsp:sp modelId="{52E43B36-5E15-4B90-85DC-302F0BD28976}">
      <dsp:nvSpPr>
        <dsp:cNvPr id="0" name=""/>
        <dsp:cNvSpPr/>
      </dsp:nvSpPr>
      <dsp:spPr>
        <a:xfrm>
          <a:off x="804740" y="2100302"/>
          <a:ext cx="222858" cy="843866"/>
        </a:xfrm>
        <a:custGeom>
          <a:avLst/>
          <a:gdLst/>
          <a:ahLst/>
          <a:cxnLst/>
          <a:rect l="0" t="0" r="0" b="0"/>
          <a:pathLst>
            <a:path>
              <a:moveTo>
                <a:pt x="0" y="0"/>
              </a:moveTo>
              <a:lnTo>
                <a:pt x="0" y="843866"/>
              </a:lnTo>
              <a:lnTo>
                <a:pt x="222858" y="843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F4E6B-4C5B-449A-B1AA-BC08B003A2E8}">
      <dsp:nvSpPr>
        <dsp:cNvPr id="0" name=""/>
        <dsp:cNvSpPr/>
      </dsp:nvSpPr>
      <dsp:spPr>
        <a:xfrm>
          <a:off x="1027598" y="250172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Actualmente, el LMC viene desarrollando y trabajando en diversos proyectos destinado a solventar problemas por daños estructurales en la diversas flotas de aeronaves así como de </a:t>
          </a:r>
          <a:r>
            <a:rPr lang="es-ES" sz="1800" kern="1200" dirty="0" err="1"/>
            <a:t>UAV`s</a:t>
          </a:r>
          <a:r>
            <a:rPr lang="es-ES" sz="1800" kern="1200" dirty="0"/>
            <a:t> </a:t>
          </a:r>
        </a:p>
      </dsp:txBody>
      <dsp:txXfrm>
        <a:off x="1053515" y="2527644"/>
        <a:ext cx="6871254" cy="833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02/09/2021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02/09/2021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Tema de la presentacion</a:t>
            </a:r>
          </a:p>
        </p:txBody>
      </p:sp>
      <p:sp>
        <p:nvSpPr>
          <p:cNvPr id="8" name="7 Marcador de pie de página"/>
          <p:cNvSpPr>
            <a:spLocks noGrp="1"/>
          </p:cNvSpPr>
          <p:nvPr>
            <p:ph type="ftr" sz="quarter" idx="11"/>
          </p:nvPr>
        </p:nvSpPr>
        <p:spPr/>
        <p:txBody>
          <a:bodyPr/>
          <a:lstStyle/>
          <a:p>
            <a:r>
              <a:rPr lang="es-ES"/>
              <a:t>Autor de la presentación</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Tema de la presentacion</a:t>
            </a:r>
          </a:p>
        </p:txBody>
      </p:sp>
      <p:sp>
        <p:nvSpPr>
          <p:cNvPr id="4" name="3 Marcador de pie de página"/>
          <p:cNvSpPr>
            <a:spLocks noGrp="1"/>
          </p:cNvSpPr>
          <p:nvPr>
            <p:ph type="ftr" sz="quarter" idx="11"/>
          </p:nvPr>
        </p:nvSpPr>
        <p:spPr/>
        <p:txBody>
          <a:bodyPr/>
          <a:lstStyle/>
          <a:p>
            <a:r>
              <a:rPr lang="es-ES"/>
              <a:t>Autor de la presentación</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Tema de la presentacion</a:t>
            </a:r>
          </a:p>
        </p:txBody>
      </p:sp>
      <p:sp>
        <p:nvSpPr>
          <p:cNvPr id="3" name="2 Marcador de pie de página"/>
          <p:cNvSpPr>
            <a:spLocks noGrp="1"/>
          </p:cNvSpPr>
          <p:nvPr>
            <p:ph type="ftr" sz="quarter" idx="11"/>
          </p:nvPr>
        </p:nvSpPr>
        <p:spPr/>
        <p:txBody>
          <a:bodyPr/>
          <a:lstStyle/>
          <a:p>
            <a:r>
              <a:rPr lang="es-ES"/>
              <a:t>Autor de la presentación</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a:t>Tema de la presentacion</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Autor de la presentación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Tema de la presentacion</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Autor de la presentación</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9.xml"/><Relationship Id="rId7"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Layout" Target="../diagrams/layout21.xml"/><Relationship Id="rId7" Type="http://schemas.openxmlformats.org/officeDocument/2006/relationships/oleObject" Target="../embeddings/oleObject1.bin"/><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8.png"/><Relationship Id="rId2" Type="http://schemas.openxmlformats.org/officeDocument/2006/relationships/diagramData" Target="../diagrams/data22.xml"/><Relationship Id="rId1" Type="http://schemas.openxmlformats.org/officeDocument/2006/relationships/slideLayout" Target="../slideLayouts/slideLayout1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9.png"/><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0.png"/><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1.png"/><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2.jpeg"/><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3.png"/><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4.png"/><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5.png"/><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6.png"/><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7.png"/><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8.png"/><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29.png"/><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37.xml"/><Relationship Id="rId7" Type="http://schemas.openxmlformats.org/officeDocument/2006/relationships/image" Target="../media/image30.jpeg"/><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38.xml"/><Relationship Id="rId7" Type="http://schemas.openxmlformats.org/officeDocument/2006/relationships/image" Target="../media/image35.jpeg"/><Relationship Id="rId2" Type="http://schemas.openxmlformats.org/officeDocument/2006/relationships/diagramData" Target="../diagrams/data38.xml"/><Relationship Id="rId1" Type="http://schemas.openxmlformats.org/officeDocument/2006/relationships/slideLayout" Target="../slideLayouts/slideLayout10.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0.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0.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0.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0.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0.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0"/>
            <a:ext cx="8610600" cy="4890581"/>
          </a:xfrm>
        </p:spPr>
        <p:txBody>
          <a:bodyPr>
            <a:normAutofit/>
          </a:bodyPr>
          <a:lstStyle/>
          <a:p>
            <a:r>
              <a:rPr lang="es-EC" sz="2000" b="1" dirty="0"/>
              <a:t>CARRERA DE INGENIERÍA  EN ELECTRÓNICA, AUTOMATIZACIÓN Y CONTROL</a:t>
            </a:r>
            <a:br>
              <a:rPr lang="en-US" sz="2000" dirty="0"/>
            </a:br>
            <a:br>
              <a:rPr lang="en-US" sz="2000" dirty="0"/>
            </a:br>
            <a:r>
              <a:rPr lang="es-EC" sz="2400" b="1" dirty="0"/>
              <a:t>PROYECTO PREVIO A LA OBTENCIÓN DEL TÍTULO DE INGENIERO EN ELECTRÓNICA, AUTOMATIZACIÓN Y CONTROL</a:t>
            </a:r>
            <a:br>
              <a:rPr lang="es-EC" sz="2400" b="1" dirty="0"/>
            </a:br>
            <a:br>
              <a:rPr lang="en-US" sz="2100" dirty="0"/>
            </a:br>
            <a:r>
              <a:rPr lang="es-EC" sz="1800" b="1" dirty="0">
                <a:effectLst/>
                <a:latin typeface="Arial" panose="020B0604020202020204" pitchFamily="34" charset="0"/>
                <a:ea typeface="Droid Sans Fallback"/>
                <a:cs typeface="Calibri" panose="020F0502020204030204" pitchFamily="34" charset="0"/>
              </a:rPr>
              <a:t>DISEÑO Y CONSTRUCCIÓN DE UN HORNO AUTOCLAVE AUTOMATIZADO PARA SECADO EN LA FABRICACIÓN DE PIEZAS AERONÁUTICAS DE LA DIRECCIÓN GENERAL DE LOGÍSTICA DE LA FUERZA AÉREA ECUATORIANA</a:t>
            </a:r>
            <a:r>
              <a:rPr lang="es-EC" sz="900" dirty="0">
                <a:solidFill>
                  <a:schemeClr val="bg1"/>
                </a:solidFill>
              </a:rPr>
              <a:t> L</a:t>
            </a:r>
            <a:br>
              <a:rPr lang="es-EC" sz="2000" b="1" dirty="0"/>
            </a:br>
            <a:br>
              <a:rPr lang="en-US" sz="2000" dirty="0"/>
            </a:br>
            <a:r>
              <a:rPr lang="es-EC" sz="2000" b="1" dirty="0"/>
              <a:t>AUTOR:   </a:t>
            </a:r>
            <a:r>
              <a:rPr lang="es-EC" sz="2000" dirty="0"/>
              <a:t>MOROMENACHO OÑA DIEGO PATRICIO</a:t>
            </a:r>
            <a:br>
              <a:rPr lang="es-EC" sz="2000" dirty="0"/>
            </a:br>
            <a:r>
              <a:rPr lang="es-EC" sz="2000" dirty="0"/>
              <a:t>          OJEDA LLERENA HERCULES RENATO</a:t>
            </a:r>
            <a:br>
              <a:rPr lang="en-US" sz="2000" dirty="0"/>
            </a:br>
            <a:r>
              <a:rPr lang="es-EC" sz="2000" b="1" dirty="0"/>
              <a:t> </a:t>
            </a:r>
            <a:br>
              <a:rPr lang="en-US" sz="2000" dirty="0"/>
            </a:br>
            <a:r>
              <a:rPr lang="es-EC" sz="2000" b="1" dirty="0"/>
              <a:t>DIRECTOR: </a:t>
            </a:r>
            <a:r>
              <a:rPr lang="es-EC" sz="2000" dirty="0"/>
              <a:t>ING. ORTIZ TULCÁN HUGO RAMIRO MSC.</a:t>
            </a:r>
            <a:br>
              <a:rPr lang="es-EC" sz="2000" dirty="0"/>
            </a:br>
            <a:r>
              <a:rPr lang="es-EC" sz="1800" b="1" dirty="0"/>
              <a:t>							</a:t>
            </a:r>
            <a:endParaRPr lang="en-US" sz="1800" b="1" dirty="0"/>
          </a:p>
        </p:txBody>
      </p:sp>
      <p:pic>
        <p:nvPicPr>
          <p:cNvPr id="7" name="13 Imagen" descr="C:\Users\Alexis\Documents\UNIVERSIDAD\DECIMO NIVEL\LOGO-PRINCIPAL5.png">
            <a:extLst>
              <a:ext uri="{FF2B5EF4-FFF2-40B4-BE49-F238E27FC236}">
                <a16:creationId xmlns:a16="http://schemas.microsoft.com/office/drawing/2014/main" id="{2DC20771-4621-45EA-9D38-F075A19CAD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6074"/>
            <a:ext cx="6705600" cy="1066526"/>
          </a:xfrm>
          <a:prstGeom prst="rect">
            <a:avLst/>
          </a:prstGeom>
          <a:noFill/>
          <a:ln>
            <a:noFill/>
          </a:ln>
        </p:spPr>
      </p:pic>
    </p:spTree>
    <p:extLst>
      <p:ext uri="{BB962C8B-B14F-4D97-AF65-F5344CB8AC3E}">
        <p14:creationId xmlns:p14="http://schemas.microsoft.com/office/powerpoint/2010/main" val="13479371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09577365"/>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Tree>
    <p:extLst>
      <p:ext uri="{BB962C8B-B14F-4D97-AF65-F5344CB8AC3E}">
        <p14:creationId xmlns:p14="http://schemas.microsoft.com/office/powerpoint/2010/main" val="677054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3692631"/>
              </p:ext>
            </p:extLst>
          </p:nvPr>
        </p:nvGraphicFramePr>
        <p:xfrm>
          <a:off x="224589" y="-92722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pic>
        <p:nvPicPr>
          <p:cNvPr id="2050" name="Picture 2" descr="Ver las imágenes de origen">
            <a:extLst>
              <a:ext uri="{FF2B5EF4-FFF2-40B4-BE49-F238E27FC236}">
                <a16:creationId xmlns:a16="http://schemas.microsoft.com/office/drawing/2014/main" id="{B44FAD38-9802-448F-A5D7-1335BC7C33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9203" y="4716906"/>
            <a:ext cx="3172772" cy="1784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r las imágenes de origen">
            <a:extLst>
              <a:ext uri="{FF2B5EF4-FFF2-40B4-BE49-F238E27FC236}">
                <a16:creationId xmlns:a16="http://schemas.microsoft.com/office/drawing/2014/main" id="{4369CAE4-1FD6-4871-831D-09B7E6BB6B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8912" y="2584865"/>
            <a:ext cx="2937709" cy="19880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r las imágenes de origen">
            <a:extLst>
              <a:ext uri="{FF2B5EF4-FFF2-40B4-BE49-F238E27FC236}">
                <a16:creationId xmlns:a16="http://schemas.microsoft.com/office/drawing/2014/main" id="{BCB72DA1-1F99-4F13-84F6-A5F7ADE257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7590" y="2584865"/>
            <a:ext cx="2857500" cy="198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221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05010192"/>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Tree>
    <p:extLst>
      <p:ext uri="{BB962C8B-B14F-4D97-AF65-F5344CB8AC3E}">
        <p14:creationId xmlns:p14="http://schemas.microsoft.com/office/powerpoint/2010/main" val="20319417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54039994"/>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Tree>
    <p:extLst>
      <p:ext uri="{BB962C8B-B14F-4D97-AF65-F5344CB8AC3E}">
        <p14:creationId xmlns:p14="http://schemas.microsoft.com/office/powerpoint/2010/main" val="116306186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36210009"/>
              </p:ext>
            </p:extLst>
          </p:nvPr>
        </p:nvGraphicFramePr>
        <p:xfrm>
          <a:off x="304800" y="76200"/>
          <a:ext cx="8610600" cy="353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E9AD3F56-A66C-4EE9-AA5F-A5B1593041AE}"/>
              </a:ext>
            </a:extLst>
          </p:cNvPr>
          <p:cNvPicPr/>
          <p:nvPr/>
        </p:nvPicPr>
        <p:blipFill>
          <a:blip r:embed="rId7"/>
          <a:stretch>
            <a:fillRect/>
          </a:stretch>
        </p:blipFill>
        <p:spPr>
          <a:xfrm>
            <a:off x="3048000" y="2938463"/>
            <a:ext cx="3200400" cy="1709737"/>
          </a:xfrm>
          <a:prstGeom prst="rect">
            <a:avLst/>
          </a:prstGeom>
        </p:spPr>
      </p:pic>
      <p:pic>
        <p:nvPicPr>
          <p:cNvPr id="10" name="Imagen 9">
            <a:extLst>
              <a:ext uri="{FF2B5EF4-FFF2-40B4-BE49-F238E27FC236}">
                <a16:creationId xmlns:a16="http://schemas.microsoft.com/office/drawing/2014/main" id="{0A281A5B-9BDD-4CE5-9EEA-CFEFECBD82CB}"/>
              </a:ext>
            </a:extLst>
          </p:cNvPr>
          <p:cNvPicPr/>
          <p:nvPr/>
        </p:nvPicPr>
        <p:blipFill>
          <a:blip r:embed="rId8"/>
          <a:stretch>
            <a:fillRect/>
          </a:stretch>
        </p:blipFill>
        <p:spPr>
          <a:xfrm>
            <a:off x="2590799" y="4800600"/>
            <a:ext cx="3810001" cy="1280140"/>
          </a:xfrm>
          <a:prstGeom prst="rect">
            <a:avLst/>
          </a:prstGeom>
        </p:spPr>
      </p:pic>
    </p:spTree>
    <p:extLst>
      <p:ext uri="{BB962C8B-B14F-4D97-AF65-F5344CB8AC3E}">
        <p14:creationId xmlns:p14="http://schemas.microsoft.com/office/powerpoint/2010/main" val="4259378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73631598"/>
              </p:ext>
            </p:extLst>
          </p:nvPr>
        </p:nvGraphicFramePr>
        <p:xfrm>
          <a:off x="304800" y="685800"/>
          <a:ext cx="8382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a:extLst>
              <a:ext uri="{FF2B5EF4-FFF2-40B4-BE49-F238E27FC236}">
                <a16:creationId xmlns:a16="http://schemas.microsoft.com/office/drawing/2014/main" id="{F4DEF804-E41E-4291-9ECB-3884B761B6D8}"/>
              </a:ext>
            </a:extLst>
          </p:cNvPr>
          <p:cNvGraphicFramePr/>
          <p:nvPr>
            <p:extLst>
              <p:ext uri="{D42A27DB-BD31-4B8C-83A1-F6EECF244321}">
                <p14:modId xmlns:p14="http://schemas.microsoft.com/office/powerpoint/2010/main" val="2324299837"/>
              </p:ext>
            </p:extLst>
          </p:nvPr>
        </p:nvGraphicFramePr>
        <p:xfrm>
          <a:off x="1395662" y="2712719"/>
          <a:ext cx="6605337" cy="21640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393730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95538120"/>
              </p:ext>
            </p:extLst>
          </p:nvPr>
        </p:nvGraphicFramePr>
        <p:xfrm>
          <a:off x="304800" y="2477917"/>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2960406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52050213"/>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Tree>
    <p:extLst>
      <p:ext uri="{BB962C8B-B14F-4D97-AF65-F5344CB8AC3E}">
        <p14:creationId xmlns:p14="http://schemas.microsoft.com/office/powerpoint/2010/main" val="22126777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18597869"/>
              </p:ext>
            </p:extLst>
          </p:nvPr>
        </p:nvGraphicFramePr>
        <p:xfrm>
          <a:off x="304800" y="705658"/>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AC2222C6-A37C-47D5-8434-35D85AE2191D}"/>
              </a:ext>
            </a:extLst>
          </p:cNvPr>
          <p:cNvGraphicFramePr>
            <a:graphicFrameLocks noGrp="1"/>
          </p:cNvGraphicFramePr>
          <p:nvPr>
            <p:extLst>
              <p:ext uri="{D42A27DB-BD31-4B8C-83A1-F6EECF244321}">
                <p14:modId xmlns:p14="http://schemas.microsoft.com/office/powerpoint/2010/main" val="537266733"/>
              </p:ext>
            </p:extLst>
          </p:nvPr>
        </p:nvGraphicFramePr>
        <p:xfrm>
          <a:off x="457200" y="2255516"/>
          <a:ext cx="8229600" cy="2484018"/>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031243593"/>
                    </a:ext>
                  </a:extLst>
                </a:gridCol>
                <a:gridCol w="4114800">
                  <a:extLst>
                    <a:ext uri="{9D8B030D-6E8A-4147-A177-3AD203B41FA5}">
                      <a16:colId xmlns:a16="http://schemas.microsoft.com/office/drawing/2014/main" val="3174213240"/>
                    </a:ext>
                  </a:extLst>
                </a:gridCol>
              </a:tblGrid>
              <a:tr h="412570">
                <a:tc gridSpan="2">
                  <a:txBody>
                    <a:bodyPr/>
                    <a:lstStyle/>
                    <a:p>
                      <a:pPr algn="ctr">
                        <a:lnSpc>
                          <a:spcPct val="107000"/>
                        </a:lnSpc>
                        <a:spcAft>
                          <a:spcPts val="0"/>
                        </a:spcAft>
                      </a:pPr>
                      <a:r>
                        <a:rPr lang="es-EC" sz="2000" dirty="0">
                          <a:effectLst/>
                        </a:rPr>
                        <a:t>Temperatura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433346978"/>
                  </a:ext>
                </a:extLst>
              </a:tr>
              <a:tr h="608514">
                <a:tc>
                  <a:txBody>
                    <a:bodyPr/>
                    <a:lstStyle/>
                    <a:p>
                      <a:pPr>
                        <a:lnSpc>
                          <a:spcPct val="107000"/>
                        </a:lnSpc>
                        <a:spcAft>
                          <a:spcPts val="0"/>
                        </a:spcAft>
                      </a:pPr>
                      <a:r>
                        <a:rPr lang="es-EC" sz="2000" dirty="0">
                          <a:effectLst/>
                        </a:rPr>
                        <a:t>Set </a:t>
                      </a:r>
                      <a:r>
                        <a:rPr lang="es-EC" sz="2000" dirty="0" err="1">
                          <a:effectLst/>
                        </a:rPr>
                        <a:t>point</a:t>
                      </a:r>
                      <a:r>
                        <a:rPr lang="es-EC" sz="2000" dirty="0">
                          <a:effectLst/>
                        </a:rPr>
                        <a:t> de temperatura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Ingresado por el operador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33441"/>
                  </a:ext>
                </a:extLst>
              </a:tr>
              <a:tr h="412570">
                <a:tc>
                  <a:txBody>
                    <a:bodyPr/>
                    <a:lstStyle/>
                    <a:p>
                      <a:pPr>
                        <a:lnSpc>
                          <a:spcPct val="107000"/>
                        </a:lnSpc>
                        <a:spcAft>
                          <a:spcPts val="0"/>
                        </a:spcAft>
                      </a:pPr>
                      <a:r>
                        <a:rPr lang="es-EC" sz="2000" dirty="0">
                          <a:effectLst/>
                        </a:rPr>
                        <a:t>Temperatura mínima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25</a:t>
                      </a:r>
                      <a:r>
                        <a:rPr lang="es-EC" sz="2000" baseline="30000" dirty="0">
                          <a:effectLst/>
                        </a:rPr>
                        <a:t>o</a:t>
                      </a:r>
                      <a:r>
                        <a:rPr lang="es-EC" sz="2000" dirty="0">
                          <a:effectLst/>
                        </a:rPr>
                        <a:t>C (temperatura promedio ambiente)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016603"/>
                  </a:ext>
                </a:extLst>
              </a:tr>
              <a:tr h="412570">
                <a:tc>
                  <a:txBody>
                    <a:bodyPr/>
                    <a:lstStyle/>
                    <a:p>
                      <a:pPr>
                        <a:lnSpc>
                          <a:spcPct val="107000"/>
                        </a:lnSpc>
                        <a:spcAft>
                          <a:spcPts val="0"/>
                        </a:spcAft>
                      </a:pPr>
                      <a:r>
                        <a:rPr lang="es-EC" sz="2000">
                          <a:effectLst/>
                        </a:rPr>
                        <a:t>Temperatura máxima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rPr>
                        <a:t>260 </a:t>
                      </a:r>
                      <a:r>
                        <a:rPr lang="es-EC" sz="2000" baseline="30000" dirty="0">
                          <a:effectLst/>
                        </a:rPr>
                        <a:t>o</a:t>
                      </a:r>
                      <a:r>
                        <a:rPr lang="es-EC" sz="2000" dirty="0">
                          <a:effectLst/>
                        </a:rPr>
                        <a:t>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775349"/>
                  </a:ext>
                </a:extLst>
              </a:tr>
              <a:tr h="412570">
                <a:tc>
                  <a:txBody>
                    <a:bodyPr/>
                    <a:lstStyle/>
                    <a:p>
                      <a:pPr>
                        <a:lnSpc>
                          <a:spcPct val="107000"/>
                        </a:lnSpc>
                        <a:spcAft>
                          <a:spcPts val="0"/>
                        </a:spcAft>
                      </a:pPr>
                      <a:r>
                        <a:rPr lang="es-EC" sz="2000" dirty="0">
                          <a:effectLst/>
                        </a:rPr>
                        <a:t>Error máximo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rPr>
                        <a:t>±3</a:t>
                      </a:r>
                      <a:r>
                        <a:rPr lang="es-EC" sz="1800" dirty="0">
                          <a:effectLst/>
                        </a:rPr>
                        <a:t> </a:t>
                      </a:r>
                      <a:r>
                        <a:rPr lang="es-EC" sz="2000" baseline="30000" dirty="0" err="1">
                          <a:effectLst/>
                        </a:rPr>
                        <a:t>o</a:t>
                      </a:r>
                      <a:r>
                        <a:rPr lang="es-EC" sz="2000" dirty="0" err="1">
                          <a:effectLst/>
                        </a:rPr>
                        <a:t>C</a:t>
                      </a:r>
                      <a:r>
                        <a:rPr lang="es-EC" sz="1800" dirty="0">
                          <a:effectLst/>
                        </a:rPr>
                        <a:t> en temperaturas </a:t>
                      </a:r>
                      <a:r>
                        <a:rPr lang="es-EC" sz="1800" dirty="0" err="1">
                          <a:effectLst/>
                        </a:rPr>
                        <a:t>sup</a:t>
                      </a:r>
                      <a:r>
                        <a:rPr lang="es-EC" sz="1800" dirty="0">
                          <a:effectLst/>
                        </a:rPr>
                        <a:t>. 150 ºC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3980736"/>
                  </a:ext>
                </a:extLst>
              </a:tr>
            </a:tbl>
          </a:graphicData>
        </a:graphic>
      </p:graphicFrame>
    </p:spTree>
    <p:extLst>
      <p:ext uri="{BB962C8B-B14F-4D97-AF65-F5344CB8AC3E}">
        <p14:creationId xmlns:p14="http://schemas.microsoft.com/office/powerpoint/2010/main" val="2298116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12879834"/>
              </p:ext>
            </p:extLst>
          </p:nvPr>
        </p:nvGraphicFramePr>
        <p:xfrm>
          <a:off x="304800" y="705658"/>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Tabla 6">
            <a:extLst>
              <a:ext uri="{FF2B5EF4-FFF2-40B4-BE49-F238E27FC236}">
                <a16:creationId xmlns:a16="http://schemas.microsoft.com/office/drawing/2014/main" id="{F3B29CE9-6400-41B2-A83C-882E92937065}"/>
              </a:ext>
            </a:extLst>
          </p:cNvPr>
          <p:cNvGraphicFramePr>
            <a:graphicFrameLocks noGrp="1"/>
          </p:cNvGraphicFramePr>
          <p:nvPr>
            <p:extLst>
              <p:ext uri="{D42A27DB-BD31-4B8C-83A1-F6EECF244321}">
                <p14:modId xmlns:p14="http://schemas.microsoft.com/office/powerpoint/2010/main" val="1769553375"/>
              </p:ext>
            </p:extLst>
          </p:nvPr>
        </p:nvGraphicFramePr>
        <p:xfrm>
          <a:off x="304800" y="2133600"/>
          <a:ext cx="8382000" cy="3193925"/>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4160916866"/>
                    </a:ext>
                  </a:extLst>
                </a:gridCol>
                <a:gridCol w="4191000">
                  <a:extLst>
                    <a:ext uri="{9D8B030D-6E8A-4147-A177-3AD203B41FA5}">
                      <a16:colId xmlns:a16="http://schemas.microsoft.com/office/drawing/2014/main" val="2381252787"/>
                    </a:ext>
                  </a:extLst>
                </a:gridCol>
              </a:tblGrid>
              <a:tr h="346007">
                <a:tc gridSpan="2">
                  <a:txBody>
                    <a:bodyPr/>
                    <a:lstStyle/>
                    <a:p>
                      <a:pPr algn="ctr">
                        <a:lnSpc>
                          <a:spcPct val="107000"/>
                        </a:lnSpc>
                        <a:spcAft>
                          <a:spcPts val="0"/>
                        </a:spcAft>
                      </a:pPr>
                      <a:r>
                        <a:rPr lang="es-EC" sz="2000" dirty="0">
                          <a:effectLst/>
                        </a:rPr>
                        <a:t>Modos de operación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615707181"/>
                  </a:ext>
                </a:extLst>
              </a:tr>
              <a:tr h="1069966">
                <a:tc>
                  <a:txBody>
                    <a:bodyPr/>
                    <a:lstStyle/>
                    <a:p>
                      <a:pPr>
                        <a:lnSpc>
                          <a:spcPct val="107000"/>
                        </a:lnSpc>
                        <a:spcAft>
                          <a:spcPts val="0"/>
                        </a:spcAft>
                      </a:pPr>
                      <a:r>
                        <a:rPr lang="es-EC" sz="2000" dirty="0">
                          <a:effectLst/>
                        </a:rPr>
                        <a:t>Modo manual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Ingreso de temperatura por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575199"/>
                  </a:ext>
                </a:extLst>
              </a:tr>
              <a:tr h="1069966">
                <a:tc>
                  <a:txBody>
                    <a:bodyPr/>
                    <a:lstStyle/>
                    <a:p>
                      <a:pPr>
                        <a:lnSpc>
                          <a:spcPct val="107000"/>
                        </a:lnSpc>
                        <a:spcAft>
                          <a:spcPts val="0"/>
                        </a:spcAft>
                      </a:pPr>
                      <a:r>
                        <a:rPr lang="es-EC" sz="2000" dirty="0">
                          <a:effectLst/>
                        </a:rPr>
                        <a:t>Modo automático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Selección del programa 1, 2 y 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083910"/>
                  </a:ext>
                </a:extLst>
              </a:tr>
              <a:tr h="707986">
                <a:tc>
                  <a:txBody>
                    <a:bodyPr/>
                    <a:lstStyle/>
                    <a:p>
                      <a:pPr>
                        <a:lnSpc>
                          <a:spcPct val="107000"/>
                        </a:lnSpc>
                        <a:spcAft>
                          <a:spcPts val="0"/>
                        </a:spcAft>
                      </a:pPr>
                      <a:r>
                        <a:rPr lang="es-EC" sz="2000" dirty="0">
                          <a:effectLst/>
                        </a:rPr>
                        <a:t>Tiempo de operación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Ingreso por parte del operador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504607"/>
                  </a:ext>
                </a:extLst>
              </a:tr>
            </a:tbl>
          </a:graphicData>
        </a:graphic>
      </p:graphicFrame>
    </p:spTree>
    <p:extLst>
      <p:ext uri="{BB962C8B-B14F-4D97-AF65-F5344CB8AC3E}">
        <p14:creationId xmlns:p14="http://schemas.microsoft.com/office/powerpoint/2010/main" val="4705172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60073681"/>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spTree>
    <p:extLst>
      <p:ext uri="{BB962C8B-B14F-4D97-AF65-F5344CB8AC3E}">
        <p14:creationId xmlns:p14="http://schemas.microsoft.com/office/powerpoint/2010/main" val="15158686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10322724"/>
              </p:ext>
            </p:extLst>
          </p:nvPr>
        </p:nvGraphicFramePr>
        <p:xfrm>
          <a:off x="304800" y="2477917"/>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0257580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 name="Imagen 9">
            <a:extLst>
              <a:ext uri="{FF2B5EF4-FFF2-40B4-BE49-F238E27FC236}">
                <a16:creationId xmlns:a16="http://schemas.microsoft.com/office/drawing/2014/main" id="{1B937C3D-0112-4412-8A2C-79AF78042B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970" y="609600"/>
            <a:ext cx="7772399" cy="5257792"/>
          </a:xfrm>
          <a:prstGeom prst="rect">
            <a:avLst/>
          </a:prstGeom>
          <a:noFill/>
          <a:ln>
            <a:noFill/>
          </a:ln>
        </p:spPr>
      </p:pic>
    </p:spTree>
    <p:extLst>
      <p:ext uri="{BB962C8B-B14F-4D97-AF65-F5344CB8AC3E}">
        <p14:creationId xmlns:p14="http://schemas.microsoft.com/office/powerpoint/2010/main" val="25673837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04256556"/>
              </p:ext>
            </p:extLst>
          </p:nvPr>
        </p:nvGraphicFramePr>
        <p:xfrm>
          <a:off x="112369" y="533404"/>
          <a:ext cx="8382000" cy="516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2841623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29655322"/>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AC126C0C-67F3-476D-B8F7-C7E426724FEE}"/>
              </a:ext>
            </a:extLst>
          </p:cNvPr>
          <p:cNvSpPr>
            <a:spLocks noChangeArrowheads="1"/>
          </p:cNvSpPr>
          <p:nvPr/>
        </p:nvSpPr>
        <p:spPr bwMode="auto">
          <a:xfrm flipV="1">
            <a:off x="1148607" y="1371599"/>
            <a:ext cx="93812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Objeto 10">
            <a:extLst>
              <a:ext uri="{FF2B5EF4-FFF2-40B4-BE49-F238E27FC236}">
                <a16:creationId xmlns:a16="http://schemas.microsoft.com/office/drawing/2014/main" id="{90C4909D-6613-45D1-B8E8-9B33F5ED7251}"/>
              </a:ext>
            </a:extLst>
          </p:cNvPr>
          <p:cNvGraphicFramePr>
            <a:graphicFrameLocks noChangeAspect="1"/>
          </p:cNvGraphicFramePr>
          <p:nvPr>
            <p:extLst>
              <p:ext uri="{D42A27DB-BD31-4B8C-83A1-F6EECF244321}">
                <p14:modId xmlns:p14="http://schemas.microsoft.com/office/powerpoint/2010/main" val="3320222373"/>
              </p:ext>
            </p:extLst>
          </p:nvPr>
        </p:nvGraphicFramePr>
        <p:xfrm>
          <a:off x="821195" y="1357008"/>
          <a:ext cx="7673174" cy="5416358"/>
        </p:xfrm>
        <a:graphic>
          <a:graphicData uri="http://schemas.openxmlformats.org/presentationml/2006/ole">
            <mc:AlternateContent xmlns:mc="http://schemas.openxmlformats.org/markup-compatibility/2006">
              <mc:Choice xmlns:v="urn:schemas-microsoft-com:vml" Requires="v">
                <p:oleObj name="Acrobat Document" r:id="rId7" imgW="6415686" imgH="4533529" progId="AcroExch.Document.DC">
                  <p:embed/>
                </p:oleObj>
              </mc:Choice>
              <mc:Fallback>
                <p:oleObj name="Acrobat Document" r:id="rId7" imgW="6415686" imgH="4533529" progId="AcroExch.Document.DC">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195" y="1357008"/>
                        <a:ext cx="7673174" cy="5416358"/>
                      </a:xfrm>
                      <a:prstGeom prst="rect">
                        <a:avLst/>
                      </a:prstGeom>
                      <a:noFill/>
                    </p:spPr>
                  </p:pic>
                </p:oleObj>
              </mc:Fallback>
            </mc:AlternateContent>
          </a:graphicData>
        </a:graphic>
      </p:graphicFrame>
    </p:spTree>
    <p:extLst>
      <p:ext uri="{BB962C8B-B14F-4D97-AF65-F5344CB8AC3E}">
        <p14:creationId xmlns:p14="http://schemas.microsoft.com/office/powerpoint/2010/main" val="26724470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090BF-7B0B-4544-808B-ACCAB306B33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C33DA6F-3073-427F-8939-EDAE1E2CA844}"/>
              </a:ext>
            </a:extLst>
          </p:cNvPr>
          <p:cNvSpPr>
            <a:spLocks noGrp="1"/>
          </p:cNvSpPr>
          <p:nvPr>
            <p:ph idx="1"/>
          </p:nvPr>
        </p:nvSpPr>
        <p:spPr/>
        <p:txBody>
          <a:bodyPr/>
          <a:lstStyle/>
          <a:p>
            <a:endParaRPr lang="es-EC" dirty="0"/>
          </a:p>
        </p:txBody>
      </p:sp>
      <p:sp>
        <p:nvSpPr>
          <p:cNvPr id="4" name="Marcador de fecha 3">
            <a:extLst>
              <a:ext uri="{FF2B5EF4-FFF2-40B4-BE49-F238E27FC236}">
                <a16:creationId xmlns:a16="http://schemas.microsoft.com/office/drawing/2014/main" id="{8A9515D8-A12D-4994-8E81-7EF064A17078}"/>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EE593DE6-2CA7-4C05-85C4-C8DDA935A9D8}"/>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C9412961-19A1-4C2E-A465-C8ACA9303716}"/>
              </a:ext>
            </a:extLst>
          </p:cNvPr>
          <p:cNvSpPr>
            <a:spLocks noGrp="1"/>
          </p:cNvSpPr>
          <p:nvPr>
            <p:ph type="sldNum" sz="quarter" idx="12"/>
          </p:nvPr>
        </p:nvSpPr>
        <p:spPr/>
        <p:txBody>
          <a:bodyPr/>
          <a:lstStyle/>
          <a:p>
            <a:fld id="{970440E7-6EC3-4D22-82CC-383AB5DD1DC3}" type="slidenum">
              <a:rPr lang="es-ES" smtClean="0"/>
              <a:t>24</a:t>
            </a:fld>
            <a:endParaRPr lang="es-ES"/>
          </a:p>
        </p:txBody>
      </p:sp>
      <p:graphicFrame>
        <p:nvGraphicFramePr>
          <p:cNvPr id="7" name="4 Diagrama">
            <a:extLst>
              <a:ext uri="{FF2B5EF4-FFF2-40B4-BE49-F238E27FC236}">
                <a16:creationId xmlns:a16="http://schemas.microsoft.com/office/drawing/2014/main" id="{A5AE5FEF-1FD7-4110-A0B6-6F31F0ADE1F8}"/>
              </a:ext>
            </a:extLst>
          </p:cNvPr>
          <p:cNvGraphicFramePr/>
          <p:nvPr>
            <p:extLst>
              <p:ext uri="{D42A27DB-BD31-4B8C-83A1-F6EECF244321}">
                <p14:modId xmlns:p14="http://schemas.microsoft.com/office/powerpoint/2010/main" val="1356745662"/>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a:extLst>
              <a:ext uri="{FF2B5EF4-FFF2-40B4-BE49-F238E27FC236}">
                <a16:creationId xmlns:a16="http://schemas.microsoft.com/office/drawing/2014/main" id="{3B1579DF-0453-40F2-9A3C-B74DEDF0B087}"/>
              </a:ext>
            </a:extLst>
          </p:cNvPr>
          <p:cNvSpPr>
            <a:spLocks noChangeArrowheads="1"/>
          </p:cNvSpPr>
          <p:nvPr/>
        </p:nvSpPr>
        <p:spPr bwMode="auto">
          <a:xfrm rot="16200000">
            <a:off x="1447800" y="13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457E4131-FA89-47F5-A717-BEA30A23A7C8}"/>
              </a:ext>
            </a:extLst>
          </p:cNvPr>
          <p:cNvPicPr>
            <a:picLocks noChangeAspect="1"/>
          </p:cNvPicPr>
          <p:nvPr/>
        </p:nvPicPr>
        <p:blipFill>
          <a:blip r:embed="rId7"/>
          <a:stretch>
            <a:fillRect/>
          </a:stretch>
        </p:blipFill>
        <p:spPr>
          <a:xfrm rot="16200000">
            <a:off x="2134740" y="654498"/>
            <a:ext cx="4493520" cy="6019800"/>
          </a:xfrm>
          <a:prstGeom prst="rect">
            <a:avLst/>
          </a:prstGeom>
        </p:spPr>
      </p:pic>
    </p:spTree>
    <p:extLst>
      <p:ext uri="{BB962C8B-B14F-4D97-AF65-F5344CB8AC3E}">
        <p14:creationId xmlns:p14="http://schemas.microsoft.com/office/powerpoint/2010/main" val="1274113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65249969"/>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36148970-1032-44F9-8E0A-FD40D01A71A5}"/>
              </a:ext>
            </a:extLst>
          </p:cNvPr>
          <p:cNvPicPr/>
          <p:nvPr/>
        </p:nvPicPr>
        <p:blipFill>
          <a:blip r:embed="rId7"/>
          <a:stretch>
            <a:fillRect/>
          </a:stretch>
        </p:blipFill>
        <p:spPr>
          <a:xfrm>
            <a:off x="1524000" y="1845619"/>
            <a:ext cx="5662593" cy="3166762"/>
          </a:xfrm>
          <a:prstGeom prst="rect">
            <a:avLst/>
          </a:prstGeom>
        </p:spPr>
      </p:pic>
    </p:spTree>
    <p:extLst>
      <p:ext uri="{BB962C8B-B14F-4D97-AF65-F5344CB8AC3E}">
        <p14:creationId xmlns:p14="http://schemas.microsoft.com/office/powerpoint/2010/main" val="2139374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3366927"/>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9D02B94A-C8EF-4530-8D62-C9905B0AE3B5}"/>
              </a:ext>
            </a:extLst>
          </p:cNvPr>
          <p:cNvPicPr/>
          <p:nvPr/>
        </p:nvPicPr>
        <p:blipFill>
          <a:blip r:embed="rId7"/>
          <a:stretch>
            <a:fillRect/>
          </a:stretch>
        </p:blipFill>
        <p:spPr>
          <a:xfrm>
            <a:off x="937015" y="2103117"/>
            <a:ext cx="6987785" cy="3105911"/>
          </a:xfrm>
          <a:prstGeom prst="rect">
            <a:avLst/>
          </a:prstGeom>
        </p:spPr>
      </p:pic>
    </p:spTree>
    <p:extLst>
      <p:ext uri="{BB962C8B-B14F-4D97-AF65-F5344CB8AC3E}">
        <p14:creationId xmlns:p14="http://schemas.microsoft.com/office/powerpoint/2010/main" val="2263597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83981968"/>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BC30678C-E38E-436E-98DC-3C2211E1A48A}"/>
              </a:ext>
            </a:extLst>
          </p:cNvPr>
          <p:cNvPicPr/>
          <p:nvPr/>
        </p:nvPicPr>
        <p:blipFill>
          <a:blip r:embed="rId7"/>
          <a:stretch>
            <a:fillRect/>
          </a:stretch>
        </p:blipFill>
        <p:spPr>
          <a:xfrm>
            <a:off x="2967672" y="1737216"/>
            <a:ext cx="3585528" cy="3332942"/>
          </a:xfrm>
          <a:prstGeom prst="rect">
            <a:avLst/>
          </a:prstGeom>
        </p:spPr>
      </p:pic>
    </p:spTree>
    <p:extLst>
      <p:ext uri="{BB962C8B-B14F-4D97-AF65-F5344CB8AC3E}">
        <p14:creationId xmlns:p14="http://schemas.microsoft.com/office/powerpoint/2010/main" val="26574089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07934533"/>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C02FC389-A768-498F-A8DB-9AB8DD70775A}"/>
              </a:ext>
            </a:extLst>
          </p:cNvPr>
          <p:cNvGraphicFramePr>
            <a:graphicFrameLocks noGrp="1"/>
          </p:cNvGraphicFramePr>
          <p:nvPr>
            <p:extLst>
              <p:ext uri="{D42A27DB-BD31-4B8C-83A1-F6EECF244321}">
                <p14:modId xmlns:p14="http://schemas.microsoft.com/office/powerpoint/2010/main" val="2902013163"/>
              </p:ext>
            </p:extLst>
          </p:nvPr>
        </p:nvGraphicFramePr>
        <p:xfrm>
          <a:off x="428585" y="1447800"/>
          <a:ext cx="8334415" cy="934974"/>
        </p:xfrm>
        <a:graphic>
          <a:graphicData uri="http://schemas.openxmlformats.org/drawingml/2006/table">
            <a:tbl>
              <a:tblPr firstRow="1" firstCol="1" bandRow="1">
                <a:tableStyleId>{5C22544A-7EE6-4342-B048-85BDC9FD1C3A}</a:tableStyleId>
              </a:tblPr>
              <a:tblGrid>
                <a:gridCol w="2777824">
                  <a:extLst>
                    <a:ext uri="{9D8B030D-6E8A-4147-A177-3AD203B41FA5}">
                      <a16:colId xmlns:a16="http://schemas.microsoft.com/office/drawing/2014/main" val="3249027115"/>
                    </a:ext>
                  </a:extLst>
                </a:gridCol>
                <a:gridCol w="2777824">
                  <a:extLst>
                    <a:ext uri="{9D8B030D-6E8A-4147-A177-3AD203B41FA5}">
                      <a16:colId xmlns:a16="http://schemas.microsoft.com/office/drawing/2014/main" val="3914390834"/>
                    </a:ext>
                  </a:extLst>
                </a:gridCol>
                <a:gridCol w="2778767">
                  <a:extLst>
                    <a:ext uri="{9D8B030D-6E8A-4147-A177-3AD203B41FA5}">
                      <a16:colId xmlns:a16="http://schemas.microsoft.com/office/drawing/2014/main" val="3371612899"/>
                    </a:ext>
                  </a:extLst>
                </a:gridCol>
              </a:tblGrid>
              <a:tr h="238624">
                <a:tc gridSpan="3">
                  <a:txBody>
                    <a:bodyPr/>
                    <a:lstStyle/>
                    <a:p>
                      <a:pPr>
                        <a:lnSpc>
                          <a:spcPct val="107000"/>
                        </a:lnSpc>
                        <a:spcAft>
                          <a:spcPts val="0"/>
                        </a:spcAft>
                      </a:pPr>
                      <a:r>
                        <a:rPr lang="es-EC" sz="2000" dirty="0">
                          <a:effectLst/>
                        </a:rPr>
                        <a:t>Control PID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90151187"/>
                  </a:ext>
                </a:extLst>
              </a:tr>
              <a:tr h="238624">
                <a:tc>
                  <a:txBody>
                    <a:bodyPr/>
                    <a:lstStyle/>
                    <a:p>
                      <a:pPr>
                        <a:lnSpc>
                          <a:spcPct val="107000"/>
                        </a:lnSpc>
                        <a:spcAft>
                          <a:spcPts val="0"/>
                        </a:spcAft>
                      </a:pPr>
                      <a:r>
                        <a:rPr lang="es-EC" sz="2000">
                          <a:effectLst/>
                        </a:rPr>
                        <a:t>Kp</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t</a:t>
                      </a:r>
                      <a:r>
                        <a:rPr lang="es-EC" sz="20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tc>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t</a:t>
                      </a:r>
                      <a:r>
                        <a:rPr lang="es-EC" sz="2000" dirty="0">
                          <a:effectLst/>
                          <a:latin typeface="Calibri" panose="020F0502020204030204" pitchFamily="34" charset="0"/>
                          <a:ea typeface="Calibri" panose="020F0502020204030204" pitchFamily="34" charset="0"/>
                          <a:cs typeface="Times New Roman" panose="02020603050405020304" pitchFamily="18" charset="0"/>
                        </a:rPr>
                        <a:t>d</a:t>
                      </a:r>
                    </a:p>
                  </a:txBody>
                  <a:tcPr marL="68580" marR="68580" marT="0" marB="0"/>
                </a:tc>
                <a:extLst>
                  <a:ext uri="{0D108BD9-81ED-4DB2-BD59-A6C34878D82A}">
                    <a16:rowId xmlns:a16="http://schemas.microsoft.com/office/drawing/2014/main" val="944441902"/>
                  </a:ext>
                </a:extLst>
              </a:tr>
              <a:tr h="234495">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a:t>
                      </a:r>
                      <a:r>
                        <a:rPr lang="es-EC" sz="2000" dirty="0">
                          <a:effectLst/>
                          <a:latin typeface="Calibri" panose="020F0502020204030204" pitchFamily="34" charset="0"/>
                          <a:ea typeface="Calibri" panose="020F0502020204030204" pitchFamily="34" charset="0"/>
                          <a:cs typeface="Times New Roman" panose="02020603050405020304" pitchFamily="18" charset="0"/>
                        </a:rPr>
                        <a:t>2,69</a:t>
                      </a:r>
                    </a:p>
                  </a:txBody>
                  <a:tcPr marL="68580" marR="68580" marT="0" marB="0"/>
                </a:tc>
                <a:tc>
                  <a:txBody>
                    <a:bodyPr/>
                    <a:lstStyle/>
                    <a:p>
                      <a:pPr>
                        <a:lnSpc>
                          <a:spcPct val="107000"/>
                        </a:lnSpc>
                        <a:spcAft>
                          <a:spcPts val="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282</a:t>
                      </a:r>
                    </a:p>
                  </a:txBody>
                  <a:tcPr marL="68580" marR="68580" marT="0" marB="0"/>
                </a:tc>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7</a:t>
                      </a:r>
                      <a:r>
                        <a:rPr lang="es-EC" sz="2000" dirty="0">
                          <a:effectLst/>
                          <a:latin typeface="Calibri" panose="020F0502020204030204" pitchFamily="34" charset="0"/>
                          <a:ea typeface="Calibri" panose="020F0502020204030204" pitchFamily="34" charset="0"/>
                          <a:cs typeface="Times New Roman" panose="02020603050405020304" pitchFamily="18" charset="0"/>
                        </a:rPr>
                        <a:t>1,38</a:t>
                      </a:r>
                    </a:p>
                  </a:txBody>
                  <a:tcPr marL="68580" marR="68580" marT="0" marB="0"/>
                </a:tc>
                <a:extLst>
                  <a:ext uri="{0D108BD9-81ED-4DB2-BD59-A6C34878D82A}">
                    <a16:rowId xmlns:a16="http://schemas.microsoft.com/office/drawing/2014/main" val="1778671066"/>
                  </a:ext>
                </a:extLst>
              </a:tr>
            </a:tbl>
          </a:graphicData>
        </a:graphic>
      </p:graphicFrame>
      <p:pic>
        <p:nvPicPr>
          <p:cNvPr id="12" name="Imagen 11">
            <a:extLst>
              <a:ext uri="{FF2B5EF4-FFF2-40B4-BE49-F238E27FC236}">
                <a16:creationId xmlns:a16="http://schemas.microsoft.com/office/drawing/2014/main" id="{4DC2A928-9263-463E-8215-7E89FEE5D5E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2797589"/>
            <a:ext cx="7772400" cy="2887404"/>
          </a:xfrm>
          <a:prstGeom prst="rect">
            <a:avLst/>
          </a:prstGeom>
          <a:noFill/>
          <a:ln>
            <a:noFill/>
          </a:ln>
        </p:spPr>
      </p:pic>
    </p:spTree>
    <p:extLst>
      <p:ext uri="{BB962C8B-B14F-4D97-AF65-F5344CB8AC3E}">
        <p14:creationId xmlns:p14="http://schemas.microsoft.com/office/powerpoint/2010/main" val="9269146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2602068"/>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EB82ECB3-1B30-4F94-952F-1B2F4018C1CF}"/>
              </a:ext>
            </a:extLst>
          </p:cNvPr>
          <p:cNvPicPr/>
          <p:nvPr/>
        </p:nvPicPr>
        <p:blipFill rotWithShape="1">
          <a:blip r:embed="rId7"/>
          <a:srcRect b="610"/>
          <a:stretch/>
        </p:blipFill>
        <p:spPr bwMode="auto">
          <a:xfrm>
            <a:off x="3200400" y="1487447"/>
            <a:ext cx="2449830" cy="4674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51473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2029016"/>
              </p:ext>
            </p:extLst>
          </p:nvPr>
        </p:nvGraphicFramePr>
        <p:xfrm>
          <a:off x="457200" y="2971800"/>
          <a:ext cx="8382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Tree>
    <p:extLst>
      <p:ext uri="{BB962C8B-B14F-4D97-AF65-F5344CB8AC3E}">
        <p14:creationId xmlns:p14="http://schemas.microsoft.com/office/powerpoint/2010/main" val="91525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44819003"/>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id="{01A33961-CCF8-49A8-9609-C6120FE5F2E1}"/>
              </a:ext>
            </a:extLst>
          </p:cNvPr>
          <p:cNvPicPr/>
          <p:nvPr/>
        </p:nvPicPr>
        <p:blipFill>
          <a:blip r:embed="rId7"/>
          <a:stretch>
            <a:fillRect/>
          </a:stretch>
        </p:blipFill>
        <p:spPr>
          <a:xfrm>
            <a:off x="667465" y="1371600"/>
            <a:ext cx="6705600" cy="4666615"/>
          </a:xfrm>
          <a:prstGeom prst="rect">
            <a:avLst/>
          </a:prstGeom>
        </p:spPr>
      </p:pic>
    </p:spTree>
    <p:extLst>
      <p:ext uri="{BB962C8B-B14F-4D97-AF65-F5344CB8AC3E}">
        <p14:creationId xmlns:p14="http://schemas.microsoft.com/office/powerpoint/2010/main" val="1487850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82402926-F5DC-47BF-B3A0-CF056787BC60}"/>
              </a:ext>
            </a:extLst>
          </p:cNvPr>
          <p:cNvPicPr/>
          <p:nvPr/>
        </p:nvPicPr>
        <p:blipFill>
          <a:blip r:embed="rId7"/>
          <a:stretch>
            <a:fillRect/>
          </a:stretch>
        </p:blipFill>
        <p:spPr>
          <a:xfrm>
            <a:off x="1653063" y="1443144"/>
            <a:ext cx="5837873" cy="4383723"/>
          </a:xfrm>
          <a:prstGeom prst="rect">
            <a:avLst/>
          </a:prstGeom>
        </p:spPr>
      </p:pic>
    </p:spTree>
    <p:extLst>
      <p:ext uri="{BB962C8B-B14F-4D97-AF65-F5344CB8AC3E}">
        <p14:creationId xmlns:p14="http://schemas.microsoft.com/office/powerpoint/2010/main" val="3543860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70174384"/>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2" name="Diagrama 11">
            <a:extLst>
              <a:ext uri="{FF2B5EF4-FFF2-40B4-BE49-F238E27FC236}">
                <a16:creationId xmlns:a16="http://schemas.microsoft.com/office/drawing/2014/main" id="{69FAC390-1BA2-4AE3-9871-F5B465C311CD}"/>
              </a:ext>
            </a:extLst>
          </p:cNvPr>
          <p:cNvGraphicFramePr/>
          <p:nvPr>
            <p:extLst>
              <p:ext uri="{D42A27DB-BD31-4B8C-83A1-F6EECF244321}">
                <p14:modId xmlns:p14="http://schemas.microsoft.com/office/powerpoint/2010/main" val="1521021790"/>
              </p:ext>
            </p:extLst>
          </p:nvPr>
        </p:nvGraphicFramePr>
        <p:xfrm>
          <a:off x="649631" y="1430973"/>
          <a:ext cx="7844737" cy="4284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8395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56887466"/>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6EF8001E-5A5D-4832-A466-6F5E15EF36B8}"/>
              </a:ext>
            </a:extLst>
          </p:cNvPr>
          <p:cNvPicPr/>
          <p:nvPr/>
        </p:nvPicPr>
        <p:blipFill>
          <a:blip r:embed="rId7"/>
          <a:stretch>
            <a:fillRect/>
          </a:stretch>
        </p:blipFill>
        <p:spPr>
          <a:xfrm>
            <a:off x="2256855" y="1752599"/>
            <a:ext cx="4735830" cy="4062095"/>
          </a:xfrm>
          <a:prstGeom prst="rect">
            <a:avLst/>
          </a:prstGeom>
        </p:spPr>
      </p:pic>
    </p:spTree>
    <p:extLst>
      <p:ext uri="{BB962C8B-B14F-4D97-AF65-F5344CB8AC3E}">
        <p14:creationId xmlns:p14="http://schemas.microsoft.com/office/powerpoint/2010/main" val="32845997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7857921"/>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4" name="Imagen 13">
            <a:extLst>
              <a:ext uri="{FF2B5EF4-FFF2-40B4-BE49-F238E27FC236}">
                <a16:creationId xmlns:a16="http://schemas.microsoft.com/office/drawing/2014/main" id="{50D00624-E604-4393-8E08-76D7915C79CD}"/>
              </a:ext>
            </a:extLst>
          </p:cNvPr>
          <p:cNvPicPr/>
          <p:nvPr/>
        </p:nvPicPr>
        <p:blipFill>
          <a:blip r:embed="rId7"/>
          <a:stretch>
            <a:fillRect/>
          </a:stretch>
        </p:blipFill>
        <p:spPr>
          <a:xfrm>
            <a:off x="2057400" y="1447800"/>
            <a:ext cx="5486400" cy="4372948"/>
          </a:xfrm>
          <a:prstGeom prst="rect">
            <a:avLst/>
          </a:prstGeom>
        </p:spPr>
      </p:pic>
    </p:spTree>
    <p:extLst>
      <p:ext uri="{BB962C8B-B14F-4D97-AF65-F5344CB8AC3E}">
        <p14:creationId xmlns:p14="http://schemas.microsoft.com/office/powerpoint/2010/main" val="14174126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id="{846A8B61-640A-4B0F-8A0C-90899E9F6193}"/>
              </a:ext>
            </a:extLst>
          </p:cNvPr>
          <p:cNvPicPr/>
          <p:nvPr/>
        </p:nvPicPr>
        <p:blipFill>
          <a:blip r:embed="rId7"/>
          <a:stretch>
            <a:fillRect/>
          </a:stretch>
        </p:blipFill>
        <p:spPr>
          <a:xfrm>
            <a:off x="1371600" y="1437804"/>
            <a:ext cx="6172200" cy="4419600"/>
          </a:xfrm>
          <a:prstGeom prst="rect">
            <a:avLst/>
          </a:prstGeom>
        </p:spPr>
      </p:pic>
    </p:spTree>
    <p:extLst>
      <p:ext uri="{BB962C8B-B14F-4D97-AF65-F5344CB8AC3E}">
        <p14:creationId xmlns:p14="http://schemas.microsoft.com/office/powerpoint/2010/main" val="22996098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4" name="Imagen 13">
            <a:extLst>
              <a:ext uri="{FF2B5EF4-FFF2-40B4-BE49-F238E27FC236}">
                <a16:creationId xmlns:a16="http://schemas.microsoft.com/office/drawing/2014/main" id="{EF998557-2483-4848-BFA5-6C56B3C11572}"/>
              </a:ext>
            </a:extLst>
          </p:cNvPr>
          <p:cNvPicPr/>
          <p:nvPr/>
        </p:nvPicPr>
        <p:blipFill>
          <a:blip r:embed="rId7"/>
          <a:stretch>
            <a:fillRect/>
          </a:stretch>
        </p:blipFill>
        <p:spPr>
          <a:xfrm>
            <a:off x="1752600" y="1418252"/>
            <a:ext cx="5791200" cy="4449148"/>
          </a:xfrm>
          <a:prstGeom prst="rect">
            <a:avLst/>
          </a:prstGeom>
        </p:spPr>
      </p:pic>
    </p:spTree>
    <p:extLst>
      <p:ext uri="{BB962C8B-B14F-4D97-AF65-F5344CB8AC3E}">
        <p14:creationId xmlns:p14="http://schemas.microsoft.com/office/powerpoint/2010/main" val="2778320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72698435"/>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774665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11248521"/>
              </p:ext>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AutoShape 2">
            <a:extLst>
              <a:ext uri="{FF2B5EF4-FFF2-40B4-BE49-F238E27FC236}">
                <a16:creationId xmlns:a16="http://schemas.microsoft.com/office/drawing/2014/main" id="{65D1A91C-6B7C-4227-8F19-8422BAD35B6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4">
            <a:extLst>
              <a:ext uri="{FF2B5EF4-FFF2-40B4-BE49-F238E27FC236}">
                <a16:creationId xmlns:a16="http://schemas.microsoft.com/office/drawing/2014/main" id="{ACEA4621-B0F0-4564-B8D6-859477FCFFB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1" name="Imagen 20">
            <a:extLst>
              <a:ext uri="{FF2B5EF4-FFF2-40B4-BE49-F238E27FC236}">
                <a16:creationId xmlns:a16="http://schemas.microsoft.com/office/drawing/2014/main" id="{0FEE01C9-940A-4B47-B078-B1382CCF8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698" y="1673290"/>
            <a:ext cx="2926976" cy="3912825"/>
          </a:xfrm>
          <a:prstGeom prst="rect">
            <a:avLst/>
          </a:prstGeom>
        </p:spPr>
      </p:pic>
      <p:pic>
        <p:nvPicPr>
          <p:cNvPr id="23" name="Imagen 22">
            <a:extLst>
              <a:ext uri="{FF2B5EF4-FFF2-40B4-BE49-F238E27FC236}">
                <a16:creationId xmlns:a16="http://schemas.microsoft.com/office/drawing/2014/main" id="{4D9AB658-7391-422F-B0BE-BCFB9996A649}"/>
              </a:ext>
            </a:extLst>
          </p:cNvPr>
          <p:cNvPicPr/>
          <p:nvPr/>
        </p:nvPicPr>
        <p:blipFill rotWithShape="1">
          <a:blip r:embed="rId8" cstate="print">
            <a:extLst>
              <a:ext uri="{28A0092B-C50C-407E-A947-70E740481C1C}">
                <a14:useLocalDpi xmlns:a14="http://schemas.microsoft.com/office/drawing/2010/main" val="0"/>
              </a:ext>
            </a:extLst>
          </a:blip>
          <a:srcRect l="253" t="2457" r="6271" b="6651"/>
          <a:stretch/>
        </p:blipFill>
        <p:spPr bwMode="auto">
          <a:xfrm>
            <a:off x="1307798" y="1620056"/>
            <a:ext cx="2926976" cy="38699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0334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43DDE-098D-4623-9D9D-559B9A9696E2}"/>
              </a:ext>
            </a:extLst>
          </p:cNvPr>
          <p:cNvSpPr>
            <a:spLocks noGrp="1"/>
          </p:cNvSpPr>
          <p:nvPr>
            <p:ph type="title"/>
          </p:nvPr>
        </p:nvSpPr>
        <p:spPr/>
        <p:txBody>
          <a:bodyPr/>
          <a:lstStyle/>
          <a:p>
            <a:endParaRPr lang="es-EC"/>
          </a:p>
        </p:txBody>
      </p:sp>
      <p:pic>
        <p:nvPicPr>
          <p:cNvPr id="9" name="Marcador de contenido 8">
            <a:extLst>
              <a:ext uri="{FF2B5EF4-FFF2-40B4-BE49-F238E27FC236}">
                <a16:creationId xmlns:a16="http://schemas.microsoft.com/office/drawing/2014/main" id="{0106A3DA-0C57-4831-881A-FA2504B359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972"/>
          <a:stretch/>
        </p:blipFill>
        <p:spPr>
          <a:xfrm>
            <a:off x="1524000" y="583502"/>
            <a:ext cx="6324600" cy="2455746"/>
          </a:xfrm>
        </p:spPr>
      </p:pic>
      <p:sp>
        <p:nvSpPr>
          <p:cNvPr id="4" name="Marcador de fecha 3">
            <a:extLst>
              <a:ext uri="{FF2B5EF4-FFF2-40B4-BE49-F238E27FC236}">
                <a16:creationId xmlns:a16="http://schemas.microsoft.com/office/drawing/2014/main" id="{D3CC0FA6-154B-4811-AEF9-D21769DCF100}"/>
              </a:ext>
            </a:extLst>
          </p:cNvPr>
          <p:cNvSpPr>
            <a:spLocks noGrp="1"/>
          </p:cNvSpPr>
          <p:nvPr>
            <p:ph type="dt" sz="half" idx="10"/>
          </p:nvPr>
        </p:nvSpPr>
        <p:spPr/>
        <p:txBody>
          <a:bodyPr/>
          <a:lstStyle/>
          <a:p>
            <a:r>
              <a:rPr lang="es-ES" dirty="0"/>
              <a:t>Tema de la </a:t>
            </a:r>
            <a:r>
              <a:rPr lang="es-ES" dirty="0" err="1"/>
              <a:t>presentacion</a:t>
            </a:r>
            <a:endParaRPr lang="es-ES" dirty="0"/>
          </a:p>
        </p:txBody>
      </p:sp>
      <p:sp>
        <p:nvSpPr>
          <p:cNvPr id="5" name="Marcador de pie de página 4">
            <a:extLst>
              <a:ext uri="{FF2B5EF4-FFF2-40B4-BE49-F238E27FC236}">
                <a16:creationId xmlns:a16="http://schemas.microsoft.com/office/drawing/2014/main" id="{FE99A11F-11B5-4DE2-96A2-D4A1CDAD5F79}"/>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F0E82CDD-998C-46DF-896C-109E481FA144}"/>
              </a:ext>
            </a:extLst>
          </p:cNvPr>
          <p:cNvSpPr>
            <a:spLocks noGrp="1"/>
          </p:cNvSpPr>
          <p:nvPr>
            <p:ph type="sldNum" sz="quarter" idx="12"/>
          </p:nvPr>
        </p:nvSpPr>
        <p:spPr/>
        <p:txBody>
          <a:bodyPr/>
          <a:lstStyle/>
          <a:p>
            <a:fld id="{970440E7-6EC3-4D22-82CC-383AB5DD1DC3}" type="slidenum">
              <a:rPr lang="es-ES" smtClean="0"/>
              <a:t>39</a:t>
            </a:fld>
            <a:endParaRPr lang="es-ES"/>
          </a:p>
        </p:txBody>
      </p:sp>
      <p:pic>
        <p:nvPicPr>
          <p:cNvPr id="7" name="Imagen 6">
            <a:extLst>
              <a:ext uri="{FF2B5EF4-FFF2-40B4-BE49-F238E27FC236}">
                <a16:creationId xmlns:a16="http://schemas.microsoft.com/office/drawing/2014/main" id="{86F55C59-B213-44BE-8A62-27D5B650AB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91" b="26971"/>
          <a:stretch/>
        </p:blipFill>
        <p:spPr>
          <a:xfrm>
            <a:off x="1524000" y="3226859"/>
            <a:ext cx="2743330" cy="2455746"/>
          </a:xfrm>
          <a:prstGeom prst="rect">
            <a:avLst/>
          </a:prstGeom>
        </p:spPr>
      </p:pic>
      <p:pic>
        <p:nvPicPr>
          <p:cNvPr id="11" name="Imagen 10">
            <a:extLst>
              <a:ext uri="{FF2B5EF4-FFF2-40B4-BE49-F238E27FC236}">
                <a16:creationId xmlns:a16="http://schemas.microsoft.com/office/drawing/2014/main" id="{95D16371-B069-4C47-8783-9C52086CD0BA}"/>
              </a:ext>
            </a:extLst>
          </p:cNvPr>
          <p:cNvPicPr>
            <a:picLocks noChangeAspect="1"/>
          </p:cNvPicPr>
          <p:nvPr/>
        </p:nvPicPr>
        <p:blipFill rotWithShape="1">
          <a:blip r:embed="rId4">
            <a:extLst>
              <a:ext uri="{28A0092B-C50C-407E-A947-70E740481C1C}">
                <a14:useLocalDpi xmlns:a14="http://schemas.microsoft.com/office/drawing/2010/main" val="0"/>
              </a:ext>
            </a:extLst>
          </a:blip>
          <a:srcRect t="16666" b="28889"/>
          <a:stretch/>
        </p:blipFill>
        <p:spPr>
          <a:xfrm>
            <a:off x="4920074" y="3226859"/>
            <a:ext cx="3385726" cy="2457786"/>
          </a:xfrm>
          <a:prstGeom prst="rect">
            <a:avLst/>
          </a:prstGeom>
        </p:spPr>
      </p:pic>
    </p:spTree>
    <p:extLst>
      <p:ext uri="{BB962C8B-B14F-4D97-AF65-F5344CB8AC3E}">
        <p14:creationId xmlns:p14="http://schemas.microsoft.com/office/powerpoint/2010/main" val="23128548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01898579"/>
              </p:ext>
            </p:extLst>
          </p:nvPr>
        </p:nvGraphicFramePr>
        <p:xfrm>
          <a:off x="228600" y="7620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pic>
        <p:nvPicPr>
          <p:cNvPr id="8" name="Picture 4" descr="Proyecto de estado limite resistencia">
            <a:extLst>
              <a:ext uri="{FF2B5EF4-FFF2-40B4-BE49-F238E27FC236}">
                <a16:creationId xmlns:a16="http://schemas.microsoft.com/office/drawing/2014/main" id="{C04F35D8-8229-4924-8419-E7CCF683DB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687216"/>
            <a:ext cx="2514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eronave02">
            <a:extLst>
              <a:ext uri="{FF2B5EF4-FFF2-40B4-BE49-F238E27FC236}">
                <a16:creationId xmlns:a16="http://schemas.microsoft.com/office/drawing/2014/main" id="{30FA5942-2DC0-48CC-B64C-EC74FEB00E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667000"/>
            <a:ext cx="3429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73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95426449"/>
              </p:ext>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 name="Imagen 17">
            <a:extLst>
              <a:ext uri="{FF2B5EF4-FFF2-40B4-BE49-F238E27FC236}">
                <a16:creationId xmlns:a16="http://schemas.microsoft.com/office/drawing/2014/main" id="{49E7F60B-6462-4D62-9E9C-AA61A8DE3C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3244" y="1501002"/>
            <a:ext cx="3429000" cy="2362200"/>
          </a:xfrm>
          <a:prstGeom prst="rect">
            <a:avLst/>
          </a:prstGeom>
          <a:noFill/>
          <a:ln>
            <a:noFill/>
          </a:ln>
        </p:spPr>
      </p:pic>
      <p:pic>
        <p:nvPicPr>
          <p:cNvPr id="19" name="Imagen 18">
            <a:extLst>
              <a:ext uri="{FF2B5EF4-FFF2-40B4-BE49-F238E27FC236}">
                <a16:creationId xmlns:a16="http://schemas.microsoft.com/office/drawing/2014/main" id="{448E3731-55FB-46CE-AB4B-F46F0F9C358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078631" y="1501002"/>
            <a:ext cx="3693769" cy="2362199"/>
          </a:xfrm>
          <a:prstGeom prst="rect">
            <a:avLst/>
          </a:prstGeom>
          <a:noFill/>
          <a:ln>
            <a:noFill/>
          </a:ln>
        </p:spPr>
      </p:pic>
      <p:pic>
        <p:nvPicPr>
          <p:cNvPr id="20" name="Imagen 19">
            <a:extLst>
              <a:ext uri="{FF2B5EF4-FFF2-40B4-BE49-F238E27FC236}">
                <a16:creationId xmlns:a16="http://schemas.microsoft.com/office/drawing/2014/main" id="{FFEE9FAB-4995-4256-9587-C4B765ABB21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231746" y="3979798"/>
            <a:ext cx="3693769" cy="2422990"/>
          </a:xfrm>
          <a:prstGeom prst="rect">
            <a:avLst/>
          </a:prstGeom>
          <a:noFill/>
          <a:ln>
            <a:noFill/>
          </a:ln>
        </p:spPr>
      </p:pic>
    </p:spTree>
    <p:extLst>
      <p:ext uri="{BB962C8B-B14F-4D97-AF65-F5344CB8AC3E}">
        <p14:creationId xmlns:p14="http://schemas.microsoft.com/office/powerpoint/2010/main" val="27870714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F39D6-7089-47A6-B293-9B4D4DDE73AF}"/>
              </a:ext>
            </a:extLst>
          </p:cNvPr>
          <p:cNvSpPr>
            <a:spLocks noGrp="1"/>
          </p:cNvSpPr>
          <p:nvPr>
            <p:ph type="title"/>
          </p:nvPr>
        </p:nvSpPr>
        <p:spPr/>
        <p:txBody>
          <a:bodyPr/>
          <a:lstStyle/>
          <a:p>
            <a:endParaRPr lang="es-EC"/>
          </a:p>
        </p:txBody>
      </p:sp>
      <p:sp>
        <p:nvSpPr>
          <p:cNvPr id="4" name="Marcador de fecha 3">
            <a:extLst>
              <a:ext uri="{FF2B5EF4-FFF2-40B4-BE49-F238E27FC236}">
                <a16:creationId xmlns:a16="http://schemas.microsoft.com/office/drawing/2014/main" id="{E26583A5-D7DA-4C6B-9B25-4EC3343C0484}"/>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1094D92D-2268-44EF-AEA3-C8038BAF9D13}"/>
              </a:ext>
            </a:extLst>
          </p:cNvPr>
          <p:cNvSpPr>
            <a:spLocks noGrp="1"/>
          </p:cNvSpPr>
          <p:nvPr>
            <p:ph type="ftr" sz="quarter" idx="11"/>
          </p:nvPr>
        </p:nvSpPr>
        <p:spPr/>
        <p:txBody>
          <a:bodyPr/>
          <a:lstStyle/>
          <a:p>
            <a:r>
              <a:rPr lang="es-ES" dirty="0"/>
              <a:t>Autor de la presentación</a:t>
            </a:r>
          </a:p>
        </p:txBody>
      </p:sp>
      <p:sp>
        <p:nvSpPr>
          <p:cNvPr id="6" name="Marcador de número de diapositiva 5">
            <a:extLst>
              <a:ext uri="{FF2B5EF4-FFF2-40B4-BE49-F238E27FC236}">
                <a16:creationId xmlns:a16="http://schemas.microsoft.com/office/drawing/2014/main" id="{6C50525A-0224-4CCD-ADAF-5592E370D2E8}"/>
              </a:ext>
            </a:extLst>
          </p:cNvPr>
          <p:cNvSpPr>
            <a:spLocks noGrp="1"/>
          </p:cNvSpPr>
          <p:nvPr>
            <p:ph type="sldNum" sz="quarter" idx="12"/>
          </p:nvPr>
        </p:nvSpPr>
        <p:spPr/>
        <p:txBody>
          <a:bodyPr/>
          <a:lstStyle/>
          <a:p>
            <a:fld id="{970440E7-6EC3-4D22-82CC-383AB5DD1DC3}" type="slidenum">
              <a:rPr lang="es-ES" smtClean="0"/>
              <a:t>41</a:t>
            </a:fld>
            <a:endParaRPr lang="es-ES"/>
          </a:p>
        </p:txBody>
      </p:sp>
      <p:pic>
        <p:nvPicPr>
          <p:cNvPr id="7" name="Imagen 6">
            <a:extLst>
              <a:ext uri="{FF2B5EF4-FFF2-40B4-BE49-F238E27FC236}">
                <a16:creationId xmlns:a16="http://schemas.microsoft.com/office/drawing/2014/main" id="{17264D58-7F13-4E7F-B7BC-3B9071B24A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645" y="689849"/>
            <a:ext cx="4237355" cy="2598420"/>
          </a:xfrm>
          <a:prstGeom prst="rect">
            <a:avLst/>
          </a:prstGeom>
          <a:noFill/>
          <a:ln>
            <a:noFill/>
          </a:ln>
        </p:spPr>
      </p:pic>
      <p:pic>
        <p:nvPicPr>
          <p:cNvPr id="8" name="Imagen 7">
            <a:extLst>
              <a:ext uri="{FF2B5EF4-FFF2-40B4-BE49-F238E27FC236}">
                <a16:creationId xmlns:a16="http://schemas.microsoft.com/office/drawing/2014/main" id="{E95281B8-362E-4167-B4B6-12D76E3E9E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89849"/>
            <a:ext cx="4158615" cy="2540635"/>
          </a:xfrm>
          <a:prstGeom prst="rect">
            <a:avLst/>
          </a:prstGeom>
          <a:noFill/>
          <a:ln>
            <a:noFill/>
          </a:ln>
        </p:spPr>
      </p:pic>
      <p:pic>
        <p:nvPicPr>
          <p:cNvPr id="9" name="Imagen 8">
            <a:extLst>
              <a:ext uri="{FF2B5EF4-FFF2-40B4-BE49-F238E27FC236}">
                <a16:creationId xmlns:a16="http://schemas.microsoft.com/office/drawing/2014/main" id="{9525B95C-0C07-49E6-AE61-618617BE322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4340" y="3470831"/>
            <a:ext cx="4137660" cy="2512060"/>
          </a:xfrm>
          <a:prstGeom prst="rect">
            <a:avLst/>
          </a:prstGeom>
          <a:noFill/>
          <a:ln>
            <a:noFill/>
          </a:ln>
        </p:spPr>
      </p:pic>
      <p:pic>
        <p:nvPicPr>
          <p:cNvPr id="10" name="Marcador de contenido 9">
            <a:extLst>
              <a:ext uri="{FF2B5EF4-FFF2-40B4-BE49-F238E27FC236}">
                <a16:creationId xmlns:a16="http://schemas.microsoft.com/office/drawing/2014/main" id="{59132C4C-66F4-478E-959E-3BEA4CD57EB1}"/>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818035" y="3422780"/>
            <a:ext cx="4137660" cy="2560111"/>
          </a:xfrm>
          <a:prstGeom prst="rect">
            <a:avLst/>
          </a:prstGeom>
          <a:noFill/>
          <a:ln>
            <a:noFill/>
          </a:ln>
        </p:spPr>
      </p:pic>
    </p:spTree>
    <p:extLst>
      <p:ext uri="{BB962C8B-B14F-4D97-AF65-F5344CB8AC3E}">
        <p14:creationId xmlns:p14="http://schemas.microsoft.com/office/powerpoint/2010/main" val="308284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20873022"/>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3443238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73F46-4966-4965-A44E-660C52CF0923}"/>
              </a:ext>
            </a:extLst>
          </p:cNvPr>
          <p:cNvSpPr>
            <a:spLocks noGrp="1"/>
          </p:cNvSpPr>
          <p:nvPr>
            <p:ph type="title"/>
          </p:nvPr>
        </p:nvSpPr>
        <p:spPr/>
        <p:txBody>
          <a:bodyPr/>
          <a:lstStyle/>
          <a:p>
            <a:endParaRPr lang="es-EC"/>
          </a:p>
        </p:txBody>
      </p:sp>
      <p:sp>
        <p:nvSpPr>
          <p:cNvPr id="4" name="Marcador de fecha 3">
            <a:extLst>
              <a:ext uri="{FF2B5EF4-FFF2-40B4-BE49-F238E27FC236}">
                <a16:creationId xmlns:a16="http://schemas.microsoft.com/office/drawing/2014/main" id="{7BB8A0DE-25F0-4844-91B4-3A62C60BD764}"/>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EB7E8643-A92B-4426-83A9-EC6254C3A45F}"/>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5213376F-03D9-4409-8525-A887F8825890}"/>
              </a:ext>
            </a:extLst>
          </p:cNvPr>
          <p:cNvSpPr>
            <a:spLocks noGrp="1"/>
          </p:cNvSpPr>
          <p:nvPr>
            <p:ph type="sldNum" sz="quarter" idx="12"/>
          </p:nvPr>
        </p:nvSpPr>
        <p:spPr/>
        <p:txBody>
          <a:bodyPr/>
          <a:lstStyle/>
          <a:p>
            <a:fld id="{970440E7-6EC3-4D22-82CC-383AB5DD1DC3}" type="slidenum">
              <a:rPr lang="es-ES" smtClean="0"/>
              <a:t>43</a:t>
            </a:fld>
            <a:endParaRPr lang="es-ES"/>
          </a:p>
        </p:txBody>
      </p:sp>
      <p:pic>
        <p:nvPicPr>
          <p:cNvPr id="8" name="Marcador de contenido 7">
            <a:extLst>
              <a:ext uri="{FF2B5EF4-FFF2-40B4-BE49-F238E27FC236}">
                <a16:creationId xmlns:a16="http://schemas.microsoft.com/office/drawing/2014/main" id="{4697E918-4232-4CA2-B97B-3D53A38B638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3081528"/>
          </a:xfrm>
          <a:prstGeom prst="rect">
            <a:avLst/>
          </a:prstGeom>
          <a:noFill/>
          <a:ln>
            <a:noFill/>
          </a:ln>
        </p:spPr>
      </p:pic>
      <p:pic>
        <p:nvPicPr>
          <p:cNvPr id="9" name="Imagen 8">
            <a:extLst>
              <a:ext uri="{FF2B5EF4-FFF2-40B4-BE49-F238E27FC236}">
                <a16:creationId xmlns:a16="http://schemas.microsoft.com/office/drawing/2014/main" id="{06571A21-3DC3-4ED3-A52D-D85E279EF7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3422"/>
            <a:ext cx="8229600" cy="2852928"/>
          </a:xfrm>
          <a:prstGeom prst="rect">
            <a:avLst/>
          </a:prstGeom>
          <a:noFill/>
          <a:ln>
            <a:noFill/>
          </a:ln>
        </p:spPr>
      </p:pic>
    </p:spTree>
    <p:extLst>
      <p:ext uri="{BB962C8B-B14F-4D97-AF65-F5344CB8AC3E}">
        <p14:creationId xmlns:p14="http://schemas.microsoft.com/office/powerpoint/2010/main" val="423517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C5164-52A0-4BD6-BA5D-FB615DDFD44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0DB27A74-EDC1-421C-A11D-74D5233C6588}"/>
              </a:ext>
            </a:extLst>
          </p:cNvPr>
          <p:cNvSpPr>
            <a:spLocks noGrp="1"/>
          </p:cNvSpPr>
          <p:nvPr>
            <p:ph idx="1"/>
          </p:nvPr>
        </p:nvSpPr>
        <p:spPr/>
        <p:txBody>
          <a:bodyPr/>
          <a:lstStyle/>
          <a:p>
            <a:endParaRPr lang="es-EC" dirty="0"/>
          </a:p>
        </p:txBody>
      </p:sp>
      <p:sp>
        <p:nvSpPr>
          <p:cNvPr id="4" name="Marcador de fecha 3">
            <a:extLst>
              <a:ext uri="{FF2B5EF4-FFF2-40B4-BE49-F238E27FC236}">
                <a16:creationId xmlns:a16="http://schemas.microsoft.com/office/drawing/2014/main" id="{DA6E7A2D-0796-4C9C-9E40-295CE0A6C8A0}"/>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C477A4C7-9FBF-4ED5-8673-A0D72DA504E2}"/>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29C79AE4-77B6-42AC-A9EB-4BB1958ACF14}"/>
              </a:ext>
            </a:extLst>
          </p:cNvPr>
          <p:cNvSpPr>
            <a:spLocks noGrp="1"/>
          </p:cNvSpPr>
          <p:nvPr>
            <p:ph type="sldNum" sz="quarter" idx="12"/>
          </p:nvPr>
        </p:nvSpPr>
        <p:spPr/>
        <p:txBody>
          <a:bodyPr/>
          <a:lstStyle/>
          <a:p>
            <a:fld id="{970440E7-6EC3-4D22-82CC-383AB5DD1DC3}" type="slidenum">
              <a:rPr lang="es-ES" smtClean="0"/>
              <a:t>44</a:t>
            </a:fld>
            <a:endParaRPr lang="es-ES"/>
          </a:p>
        </p:txBody>
      </p:sp>
      <p:pic>
        <p:nvPicPr>
          <p:cNvPr id="7" name="Imagen 6">
            <a:extLst>
              <a:ext uri="{FF2B5EF4-FFF2-40B4-BE49-F238E27FC236}">
                <a16:creationId xmlns:a16="http://schemas.microsoft.com/office/drawing/2014/main" id="{42AB0874-51A0-44C9-A343-1446407927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0013"/>
            <a:ext cx="8229600" cy="4038600"/>
          </a:xfrm>
          <a:prstGeom prst="rect">
            <a:avLst/>
          </a:prstGeom>
          <a:noFill/>
          <a:ln>
            <a:noFill/>
          </a:ln>
        </p:spPr>
      </p:pic>
    </p:spTree>
    <p:extLst>
      <p:ext uri="{BB962C8B-B14F-4D97-AF65-F5344CB8AC3E}">
        <p14:creationId xmlns:p14="http://schemas.microsoft.com/office/powerpoint/2010/main" val="12511574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21460-003D-487F-A562-D9221EF150EA}"/>
              </a:ext>
            </a:extLst>
          </p:cNvPr>
          <p:cNvSpPr>
            <a:spLocks noGrp="1"/>
          </p:cNvSpPr>
          <p:nvPr>
            <p:ph type="title"/>
          </p:nvPr>
        </p:nvSpPr>
        <p:spPr/>
        <p:txBody>
          <a:bodyPr/>
          <a:lstStyle/>
          <a:p>
            <a:endParaRPr lang="es-EC"/>
          </a:p>
        </p:txBody>
      </p:sp>
      <p:graphicFrame>
        <p:nvGraphicFramePr>
          <p:cNvPr id="7" name="Marcador de contenido 6">
            <a:extLst>
              <a:ext uri="{FF2B5EF4-FFF2-40B4-BE49-F238E27FC236}">
                <a16:creationId xmlns:a16="http://schemas.microsoft.com/office/drawing/2014/main" id="{891FF612-205F-43FF-8E31-F08DF69D8B33}"/>
              </a:ext>
            </a:extLst>
          </p:cNvPr>
          <p:cNvGraphicFramePr>
            <a:graphicFrameLocks noGrp="1"/>
          </p:cNvGraphicFramePr>
          <p:nvPr>
            <p:ph idx="1"/>
            <p:extLst>
              <p:ext uri="{D42A27DB-BD31-4B8C-83A1-F6EECF244321}">
                <p14:modId xmlns:p14="http://schemas.microsoft.com/office/powerpoint/2010/main" val="4070436590"/>
              </p:ext>
            </p:extLst>
          </p:nvPr>
        </p:nvGraphicFramePr>
        <p:xfrm>
          <a:off x="609600" y="274638"/>
          <a:ext cx="7315199" cy="5965325"/>
        </p:xfrm>
        <a:graphic>
          <a:graphicData uri="http://schemas.openxmlformats.org/drawingml/2006/table">
            <a:tbl>
              <a:tblPr firstRow="1" firstCol="1" bandRow="1">
                <a:tableStyleId>{5C22544A-7EE6-4342-B048-85BDC9FD1C3A}</a:tableStyleId>
              </a:tblPr>
              <a:tblGrid>
                <a:gridCol w="1246023">
                  <a:extLst>
                    <a:ext uri="{9D8B030D-6E8A-4147-A177-3AD203B41FA5}">
                      <a16:colId xmlns:a16="http://schemas.microsoft.com/office/drawing/2014/main" val="513396192"/>
                    </a:ext>
                  </a:extLst>
                </a:gridCol>
                <a:gridCol w="1845155">
                  <a:extLst>
                    <a:ext uri="{9D8B030D-6E8A-4147-A177-3AD203B41FA5}">
                      <a16:colId xmlns:a16="http://schemas.microsoft.com/office/drawing/2014/main" val="2005328530"/>
                    </a:ext>
                  </a:extLst>
                </a:gridCol>
                <a:gridCol w="1408007">
                  <a:extLst>
                    <a:ext uri="{9D8B030D-6E8A-4147-A177-3AD203B41FA5}">
                      <a16:colId xmlns:a16="http://schemas.microsoft.com/office/drawing/2014/main" val="1393624617"/>
                    </a:ext>
                  </a:extLst>
                </a:gridCol>
                <a:gridCol w="1408007">
                  <a:extLst>
                    <a:ext uri="{9D8B030D-6E8A-4147-A177-3AD203B41FA5}">
                      <a16:colId xmlns:a16="http://schemas.microsoft.com/office/drawing/2014/main" val="3220889102"/>
                    </a:ext>
                  </a:extLst>
                </a:gridCol>
                <a:gridCol w="1408007">
                  <a:extLst>
                    <a:ext uri="{9D8B030D-6E8A-4147-A177-3AD203B41FA5}">
                      <a16:colId xmlns:a16="http://schemas.microsoft.com/office/drawing/2014/main" val="2864830229"/>
                    </a:ext>
                  </a:extLst>
                </a:gridCol>
              </a:tblGrid>
              <a:tr h="417965">
                <a:tc>
                  <a:txBody>
                    <a:bodyPr/>
                    <a:lstStyle/>
                    <a:p>
                      <a:pPr indent="180340"/>
                      <a:r>
                        <a:rPr lang="es-EC" sz="1400">
                          <a:effectLst/>
                        </a:rPr>
                        <a:t>Set point</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Termómetro 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Termómetro 2</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Termocupla 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Termocupla 2</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631510190"/>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32,75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34,5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36,5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35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59311889"/>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41,54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39,7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42,1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24915374"/>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50,34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41,8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42,9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49,8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017066619"/>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64,03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48,3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47,5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59,6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325893722"/>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75,27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51,7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69,6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1141873988"/>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83,09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58,1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59,8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79,6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86047432"/>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91,89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62,3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66,8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87,9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918488215"/>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99,22</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71,1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74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1067634439"/>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105,57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78,1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103,3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777938884"/>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108,5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85,3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86,6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106,3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133805593"/>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107,53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89,1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90,7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107,7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402996060"/>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106,55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91,1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106,5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547148011"/>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104,59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105</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173163861"/>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101,66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1264792822"/>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101,17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99,7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903646661"/>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100,68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100,4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100,3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100,1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366631734"/>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98,73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100,2</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99,1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60239310"/>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98,24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1099463307"/>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96,77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535132907"/>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97,26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101,8</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1570549047"/>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97,26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66629790"/>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97,26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102,5</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103,1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842081104"/>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98,24</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103,1</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605286228"/>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96,77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103,1</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103,0</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96,7</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039145486"/>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97,26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103,2</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103,0</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96</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2637149612"/>
                  </a:ext>
                </a:extLst>
              </a:tr>
              <a:tr h="208983">
                <a:tc>
                  <a:txBody>
                    <a:bodyPr/>
                    <a:lstStyle/>
                    <a:p>
                      <a:pPr indent="180340"/>
                      <a:r>
                        <a:rPr lang="es-EC" sz="1400">
                          <a:effectLst/>
                        </a:rPr>
                        <a:t>100</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98,73</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a:effectLst/>
                        </a:rPr>
                        <a:t>102,9</a:t>
                      </a:r>
                      <a:endParaRPr lang="es-EC" sz="14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103,0</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tc>
                  <a:txBody>
                    <a:bodyPr/>
                    <a:lstStyle/>
                    <a:p>
                      <a:pPr indent="180340"/>
                      <a:r>
                        <a:rPr lang="es-EC" sz="1400" dirty="0">
                          <a:effectLst/>
                        </a:rPr>
                        <a:t>97</a:t>
                      </a:r>
                      <a:endParaRPr lang="es-EC" sz="14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tc>
                <a:extLst>
                  <a:ext uri="{0D108BD9-81ED-4DB2-BD59-A6C34878D82A}">
                    <a16:rowId xmlns:a16="http://schemas.microsoft.com/office/drawing/2014/main" val="3354338763"/>
                  </a:ext>
                </a:extLst>
              </a:tr>
            </a:tbl>
          </a:graphicData>
        </a:graphic>
      </p:graphicFrame>
      <p:sp>
        <p:nvSpPr>
          <p:cNvPr id="4" name="Marcador de fecha 3">
            <a:extLst>
              <a:ext uri="{FF2B5EF4-FFF2-40B4-BE49-F238E27FC236}">
                <a16:creationId xmlns:a16="http://schemas.microsoft.com/office/drawing/2014/main" id="{7D8C6BBE-4C28-45C8-AE98-B5C5D571E615}"/>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B1A912A7-64E8-41EF-B790-62B2890753E2}"/>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33556E11-9EE9-4D13-AB7E-DED7FF63FE13}"/>
              </a:ext>
            </a:extLst>
          </p:cNvPr>
          <p:cNvSpPr>
            <a:spLocks noGrp="1"/>
          </p:cNvSpPr>
          <p:nvPr>
            <p:ph type="sldNum" sz="quarter" idx="12"/>
          </p:nvPr>
        </p:nvSpPr>
        <p:spPr/>
        <p:txBody>
          <a:bodyPr/>
          <a:lstStyle/>
          <a:p>
            <a:fld id="{970440E7-6EC3-4D22-82CC-383AB5DD1DC3}" type="slidenum">
              <a:rPr lang="es-ES" smtClean="0"/>
              <a:t>45</a:t>
            </a:fld>
            <a:endParaRPr lang="es-ES"/>
          </a:p>
        </p:txBody>
      </p:sp>
    </p:spTree>
    <p:extLst>
      <p:ext uri="{BB962C8B-B14F-4D97-AF65-F5344CB8AC3E}">
        <p14:creationId xmlns:p14="http://schemas.microsoft.com/office/powerpoint/2010/main" val="644986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67733910"/>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160603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09988958"/>
              </p:ext>
            </p:extLst>
          </p:nvPr>
        </p:nvGraphicFramePr>
        <p:xfrm>
          <a:off x="404793" y="838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2235331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10398711"/>
              </p:ext>
            </p:extLst>
          </p:nvPr>
        </p:nvGraphicFramePr>
        <p:xfrm>
          <a:off x="404793" y="8382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4032210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5965271"/>
              </p:ext>
            </p:extLst>
          </p:nvPr>
        </p:nvGraphicFramePr>
        <p:xfrm>
          <a:off x="429814" y="2010750"/>
          <a:ext cx="8382000" cy="231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4484079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6B9A7-3F5F-4C55-A76F-5F9E8EBFB46C}"/>
              </a:ext>
            </a:extLst>
          </p:cNvPr>
          <p:cNvSpPr>
            <a:spLocks noGrp="1"/>
          </p:cNvSpPr>
          <p:nvPr>
            <p:ph type="title"/>
          </p:nvPr>
        </p:nvSpPr>
        <p:spPr/>
        <p:txBody>
          <a:bodyPr/>
          <a:lstStyle/>
          <a:p>
            <a:endParaRPr lang="es-EC" dirty="0"/>
          </a:p>
        </p:txBody>
      </p:sp>
      <p:sp>
        <p:nvSpPr>
          <p:cNvPr id="4" name="Marcador de fecha 3">
            <a:extLst>
              <a:ext uri="{FF2B5EF4-FFF2-40B4-BE49-F238E27FC236}">
                <a16:creationId xmlns:a16="http://schemas.microsoft.com/office/drawing/2014/main" id="{53038965-BE6B-4EB1-ABA4-C97456606340}"/>
              </a:ext>
            </a:extLst>
          </p:cNvPr>
          <p:cNvSpPr>
            <a:spLocks noGrp="1"/>
          </p:cNvSpPr>
          <p:nvPr>
            <p:ph type="dt" sz="half" idx="10"/>
          </p:nvPr>
        </p:nvSpPr>
        <p:spPr/>
        <p:txBody>
          <a:bodyPr/>
          <a:lstStyle/>
          <a:p>
            <a:r>
              <a:rPr lang="es-ES"/>
              <a:t>Tema de la presentacion</a:t>
            </a:r>
          </a:p>
        </p:txBody>
      </p:sp>
      <p:sp>
        <p:nvSpPr>
          <p:cNvPr id="5" name="Marcador de pie de página 4">
            <a:extLst>
              <a:ext uri="{FF2B5EF4-FFF2-40B4-BE49-F238E27FC236}">
                <a16:creationId xmlns:a16="http://schemas.microsoft.com/office/drawing/2014/main" id="{FF651188-674D-42CC-A3B6-CFB5FF20280A}"/>
              </a:ext>
            </a:extLst>
          </p:cNvPr>
          <p:cNvSpPr>
            <a:spLocks noGrp="1"/>
          </p:cNvSpPr>
          <p:nvPr>
            <p:ph type="ftr" sz="quarter" idx="11"/>
          </p:nvPr>
        </p:nvSpPr>
        <p:spPr/>
        <p:txBody>
          <a:bodyPr/>
          <a:lstStyle/>
          <a:p>
            <a:r>
              <a:rPr lang="es-ES"/>
              <a:t>Autor de la presentación</a:t>
            </a:r>
          </a:p>
        </p:txBody>
      </p:sp>
      <p:sp>
        <p:nvSpPr>
          <p:cNvPr id="6" name="Marcador de número de diapositiva 5">
            <a:extLst>
              <a:ext uri="{FF2B5EF4-FFF2-40B4-BE49-F238E27FC236}">
                <a16:creationId xmlns:a16="http://schemas.microsoft.com/office/drawing/2014/main" id="{AE4D9153-22BE-4DCA-9A59-4C49FCB18BDE}"/>
              </a:ext>
            </a:extLst>
          </p:cNvPr>
          <p:cNvSpPr>
            <a:spLocks noGrp="1"/>
          </p:cNvSpPr>
          <p:nvPr>
            <p:ph type="sldNum" sz="quarter" idx="12"/>
          </p:nvPr>
        </p:nvSpPr>
        <p:spPr/>
        <p:txBody>
          <a:bodyPr/>
          <a:lstStyle/>
          <a:p>
            <a:fld id="{970440E7-6EC3-4D22-82CC-383AB5DD1DC3}" type="slidenum">
              <a:rPr lang="es-ES" smtClean="0"/>
              <a:t>5</a:t>
            </a:fld>
            <a:endParaRPr lang="es-ES"/>
          </a:p>
        </p:txBody>
      </p:sp>
      <p:pic>
        <p:nvPicPr>
          <p:cNvPr id="7" name="Imagen 6">
            <a:extLst>
              <a:ext uri="{FF2B5EF4-FFF2-40B4-BE49-F238E27FC236}">
                <a16:creationId xmlns:a16="http://schemas.microsoft.com/office/drawing/2014/main" id="{6F750A07-D7CF-4EBD-BF31-15B52BE4B26C}"/>
              </a:ext>
            </a:extLst>
          </p:cNvPr>
          <p:cNvPicPr/>
          <p:nvPr/>
        </p:nvPicPr>
        <p:blipFill rotWithShape="1">
          <a:blip r:embed="rId2" cstate="print">
            <a:extLst>
              <a:ext uri="{28A0092B-C50C-407E-A947-70E740481C1C}">
                <a14:useLocalDpi xmlns:a14="http://schemas.microsoft.com/office/drawing/2010/main" val="0"/>
              </a:ext>
            </a:extLst>
          </a:blip>
          <a:srcRect l="14135" t="55682" b="909"/>
          <a:stretch/>
        </p:blipFill>
        <p:spPr bwMode="auto">
          <a:xfrm>
            <a:off x="4610880" y="1705948"/>
            <a:ext cx="4038600" cy="2813765"/>
          </a:xfrm>
          <a:prstGeom prst="rect">
            <a:avLst/>
          </a:prstGeom>
          <a:noFill/>
          <a:ln>
            <a:noFill/>
          </a:ln>
          <a:extLst>
            <a:ext uri="{53640926-AAD7-44D8-BBD7-CCE9431645EC}">
              <a14:shadowObscured xmlns:a14="http://schemas.microsoft.com/office/drawing/2010/main"/>
            </a:ext>
          </a:extLst>
        </p:spPr>
      </p:pic>
      <p:pic>
        <p:nvPicPr>
          <p:cNvPr id="8" name="Marcador de contenido 7">
            <a:extLst>
              <a:ext uri="{FF2B5EF4-FFF2-40B4-BE49-F238E27FC236}">
                <a16:creationId xmlns:a16="http://schemas.microsoft.com/office/drawing/2014/main" id="{DF8B27E9-A77D-4365-9C31-5912CF18AB6A}"/>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0964" t="2728" b="50000"/>
          <a:stretch/>
        </p:blipFill>
        <p:spPr bwMode="auto">
          <a:xfrm>
            <a:off x="457200" y="1676400"/>
            <a:ext cx="4038600" cy="2813766"/>
          </a:xfrm>
          <a:prstGeom prst="rect">
            <a:avLst/>
          </a:prstGeom>
          <a:noFill/>
          <a:ln>
            <a:noFill/>
          </a:ln>
          <a:extLst>
            <a:ext uri="{53640926-AAD7-44D8-BBD7-CCE9431645EC}">
              <a14:shadowObscured xmlns:a14="http://schemas.microsoft.com/office/drawing/2010/main"/>
            </a:ext>
          </a:extLst>
        </p:spPr>
      </p:pic>
      <p:grpSp>
        <p:nvGrpSpPr>
          <p:cNvPr id="10" name="Grupo 9">
            <a:extLst>
              <a:ext uri="{FF2B5EF4-FFF2-40B4-BE49-F238E27FC236}">
                <a16:creationId xmlns:a16="http://schemas.microsoft.com/office/drawing/2014/main" id="{B06A3879-6307-4A95-ADEA-66C5C8CCCCBF}"/>
              </a:ext>
            </a:extLst>
          </p:cNvPr>
          <p:cNvGrpSpPr/>
          <p:nvPr/>
        </p:nvGrpSpPr>
        <p:grpSpPr>
          <a:xfrm>
            <a:off x="768379" y="664307"/>
            <a:ext cx="7454841" cy="608800"/>
            <a:chOff x="76469" y="140833"/>
            <a:chExt cx="7454841" cy="608800"/>
          </a:xfrm>
        </p:grpSpPr>
        <p:sp>
          <p:nvSpPr>
            <p:cNvPr id="11" name="Rectángulo: esquinas redondeadas 10">
              <a:extLst>
                <a:ext uri="{FF2B5EF4-FFF2-40B4-BE49-F238E27FC236}">
                  <a16:creationId xmlns:a16="http://schemas.microsoft.com/office/drawing/2014/main" id="{BDE08939-1ACA-4D1A-8FC2-8D91F8BA74C1}"/>
                </a:ext>
              </a:extLst>
            </p:cNvPr>
            <p:cNvSpPr/>
            <p:nvPr/>
          </p:nvSpPr>
          <p:spPr>
            <a:xfrm>
              <a:off x="76469" y="140833"/>
              <a:ext cx="7454841" cy="6088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esquinas redondeadas 4">
              <a:extLst>
                <a:ext uri="{FF2B5EF4-FFF2-40B4-BE49-F238E27FC236}">
                  <a16:creationId xmlns:a16="http://schemas.microsoft.com/office/drawing/2014/main" id="{2FE79019-CC83-46F8-B9DB-E4F3E8732A86}"/>
                </a:ext>
              </a:extLst>
            </p:cNvPr>
            <p:cNvSpPr txBox="1"/>
            <p:nvPr/>
          </p:nvSpPr>
          <p:spPr>
            <a:xfrm>
              <a:off x="94300" y="158664"/>
              <a:ext cx="7419179" cy="573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0" kern="1200" dirty="0"/>
                <a:t>Introducción</a:t>
              </a:r>
            </a:p>
          </p:txBody>
        </p:sp>
      </p:grpSp>
    </p:spTree>
    <p:extLst>
      <p:ext uri="{BB962C8B-B14F-4D97-AF65-F5344CB8AC3E}">
        <p14:creationId xmlns:p14="http://schemas.microsoft.com/office/powerpoint/2010/main" val="34037990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9459323"/>
              </p:ext>
            </p:extLst>
          </p:nvPr>
        </p:nvGraphicFramePr>
        <p:xfrm>
          <a:off x="228600" y="762000"/>
          <a:ext cx="8382000" cy="55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Tree>
    <p:extLst>
      <p:ext uri="{BB962C8B-B14F-4D97-AF65-F5344CB8AC3E}">
        <p14:creationId xmlns:p14="http://schemas.microsoft.com/office/powerpoint/2010/main" val="2056904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71952320"/>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Tree>
    <p:extLst>
      <p:ext uri="{BB962C8B-B14F-4D97-AF65-F5344CB8AC3E}">
        <p14:creationId xmlns:p14="http://schemas.microsoft.com/office/powerpoint/2010/main" val="134285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67849392"/>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spTree>
    <p:extLst>
      <p:ext uri="{BB962C8B-B14F-4D97-AF65-F5344CB8AC3E}">
        <p14:creationId xmlns:p14="http://schemas.microsoft.com/office/powerpoint/2010/main" val="1482115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92396201"/>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Tree>
    <p:extLst>
      <p:ext uri="{BB962C8B-B14F-4D97-AF65-F5344CB8AC3E}">
        <p14:creationId xmlns:p14="http://schemas.microsoft.com/office/powerpoint/2010/main" val="14245152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529380</TotalTime>
  <Words>1369</Words>
  <Application>Microsoft Office PowerPoint</Application>
  <PresentationFormat>Presentación en pantalla (4:3)</PresentationFormat>
  <Paragraphs>330</Paragraphs>
  <Slides>49</Slides>
  <Notes>0</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49</vt:i4>
      </vt:variant>
    </vt:vector>
  </HeadingPairs>
  <TitlesOfParts>
    <vt:vector size="55" baseType="lpstr">
      <vt:lpstr>Arial</vt:lpstr>
      <vt:lpstr>Calibri</vt:lpstr>
      <vt:lpstr>Symbol</vt:lpstr>
      <vt:lpstr>Theme1</vt:lpstr>
      <vt:lpstr>FORMATO ESPE2013V2</vt:lpstr>
      <vt:lpstr>Adobe Acrobat Document</vt:lpstr>
      <vt:lpstr>CARRERA DE INGENIERÍA  EN ELECTRÓNICA, AUTOMATIZACIÓN Y CONTROL  PROYECTO PREVIO A LA OBTENCIÓN DEL TÍTULO DE INGENIERO EN ELECTRÓNICA, AUTOMATIZACIÓN Y CONTROL  DISEÑO Y CONSTRUCCIÓN DE UN HORNO AUTOCLAVE AUTOMATIZADO PARA SECADO EN LA FABRICACIÓN DE PIEZAS AERONÁUTICAS DE LA DIRECCIÓN GENERAL DE LOGÍSTICA DE LA FUERZA AÉREA ECUATORIANA L  AUTOR:   MOROMENACHO OÑA DIEGO PATRICIO           OJEDA LLERENA HERCULES RENATO   DIRECTOR: ING. ORTIZ TULCÁN HUGO RAMIRO MSC.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Karito M.Y.</cp:lastModifiedBy>
  <cp:revision>322</cp:revision>
  <dcterms:created xsi:type="dcterms:W3CDTF">2012-08-14T15:29:02Z</dcterms:created>
  <dcterms:modified xsi:type="dcterms:W3CDTF">2021-09-03T02:16:40Z</dcterms:modified>
</cp:coreProperties>
</file>