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263" r:id="rId2"/>
    <p:sldId id="257" r:id="rId3"/>
    <p:sldId id="302" r:id="rId4"/>
    <p:sldId id="303" r:id="rId5"/>
    <p:sldId id="304" r:id="rId6"/>
    <p:sldId id="277" r:id="rId7"/>
    <p:sldId id="324" r:id="rId8"/>
    <p:sldId id="325" r:id="rId9"/>
    <p:sldId id="267" r:id="rId10"/>
    <p:sldId id="306" r:id="rId11"/>
    <p:sldId id="308" r:id="rId12"/>
    <p:sldId id="309" r:id="rId13"/>
    <p:sldId id="310" r:id="rId14"/>
    <p:sldId id="312" r:id="rId15"/>
    <p:sldId id="313" r:id="rId16"/>
    <p:sldId id="314" r:id="rId17"/>
    <p:sldId id="316" r:id="rId18"/>
    <p:sldId id="317" r:id="rId19"/>
    <p:sldId id="320" r:id="rId20"/>
    <p:sldId id="319" r:id="rId21"/>
    <p:sldId id="321" r:id="rId22"/>
    <p:sldId id="322" r:id="rId23"/>
    <p:sldId id="323" r:id="rId24"/>
    <p:sldId id="256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ndara" panose="020E0502030303020204" pitchFamily="34" charset="0"/>
      <p:regular r:id="rId31"/>
      <p:bold r:id="rId32"/>
      <p:italic r:id="rId33"/>
      <p:boldItalic r:id="rId34"/>
    </p:embeddedFont>
    <p:embeddedFont>
      <p:font typeface="Montserrat" panose="000005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66"/>
    <a:srgbClr val="FFAFFF"/>
    <a:srgbClr val="FFCCFF"/>
    <a:srgbClr val="B7FFB7"/>
    <a:srgbClr val="99FF99"/>
    <a:srgbClr val="CC99FF"/>
    <a:srgbClr val="FFE999"/>
    <a:srgbClr val="6699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0F0B0F-C856-4D70-BD82-60CAB2395330}">
  <a:tblStyle styleId="{FE0F0B0F-C856-4D70-BD82-60CAB239533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7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8130581690146"/>
          <c:y val="4.8996655811645209E-2"/>
          <c:w val="0.84438774874840405"/>
          <c:h val="0.69171318192419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Vinculación emocional y social</c:v>
                </c:pt>
                <c:pt idx="1">
                  <c:v>Descubrimiento del medio natural y cultural</c:v>
                </c:pt>
                <c:pt idx="2">
                  <c:v>Manifestación del lenguaje verbal y no verbal</c:v>
                </c:pt>
                <c:pt idx="3">
                  <c:v>Exploración del cuerpo y motricidad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0.26</c:v>
                </c:pt>
                <c:pt idx="1">
                  <c:v>0.18</c:v>
                </c:pt>
                <c:pt idx="2">
                  <c:v>0.24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8C-4618-A8C3-54ABFEE6A4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>
          <a:shade val="50000"/>
        </a:schemeClr>
      </a:solidFill>
    </a:ln>
    <a:effectLst/>
  </c:spPr>
  <c:txPr>
    <a:bodyPr/>
    <a:lstStyle/>
    <a:p>
      <a:pPr>
        <a:defRPr sz="10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7545633500358"/>
          <c:y val="6.5468754931689285E-2"/>
          <c:w val="0.81615649606299212"/>
          <c:h val="0.76559542557180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Importante</c:v>
                </c:pt>
                <c:pt idx="1">
                  <c:v>Moderadamente importante</c:v>
                </c:pt>
                <c:pt idx="2">
                  <c:v>Muy importante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0.38</c:v>
                </c:pt>
                <c:pt idx="1">
                  <c:v>0.04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6B-401B-B473-7C91078D14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accent1">
          <a:shade val="50000"/>
        </a:scheme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Inicial</c:v>
                </c:pt>
                <c:pt idx="1">
                  <c:v>Proceso </c:v>
                </c:pt>
                <c:pt idx="2">
                  <c:v>Final </c:v>
                </c:pt>
                <c:pt idx="3">
                  <c:v>Inicial, proceso </c:v>
                </c:pt>
                <c:pt idx="4">
                  <c:v>Inicial, final </c:v>
                </c:pt>
                <c:pt idx="5">
                  <c:v>Proceso, final </c:v>
                </c:pt>
                <c:pt idx="6">
                  <c:v>Inicial, proceso, final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0.1</c:v>
                </c:pt>
                <c:pt idx="1">
                  <c:v>0.26</c:v>
                </c:pt>
                <c:pt idx="2">
                  <c:v>0.14000000000000001</c:v>
                </c:pt>
                <c:pt idx="3">
                  <c:v>0.02</c:v>
                </c:pt>
                <c:pt idx="4">
                  <c:v>0.04</c:v>
                </c:pt>
                <c:pt idx="5">
                  <c:v>0.12</c:v>
                </c:pt>
                <c:pt idx="6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30-4CEB-9F2B-AAB568AB8B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27316F">
          <a:shade val="50000"/>
        </a:srgb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Lenguaje verbal</c:v>
                </c:pt>
                <c:pt idx="1">
                  <c:v>Lenguaje no verbal</c:v>
                </c:pt>
                <c:pt idx="2">
                  <c:v>Lenguaje verbal, lenguaje no verbal </c:v>
                </c:pt>
              </c:strCache>
            </c:strRef>
          </c:cat>
          <c:val>
            <c:numRef>
              <c:f>Hoja1!$B$2:$B$4</c:f>
              <c:numCache>
                <c:formatCode>0%</c:formatCode>
                <c:ptCount val="3"/>
                <c:pt idx="0">
                  <c:v>0.18</c:v>
                </c:pt>
                <c:pt idx="1">
                  <c:v>0.06</c:v>
                </c:pt>
                <c:pt idx="2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F-415F-8FCE-E2D91A2FC4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>
      <a:solidFill>
        <a:srgbClr val="27316F">
          <a:shade val="50000"/>
        </a:srgb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51971321797139"/>
          <c:y val="2.3207012085611458E-2"/>
          <c:w val="0.82204222536670724"/>
          <c:h val="0.60156508477587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27316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Escala de estimación</c:v>
                </c:pt>
                <c:pt idx="1">
                  <c:v>Diario de clase</c:v>
                </c:pt>
                <c:pt idx="2">
                  <c:v>Entrevista</c:v>
                </c:pt>
                <c:pt idx="3">
                  <c:v>Portafolio</c:v>
                </c:pt>
                <c:pt idx="4">
                  <c:v>Registro anecdótico</c:v>
                </c:pt>
                <c:pt idx="5">
                  <c:v>Guía de observación</c:v>
                </c:pt>
                <c:pt idx="6">
                  <c:v>Lista de cotejo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0.04</c:v>
                </c:pt>
                <c:pt idx="1">
                  <c:v>0.06</c:v>
                </c:pt>
                <c:pt idx="2">
                  <c:v>0.08</c:v>
                </c:pt>
                <c:pt idx="3">
                  <c:v>0.1</c:v>
                </c:pt>
                <c:pt idx="4">
                  <c:v>0.12</c:v>
                </c:pt>
                <c:pt idx="5">
                  <c:v>0.2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F5-49B9-A0D1-E994428877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27316F">
          <a:lumMod val="75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260" b="0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/>
              <a:t>Nivel eficiencia de los instrumentos de evaluación</a:t>
            </a:r>
            <a:r>
              <a:rPr lang="es-EC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260" b="0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27316F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5C4C0">
                  <a:lumMod val="75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1-40C0-9DB7-5AB01A09A2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Guía de observación, Diario de clase </c:v>
                </c:pt>
                <c:pt idx="1">
                  <c:v>Entrevista</c:v>
                </c:pt>
                <c:pt idx="2">
                  <c:v>Escala de estimación</c:v>
                </c:pt>
                <c:pt idx="3">
                  <c:v>Portafolio</c:v>
                </c:pt>
                <c:pt idx="4">
                  <c:v>Lista de cotejo</c:v>
                </c:pt>
                <c:pt idx="5">
                  <c:v>Registro anecdótico</c:v>
                </c:pt>
              </c:strCache>
            </c:strRef>
          </c:cat>
          <c:val>
            <c:numRef>
              <c:f>Hoja1!$B$2:$B$7</c:f>
              <c:numCache>
                <c:formatCode>0%</c:formatCode>
                <c:ptCount val="6"/>
                <c:pt idx="0">
                  <c:v>0.4</c:v>
                </c:pt>
                <c:pt idx="1">
                  <c:v>0.44</c:v>
                </c:pt>
                <c:pt idx="2">
                  <c:v>0.5</c:v>
                </c:pt>
                <c:pt idx="3">
                  <c:v>0.56000000000000005</c:v>
                </c:pt>
                <c:pt idx="4">
                  <c:v>0.54</c:v>
                </c:pt>
                <c:pt idx="5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1-40C0-9DB7-5AB01A09A2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27316F">
          <a:lumMod val="75000"/>
        </a:srgbClr>
      </a:solidFill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32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ES" b="1"/>
              <a:t>Nivel de frecuencia de utilización instrumentos de evaluación</a:t>
            </a:r>
            <a:r>
              <a:rPr lang="es-EC" b="1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32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27316F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75C4C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E42-43CB-AE59-DC36A0A0B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Guía de observación</c:v>
                </c:pt>
                <c:pt idx="1">
                  <c:v>Diario de clase </c:v>
                </c:pt>
                <c:pt idx="2">
                  <c:v>Entrevista</c:v>
                </c:pt>
                <c:pt idx="3">
                  <c:v>Escala de estimación</c:v>
                </c:pt>
                <c:pt idx="4">
                  <c:v>Portafolio</c:v>
                </c:pt>
                <c:pt idx="5">
                  <c:v>Lista de cotejo</c:v>
                </c:pt>
                <c:pt idx="6">
                  <c:v>Registro anecdótico</c:v>
                </c:pt>
              </c:strCache>
            </c:strRef>
          </c:cat>
          <c:val>
            <c:numRef>
              <c:f>Hoja1!$B$2:$B$8</c:f>
              <c:numCache>
                <c:formatCode>0%</c:formatCode>
                <c:ptCount val="7"/>
                <c:pt idx="0">
                  <c:v>0.46</c:v>
                </c:pt>
                <c:pt idx="1">
                  <c:v>0.44</c:v>
                </c:pt>
                <c:pt idx="2">
                  <c:v>0.42</c:v>
                </c:pt>
                <c:pt idx="3">
                  <c:v>0.5</c:v>
                </c:pt>
                <c:pt idx="4">
                  <c:v>0.5</c:v>
                </c:pt>
                <c:pt idx="5">
                  <c:v>0.42</c:v>
                </c:pt>
                <c:pt idx="6">
                  <c:v>0.62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2-43CB-AE59-DC36A0A0BA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75C4C0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E42-43CB-AE59-DC36A0A0BA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Guía de observación</c:v>
                </c:pt>
                <c:pt idx="1">
                  <c:v>Diario de clase </c:v>
                </c:pt>
                <c:pt idx="2">
                  <c:v>Entrevista</c:v>
                </c:pt>
                <c:pt idx="3">
                  <c:v>Escala de estimación</c:v>
                </c:pt>
                <c:pt idx="4">
                  <c:v>Portafolio</c:v>
                </c:pt>
                <c:pt idx="5">
                  <c:v>Lista de cotejo</c:v>
                </c:pt>
                <c:pt idx="6">
                  <c:v>Registro anecdótico</c:v>
                </c:pt>
              </c:strCache>
            </c:strRef>
          </c:cat>
          <c:val>
            <c:numRef>
              <c:f>Hoja1!$C$2:$C$8</c:f>
              <c:numCache>
                <c:formatCode>0%</c:formatCode>
                <c:ptCount val="7"/>
                <c:pt idx="0">
                  <c:v>0.32</c:v>
                </c:pt>
                <c:pt idx="1">
                  <c:v>0.2</c:v>
                </c:pt>
                <c:pt idx="2">
                  <c:v>0.2</c:v>
                </c:pt>
                <c:pt idx="3">
                  <c:v>0.08</c:v>
                </c:pt>
                <c:pt idx="4">
                  <c:v>0.2</c:v>
                </c:pt>
                <c:pt idx="5">
                  <c:v>0.52</c:v>
                </c:pt>
                <c:pt idx="6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2-43CB-AE59-DC36A0A0BA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2700">
      <a:solidFill>
        <a:srgbClr val="27316F">
          <a:lumMod val="75000"/>
        </a:srgbClr>
      </a:solidFill>
    </a:ln>
    <a:effectLst/>
  </c:spPr>
  <c:txPr>
    <a:bodyPr/>
    <a:lstStyle/>
    <a:p>
      <a:pPr>
        <a:defRPr sz="11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9419527177804941E-2"/>
          <c:y val="0.17859162038954973"/>
          <c:w val="0.89666299377470704"/>
          <c:h val="0.71543302070508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27316F">
                <a:lumMod val="75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Nunca</c:v>
                </c:pt>
                <c:pt idx="1">
                  <c:v>Ocasionalmente</c:v>
                </c:pt>
                <c:pt idx="2">
                  <c:v>Usualmente</c:v>
                </c:pt>
                <c:pt idx="3">
                  <c:v>Casi siempre</c:v>
                </c:pt>
                <c:pt idx="4">
                  <c:v>Siempre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0.1</c:v>
                </c:pt>
                <c:pt idx="1">
                  <c:v>0.12</c:v>
                </c:pt>
                <c:pt idx="2">
                  <c:v>0.42</c:v>
                </c:pt>
                <c:pt idx="3">
                  <c:v>0.14000000000000001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2D-4B7B-9EEC-29FE870673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747264"/>
        <c:axId val="113749344"/>
      </c:barChart>
      <c:catAx>
        <c:axId val="113747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9344"/>
        <c:crosses val="autoZero"/>
        <c:auto val="1"/>
        <c:lblAlgn val="ctr"/>
        <c:lblOffset val="100"/>
        <c:noMultiLvlLbl val="0"/>
      </c:catAx>
      <c:valAx>
        <c:axId val="113749344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1374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rgbClr val="27316F">
          <a:lumMod val="75000"/>
        </a:srgbClr>
      </a:solidFill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EC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453A10-FF18-4834-800A-670E5957F196}" type="doc">
      <dgm:prSet loTypeId="urn:microsoft.com/office/officeart/2005/8/layout/hProcess4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4935D84-C175-4C3A-8820-5FB9FBCDFA1D}">
      <dgm:prSet phldrT="[Texto]" custT="1"/>
      <dgm:spPr/>
      <dgm:t>
        <a:bodyPr/>
        <a:lstStyle/>
        <a:p>
          <a:r>
            <a:rPr lang="es-EC" sz="1600" dirty="0"/>
            <a:t>Educación</a:t>
          </a:r>
        </a:p>
      </dgm:t>
    </dgm:pt>
    <dgm:pt modelId="{E5081FB7-57A6-4EE5-9F61-7B61FA31B47C}" type="parTrans" cxnId="{01C330FC-ACD4-4BE2-8549-4D6FC5C65492}">
      <dgm:prSet/>
      <dgm:spPr/>
      <dgm:t>
        <a:bodyPr/>
        <a:lstStyle/>
        <a:p>
          <a:endParaRPr lang="es-EC" sz="1050"/>
        </a:p>
      </dgm:t>
    </dgm:pt>
    <dgm:pt modelId="{E3CC1C9C-C5DF-4012-8323-23B426388832}" type="sibTrans" cxnId="{01C330FC-ACD4-4BE2-8549-4D6FC5C65492}">
      <dgm:prSet/>
      <dgm:spPr/>
      <dgm:t>
        <a:bodyPr/>
        <a:lstStyle/>
        <a:p>
          <a:endParaRPr lang="es-EC" sz="1050"/>
        </a:p>
      </dgm:t>
    </dgm:pt>
    <dgm:pt modelId="{BC3980C4-5326-4570-9AB8-713D139F1057}">
      <dgm:prSet phldrT="[Texto]" custT="1"/>
      <dgm:spPr/>
      <dgm:t>
        <a:bodyPr/>
        <a:lstStyle/>
        <a:p>
          <a:r>
            <a:rPr lang="es-EC" sz="1400" dirty="0"/>
            <a:t>Covid-19</a:t>
          </a:r>
        </a:p>
      </dgm:t>
    </dgm:pt>
    <dgm:pt modelId="{815831FA-4A6D-40CA-BB02-A209C8240FCC}" type="parTrans" cxnId="{510775A0-A42B-41DB-8615-36CCBC38717E}">
      <dgm:prSet/>
      <dgm:spPr/>
      <dgm:t>
        <a:bodyPr/>
        <a:lstStyle/>
        <a:p>
          <a:endParaRPr lang="es-EC" sz="1050"/>
        </a:p>
      </dgm:t>
    </dgm:pt>
    <dgm:pt modelId="{A3698BAE-25B3-4A90-9F0A-F415B21199B5}" type="sibTrans" cxnId="{510775A0-A42B-41DB-8615-36CCBC38717E}">
      <dgm:prSet/>
      <dgm:spPr/>
      <dgm:t>
        <a:bodyPr/>
        <a:lstStyle/>
        <a:p>
          <a:endParaRPr lang="es-EC" sz="1050"/>
        </a:p>
      </dgm:t>
    </dgm:pt>
    <dgm:pt modelId="{11BFDF2E-0CA7-45C3-96EF-98AF8DB74AB0}">
      <dgm:prSet phldrT="[Texto]" custT="1"/>
      <dgm:spPr/>
      <dgm:t>
        <a:bodyPr/>
        <a:lstStyle/>
        <a:p>
          <a:r>
            <a:rPr lang="es-EC" sz="1400" dirty="0"/>
            <a:t>Modalidad virtual</a:t>
          </a:r>
        </a:p>
      </dgm:t>
    </dgm:pt>
    <dgm:pt modelId="{89FCD155-0552-4E52-AAF0-B6091DCB7942}" type="parTrans" cxnId="{93C9C215-06CE-4A15-A5F3-AB0954C5DC65}">
      <dgm:prSet/>
      <dgm:spPr/>
      <dgm:t>
        <a:bodyPr/>
        <a:lstStyle/>
        <a:p>
          <a:endParaRPr lang="es-EC" sz="1050"/>
        </a:p>
      </dgm:t>
    </dgm:pt>
    <dgm:pt modelId="{73591397-4B18-4189-B21F-BBA31E836E62}" type="sibTrans" cxnId="{93C9C215-06CE-4A15-A5F3-AB0954C5DC65}">
      <dgm:prSet/>
      <dgm:spPr/>
      <dgm:t>
        <a:bodyPr/>
        <a:lstStyle/>
        <a:p>
          <a:endParaRPr lang="es-EC" sz="1050"/>
        </a:p>
      </dgm:t>
    </dgm:pt>
    <dgm:pt modelId="{7D63E807-2B44-41C2-BCF8-E528CB950C4A}">
      <dgm:prSet phldrT="[Texto]" custT="1"/>
      <dgm:spPr/>
      <dgm:t>
        <a:bodyPr/>
        <a:lstStyle/>
        <a:p>
          <a:r>
            <a:rPr lang="es-EC" sz="1600" dirty="0"/>
            <a:t>Docentes </a:t>
          </a:r>
        </a:p>
      </dgm:t>
    </dgm:pt>
    <dgm:pt modelId="{CCC50EFB-9F13-4A9A-A158-D0F9B8885594}" type="parTrans" cxnId="{992B76F6-0DE8-4861-A6C0-39B40FDBE6BB}">
      <dgm:prSet/>
      <dgm:spPr/>
      <dgm:t>
        <a:bodyPr/>
        <a:lstStyle/>
        <a:p>
          <a:endParaRPr lang="es-EC" sz="1050"/>
        </a:p>
      </dgm:t>
    </dgm:pt>
    <dgm:pt modelId="{D1D60FE3-8ADA-4B3D-A448-8CE43D7186CF}" type="sibTrans" cxnId="{992B76F6-0DE8-4861-A6C0-39B40FDBE6BB}">
      <dgm:prSet/>
      <dgm:spPr/>
      <dgm:t>
        <a:bodyPr/>
        <a:lstStyle/>
        <a:p>
          <a:endParaRPr lang="es-EC" sz="1050"/>
        </a:p>
      </dgm:t>
    </dgm:pt>
    <dgm:pt modelId="{44ACFF06-DB0D-4FC3-81B7-CCD189CD6B37}">
      <dgm:prSet phldrT="[Texto]" custT="1"/>
      <dgm:spPr/>
      <dgm:t>
        <a:bodyPr/>
        <a:lstStyle/>
        <a:p>
          <a:r>
            <a:rPr lang="es-EC" sz="1400" dirty="0"/>
            <a:t>Nuevos retos </a:t>
          </a:r>
        </a:p>
      </dgm:t>
    </dgm:pt>
    <dgm:pt modelId="{084E1EE7-64C1-4E88-844B-1395B83DB6FC}" type="parTrans" cxnId="{00DB2058-F68A-4920-B3F5-2F66EC7F43C5}">
      <dgm:prSet/>
      <dgm:spPr/>
      <dgm:t>
        <a:bodyPr/>
        <a:lstStyle/>
        <a:p>
          <a:endParaRPr lang="es-EC" sz="1050"/>
        </a:p>
      </dgm:t>
    </dgm:pt>
    <dgm:pt modelId="{41497FA1-20B9-4C06-BAEC-EB459F98FA50}" type="sibTrans" cxnId="{00DB2058-F68A-4920-B3F5-2F66EC7F43C5}">
      <dgm:prSet/>
      <dgm:spPr/>
      <dgm:t>
        <a:bodyPr/>
        <a:lstStyle/>
        <a:p>
          <a:endParaRPr lang="es-EC" sz="1050"/>
        </a:p>
      </dgm:t>
    </dgm:pt>
    <dgm:pt modelId="{257AF629-D97B-44B9-8AD3-61A08BF0D61A}">
      <dgm:prSet phldrT="[Texto]" custT="1"/>
      <dgm:spPr/>
      <dgm:t>
        <a:bodyPr/>
        <a:lstStyle/>
        <a:p>
          <a:r>
            <a:rPr lang="es-EC" sz="1400" dirty="0"/>
            <a:t>Evaluación</a:t>
          </a:r>
        </a:p>
      </dgm:t>
    </dgm:pt>
    <dgm:pt modelId="{C4DEC7E6-811E-4E4F-9EE9-7AE5C5FF62C2}" type="parTrans" cxnId="{C2FF25B0-27F4-4401-BDBD-359782384C49}">
      <dgm:prSet/>
      <dgm:spPr/>
      <dgm:t>
        <a:bodyPr/>
        <a:lstStyle/>
        <a:p>
          <a:endParaRPr lang="es-EC" sz="1050"/>
        </a:p>
      </dgm:t>
    </dgm:pt>
    <dgm:pt modelId="{93DDE0EE-2105-4EE7-9465-DDE0431CF2B5}" type="sibTrans" cxnId="{C2FF25B0-27F4-4401-BDBD-359782384C49}">
      <dgm:prSet/>
      <dgm:spPr/>
      <dgm:t>
        <a:bodyPr/>
        <a:lstStyle/>
        <a:p>
          <a:endParaRPr lang="es-EC" sz="1050"/>
        </a:p>
      </dgm:t>
    </dgm:pt>
    <dgm:pt modelId="{E74CE418-6971-4A9A-9F2B-917CA2F2B837}">
      <dgm:prSet phldrT="[Texto]" custT="1"/>
      <dgm:spPr/>
      <dgm:t>
        <a:bodyPr/>
        <a:lstStyle/>
        <a:p>
          <a:r>
            <a:rPr lang="es-EC" sz="1600" dirty="0"/>
            <a:t>Ministerio de educación</a:t>
          </a:r>
        </a:p>
      </dgm:t>
    </dgm:pt>
    <dgm:pt modelId="{4DBFF9D1-7DAD-494C-8568-2B2FF65D95B2}" type="parTrans" cxnId="{3E591879-67A7-4988-B895-4BF5C949BE12}">
      <dgm:prSet/>
      <dgm:spPr/>
      <dgm:t>
        <a:bodyPr/>
        <a:lstStyle/>
        <a:p>
          <a:endParaRPr lang="es-EC" sz="1050"/>
        </a:p>
      </dgm:t>
    </dgm:pt>
    <dgm:pt modelId="{C6E11388-E9BB-4557-B964-F3EF2A12E08A}" type="sibTrans" cxnId="{3E591879-67A7-4988-B895-4BF5C949BE12}">
      <dgm:prSet/>
      <dgm:spPr/>
      <dgm:t>
        <a:bodyPr/>
        <a:lstStyle/>
        <a:p>
          <a:endParaRPr lang="es-EC" sz="1050"/>
        </a:p>
      </dgm:t>
    </dgm:pt>
    <dgm:pt modelId="{8D65863F-4BB6-43B5-95DC-5FF3AD24700C}">
      <dgm:prSet phldrT="[Texto]" custT="1"/>
      <dgm:spPr/>
      <dgm:t>
        <a:bodyPr/>
        <a:lstStyle/>
        <a:p>
          <a:r>
            <a:rPr lang="es-EC" sz="1400" dirty="0"/>
            <a:t>Recursos metodológicos </a:t>
          </a:r>
        </a:p>
      </dgm:t>
    </dgm:pt>
    <dgm:pt modelId="{A7B8532F-0D34-49F8-91FE-C4A4C63A762E}" type="parTrans" cxnId="{95ABEC67-A4A0-42D2-AFC3-486B90428D25}">
      <dgm:prSet/>
      <dgm:spPr/>
      <dgm:t>
        <a:bodyPr/>
        <a:lstStyle/>
        <a:p>
          <a:endParaRPr lang="es-EC" sz="1050"/>
        </a:p>
      </dgm:t>
    </dgm:pt>
    <dgm:pt modelId="{CB473C34-0722-4496-AA7B-1762C180B519}" type="sibTrans" cxnId="{95ABEC67-A4A0-42D2-AFC3-486B90428D25}">
      <dgm:prSet/>
      <dgm:spPr/>
      <dgm:t>
        <a:bodyPr/>
        <a:lstStyle/>
        <a:p>
          <a:endParaRPr lang="es-EC" sz="1050"/>
        </a:p>
      </dgm:t>
    </dgm:pt>
    <dgm:pt modelId="{BA43FBD9-9D24-477B-869D-DD68B63115E8}">
      <dgm:prSet phldrT="[Texto]" custT="1"/>
      <dgm:spPr/>
      <dgm:t>
        <a:bodyPr/>
        <a:lstStyle/>
        <a:p>
          <a:r>
            <a:rPr lang="es-EC" sz="1400" dirty="0"/>
            <a:t>Área del lenguaje </a:t>
          </a:r>
        </a:p>
      </dgm:t>
    </dgm:pt>
    <dgm:pt modelId="{EFDB4B03-6153-4682-952D-1D2A421EB742}" type="parTrans" cxnId="{5CFBF6D7-F9D2-41A0-8E2C-C47DB50FD4F7}">
      <dgm:prSet/>
      <dgm:spPr/>
      <dgm:t>
        <a:bodyPr/>
        <a:lstStyle/>
        <a:p>
          <a:endParaRPr lang="es-EC" sz="1400"/>
        </a:p>
      </dgm:t>
    </dgm:pt>
    <dgm:pt modelId="{0764A846-81E9-4F9A-923A-54184F93D069}" type="sibTrans" cxnId="{5CFBF6D7-F9D2-41A0-8E2C-C47DB50FD4F7}">
      <dgm:prSet/>
      <dgm:spPr/>
      <dgm:t>
        <a:bodyPr/>
        <a:lstStyle/>
        <a:p>
          <a:endParaRPr lang="es-EC" sz="1400"/>
        </a:p>
      </dgm:t>
    </dgm:pt>
    <dgm:pt modelId="{176FAADB-483D-45FA-B526-522F2A442B46}" type="pres">
      <dgm:prSet presAssocID="{7F453A10-FF18-4834-800A-670E5957F196}" presName="Name0" presStyleCnt="0">
        <dgm:presLayoutVars>
          <dgm:dir/>
          <dgm:animLvl val="lvl"/>
          <dgm:resizeHandles val="exact"/>
        </dgm:presLayoutVars>
      </dgm:prSet>
      <dgm:spPr/>
    </dgm:pt>
    <dgm:pt modelId="{F03E490A-33BE-4E81-A386-31D9871F2CF1}" type="pres">
      <dgm:prSet presAssocID="{7F453A10-FF18-4834-800A-670E5957F196}" presName="tSp" presStyleCnt="0"/>
      <dgm:spPr/>
    </dgm:pt>
    <dgm:pt modelId="{2A88C972-967D-4771-B768-08DD5E1E88E8}" type="pres">
      <dgm:prSet presAssocID="{7F453A10-FF18-4834-800A-670E5957F196}" presName="bSp" presStyleCnt="0"/>
      <dgm:spPr/>
    </dgm:pt>
    <dgm:pt modelId="{260D173C-AA0E-4702-837A-D56A6E6E8892}" type="pres">
      <dgm:prSet presAssocID="{7F453A10-FF18-4834-800A-670E5957F196}" presName="process" presStyleCnt="0"/>
      <dgm:spPr/>
    </dgm:pt>
    <dgm:pt modelId="{E0C384A8-452C-4D16-874F-29954160D14C}" type="pres">
      <dgm:prSet presAssocID="{44935D84-C175-4C3A-8820-5FB9FBCDFA1D}" presName="composite1" presStyleCnt="0"/>
      <dgm:spPr/>
    </dgm:pt>
    <dgm:pt modelId="{EE65FB40-AFC1-419F-93FA-1155BD0A5F68}" type="pres">
      <dgm:prSet presAssocID="{44935D84-C175-4C3A-8820-5FB9FBCDFA1D}" presName="dummyNode1" presStyleLbl="node1" presStyleIdx="0" presStyleCnt="3"/>
      <dgm:spPr/>
    </dgm:pt>
    <dgm:pt modelId="{1389FB04-FB66-4860-A2A2-7E60082AD202}" type="pres">
      <dgm:prSet presAssocID="{44935D84-C175-4C3A-8820-5FB9FBCDFA1D}" presName="childNode1" presStyleLbl="bgAcc1" presStyleIdx="0" presStyleCnt="3">
        <dgm:presLayoutVars>
          <dgm:bulletEnabled val="1"/>
        </dgm:presLayoutVars>
      </dgm:prSet>
      <dgm:spPr/>
    </dgm:pt>
    <dgm:pt modelId="{36EFBBF1-5B62-4634-8D23-CD1654559589}" type="pres">
      <dgm:prSet presAssocID="{44935D84-C175-4C3A-8820-5FB9FBCDFA1D}" presName="childNode1tx" presStyleLbl="bgAcc1" presStyleIdx="0" presStyleCnt="3">
        <dgm:presLayoutVars>
          <dgm:bulletEnabled val="1"/>
        </dgm:presLayoutVars>
      </dgm:prSet>
      <dgm:spPr/>
    </dgm:pt>
    <dgm:pt modelId="{A38B19FC-52A5-4E75-886D-B870BED18950}" type="pres">
      <dgm:prSet presAssocID="{44935D84-C175-4C3A-8820-5FB9FBCDFA1D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099CF6D8-E199-471C-A31B-B9A8E1424528}" type="pres">
      <dgm:prSet presAssocID="{44935D84-C175-4C3A-8820-5FB9FBCDFA1D}" presName="connSite1" presStyleCnt="0"/>
      <dgm:spPr/>
    </dgm:pt>
    <dgm:pt modelId="{EDC32811-E1C7-4B76-8FEA-EA30BDA69A73}" type="pres">
      <dgm:prSet presAssocID="{E3CC1C9C-C5DF-4012-8323-23B426388832}" presName="Name9" presStyleLbl="sibTrans2D1" presStyleIdx="0" presStyleCnt="2" custLinFactNeighborX="21225" custLinFactNeighborY="-14642"/>
      <dgm:spPr/>
    </dgm:pt>
    <dgm:pt modelId="{4C5D980A-4D20-4B12-9527-BECA84083E96}" type="pres">
      <dgm:prSet presAssocID="{7D63E807-2B44-41C2-BCF8-E528CB950C4A}" presName="composite2" presStyleCnt="0"/>
      <dgm:spPr/>
    </dgm:pt>
    <dgm:pt modelId="{63AADCCA-E322-4B92-B532-195AADCD7751}" type="pres">
      <dgm:prSet presAssocID="{7D63E807-2B44-41C2-BCF8-E528CB950C4A}" presName="dummyNode2" presStyleLbl="node1" presStyleIdx="0" presStyleCnt="3"/>
      <dgm:spPr/>
    </dgm:pt>
    <dgm:pt modelId="{1F4F0BAA-FF1C-448A-87CF-71E157195B1B}" type="pres">
      <dgm:prSet presAssocID="{7D63E807-2B44-41C2-BCF8-E528CB950C4A}" presName="childNode2" presStyleLbl="bgAcc1" presStyleIdx="1" presStyleCnt="3">
        <dgm:presLayoutVars>
          <dgm:bulletEnabled val="1"/>
        </dgm:presLayoutVars>
      </dgm:prSet>
      <dgm:spPr/>
    </dgm:pt>
    <dgm:pt modelId="{2A8CB6A7-68A0-4CB1-A8FD-95B6EE9F92C5}" type="pres">
      <dgm:prSet presAssocID="{7D63E807-2B44-41C2-BCF8-E528CB950C4A}" presName="childNode2tx" presStyleLbl="bgAcc1" presStyleIdx="1" presStyleCnt="3">
        <dgm:presLayoutVars>
          <dgm:bulletEnabled val="1"/>
        </dgm:presLayoutVars>
      </dgm:prSet>
      <dgm:spPr/>
    </dgm:pt>
    <dgm:pt modelId="{FBC9246E-C734-4CFC-B548-9EB7F363ACE1}" type="pres">
      <dgm:prSet presAssocID="{7D63E807-2B44-41C2-BCF8-E528CB950C4A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43749E2D-9606-45CD-BC1E-549BD1FD493D}" type="pres">
      <dgm:prSet presAssocID="{7D63E807-2B44-41C2-BCF8-E528CB950C4A}" presName="connSite2" presStyleCnt="0"/>
      <dgm:spPr/>
    </dgm:pt>
    <dgm:pt modelId="{D420CA16-290A-4F73-B9A6-1A985024157A}" type="pres">
      <dgm:prSet presAssocID="{D1D60FE3-8ADA-4B3D-A448-8CE43D7186CF}" presName="Name18" presStyleLbl="sibTrans2D1" presStyleIdx="1" presStyleCnt="2" custLinFactNeighborX="-427" custLinFactNeighborY="12736"/>
      <dgm:spPr/>
    </dgm:pt>
    <dgm:pt modelId="{866005E2-68E7-4746-968A-56DF86B9376F}" type="pres">
      <dgm:prSet presAssocID="{E74CE418-6971-4A9A-9F2B-917CA2F2B837}" presName="composite1" presStyleCnt="0"/>
      <dgm:spPr/>
    </dgm:pt>
    <dgm:pt modelId="{A622DCB4-09F5-4782-9E60-A7551686BDF4}" type="pres">
      <dgm:prSet presAssocID="{E74CE418-6971-4A9A-9F2B-917CA2F2B837}" presName="dummyNode1" presStyleLbl="node1" presStyleIdx="1" presStyleCnt="3"/>
      <dgm:spPr/>
    </dgm:pt>
    <dgm:pt modelId="{FFA4C5B0-634D-41EA-A6DE-87A8FBA99B86}" type="pres">
      <dgm:prSet presAssocID="{E74CE418-6971-4A9A-9F2B-917CA2F2B837}" presName="childNode1" presStyleLbl="bgAcc1" presStyleIdx="2" presStyleCnt="3">
        <dgm:presLayoutVars>
          <dgm:bulletEnabled val="1"/>
        </dgm:presLayoutVars>
      </dgm:prSet>
      <dgm:spPr/>
    </dgm:pt>
    <dgm:pt modelId="{9E42CE06-6C09-47F4-8596-1C06285E46E3}" type="pres">
      <dgm:prSet presAssocID="{E74CE418-6971-4A9A-9F2B-917CA2F2B837}" presName="childNode1tx" presStyleLbl="bgAcc1" presStyleIdx="2" presStyleCnt="3">
        <dgm:presLayoutVars>
          <dgm:bulletEnabled val="1"/>
        </dgm:presLayoutVars>
      </dgm:prSet>
      <dgm:spPr/>
    </dgm:pt>
    <dgm:pt modelId="{828513DE-7551-4A44-8763-21F0CAC58715}" type="pres">
      <dgm:prSet presAssocID="{E74CE418-6971-4A9A-9F2B-917CA2F2B837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B86554-94CF-4E95-A700-A4DDF8696D87}" type="pres">
      <dgm:prSet presAssocID="{E74CE418-6971-4A9A-9F2B-917CA2F2B837}" presName="connSite1" presStyleCnt="0"/>
      <dgm:spPr/>
    </dgm:pt>
  </dgm:ptLst>
  <dgm:cxnLst>
    <dgm:cxn modelId="{6375A809-488D-46F0-BEB5-C280FB366065}" type="presOf" srcId="{8D65863F-4BB6-43B5-95DC-5FF3AD24700C}" destId="{FFA4C5B0-634D-41EA-A6DE-87A8FBA99B86}" srcOrd="0" destOrd="0" presId="urn:microsoft.com/office/officeart/2005/8/layout/hProcess4"/>
    <dgm:cxn modelId="{487B850D-79E1-44C2-803C-A72DEC303E80}" type="presOf" srcId="{8D65863F-4BB6-43B5-95DC-5FF3AD24700C}" destId="{9E42CE06-6C09-47F4-8596-1C06285E46E3}" srcOrd="1" destOrd="0" presId="urn:microsoft.com/office/officeart/2005/8/layout/hProcess4"/>
    <dgm:cxn modelId="{93C9C215-06CE-4A15-A5F3-AB0954C5DC65}" srcId="{44935D84-C175-4C3A-8820-5FB9FBCDFA1D}" destId="{11BFDF2E-0CA7-45C3-96EF-98AF8DB74AB0}" srcOrd="1" destOrd="0" parTransId="{89FCD155-0552-4E52-AAF0-B6091DCB7942}" sibTransId="{73591397-4B18-4189-B21F-BBA31E836E62}"/>
    <dgm:cxn modelId="{364AB163-D43B-4713-A52C-2829B0AAF084}" type="presOf" srcId="{7D63E807-2B44-41C2-BCF8-E528CB950C4A}" destId="{FBC9246E-C734-4CFC-B548-9EB7F363ACE1}" srcOrd="0" destOrd="0" presId="urn:microsoft.com/office/officeart/2005/8/layout/hProcess4"/>
    <dgm:cxn modelId="{95ABEC67-A4A0-42D2-AFC3-486B90428D25}" srcId="{E74CE418-6971-4A9A-9F2B-917CA2F2B837}" destId="{8D65863F-4BB6-43B5-95DC-5FF3AD24700C}" srcOrd="0" destOrd="0" parTransId="{A7B8532F-0D34-49F8-91FE-C4A4C63A762E}" sibTransId="{CB473C34-0722-4496-AA7B-1762C180B519}"/>
    <dgm:cxn modelId="{B3B4B171-A20C-4ED5-9818-FEB85D92E576}" type="presOf" srcId="{11BFDF2E-0CA7-45C3-96EF-98AF8DB74AB0}" destId="{1389FB04-FB66-4860-A2A2-7E60082AD202}" srcOrd="0" destOrd="1" presId="urn:microsoft.com/office/officeart/2005/8/layout/hProcess4"/>
    <dgm:cxn modelId="{00DB2058-F68A-4920-B3F5-2F66EC7F43C5}" srcId="{7D63E807-2B44-41C2-BCF8-E528CB950C4A}" destId="{44ACFF06-DB0D-4FC3-81B7-CCD189CD6B37}" srcOrd="0" destOrd="0" parTransId="{084E1EE7-64C1-4E88-844B-1395B83DB6FC}" sibTransId="{41497FA1-20B9-4C06-BAEC-EB459F98FA50}"/>
    <dgm:cxn modelId="{3E591879-67A7-4988-B895-4BF5C949BE12}" srcId="{7F453A10-FF18-4834-800A-670E5957F196}" destId="{E74CE418-6971-4A9A-9F2B-917CA2F2B837}" srcOrd="2" destOrd="0" parTransId="{4DBFF9D1-7DAD-494C-8568-2B2FF65D95B2}" sibTransId="{C6E11388-E9BB-4557-B964-F3EF2A12E08A}"/>
    <dgm:cxn modelId="{5036E759-E334-48C4-A3B6-D4B6A54D0D29}" type="presOf" srcId="{E74CE418-6971-4A9A-9F2B-917CA2F2B837}" destId="{828513DE-7551-4A44-8763-21F0CAC58715}" srcOrd="0" destOrd="0" presId="urn:microsoft.com/office/officeart/2005/8/layout/hProcess4"/>
    <dgm:cxn modelId="{93AA7F83-1B19-406C-8766-61A256BDB65D}" type="presOf" srcId="{BC3980C4-5326-4570-9AB8-713D139F1057}" destId="{1389FB04-FB66-4860-A2A2-7E60082AD202}" srcOrd="0" destOrd="0" presId="urn:microsoft.com/office/officeart/2005/8/layout/hProcess4"/>
    <dgm:cxn modelId="{9E315C8A-7BF6-42F9-B8EC-BF142494B208}" type="presOf" srcId="{BC3980C4-5326-4570-9AB8-713D139F1057}" destId="{36EFBBF1-5B62-4634-8D23-CD1654559589}" srcOrd="1" destOrd="0" presId="urn:microsoft.com/office/officeart/2005/8/layout/hProcess4"/>
    <dgm:cxn modelId="{8C41B796-B0D0-4440-87F9-B08D3FEBB0CA}" type="presOf" srcId="{11BFDF2E-0CA7-45C3-96EF-98AF8DB74AB0}" destId="{36EFBBF1-5B62-4634-8D23-CD1654559589}" srcOrd="1" destOrd="1" presId="urn:microsoft.com/office/officeart/2005/8/layout/hProcess4"/>
    <dgm:cxn modelId="{510775A0-A42B-41DB-8615-36CCBC38717E}" srcId="{44935D84-C175-4C3A-8820-5FB9FBCDFA1D}" destId="{BC3980C4-5326-4570-9AB8-713D139F1057}" srcOrd="0" destOrd="0" parTransId="{815831FA-4A6D-40CA-BB02-A209C8240FCC}" sibTransId="{A3698BAE-25B3-4A90-9F0A-F415B21199B5}"/>
    <dgm:cxn modelId="{32C23CAB-335D-45C3-9209-61053FDD76BD}" type="presOf" srcId="{257AF629-D97B-44B9-8AD3-61A08BF0D61A}" destId="{2A8CB6A7-68A0-4CB1-A8FD-95B6EE9F92C5}" srcOrd="1" destOrd="1" presId="urn:microsoft.com/office/officeart/2005/8/layout/hProcess4"/>
    <dgm:cxn modelId="{C2FF25B0-27F4-4401-BDBD-359782384C49}" srcId="{7D63E807-2B44-41C2-BCF8-E528CB950C4A}" destId="{257AF629-D97B-44B9-8AD3-61A08BF0D61A}" srcOrd="1" destOrd="0" parTransId="{C4DEC7E6-811E-4E4F-9EE9-7AE5C5FF62C2}" sibTransId="{93DDE0EE-2105-4EE7-9465-DDE0431CF2B5}"/>
    <dgm:cxn modelId="{4E9477B6-B780-41A5-BE4C-73F8B6D054EB}" type="presOf" srcId="{D1D60FE3-8ADA-4B3D-A448-8CE43D7186CF}" destId="{D420CA16-290A-4F73-B9A6-1A985024157A}" srcOrd="0" destOrd="0" presId="urn:microsoft.com/office/officeart/2005/8/layout/hProcess4"/>
    <dgm:cxn modelId="{5FD8FCC8-99B3-43FD-91AC-7720E982AE0B}" type="presOf" srcId="{257AF629-D97B-44B9-8AD3-61A08BF0D61A}" destId="{1F4F0BAA-FF1C-448A-87CF-71E157195B1B}" srcOrd="0" destOrd="1" presId="urn:microsoft.com/office/officeart/2005/8/layout/hProcess4"/>
    <dgm:cxn modelId="{1D2960D5-EC16-4B1F-AFD5-2B8BDF141E71}" type="presOf" srcId="{44935D84-C175-4C3A-8820-5FB9FBCDFA1D}" destId="{A38B19FC-52A5-4E75-886D-B870BED18950}" srcOrd="0" destOrd="0" presId="urn:microsoft.com/office/officeart/2005/8/layout/hProcess4"/>
    <dgm:cxn modelId="{5CFBF6D7-F9D2-41A0-8E2C-C47DB50FD4F7}" srcId="{7D63E807-2B44-41C2-BCF8-E528CB950C4A}" destId="{BA43FBD9-9D24-477B-869D-DD68B63115E8}" srcOrd="2" destOrd="0" parTransId="{EFDB4B03-6153-4682-952D-1D2A421EB742}" sibTransId="{0764A846-81E9-4F9A-923A-54184F93D069}"/>
    <dgm:cxn modelId="{366B02DB-8EAA-4611-BE02-1B1C06FD029D}" type="presOf" srcId="{BA43FBD9-9D24-477B-869D-DD68B63115E8}" destId="{1F4F0BAA-FF1C-448A-87CF-71E157195B1B}" srcOrd="0" destOrd="2" presId="urn:microsoft.com/office/officeart/2005/8/layout/hProcess4"/>
    <dgm:cxn modelId="{22873DE3-89C7-4C45-A1BD-5B6752FB8BF3}" type="presOf" srcId="{44ACFF06-DB0D-4FC3-81B7-CCD189CD6B37}" destId="{1F4F0BAA-FF1C-448A-87CF-71E157195B1B}" srcOrd="0" destOrd="0" presId="urn:microsoft.com/office/officeart/2005/8/layout/hProcess4"/>
    <dgm:cxn modelId="{F47825EE-D3C1-4ABB-A6DC-CD799F2F1B5E}" type="presOf" srcId="{BA43FBD9-9D24-477B-869D-DD68B63115E8}" destId="{2A8CB6A7-68A0-4CB1-A8FD-95B6EE9F92C5}" srcOrd="1" destOrd="2" presId="urn:microsoft.com/office/officeart/2005/8/layout/hProcess4"/>
    <dgm:cxn modelId="{D3F8D4EE-4D82-4F4F-830B-060C4BBAA429}" type="presOf" srcId="{E3CC1C9C-C5DF-4012-8323-23B426388832}" destId="{EDC32811-E1C7-4B76-8FEA-EA30BDA69A73}" srcOrd="0" destOrd="0" presId="urn:microsoft.com/office/officeart/2005/8/layout/hProcess4"/>
    <dgm:cxn modelId="{992B76F6-0DE8-4861-A6C0-39B40FDBE6BB}" srcId="{7F453A10-FF18-4834-800A-670E5957F196}" destId="{7D63E807-2B44-41C2-BCF8-E528CB950C4A}" srcOrd="1" destOrd="0" parTransId="{CCC50EFB-9F13-4A9A-A158-D0F9B8885594}" sibTransId="{D1D60FE3-8ADA-4B3D-A448-8CE43D7186CF}"/>
    <dgm:cxn modelId="{01C330FC-ACD4-4BE2-8549-4D6FC5C65492}" srcId="{7F453A10-FF18-4834-800A-670E5957F196}" destId="{44935D84-C175-4C3A-8820-5FB9FBCDFA1D}" srcOrd="0" destOrd="0" parTransId="{E5081FB7-57A6-4EE5-9F61-7B61FA31B47C}" sibTransId="{E3CC1C9C-C5DF-4012-8323-23B426388832}"/>
    <dgm:cxn modelId="{C9EA7AFE-BA30-4E2C-9456-AFD676CD6028}" type="presOf" srcId="{44ACFF06-DB0D-4FC3-81B7-CCD189CD6B37}" destId="{2A8CB6A7-68A0-4CB1-A8FD-95B6EE9F92C5}" srcOrd="1" destOrd="0" presId="urn:microsoft.com/office/officeart/2005/8/layout/hProcess4"/>
    <dgm:cxn modelId="{3F973BFF-737B-4479-85B1-A0BABAC81023}" type="presOf" srcId="{7F453A10-FF18-4834-800A-670E5957F196}" destId="{176FAADB-483D-45FA-B526-522F2A442B46}" srcOrd="0" destOrd="0" presId="urn:microsoft.com/office/officeart/2005/8/layout/hProcess4"/>
    <dgm:cxn modelId="{6AEA967F-88F8-40DD-8B6C-43CC996E5C52}" type="presParOf" srcId="{176FAADB-483D-45FA-B526-522F2A442B46}" destId="{F03E490A-33BE-4E81-A386-31D9871F2CF1}" srcOrd="0" destOrd="0" presId="urn:microsoft.com/office/officeart/2005/8/layout/hProcess4"/>
    <dgm:cxn modelId="{4575E82B-6BE9-4188-B858-5795D6862E55}" type="presParOf" srcId="{176FAADB-483D-45FA-B526-522F2A442B46}" destId="{2A88C972-967D-4771-B768-08DD5E1E88E8}" srcOrd="1" destOrd="0" presId="urn:microsoft.com/office/officeart/2005/8/layout/hProcess4"/>
    <dgm:cxn modelId="{66A46CBF-62E4-4833-8074-7332E388E37F}" type="presParOf" srcId="{176FAADB-483D-45FA-B526-522F2A442B46}" destId="{260D173C-AA0E-4702-837A-D56A6E6E8892}" srcOrd="2" destOrd="0" presId="urn:microsoft.com/office/officeart/2005/8/layout/hProcess4"/>
    <dgm:cxn modelId="{32B35C95-B892-4F3A-A6CA-503B6D59D8E5}" type="presParOf" srcId="{260D173C-AA0E-4702-837A-D56A6E6E8892}" destId="{E0C384A8-452C-4D16-874F-29954160D14C}" srcOrd="0" destOrd="0" presId="urn:microsoft.com/office/officeart/2005/8/layout/hProcess4"/>
    <dgm:cxn modelId="{A99A19BB-82E3-44B5-8389-B32735FD019A}" type="presParOf" srcId="{E0C384A8-452C-4D16-874F-29954160D14C}" destId="{EE65FB40-AFC1-419F-93FA-1155BD0A5F68}" srcOrd="0" destOrd="0" presId="urn:microsoft.com/office/officeart/2005/8/layout/hProcess4"/>
    <dgm:cxn modelId="{88E4785E-5CB1-464E-AB08-71BFB0669958}" type="presParOf" srcId="{E0C384A8-452C-4D16-874F-29954160D14C}" destId="{1389FB04-FB66-4860-A2A2-7E60082AD202}" srcOrd="1" destOrd="0" presId="urn:microsoft.com/office/officeart/2005/8/layout/hProcess4"/>
    <dgm:cxn modelId="{80CBB867-8F8E-4E07-A66A-EFF62FFDBCF2}" type="presParOf" srcId="{E0C384A8-452C-4D16-874F-29954160D14C}" destId="{36EFBBF1-5B62-4634-8D23-CD1654559589}" srcOrd="2" destOrd="0" presId="urn:microsoft.com/office/officeart/2005/8/layout/hProcess4"/>
    <dgm:cxn modelId="{18CA7BA6-8BE1-46FD-BD4C-1E59327AF384}" type="presParOf" srcId="{E0C384A8-452C-4D16-874F-29954160D14C}" destId="{A38B19FC-52A5-4E75-886D-B870BED18950}" srcOrd="3" destOrd="0" presId="urn:microsoft.com/office/officeart/2005/8/layout/hProcess4"/>
    <dgm:cxn modelId="{4789AF89-592D-4E52-BFB6-6C22B796D2B0}" type="presParOf" srcId="{E0C384A8-452C-4D16-874F-29954160D14C}" destId="{099CF6D8-E199-471C-A31B-B9A8E1424528}" srcOrd="4" destOrd="0" presId="urn:microsoft.com/office/officeart/2005/8/layout/hProcess4"/>
    <dgm:cxn modelId="{700D68AB-5B5E-44A8-9A28-26E591C5C541}" type="presParOf" srcId="{260D173C-AA0E-4702-837A-D56A6E6E8892}" destId="{EDC32811-E1C7-4B76-8FEA-EA30BDA69A73}" srcOrd="1" destOrd="0" presId="urn:microsoft.com/office/officeart/2005/8/layout/hProcess4"/>
    <dgm:cxn modelId="{269E69D2-EA7B-4E82-BEB7-F4EBB43CFC11}" type="presParOf" srcId="{260D173C-AA0E-4702-837A-D56A6E6E8892}" destId="{4C5D980A-4D20-4B12-9527-BECA84083E96}" srcOrd="2" destOrd="0" presId="urn:microsoft.com/office/officeart/2005/8/layout/hProcess4"/>
    <dgm:cxn modelId="{37AB4017-4873-416A-9EEA-AC406D6F1618}" type="presParOf" srcId="{4C5D980A-4D20-4B12-9527-BECA84083E96}" destId="{63AADCCA-E322-4B92-B532-195AADCD7751}" srcOrd="0" destOrd="0" presId="urn:microsoft.com/office/officeart/2005/8/layout/hProcess4"/>
    <dgm:cxn modelId="{D649D4AF-723D-410E-80E0-D8D00FF2FB19}" type="presParOf" srcId="{4C5D980A-4D20-4B12-9527-BECA84083E96}" destId="{1F4F0BAA-FF1C-448A-87CF-71E157195B1B}" srcOrd="1" destOrd="0" presId="urn:microsoft.com/office/officeart/2005/8/layout/hProcess4"/>
    <dgm:cxn modelId="{3069CBF4-D3C3-4EBF-BD48-8242FC1A2DDC}" type="presParOf" srcId="{4C5D980A-4D20-4B12-9527-BECA84083E96}" destId="{2A8CB6A7-68A0-4CB1-A8FD-95B6EE9F92C5}" srcOrd="2" destOrd="0" presId="urn:microsoft.com/office/officeart/2005/8/layout/hProcess4"/>
    <dgm:cxn modelId="{A13CF45C-7CA7-4D54-B544-F171AD4B3BC7}" type="presParOf" srcId="{4C5D980A-4D20-4B12-9527-BECA84083E96}" destId="{FBC9246E-C734-4CFC-B548-9EB7F363ACE1}" srcOrd="3" destOrd="0" presId="urn:microsoft.com/office/officeart/2005/8/layout/hProcess4"/>
    <dgm:cxn modelId="{B450C9A4-090A-42D8-BCD4-A4DD94157080}" type="presParOf" srcId="{4C5D980A-4D20-4B12-9527-BECA84083E96}" destId="{43749E2D-9606-45CD-BC1E-549BD1FD493D}" srcOrd="4" destOrd="0" presId="urn:microsoft.com/office/officeart/2005/8/layout/hProcess4"/>
    <dgm:cxn modelId="{BAC3AB3A-630C-4538-9698-4475866674EC}" type="presParOf" srcId="{260D173C-AA0E-4702-837A-D56A6E6E8892}" destId="{D420CA16-290A-4F73-B9A6-1A985024157A}" srcOrd="3" destOrd="0" presId="urn:microsoft.com/office/officeart/2005/8/layout/hProcess4"/>
    <dgm:cxn modelId="{8AA74296-81D9-4B82-81F4-8B1A68FAC5EA}" type="presParOf" srcId="{260D173C-AA0E-4702-837A-D56A6E6E8892}" destId="{866005E2-68E7-4746-968A-56DF86B9376F}" srcOrd="4" destOrd="0" presId="urn:microsoft.com/office/officeart/2005/8/layout/hProcess4"/>
    <dgm:cxn modelId="{EC54273C-0F4D-4F73-91FD-7C50C543D8DF}" type="presParOf" srcId="{866005E2-68E7-4746-968A-56DF86B9376F}" destId="{A622DCB4-09F5-4782-9E60-A7551686BDF4}" srcOrd="0" destOrd="0" presId="urn:microsoft.com/office/officeart/2005/8/layout/hProcess4"/>
    <dgm:cxn modelId="{474A531F-27BE-4B8E-BAB2-B8F7300075E1}" type="presParOf" srcId="{866005E2-68E7-4746-968A-56DF86B9376F}" destId="{FFA4C5B0-634D-41EA-A6DE-87A8FBA99B86}" srcOrd="1" destOrd="0" presId="urn:microsoft.com/office/officeart/2005/8/layout/hProcess4"/>
    <dgm:cxn modelId="{C09C385B-3DDB-4533-A98E-AF86560B8E84}" type="presParOf" srcId="{866005E2-68E7-4746-968A-56DF86B9376F}" destId="{9E42CE06-6C09-47F4-8596-1C06285E46E3}" srcOrd="2" destOrd="0" presId="urn:microsoft.com/office/officeart/2005/8/layout/hProcess4"/>
    <dgm:cxn modelId="{5D13A97C-2623-41DD-9DD7-4FFF202F7F48}" type="presParOf" srcId="{866005E2-68E7-4746-968A-56DF86B9376F}" destId="{828513DE-7551-4A44-8763-21F0CAC58715}" srcOrd="3" destOrd="0" presId="urn:microsoft.com/office/officeart/2005/8/layout/hProcess4"/>
    <dgm:cxn modelId="{50E9BFEE-C6F7-494E-AB44-8DB2D5F71022}" type="presParOf" srcId="{866005E2-68E7-4746-968A-56DF86B9376F}" destId="{3EB86554-94CF-4E95-A700-A4DDF8696D8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0E5B522-4A9A-4DC5-934F-A4CF5239612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4F4613-25CE-4930-9EA7-892560600568}">
      <dgm:prSet phldrT="[Texto]" custT="1"/>
      <dgm:spPr/>
      <dgm:t>
        <a:bodyPr/>
        <a:lstStyle/>
        <a:p>
          <a:pPr algn="l"/>
          <a:r>
            <a:rPr lang="es-ES" sz="1600" b="0" dirty="0">
              <a:latin typeface="+mn-lt"/>
              <a:cs typeface="Times New Roman" panose="02020603050405020304" pitchFamily="18" charset="0"/>
            </a:rPr>
            <a:t>Es importante crear propósitos de aprendizaje para tener una evaluación participativa, continua y completa</a:t>
          </a:r>
          <a:endParaRPr lang="es-ES" sz="1600" dirty="0">
            <a:latin typeface="+mn-lt"/>
            <a:cs typeface="Times New Roman" panose="02020603050405020304" pitchFamily="18" charset="0"/>
          </a:endParaRPr>
        </a:p>
      </dgm:t>
    </dgm:pt>
    <dgm:pt modelId="{D7A48018-F900-4296-86AA-48F08A7C9717}" type="parTrans" cxnId="{EC4A6528-684A-42EC-818D-9C81339D2454}">
      <dgm:prSet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17A0908-3C62-403C-8177-F6F0E80CD675}" type="sibTrans" cxnId="{EC4A6528-684A-42EC-818D-9C81339D2454}">
      <dgm:prSet custT="1"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04E6672C-52EF-47D2-AC30-3693F80CF8A2}">
      <dgm:prSet phldrT="[Texto]" custT="1"/>
      <dgm:spPr/>
      <dgm:t>
        <a:bodyPr/>
        <a:lstStyle/>
        <a:p>
          <a:pPr algn="l"/>
          <a:r>
            <a:rPr lang="es-ES" sz="1600" dirty="0">
              <a:latin typeface="+mn-lt"/>
              <a:cs typeface="Times New Roman" panose="02020603050405020304" pitchFamily="18" charset="0"/>
            </a:rPr>
            <a:t>Las docentes de educación inicial deben mantenerse actualizadas respecto a las técnicas e instrumentos de evaluación, para que facilite su correcta aplicación</a:t>
          </a:r>
        </a:p>
      </dgm:t>
    </dgm:pt>
    <dgm:pt modelId="{22498901-AE7D-4541-8A2E-BA9F7F13CFAB}" type="parTrans" cxnId="{7D57C8F9-6264-4657-8ED4-CEBD92D09FFD}">
      <dgm:prSet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30060196-AFA4-4CC6-95AB-FF73479A9141}" type="sibTrans" cxnId="{7D57C8F9-6264-4657-8ED4-CEBD92D09FFD}">
      <dgm:prSet custT="1"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BAA1AE9C-E7E5-4ABA-9D7B-1D60F45DA028}">
      <dgm:prSet phldrT="[Texto]" custT="1"/>
      <dgm:spPr/>
      <dgm:t>
        <a:bodyPr/>
        <a:lstStyle/>
        <a:p>
          <a:pPr algn="l"/>
          <a:r>
            <a:rPr lang="es-ES" sz="1600" dirty="0">
              <a:latin typeface="+mn-lt"/>
              <a:cs typeface="Times New Roman" panose="02020603050405020304" pitchFamily="18" charset="0"/>
            </a:rPr>
            <a:t>Se recomienda mantener habitualmente capacitadas a las docentes del nivel inicial sobre la importancia del proceso de evaluación</a:t>
          </a:r>
        </a:p>
      </dgm:t>
    </dgm:pt>
    <dgm:pt modelId="{E1FAB93C-B3B0-49E2-ABA2-B48FF26050D3}" type="parTrans" cxnId="{BDAA6055-316E-48C2-9F06-124F87E54C11}">
      <dgm:prSet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C40D2C10-F4FD-42CC-9C29-33CF109A8BDC}" type="sibTrans" cxnId="{BDAA6055-316E-48C2-9F06-124F87E54C11}">
      <dgm:prSet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245DD6F-7166-4F2B-913B-2718B96FBEDF}">
      <dgm:prSet custT="1"/>
      <dgm:spPr/>
      <dgm:t>
        <a:bodyPr/>
        <a:lstStyle/>
        <a:p>
          <a:pPr algn="l"/>
          <a:r>
            <a:rPr lang="es-ES" sz="1600" dirty="0">
              <a:latin typeface="+mn-lt"/>
              <a:cs typeface="Times New Roman" panose="02020603050405020304" pitchFamily="18" charset="0"/>
            </a:rPr>
            <a:t>Crear ambientes de diálogo y debate entre las docentes, en torno a las técnicas e instrumentos que son empleados, para que obtengan una guía de aquellas prácticas</a:t>
          </a:r>
        </a:p>
      </dgm:t>
    </dgm:pt>
    <dgm:pt modelId="{295D9B4A-D2EC-4EC5-88F8-8510BDE46743}" type="parTrans" cxnId="{4232109D-09D7-4398-8FA6-B804B654F02F}">
      <dgm:prSet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E166E382-63EF-40D6-9D6B-7E25B51E81D0}" type="sibTrans" cxnId="{4232109D-09D7-4398-8FA6-B804B654F02F}">
      <dgm:prSet custT="1"/>
      <dgm:spPr/>
      <dgm:t>
        <a:bodyPr/>
        <a:lstStyle/>
        <a:p>
          <a:pPr algn="just"/>
          <a:endParaRPr lang="es-ES" sz="1600">
            <a:latin typeface="+mn-lt"/>
            <a:cs typeface="Times New Roman" panose="02020603050405020304" pitchFamily="18" charset="0"/>
          </a:endParaRPr>
        </a:p>
      </dgm:t>
    </dgm:pt>
    <dgm:pt modelId="{299946F7-833E-479D-ADC7-E8A09AAC5945}" type="pres">
      <dgm:prSet presAssocID="{90E5B522-4A9A-4DC5-934F-A4CF52396129}" presName="Name0" presStyleCnt="0">
        <dgm:presLayoutVars>
          <dgm:dir/>
          <dgm:resizeHandles val="exact"/>
        </dgm:presLayoutVars>
      </dgm:prSet>
      <dgm:spPr/>
    </dgm:pt>
    <dgm:pt modelId="{D4A905F4-6779-487D-B3BC-EFDD61C1B236}" type="pres">
      <dgm:prSet presAssocID="{184F4613-25CE-4930-9EA7-892560600568}" presName="node" presStyleLbl="node1" presStyleIdx="0" presStyleCnt="4" custScaleX="116465" custScaleY="85630">
        <dgm:presLayoutVars>
          <dgm:bulletEnabled val="1"/>
        </dgm:presLayoutVars>
      </dgm:prSet>
      <dgm:spPr/>
    </dgm:pt>
    <dgm:pt modelId="{4222486F-41CE-45A7-BB21-3728FEF094F2}" type="pres">
      <dgm:prSet presAssocID="{B17A0908-3C62-403C-8177-F6F0E80CD675}" presName="sibTrans" presStyleLbl="sibTrans2D1" presStyleIdx="0" presStyleCnt="3"/>
      <dgm:spPr/>
    </dgm:pt>
    <dgm:pt modelId="{6C1594DA-D297-4D7B-9377-C652ACF4DC51}" type="pres">
      <dgm:prSet presAssocID="{B17A0908-3C62-403C-8177-F6F0E80CD675}" presName="connectorText" presStyleLbl="sibTrans2D1" presStyleIdx="0" presStyleCnt="3"/>
      <dgm:spPr/>
    </dgm:pt>
    <dgm:pt modelId="{F91CF482-929B-4BE5-A9D2-C9A1ECB388FA}" type="pres">
      <dgm:prSet presAssocID="{2245DD6F-7166-4F2B-913B-2718B96FBEDF}" presName="node" presStyleLbl="node1" presStyleIdx="1" presStyleCnt="4" custScaleX="143827" custScaleY="86600">
        <dgm:presLayoutVars>
          <dgm:bulletEnabled val="1"/>
        </dgm:presLayoutVars>
      </dgm:prSet>
      <dgm:spPr/>
    </dgm:pt>
    <dgm:pt modelId="{AE6AA8B8-5894-43DA-A541-F285D2CC7268}" type="pres">
      <dgm:prSet presAssocID="{E166E382-63EF-40D6-9D6B-7E25B51E81D0}" presName="sibTrans" presStyleLbl="sibTrans2D1" presStyleIdx="1" presStyleCnt="3"/>
      <dgm:spPr/>
    </dgm:pt>
    <dgm:pt modelId="{46572473-66EC-4C89-86FA-3E560F4C080F}" type="pres">
      <dgm:prSet presAssocID="{E166E382-63EF-40D6-9D6B-7E25B51E81D0}" presName="connectorText" presStyleLbl="sibTrans2D1" presStyleIdx="1" presStyleCnt="3"/>
      <dgm:spPr/>
    </dgm:pt>
    <dgm:pt modelId="{E795E2A9-6285-48E7-AF46-B4AA01AD3C7E}" type="pres">
      <dgm:prSet presAssocID="{04E6672C-52EF-47D2-AC30-3693F80CF8A2}" presName="node" presStyleLbl="node1" presStyleIdx="2" presStyleCnt="4" custScaleX="132003" custScaleY="95541">
        <dgm:presLayoutVars>
          <dgm:bulletEnabled val="1"/>
        </dgm:presLayoutVars>
      </dgm:prSet>
      <dgm:spPr/>
    </dgm:pt>
    <dgm:pt modelId="{97B03BEF-D2EC-4CBA-A6C6-D34D01F07F5A}" type="pres">
      <dgm:prSet presAssocID="{30060196-AFA4-4CC6-95AB-FF73479A9141}" presName="sibTrans" presStyleLbl="sibTrans2D1" presStyleIdx="2" presStyleCnt="3"/>
      <dgm:spPr/>
    </dgm:pt>
    <dgm:pt modelId="{FA6E2D80-22F0-4F9A-8A14-63904F1FD4CE}" type="pres">
      <dgm:prSet presAssocID="{30060196-AFA4-4CC6-95AB-FF73479A9141}" presName="connectorText" presStyleLbl="sibTrans2D1" presStyleIdx="2" presStyleCnt="3"/>
      <dgm:spPr/>
    </dgm:pt>
    <dgm:pt modelId="{55A10E81-ACDF-4E7D-A501-B948D7292502}" type="pres">
      <dgm:prSet presAssocID="{BAA1AE9C-E7E5-4ABA-9D7B-1D60F45DA028}" presName="node" presStyleLbl="node1" presStyleIdx="3" presStyleCnt="4" custScaleX="116571">
        <dgm:presLayoutVars>
          <dgm:bulletEnabled val="1"/>
        </dgm:presLayoutVars>
      </dgm:prSet>
      <dgm:spPr/>
    </dgm:pt>
  </dgm:ptLst>
  <dgm:cxnLst>
    <dgm:cxn modelId="{31CB4E00-A357-4F3A-8AB1-C8D9255561C4}" type="presOf" srcId="{2245DD6F-7166-4F2B-913B-2718B96FBEDF}" destId="{F91CF482-929B-4BE5-A9D2-C9A1ECB388FA}" srcOrd="0" destOrd="0" presId="urn:microsoft.com/office/officeart/2005/8/layout/process1"/>
    <dgm:cxn modelId="{71311603-9BC7-47CA-9BDD-45202AD983E6}" type="presOf" srcId="{BAA1AE9C-E7E5-4ABA-9D7B-1D60F45DA028}" destId="{55A10E81-ACDF-4E7D-A501-B948D7292502}" srcOrd="0" destOrd="0" presId="urn:microsoft.com/office/officeart/2005/8/layout/process1"/>
    <dgm:cxn modelId="{EC4A6528-684A-42EC-818D-9C81339D2454}" srcId="{90E5B522-4A9A-4DC5-934F-A4CF52396129}" destId="{184F4613-25CE-4930-9EA7-892560600568}" srcOrd="0" destOrd="0" parTransId="{D7A48018-F900-4296-86AA-48F08A7C9717}" sibTransId="{B17A0908-3C62-403C-8177-F6F0E80CD675}"/>
    <dgm:cxn modelId="{610C3B36-CBE9-499F-BDDC-9C4D73E99224}" type="presOf" srcId="{04E6672C-52EF-47D2-AC30-3693F80CF8A2}" destId="{E795E2A9-6285-48E7-AF46-B4AA01AD3C7E}" srcOrd="0" destOrd="0" presId="urn:microsoft.com/office/officeart/2005/8/layout/process1"/>
    <dgm:cxn modelId="{D66FFB3C-77BD-4013-AC75-5149AAD5BC4F}" type="presOf" srcId="{B17A0908-3C62-403C-8177-F6F0E80CD675}" destId="{6C1594DA-D297-4D7B-9377-C652ACF4DC51}" srcOrd="1" destOrd="0" presId="urn:microsoft.com/office/officeart/2005/8/layout/process1"/>
    <dgm:cxn modelId="{4FCF093D-6123-40E0-BFC2-669DABFC2891}" type="presOf" srcId="{30060196-AFA4-4CC6-95AB-FF73479A9141}" destId="{FA6E2D80-22F0-4F9A-8A14-63904F1FD4CE}" srcOrd="1" destOrd="0" presId="urn:microsoft.com/office/officeart/2005/8/layout/process1"/>
    <dgm:cxn modelId="{6B2DA962-1913-4DD6-8478-3FA6A5A0ADCA}" type="presOf" srcId="{B17A0908-3C62-403C-8177-F6F0E80CD675}" destId="{4222486F-41CE-45A7-BB21-3728FEF094F2}" srcOrd="0" destOrd="0" presId="urn:microsoft.com/office/officeart/2005/8/layout/process1"/>
    <dgm:cxn modelId="{BDAA6055-316E-48C2-9F06-124F87E54C11}" srcId="{90E5B522-4A9A-4DC5-934F-A4CF52396129}" destId="{BAA1AE9C-E7E5-4ABA-9D7B-1D60F45DA028}" srcOrd="3" destOrd="0" parTransId="{E1FAB93C-B3B0-49E2-ABA2-B48FF26050D3}" sibTransId="{C40D2C10-F4FD-42CC-9C29-33CF109A8BDC}"/>
    <dgm:cxn modelId="{E184437D-947D-4F68-8732-B6F812463419}" type="presOf" srcId="{E166E382-63EF-40D6-9D6B-7E25B51E81D0}" destId="{46572473-66EC-4C89-86FA-3E560F4C080F}" srcOrd="1" destOrd="0" presId="urn:microsoft.com/office/officeart/2005/8/layout/process1"/>
    <dgm:cxn modelId="{88783781-7B19-4488-8381-22C9637FA5BB}" type="presOf" srcId="{E166E382-63EF-40D6-9D6B-7E25B51E81D0}" destId="{AE6AA8B8-5894-43DA-A541-F285D2CC7268}" srcOrd="0" destOrd="0" presId="urn:microsoft.com/office/officeart/2005/8/layout/process1"/>
    <dgm:cxn modelId="{5390CF8D-666B-479D-986D-241DA9555BF1}" type="presOf" srcId="{90E5B522-4A9A-4DC5-934F-A4CF52396129}" destId="{299946F7-833E-479D-ADC7-E8A09AAC5945}" srcOrd="0" destOrd="0" presId="urn:microsoft.com/office/officeart/2005/8/layout/process1"/>
    <dgm:cxn modelId="{848BF394-0AC0-4E36-A8FF-4948DCE891FA}" type="presOf" srcId="{30060196-AFA4-4CC6-95AB-FF73479A9141}" destId="{97B03BEF-D2EC-4CBA-A6C6-D34D01F07F5A}" srcOrd="0" destOrd="0" presId="urn:microsoft.com/office/officeart/2005/8/layout/process1"/>
    <dgm:cxn modelId="{4232109D-09D7-4398-8FA6-B804B654F02F}" srcId="{90E5B522-4A9A-4DC5-934F-A4CF52396129}" destId="{2245DD6F-7166-4F2B-913B-2718B96FBEDF}" srcOrd="1" destOrd="0" parTransId="{295D9B4A-D2EC-4EC5-88F8-8510BDE46743}" sibTransId="{E166E382-63EF-40D6-9D6B-7E25B51E81D0}"/>
    <dgm:cxn modelId="{7D57C8F9-6264-4657-8ED4-CEBD92D09FFD}" srcId="{90E5B522-4A9A-4DC5-934F-A4CF52396129}" destId="{04E6672C-52EF-47D2-AC30-3693F80CF8A2}" srcOrd="2" destOrd="0" parTransId="{22498901-AE7D-4541-8A2E-BA9F7F13CFAB}" sibTransId="{30060196-AFA4-4CC6-95AB-FF73479A9141}"/>
    <dgm:cxn modelId="{ACA629FF-47DA-46F2-A791-32959E563CF9}" type="presOf" srcId="{184F4613-25CE-4930-9EA7-892560600568}" destId="{D4A905F4-6779-487D-B3BC-EFDD61C1B236}" srcOrd="0" destOrd="0" presId="urn:microsoft.com/office/officeart/2005/8/layout/process1"/>
    <dgm:cxn modelId="{3D86AD4B-0625-41B8-B3B3-44ACD3AF97CD}" type="presParOf" srcId="{299946F7-833E-479D-ADC7-E8A09AAC5945}" destId="{D4A905F4-6779-487D-B3BC-EFDD61C1B236}" srcOrd="0" destOrd="0" presId="urn:microsoft.com/office/officeart/2005/8/layout/process1"/>
    <dgm:cxn modelId="{44928774-7E01-49E8-B9B4-060489D229A3}" type="presParOf" srcId="{299946F7-833E-479D-ADC7-E8A09AAC5945}" destId="{4222486F-41CE-45A7-BB21-3728FEF094F2}" srcOrd="1" destOrd="0" presId="urn:microsoft.com/office/officeart/2005/8/layout/process1"/>
    <dgm:cxn modelId="{E08E9234-C557-44E4-A236-38DC770F5FE3}" type="presParOf" srcId="{4222486F-41CE-45A7-BB21-3728FEF094F2}" destId="{6C1594DA-D297-4D7B-9377-C652ACF4DC51}" srcOrd="0" destOrd="0" presId="urn:microsoft.com/office/officeart/2005/8/layout/process1"/>
    <dgm:cxn modelId="{50DC2CC0-2241-4E46-B407-F0F68CEB88AF}" type="presParOf" srcId="{299946F7-833E-479D-ADC7-E8A09AAC5945}" destId="{F91CF482-929B-4BE5-A9D2-C9A1ECB388FA}" srcOrd="2" destOrd="0" presId="urn:microsoft.com/office/officeart/2005/8/layout/process1"/>
    <dgm:cxn modelId="{FE8E3B8C-89A6-4F4B-8573-4E396728CE28}" type="presParOf" srcId="{299946F7-833E-479D-ADC7-E8A09AAC5945}" destId="{AE6AA8B8-5894-43DA-A541-F285D2CC7268}" srcOrd="3" destOrd="0" presId="urn:microsoft.com/office/officeart/2005/8/layout/process1"/>
    <dgm:cxn modelId="{9C600A01-543E-4498-86D6-61CA4E6EADD5}" type="presParOf" srcId="{AE6AA8B8-5894-43DA-A541-F285D2CC7268}" destId="{46572473-66EC-4C89-86FA-3E560F4C080F}" srcOrd="0" destOrd="0" presId="urn:microsoft.com/office/officeart/2005/8/layout/process1"/>
    <dgm:cxn modelId="{48D20014-0C3C-4506-AED7-C56ED907E3EF}" type="presParOf" srcId="{299946F7-833E-479D-ADC7-E8A09AAC5945}" destId="{E795E2A9-6285-48E7-AF46-B4AA01AD3C7E}" srcOrd="4" destOrd="0" presId="urn:microsoft.com/office/officeart/2005/8/layout/process1"/>
    <dgm:cxn modelId="{FD42E73F-8FC7-4FBD-B17F-6DEAC7B7BF4F}" type="presParOf" srcId="{299946F7-833E-479D-ADC7-E8A09AAC5945}" destId="{97B03BEF-D2EC-4CBA-A6C6-D34D01F07F5A}" srcOrd="5" destOrd="0" presId="urn:microsoft.com/office/officeart/2005/8/layout/process1"/>
    <dgm:cxn modelId="{D1507F27-642C-4514-9C47-9CAB9A0D3DAA}" type="presParOf" srcId="{97B03BEF-D2EC-4CBA-A6C6-D34D01F07F5A}" destId="{FA6E2D80-22F0-4F9A-8A14-63904F1FD4CE}" srcOrd="0" destOrd="0" presId="urn:microsoft.com/office/officeart/2005/8/layout/process1"/>
    <dgm:cxn modelId="{76AB6F55-8BB7-4C06-92C5-6683ABEC9270}" type="presParOf" srcId="{299946F7-833E-479D-ADC7-E8A09AAC5945}" destId="{55A10E81-ACDF-4E7D-A501-B948D729250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85D528-D95C-4DC5-8B3A-6FDE488FA4BD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1F8DB27-10B7-4B41-8BA2-45E50D017247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Temporal</a:t>
          </a:r>
        </a:p>
      </dgm:t>
    </dgm:pt>
    <dgm:pt modelId="{9F8D9634-3246-400B-A074-8C92A447E16E}" type="parTrans" cxnId="{51CF8E4C-900D-41AE-BB2A-D546E3AC1126}">
      <dgm:prSet/>
      <dgm:spPr/>
      <dgm:t>
        <a:bodyPr/>
        <a:lstStyle/>
        <a:p>
          <a:endParaRPr lang="es-EC" sz="1600"/>
        </a:p>
      </dgm:t>
    </dgm:pt>
    <dgm:pt modelId="{7048DC8F-D61C-4B85-95A2-AA28B093FD6B}" type="sibTrans" cxnId="{51CF8E4C-900D-41AE-BB2A-D546E3AC1126}">
      <dgm:prSet/>
      <dgm:spPr/>
      <dgm:t>
        <a:bodyPr/>
        <a:lstStyle/>
        <a:p>
          <a:endParaRPr lang="es-EC" sz="1600"/>
        </a:p>
      </dgm:t>
    </dgm:pt>
    <dgm:pt modelId="{F577C324-9A27-4E8A-BA17-FD069A52335C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EC" sz="1200" dirty="0"/>
            <a:t>5 meses (Mayo - Septiembre 2021) durante el año escolar 2020-2021</a:t>
          </a:r>
        </a:p>
      </dgm:t>
    </dgm:pt>
    <dgm:pt modelId="{C324FC9E-5869-4321-80AE-5019F1FA16FD}" type="parTrans" cxnId="{D99B2680-F430-4FCA-A03D-676A2AF4D047}">
      <dgm:prSet/>
      <dgm:spPr/>
      <dgm:t>
        <a:bodyPr/>
        <a:lstStyle/>
        <a:p>
          <a:endParaRPr lang="es-EC" sz="1600"/>
        </a:p>
      </dgm:t>
    </dgm:pt>
    <dgm:pt modelId="{90137F68-5C6F-49A5-B58B-6427E626C6B1}" type="sibTrans" cxnId="{D99B2680-F430-4FCA-A03D-676A2AF4D047}">
      <dgm:prSet/>
      <dgm:spPr/>
      <dgm:t>
        <a:bodyPr/>
        <a:lstStyle/>
        <a:p>
          <a:endParaRPr lang="es-EC" sz="1600"/>
        </a:p>
      </dgm:t>
    </dgm:pt>
    <dgm:pt modelId="{30B49AA3-0A34-4DD3-A25B-E401C8ABE808}">
      <dgm:prSet phldrT="[Texto]" custT="1"/>
      <dgm:spPr>
        <a:ln>
          <a:solidFill>
            <a:schemeClr val="tx1"/>
          </a:solidFill>
        </a:ln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Espacial</a:t>
          </a:r>
        </a:p>
      </dgm:t>
    </dgm:pt>
    <dgm:pt modelId="{1A310108-BC5D-4B79-83A0-6F4F3AB10669}" type="parTrans" cxnId="{50E0AF44-9B24-4EEA-8D46-7D0B57AB0E31}">
      <dgm:prSet/>
      <dgm:spPr/>
      <dgm:t>
        <a:bodyPr/>
        <a:lstStyle/>
        <a:p>
          <a:endParaRPr lang="es-EC" sz="1600"/>
        </a:p>
      </dgm:t>
    </dgm:pt>
    <dgm:pt modelId="{97BBECB3-59BC-4D5A-B827-3393C3BAF337}" type="sibTrans" cxnId="{50E0AF44-9B24-4EEA-8D46-7D0B57AB0E31}">
      <dgm:prSet/>
      <dgm:spPr/>
      <dgm:t>
        <a:bodyPr/>
        <a:lstStyle/>
        <a:p>
          <a:endParaRPr lang="es-EC" sz="1600"/>
        </a:p>
      </dgm:t>
    </dgm:pt>
    <dgm:pt modelId="{8E11885A-3D72-4161-81EB-17D0443DDEB2}">
      <dgm:prSet phldrT="[Texto]" custT="1"/>
      <dgm:spPr/>
      <dgm:t>
        <a:bodyPr/>
        <a:lstStyle/>
        <a:p>
          <a:r>
            <a:rPr lang="es-ES" sz="1200" dirty="0">
              <a:effectLst/>
              <a:latin typeface="Arial" panose="020B0604020202020204" pitchFamily="34" charset="0"/>
              <a:ea typeface="Arial" panose="020B0604020202020204" pitchFamily="34" charset="0"/>
            </a:rPr>
            <a:t>Los Centros de Desarrollo Infantil Integral de los sectores; Mena 2, Chillogallo, Quito Sur, Ferroviaria, </a:t>
          </a:r>
          <a:r>
            <a:rPr lang="es-ES" sz="1200" dirty="0" err="1">
              <a:effectLst/>
              <a:latin typeface="Arial" panose="020B0604020202020204" pitchFamily="34" charset="0"/>
              <a:ea typeface="Arial" panose="020B0604020202020204" pitchFamily="34" charset="0"/>
            </a:rPr>
            <a:t>Caupicho</a:t>
          </a:r>
          <a:r>
            <a:rPr lang="es-ES" sz="1200" dirty="0">
              <a:effectLst/>
              <a:latin typeface="Arial" panose="020B0604020202020204" pitchFamily="34" charset="0"/>
              <a:ea typeface="Arial" panose="020B0604020202020204" pitchFamily="34" charset="0"/>
            </a:rPr>
            <a:t> y Martha Bucaram.</a:t>
          </a:r>
          <a:endParaRPr lang="es-EC" sz="1200" dirty="0"/>
        </a:p>
      </dgm:t>
    </dgm:pt>
    <dgm:pt modelId="{A48862C4-5CAD-4FC7-80DD-3B4BCC27AF48}" type="parTrans" cxnId="{72737311-31C8-41A6-9F87-78003C14C54C}">
      <dgm:prSet/>
      <dgm:spPr/>
      <dgm:t>
        <a:bodyPr/>
        <a:lstStyle/>
        <a:p>
          <a:endParaRPr lang="es-EC" sz="1600"/>
        </a:p>
      </dgm:t>
    </dgm:pt>
    <dgm:pt modelId="{E98862A6-5861-43D1-968A-0CA0E4AE8819}" type="sibTrans" cxnId="{72737311-31C8-41A6-9F87-78003C14C54C}">
      <dgm:prSet/>
      <dgm:spPr/>
      <dgm:t>
        <a:bodyPr/>
        <a:lstStyle/>
        <a:p>
          <a:endParaRPr lang="es-EC" sz="1600"/>
        </a:p>
      </dgm:t>
    </dgm:pt>
    <dgm:pt modelId="{7D4EEFFB-566B-4B26-B4AE-B2658DB67F22}">
      <dgm:prSet phldrT="[Texto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s-EC" sz="1800" b="1" dirty="0">
              <a:solidFill>
                <a:schemeClr val="tx1"/>
              </a:solidFill>
            </a:rPr>
            <a:t>Unidades de observación</a:t>
          </a:r>
        </a:p>
      </dgm:t>
    </dgm:pt>
    <dgm:pt modelId="{09E11BF3-3915-416D-B470-D3EEF48DA014}" type="parTrans" cxnId="{8A664901-A989-42C1-B81C-27DCAE53CDAA}">
      <dgm:prSet/>
      <dgm:spPr/>
      <dgm:t>
        <a:bodyPr/>
        <a:lstStyle/>
        <a:p>
          <a:endParaRPr lang="es-EC" sz="1600"/>
        </a:p>
      </dgm:t>
    </dgm:pt>
    <dgm:pt modelId="{7BCDA091-DBD1-4D5F-A5A7-8A63CD0D7A5B}" type="sibTrans" cxnId="{8A664901-A989-42C1-B81C-27DCAE53CDAA}">
      <dgm:prSet/>
      <dgm:spPr/>
      <dgm:t>
        <a:bodyPr/>
        <a:lstStyle/>
        <a:p>
          <a:endParaRPr lang="es-EC" sz="1600"/>
        </a:p>
      </dgm:t>
    </dgm:pt>
    <dgm:pt modelId="{06195EFD-7BAF-4F86-9C94-EAF1FF6EAA1D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1200" dirty="0"/>
            <a:t>50 Docentes de los 6 Centros de Desarrollo Infantil Integral</a:t>
          </a:r>
          <a:endParaRPr lang="es-EC" sz="1200" dirty="0"/>
        </a:p>
      </dgm:t>
    </dgm:pt>
    <dgm:pt modelId="{C79623E3-8D97-414E-B0A3-5F85CC629D19}" type="parTrans" cxnId="{E997F28B-CA57-4387-9074-721AABE791DC}">
      <dgm:prSet/>
      <dgm:spPr/>
      <dgm:t>
        <a:bodyPr/>
        <a:lstStyle/>
        <a:p>
          <a:endParaRPr lang="es-EC" sz="1600"/>
        </a:p>
      </dgm:t>
    </dgm:pt>
    <dgm:pt modelId="{DF288305-BCA4-4031-A218-0D15258DEA07}" type="sibTrans" cxnId="{E997F28B-CA57-4387-9074-721AABE791DC}">
      <dgm:prSet/>
      <dgm:spPr/>
      <dgm:t>
        <a:bodyPr/>
        <a:lstStyle/>
        <a:p>
          <a:endParaRPr lang="es-EC" sz="1600"/>
        </a:p>
      </dgm:t>
    </dgm:pt>
    <dgm:pt modelId="{F13CC5EE-697D-4E89-A53D-7808067D8F7C}" type="pres">
      <dgm:prSet presAssocID="{BF85D528-D95C-4DC5-8B3A-6FDE488FA4BD}" presName="linear" presStyleCnt="0">
        <dgm:presLayoutVars>
          <dgm:animLvl val="lvl"/>
          <dgm:resizeHandles val="exact"/>
        </dgm:presLayoutVars>
      </dgm:prSet>
      <dgm:spPr/>
    </dgm:pt>
    <dgm:pt modelId="{D46C56E7-5CA8-466A-9D28-3790127523B1}" type="pres">
      <dgm:prSet presAssocID="{C1F8DB27-10B7-4B41-8BA2-45E50D017247}" presName="parentText" presStyleLbl="node1" presStyleIdx="0" presStyleCnt="3" custLinFactNeighborY="2130">
        <dgm:presLayoutVars>
          <dgm:chMax val="0"/>
          <dgm:bulletEnabled val="1"/>
        </dgm:presLayoutVars>
      </dgm:prSet>
      <dgm:spPr/>
    </dgm:pt>
    <dgm:pt modelId="{33529CD7-1C86-41FF-A048-65178A7E3B84}" type="pres">
      <dgm:prSet presAssocID="{C1F8DB27-10B7-4B41-8BA2-45E50D017247}" presName="childText" presStyleLbl="revTx" presStyleIdx="0" presStyleCnt="3">
        <dgm:presLayoutVars>
          <dgm:bulletEnabled val="1"/>
        </dgm:presLayoutVars>
      </dgm:prSet>
      <dgm:spPr/>
    </dgm:pt>
    <dgm:pt modelId="{7C993A5D-91AE-4AE4-9D28-09BDB4763550}" type="pres">
      <dgm:prSet presAssocID="{30B49AA3-0A34-4DD3-A25B-E401C8ABE808}" presName="parentText" presStyleLbl="node1" presStyleIdx="1" presStyleCnt="3" custLinFactNeighborX="-203" custLinFactNeighborY="-14296">
        <dgm:presLayoutVars>
          <dgm:chMax val="0"/>
          <dgm:bulletEnabled val="1"/>
        </dgm:presLayoutVars>
      </dgm:prSet>
      <dgm:spPr/>
    </dgm:pt>
    <dgm:pt modelId="{7FDC951D-40D7-4264-A655-D010A7E7DB7F}" type="pres">
      <dgm:prSet presAssocID="{30B49AA3-0A34-4DD3-A25B-E401C8ABE808}" presName="childText" presStyleLbl="revTx" presStyleIdx="1" presStyleCnt="3" custLinFactNeighborY="6318">
        <dgm:presLayoutVars>
          <dgm:bulletEnabled val="1"/>
        </dgm:presLayoutVars>
      </dgm:prSet>
      <dgm:spPr/>
    </dgm:pt>
    <dgm:pt modelId="{9DB65E89-93F3-4231-A6C0-88077C33BC9D}" type="pres">
      <dgm:prSet presAssocID="{7D4EEFFB-566B-4B26-B4AE-B2658DB67F22}" presName="parentText" presStyleLbl="node1" presStyleIdx="2" presStyleCnt="3" custLinFactNeighborY="-16040">
        <dgm:presLayoutVars>
          <dgm:chMax val="0"/>
          <dgm:bulletEnabled val="1"/>
        </dgm:presLayoutVars>
      </dgm:prSet>
      <dgm:spPr/>
    </dgm:pt>
    <dgm:pt modelId="{4F0B6D62-95BD-4B5A-8093-9F669C7215D6}" type="pres">
      <dgm:prSet presAssocID="{7D4EEFFB-566B-4B26-B4AE-B2658DB67F22}" presName="childText" presStyleLbl="revTx" presStyleIdx="2" presStyleCnt="3" custLinFactNeighborY="18704">
        <dgm:presLayoutVars>
          <dgm:bulletEnabled val="1"/>
        </dgm:presLayoutVars>
      </dgm:prSet>
      <dgm:spPr/>
    </dgm:pt>
  </dgm:ptLst>
  <dgm:cxnLst>
    <dgm:cxn modelId="{8A664901-A989-42C1-B81C-27DCAE53CDAA}" srcId="{BF85D528-D95C-4DC5-8B3A-6FDE488FA4BD}" destId="{7D4EEFFB-566B-4B26-B4AE-B2658DB67F22}" srcOrd="2" destOrd="0" parTransId="{09E11BF3-3915-416D-B470-D3EEF48DA014}" sibTransId="{7BCDA091-DBD1-4D5F-A5A7-8A63CD0D7A5B}"/>
    <dgm:cxn modelId="{C7BBC708-7D61-485C-831F-970F7EF5277A}" type="presOf" srcId="{30B49AA3-0A34-4DD3-A25B-E401C8ABE808}" destId="{7C993A5D-91AE-4AE4-9D28-09BDB4763550}" srcOrd="0" destOrd="0" presId="urn:microsoft.com/office/officeart/2005/8/layout/vList2"/>
    <dgm:cxn modelId="{72737311-31C8-41A6-9F87-78003C14C54C}" srcId="{30B49AA3-0A34-4DD3-A25B-E401C8ABE808}" destId="{8E11885A-3D72-4161-81EB-17D0443DDEB2}" srcOrd="0" destOrd="0" parTransId="{A48862C4-5CAD-4FC7-80DD-3B4BCC27AF48}" sibTransId="{E98862A6-5861-43D1-968A-0CA0E4AE8819}"/>
    <dgm:cxn modelId="{52D89D2C-7B9C-4882-B446-9C9EEE20D646}" type="presOf" srcId="{C1F8DB27-10B7-4B41-8BA2-45E50D017247}" destId="{D46C56E7-5CA8-466A-9D28-3790127523B1}" srcOrd="0" destOrd="0" presId="urn:microsoft.com/office/officeart/2005/8/layout/vList2"/>
    <dgm:cxn modelId="{A6383A39-ADF2-4367-AF59-9D9AF7DC9CA9}" type="presOf" srcId="{BF85D528-D95C-4DC5-8B3A-6FDE488FA4BD}" destId="{F13CC5EE-697D-4E89-A53D-7808067D8F7C}" srcOrd="0" destOrd="0" presId="urn:microsoft.com/office/officeart/2005/8/layout/vList2"/>
    <dgm:cxn modelId="{50E0AF44-9B24-4EEA-8D46-7D0B57AB0E31}" srcId="{BF85D528-D95C-4DC5-8B3A-6FDE488FA4BD}" destId="{30B49AA3-0A34-4DD3-A25B-E401C8ABE808}" srcOrd="1" destOrd="0" parTransId="{1A310108-BC5D-4B79-83A0-6F4F3AB10669}" sibTransId="{97BBECB3-59BC-4D5A-B827-3393C3BAF337}"/>
    <dgm:cxn modelId="{51CF8E4C-900D-41AE-BB2A-D546E3AC1126}" srcId="{BF85D528-D95C-4DC5-8B3A-6FDE488FA4BD}" destId="{C1F8DB27-10B7-4B41-8BA2-45E50D017247}" srcOrd="0" destOrd="0" parTransId="{9F8D9634-3246-400B-A074-8C92A447E16E}" sibTransId="{7048DC8F-D61C-4B85-95A2-AA28B093FD6B}"/>
    <dgm:cxn modelId="{36110752-97B9-4E9A-B8FC-8FF75A81DA6F}" type="presOf" srcId="{8E11885A-3D72-4161-81EB-17D0443DDEB2}" destId="{7FDC951D-40D7-4264-A655-D010A7E7DB7F}" srcOrd="0" destOrd="0" presId="urn:microsoft.com/office/officeart/2005/8/layout/vList2"/>
    <dgm:cxn modelId="{D99B2680-F430-4FCA-A03D-676A2AF4D047}" srcId="{C1F8DB27-10B7-4B41-8BA2-45E50D017247}" destId="{F577C324-9A27-4E8A-BA17-FD069A52335C}" srcOrd="0" destOrd="0" parTransId="{C324FC9E-5869-4321-80AE-5019F1FA16FD}" sibTransId="{90137F68-5C6F-49A5-B58B-6427E626C6B1}"/>
    <dgm:cxn modelId="{E997F28B-CA57-4387-9074-721AABE791DC}" srcId="{7D4EEFFB-566B-4B26-B4AE-B2658DB67F22}" destId="{06195EFD-7BAF-4F86-9C94-EAF1FF6EAA1D}" srcOrd="0" destOrd="0" parTransId="{C79623E3-8D97-414E-B0A3-5F85CC629D19}" sibTransId="{DF288305-BCA4-4031-A218-0D15258DEA07}"/>
    <dgm:cxn modelId="{5631CE8D-D169-426E-B533-9038118112AE}" type="presOf" srcId="{06195EFD-7BAF-4F86-9C94-EAF1FF6EAA1D}" destId="{4F0B6D62-95BD-4B5A-8093-9F669C7215D6}" srcOrd="0" destOrd="0" presId="urn:microsoft.com/office/officeart/2005/8/layout/vList2"/>
    <dgm:cxn modelId="{CFDA0096-E691-439C-BF0E-CD7EF1F79D5F}" type="presOf" srcId="{F577C324-9A27-4E8A-BA17-FD069A52335C}" destId="{33529CD7-1C86-41FF-A048-65178A7E3B84}" srcOrd="0" destOrd="0" presId="urn:microsoft.com/office/officeart/2005/8/layout/vList2"/>
    <dgm:cxn modelId="{A38C3396-C9C1-481B-BCA0-C972C35085E7}" type="presOf" srcId="{7D4EEFFB-566B-4B26-B4AE-B2658DB67F22}" destId="{9DB65E89-93F3-4231-A6C0-88077C33BC9D}" srcOrd="0" destOrd="0" presId="urn:microsoft.com/office/officeart/2005/8/layout/vList2"/>
    <dgm:cxn modelId="{4D6233AE-014C-497D-8961-B8A1FDBD01C4}" type="presParOf" srcId="{F13CC5EE-697D-4E89-A53D-7808067D8F7C}" destId="{D46C56E7-5CA8-466A-9D28-3790127523B1}" srcOrd="0" destOrd="0" presId="urn:microsoft.com/office/officeart/2005/8/layout/vList2"/>
    <dgm:cxn modelId="{E007F8E1-075F-4607-A97D-88ECC1DF100E}" type="presParOf" srcId="{F13CC5EE-697D-4E89-A53D-7808067D8F7C}" destId="{33529CD7-1C86-41FF-A048-65178A7E3B84}" srcOrd="1" destOrd="0" presId="urn:microsoft.com/office/officeart/2005/8/layout/vList2"/>
    <dgm:cxn modelId="{DCC3612D-AF71-4431-ABF3-7E626BCDD902}" type="presParOf" srcId="{F13CC5EE-697D-4E89-A53D-7808067D8F7C}" destId="{7C993A5D-91AE-4AE4-9D28-09BDB4763550}" srcOrd="2" destOrd="0" presId="urn:microsoft.com/office/officeart/2005/8/layout/vList2"/>
    <dgm:cxn modelId="{57A733B3-8B15-4F63-A908-5D073BA6973C}" type="presParOf" srcId="{F13CC5EE-697D-4E89-A53D-7808067D8F7C}" destId="{7FDC951D-40D7-4264-A655-D010A7E7DB7F}" srcOrd="3" destOrd="0" presId="urn:microsoft.com/office/officeart/2005/8/layout/vList2"/>
    <dgm:cxn modelId="{396DCD0A-C229-44C0-96A6-596A621E6644}" type="presParOf" srcId="{F13CC5EE-697D-4E89-A53D-7808067D8F7C}" destId="{9DB65E89-93F3-4231-A6C0-88077C33BC9D}" srcOrd="4" destOrd="0" presId="urn:microsoft.com/office/officeart/2005/8/layout/vList2"/>
    <dgm:cxn modelId="{9C2A8EF5-5FA5-41C0-A4B4-6EDD243F40EA}" type="presParOf" srcId="{F13CC5EE-697D-4E89-A53D-7808067D8F7C}" destId="{4F0B6D62-95BD-4B5A-8093-9F669C7215D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D5B242-B1FC-4FFB-992F-DBCF41E65907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135FF91-7062-4B54-A612-F783A5169584}">
      <dgm:prSet phldrT="[Texto]" custT="1"/>
      <dgm:spPr/>
      <dgm:t>
        <a:bodyPr/>
        <a:lstStyle/>
        <a:p>
          <a:r>
            <a:rPr lang="es-ES" sz="2800" dirty="0"/>
            <a:t>General</a:t>
          </a:r>
        </a:p>
      </dgm:t>
    </dgm:pt>
    <dgm:pt modelId="{628E0D29-4D06-4E32-B8E5-9E3A76013F49}" type="parTrans" cxnId="{ADB4DC8A-5D79-4722-BCF7-839AC2CADAC9}">
      <dgm:prSet/>
      <dgm:spPr/>
      <dgm:t>
        <a:bodyPr/>
        <a:lstStyle/>
        <a:p>
          <a:endParaRPr lang="es-ES" sz="2400"/>
        </a:p>
      </dgm:t>
    </dgm:pt>
    <dgm:pt modelId="{0A0A3AE6-334F-4B09-8081-2A201D9FB808}" type="sibTrans" cxnId="{ADB4DC8A-5D79-4722-BCF7-839AC2CADAC9}">
      <dgm:prSet/>
      <dgm:spPr/>
      <dgm:t>
        <a:bodyPr/>
        <a:lstStyle/>
        <a:p>
          <a:endParaRPr lang="es-ES" sz="2400"/>
        </a:p>
      </dgm:t>
    </dgm:pt>
    <dgm:pt modelId="{5813FF71-62C0-4957-B430-B8FEED700B6E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200" dirty="0"/>
            <a:t>Analizar las técnicas e instrumentos de evaluación que utilizan las </a:t>
          </a:r>
          <a:r>
            <a:rPr lang="es-ES" sz="1400" dirty="0"/>
            <a:t>docentes</a:t>
          </a:r>
          <a:r>
            <a:rPr lang="es-ES" sz="1200" dirty="0"/>
            <a:t> de educación inicial para evaluar el área del lenguaje en los 6 Centros de Desarrollo Infantil Integral. </a:t>
          </a:r>
        </a:p>
      </dgm:t>
    </dgm:pt>
    <dgm:pt modelId="{87212695-8B56-4A4F-A541-257C5B620D43}" type="parTrans" cxnId="{B22676DB-4EDC-40E3-A040-7350D0B1222A}">
      <dgm:prSet/>
      <dgm:spPr/>
      <dgm:t>
        <a:bodyPr/>
        <a:lstStyle/>
        <a:p>
          <a:endParaRPr lang="es-ES" sz="2400"/>
        </a:p>
      </dgm:t>
    </dgm:pt>
    <dgm:pt modelId="{01FA9F1D-54F4-47A1-8CD0-39B5FD870BAE}" type="sibTrans" cxnId="{B22676DB-4EDC-40E3-A040-7350D0B1222A}">
      <dgm:prSet/>
      <dgm:spPr/>
      <dgm:t>
        <a:bodyPr/>
        <a:lstStyle/>
        <a:p>
          <a:endParaRPr lang="es-ES" sz="2400"/>
        </a:p>
      </dgm:t>
    </dgm:pt>
    <dgm:pt modelId="{94127DDE-6F74-470C-A169-92B751A73AE2}">
      <dgm:prSet phldrT="[Texto]" custT="1"/>
      <dgm:spPr/>
      <dgm:t>
        <a:bodyPr/>
        <a:lstStyle/>
        <a:p>
          <a:r>
            <a:rPr lang="es-ES" sz="2800" dirty="0"/>
            <a:t>Específicos</a:t>
          </a:r>
        </a:p>
      </dgm:t>
    </dgm:pt>
    <dgm:pt modelId="{B965863C-08A6-4170-B91C-113E5A94B9F8}" type="parTrans" cxnId="{8AD23D93-4675-4F8B-9DAD-F3EF485D16A7}">
      <dgm:prSet/>
      <dgm:spPr/>
      <dgm:t>
        <a:bodyPr/>
        <a:lstStyle/>
        <a:p>
          <a:endParaRPr lang="es-ES" sz="2400"/>
        </a:p>
      </dgm:t>
    </dgm:pt>
    <dgm:pt modelId="{564F7AE6-3966-4018-92C9-3F568F2FB61C}" type="sibTrans" cxnId="{8AD23D93-4675-4F8B-9DAD-F3EF485D16A7}">
      <dgm:prSet/>
      <dgm:spPr/>
      <dgm:t>
        <a:bodyPr/>
        <a:lstStyle/>
        <a:p>
          <a:endParaRPr lang="es-ES" sz="2400"/>
        </a:p>
      </dgm:t>
    </dgm:pt>
    <dgm:pt modelId="{A78EC077-D4CE-4CB3-9CD2-8DB3BBAB6654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200" dirty="0"/>
            <a:t>Determinar el proceso de evaluación que son aplicados por los docentes para evaluar el lenguaje de los Centros de Desarrollo Infantil Integral en el nivel inicial.</a:t>
          </a:r>
        </a:p>
      </dgm:t>
    </dgm:pt>
    <dgm:pt modelId="{6440B7C4-718A-447E-A326-45E12468CEC7}" type="parTrans" cxnId="{F17FD197-2AB8-4479-990C-BA64D7274BBE}">
      <dgm:prSet/>
      <dgm:spPr/>
      <dgm:t>
        <a:bodyPr/>
        <a:lstStyle/>
        <a:p>
          <a:endParaRPr lang="es-ES" sz="2400"/>
        </a:p>
      </dgm:t>
    </dgm:pt>
    <dgm:pt modelId="{CF4BEF92-EC92-4960-B3A0-F9B68C29F58B}" type="sibTrans" cxnId="{F17FD197-2AB8-4479-990C-BA64D7274BBE}">
      <dgm:prSet/>
      <dgm:spPr/>
      <dgm:t>
        <a:bodyPr/>
        <a:lstStyle/>
        <a:p>
          <a:endParaRPr lang="es-ES" sz="2400"/>
        </a:p>
      </dgm:t>
    </dgm:pt>
    <dgm:pt modelId="{1C38036C-869B-4CB2-8374-22A29B71F288}">
      <dgm:prSet phldrT="[Texto]"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200" dirty="0"/>
            <a:t>Elaborar un manual de instrumentos de evaluación dirigido a las docentes para que puedan ser aplicadas en el área del lenguaje verbal y no verbal en el nivel inicial.</a:t>
          </a:r>
        </a:p>
      </dgm:t>
    </dgm:pt>
    <dgm:pt modelId="{81D2B32D-60B5-495A-9869-0B2D631FC3D6}" type="parTrans" cxnId="{AC946C93-5643-46D2-9B1C-C808142004D2}">
      <dgm:prSet/>
      <dgm:spPr/>
      <dgm:t>
        <a:bodyPr/>
        <a:lstStyle/>
        <a:p>
          <a:endParaRPr lang="es-ES" sz="2400"/>
        </a:p>
      </dgm:t>
    </dgm:pt>
    <dgm:pt modelId="{9947EDD8-AFA6-45FE-9B44-1072068B173D}" type="sibTrans" cxnId="{AC946C93-5643-46D2-9B1C-C808142004D2}">
      <dgm:prSet/>
      <dgm:spPr/>
      <dgm:t>
        <a:bodyPr/>
        <a:lstStyle/>
        <a:p>
          <a:endParaRPr lang="es-ES" sz="2400"/>
        </a:p>
      </dgm:t>
    </dgm:pt>
    <dgm:pt modelId="{BF61F2E2-34CC-498B-8CDF-6F128DDC44EC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s-ES" sz="1200" dirty="0"/>
            <a:t>Identificar las técnicas e instrumentos que utilizan los docentes para evaluar el lenguaje en el nivel inicial.</a:t>
          </a:r>
        </a:p>
      </dgm:t>
    </dgm:pt>
    <dgm:pt modelId="{5E30B91F-A2E1-4471-A696-B5786E0FC6DD}" type="parTrans" cxnId="{0298FF38-9EF4-418D-995B-3E45A9B9E292}">
      <dgm:prSet/>
      <dgm:spPr/>
      <dgm:t>
        <a:bodyPr/>
        <a:lstStyle/>
        <a:p>
          <a:endParaRPr lang="es-ES" sz="2400"/>
        </a:p>
      </dgm:t>
    </dgm:pt>
    <dgm:pt modelId="{D7CB7081-5EA7-43EF-A7AF-AD69ADDE2AF5}" type="sibTrans" cxnId="{0298FF38-9EF4-418D-995B-3E45A9B9E292}">
      <dgm:prSet/>
      <dgm:spPr/>
      <dgm:t>
        <a:bodyPr/>
        <a:lstStyle/>
        <a:p>
          <a:endParaRPr lang="es-ES" sz="2400"/>
        </a:p>
      </dgm:t>
    </dgm:pt>
    <dgm:pt modelId="{7CD2E753-E848-49C5-8A7D-53BDBE37ACCE}" type="pres">
      <dgm:prSet presAssocID="{00D5B242-B1FC-4FFB-992F-DBCF41E659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963190-6063-4E7B-917B-50928B35C915}" type="pres">
      <dgm:prSet presAssocID="{8135FF91-7062-4B54-A612-F783A5169584}" presName="root" presStyleCnt="0"/>
      <dgm:spPr/>
    </dgm:pt>
    <dgm:pt modelId="{39CA4248-7245-4EA3-9B3F-0675D5C9343B}" type="pres">
      <dgm:prSet presAssocID="{8135FF91-7062-4B54-A612-F783A5169584}" presName="rootComposite" presStyleCnt="0"/>
      <dgm:spPr/>
    </dgm:pt>
    <dgm:pt modelId="{B32D32B8-73AC-4716-A391-89063BFCF170}" type="pres">
      <dgm:prSet presAssocID="{8135FF91-7062-4B54-A612-F783A5169584}" presName="rootText" presStyleLbl="node1" presStyleIdx="0" presStyleCnt="2" custScaleX="189673"/>
      <dgm:spPr/>
    </dgm:pt>
    <dgm:pt modelId="{018D56B3-33DE-4211-9847-9AE2FFFA0790}" type="pres">
      <dgm:prSet presAssocID="{8135FF91-7062-4B54-A612-F783A5169584}" presName="rootConnector" presStyleLbl="node1" presStyleIdx="0" presStyleCnt="2"/>
      <dgm:spPr/>
    </dgm:pt>
    <dgm:pt modelId="{DB18744B-6235-42A4-980E-A750246C8676}" type="pres">
      <dgm:prSet presAssocID="{8135FF91-7062-4B54-A612-F783A5169584}" presName="childShape" presStyleCnt="0"/>
      <dgm:spPr/>
    </dgm:pt>
    <dgm:pt modelId="{C70492A7-D7C9-4DE7-B309-9BDA558759B7}" type="pres">
      <dgm:prSet presAssocID="{87212695-8B56-4A4F-A541-257C5B620D43}" presName="Name13" presStyleLbl="parChTrans1D2" presStyleIdx="0" presStyleCnt="4"/>
      <dgm:spPr/>
    </dgm:pt>
    <dgm:pt modelId="{8624AA75-5BFF-4426-9F62-A94DA8FCB6D3}" type="pres">
      <dgm:prSet presAssocID="{5813FF71-62C0-4957-B430-B8FEED700B6E}" presName="childText" presStyleLbl="bgAcc1" presStyleIdx="0" presStyleCnt="4" custScaleX="200347" custScaleY="152363">
        <dgm:presLayoutVars>
          <dgm:bulletEnabled val="1"/>
        </dgm:presLayoutVars>
      </dgm:prSet>
      <dgm:spPr/>
    </dgm:pt>
    <dgm:pt modelId="{79CE9AF2-BF51-4CD1-AF54-02C80834C0DD}" type="pres">
      <dgm:prSet presAssocID="{94127DDE-6F74-470C-A169-92B751A73AE2}" presName="root" presStyleCnt="0"/>
      <dgm:spPr/>
    </dgm:pt>
    <dgm:pt modelId="{F5EB1B3B-2C48-4377-BC51-CE422142EB93}" type="pres">
      <dgm:prSet presAssocID="{94127DDE-6F74-470C-A169-92B751A73AE2}" presName="rootComposite" presStyleCnt="0"/>
      <dgm:spPr/>
    </dgm:pt>
    <dgm:pt modelId="{F55549DB-E904-4662-A1B2-C10552638AE9}" type="pres">
      <dgm:prSet presAssocID="{94127DDE-6F74-470C-A169-92B751A73AE2}" presName="rootText" presStyleLbl="node1" presStyleIdx="1" presStyleCnt="2" custScaleX="175950"/>
      <dgm:spPr/>
    </dgm:pt>
    <dgm:pt modelId="{4A836A9F-D0ED-4D3E-8D23-33DD42ABB3F3}" type="pres">
      <dgm:prSet presAssocID="{94127DDE-6F74-470C-A169-92B751A73AE2}" presName="rootConnector" presStyleLbl="node1" presStyleIdx="1" presStyleCnt="2"/>
      <dgm:spPr/>
    </dgm:pt>
    <dgm:pt modelId="{7A86E653-BD76-42FD-9087-862A0279DB6D}" type="pres">
      <dgm:prSet presAssocID="{94127DDE-6F74-470C-A169-92B751A73AE2}" presName="childShape" presStyleCnt="0"/>
      <dgm:spPr/>
    </dgm:pt>
    <dgm:pt modelId="{79986A55-1701-42A0-A516-318178B3BA8A}" type="pres">
      <dgm:prSet presAssocID="{6440B7C4-718A-447E-A326-45E12468CEC7}" presName="Name13" presStyleLbl="parChTrans1D2" presStyleIdx="1" presStyleCnt="4"/>
      <dgm:spPr/>
    </dgm:pt>
    <dgm:pt modelId="{9D7D4791-7711-4208-AAC1-A1E9DB019D69}" type="pres">
      <dgm:prSet presAssocID="{A78EC077-D4CE-4CB3-9CD2-8DB3BBAB6654}" presName="childText" presStyleLbl="bgAcc1" presStyleIdx="1" presStyleCnt="4" custScaleX="238358" custScaleY="103328" custLinFactNeighborX="-2561" custLinFactNeighborY="6829">
        <dgm:presLayoutVars>
          <dgm:bulletEnabled val="1"/>
        </dgm:presLayoutVars>
      </dgm:prSet>
      <dgm:spPr/>
    </dgm:pt>
    <dgm:pt modelId="{A412A8DA-E6CA-4B2C-A9DC-810AAE0F7899}" type="pres">
      <dgm:prSet presAssocID="{5E30B91F-A2E1-4471-A696-B5786E0FC6DD}" presName="Name13" presStyleLbl="parChTrans1D2" presStyleIdx="2" presStyleCnt="4"/>
      <dgm:spPr/>
    </dgm:pt>
    <dgm:pt modelId="{30DC688A-09E5-4FED-921A-B4E4C2555B7A}" type="pres">
      <dgm:prSet presAssocID="{BF61F2E2-34CC-498B-8CDF-6F128DDC44EC}" presName="childText" presStyleLbl="bgAcc1" presStyleIdx="2" presStyleCnt="4" custScaleX="232981">
        <dgm:presLayoutVars>
          <dgm:bulletEnabled val="1"/>
        </dgm:presLayoutVars>
      </dgm:prSet>
      <dgm:spPr/>
    </dgm:pt>
    <dgm:pt modelId="{5B4FCB0C-82B2-4388-8E24-131D95DA0CCB}" type="pres">
      <dgm:prSet presAssocID="{81D2B32D-60B5-495A-9869-0B2D631FC3D6}" presName="Name13" presStyleLbl="parChTrans1D2" presStyleIdx="3" presStyleCnt="4"/>
      <dgm:spPr/>
    </dgm:pt>
    <dgm:pt modelId="{2BB99D21-1CB1-4038-9DFA-89C910431433}" type="pres">
      <dgm:prSet presAssocID="{1C38036C-869B-4CB2-8374-22A29B71F288}" presName="childText" presStyleLbl="bgAcc1" presStyleIdx="3" presStyleCnt="4" custScaleX="238801">
        <dgm:presLayoutVars>
          <dgm:bulletEnabled val="1"/>
        </dgm:presLayoutVars>
      </dgm:prSet>
      <dgm:spPr/>
    </dgm:pt>
  </dgm:ptLst>
  <dgm:cxnLst>
    <dgm:cxn modelId="{F0971602-C7B5-4C73-9F2D-89A191C1EBCE}" type="presOf" srcId="{5E30B91F-A2E1-4471-A696-B5786E0FC6DD}" destId="{A412A8DA-E6CA-4B2C-A9DC-810AAE0F7899}" srcOrd="0" destOrd="0" presId="urn:microsoft.com/office/officeart/2005/8/layout/hierarchy3"/>
    <dgm:cxn modelId="{D0D03408-4D42-46B4-B610-6CAD93254FC0}" type="presOf" srcId="{00D5B242-B1FC-4FFB-992F-DBCF41E65907}" destId="{7CD2E753-E848-49C5-8A7D-53BDBE37ACCE}" srcOrd="0" destOrd="0" presId="urn:microsoft.com/office/officeart/2005/8/layout/hierarchy3"/>
    <dgm:cxn modelId="{30AE270E-FC13-40EA-A51E-E145BA6EEDB4}" type="presOf" srcId="{87212695-8B56-4A4F-A541-257C5B620D43}" destId="{C70492A7-D7C9-4DE7-B309-9BDA558759B7}" srcOrd="0" destOrd="0" presId="urn:microsoft.com/office/officeart/2005/8/layout/hierarchy3"/>
    <dgm:cxn modelId="{0298FF38-9EF4-418D-995B-3E45A9B9E292}" srcId="{94127DDE-6F74-470C-A169-92B751A73AE2}" destId="{BF61F2E2-34CC-498B-8CDF-6F128DDC44EC}" srcOrd="1" destOrd="0" parTransId="{5E30B91F-A2E1-4471-A696-B5786E0FC6DD}" sibTransId="{D7CB7081-5EA7-43EF-A7AF-AD69ADDE2AF5}"/>
    <dgm:cxn modelId="{0FAB5160-8150-4CA5-B99B-E37A02C437C8}" type="presOf" srcId="{A78EC077-D4CE-4CB3-9CD2-8DB3BBAB6654}" destId="{9D7D4791-7711-4208-AAC1-A1E9DB019D69}" srcOrd="0" destOrd="0" presId="urn:microsoft.com/office/officeart/2005/8/layout/hierarchy3"/>
    <dgm:cxn modelId="{8629004C-30C7-4229-BFB1-744CBEB66442}" type="presOf" srcId="{8135FF91-7062-4B54-A612-F783A5169584}" destId="{B32D32B8-73AC-4716-A391-89063BFCF170}" srcOrd="0" destOrd="0" presId="urn:microsoft.com/office/officeart/2005/8/layout/hierarchy3"/>
    <dgm:cxn modelId="{B1BCCA78-0CFD-4F3C-B10E-C61F3DCC7755}" type="presOf" srcId="{94127DDE-6F74-470C-A169-92B751A73AE2}" destId="{F55549DB-E904-4662-A1B2-C10552638AE9}" srcOrd="0" destOrd="0" presId="urn:microsoft.com/office/officeart/2005/8/layout/hierarchy3"/>
    <dgm:cxn modelId="{74A7C182-C7DB-49D1-B8C2-2EDBDD35EBE7}" type="presOf" srcId="{8135FF91-7062-4B54-A612-F783A5169584}" destId="{018D56B3-33DE-4211-9847-9AE2FFFA0790}" srcOrd="1" destOrd="0" presId="urn:microsoft.com/office/officeart/2005/8/layout/hierarchy3"/>
    <dgm:cxn modelId="{D7385D85-59BC-4754-AE33-5AC49A4D1A3F}" type="presOf" srcId="{6440B7C4-718A-447E-A326-45E12468CEC7}" destId="{79986A55-1701-42A0-A516-318178B3BA8A}" srcOrd="0" destOrd="0" presId="urn:microsoft.com/office/officeart/2005/8/layout/hierarchy3"/>
    <dgm:cxn modelId="{ADB4DC8A-5D79-4722-BCF7-839AC2CADAC9}" srcId="{00D5B242-B1FC-4FFB-992F-DBCF41E65907}" destId="{8135FF91-7062-4B54-A612-F783A5169584}" srcOrd="0" destOrd="0" parTransId="{628E0D29-4D06-4E32-B8E5-9E3A76013F49}" sibTransId="{0A0A3AE6-334F-4B09-8081-2A201D9FB808}"/>
    <dgm:cxn modelId="{AD23888E-C225-4DBE-A90F-B38AB13E1014}" type="presOf" srcId="{BF61F2E2-34CC-498B-8CDF-6F128DDC44EC}" destId="{30DC688A-09E5-4FED-921A-B4E4C2555B7A}" srcOrd="0" destOrd="0" presId="urn:microsoft.com/office/officeart/2005/8/layout/hierarchy3"/>
    <dgm:cxn modelId="{8AD23D93-4675-4F8B-9DAD-F3EF485D16A7}" srcId="{00D5B242-B1FC-4FFB-992F-DBCF41E65907}" destId="{94127DDE-6F74-470C-A169-92B751A73AE2}" srcOrd="1" destOrd="0" parTransId="{B965863C-08A6-4170-B91C-113E5A94B9F8}" sibTransId="{564F7AE6-3966-4018-92C9-3F568F2FB61C}"/>
    <dgm:cxn modelId="{AC946C93-5643-46D2-9B1C-C808142004D2}" srcId="{94127DDE-6F74-470C-A169-92B751A73AE2}" destId="{1C38036C-869B-4CB2-8374-22A29B71F288}" srcOrd="2" destOrd="0" parTransId="{81D2B32D-60B5-495A-9869-0B2D631FC3D6}" sibTransId="{9947EDD8-AFA6-45FE-9B44-1072068B173D}"/>
    <dgm:cxn modelId="{F17FD197-2AB8-4479-990C-BA64D7274BBE}" srcId="{94127DDE-6F74-470C-A169-92B751A73AE2}" destId="{A78EC077-D4CE-4CB3-9CD2-8DB3BBAB6654}" srcOrd="0" destOrd="0" parTransId="{6440B7C4-718A-447E-A326-45E12468CEC7}" sibTransId="{CF4BEF92-EC92-4960-B3A0-F9B68C29F58B}"/>
    <dgm:cxn modelId="{FD66CA9D-2D87-4D4A-AC82-10EE1E99DF7B}" type="presOf" srcId="{5813FF71-62C0-4957-B430-B8FEED700B6E}" destId="{8624AA75-5BFF-4426-9F62-A94DA8FCB6D3}" srcOrd="0" destOrd="0" presId="urn:microsoft.com/office/officeart/2005/8/layout/hierarchy3"/>
    <dgm:cxn modelId="{9F2EE1A0-9FA5-4E25-99A0-0D5C4C12BBE3}" type="presOf" srcId="{94127DDE-6F74-470C-A169-92B751A73AE2}" destId="{4A836A9F-D0ED-4D3E-8D23-33DD42ABB3F3}" srcOrd="1" destOrd="0" presId="urn:microsoft.com/office/officeart/2005/8/layout/hierarchy3"/>
    <dgm:cxn modelId="{4AAEDFC3-7F20-4841-80B9-26D045981FF2}" type="presOf" srcId="{1C38036C-869B-4CB2-8374-22A29B71F288}" destId="{2BB99D21-1CB1-4038-9DFA-89C910431433}" srcOrd="0" destOrd="0" presId="urn:microsoft.com/office/officeart/2005/8/layout/hierarchy3"/>
    <dgm:cxn modelId="{B22676DB-4EDC-40E3-A040-7350D0B1222A}" srcId="{8135FF91-7062-4B54-A612-F783A5169584}" destId="{5813FF71-62C0-4957-B430-B8FEED700B6E}" srcOrd="0" destOrd="0" parTransId="{87212695-8B56-4A4F-A541-257C5B620D43}" sibTransId="{01FA9F1D-54F4-47A1-8CD0-39B5FD870BAE}"/>
    <dgm:cxn modelId="{B8D475F4-F11E-4F70-B3F3-0CBD4059E43E}" type="presOf" srcId="{81D2B32D-60B5-495A-9869-0B2D631FC3D6}" destId="{5B4FCB0C-82B2-4388-8E24-131D95DA0CCB}" srcOrd="0" destOrd="0" presId="urn:microsoft.com/office/officeart/2005/8/layout/hierarchy3"/>
    <dgm:cxn modelId="{D9D0050F-AA9F-4509-B60A-D764C2A284B9}" type="presParOf" srcId="{7CD2E753-E848-49C5-8A7D-53BDBE37ACCE}" destId="{38963190-6063-4E7B-917B-50928B35C915}" srcOrd="0" destOrd="0" presId="urn:microsoft.com/office/officeart/2005/8/layout/hierarchy3"/>
    <dgm:cxn modelId="{3BB9BFE3-AEC8-4A5B-890D-7CDABABDF4BA}" type="presParOf" srcId="{38963190-6063-4E7B-917B-50928B35C915}" destId="{39CA4248-7245-4EA3-9B3F-0675D5C9343B}" srcOrd="0" destOrd="0" presId="urn:microsoft.com/office/officeart/2005/8/layout/hierarchy3"/>
    <dgm:cxn modelId="{13C77FFA-20E0-413C-A83C-DCD5DC32304A}" type="presParOf" srcId="{39CA4248-7245-4EA3-9B3F-0675D5C9343B}" destId="{B32D32B8-73AC-4716-A391-89063BFCF170}" srcOrd="0" destOrd="0" presId="urn:microsoft.com/office/officeart/2005/8/layout/hierarchy3"/>
    <dgm:cxn modelId="{356AB228-301F-4978-BA25-48C01ED6FAE9}" type="presParOf" srcId="{39CA4248-7245-4EA3-9B3F-0675D5C9343B}" destId="{018D56B3-33DE-4211-9847-9AE2FFFA0790}" srcOrd="1" destOrd="0" presId="urn:microsoft.com/office/officeart/2005/8/layout/hierarchy3"/>
    <dgm:cxn modelId="{8B13AABA-8479-4B68-BC6C-DF3B59B4F540}" type="presParOf" srcId="{38963190-6063-4E7B-917B-50928B35C915}" destId="{DB18744B-6235-42A4-980E-A750246C8676}" srcOrd="1" destOrd="0" presId="urn:microsoft.com/office/officeart/2005/8/layout/hierarchy3"/>
    <dgm:cxn modelId="{1353ECD4-3BBB-4EB2-93D1-FD5393E63E44}" type="presParOf" srcId="{DB18744B-6235-42A4-980E-A750246C8676}" destId="{C70492A7-D7C9-4DE7-B309-9BDA558759B7}" srcOrd="0" destOrd="0" presId="urn:microsoft.com/office/officeart/2005/8/layout/hierarchy3"/>
    <dgm:cxn modelId="{C39D6FFE-1420-427E-80B0-8916BB66340B}" type="presParOf" srcId="{DB18744B-6235-42A4-980E-A750246C8676}" destId="{8624AA75-5BFF-4426-9F62-A94DA8FCB6D3}" srcOrd="1" destOrd="0" presId="urn:microsoft.com/office/officeart/2005/8/layout/hierarchy3"/>
    <dgm:cxn modelId="{F7C37E47-DB9F-422B-A825-07F66BACCD1D}" type="presParOf" srcId="{7CD2E753-E848-49C5-8A7D-53BDBE37ACCE}" destId="{79CE9AF2-BF51-4CD1-AF54-02C80834C0DD}" srcOrd="1" destOrd="0" presId="urn:microsoft.com/office/officeart/2005/8/layout/hierarchy3"/>
    <dgm:cxn modelId="{0C3BCE17-CAC9-4CCF-A30A-4CE47CD83DDE}" type="presParOf" srcId="{79CE9AF2-BF51-4CD1-AF54-02C80834C0DD}" destId="{F5EB1B3B-2C48-4377-BC51-CE422142EB93}" srcOrd="0" destOrd="0" presId="urn:microsoft.com/office/officeart/2005/8/layout/hierarchy3"/>
    <dgm:cxn modelId="{930D19EA-DADA-49DE-8C20-C12452D98568}" type="presParOf" srcId="{F5EB1B3B-2C48-4377-BC51-CE422142EB93}" destId="{F55549DB-E904-4662-A1B2-C10552638AE9}" srcOrd="0" destOrd="0" presId="urn:microsoft.com/office/officeart/2005/8/layout/hierarchy3"/>
    <dgm:cxn modelId="{8356729E-5B92-486C-8ED2-0D7B0231651F}" type="presParOf" srcId="{F5EB1B3B-2C48-4377-BC51-CE422142EB93}" destId="{4A836A9F-D0ED-4D3E-8D23-33DD42ABB3F3}" srcOrd="1" destOrd="0" presId="urn:microsoft.com/office/officeart/2005/8/layout/hierarchy3"/>
    <dgm:cxn modelId="{DA0BF62A-DD8C-42B1-BA74-1133AC4A4E18}" type="presParOf" srcId="{79CE9AF2-BF51-4CD1-AF54-02C80834C0DD}" destId="{7A86E653-BD76-42FD-9087-862A0279DB6D}" srcOrd="1" destOrd="0" presId="urn:microsoft.com/office/officeart/2005/8/layout/hierarchy3"/>
    <dgm:cxn modelId="{F093ACF7-530A-4B31-BDA1-B4537CA3EB76}" type="presParOf" srcId="{7A86E653-BD76-42FD-9087-862A0279DB6D}" destId="{79986A55-1701-42A0-A516-318178B3BA8A}" srcOrd="0" destOrd="0" presId="urn:microsoft.com/office/officeart/2005/8/layout/hierarchy3"/>
    <dgm:cxn modelId="{1C09A75B-8EFC-455E-AA91-788EEA2BEA67}" type="presParOf" srcId="{7A86E653-BD76-42FD-9087-862A0279DB6D}" destId="{9D7D4791-7711-4208-AAC1-A1E9DB019D69}" srcOrd="1" destOrd="0" presId="urn:microsoft.com/office/officeart/2005/8/layout/hierarchy3"/>
    <dgm:cxn modelId="{14B60E36-AB9C-46E0-8E4B-A3989A9335D4}" type="presParOf" srcId="{7A86E653-BD76-42FD-9087-862A0279DB6D}" destId="{A412A8DA-E6CA-4B2C-A9DC-810AAE0F7899}" srcOrd="2" destOrd="0" presId="urn:microsoft.com/office/officeart/2005/8/layout/hierarchy3"/>
    <dgm:cxn modelId="{36368D7A-20EB-4B28-B767-6F3450BCBC22}" type="presParOf" srcId="{7A86E653-BD76-42FD-9087-862A0279DB6D}" destId="{30DC688A-09E5-4FED-921A-B4E4C2555B7A}" srcOrd="3" destOrd="0" presId="urn:microsoft.com/office/officeart/2005/8/layout/hierarchy3"/>
    <dgm:cxn modelId="{CBC7B990-BA34-47BF-BC35-B2AB41F55B01}" type="presParOf" srcId="{7A86E653-BD76-42FD-9087-862A0279DB6D}" destId="{5B4FCB0C-82B2-4388-8E24-131D95DA0CCB}" srcOrd="4" destOrd="0" presId="urn:microsoft.com/office/officeart/2005/8/layout/hierarchy3"/>
    <dgm:cxn modelId="{5899E50D-C525-4BCA-82AD-F26C9A602B59}" type="presParOf" srcId="{7A86E653-BD76-42FD-9087-862A0279DB6D}" destId="{2BB99D21-1CB1-4038-9DFA-89C910431433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DC2C33-0B88-4972-B6FD-1C4F31CEE159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F792FA-57DF-4343-9BF2-A8076673D718}">
      <dgm:prSet phldrT="[Texto]" custT="1"/>
      <dgm:spPr>
        <a:xfrm>
          <a:off x="1186316" y="84513"/>
          <a:ext cx="2702575" cy="2338243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La evaluación en el contexto actual según el Ministerio de Educación (2021), debe ser flexible y contextualizada, de manera que se adapte a las realidades de los estudiantes</a:t>
          </a:r>
        </a:p>
      </dgm:t>
    </dgm:pt>
    <dgm:pt modelId="{D564548D-550F-4ABC-A6DA-E663C81D81AA}" type="parTrans" cxnId="{F12100D2-8C9F-477F-85AC-BDC5A7832113}">
      <dgm:prSet/>
      <dgm:spPr/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9DED4471-4B7D-4073-AE88-3DCFF3E862DA}" type="sibTrans" cxnId="{F12100D2-8C9F-477F-85AC-BDC5A7832113}">
      <dgm:prSet/>
      <dgm:spPr>
        <a:xfrm rot="10800000">
          <a:off x="2120694" y="2637258"/>
          <a:ext cx="833819" cy="441924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AA29EC0-52A7-46E0-AD63-DD2531593041}">
      <dgm:prSet phldrT="[Texto]" custT="1"/>
      <dgm:spPr>
        <a:xfrm>
          <a:off x="1236107" y="3268669"/>
          <a:ext cx="2602991" cy="2358155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El lenguaje en la educación infantil cumple un rol muy importante, pues es un instrumento que permite que los niños tengan un aprendizaje optimo, donde ellos sean partícipes activos</a:t>
          </a:r>
        </a:p>
      </dgm:t>
    </dgm:pt>
    <dgm:pt modelId="{0C9C9536-5E3F-44A0-B0AB-716B7FA3DA01}" type="parTrans" cxnId="{4E468DFA-6D30-454A-B12B-4D888DC9B965}">
      <dgm:prSet/>
      <dgm:spPr/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A8C520-4E94-40F4-A234-231B592B1DE0}" type="sibTrans" cxnId="{4E468DFA-6D30-454A-B12B-4D888DC9B965}">
      <dgm:prSet/>
      <dgm:spPr>
        <a:xfrm rot="5383669">
          <a:off x="4055179" y="4217595"/>
          <a:ext cx="833819" cy="441924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527659B-DE40-4831-8C29-04A1751D5425}">
      <dgm:prSet custT="1"/>
      <dgm:spPr>
        <a:xfrm>
          <a:off x="5080061" y="3219187"/>
          <a:ext cx="2785634" cy="2419730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La evaluación del lenguaje oral tiene que tener en cuenta diferentes procedimientos de evaluación, debido  a las características específicas y sus respectivos criterios</a:t>
          </a:r>
        </a:p>
      </dgm:t>
    </dgm:pt>
    <dgm:pt modelId="{40FDBF43-9CFB-48E0-A2DB-03E87549E37E}" type="parTrans" cxnId="{A8DD841A-2862-4E75-B214-998F618333B6}">
      <dgm:prSet/>
      <dgm:spPr/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FB94546-D7D8-46A6-A3D7-C69FC03F2854}" type="sibTrans" cxnId="{A8DD841A-2862-4E75-B214-998F618333B6}">
      <dgm:prSet/>
      <dgm:spPr>
        <a:xfrm>
          <a:off x="6055969" y="2568808"/>
          <a:ext cx="833819" cy="441924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gm:spPr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46C6413-AB36-4955-989F-B440879A9F6E}">
      <dgm:prSet custT="1"/>
      <dgm:spPr>
        <a:xfrm>
          <a:off x="5085725" y="3027"/>
          <a:ext cx="2774307" cy="2382341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</a:pPr>
          <a:r>
            <a:rPr lang="es-ES" sz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Permite conocer ampliamente el proceso de evaluación con sus respectivas  técnicas e instrumentos permitiendo observar y verificar los logros de los objetivos que se plantean con sus destrezas.</a:t>
          </a:r>
        </a:p>
      </dgm:t>
    </dgm:pt>
    <dgm:pt modelId="{6197FAAA-6181-4700-9545-052A2D42CFAB}" type="parTrans" cxnId="{119DD502-9DB2-448E-9F92-4ED1C7714B1D}">
      <dgm:prSet/>
      <dgm:spPr/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C8B9FF5-B3E3-430A-A463-62279BA60083}" type="sibTrans" cxnId="{119DD502-9DB2-448E-9F92-4ED1C7714B1D}">
      <dgm:prSet/>
      <dgm:spPr/>
      <dgm:t>
        <a:bodyPr/>
        <a:lstStyle/>
        <a:p>
          <a:pPr>
            <a:lnSpc>
              <a:spcPct val="100000"/>
            </a:lnSpc>
          </a:pPr>
          <a:endParaRPr lang="es-ES" sz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CBB07B9-9933-49C2-AA9A-4D3A67AE446E}" type="pres">
      <dgm:prSet presAssocID="{58DC2C33-0B88-4972-B6FD-1C4F31CEE159}" presName="diagram" presStyleCnt="0">
        <dgm:presLayoutVars>
          <dgm:dir/>
          <dgm:resizeHandles/>
        </dgm:presLayoutVars>
      </dgm:prSet>
      <dgm:spPr/>
    </dgm:pt>
    <dgm:pt modelId="{81E0D85D-5293-485E-B480-2D4BF23E0675}" type="pres">
      <dgm:prSet presAssocID="{B2F792FA-57DF-4343-9BF2-A8076673D718}" presName="firstNode" presStyleLbl="node1" presStyleIdx="0" presStyleCnt="4" custScaleX="147264" custScaleY="98149">
        <dgm:presLayoutVars>
          <dgm:bulletEnabled val="1"/>
        </dgm:presLayoutVars>
      </dgm:prSet>
      <dgm:spPr/>
    </dgm:pt>
    <dgm:pt modelId="{EBDAC637-03DE-42A3-BFB8-81C505ED3810}" type="pres">
      <dgm:prSet presAssocID="{9DED4471-4B7D-4073-AE88-3DCFF3E862DA}" presName="sibTrans" presStyleLbl="sibTrans2D1" presStyleIdx="0" presStyleCnt="3"/>
      <dgm:spPr/>
    </dgm:pt>
    <dgm:pt modelId="{5652DBD2-44AA-4970-B738-FF7FB2E195F0}" type="pres">
      <dgm:prSet presAssocID="{EAA29EC0-52A7-46E0-AD63-DD2531593041}" presName="middleNode" presStyleCnt="0"/>
      <dgm:spPr/>
    </dgm:pt>
    <dgm:pt modelId="{C94AE029-79D9-4EE9-9960-4D6D39248F52}" type="pres">
      <dgm:prSet presAssocID="{EAA29EC0-52A7-46E0-AD63-DD2531593041}" presName="padding" presStyleLbl="node1" presStyleIdx="0" presStyleCnt="4"/>
      <dgm:spPr/>
    </dgm:pt>
    <dgm:pt modelId="{BAC9A7C5-F2EC-4877-AE11-D4B7A9688DB4}" type="pres">
      <dgm:prSet presAssocID="{EAA29EC0-52A7-46E0-AD63-DD2531593041}" presName="shape" presStyleLbl="node1" presStyleIdx="1" presStyleCnt="4" custScaleX="217515" custScaleY="148403">
        <dgm:presLayoutVars>
          <dgm:bulletEnabled val="1"/>
        </dgm:presLayoutVars>
      </dgm:prSet>
      <dgm:spPr/>
    </dgm:pt>
    <dgm:pt modelId="{4934B1DF-7D22-41FB-931E-141553B6A531}" type="pres">
      <dgm:prSet presAssocID="{1EA8C520-4E94-40F4-A234-231B592B1DE0}" presName="sibTrans" presStyleLbl="sibTrans2D1" presStyleIdx="1" presStyleCnt="3"/>
      <dgm:spPr/>
    </dgm:pt>
    <dgm:pt modelId="{16ECEEA0-6B62-4B51-B72B-1C802F47820C}" type="pres">
      <dgm:prSet presAssocID="{6527659B-DE40-4831-8C29-04A1751D5425}" presName="middleNode" presStyleCnt="0"/>
      <dgm:spPr/>
    </dgm:pt>
    <dgm:pt modelId="{30BCD683-BAC5-49E3-A5B4-9ED9FDBFECAA}" type="pres">
      <dgm:prSet presAssocID="{6527659B-DE40-4831-8C29-04A1751D5425}" presName="padding" presStyleLbl="node1" presStyleIdx="1" presStyleCnt="4"/>
      <dgm:spPr/>
    </dgm:pt>
    <dgm:pt modelId="{7ED5D732-1B74-438E-8EFC-734EFA438AA6}" type="pres">
      <dgm:prSet presAssocID="{6527659B-DE40-4831-8C29-04A1751D5425}" presName="shape" presStyleLbl="node1" presStyleIdx="2" presStyleCnt="4" custScaleX="243921" custScaleY="152278">
        <dgm:presLayoutVars>
          <dgm:bulletEnabled val="1"/>
        </dgm:presLayoutVars>
      </dgm:prSet>
      <dgm:spPr/>
    </dgm:pt>
    <dgm:pt modelId="{0D9CD279-67D1-4DA4-ADA2-EC92B314ACA0}" type="pres">
      <dgm:prSet presAssocID="{CFB94546-D7D8-46A6-A3D7-C69FC03F2854}" presName="sibTrans" presStyleLbl="sibTrans2D1" presStyleIdx="2" presStyleCnt="3"/>
      <dgm:spPr/>
    </dgm:pt>
    <dgm:pt modelId="{86F594AC-C7F3-411A-A690-FD0D77BCC45B}" type="pres">
      <dgm:prSet presAssocID="{246C6413-AB36-4955-989F-B440879A9F6E}" presName="lastNode" presStyleLbl="node1" presStyleIdx="3" presStyleCnt="4" custScaleX="151105">
        <dgm:presLayoutVars>
          <dgm:bulletEnabled val="1"/>
        </dgm:presLayoutVars>
      </dgm:prSet>
      <dgm:spPr/>
    </dgm:pt>
  </dgm:ptLst>
  <dgm:cxnLst>
    <dgm:cxn modelId="{119DD502-9DB2-448E-9F92-4ED1C7714B1D}" srcId="{58DC2C33-0B88-4972-B6FD-1C4F31CEE159}" destId="{246C6413-AB36-4955-989F-B440879A9F6E}" srcOrd="3" destOrd="0" parTransId="{6197FAAA-6181-4700-9545-052A2D42CFAB}" sibTransId="{AC8B9FF5-B3E3-430A-A463-62279BA60083}"/>
    <dgm:cxn modelId="{A8DD841A-2862-4E75-B214-998F618333B6}" srcId="{58DC2C33-0B88-4972-B6FD-1C4F31CEE159}" destId="{6527659B-DE40-4831-8C29-04A1751D5425}" srcOrd="2" destOrd="0" parTransId="{40FDBF43-9CFB-48E0-A2DB-03E87549E37E}" sibTransId="{CFB94546-D7D8-46A6-A3D7-C69FC03F2854}"/>
    <dgm:cxn modelId="{4BFAFB1A-EE54-4E09-97D6-7CC9F874DCC9}" type="presOf" srcId="{1EA8C520-4E94-40F4-A234-231B592B1DE0}" destId="{4934B1DF-7D22-41FB-931E-141553B6A531}" srcOrd="0" destOrd="0" presId="urn:microsoft.com/office/officeart/2005/8/layout/bProcess2"/>
    <dgm:cxn modelId="{FF32922E-F723-482F-9EDF-180FD02E91AD}" type="presOf" srcId="{6527659B-DE40-4831-8C29-04A1751D5425}" destId="{7ED5D732-1B74-438E-8EFC-734EFA438AA6}" srcOrd="0" destOrd="0" presId="urn:microsoft.com/office/officeart/2005/8/layout/bProcess2"/>
    <dgm:cxn modelId="{5D2E5939-13D7-41DF-9C56-5DB4BCF97C28}" type="presOf" srcId="{9DED4471-4B7D-4073-AE88-3DCFF3E862DA}" destId="{EBDAC637-03DE-42A3-BFB8-81C505ED3810}" srcOrd="0" destOrd="0" presId="urn:microsoft.com/office/officeart/2005/8/layout/bProcess2"/>
    <dgm:cxn modelId="{EE58B1BE-1EC3-4D76-93DD-B22BA244EF1E}" type="presOf" srcId="{58DC2C33-0B88-4972-B6FD-1C4F31CEE159}" destId="{FCBB07B9-9933-49C2-AA9A-4D3A67AE446E}" srcOrd="0" destOrd="0" presId="urn:microsoft.com/office/officeart/2005/8/layout/bProcess2"/>
    <dgm:cxn modelId="{C9E7D6CB-03E8-4A8D-AFE4-0CB42433E641}" type="presOf" srcId="{EAA29EC0-52A7-46E0-AD63-DD2531593041}" destId="{BAC9A7C5-F2EC-4877-AE11-D4B7A9688DB4}" srcOrd="0" destOrd="0" presId="urn:microsoft.com/office/officeart/2005/8/layout/bProcess2"/>
    <dgm:cxn modelId="{F12100D2-8C9F-477F-85AC-BDC5A7832113}" srcId="{58DC2C33-0B88-4972-B6FD-1C4F31CEE159}" destId="{B2F792FA-57DF-4343-9BF2-A8076673D718}" srcOrd="0" destOrd="0" parTransId="{D564548D-550F-4ABC-A6DA-E663C81D81AA}" sibTransId="{9DED4471-4B7D-4073-AE88-3DCFF3E862DA}"/>
    <dgm:cxn modelId="{5222D5DE-3670-46F2-956D-C87034952FC9}" type="presOf" srcId="{246C6413-AB36-4955-989F-B440879A9F6E}" destId="{86F594AC-C7F3-411A-A690-FD0D77BCC45B}" srcOrd="0" destOrd="0" presId="urn:microsoft.com/office/officeart/2005/8/layout/bProcess2"/>
    <dgm:cxn modelId="{1812F0ED-74DF-477C-9E5D-BBAEE9D55DEF}" type="presOf" srcId="{B2F792FA-57DF-4343-9BF2-A8076673D718}" destId="{81E0D85D-5293-485E-B480-2D4BF23E0675}" srcOrd="0" destOrd="0" presId="urn:microsoft.com/office/officeart/2005/8/layout/bProcess2"/>
    <dgm:cxn modelId="{146FEBEE-CC0E-46FD-9583-96231F641FFD}" type="presOf" srcId="{CFB94546-D7D8-46A6-A3D7-C69FC03F2854}" destId="{0D9CD279-67D1-4DA4-ADA2-EC92B314ACA0}" srcOrd="0" destOrd="0" presId="urn:microsoft.com/office/officeart/2005/8/layout/bProcess2"/>
    <dgm:cxn modelId="{4E468DFA-6D30-454A-B12B-4D888DC9B965}" srcId="{58DC2C33-0B88-4972-B6FD-1C4F31CEE159}" destId="{EAA29EC0-52A7-46E0-AD63-DD2531593041}" srcOrd="1" destOrd="0" parTransId="{0C9C9536-5E3F-44A0-B0AB-716B7FA3DA01}" sibTransId="{1EA8C520-4E94-40F4-A234-231B592B1DE0}"/>
    <dgm:cxn modelId="{5E18C184-06E5-4085-863C-4CBA3EBF3051}" type="presParOf" srcId="{FCBB07B9-9933-49C2-AA9A-4D3A67AE446E}" destId="{81E0D85D-5293-485E-B480-2D4BF23E0675}" srcOrd="0" destOrd="0" presId="urn:microsoft.com/office/officeart/2005/8/layout/bProcess2"/>
    <dgm:cxn modelId="{B80AE46D-BDB2-4A50-AFC7-467C6407BE56}" type="presParOf" srcId="{FCBB07B9-9933-49C2-AA9A-4D3A67AE446E}" destId="{EBDAC637-03DE-42A3-BFB8-81C505ED3810}" srcOrd="1" destOrd="0" presId="urn:microsoft.com/office/officeart/2005/8/layout/bProcess2"/>
    <dgm:cxn modelId="{E69D1889-6D1C-4FDE-9CD9-4F24EF87DA6D}" type="presParOf" srcId="{FCBB07B9-9933-49C2-AA9A-4D3A67AE446E}" destId="{5652DBD2-44AA-4970-B738-FF7FB2E195F0}" srcOrd="2" destOrd="0" presId="urn:microsoft.com/office/officeart/2005/8/layout/bProcess2"/>
    <dgm:cxn modelId="{50771913-0B1E-4FF6-B192-A40538526980}" type="presParOf" srcId="{5652DBD2-44AA-4970-B738-FF7FB2E195F0}" destId="{C94AE029-79D9-4EE9-9960-4D6D39248F52}" srcOrd="0" destOrd="0" presId="urn:microsoft.com/office/officeart/2005/8/layout/bProcess2"/>
    <dgm:cxn modelId="{B4F0CEA0-2A70-43B2-B418-8E3BDBDF5787}" type="presParOf" srcId="{5652DBD2-44AA-4970-B738-FF7FB2E195F0}" destId="{BAC9A7C5-F2EC-4877-AE11-D4B7A9688DB4}" srcOrd="1" destOrd="0" presId="urn:microsoft.com/office/officeart/2005/8/layout/bProcess2"/>
    <dgm:cxn modelId="{94B741D3-F915-4ACD-84EE-62AB2392E5C3}" type="presParOf" srcId="{FCBB07B9-9933-49C2-AA9A-4D3A67AE446E}" destId="{4934B1DF-7D22-41FB-931E-141553B6A531}" srcOrd="3" destOrd="0" presId="urn:microsoft.com/office/officeart/2005/8/layout/bProcess2"/>
    <dgm:cxn modelId="{858F7187-4664-4BF6-BAF6-BBF298C96EAA}" type="presParOf" srcId="{FCBB07B9-9933-49C2-AA9A-4D3A67AE446E}" destId="{16ECEEA0-6B62-4B51-B72B-1C802F47820C}" srcOrd="4" destOrd="0" presId="urn:microsoft.com/office/officeart/2005/8/layout/bProcess2"/>
    <dgm:cxn modelId="{04F3564E-96AA-45B4-BBBA-0017708ADB84}" type="presParOf" srcId="{16ECEEA0-6B62-4B51-B72B-1C802F47820C}" destId="{30BCD683-BAC5-49E3-A5B4-9ED9FDBFECAA}" srcOrd="0" destOrd="0" presId="urn:microsoft.com/office/officeart/2005/8/layout/bProcess2"/>
    <dgm:cxn modelId="{146FF7B8-8B45-4593-8A1A-AB6439DF9C5D}" type="presParOf" srcId="{16ECEEA0-6B62-4B51-B72B-1C802F47820C}" destId="{7ED5D732-1B74-438E-8EFC-734EFA438AA6}" srcOrd="1" destOrd="0" presId="urn:microsoft.com/office/officeart/2005/8/layout/bProcess2"/>
    <dgm:cxn modelId="{5A51F969-B757-47F4-91CF-666769286AE7}" type="presParOf" srcId="{FCBB07B9-9933-49C2-AA9A-4D3A67AE446E}" destId="{0D9CD279-67D1-4DA4-ADA2-EC92B314ACA0}" srcOrd="5" destOrd="0" presId="urn:microsoft.com/office/officeart/2005/8/layout/bProcess2"/>
    <dgm:cxn modelId="{80C9CE5F-88E9-49F3-A85C-AB073E359482}" type="presParOf" srcId="{FCBB07B9-9933-49C2-AA9A-4D3A67AE446E}" destId="{86F594AC-C7F3-411A-A690-FD0D77BCC45B}" srcOrd="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72D686-E9DA-4AE3-A5E9-EE569D437E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105AC9-81F6-4F96-A68C-AF0E07D5FEF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>
              <a:solidFill>
                <a:schemeClr val="tx1"/>
              </a:solidFill>
              <a:latin typeface="+mj-lt"/>
            </a:rPr>
            <a:t>Técnicas e instrumentos de evaluación</a:t>
          </a:r>
        </a:p>
      </dgm:t>
    </dgm:pt>
    <dgm:pt modelId="{E258B434-94B9-4D3C-8EC4-8C9265362D83}" type="par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8A803552-1B22-49E7-9B97-BB26BD4C8103}" type="sib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D141F422-8907-4391-9744-76F46D19C99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  <a:latin typeface="+mj-lt"/>
            </a:rPr>
            <a:t>Evaluación </a:t>
          </a:r>
        </a:p>
      </dgm:t>
    </dgm:pt>
    <dgm:pt modelId="{205D0E53-5487-4EFA-9942-0E6323104A25}" type="parTrans" cxnId="{3550D425-5DF8-49F2-A973-16EADB10E79D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3A4957DF-2532-4D49-A761-212DE73EAC46}" type="sibTrans" cxnId="{3550D425-5DF8-49F2-A973-16EADB10E79D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04BC995A-6ED5-4801-9D50-467A0AF0603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  <a:latin typeface="+mj-lt"/>
            </a:rPr>
            <a:t>Técnicas de evaluación</a:t>
          </a:r>
        </a:p>
      </dgm:t>
    </dgm:pt>
    <dgm:pt modelId="{12D92C44-BE13-4867-A09E-17F8C939ACED}" type="parTrans" cxnId="{168C8840-2776-4B46-8A4C-BAABF138F5F4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A448FDE6-13C2-43B3-8668-FA5F534207F1}" type="sibTrans" cxnId="{168C8840-2776-4B46-8A4C-BAABF138F5F4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D9C9180E-26B9-4625-949C-3CD3BF19E7B2}">
      <dgm:prSet phldrT="[Texto]" custT="1"/>
      <dgm:spPr>
        <a:solidFill>
          <a:srgbClr val="CC99FF"/>
        </a:solidFill>
      </dgm:spPr>
      <dgm:t>
        <a:bodyPr/>
        <a:lstStyle/>
        <a:p>
          <a:r>
            <a:rPr lang="es-EC" sz="1800" b="1" dirty="0">
              <a:solidFill>
                <a:schemeClr val="tx1"/>
              </a:solidFill>
              <a:latin typeface="+mj-lt"/>
            </a:rPr>
            <a:t>Instrumentos de evaluación</a:t>
          </a:r>
        </a:p>
      </dgm:t>
    </dgm:pt>
    <dgm:pt modelId="{13146CAC-0245-4546-9D15-2E64BED3EB95}" type="parTrans" cxnId="{D75FA25F-94F8-4F83-A31C-FDF9A0449200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688B8220-4F68-408F-A223-E0CA49ADAE63}" type="sibTrans" cxnId="{D75FA25F-94F8-4F83-A31C-FDF9A0449200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43EE7285-967D-455A-9DC6-7BA14ED239F4}">
      <dgm:prSet phldrT="[Texto]" custT="1"/>
      <dgm:spPr>
        <a:solidFill>
          <a:srgbClr val="B7FFB7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s-EC" sz="1400" dirty="0">
              <a:solidFill>
                <a:schemeClr val="tx1"/>
              </a:solidFill>
              <a:latin typeface="+mj-lt"/>
            </a:rPr>
            <a:t>Características y funciones  </a:t>
          </a:r>
        </a:p>
      </dgm:t>
    </dgm:pt>
    <dgm:pt modelId="{81863B2C-D9F4-4E16-A0B2-A36648A574E8}" type="parTrans" cxnId="{A4A435AE-5AE9-4ADF-BCE3-B569C3395C89}">
      <dgm:prSet/>
      <dgm:spPr/>
      <dgm:t>
        <a:bodyPr/>
        <a:lstStyle/>
        <a:p>
          <a:endParaRPr lang="es-EC"/>
        </a:p>
      </dgm:t>
    </dgm:pt>
    <dgm:pt modelId="{534E1218-2F58-44C1-8361-70260289B33A}" type="sibTrans" cxnId="{A4A435AE-5AE9-4ADF-BCE3-B569C3395C89}">
      <dgm:prSet/>
      <dgm:spPr/>
      <dgm:t>
        <a:bodyPr/>
        <a:lstStyle/>
        <a:p>
          <a:endParaRPr lang="es-EC"/>
        </a:p>
      </dgm:t>
    </dgm:pt>
    <dgm:pt modelId="{7BBD0455-F5B7-4DB0-867C-53BB15AC604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400" dirty="0">
              <a:solidFill>
                <a:schemeClr val="tx1"/>
              </a:solidFill>
              <a:latin typeface="+mj-lt"/>
            </a:rPr>
            <a:t>Informal        Semiformal          Formal </a:t>
          </a:r>
        </a:p>
      </dgm:t>
    </dgm:pt>
    <dgm:pt modelId="{A0E1E992-CF40-4124-8C5C-44F62F21AB9F}" type="parTrans" cxnId="{BDF95125-BD1B-4102-91C3-06C4752D2EE4}">
      <dgm:prSet/>
      <dgm:spPr/>
      <dgm:t>
        <a:bodyPr/>
        <a:lstStyle/>
        <a:p>
          <a:endParaRPr lang="es-EC"/>
        </a:p>
      </dgm:t>
    </dgm:pt>
    <dgm:pt modelId="{1C414B40-7647-48E5-9EDB-4C63AF1B45E3}" type="sibTrans" cxnId="{BDF95125-BD1B-4102-91C3-06C4752D2EE4}">
      <dgm:prSet/>
      <dgm:spPr/>
      <dgm:t>
        <a:bodyPr/>
        <a:lstStyle/>
        <a:p>
          <a:endParaRPr lang="es-EC"/>
        </a:p>
      </dgm:t>
    </dgm:pt>
    <dgm:pt modelId="{6892C74B-5B8F-45B4-8B0E-A36D0306BB26}">
      <dgm:prSet phldrT="[Texto]" custT="1"/>
      <dgm:spPr>
        <a:solidFill>
          <a:srgbClr val="B7FFB7"/>
        </a:solidFill>
      </dgm:spPr>
      <dgm:t>
        <a:bodyPr/>
        <a:lstStyle/>
        <a:p>
          <a:pPr algn="ctr">
            <a:lnSpc>
              <a:spcPct val="150000"/>
            </a:lnSpc>
          </a:pPr>
          <a:r>
            <a:rPr lang="es-EC" sz="1300" dirty="0">
              <a:solidFill>
                <a:schemeClr val="tx1"/>
              </a:solidFill>
              <a:latin typeface="+mj-lt"/>
            </a:rPr>
            <a:t>La evaluación desde diferentes modelos pedagógicos </a:t>
          </a:r>
        </a:p>
      </dgm:t>
    </dgm:pt>
    <dgm:pt modelId="{558F0BE0-0A24-4C91-AC8C-38C75EA0CCE3}" type="parTrans" cxnId="{5A11E104-7F47-421A-8454-1313495FF087}">
      <dgm:prSet/>
      <dgm:spPr/>
      <dgm:t>
        <a:bodyPr/>
        <a:lstStyle/>
        <a:p>
          <a:endParaRPr lang="es-EC"/>
        </a:p>
      </dgm:t>
    </dgm:pt>
    <dgm:pt modelId="{764EE52B-6485-4BEC-85CA-340AEA9AD321}" type="sibTrans" cxnId="{5A11E104-7F47-421A-8454-1313495FF087}">
      <dgm:prSet/>
      <dgm:spPr/>
      <dgm:t>
        <a:bodyPr/>
        <a:lstStyle/>
        <a:p>
          <a:endParaRPr lang="es-EC"/>
        </a:p>
      </dgm:t>
    </dgm:pt>
    <dgm:pt modelId="{EF42436C-CA11-4769-B1BA-A43FC868F52B}">
      <dgm:prSet phldrT="[Texto]" custT="1"/>
      <dgm:spPr>
        <a:solidFill>
          <a:srgbClr val="FFAFFF"/>
        </a:solidFill>
      </dgm:spPr>
      <dgm:t>
        <a:bodyPr/>
        <a:lstStyle/>
        <a:p>
          <a:r>
            <a:rPr lang="es-EC" sz="1400" b="0" dirty="0">
              <a:solidFill>
                <a:schemeClr val="tx1"/>
              </a:solidFill>
              <a:latin typeface="+mj-lt"/>
            </a:rPr>
            <a:t>Instrumentos utilización en educación infantil </a:t>
          </a:r>
        </a:p>
      </dgm:t>
    </dgm:pt>
    <dgm:pt modelId="{1E091F09-B521-4019-97DC-F3B635514663}" type="parTrans" cxnId="{CBBD6638-651F-4F1D-8577-50B6E42E7AD3}">
      <dgm:prSet/>
      <dgm:spPr/>
      <dgm:t>
        <a:bodyPr/>
        <a:lstStyle/>
        <a:p>
          <a:endParaRPr lang="es-EC"/>
        </a:p>
      </dgm:t>
    </dgm:pt>
    <dgm:pt modelId="{0608A744-0EB7-45B5-BC73-5E2A99C204B3}" type="sibTrans" cxnId="{CBBD6638-651F-4F1D-8577-50B6E42E7AD3}">
      <dgm:prSet/>
      <dgm:spPr/>
      <dgm:t>
        <a:bodyPr/>
        <a:lstStyle/>
        <a:p>
          <a:endParaRPr lang="es-EC"/>
        </a:p>
      </dgm:t>
    </dgm:pt>
    <dgm:pt modelId="{E6439220-1726-4A21-8480-73A4D2E752DA}" type="pres">
      <dgm:prSet presAssocID="{6172D686-E9DA-4AE3-A5E9-EE569D437E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E964FB-77A3-46C3-A899-D9A383187BD0}" type="pres">
      <dgm:prSet presAssocID="{8E105AC9-81F6-4F96-A68C-AF0E07D5FEFC}" presName="root1" presStyleCnt="0"/>
      <dgm:spPr/>
    </dgm:pt>
    <dgm:pt modelId="{5CE0A2CC-BA0D-49C4-81A6-D239CDA7FA4C}" type="pres">
      <dgm:prSet presAssocID="{8E105AC9-81F6-4F96-A68C-AF0E07D5FEFC}" presName="LevelOneTextNode" presStyleLbl="node0" presStyleIdx="0" presStyleCnt="1" custScaleY="106258">
        <dgm:presLayoutVars>
          <dgm:chPref val="3"/>
        </dgm:presLayoutVars>
      </dgm:prSet>
      <dgm:spPr/>
    </dgm:pt>
    <dgm:pt modelId="{5B42D727-B793-434A-BBEC-C004CB7C4832}" type="pres">
      <dgm:prSet presAssocID="{8E105AC9-81F6-4F96-A68C-AF0E07D5FEFC}" presName="level2hierChild" presStyleCnt="0"/>
      <dgm:spPr/>
    </dgm:pt>
    <dgm:pt modelId="{7C3CEC23-CE93-49A5-8E00-93D06A23C657}" type="pres">
      <dgm:prSet presAssocID="{205D0E53-5487-4EFA-9942-0E6323104A25}" presName="conn2-1" presStyleLbl="parChTrans1D2" presStyleIdx="0" presStyleCnt="3"/>
      <dgm:spPr/>
    </dgm:pt>
    <dgm:pt modelId="{FA7F7311-F7A8-4784-A0B6-D0BFED2B2B7F}" type="pres">
      <dgm:prSet presAssocID="{205D0E53-5487-4EFA-9942-0E6323104A25}" presName="connTx" presStyleLbl="parChTrans1D2" presStyleIdx="0" presStyleCnt="3"/>
      <dgm:spPr/>
    </dgm:pt>
    <dgm:pt modelId="{6B5D8029-4D96-4F5C-82F7-02607CA7F10B}" type="pres">
      <dgm:prSet presAssocID="{D141F422-8907-4391-9744-76F46D19C99E}" presName="root2" presStyleCnt="0"/>
      <dgm:spPr/>
    </dgm:pt>
    <dgm:pt modelId="{E762D70C-A72E-4BE5-BD51-4065091854FF}" type="pres">
      <dgm:prSet presAssocID="{D141F422-8907-4391-9744-76F46D19C99E}" presName="LevelTwoTextNode" presStyleLbl="node2" presStyleIdx="0" presStyleCnt="3">
        <dgm:presLayoutVars>
          <dgm:chPref val="3"/>
        </dgm:presLayoutVars>
      </dgm:prSet>
      <dgm:spPr/>
    </dgm:pt>
    <dgm:pt modelId="{7110895D-0201-4F8B-A786-260AC800C759}" type="pres">
      <dgm:prSet presAssocID="{D141F422-8907-4391-9744-76F46D19C99E}" presName="level3hierChild" presStyleCnt="0"/>
      <dgm:spPr/>
    </dgm:pt>
    <dgm:pt modelId="{5BEF97CE-0962-444C-A8C6-46BFE405C120}" type="pres">
      <dgm:prSet presAssocID="{81863B2C-D9F4-4E16-A0B2-A36648A574E8}" presName="conn2-1" presStyleLbl="parChTrans1D3" presStyleIdx="0" presStyleCnt="4"/>
      <dgm:spPr/>
    </dgm:pt>
    <dgm:pt modelId="{FFB1E4C3-D6BB-43D8-A486-6EB38AAE024A}" type="pres">
      <dgm:prSet presAssocID="{81863B2C-D9F4-4E16-A0B2-A36648A574E8}" presName="connTx" presStyleLbl="parChTrans1D3" presStyleIdx="0" presStyleCnt="4"/>
      <dgm:spPr/>
    </dgm:pt>
    <dgm:pt modelId="{345502E3-47AE-4A6F-838C-387B83186264}" type="pres">
      <dgm:prSet presAssocID="{43EE7285-967D-455A-9DC6-7BA14ED239F4}" presName="root2" presStyleCnt="0"/>
      <dgm:spPr/>
    </dgm:pt>
    <dgm:pt modelId="{806D3DE0-8CCC-49CF-9A79-BC8FFBA6052F}" type="pres">
      <dgm:prSet presAssocID="{43EE7285-967D-455A-9DC6-7BA14ED239F4}" presName="LevelTwoTextNode" presStyleLbl="node3" presStyleIdx="0" presStyleCnt="4" custScaleY="89288">
        <dgm:presLayoutVars>
          <dgm:chPref val="3"/>
        </dgm:presLayoutVars>
      </dgm:prSet>
      <dgm:spPr/>
    </dgm:pt>
    <dgm:pt modelId="{E1C638B1-61BB-436B-80E1-AD9AB1196FDC}" type="pres">
      <dgm:prSet presAssocID="{43EE7285-967D-455A-9DC6-7BA14ED239F4}" presName="level3hierChild" presStyleCnt="0"/>
      <dgm:spPr/>
    </dgm:pt>
    <dgm:pt modelId="{3F409D3E-175F-49B5-83DC-E68BBCF226C0}" type="pres">
      <dgm:prSet presAssocID="{558F0BE0-0A24-4C91-AC8C-38C75EA0CCE3}" presName="conn2-1" presStyleLbl="parChTrans1D3" presStyleIdx="1" presStyleCnt="4"/>
      <dgm:spPr/>
    </dgm:pt>
    <dgm:pt modelId="{33327FCA-3960-4823-B93D-CD5D1C6B1627}" type="pres">
      <dgm:prSet presAssocID="{558F0BE0-0A24-4C91-AC8C-38C75EA0CCE3}" presName="connTx" presStyleLbl="parChTrans1D3" presStyleIdx="1" presStyleCnt="4"/>
      <dgm:spPr/>
    </dgm:pt>
    <dgm:pt modelId="{77110353-9407-498F-AE0B-93A9C2AEA58E}" type="pres">
      <dgm:prSet presAssocID="{6892C74B-5B8F-45B4-8B0E-A36D0306BB26}" presName="root2" presStyleCnt="0"/>
      <dgm:spPr/>
    </dgm:pt>
    <dgm:pt modelId="{E68FF607-D921-49E5-AD60-BF13BAED982E}" type="pres">
      <dgm:prSet presAssocID="{6892C74B-5B8F-45B4-8B0E-A36D0306BB26}" presName="LevelTwoTextNode" presStyleLbl="node3" presStyleIdx="1" presStyleCnt="4">
        <dgm:presLayoutVars>
          <dgm:chPref val="3"/>
        </dgm:presLayoutVars>
      </dgm:prSet>
      <dgm:spPr/>
    </dgm:pt>
    <dgm:pt modelId="{BB2EF54A-B032-4AAD-905A-5AC94CA5865D}" type="pres">
      <dgm:prSet presAssocID="{6892C74B-5B8F-45B4-8B0E-A36D0306BB26}" presName="level3hierChild" presStyleCnt="0"/>
      <dgm:spPr/>
    </dgm:pt>
    <dgm:pt modelId="{A1CA2599-4D8C-4218-BDA5-400F21DCBBF6}" type="pres">
      <dgm:prSet presAssocID="{12D92C44-BE13-4867-A09E-17F8C939ACED}" presName="conn2-1" presStyleLbl="parChTrans1D2" presStyleIdx="1" presStyleCnt="3"/>
      <dgm:spPr/>
    </dgm:pt>
    <dgm:pt modelId="{A06CAF75-157E-4967-88D9-6FC03BDDFDDD}" type="pres">
      <dgm:prSet presAssocID="{12D92C44-BE13-4867-A09E-17F8C939ACED}" presName="connTx" presStyleLbl="parChTrans1D2" presStyleIdx="1" presStyleCnt="3"/>
      <dgm:spPr/>
    </dgm:pt>
    <dgm:pt modelId="{7F125108-1B58-4319-A43A-AFBB90706EAE}" type="pres">
      <dgm:prSet presAssocID="{04BC995A-6ED5-4801-9D50-467A0AF0603B}" presName="root2" presStyleCnt="0"/>
      <dgm:spPr/>
    </dgm:pt>
    <dgm:pt modelId="{D004E1BD-61CB-46D6-99D2-17DAC74EDD97}" type="pres">
      <dgm:prSet presAssocID="{04BC995A-6ED5-4801-9D50-467A0AF0603B}" presName="LevelTwoTextNode" presStyleLbl="node2" presStyleIdx="1" presStyleCnt="3">
        <dgm:presLayoutVars>
          <dgm:chPref val="3"/>
        </dgm:presLayoutVars>
      </dgm:prSet>
      <dgm:spPr/>
    </dgm:pt>
    <dgm:pt modelId="{83D27338-CC1C-4C89-83B0-DD7FD20FD615}" type="pres">
      <dgm:prSet presAssocID="{04BC995A-6ED5-4801-9D50-467A0AF0603B}" presName="level3hierChild" presStyleCnt="0"/>
      <dgm:spPr/>
    </dgm:pt>
    <dgm:pt modelId="{0C19AD71-5724-4566-A500-B3222EE788EC}" type="pres">
      <dgm:prSet presAssocID="{A0E1E992-CF40-4124-8C5C-44F62F21AB9F}" presName="conn2-1" presStyleLbl="parChTrans1D3" presStyleIdx="2" presStyleCnt="4"/>
      <dgm:spPr/>
    </dgm:pt>
    <dgm:pt modelId="{B0CC3A31-017F-4DD7-B3BB-B34459DCC112}" type="pres">
      <dgm:prSet presAssocID="{A0E1E992-CF40-4124-8C5C-44F62F21AB9F}" presName="connTx" presStyleLbl="parChTrans1D3" presStyleIdx="2" presStyleCnt="4"/>
      <dgm:spPr/>
    </dgm:pt>
    <dgm:pt modelId="{E46160FF-6DF0-45F6-A530-5DF0D3F10C00}" type="pres">
      <dgm:prSet presAssocID="{7BBD0455-F5B7-4DB0-867C-53BB15AC6048}" presName="root2" presStyleCnt="0"/>
      <dgm:spPr/>
    </dgm:pt>
    <dgm:pt modelId="{A88EE183-F4AE-4515-B253-37A6F600DEF6}" type="pres">
      <dgm:prSet presAssocID="{7BBD0455-F5B7-4DB0-867C-53BB15AC6048}" presName="LevelTwoTextNode" presStyleLbl="node3" presStyleIdx="2" presStyleCnt="4" custScaleX="72374">
        <dgm:presLayoutVars>
          <dgm:chPref val="3"/>
        </dgm:presLayoutVars>
      </dgm:prSet>
      <dgm:spPr/>
    </dgm:pt>
    <dgm:pt modelId="{6EF71D55-E092-4DFC-AED9-4B2A25DDBC1C}" type="pres">
      <dgm:prSet presAssocID="{7BBD0455-F5B7-4DB0-867C-53BB15AC6048}" presName="level3hierChild" presStyleCnt="0"/>
      <dgm:spPr/>
    </dgm:pt>
    <dgm:pt modelId="{2021EC4E-141D-4FF5-BC9C-1121C57B8947}" type="pres">
      <dgm:prSet presAssocID="{13146CAC-0245-4546-9D15-2E64BED3EB95}" presName="conn2-1" presStyleLbl="parChTrans1D2" presStyleIdx="2" presStyleCnt="3"/>
      <dgm:spPr/>
    </dgm:pt>
    <dgm:pt modelId="{3B0016B2-4E98-47B8-9674-ECE1C6F3898F}" type="pres">
      <dgm:prSet presAssocID="{13146CAC-0245-4546-9D15-2E64BED3EB95}" presName="connTx" presStyleLbl="parChTrans1D2" presStyleIdx="2" presStyleCnt="3"/>
      <dgm:spPr/>
    </dgm:pt>
    <dgm:pt modelId="{0953159F-BA7E-4A0E-A1E2-6460D7ADB9E5}" type="pres">
      <dgm:prSet presAssocID="{D9C9180E-26B9-4625-949C-3CD3BF19E7B2}" presName="root2" presStyleCnt="0"/>
      <dgm:spPr/>
    </dgm:pt>
    <dgm:pt modelId="{3B874707-5C89-4A29-B16D-944246CE0133}" type="pres">
      <dgm:prSet presAssocID="{D9C9180E-26B9-4625-949C-3CD3BF19E7B2}" presName="LevelTwoTextNode" presStyleLbl="node2" presStyleIdx="2" presStyleCnt="3" custLinFactNeighborX="-501" custLinFactNeighborY="37796">
        <dgm:presLayoutVars>
          <dgm:chPref val="3"/>
        </dgm:presLayoutVars>
      </dgm:prSet>
      <dgm:spPr/>
    </dgm:pt>
    <dgm:pt modelId="{FBC679C8-1960-4070-A97F-83A587F04B3A}" type="pres">
      <dgm:prSet presAssocID="{D9C9180E-26B9-4625-949C-3CD3BF19E7B2}" presName="level3hierChild" presStyleCnt="0"/>
      <dgm:spPr/>
    </dgm:pt>
    <dgm:pt modelId="{5A52EBC6-1CC5-4B46-8687-347EB92045B1}" type="pres">
      <dgm:prSet presAssocID="{1E091F09-B521-4019-97DC-F3B635514663}" presName="conn2-1" presStyleLbl="parChTrans1D3" presStyleIdx="3" presStyleCnt="4"/>
      <dgm:spPr/>
    </dgm:pt>
    <dgm:pt modelId="{B7249D6B-A336-4B48-BF6F-C866689D87C2}" type="pres">
      <dgm:prSet presAssocID="{1E091F09-B521-4019-97DC-F3B635514663}" presName="connTx" presStyleLbl="parChTrans1D3" presStyleIdx="3" presStyleCnt="4"/>
      <dgm:spPr/>
    </dgm:pt>
    <dgm:pt modelId="{C1B98816-B819-452A-9FB2-40F1EB729FB7}" type="pres">
      <dgm:prSet presAssocID="{EF42436C-CA11-4769-B1BA-A43FC868F52B}" presName="root2" presStyleCnt="0"/>
      <dgm:spPr/>
    </dgm:pt>
    <dgm:pt modelId="{26F20776-BE2F-4CAE-AFF8-26981E0255B5}" type="pres">
      <dgm:prSet presAssocID="{EF42436C-CA11-4769-B1BA-A43FC868F52B}" presName="LevelTwoTextNode" presStyleLbl="node3" presStyleIdx="3" presStyleCnt="4" custLinFactNeighborX="1003" custLinFactNeighborY="16449">
        <dgm:presLayoutVars>
          <dgm:chPref val="3"/>
        </dgm:presLayoutVars>
      </dgm:prSet>
      <dgm:spPr/>
    </dgm:pt>
    <dgm:pt modelId="{E335CA39-A1CD-45AC-B5DA-4AC949CC2E47}" type="pres">
      <dgm:prSet presAssocID="{EF42436C-CA11-4769-B1BA-A43FC868F52B}" presName="level3hierChild" presStyleCnt="0"/>
      <dgm:spPr/>
    </dgm:pt>
  </dgm:ptLst>
  <dgm:cxnLst>
    <dgm:cxn modelId="{5A11E104-7F47-421A-8454-1313495FF087}" srcId="{D141F422-8907-4391-9744-76F46D19C99E}" destId="{6892C74B-5B8F-45B4-8B0E-A36D0306BB26}" srcOrd="1" destOrd="0" parTransId="{558F0BE0-0A24-4C91-AC8C-38C75EA0CCE3}" sibTransId="{764EE52B-6485-4BEC-85CA-340AEA9AD321}"/>
    <dgm:cxn modelId="{19229109-C9C6-4F7E-AC6A-2F02EF37F973}" type="presOf" srcId="{EF42436C-CA11-4769-B1BA-A43FC868F52B}" destId="{26F20776-BE2F-4CAE-AFF8-26981E0255B5}" srcOrd="0" destOrd="0" presId="urn:microsoft.com/office/officeart/2008/layout/HorizontalMultiLevelHierarchy"/>
    <dgm:cxn modelId="{1CC3F222-5D46-4253-B309-54DF2E8AA1B5}" srcId="{6172D686-E9DA-4AE3-A5E9-EE569D437E14}" destId="{8E105AC9-81F6-4F96-A68C-AF0E07D5FEFC}" srcOrd="0" destOrd="0" parTransId="{E258B434-94B9-4D3C-8EC4-8C9265362D83}" sibTransId="{8A803552-1B22-49E7-9B97-BB26BD4C8103}"/>
    <dgm:cxn modelId="{BDF95125-BD1B-4102-91C3-06C4752D2EE4}" srcId="{04BC995A-6ED5-4801-9D50-467A0AF0603B}" destId="{7BBD0455-F5B7-4DB0-867C-53BB15AC6048}" srcOrd="0" destOrd="0" parTransId="{A0E1E992-CF40-4124-8C5C-44F62F21AB9F}" sibTransId="{1C414B40-7647-48E5-9EDB-4C63AF1B45E3}"/>
    <dgm:cxn modelId="{3550D425-5DF8-49F2-A973-16EADB10E79D}" srcId="{8E105AC9-81F6-4F96-A68C-AF0E07D5FEFC}" destId="{D141F422-8907-4391-9744-76F46D19C99E}" srcOrd="0" destOrd="0" parTransId="{205D0E53-5487-4EFA-9942-0E6323104A25}" sibTransId="{3A4957DF-2532-4D49-A761-212DE73EAC46}"/>
    <dgm:cxn modelId="{87304531-25AE-46F3-B6CB-6C1C8CA38B45}" type="presOf" srcId="{558F0BE0-0A24-4C91-AC8C-38C75EA0CCE3}" destId="{33327FCA-3960-4823-B93D-CD5D1C6B1627}" srcOrd="1" destOrd="0" presId="urn:microsoft.com/office/officeart/2008/layout/HorizontalMultiLevelHierarchy"/>
    <dgm:cxn modelId="{CBBD6638-651F-4F1D-8577-50B6E42E7AD3}" srcId="{D9C9180E-26B9-4625-949C-3CD3BF19E7B2}" destId="{EF42436C-CA11-4769-B1BA-A43FC868F52B}" srcOrd="0" destOrd="0" parTransId="{1E091F09-B521-4019-97DC-F3B635514663}" sibTransId="{0608A744-0EB7-45B5-BC73-5E2A99C204B3}"/>
    <dgm:cxn modelId="{33D0163F-62AB-4479-9802-0D0848CF3A8E}" type="presOf" srcId="{205D0E53-5487-4EFA-9942-0E6323104A25}" destId="{7C3CEC23-CE93-49A5-8E00-93D06A23C657}" srcOrd="0" destOrd="0" presId="urn:microsoft.com/office/officeart/2008/layout/HorizontalMultiLevelHierarchy"/>
    <dgm:cxn modelId="{168C8840-2776-4B46-8A4C-BAABF138F5F4}" srcId="{8E105AC9-81F6-4F96-A68C-AF0E07D5FEFC}" destId="{04BC995A-6ED5-4801-9D50-467A0AF0603B}" srcOrd="1" destOrd="0" parTransId="{12D92C44-BE13-4867-A09E-17F8C939ACED}" sibTransId="{A448FDE6-13C2-43B3-8668-FA5F534207F1}"/>
    <dgm:cxn modelId="{ED0FCC5C-CE86-4E14-8292-F70320CF18D0}" type="presOf" srcId="{7BBD0455-F5B7-4DB0-867C-53BB15AC6048}" destId="{A88EE183-F4AE-4515-B253-37A6F600DEF6}" srcOrd="0" destOrd="0" presId="urn:microsoft.com/office/officeart/2008/layout/HorizontalMultiLevelHierarchy"/>
    <dgm:cxn modelId="{81BDCE5D-A2EF-4602-BF0E-571C25736765}" type="presOf" srcId="{A0E1E992-CF40-4124-8C5C-44F62F21AB9F}" destId="{B0CC3A31-017F-4DD7-B3BB-B34459DCC112}" srcOrd="1" destOrd="0" presId="urn:microsoft.com/office/officeart/2008/layout/HorizontalMultiLevelHierarchy"/>
    <dgm:cxn modelId="{2F73D75D-7BBA-4713-8AB0-95E876D8EE28}" type="presOf" srcId="{558F0BE0-0A24-4C91-AC8C-38C75EA0CCE3}" destId="{3F409D3E-175F-49B5-83DC-E68BBCF226C0}" srcOrd="0" destOrd="0" presId="urn:microsoft.com/office/officeart/2008/layout/HorizontalMultiLevelHierarchy"/>
    <dgm:cxn modelId="{D75FA25F-94F8-4F83-A31C-FDF9A0449200}" srcId="{8E105AC9-81F6-4F96-A68C-AF0E07D5FEFC}" destId="{D9C9180E-26B9-4625-949C-3CD3BF19E7B2}" srcOrd="2" destOrd="0" parTransId="{13146CAC-0245-4546-9D15-2E64BED3EB95}" sibTransId="{688B8220-4F68-408F-A223-E0CA49ADAE63}"/>
    <dgm:cxn modelId="{A012C364-3698-41E1-9E01-CEE302E38D12}" type="presOf" srcId="{6892C74B-5B8F-45B4-8B0E-A36D0306BB26}" destId="{E68FF607-D921-49E5-AD60-BF13BAED982E}" srcOrd="0" destOrd="0" presId="urn:microsoft.com/office/officeart/2008/layout/HorizontalMultiLevelHierarchy"/>
    <dgm:cxn modelId="{9B8FCD45-58C3-48D2-9978-8F869A2D4A5E}" type="presOf" srcId="{8E105AC9-81F6-4F96-A68C-AF0E07D5FEFC}" destId="{5CE0A2CC-BA0D-49C4-81A6-D239CDA7FA4C}" srcOrd="0" destOrd="0" presId="urn:microsoft.com/office/officeart/2008/layout/HorizontalMultiLevelHierarchy"/>
    <dgm:cxn modelId="{31AB3B67-4872-4115-ADAB-4494DE9B3626}" type="presOf" srcId="{6172D686-E9DA-4AE3-A5E9-EE569D437E14}" destId="{E6439220-1726-4A21-8480-73A4D2E752DA}" srcOrd="0" destOrd="0" presId="urn:microsoft.com/office/officeart/2008/layout/HorizontalMultiLevelHierarchy"/>
    <dgm:cxn modelId="{F9E31F48-2C07-4982-8CAB-4D0585F6042A}" type="presOf" srcId="{12D92C44-BE13-4867-A09E-17F8C939ACED}" destId="{A06CAF75-157E-4967-88D9-6FC03BDDFDDD}" srcOrd="1" destOrd="0" presId="urn:microsoft.com/office/officeart/2008/layout/HorizontalMultiLevelHierarchy"/>
    <dgm:cxn modelId="{A21C3B6A-6DF2-4127-9F03-4EE885C3BD04}" type="presOf" srcId="{12D92C44-BE13-4867-A09E-17F8C939ACED}" destId="{A1CA2599-4D8C-4218-BDA5-400F21DCBBF6}" srcOrd="0" destOrd="0" presId="urn:microsoft.com/office/officeart/2008/layout/HorizontalMultiLevelHierarchy"/>
    <dgm:cxn modelId="{5E68A355-1AD7-4AFA-9EC3-D8A40EE7283E}" type="presOf" srcId="{1E091F09-B521-4019-97DC-F3B635514663}" destId="{B7249D6B-A336-4B48-BF6F-C866689D87C2}" srcOrd="1" destOrd="0" presId="urn:microsoft.com/office/officeart/2008/layout/HorizontalMultiLevelHierarchy"/>
    <dgm:cxn modelId="{258BA877-908B-466D-918A-D70B43F1E988}" type="presOf" srcId="{D141F422-8907-4391-9744-76F46D19C99E}" destId="{E762D70C-A72E-4BE5-BD51-4065091854FF}" srcOrd="0" destOrd="0" presId="urn:microsoft.com/office/officeart/2008/layout/HorizontalMultiLevelHierarchy"/>
    <dgm:cxn modelId="{A54FA378-B6BA-4AF6-9C41-0157C1F7F591}" type="presOf" srcId="{205D0E53-5487-4EFA-9942-0E6323104A25}" destId="{FA7F7311-F7A8-4784-A0B6-D0BFED2B2B7F}" srcOrd="1" destOrd="0" presId="urn:microsoft.com/office/officeart/2008/layout/HorizontalMultiLevelHierarchy"/>
    <dgm:cxn modelId="{062C347E-A3F7-45CD-91BF-E4FF582FC040}" type="presOf" srcId="{D9C9180E-26B9-4625-949C-3CD3BF19E7B2}" destId="{3B874707-5C89-4A29-B16D-944246CE0133}" srcOrd="0" destOrd="0" presId="urn:microsoft.com/office/officeart/2008/layout/HorizontalMultiLevelHierarchy"/>
    <dgm:cxn modelId="{7D2CA992-46D0-477E-8A94-F35F7D053235}" type="presOf" srcId="{81863B2C-D9F4-4E16-A0B2-A36648A574E8}" destId="{5BEF97CE-0962-444C-A8C6-46BFE405C120}" srcOrd="0" destOrd="0" presId="urn:microsoft.com/office/officeart/2008/layout/HorizontalMultiLevelHierarchy"/>
    <dgm:cxn modelId="{E19ED9AB-9121-4AC8-942C-228A0FC158BF}" type="presOf" srcId="{43EE7285-967D-455A-9DC6-7BA14ED239F4}" destId="{806D3DE0-8CCC-49CF-9A79-BC8FFBA6052F}" srcOrd="0" destOrd="0" presId="urn:microsoft.com/office/officeart/2008/layout/HorizontalMultiLevelHierarchy"/>
    <dgm:cxn modelId="{A4A435AE-5AE9-4ADF-BCE3-B569C3395C89}" srcId="{D141F422-8907-4391-9744-76F46D19C99E}" destId="{43EE7285-967D-455A-9DC6-7BA14ED239F4}" srcOrd="0" destOrd="0" parTransId="{81863B2C-D9F4-4E16-A0B2-A36648A574E8}" sibTransId="{534E1218-2F58-44C1-8361-70260289B33A}"/>
    <dgm:cxn modelId="{E8F044C6-5C99-4A2A-A64B-D1E45551724A}" type="presOf" srcId="{04BC995A-6ED5-4801-9D50-467A0AF0603B}" destId="{D004E1BD-61CB-46D6-99D2-17DAC74EDD97}" srcOrd="0" destOrd="0" presId="urn:microsoft.com/office/officeart/2008/layout/HorizontalMultiLevelHierarchy"/>
    <dgm:cxn modelId="{7A47C6C7-B87E-4F72-9CA0-7FBF6D18D8BA}" type="presOf" srcId="{81863B2C-D9F4-4E16-A0B2-A36648A574E8}" destId="{FFB1E4C3-D6BB-43D8-A486-6EB38AAE024A}" srcOrd="1" destOrd="0" presId="urn:microsoft.com/office/officeart/2008/layout/HorizontalMultiLevelHierarchy"/>
    <dgm:cxn modelId="{3B0669CE-88C5-4D73-A36B-8DD950E67907}" type="presOf" srcId="{1E091F09-B521-4019-97DC-F3B635514663}" destId="{5A52EBC6-1CC5-4B46-8687-347EB92045B1}" srcOrd="0" destOrd="0" presId="urn:microsoft.com/office/officeart/2008/layout/HorizontalMultiLevelHierarchy"/>
    <dgm:cxn modelId="{48AE0DD9-84B1-4295-B886-BCE3305E7BE3}" type="presOf" srcId="{13146CAC-0245-4546-9D15-2E64BED3EB95}" destId="{2021EC4E-141D-4FF5-BC9C-1121C57B8947}" srcOrd="0" destOrd="0" presId="urn:microsoft.com/office/officeart/2008/layout/HorizontalMultiLevelHierarchy"/>
    <dgm:cxn modelId="{F28A44DF-FB63-4EA6-8DDA-A25562729204}" type="presOf" srcId="{13146CAC-0245-4546-9D15-2E64BED3EB95}" destId="{3B0016B2-4E98-47B8-9674-ECE1C6F3898F}" srcOrd="1" destOrd="0" presId="urn:microsoft.com/office/officeart/2008/layout/HorizontalMultiLevelHierarchy"/>
    <dgm:cxn modelId="{24827AFC-62A0-4E38-B749-AB43FA51A468}" type="presOf" srcId="{A0E1E992-CF40-4124-8C5C-44F62F21AB9F}" destId="{0C19AD71-5724-4566-A500-B3222EE788EC}" srcOrd="0" destOrd="0" presId="urn:microsoft.com/office/officeart/2008/layout/HorizontalMultiLevelHierarchy"/>
    <dgm:cxn modelId="{186E6037-277D-4C0A-9E6D-2F9884314779}" type="presParOf" srcId="{E6439220-1726-4A21-8480-73A4D2E752DA}" destId="{85E964FB-77A3-46C3-A899-D9A383187BD0}" srcOrd="0" destOrd="0" presId="urn:microsoft.com/office/officeart/2008/layout/HorizontalMultiLevelHierarchy"/>
    <dgm:cxn modelId="{0B1805AE-5846-4C33-8BBF-93EA259B36A3}" type="presParOf" srcId="{85E964FB-77A3-46C3-A899-D9A383187BD0}" destId="{5CE0A2CC-BA0D-49C4-81A6-D239CDA7FA4C}" srcOrd="0" destOrd="0" presId="urn:microsoft.com/office/officeart/2008/layout/HorizontalMultiLevelHierarchy"/>
    <dgm:cxn modelId="{E66F3CC3-7E90-4854-9C6E-084BB55B3ED3}" type="presParOf" srcId="{85E964FB-77A3-46C3-A899-D9A383187BD0}" destId="{5B42D727-B793-434A-BBEC-C004CB7C4832}" srcOrd="1" destOrd="0" presId="urn:microsoft.com/office/officeart/2008/layout/HorizontalMultiLevelHierarchy"/>
    <dgm:cxn modelId="{92893136-69C8-422A-A928-2A7C36F37B34}" type="presParOf" srcId="{5B42D727-B793-434A-BBEC-C004CB7C4832}" destId="{7C3CEC23-CE93-49A5-8E00-93D06A23C657}" srcOrd="0" destOrd="0" presId="urn:microsoft.com/office/officeart/2008/layout/HorizontalMultiLevelHierarchy"/>
    <dgm:cxn modelId="{B15E85F9-6ED4-4E52-A895-F11ABD440934}" type="presParOf" srcId="{7C3CEC23-CE93-49A5-8E00-93D06A23C657}" destId="{FA7F7311-F7A8-4784-A0B6-D0BFED2B2B7F}" srcOrd="0" destOrd="0" presId="urn:microsoft.com/office/officeart/2008/layout/HorizontalMultiLevelHierarchy"/>
    <dgm:cxn modelId="{0FE75F22-BBDA-4225-821B-3374BE0C086F}" type="presParOf" srcId="{5B42D727-B793-434A-BBEC-C004CB7C4832}" destId="{6B5D8029-4D96-4F5C-82F7-02607CA7F10B}" srcOrd="1" destOrd="0" presId="urn:microsoft.com/office/officeart/2008/layout/HorizontalMultiLevelHierarchy"/>
    <dgm:cxn modelId="{2CE211B2-1BF6-4589-A32E-0979FD2C3637}" type="presParOf" srcId="{6B5D8029-4D96-4F5C-82F7-02607CA7F10B}" destId="{E762D70C-A72E-4BE5-BD51-4065091854FF}" srcOrd="0" destOrd="0" presId="urn:microsoft.com/office/officeart/2008/layout/HorizontalMultiLevelHierarchy"/>
    <dgm:cxn modelId="{DDE30FCD-5E4B-4421-951E-C4B9217223CE}" type="presParOf" srcId="{6B5D8029-4D96-4F5C-82F7-02607CA7F10B}" destId="{7110895D-0201-4F8B-A786-260AC800C759}" srcOrd="1" destOrd="0" presId="urn:microsoft.com/office/officeart/2008/layout/HorizontalMultiLevelHierarchy"/>
    <dgm:cxn modelId="{E338E648-191F-417E-A046-3B2BD95A9BE0}" type="presParOf" srcId="{7110895D-0201-4F8B-A786-260AC800C759}" destId="{5BEF97CE-0962-444C-A8C6-46BFE405C120}" srcOrd="0" destOrd="0" presId="urn:microsoft.com/office/officeart/2008/layout/HorizontalMultiLevelHierarchy"/>
    <dgm:cxn modelId="{B79141DC-0797-43FC-B4CB-FA62E8EEBFE3}" type="presParOf" srcId="{5BEF97CE-0962-444C-A8C6-46BFE405C120}" destId="{FFB1E4C3-D6BB-43D8-A486-6EB38AAE024A}" srcOrd="0" destOrd="0" presId="urn:microsoft.com/office/officeart/2008/layout/HorizontalMultiLevelHierarchy"/>
    <dgm:cxn modelId="{124E876F-2A7F-476A-9A8C-8A7BF5EC2BCB}" type="presParOf" srcId="{7110895D-0201-4F8B-A786-260AC800C759}" destId="{345502E3-47AE-4A6F-838C-387B83186264}" srcOrd="1" destOrd="0" presId="urn:microsoft.com/office/officeart/2008/layout/HorizontalMultiLevelHierarchy"/>
    <dgm:cxn modelId="{EEA4BC12-184F-4CD8-A767-1C823BCBEC99}" type="presParOf" srcId="{345502E3-47AE-4A6F-838C-387B83186264}" destId="{806D3DE0-8CCC-49CF-9A79-BC8FFBA6052F}" srcOrd="0" destOrd="0" presId="urn:microsoft.com/office/officeart/2008/layout/HorizontalMultiLevelHierarchy"/>
    <dgm:cxn modelId="{DEF25B5E-9E12-4A64-A722-46CAD82CB062}" type="presParOf" srcId="{345502E3-47AE-4A6F-838C-387B83186264}" destId="{E1C638B1-61BB-436B-80E1-AD9AB1196FDC}" srcOrd="1" destOrd="0" presId="urn:microsoft.com/office/officeart/2008/layout/HorizontalMultiLevelHierarchy"/>
    <dgm:cxn modelId="{D49A4DE1-05D7-4278-9EA4-7BADD1FF7A52}" type="presParOf" srcId="{7110895D-0201-4F8B-A786-260AC800C759}" destId="{3F409D3E-175F-49B5-83DC-E68BBCF226C0}" srcOrd="2" destOrd="0" presId="urn:microsoft.com/office/officeart/2008/layout/HorizontalMultiLevelHierarchy"/>
    <dgm:cxn modelId="{0FDC72A4-931D-44CD-973A-953E1DDEDAA6}" type="presParOf" srcId="{3F409D3E-175F-49B5-83DC-E68BBCF226C0}" destId="{33327FCA-3960-4823-B93D-CD5D1C6B1627}" srcOrd="0" destOrd="0" presId="urn:microsoft.com/office/officeart/2008/layout/HorizontalMultiLevelHierarchy"/>
    <dgm:cxn modelId="{91F0FDB3-2827-460D-BDAE-7CCF9D18F118}" type="presParOf" srcId="{7110895D-0201-4F8B-A786-260AC800C759}" destId="{77110353-9407-498F-AE0B-93A9C2AEA58E}" srcOrd="3" destOrd="0" presId="urn:microsoft.com/office/officeart/2008/layout/HorizontalMultiLevelHierarchy"/>
    <dgm:cxn modelId="{EC462147-6BB6-4371-9987-CCD96EC177A1}" type="presParOf" srcId="{77110353-9407-498F-AE0B-93A9C2AEA58E}" destId="{E68FF607-D921-49E5-AD60-BF13BAED982E}" srcOrd="0" destOrd="0" presId="urn:microsoft.com/office/officeart/2008/layout/HorizontalMultiLevelHierarchy"/>
    <dgm:cxn modelId="{328D72BD-C0BA-484C-8641-986AFDFF3373}" type="presParOf" srcId="{77110353-9407-498F-AE0B-93A9C2AEA58E}" destId="{BB2EF54A-B032-4AAD-905A-5AC94CA5865D}" srcOrd="1" destOrd="0" presId="urn:microsoft.com/office/officeart/2008/layout/HorizontalMultiLevelHierarchy"/>
    <dgm:cxn modelId="{85F438D7-9474-4F33-B685-D54328D1885D}" type="presParOf" srcId="{5B42D727-B793-434A-BBEC-C004CB7C4832}" destId="{A1CA2599-4D8C-4218-BDA5-400F21DCBBF6}" srcOrd="2" destOrd="0" presId="urn:microsoft.com/office/officeart/2008/layout/HorizontalMultiLevelHierarchy"/>
    <dgm:cxn modelId="{4A5EF578-AB6A-4144-9600-CC0D6C9A93C6}" type="presParOf" srcId="{A1CA2599-4D8C-4218-BDA5-400F21DCBBF6}" destId="{A06CAF75-157E-4967-88D9-6FC03BDDFDDD}" srcOrd="0" destOrd="0" presId="urn:microsoft.com/office/officeart/2008/layout/HorizontalMultiLevelHierarchy"/>
    <dgm:cxn modelId="{C591C13A-F838-4FC7-8AA4-9C39DE92D712}" type="presParOf" srcId="{5B42D727-B793-434A-BBEC-C004CB7C4832}" destId="{7F125108-1B58-4319-A43A-AFBB90706EAE}" srcOrd="3" destOrd="0" presId="urn:microsoft.com/office/officeart/2008/layout/HorizontalMultiLevelHierarchy"/>
    <dgm:cxn modelId="{BDC4EE9F-5615-47D7-9A11-64482DF6B781}" type="presParOf" srcId="{7F125108-1B58-4319-A43A-AFBB90706EAE}" destId="{D004E1BD-61CB-46D6-99D2-17DAC74EDD97}" srcOrd="0" destOrd="0" presId="urn:microsoft.com/office/officeart/2008/layout/HorizontalMultiLevelHierarchy"/>
    <dgm:cxn modelId="{4A1F1B8A-B3F6-495C-BF2D-4EF48BEBC0DC}" type="presParOf" srcId="{7F125108-1B58-4319-A43A-AFBB90706EAE}" destId="{83D27338-CC1C-4C89-83B0-DD7FD20FD615}" srcOrd="1" destOrd="0" presId="urn:microsoft.com/office/officeart/2008/layout/HorizontalMultiLevelHierarchy"/>
    <dgm:cxn modelId="{6DBC04D9-4C20-48E6-8F9F-874BE7CF0BFD}" type="presParOf" srcId="{83D27338-CC1C-4C89-83B0-DD7FD20FD615}" destId="{0C19AD71-5724-4566-A500-B3222EE788EC}" srcOrd="0" destOrd="0" presId="urn:microsoft.com/office/officeart/2008/layout/HorizontalMultiLevelHierarchy"/>
    <dgm:cxn modelId="{DD984925-0046-41C4-B8F6-B03224E4AD6D}" type="presParOf" srcId="{0C19AD71-5724-4566-A500-B3222EE788EC}" destId="{B0CC3A31-017F-4DD7-B3BB-B34459DCC112}" srcOrd="0" destOrd="0" presId="urn:microsoft.com/office/officeart/2008/layout/HorizontalMultiLevelHierarchy"/>
    <dgm:cxn modelId="{3F7AE953-D2D9-4695-9F18-98898F15398C}" type="presParOf" srcId="{83D27338-CC1C-4C89-83B0-DD7FD20FD615}" destId="{E46160FF-6DF0-45F6-A530-5DF0D3F10C00}" srcOrd="1" destOrd="0" presId="urn:microsoft.com/office/officeart/2008/layout/HorizontalMultiLevelHierarchy"/>
    <dgm:cxn modelId="{EF231C6D-90F4-483A-93F1-E2C690665656}" type="presParOf" srcId="{E46160FF-6DF0-45F6-A530-5DF0D3F10C00}" destId="{A88EE183-F4AE-4515-B253-37A6F600DEF6}" srcOrd="0" destOrd="0" presId="urn:microsoft.com/office/officeart/2008/layout/HorizontalMultiLevelHierarchy"/>
    <dgm:cxn modelId="{FD08156E-1BAC-4A63-B8D1-9C9A2B429EC9}" type="presParOf" srcId="{E46160FF-6DF0-45F6-A530-5DF0D3F10C00}" destId="{6EF71D55-E092-4DFC-AED9-4B2A25DDBC1C}" srcOrd="1" destOrd="0" presId="urn:microsoft.com/office/officeart/2008/layout/HorizontalMultiLevelHierarchy"/>
    <dgm:cxn modelId="{408991C4-B543-4E65-92B3-F66EF94D1A55}" type="presParOf" srcId="{5B42D727-B793-434A-BBEC-C004CB7C4832}" destId="{2021EC4E-141D-4FF5-BC9C-1121C57B8947}" srcOrd="4" destOrd="0" presId="urn:microsoft.com/office/officeart/2008/layout/HorizontalMultiLevelHierarchy"/>
    <dgm:cxn modelId="{8C6EFB8F-5DA5-4F6A-8096-3EC84754E9A0}" type="presParOf" srcId="{2021EC4E-141D-4FF5-BC9C-1121C57B8947}" destId="{3B0016B2-4E98-47B8-9674-ECE1C6F3898F}" srcOrd="0" destOrd="0" presId="urn:microsoft.com/office/officeart/2008/layout/HorizontalMultiLevelHierarchy"/>
    <dgm:cxn modelId="{9F3930B7-B6E4-4CBC-B5D4-926AF2DBF5B9}" type="presParOf" srcId="{5B42D727-B793-434A-BBEC-C004CB7C4832}" destId="{0953159F-BA7E-4A0E-A1E2-6460D7ADB9E5}" srcOrd="5" destOrd="0" presId="urn:microsoft.com/office/officeart/2008/layout/HorizontalMultiLevelHierarchy"/>
    <dgm:cxn modelId="{54AE7308-934C-4C00-A2E0-E588D6813043}" type="presParOf" srcId="{0953159F-BA7E-4A0E-A1E2-6460D7ADB9E5}" destId="{3B874707-5C89-4A29-B16D-944246CE0133}" srcOrd="0" destOrd="0" presId="urn:microsoft.com/office/officeart/2008/layout/HorizontalMultiLevelHierarchy"/>
    <dgm:cxn modelId="{2DCD9865-6B6C-44AA-A6BA-24A4CE61AB4A}" type="presParOf" srcId="{0953159F-BA7E-4A0E-A1E2-6460D7ADB9E5}" destId="{FBC679C8-1960-4070-A97F-83A587F04B3A}" srcOrd="1" destOrd="0" presId="urn:microsoft.com/office/officeart/2008/layout/HorizontalMultiLevelHierarchy"/>
    <dgm:cxn modelId="{D180CFF1-5892-4F36-ABCB-DB6B656B9238}" type="presParOf" srcId="{FBC679C8-1960-4070-A97F-83A587F04B3A}" destId="{5A52EBC6-1CC5-4B46-8687-347EB92045B1}" srcOrd="0" destOrd="0" presId="urn:microsoft.com/office/officeart/2008/layout/HorizontalMultiLevelHierarchy"/>
    <dgm:cxn modelId="{C8680A4D-B4ED-493D-81C2-2D7B6D4814A1}" type="presParOf" srcId="{5A52EBC6-1CC5-4B46-8687-347EB92045B1}" destId="{B7249D6B-A336-4B48-BF6F-C866689D87C2}" srcOrd="0" destOrd="0" presId="urn:microsoft.com/office/officeart/2008/layout/HorizontalMultiLevelHierarchy"/>
    <dgm:cxn modelId="{0771084D-0B6E-4269-8183-00559A11B5E6}" type="presParOf" srcId="{FBC679C8-1960-4070-A97F-83A587F04B3A}" destId="{C1B98816-B819-452A-9FB2-40F1EB729FB7}" srcOrd="1" destOrd="0" presId="urn:microsoft.com/office/officeart/2008/layout/HorizontalMultiLevelHierarchy"/>
    <dgm:cxn modelId="{74511073-F580-4C87-9E48-F899EF797431}" type="presParOf" srcId="{C1B98816-B819-452A-9FB2-40F1EB729FB7}" destId="{26F20776-BE2F-4CAE-AFF8-26981E0255B5}" srcOrd="0" destOrd="0" presId="urn:microsoft.com/office/officeart/2008/layout/HorizontalMultiLevelHierarchy"/>
    <dgm:cxn modelId="{35097E24-6EB9-4D0F-A36A-B85ABECC4C41}" type="presParOf" srcId="{C1B98816-B819-452A-9FB2-40F1EB729FB7}" destId="{E335CA39-A1CD-45AC-B5DA-4AC949CC2E4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172D686-E9DA-4AE3-A5E9-EE569D437E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105AC9-81F6-4F96-A68C-AF0E07D5FEF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Desarrollo del Lenguaje</a:t>
          </a:r>
        </a:p>
      </dgm:t>
    </dgm:pt>
    <dgm:pt modelId="{E258B434-94B9-4D3C-8EC4-8C9265362D83}" type="par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8A803552-1B22-49E7-9B97-BB26BD4C8103}" type="sib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D141F422-8907-4391-9744-76F46D19C99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Teorías sobre el desarrollo del lenguaje </a:t>
          </a:r>
        </a:p>
      </dgm:t>
    </dgm:pt>
    <dgm:pt modelId="{205D0E53-5487-4EFA-9942-0E6323104A25}" type="parTrans" cxnId="{3550D425-5DF8-49F2-A973-16EADB10E79D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3A4957DF-2532-4D49-A761-212DE73EAC46}" type="sibTrans" cxnId="{3550D425-5DF8-49F2-A973-16EADB10E79D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7BBD0455-F5B7-4DB0-867C-53BB15AC6048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s-EC" sz="1400" dirty="0">
              <a:solidFill>
                <a:schemeClr val="tx1"/>
              </a:solidFill>
              <a:latin typeface="+mj-lt"/>
            </a:rPr>
            <a:t>Verbal</a:t>
          </a:r>
          <a:r>
            <a:rPr lang="es-EC" sz="1400" baseline="0" dirty="0">
              <a:solidFill>
                <a:schemeClr val="tx1"/>
              </a:solidFill>
              <a:latin typeface="+mj-lt"/>
            </a:rPr>
            <a:t> y No verbal</a:t>
          </a:r>
          <a:endParaRPr lang="es-EC" sz="1400" dirty="0">
            <a:solidFill>
              <a:schemeClr val="tx1"/>
            </a:solidFill>
            <a:latin typeface="+mj-lt"/>
          </a:endParaRPr>
        </a:p>
      </dgm:t>
    </dgm:pt>
    <dgm:pt modelId="{A0E1E992-CF40-4124-8C5C-44F62F21AB9F}" type="parTrans" cxnId="{BDF95125-BD1B-4102-91C3-06C4752D2EE4}">
      <dgm:prSet/>
      <dgm:spPr/>
      <dgm:t>
        <a:bodyPr/>
        <a:lstStyle/>
        <a:p>
          <a:endParaRPr lang="es-EC"/>
        </a:p>
      </dgm:t>
    </dgm:pt>
    <dgm:pt modelId="{1C414B40-7647-48E5-9EDB-4C63AF1B45E3}" type="sibTrans" cxnId="{BDF95125-BD1B-4102-91C3-06C4752D2EE4}">
      <dgm:prSet/>
      <dgm:spPr/>
      <dgm:t>
        <a:bodyPr/>
        <a:lstStyle/>
        <a:p>
          <a:endParaRPr lang="es-EC"/>
        </a:p>
      </dgm:t>
    </dgm:pt>
    <dgm:pt modelId="{17844301-1EF8-4895-BC9E-EB7AA014C617}">
      <dgm:prSet phldrT="[Texto]" custT="1"/>
      <dgm:spPr>
        <a:solidFill>
          <a:srgbClr val="FF9966"/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Instrumentos del desarrollo del lenguaje</a:t>
          </a:r>
        </a:p>
      </dgm:t>
    </dgm:pt>
    <dgm:pt modelId="{B1D35A48-AA14-4DF3-814C-282878FD4DC7}" type="parTrans" cxnId="{40019155-B70E-437C-A793-F184E1951DC7}">
      <dgm:prSet/>
      <dgm:spPr/>
      <dgm:t>
        <a:bodyPr/>
        <a:lstStyle/>
        <a:p>
          <a:endParaRPr lang="es-EC"/>
        </a:p>
      </dgm:t>
    </dgm:pt>
    <dgm:pt modelId="{75295721-6B73-4D71-A878-381BAD351F10}" type="sibTrans" cxnId="{40019155-B70E-437C-A793-F184E1951DC7}">
      <dgm:prSet/>
      <dgm:spPr/>
      <dgm:t>
        <a:bodyPr/>
        <a:lstStyle/>
        <a:p>
          <a:endParaRPr lang="es-EC"/>
        </a:p>
      </dgm:t>
    </dgm:pt>
    <dgm:pt modelId="{6832669C-2BFA-44C2-8540-265F7FDA9B49}">
      <dgm:prSet phldrT="[Texto]" custT="1"/>
      <dgm:spPr>
        <a:solidFill>
          <a:srgbClr val="B7FFB7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s-EC" sz="1200" dirty="0">
              <a:solidFill>
                <a:schemeClr val="tx1"/>
              </a:solidFill>
              <a:latin typeface="+mj-lt"/>
            </a:rPr>
            <a:t>Teoría Innatista</a:t>
          </a:r>
        </a:p>
      </dgm:t>
    </dgm:pt>
    <dgm:pt modelId="{22EF917B-53AF-4BB4-B54B-35E82CFBBFB0}" type="parTrans" cxnId="{1FE6A2E4-5F4D-4B72-9501-12251517BE46}">
      <dgm:prSet/>
      <dgm:spPr/>
      <dgm:t>
        <a:bodyPr/>
        <a:lstStyle/>
        <a:p>
          <a:endParaRPr lang="es-EC"/>
        </a:p>
      </dgm:t>
    </dgm:pt>
    <dgm:pt modelId="{3388DCAE-69AE-4D95-A17B-6FBC74F88A2C}" type="sibTrans" cxnId="{1FE6A2E4-5F4D-4B72-9501-12251517BE46}">
      <dgm:prSet/>
      <dgm:spPr/>
      <dgm:t>
        <a:bodyPr/>
        <a:lstStyle/>
        <a:p>
          <a:endParaRPr lang="es-EC"/>
        </a:p>
      </dgm:t>
    </dgm:pt>
    <dgm:pt modelId="{BDCB3D81-3A40-48BE-949E-FA3ADEC706A5}">
      <dgm:prSet phldrT="[Texto]" custT="1"/>
      <dgm:spPr>
        <a:solidFill>
          <a:srgbClr val="B7FFB7"/>
        </a:solidFill>
      </dgm:spPr>
      <dgm:t>
        <a:bodyPr/>
        <a:lstStyle/>
        <a:p>
          <a:pPr algn="ctr">
            <a:lnSpc>
              <a:spcPct val="100000"/>
            </a:lnSpc>
          </a:pPr>
          <a:r>
            <a:rPr lang="es-EC" sz="1200" dirty="0">
              <a:solidFill>
                <a:schemeClr val="tx1"/>
              </a:solidFill>
              <a:latin typeface="+mj-lt"/>
            </a:rPr>
            <a:t>Teoría</a:t>
          </a:r>
          <a:r>
            <a:rPr lang="es-EC" sz="1200" baseline="0" dirty="0">
              <a:solidFill>
                <a:schemeClr val="tx1"/>
              </a:solidFill>
              <a:latin typeface="+mj-lt"/>
            </a:rPr>
            <a:t> Constructivista</a:t>
          </a:r>
          <a:endParaRPr lang="es-EC" sz="1200" dirty="0">
            <a:solidFill>
              <a:schemeClr val="tx1"/>
            </a:solidFill>
            <a:latin typeface="+mj-lt"/>
          </a:endParaRPr>
        </a:p>
      </dgm:t>
    </dgm:pt>
    <dgm:pt modelId="{3A84E83B-1CEE-4415-83E5-15406661979A}" type="parTrans" cxnId="{0D1F9BAB-3E89-417E-A2B1-683A1F5310FE}">
      <dgm:prSet/>
      <dgm:spPr/>
      <dgm:t>
        <a:bodyPr/>
        <a:lstStyle/>
        <a:p>
          <a:endParaRPr lang="es-EC"/>
        </a:p>
      </dgm:t>
    </dgm:pt>
    <dgm:pt modelId="{D35EA6F6-5805-42FA-B008-57A434B9C0F4}" type="sibTrans" cxnId="{0D1F9BAB-3E89-417E-A2B1-683A1F5310FE}">
      <dgm:prSet/>
      <dgm:spPr/>
      <dgm:t>
        <a:bodyPr/>
        <a:lstStyle/>
        <a:p>
          <a:endParaRPr lang="es-EC"/>
        </a:p>
      </dgm:t>
    </dgm:pt>
    <dgm:pt modelId="{04BC995A-6ED5-4801-9D50-467A0AF0603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Lenguaje</a:t>
          </a:r>
        </a:p>
      </dgm:t>
    </dgm:pt>
    <dgm:pt modelId="{A448FDE6-13C2-43B3-8668-FA5F534207F1}" type="sibTrans" cxnId="{168C8840-2776-4B46-8A4C-BAABF138F5F4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12D92C44-BE13-4867-A09E-17F8C939ACED}" type="parTrans" cxnId="{168C8840-2776-4B46-8A4C-BAABF138F5F4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CBE7FF4E-41A1-41D7-A000-7AA1FF17F5B1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EC" sz="1200" b="0" dirty="0">
              <a:solidFill>
                <a:schemeClr val="tx1"/>
              </a:solidFill>
              <a:latin typeface="+mj-lt"/>
            </a:rPr>
            <a:t>PLON – R</a:t>
          </a:r>
        </a:p>
      </dgm:t>
    </dgm:pt>
    <dgm:pt modelId="{DBEDB9E3-EABE-4E3C-B5BE-5D3DA7FFE4C7}" type="parTrans" cxnId="{233D90B1-632E-4B47-ABE8-136AF3D62E52}">
      <dgm:prSet/>
      <dgm:spPr/>
      <dgm:t>
        <a:bodyPr/>
        <a:lstStyle/>
        <a:p>
          <a:endParaRPr lang="es-EC"/>
        </a:p>
      </dgm:t>
    </dgm:pt>
    <dgm:pt modelId="{9446A80B-39F7-49AB-BC8B-E751ADA13792}" type="sibTrans" cxnId="{233D90B1-632E-4B47-ABE8-136AF3D62E52}">
      <dgm:prSet/>
      <dgm:spPr/>
      <dgm:t>
        <a:bodyPr/>
        <a:lstStyle/>
        <a:p>
          <a:endParaRPr lang="es-EC"/>
        </a:p>
      </dgm:t>
    </dgm:pt>
    <dgm:pt modelId="{BDBD2ECF-D97A-4651-89CA-E1D28EDB1811}">
      <dgm:prSet phldrT="[Texto]" custT="1"/>
      <dgm:spPr>
        <a:solidFill>
          <a:srgbClr val="FFCC99"/>
        </a:solidFill>
      </dgm:spPr>
      <dgm:t>
        <a:bodyPr/>
        <a:lstStyle/>
        <a:p>
          <a:r>
            <a:rPr lang="es-EC" sz="1200" b="0" dirty="0">
              <a:solidFill>
                <a:schemeClr val="tx1"/>
              </a:solidFill>
              <a:latin typeface="+mj-lt"/>
            </a:rPr>
            <a:t>Prueba de neurofunciones</a:t>
          </a:r>
        </a:p>
      </dgm:t>
    </dgm:pt>
    <dgm:pt modelId="{3C459BFB-14CE-48CA-ADD1-998BFF181536}" type="parTrans" cxnId="{EB58049F-2762-4846-AAEF-9166AB350947}">
      <dgm:prSet/>
      <dgm:spPr/>
      <dgm:t>
        <a:bodyPr/>
        <a:lstStyle/>
        <a:p>
          <a:endParaRPr lang="es-EC"/>
        </a:p>
      </dgm:t>
    </dgm:pt>
    <dgm:pt modelId="{0082A7A0-71B9-4811-8C32-725F06164BE7}" type="sibTrans" cxnId="{EB58049F-2762-4846-AAEF-9166AB350947}">
      <dgm:prSet/>
      <dgm:spPr/>
      <dgm:t>
        <a:bodyPr/>
        <a:lstStyle/>
        <a:p>
          <a:endParaRPr lang="es-EC"/>
        </a:p>
      </dgm:t>
    </dgm:pt>
    <dgm:pt modelId="{E6439220-1726-4A21-8480-73A4D2E752DA}" type="pres">
      <dgm:prSet presAssocID="{6172D686-E9DA-4AE3-A5E9-EE569D437E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E964FB-77A3-46C3-A899-D9A383187BD0}" type="pres">
      <dgm:prSet presAssocID="{8E105AC9-81F6-4F96-A68C-AF0E07D5FEFC}" presName="root1" presStyleCnt="0"/>
      <dgm:spPr/>
    </dgm:pt>
    <dgm:pt modelId="{5CE0A2CC-BA0D-49C4-81A6-D239CDA7FA4C}" type="pres">
      <dgm:prSet presAssocID="{8E105AC9-81F6-4F96-A68C-AF0E07D5FEFC}" presName="LevelOneTextNode" presStyleLbl="node0" presStyleIdx="0" presStyleCnt="1" custScaleY="106258">
        <dgm:presLayoutVars>
          <dgm:chPref val="3"/>
        </dgm:presLayoutVars>
      </dgm:prSet>
      <dgm:spPr/>
    </dgm:pt>
    <dgm:pt modelId="{5B42D727-B793-434A-BBEC-C004CB7C4832}" type="pres">
      <dgm:prSet presAssocID="{8E105AC9-81F6-4F96-A68C-AF0E07D5FEFC}" presName="level2hierChild" presStyleCnt="0"/>
      <dgm:spPr/>
    </dgm:pt>
    <dgm:pt modelId="{7C3CEC23-CE93-49A5-8E00-93D06A23C657}" type="pres">
      <dgm:prSet presAssocID="{205D0E53-5487-4EFA-9942-0E6323104A25}" presName="conn2-1" presStyleLbl="parChTrans1D2" presStyleIdx="0" presStyleCnt="3"/>
      <dgm:spPr/>
    </dgm:pt>
    <dgm:pt modelId="{FA7F7311-F7A8-4784-A0B6-D0BFED2B2B7F}" type="pres">
      <dgm:prSet presAssocID="{205D0E53-5487-4EFA-9942-0E6323104A25}" presName="connTx" presStyleLbl="parChTrans1D2" presStyleIdx="0" presStyleCnt="3"/>
      <dgm:spPr/>
    </dgm:pt>
    <dgm:pt modelId="{6B5D8029-4D96-4F5C-82F7-02607CA7F10B}" type="pres">
      <dgm:prSet presAssocID="{D141F422-8907-4391-9744-76F46D19C99E}" presName="root2" presStyleCnt="0"/>
      <dgm:spPr/>
    </dgm:pt>
    <dgm:pt modelId="{E762D70C-A72E-4BE5-BD51-4065091854FF}" type="pres">
      <dgm:prSet presAssocID="{D141F422-8907-4391-9744-76F46D19C99E}" presName="LevelTwoTextNode" presStyleLbl="node2" presStyleIdx="0" presStyleCnt="3" custScaleY="133728" custLinFactNeighborX="-2276">
        <dgm:presLayoutVars>
          <dgm:chPref val="3"/>
        </dgm:presLayoutVars>
      </dgm:prSet>
      <dgm:spPr/>
    </dgm:pt>
    <dgm:pt modelId="{7110895D-0201-4F8B-A786-260AC800C759}" type="pres">
      <dgm:prSet presAssocID="{D141F422-8907-4391-9744-76F46D19C99E}" presName="level3hierChild" presStyleCnt="0"/>
      <dgm:spPr/>
    </dgm:pt>
    <dgm:pt modelId="{B65D91FA-A3FB-448C-B00D-B075FA50DCCE}" type="pres">
      <dgm:prSet presAssocID="{3A84E83B-1CEE-4415-83E5-15406661979A}" presName="conn2-1" presStyleLbl="parChTrans1D3" presStyleIdx="0" presStyleCnt="5"/>
      <dgm:spPr/>
    </dgm:pt>
    <dgm:pt modelId="{91610521-F32D-4D5E-8326-E81A79707026}" type="pres">
      <dgm:prSet presAssocID="{3A84E83B-1CEE-4415-83E5-15406661979A}" presName="connTx" presStyleLbl="parChTrans1D3" presStyleIdx="0" presStyleCnt="5"/>
      <dgm:spPr/>
    </dgm:pt>
    <dgm:pt modelId="{964FD69E-CD76-454F-9E64-26A79CA798D9}" type="pres">
      <dgm:prSet presAssocID="{BDCB3D81-3A40-48BE-949E-FA3ADEC706A5}" presName="root2" presStyleCnt="0"/>
      <dgm:spPr/>
    </dgm:pt>
    <dgm:pt modelId="{43B85B58-ACFA-476E-AB16-97F0B8AA4FD7}" type="pres">
      <dgm:prSet presAssocID="{BDCB3D81-3A40-48BE-949E-FA3ADEC706A5}" presName="LevelTwoTextNode" presStyleLbl="node3" presStyleIdx="0" presStyleCnt="5" custScaleX="84582" custScaleY="82431">
        <dgm:presLayoutVars>
          <dgm:chPref val="3"/>
        </dgm:presLayoutVars>
      </dgm:prSet>
      <dgm:spPr/>
    </dgm:pt>
    <dgm:pt modelId="{4131C11C-DCD1-436F-9A82-1E9BBE34EB07}" type="pres">
      <dgm:prSet presAssocID="{BDCB3D81-3A40-48BE-949E-FA3ADEC706A5}" presName="level3hierChild" presStyleCnt="0"/>
      <dgm:spPr/>
    </dgm:pt>
    <dgm:pt modelId="{451EF887-B3C9-4133-8E09-2CE9B3249899}" type="pres">
      <dgm:prSet presAssocID="{22EF917B-53AF-4BB4-B54B-35E82CFBBFB0}" presName="conn2-1" presStyleLbl="parChTrans1D3" presStyleIdx="1" presStyleCnt="5"/>
      <dgm:spPr/>
    </dgm:pt>
    <dgm:pt modelId="{0439278B-4FFB-426E-BBD5-8C0E2323EA63}" type="pres">
      <dgm:prSet presAssocID="{22EF917B-53AF-4BB4-B54B-35E82CFBBFB0}" presName="connTx" presStyleLbl="parChTrans1D3" presStyleIdx="1" presStyleCnt="5"/>
      <dgm:spPr/>
    </dgm:pt>
    <dgm:pt modelId="{A9C0C91F-EBA2-450C-8A3F-791C0227E7BE}" type="pres">
      <dgm:prSet presAssocID="{6832669C-2BFA-44C2-8540-265F7FDA9B49}" presName="root2" presStyleCnt="0"/>
      <dgm:spPr/>
    </dgm:pt>
    <dgm:pt modelId="{AE8ECECF-AEFC-4DCA-8A15-FF1F3FE81948}" type="pres">
      <dgm:prSet presAssocID="{6832669C-2BFA-44C2-8540-265F7FDA9B49}" presName="LevelTwoTextNode" presStyleLbl="node3" presStyleIdx="1" presStyleCnt="5" custScaleX="84298" custScaleY="70224">
        <dgm:presLayoutVars>
          <dgm:chPref val="3"/>
        </dgm:presLayoutVars>
      </dgm:prSet>
      <dgm:spPr/>
    </dgm:pt>
    <dgm:pt modelId="{B31B026E-B653-4094-B27B-5ADB930EDC22}" type="pres">
      <dgm:prSet presAssocID="{6832669C-2BFA-44C2-8540-265F7FDA9B49}" presName="level3hierChild" presStyleCnt="0"/>
      <dgm:spPr/>
    </dgm:pt>
    <dgm:pt modelId="{A1CA2599-4D8C-4218-BDA5-400F21DCBBF6}" type="pres">
      <dgm:prSet presAssocID="{12D92C44-BE13-4867-A09E-17F8C939ACED}" presName="conn2-1" presStyleLbl="parChTrans1D2" presStyleIdx="1" presStyleCnt="3"/>
      <dgm:spPr/>
    </dgm:pt>
    <dgm:pt modelId="{A06CAF75-157E-4967-88D9-6FC03BDDFDDD}" type="pres">
      <dgm:prSet presAssocID="{12D92C44-BE13-4867-A09E-17F8C939ACED}" presName="connTx" presStyleLbl="parChTrans1D2" presStyleIdx="1" presStyleCnt="3"/>
      <dgm:spPr/>
    </dgm:pt>
    <dgm:pt modelId="{7F125108-1B58-4319-A43A-AFBB90706EAE}" type="pres">
      <dgm:prSet presAssocID="{04BC995A-6ED5-4801-9D50-467A0AF0603B}" presName="root2" presStyleCnt="0"/>
      <dgm:spPr/>
    </dgm:pt>
    <dgm:pt modelId="{D004E1BD-61CB-46D6-99D2-17DAC74EDD97}" type="pres">
      <dgm:prSet presAssocID="{04BC995A-6ED5-4801-9D50-467A0AF0603B}" presName="LevelTwoTextNode" presStyleLbl="node2" presStyleIdx="1" presStyleCnt="3" custLinFactNeighborX="3276" custLinFactNeighborY="14051">
        <dgm:presLayoutVars>
          <dgm:chPref val="3"/>
        </dgm:presLayoutVars>
      </dgm:prSet>
      <dgm:spPr/>
    </dgm:pt>
    <dgm:pt modelId="{83D27338-CC1C-4C89-83B0-DD7FD20FD615}" type="pres">
      <dgm:prSet presAssocID="{04BC995A-6ED5-4801-9D50-467A0AF0603B}" presName="level3hierChild" presStyleCnt="0"/>
      <dgm:spPr/>
    </dgm:pt>
    <dgm:pt modelId="{0C19AD71-5724-4566-A500-B3222EE788EC}" type="pres">
      <dgm:prSet presAssocID="{A0E1E992-CF40-4124-8C5C-44F62F21AB9F}" presName="conn2-1" presStyleLbl="parChTrans1D3" presStyleIdx="2" presStyleCnt="5"/>
      <dgm:spPr/>
    </dgm:pt>
    <dgm:pt modelId="{B0CC3A31-017F-4DD7-B3BB-B34459DCC112}" type="pres">
      <dgm:prSet presAssocID="{A0E1E992-CF40-4124-8C5C-44F62F21AB9F}" presName="connTx" presStyleLbl="parChTrans1D3" presStyleIdx="2" presStyleCnt="5"/>
      <dgm:spPr/>
    </dgm:pt>
    <dgm:pt modelId="{E46160FF-6DF0-45F6-A530-5DF0D3F10C00}" type="pres">
      <dgm:prSet presAssocID="{7BBD0455-F5B7-4DB0-867C-53BB15AC6048}" presName="root2" presStyleCnt="0"/>
      <dgm:spPr/>
    </dgm:pt>
    <dgm:pt modelId="{A88EE183-F4AE-4515-B253-37A6F600DEF6}" type="pres">
      <dgm:prSet presAssocID="{7BBD0455-F5B7-4DB0-867C-53BB15AC6048}" presName="LevelTwoTextNode" presStyleLbl="node3" presStyleIdx="2" presStyleCnt="5" custScaleX="97342" custScaleY="111646" custLinFactNeighborX="5908" custLinFactNeighborY="-143">
        <dgm:presLayoutVars>
          <dgm:chPref val="3"/>
        </dgm:presLayoutVars>
      </dgm:prSet>
      <dgm:spPr/>
    </dgm:pt>
    <dgm:pt modelId="{6EF71D55-E092-4DFC-AED9-4B2A25DDBC1C}" type="pres">
      <dgm:prSet presAssocID="{7BBD0455-F5B7-4DB0-867C-53BB15AC6048}" presName="level3hierChild" presStyleCnt="0"/>
      <dgm:spPr/>
    </dgm:pt>
    <dgm:pt modelId="{36E953CF-C7F1-4AB3-88D2-89E838135D60}" type="pres">
      <dgm:prSet presAssocID="{B1D35A48-AA14-4DF3-814C-282878FD4DC7}" presName="conn2-1" presStyleLbl="parChTrans1D2" presStyleIdx="2" presStyleCnt="3"/>
      <dgm:spPr/>
    </dgm:pt>
    <dgm:pt modelId="{2C8A8117-61C6-4C07-A66A-96719556D26C}" type="pres">
      <dgm:prSet presAssocID="{B1D35A48-AA14-4DF3-814C-282878FD4DC7}" presName="connTx" presStyleLbl="parChTrans1D2" presStyleIdx="2" presStyleCnt="3"/>
      <dgm:spPr/>
    </dgm:pt>
    <dgm:pt modelId="{38FED310-FC01-4EA5-90A6-44FA0CFAC470}" type="pres">
      <dgm:prSet presAssocID="{17844301-1EF8-4895-BC9E-EB7AA014C617}" presName="root2" presStyleCnt="0"/>
      <dgm:spPr/>
    </dgm:pt>
    <dgm:pt modelId="{39387E1A-F445-40E6-882F-68F43F3B12EB}" type="pres">
      <dgm:prSet presAssocID="{17844301-1EF8-4895-BC9E-EB7AA014C617}" presName="LevelTwoTextNode" presStyleLbl="node2" presStyleIdx="2" presStyleCnt="3" custScaleX="98122" custScaleY="152347" custLinFactNeighborX="-2276" custLinFactNeighborY="43165">
        <dgm:presLayoutVars>
          <dgm:chPref val="3"/>
        </dgm:presLayoutVars>
      </dgm:prSet>
      <dgm:spPr/>
    </dgm:pt>
    <dgm:pt modelId="{BC446E35-66EF-46D0-95AA-1BECEB0FFAAA}" type="pres">
      <dgm:prSet presAssocID="{17844301-1EF8-4895-BC9E-EB7AA014C617}" presName="level3hierChild" presStyleCnt="0"/>
      <dgm:spPr/>
    </dgm:pt>
    <dgm:pt modelId="{327143F0-D787-4770-AE3B-148DB5382901}" type="pres">
      <dgm:prSet presAssocID="{DBEDB9E3-EABE-4E3C-B5BE-5D3DA7FFE4C7}" presName="conn2-1" presStyleLbl="parChTrans1D3" presStyleIdx="3" presStyleCnt="5"/>
      <dgm:spPr/>
    </dgm:pt>
    <dgm:pt modelId="{37FDE316-DFBA-447C-A2A2-CE6B2F52F1A9}" type="pres">
      <dgm:prSet presAssocID="{DBEDB9E3-EABE-4E3C-B5BE-5D3DA7FFE4C7}" presName="connTx" presStyleLbl="parChTrans1D3" presStyleIdx="3" presStyleCnt="5"/>
      <dgm:spPr/>
    </dgm:pt>
    <dgm:pt modelId="{E3C85A7B-BD4B-4F75-BD1E-7A5045E7338B}" type="pres">
      <dgm:prSet presAssocID="{CBE7FF4E-41A1-41D7-A000-7AA1FF17F5B1}" presName="root2" presStyleCnt="0"/>
      <dgm:spPr/>
    </dgm:pt>
    <dgm:pt modelId="{26BA5730-74FA-4AE5-9783-8607105A6F50}" type="pres">
      <dgm:prSet presAssocID="{CBE7FF4E-41A1-41D7-A000-7AA1FF17F5B1}" presName="LevelTwoTextNode" presStyleLbl="node3" presStyleIdx="3" presStyleCnt="5" custScaleX="100740">
        <dgm:presLayoutVars>
          <dgm:chPref val="3"/>
        </dgm:presLayoutVars>
      </dgm:prSet>
      <dgm:spPr/>
    </dgm:pt>
    <dgm:pt modelId="{1537951A-9843-448E-B90E-9B59713631C7}" type="pres">
      <dgm:prSet presAssocID="{CBE7FF4E-41A1-41D7-A000-7AA1FF17F5B1}" presName="level3hierChild" presStyleCnt="0"/>
      <dgm:spPr/>
    </dgm:pt>
    <dgm:pt modelId="{78A5555F-670B-498F-8562-10FF5474B082}" type="pres">
      <dgm:prSet presAssocID="{3C459BFB-14CE-48CA-ADD1-998BFF181536}" presName="conn2-1" presStyleLbl="parChTrans1D3" presStyleIdx="4" presStyleCnt="5"/>
      <dgm:spPr/>
    </dgm:pt>
    <dgm:pt modelId="{742291A3-B52B-400A-83DF-62FA1352F3AC}" type="pres">
      <dgm:prSet presAssocID="{3C459BFB-14CE-48CA-ADD1-998BFF181536}" presName="connTx" presStyleLbl="parChTrans1D3" presStyleIdx="4" presStyleCnt="5"/>
      <dgm:spPr/>
    </dgm:pt>
    <dgm:pt modelId="{A64302E4-D27B-4D94-AD01-1523FBCB6F26}" type="pres">
      <dgm:prSet presAssocID="{BDBD2ECF-D97A-4651-89CA-E1D28EDB1811}" presName="root2" presStyleCnt="0"/>
      <dgm:spPr/>
    </dgm:pt>
    <dgm:pt modelId="{F64E381E-E376-4FE6-89B5-63724CF4E6E6}" type="pres">
      <dgm:prSet presAssocID="{BDBD2ECF-D97A-4651-89CA-E1D28EDB1811}" presName="LevelTwoTextNode" presStyleLbl="node3" presStyleIdx="4" presStyleCnt="5" custScaleX="130830">
        <dgm:presLayoutVars>
          <dgm:chPref val="3"/>
        </dgm:presLayoutVars>
      </dgm:prSet>
      <dgm:spPr/>
    </dgm:pt>
    <dgm:pt modelId="{60A6B295-BE8F-44A6-A5C2-779750101722}" type="pres">
      <dgm:prSet presAssocID="{BDBD2ECF-D97A-4651-89CA-E1D28EDB1811}" presName="level3hierChild" presStyleCnt="0"/>
      <dgm:spPr/>
    </dgm:pt>
  </dgm:ptLst>
  <dgm:cxnLst>
    <dgm:cxn modelId="{D59E680C-C259-4003-9442-32DB0E359B60}" type="presOf" srcId="{3C459BFB-14CE-48CA-ADD1-998BFF181536}" destId="{78A5555F-670B-498F-8562-10FF5474B082}" srcOrd="0" destOrd="0" presId="urn:microsoft.com/office/officeart/2008/layout/HorizontalMultiLevelHierarchy"/>
    <dgm:cxn modelId="{D4ED190F-D0D9-4E80-A67B-CD37F778944A}" type="presOf" srcId="{BDBD2ECF-D97A-4651-89CA-E1D28EDB1811}" destId="{F64E381E-E376-4FE6-89B5-63724CF4E6E6}" srcOrd="0" destOrd="0" presId="urn:microsoft.com/office/officeart/2008/layout/HorizontalMultiLevelHierarchy"/>
    <dgm:cxn modelId="{A2444B1A-F024-49E5-91EE-CA642F4A6A33}" type="presOf" srcId="{B1D35A48-AA14-4DF3-814C-282878FD4DC7}" destId="{36E953CF-C7F1-4AB3-88D2-89E838135D60}" srcOrd="0" destOrd="0" presId="urn:microsoft.com/office/officeart/2008/layout/HorizontalMultiLevelHierarchy"/>
    <dgm:cxn modelId="{A89DEC21-EB34-4AA6-887C-8F1E5D5C94B5}" type="presOf" srcId="{22EF917B-53AF-4BB4-B54B-35E82CFBBFB0}" destId="{0439278B-4FFB-426E-BBD5-8C0E2323EA63}" srcOrd="1" destOrd="0" presId="urn:microsoft.com/office/officeart/2008/layout/HorizontalMultiLevelHierarchy"/>
    <dgm:cxn modelId="{1CC3F222-5D46-4253-B309-54DF2E8AA1B5}" srcId="{6172D686-E9DA-4AE3-A5E9-EE569D437E14}" destId="{8E105AC9-81F6-4F96-A68C-AF0E07D5FEFC}" srcOrd="0" destOrd="0" parTransId="{E258B434-94B9-4D3C-8EC4-8C9265362D83}" sibTransId="{8A803552-1B22-49E7-9B97-BB26BD4C8103}"/>
    <dgm:cxn modelId="{BDF95125-BD1B-4102-91C3-06C4752D2EE4}" srcId="{04BC995A-6ED5-4801-9D50-467A0AF0603B}" destId="{7BBD0455-F5B7-4DB0-867C-53BB15AC6048}" srcOrd="0" destOrd="0" parTransId="{A0E1E992-CF40-4124-8C5C-44F62F21AB9F}" sibTransId="{1C414B40-7647-48E5-9EDB-4C63AF1B45E3}"/>
    <dgm:cxn modelId="{3550D425-5DF8-49F2-A973-16EADB10E79D}" srcId="{8E105AC9-81F6-4F96-A68C-AF0E07D5FEFC}" destId="{D141F422-8907-4391-9744-76F46D19C99E}" srcOrd="0" destOrd="0" parTransId="{205D0E53-5487-4EFA-9942-0E6323104A25}" sibTransId="{3A4957DF-2532-4D49-A761-212DE73EAC46}"/>
    <dgm:cxn modelId="{E821B92B-A7F2-44C1-9A55-1697E050F8CC}" type="presOf" srcId="{17844301-1EF8-4895-BC9E-EB7AA014C617}" destId="{39387E1A-F445-40E6-882F-68F43F3B12EB}" srcOrd="0" destOrd="0" presId="urn:microsoft.com/office/officeart/2008/layout/HorizontalMultiLevelHierarchy"/>
    <dgm:cxn modelId="{33D0163F-62AB-4479-9802-0D0848CF3A8E}" type="presOf" srcId="{205D0E53-5487-4EFA-9942-0E6323104A25}" destId="{7C3CEC23-CE93-49A5-8E00-93D06A23C657}" srcOrd="0" destOrd="0" presId="urn:microsoft.com/office/officeart/2008/layout/HorizontalMultiLevelHierarchy"/>
    <dgm:cxn modelId="{168C8840-2776-4B46-8A4C-BAABF138F5F4}" srcId="{8E105AC9-81F6-4F96-A68C-AF0E07D5FEFC}" destId="{04BC995A-6ED5-4801-9D50-467A0AF0603B}" srcOrd="1" destOrd="0" parTransId="{12D92C44-BE13-4867-A09E-17F8C939ACED}" sibTransId="{A448FDE6-13C2-43B3-8668-FA5F534207F1}"/>
    <dgm:cxn modelId="{ED0FCC5C-CE86-4E14-8292-F70320CF18D0}" type="presOf" srcId="{7BBD0455-F5B7-4DB0-867C-53BB15AC6048}" destId="{A88EE183-F4AE-4515-B253-37A6F600DEF6}" srcOrd="0" destOrd="0" presId="urn:microsoft.com/office/officeart/2008/layout/HorizontalMultiLevelHierarchy"/>
    <dgm:cxn modelId="{81BDCE5D-A2EF-4602-BF0E-571C25736765}" type="presOf" srcId="{A0E1E992-CF40-4124-8C5C-44F62F21AB9F}" destId="{B0CC3A31-017F-4DD7-B3BB-B34459DCC112}" srcOrd="1" destOrd="0" presId="urn:microsoft.com/office/officeart/2008/layout/HorizontalMultiLevelHierarchy"/>
    <dgm:cxn modelId="{9B8FCD45-58C3-48D2-9978-8F869A2D4A5E}" type="presOf" srcId="{8E105AC9-81F6-4F96-A68C-AF0E07D5FEFC}" destId="{5CE0A2CC-BA0D-49C4-81A6-D239CDA7FA4C}" srcOrd="0" destOrd="0" presId="urn:microsoft.com/office/officeart/2008/layout/HorizontalMultiLevelHierarchy"/>
    <dgm:cxn modelId="{31AB3B67-4872-4115-ADAB-4494DE9B3626}" type="presOf" srcId="{6172D686-E9DA-4AE3-A5E9-EE569D437E14}" destId="{E6439220-1726-4A21-8480-73A4D2E752DA}" srcOrd="0" destOrd="0" presId="urn:microsoft.com/office/officeart/2008/layout/HorizontalMultiLevelHierarchy"/>
    <dgm:cxn modelId="{11466E67-2DB4-45B8-8BFA-E4E016D250D2}" type="presOf" srcId="{3C459BFB-14CE-48CA-ADD1-998BFF181536}" destId="{742291A3-B52B-400A-83DF-62FA1352F3AC}" srcOrd="1" destOrd="0" presId="urn:microsoft.com/office/officeart/2008/layout/HorizontalMultiLevelHierarchy"/>
    <dgm:cxn modelId="{F9E31F48-2C07-4982-8CAB-4D0585F6042A}" type="presOf" srcId="{12D92C44-BE13-4867-A09E-17F8C939ACED}" destId="{A06CAF75-157E-4967-88D9-6FC03BDDFDDD}" srcOrd="1" destOrd="0" presId="urn:microsoft.com/office/officeart/2008/layout/HorizontalMultiLevelHierarchy"/>
    <dgm:cxn modelId="{3C71DF49-A0C6-48D3-8576-09D7CE8B8967}" type="presOf" srcId="{B1D35A48-AA14-4DF3-814C-282878FD4DC7}" destId="{2C8A8117-61C6-4C07-A66A-96719556D26C}" srcOrd="1" destOrd="0" presId="urn:microsoft.com/office/officeart/2008/layout/HorizontalMultiLevelHierarchy"/>
    <dgm:cxn modelId="{A21C3B6A-6DF2-4127-9F03-4EE885C3BD04}" type="presOf" srcId="{12D92C44-BE13-4867-A09E-17F8C939ACED}" destId="{A1CA2599-4D8C-4218-BDA5-400F21DCBBF6}" srcOrd="0" destOrd="0" presId="urn:microsoft.com/office/officeart/2008/layout/HorizontalMultiLevelHierarchy"/>
    <dgm:cxn modelId="{40019155-B70E-437C-A793-F184E1951DC7}" srcId="{8E105AC9-81F6-4F96-A68C-AF0E07D5FEFC}" destId="{17844301-1EF8-4895-BC9E-EB7AA014C617}" srcOrd="2" destOrd="0" parTransId="{B1D35A48-AA14-4DF3-814C-282878FD4DC7}" sibTransId="{75295721-6B73-4D71-A878-381BAD351F10}"/>
    <dgm:cxn modelId="{C61D8377-C5A6-433B-B066-3FDECE6E8171}" type="presOf" srcId="{DBEDB9E3-EABE-4E3C-B5BE-5D3DA7FFE4C7}" destId="{327143F0-D787-4770-AE3B-148DB5382901}" srcOrd="0" destOrd="0" presId="urn:microsoft.com/office/officeart/2008/layout/HorizontalMultiLevelHierarchy"/>
    <dgm:cxn modelId="{258BA877-908B-466D-918A-D70B43F1E988}" type="presOf" srcId="{D141F422-8907-4391-9744-76F46D19C99E}" destId="{E762D70C-A72E-4BE5-BD51-4065091854FF}" srcOrd="0" destOrd="0" presId="urn:microsoft.com/office/officeart/2008/layout/HorizontalMultiLevelHierarchy"/>
    <dgm:cxn modelId="{A54FA378-B6BA-4AF6-9C41-0157C1F7F591}" type="presOf" srcId="{205D0E53-5487-4EFA-9942-0E6323104A25}" destId="{FA7F7311-F7A8-4784-A0B6-D0BFED2B2B7F}" srcOrd="1" destOrd="0" presId="urn:microsoft.com/office/officeart/2008/layout/HorizontalMultiLevelHierarchy"/>
    <dgm:cxn modelId="{B171C358-3BD1-4F92-967D-688523368921}" type="presOf" srcId="{6832669C-2BFA-44C2-8540-265F7FDA9B49}" destId="{AE8ECECF-AEFC-4DCA-8A15-FF1F3FE81948}" srcOrd="0" destOrd="0" presId="urn:microsoft.com/office/officeart/2008/layout/HorizontalMultiLevelHierarchy"/>
    <dgm:cxn modelId="{F949BA94-E93A-4C61-9492-D9F783A9DAD5}" type="presOf" srcId="{3A84E83B-1CEE-4415-83E5-15406661979A}" destId="{91610521-F32D-4D5E-8326-E81A79707026}" srcOrd="1" destOrd="0" presId="urn:microsoft.com/office/officeart/2008/layout/HorizontalMultiLevelHierarchy"/>
    <dgm:cxn modelId="{EB58049F-2762-4846-AAEF-9166AB350947}" srcId="{17844301-1EF8-4895-BC9E-EB7AA014C617}" destId="{BDBD2ECF-D97A-4651-89CA-E1D28EDB1811}" srcOrd="1" destOrd="0" parTransId="{3C459BFB-14CE-48CA-ADD1-998BFF181536}" sibTransId="{0082A7A0-71B9-4811-8C32-725F06164BE7}"/>
    <dgm:cxn modelId="{A374E8A5-4373-47E7-9E12-0A2CEB1A7090}" type="presOf" srcId="{3A84E83B-1CEE-4415-83E5-15406661979A}" destId="{B65D91FA-A3FB-448C-B00D-B075FA50DCCE}" srcOrd="0" destOrd="0" presId="urn:microsoft.com/office/officeart/2008/layout/HorizontalMultiLevelHierarchy"/>
    <dgm:cxn modelId="{0D1F9BAB-3E89-417E-A2B1-683A1F5310FE}" srcId="{D141F422-8907-4391-9744-76F46D19C99E}" destId="{BDCB3D81-3A40-48BE-949E-FA3ADEC706A5}" srcOrd="0" destOrd="0" parTransId="{3A84E83B-1CEE-4415-83E5-15406661979A}" sibTransId="{D35EA6F6-5805-42FA-B008-57A434B9C0F4}"/>
    <dgm:cxn modelId="{233D90B1-632E-4B47-ABE8-136AF3D62E52}" srcId="{17844301-1EF8-4895-BC9E-EB7AA014C617}" destId="{CBE7FF4E-41A1-41D7-A000-7AA1FF17F5B1}" srcOrd="0" destOrd="0" parTransId="{DBEDB9E3-EABE-4E3C-B5BE-5D3DA7FFE4C7}" sibTransId="{9446A80B-39F7-49AB-BC8B-E751ADA13792}"/>
    <dgm:cxn modelId="{E8F044C6-5C99-4A2A-A64B-D1E45551724A}" type="presOf" srcId="{04BC995A-6ED5-4801-9D50-467A0AF0603B}" destId="{D004E1BD-61CB-46D6-99D2-17DAC74EDD97}" srcOrd="0" destOrd="0" presId="urn:microsoft.com/office/officeart/2008/layout/HorizontalMultiLevelHierarchy"/>
    <dgm:cxn modelId="{1C24CFD0-EB0B-4134-AEA4-9B3E14A94F91}" type="presOf" srcId="{CBE7FF4E-41A1-41D7-A000-7AA1FF17F5B1}" destId="{26BA5730-74FA-4AE5-9783-8607105A6F50}" srcOrd="0" destOrd="0" presId="urn:microsoft.com/office/officeart/2008/layout/HorizontalMultiLevelHierarchy"/>
    <dgm:cxn modelId="{572727D7-F9AD-428B-9939-DF25A12B06C1}" type="presOf" srcId="{DBEDB9E3-EABE-4E3C-B5BE-5D3DA7FFE4C7}" destId="{37FDE316-DFBA-447C-A2A2-CE6B2F52F1A9}" srcOrd="1" destOrd="0" presId="urn:microsoft.com/office/officeart/2008/layout/HorizontalMultiLevelHierarchy"/>
    <dgm:cxn modelId="{1FE6A2E4-5F4D-4B72-9501-12251517BE46}" srcId="{D141F422-8907-4391-9744-76F46D19C99E}" destId="{6832669C-2BFA-44C2-8540-265F7FDA9B49}" srcOrd="1" destOrd="0" parTransId="{22EF917B-53AF-4BB4-B54B-35E82CFBBFB0}" sibTransId="{3388DCAE-69AE-4D95-A17B-6FBC74F88A2C}"/>
    <dgm:cxn modelId="{E8F642EA-CC1C-4C79-9037-662D8E40959C}" type="presOf" srcId="{22EF917B-53AF-4BB4-B54B-35E82CFBBFB0}" destId="{451EF887-B3C9-4133-8E09-2CE9B3249899}" srcOrd="0" destOrd="0" presId="urn:microsoft.com/office/officeart/2008/layout/HorizontalMultiLevelHierarchy"/>
    <dgm:cxn modelId="{924ACFF4-67F7-4C71-847C-4E6F03680BAF}" type="presOf" srcId="{BDCB3D81-3A40-48BE-949E-FA3ADEC706A5}" destId="{43B85B58-ACFA-476E-AB16-97F0B8AA4FD7}" srcOrd="0" destOrd="0" presId="urn:microsoft.com/office/officeart/2008/layout/HorizontalMultiLevelHierarchy"/>
    <dgm:cxn modelId="{24827AFC-62A0-4E38-B749-AB43FA51A468}" type="presOf" srcId="{A0E1E992-CF40-4124-8C5C-44F62F21AB9F}" destId="{0C19AD71-5724-4566-A500-B3222EE788EC}" srcOrd="0" destOrd="0" presId="urn:microsoft.com/office/officeart/2008/layout/HorizontalMultiLevelHierarchy"/>
    <dgm:cxn modelId="{186E6037-277D-4C0A-9E6D-2F9884314779}" type="presParOf" srcId="{E6439220-1726-4A21-8480-73A4D2E752DA}" destId="{85E964FB-77A3-46C3-A899-D9A383187BD0}" srcOrd="0" destOrd="0" presId="urn:microsoft.com/office/officeart/2008/layout/HorizontalMultiLevelHierarchy"/>
    <dgm:cxn modelId="{0B1805AE-5846-4C33-8BBF-93EA259B36A3}" type="presParOf" srcId="{85E964FB-77A3-46C3-A899-D9A383187BD0}" destId="{5CE0A2CC-BA0D-49C4-81A6-D239CDA7FA4C}" srcOrd="0" destOrd="0" presId="urn:microsoft.com/office/officeart/2008/layout/HorizontalMultiLevelHierarchy"/>
    <dgm:cxn modelId="{E66F3CC3-7E90-4854-9C6E-084BB55B3ED3}" type="presParOf" srcId="{85E964FB-77A3-46C3-A899-D9A383187BD0}" destId="{5B42D727-B793-434A-BBEC-C004CB7C4832}" srcOrd="1" destOrd="0" presId="urn:microsoft.com/office/officeart/2008/layout/HorizontalMultiLevelHierarchy"/>
    <dgm:cxn modelId="{92893136-69C8-422A-A928-2A7C36F37B34}" type="presParOf" srcId="{5B42D727-B793-434A-BBEC-C004CB7C4832}" destId="{7C3CEC23-CE93-49A5-8E00-93D06A23C657}" srcOrd="0" destOrd="0" presId="urn:microsoft.com/office/officeart/2008/layout/HorizontalMultiLevelHierarchy"/>
    <dgm:cxn modelId="{B15E85F9-6ED4-4E52-A895-F11ABD440934}" type="presParOf" srcId="{7C3CEC23-CE93-49A5-8E00-93D06A23C657}" destId="{FA7F7311-F7A8-4784-A0B6-D0BFED2B2B7F}" srcOrd="0" destOrd="0" presId="urn:microsoft.com/office/officeart/2008/layout/HorizontalMultiLevelHierarchy"/>
    <dgm:cxn modelId="{0FE75F22-BBDA-4225-821B-3374BE0C086F}" type="presParOf" srcId="{5B42D727-B793-434A-BBEC-C004CB7C4832}" destId="{6B5D8029-4D96-4F5C-82F7-02607CA7F10B}" srcOrd="1" destOrd="0" presId="urn:microsoft.com/office/officeart/2008/layout/HorizontalMultiLevelHierarchy"/>
    <dgm:cxn modelId="{2CE211B2-1BF6-4589-A32E-0979FD2C3637}" type="presParOf" srcId="{6B5D8029-4D96-4F5C-82F7-02607CA7F10B}" destId="{E762D70C-A72E-4BE5-BD51-4065091854FF}" srcOrd="0" destOrd="0" presId="urn:microsoft.com/office/officeart/2008/layout/HorizontalMultiLevelHierarchy"/>
    <dgm:cxn modelId="{DDE30FCD-5E4B-4421-951E-C4B9217223CE}" type="presParOf" srcId="{6B5D8029-4D96-4F5C-82F7-02607CA7F10B}" destId="{7110895D-0201-4F8B-A786-260AC800C759}" srcOrd="1" destOrd="0" presId="urn:microsoft.com/office/officeart/2008/layout/HorizontalMultiLevelHierarchy"/>
    <dgm:cxn modelId="{493E112E-6D53-48C9-8EB9-3F23EFA7AE44}" type="presParOf" srcId="{7110895D-0201-4F8B-A786-260AC800C759}" destId="{B65D91FA-A3FB-448C-B00D-B075FA50DCCE}" srcOrd="0" destOrd="0" presId="urn:microsoft.com/office/officeart/2008/layout/HorizontalMultiLevelHierarchy"/>
    <dgm:cxn modelId="{AC975ED4-7770-4789-9BA4-671DCA5177E7}" type="presParOf" srcId="{B65D91FA-A3FB-448C-B00D-B075FA50DCCE}" destId="{91610521-F32D-4D5E-8326-E81A79707026}" srcOrd="0" destOrd="0" presId="urn:microsoft.com/office/officeart/2008/layout/HorizontalMultiLevelHierarchy"/>
    <dgm:cxn modelId="{33CA93BE-C3B8-4F3A-9CD3-FE40808D7C8D}" type="presParOf" srcId="{7110895D-0201-4F8B-A786-260AC800C759}" destId="{964FD69E-CD76-454F-9E64-26A79CA798D9}" srcOrd="1" destOrd="0" presId="urn:microsoft.com/office/officeart/2008/layout/HorizontalMultiLevelHierarchy"/>
    <dgm:cxn modelId="{0CDA44DA-AEB2-46B9-AD11-736D7CECDDD4}" type="presParOf" srcId="{964FD69E-CD76-454F-9E64-26A79CA798D9}" destId="{43B85B58-ACFA-476E-AB16-97F0B8AA4FD7}" srcOrd="0" destOrd="0" presId="urn:microsoft.com/office/officeart/2008/layout/HorizontalMultiLevelHierarchy"/>
    <dgm:cxn modelId="{0281F870-952A-44A6-AEE0-F21E037108C8}" type="presParOf" srcId="{964FD69E-CD76-454F-9E64-26A79CA798D9}" destId="{4131C11C-DCD1-436F-9A82-1E9BBE34EB07}" srcOrd="1" destOrd="0" presId="urn:microsoft.com/office/officeart/2008/layout/HorizontalMultiLevelHierarchy"/>
    <dgm:cxn modelId="{4079A884-854B-4A4E-B572-827726429B59}" type="presParOf" srcId="{7110895D-0201-4F8B-A786-260AC800C759}" destId="{451EF887-B3C9-4133-8E09-2CE9B3249899}" srcOrd="2" destOrd="0" presId="urn:microsoft.com/office/officeart/2008/layout/HorizontalMultiLevelHierarchy"/>
    <dgm:cxn modelId="{E245C0AE-1DF1-4D86-B122-7B1CC1444AF8}" type="presParOf" srcId="{451EF887-B3C9-4133-8E09-2CE9B3249899}" destId="{0439278B-4FFB-426E-BBD5-8C0E2323EA63}" srcOrd="0" destOrd="0" presId="urn:microsoft.com/office/officeart/2008/layout/HorizontalMultiLevelHierarchy"/>
    <dgm:cxn modelId="{1486A1DD-2260-4CD0-AF96-18868E3A0288}" type="presParOf" srcId="{7110895D-0201-4F8B-A786-260AC800C759}" destId="{A9C0C91F-EBA2-450C-8A3F-791C0227E7BE}" srcOrd="3" destOrd="0" presId="urn:microsoft.com/office/officeart/2008/layout/HorizontalMultiLevelHierarchy"/>
    <dgm:cxn modelId="{756202AE-07D1-41B8-8060-1A59C32354FD}" type="presParOf" srcId="{A9C0C91F-EBA2-450C-8A3F-791C0227E7BE}" destId="{AE8ECECF-AEFC-4DCA-8A15-FF1F3FE81948}" srcOrd="0" destOrd="0" presId="urn:microsoft.com/office/officeart/2008/layout/HorizontalMultiLevelHierarchy"/>
    <dgm:cxn modelId="{9A588BBF-DC96-45E7-842B-4A6DA672649F}" type="presParOf" srcId="{A9C0C91F-EBA2-450C-8A3F-791C0227E7BE}" destId="{B31B026E-B653-4094-B27B-5ADB930EDC22}" srcOrd="1" destOrd="0" presId="urn:microsoft.com/office/officeart/2008/layout/HorizontalMultiLevelHierarchy"/>
    <dgm:cxn modelId="{85F438D7-9474-4F33-B685-D54328D1885D}" type="presParOf" srcId="{5B42D727-B793-434A-BBEC-C004CB7C4832}" destId="{A1CA2599-4D8C-4218-BDA5-400F21DCBBF6}" srcOrd="2" destOrd="0" presId="urn:microsoft.com/office/officeart/2008/layout/HorizontalMultiLevelHierarchy"/>
    <dgm:cxn modelId="{4A5EF578-AB6A-4144-9600-CC0D6C9A93C6}" type="presParOf" srcId="{A1CA2599-4D8C-4218-BDA5-400F21DCBBF6}" destId="{A06CAF75-157E-4967-88D9-6FC03BDDFDDD}" srcOrd="0" destOrd="0" presId="urn:microsoft.com/office/officeart/2008/layout/HorizontalMultiLevelHierarchy"/>
    <dgm:cxn modelId="{C591C13A-F838-4FC7-8AA4-9C39DE92D712}" type="presParOf" srcId="{5B42D727-B793-434A-BBEC-C004CB7C4832}" destId="{7F125108-1B58-4319-A43A-AFBB90706EAE}" srcOrd="3" destOrd="0" presId="urn:microsoft.com/office/officeart/2008/layout/HorizontalMultiLevelHierarchy"/>
    <dgm:cxn modelId="{BDC4EE9F-5615-47D7-9A11-64482DF6B781}" type="presParOf" srcId="{7F125108-1B58-4319-A43A-AFBB90706EAE}" destId="{D004E1BD-61CB-46D6-99D2-17DAC74EDD97}" srcOrd="0" destOrd="0" presId="urn:microsoft.com/office/officeart/2008/layout/HorizontalMultiLevelHierarchy"/>
    <dgm:cxn modelId="{4A1F1B8A-B3F6-495C-BF2D-4EF48BEBC0DC}" type="presParOf" srcId="{7F125108-1B58-4319-A43A-AFBB90706EAE}" destId="{83D27338-CC1C-4C89-83B0-DD7FD20FD615}" srcOrd="1" destOrd="0" presId="urn:microsoft.com/office/officeart/2008/layout/HorizontalMultiLevelHierarchy"/>
    <dgm:cxn modelId="{6DBC04D9-4C20-48E6-8F9F-874BE7CF0BFD}" type="presParOf" srcId="{83D27338-CC1C-4C89-83B0-DD7FD20FD615}" destId="{0C19AD71-5724-4566-A500-B3222EE788EC}" srcOrd="0" destOrd="0" presId="urn:microsoft.com/office/officeart/2008/layout/HorizontalMultiLevelHierarchy"/>
    <dgm:cxn modelId="{DD984925-0046-41C4-B8F6-B03224E4AD6D}" type="presParOf" srcId="{0C19AD71-5724-4566-A500-B3222EE788EC}" destId="{B0CC3A31-017F-4DD7-B3BB-B34459DCC112}" srcOrd="0" destOrd="0" presId="urn:microsoft.com/office/officeart/2008/layout/HorizontalMultiLevelHierarchy"/>
    <dgm:cxn modelId="{3F7AE953-D2D9-4695-9F18-98898F15398C}" type="presParOf" srcId="{83D27338-CC1C-4C89-83B0-DD7FD20FD615}" destId="{E46160FF-6DF0-45F6-A530-5DF0D3F10C00}" srcOrd="1" destOrd="0" presId="urn:microsoft.com/office/officeart/2008/layout/HorizontalMultiLevelHierarchy"/>
    <dgm:cxn modelId="{EF231C6D-90F4-483A-93F1-E2C690665656}" type="presParOf" srcId="{E46160FF-6DF0-45F6-A530-5DF0D3F10C00}" destId="{A88EE183-F4AE-4515-B253-37A6F600DEF6}" srcOrd="0" destOrd="0" presId="urn:microsoft.com/office/officeart/2008/layout/HorizontalMultiLevelHierarchy"/>
    <dgm:cxn modelId="{FD08156E-1BAC-4A63-B8D1-9C9A2B429EC9}" type="presParOf" srcId="{E46160FF-6DF0-45F6-A530-5DF0D3F10C00}" destId="{6EF71D55-E092-4DFC-AED9-4B2A25DDBC1C}" srcOrd="1" destOrd="0" presId="urn:microsoft.com/office/officeart/2008/layout/HorizontalMultiLevelHierarchy"/>
    <dgm:cxn modelId="{5F6691E6-0201-4F4B-B73D-EFEEE267476A}" type="presParOf" srcId="{5B42D727-B793-434A-BBEC-C004CB7C4832}" destId="{36E953CF-C7F1-4AB3-88D2-89E838135D60}" srcOrd="4" destOrd="0" presId="urn:microsoft.com/office/officeart/2008/layout/HorizontalMultiLevelHierarchy"/>
    <dgm:cxn modelId="{F972EC99-5A7B-4707-94B2-DD2C5ECF9946}" type="presParOf" srcId="{36E953CF-C7F1-4AB3-88D2-89E838135D60}" destId="{2C8A8117-61C6-4C07-A66A-96719556D26C}" srcOrd="0" destOrd="0" presId="urn:microsoft.com/office/officeart/2008/layout/HorizontalMultiLevelHierarchy"/>
    <dgm:cxn modelId="{C968A7F7-512D-4486-AEF8-67C23CBDEC84}" type="presParOf" srcId="{5B42D727-B793-434A-BBEC-C004CB7C4832}" destId="{38FED310-FC01-4EA5-90A6-44FA0CFAC470}" srcOrd="5" destOrd="0" presId="urn:microsoft.com/office/officeart/2008/layout/HorizontalMultiLevelHierarchy"/>
    <dgm:cxn modelId="{4C5D166A-F50B-4EE0-8D38-6C1699DCDD93}" type="presParOf" srcId="{38FED310-FC01-4EA5-90A6-44FA0CFAC470}" destId="{39387E1A-F445-40E6-882F-68F43F3B12EB}" srcOrd="0" destOrd="0" presId="urn:microsoft.com/office/officeart/2008/layout/HorizontalMultiLevelHierarchy"/>
    <dgm:cxn modelId="{93EDC991-9567-4555-81F1-22917CD85E1E}" type="presParOf" srcId="{38FED310-FC01-4EA5-90A6-44FA0CFAC470}" destId="{BC446E35-66EF-46D0-95AA-1BECEB0FFAAA}" srcOrd="1" destOrd="0" presId="urn:microsoft.com/office/officeart/2008/layout/HorizontalMultiLevelHierarchy"/>
    <dgm:cxn modelId="{6027D7EE-8D71-4F10-8CE6-A11588CD1B55}" type="presParOf" srcId="{BC446E35-66EF-46D0-95AA-1BECEB0FFAAA}" destId="{327143F0-D787-4770-AE3B-148DB5382901}" srcOrd="0" destOrd="0" presId="urn:microsoft.com/office/officeart/2008/layout/HorizontalMultiLevelHierarchy"/>
    <dgm:cxn modelId="{737E2183-FF9D-488D-86FA-924BDB3286B2}" type="presParOf" srcId="{327143F0-D787-4770-AE3B-148DB5382901}" destId="{37FDE316-DFBA-447C-A2A2-CE6B2F52F1A9}" srcOrd="0" destOrd="0" presId="urn:microsoft.com/office/officeart/2008/layout/HorizontalMultiLevelHierarchy"/>
    <dgm:cxn modelId="{AA4EF697-FE6D-405A-939B-D0F626B74D9B}" type="presParOf" srcId="{BC446E35-66EF-46D0-95AA-1BECEB0FFAAA}" destId="{E3C85A7B-BD4B-4F75-BD1E-7A5045E7338B}" srcOrd="1" destOrd="0" presId="urn:microsoft.com/office/officeart/2008/layout/HorizontalMultiLevelHierarchy"/>
    <dgm:cxn modelId="{3C028E1C-281D-485A-8352-55C2EFD0889E}" type="presParOf" srcId="{E3C85A7B-BD4B-4F75-BD1E-7A5045E7338B}" destId="{26BA5730-74FA-4AE5-9783-8607105A6F50}" srcOrd="0" destOrd="0" presId="urn:microsoft.com/office/officeart/2008/layout/HorizontalMultiLevelHierarchy"/>
    <dgm:cxn modelId="{2E5DB60B-0482-4DD4-9512-81CF92E406D7}" type="presParOf" srcId="{E3C85A7B-BD4B-4F75-BD1E-7A5045E7338B}" destId="{1537951A-9843-448E-B90E-9B59713631C7}" srcOrd="1" destOrd="0" presId="urn:microsoft.com/office/officeart/2008/layout/HorizontalMultiLevelHierarchy"/>
    <dgm:cxn modelId="{D6FA9F78-4C99-4A97-8F9A-4C97306E6AF3}" type="presParOf" srcId="{BC446E35-66EF-46D0-95AA-1BECEB0FFAAA}" destId="{78A5555F-670B-498F-8562-10FF5474B082}" srcOrd="2" destOrd="0" presId="urn:microsoft.com/office/officeart/2008/layout/HorizontalMultiLevelHierarchy"/>
    <dgm:cxn modelId="{F67ADAE9-1D46-4264-8767-F4FAB2F639B1}" type="presParOf" srcId="{78A5555F-670B-498F-8562-10FF5474B082}" destId="{742291A3-B52B-400A-83DF-62FA1352F3AC}" srcOrd="0" destOrd="0" presId="urn:microsoft.com/office/officeart/2008/layout/HorizontalMultiLevelHierarchy"/>
    <dgm:cxn modelId="{33479948-BA7A-4D88-8077-A7A5F21BD6EB}" type="presParOf" srcId="{BC446E35-66EF-46D0-95AA-1BECEB0FFAAA}" destId="{A64302E4-D27B-4D94-AD01-1523FBCB6F26}" srcOrd="3" destOrd="0" presId="urn:microsoft.com/office/officeart/2008/layout/HorizontalMultiLevelHierarchy"/>
    <dgm:cxn modelId="{3A37DD37-58E9-4BEB-84CA-6023030AE7BA}" type="presParOf" srcId="{A64302E4-D27B-4D94-AD01-1523FBCB6F26}" destId="{F64E381E-E376-4FE6-89B5-63724CF4E6E6}" srcOrd="0" destOrd="0" presId="urn:microsoft.com/office/officeart/2008/layout/HorizontalMultiLevelHierarchy"/>
    <dgm:cxn modelId="{6B3A9D97-8E02-4E41-9FDE-11BC209431CC}" type="presParOf" srcId="{A64302E4-D27B-4D94-AD01-1523FBCB6F26}" destId="{60A6B295-BE8F-44A6-A5C2-77975010172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72D686-E9DA-4AE3-A5E9-EE569D437E1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E105AC9-81F6-4F96-A68C-AF0E07D5FEFC}">
      <dgm:prSet phldrT="[Texto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C" sz="2000" b="1" dirty="0">
              <a:solidFill>
                <a:schemeClr val="tx1"/>
              </a:solidFill>
              <a:latin typeface="+mj-lt"/>
            </a:rPr>
            <a:t>Contexto educación en el confinamiento</a:t>
          </a:r>
        </a:p>
      </dgm:t>
    </dgm:pt>
    <dgm:pt modelId="{E258B434-94B9-4D3C-8EC4-8C9265362D83}" type="par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8A803552-1B22-49E7-9B97-BB26BD4C8103}" type="sibTrans" cxnId="{1CC3F222-5D46-4253-B309-54DF2E8AA1B5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D141F422-8907-4391-9744-76F46D19C99E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+mj-lt"/>
            </a:rPr>
            <a:t>Plan educativo COVID- 19 - Aprendemos juntos en casa</a:t>
          </a:r>
          <a:endParaRPr lang="es-EC" sz="1400" b="1" dirty="0">
            <a:solidFill>
              <a:schemeClr val="tx1"/>
            </a:solidFill>
            <a:latin typeface="+mj-lt"/>
          </a:endParaRPr>
        </a:p>
      </dgm:t>
    </dgm:pt>
    <dgm:pt modelId="{205D0E53-5487-4EFA-9942-0E6323104A25}" type="parTrans" cxnId="{3550D425-5DF8-49F2-A973-16EADB10E79D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3A4957DF-2532-4D49-A761-212DE73EAC46}" type="sibTrans" cxnId="{3550D425-5DF8-49F2-A973-16EADB10E79D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04BC995A-6ED5-4801-9D50-467A0AF0603B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C" sz="1400" b="1" dirty="0">
              <a:solidFill>
                <a:schemeClr val="tx1"/>
              </a:solidFill>
              <a:latin typeface="+mj-lt"/>
            </a:rPr>
            <a:t>Lineamientos para la evaluación en el nivel de educación inicial</a:t>
          </a:r>
        </a:p>
      </dgm:t>
    </dgm:pt>
    <dgm:pt modelId="{A448FDE6-13C2-43B3-8668-FA5F534207F1}" type="sibTrans" cxnId="{168C8840-2776-4B46-8A4C-BAABF138F5F4}">
      <dgm:prSet/>
      <dgm:spPr/>
      <dgm:t>
        <a:bodyPr/>
        <a:lstStyle/>
        <a:p>
          <a:endParaRPr lang="es-EC" sz="1600">
            <a:latin typeface="+mj-lt"/>
          </a:endParaRPr>
        </a:p>
      </dgm:t>
    </dgm:pt>
    <dgm:pt modelId="{12D92C44-BE13-4867-A09E-17F8C939ACED}" type="parTrans" cxnId="{168C8840-2776-4B46-8A4C-BAABF138F5F4}">
      <dgm:prSet custT="1"/>
      <dgm:spPr/>
      <dgm:t>
        <a:bodyPr/>
        <a:lstStyle/>
        <a:p>
          <a:endParaRPr lang="es-EC" sz="400">
            <a:latin typeface="+mj-lt"/>
          </a:endParaRPr>
        </a:p>
      </dgm:t>
    </dgm:pt>
    <dgm:pt modelId="{E6439220-1726-4A21-8480-73A4D2E752DA}" type="pres">
      <dgm:prSet presAssocID="{6172D686-E9DA-4AE3-A5E9-EE569D437E1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E964FB-77A3-46C3-A899-D9A383187BD0}" type="pres">
      <dgm:prSet presAssocID="{8E105AC9-81F6-4F96-A68C-AF0E07D5FEFC}" presName="root1" presStyleCnt="0"/>
      <dgm:spPr/>
    </dgm:pt>
    <dgm:pt modelId="{5CE0A2CC-BA0D-49C4-81A6-D239CDA7FA4C}" type="pres">
      <dgm:prSet presAssocID="{8E105AC9-81F6-4F96-A68C-AF0E07D5FEFC}" presName="LevelOneTextNode" presStyleLbl="node0" presStyleIdx="0" presStyleCnt="1" custScaleY="106258">
        <dgm:presLayoutVars>
          <dgm:chPref val="3"/>
        </dgm:presLayoutVars>
      </dgm:prSet>
      <dgm:spPr/>
    </dgm:pt>
    <dgm:pt modelId="{5B42D727-B793-434A-BBEC-C004CB7C4832}" type="pres">
      <dgm:prSet presAssocID="{8E105AC9-81F6-4F96-A68C-AF0E07D5FEFC}" presName="level2hierChild" presStyleCnt="0"/>
      <dgm:spPr/>
    </dgm:pt>
    <dgm:pt modelId="{7C3CEC23-CE93-49A5-8E00-93D06A23C657}" type="pres">
      <dgm:prSet presAssocID="{205D0E53-5487-4EFA-9942-0E6323104A25}" presName="conn2-1" presStyleLbl="parChTrans1D2" presStyleIdx="0" presStyleCnt="2"/>
      <dgm:spPr/>
    </dgm:pt>
    <dgm:pt modelId="{FA7F7311-F7A8-4784-A0B6-D0BFED2B2B7F}" type="pres">
      <dgm:prSet presAssocID="{205D0E53-5487-4EFA-9942-0E6323104A25}" presName="connTx" presStyleLbl="parChTrans1D2" presStyleIdx="0" presStyleCnt="2"/>
      <dgm:spPr/>
    </dgm:pt>
    <dgm:pt modelId="{6B5D8029-4D96-4F5C-82F7-02607CA7F10B}" type="pres">
      <dgm:prSet presAssocID="{D141F422-8907-4391-9744-76F46D19C99E}" presName="root2" presStyleCnt="0"/>
      <dgm:spPr/>
    </dgm:pt>
    <dgm:pt modelId="{E762D70C-A72E-4BE5-BD51-4065091854FF}" type="pres">
      <dgm:prSet presAssocID="{D141F422-8907-4391-9744-76F46D19C99E}" presName="LevelTwoTextNode" presStyleLbl="node2" presStyleIdx="0" presStyleCnt="2" custScaleX="118479" custScaleY="133728" custLinFactNeighborX="1998" custLinFactNeighborY="-71650">
        <dgm:presLayoutVars>
          <dgm:chPref val="3"/>
        </dgm:presLayoutVars>
      </dgm:prSet>
      <dgm:spPr/>
    </dgm:pt>
    <dgm:pt modelId="{7110895D-0201-4F8B-A786-260AC800C759}" type="pres">
      <dgm:prSet presAssocID="{D141F422-8907-4391-9744-76F46D19C99E}" presName="level3hierChild" presStyleCnt="0"/>
      <dgm:spPr/>
    </dgm:pt>
    <dgm:pt modelId="{A1CA2599-4D8C-4218-BDA5-400F21DCBBF6}" type="pres">
      <dgm:prSet presAssocID="{12D92C44-BE13-4867-A09E-17F8C939ACED}" presName="conn2-1" presStyleLbl="parChTrans1D2" presStyleIdx="1" presStyleCnt="2"/>
      <dgm:spPr/>
    </dgm:pt>
    <dgm:pt modelId="{A06CAF75-157E-4967-88D9-6FC03BDDFDDD}" type="pres">
      <dgm:prSet presAssocID="{12D92C44-BE13-4867-A09E-17F8C939ACED}" presName="connTx" presStyleLbl="parChTrans1D2" presStyleIdx="1" presStyleCnt="2"/>
      <dgm:spPr/>
    </dgm:pt>
    <dgm:pt modelId="{7F125108-1B58-4319-A43A-AFBB90706EAE}" type="pres">
      <dgm:prSet presAssocID="{04BC995A-6ED5-4801-9D50-467A0AF0603B}" presName="root2" presStyleCnt="0"/>
      <dgm:spPr/>
    </dgm:pt>
    <dgm:pt modelId="{D004E1BD-61CB-46D6-99D2-17DAC74EDD97}" type="pres">
      <dgm:prSet presAssocID="{04BC995A-6ED5-4801-9D50-467A0AF0603B}" presName="LevelTwoTextNode" presStyleLbl="node2" presStyleIdx="1" presStyleCnt="2" custScaleX="114065" custLinFactNeighborX="9720" custLinFactNeighborY="30127">
        <dgm:presLayoutVars>
          <dgm:chPref val="3"/>
        </dgm:presLayoutVars>
      </dgm:prSet>
      <dgm:spPr/>
    </dgm:pt>
    <dgm:pt modelId="{83D27338-CC1C-4C89-83B0-DD7FD20FD615}" type="pres">
      <dgm:prSet presAssocID="{04BC995A-6ED5-4801-9D50-467A0AF0603B}" presName="level3hierChild" presStyleCnt="0"/>
      <dgm:spPr/>
    </dgm:pt>
  </dgm:ptLst>
  <dgm:cxnLst>
    <dgm:cxn modelId="{1CC3F222-5D46-4253-B309-54DF2E8AA1B5}" srcId="{6172D686-E9DA-4AE3-A5E9-EE569D437E14}" destId="{8E105AC9-81F6-4F96-A68C-AF0E07D5FEFC}" srcOrd="0" destOrd="0" parTransId="{E258B434-94B9-4D3C-8EC4-8C9265362D83}" sibTransId="{8A803552-1B22-49E7-9B97-BB26BD4C8103}"/>
    <dgm:cxn modelId="{3550D425-5DF8-49F2-A973-16EADB10E79D}" srcId="{8E105AC9-81F6-4F96-A68C-AF0E07D5FEFC}" destId="{D141F422-8907-4391-9744-76F46D19C99E}" srcOrd="0" destOrd="0" parTransId="{205D0E53-5487-4EFA-9942-0E6323104A25}" sibTransId="{3A4957DF-2532-4D49-A761-212DE73EAC46}"/>
    <dgm:cxn modelId="{33D0163F-62AB-4479-9802-0D0848CF3A8E}" type="presOf" srcId="{205D0E53-5487-4EFA-9942-0E6323104A25}" destId="{7C3CEC23-CE93-49A5-8E00-93D06A23C657}" srcOrd="0" destOrd="0" presId="urn:microsoft.com/office/officeart/2008/layout/HorizontalMultiLevelHierarchy"/>
    <dgm:cxn modelId="{168C8840-2776-4B46-8A4C-BAABF138F5F4}" srcId="{8E105AC9-81F6-4F96-A68C-AF0E07D5FEFC}" destId="{04BC995A-6ED5-4801-9D50-467A0AF0603B}" srcOrd="1" destOrd="0" parTransId="{12D92C44-BE13-4867-A09E-17F8C939ACED}" sibTransId="{A448FDE6-13C2-43B3-8668-FA5F534207F1}"/>
    <dgm:cxn modelId="{9B8FCD45-58C3-48D2-9978-8F869A2D4A5E}" type="presOf" srcId="{8E105AC9-81F6-4F96-A68C-AF0E07D5FEFC}" destId="{5CE0A2CC-BA0D-49C4-81A6-D239CDA7FA4C}" srcOrd="0" destOrd="0" presId="urn:microsoft.com/office/officeart/2008/layout/HorizontalMultiLevelHierarchy"/>
    <dgm:cxn modelId="{31AB3B67-4872-4115-ADAB-4494DE9B3626}" type="presOf" srcId="{6172D686-E9DA-4AE3-A5E9-EE569D437E14}" destId="{E6439220-1726-4A21-8480-73A4D2E752DA}" srcOrd="0" destOrd="0" presId="urn:microsoft.com/office/officeart/2008/layout/HorizontalMultiLevelHierarchy"/>
    <dgm:cxn modelId="{F9E31F48-2C07-4982-8CAB-4D0585F6042A}" type="presOf" srcId="{12D92C44-BE13-4867-A09E-17F8C939ACED}" destId="{A06CAF75-157E-4967-88D9-6FC03BDDFDDD}" srcOrd="1" destOrd="0" presId="urn:microsoft.com/office/officeart/2008/layout/HorizontalMultiLevelHierarchy"/>
    <dgm:cxn modelId="{A21C3B6A-6DF2-4127-9F03-4EE885C3BD04}" type="presOf" srcId="{12D92C44-BE13-4867-A09E-17F8C939ACED}" destId="{A1CA2599-4D8C-4218-BDA5-400F21DCBBF6}" srcOrd="0" destOrd="0" presId="urn:microsoft.com/office/officeart/2008/layout/HorizontalMultiLevelHierarchy"/>
    <dgm:cxn modelId="{258BA877-908B-466D-918A-D70B43F1E988}" type="presOf" srcId="{D141F422-8907-4391-9744-76F46D19C99E}" destId="{E762D70C-A72E-4BE5-BD51-4065091854FF}" srcOrd="0" destOrd="0" presId="urn:microsoft.com/office/officeart/2008/layout/HorizontalMultiLevelHierarchy"/>
    <dgm:cxn modelId="{A54FA378-B6BA-4AF6-9C41-0157C1F7F591}" type="presOf" srcId="{205D0E53-5487-4EFA-9942-0E6323104A25}" destId="{FA7F7311-F7A8-4784-A0B6-D0BFED2B2B7F}" srcOrd="1" destOrd="0" presId="urn:microsoft.com/office/officeart/2008/layout/HorizontalMultiLevelHierarchy"/>
    <dgm:cxn modelId="{E8F044C6-5C99-4A2A-A64B-D1E45551724A}" type="presOf" srcId="{04BC995A-6ED5-4801-9D50-467A0AF0603B}" destId="{D004E1BD-61CB-46D6-99D2-17DAC74EDD97}" srcOrd="0" destOrd="0" presId="urn:microsoft.com/office/officeart/2008/layout/HorizontalMultiLevelHierarchy"/>
    <dgm:cxn modelId="{186E6037-277D-4C0A-9E6D-2F9884314779}" type="presParOf" srcId="{E6439220-1726-4A21-8480-73A4D2E752DA}" destId="{85E964FB-77A3-46C3-A899-D9A383187BD0}" srcOrd="0" destOrd="0" presId="urn:microsoft.com/office/officeart/2008/layout/HorizontalMultiLevelHierarchy"/>
    <dgm:cxn modelId="{0B1805AE-5846-4C33-8BBF-93EA259B36A3}" type="presParOf" srcId="{85E964FB-77A3-46C3-A899-D9A383187BD0}" destId="{5CE0A2CC-BA0D-49C4-81A6-D239CDA7FA4C}" srcOrd="0" destOrd="0" presId="urn:microsoft.com/office/officeart/2008/layout/HorizontalMultiLevelHierarchy"/>
    <dgm:cxn modelId="{E66F3CC3-7E90-4854-9C6E-084BB55B3ED3}" type="presParOf" srcId="{85E964FB-77A3-46C3-A899-D9A383187BD0}" destId="{5B42D727-B793-434A-BBEC-C004CB7C4832}" srcOrd="1" destOrd="0" presId="urn:microsoft.com/office/officeart/2008/layout/HorizontalMultiLevelHierarchy"/>
    <dgm:cxn modelId="{92893136-69C8-422A-A928-2A7C36F37B34}" type="presParOf" srcId="{5B42D727-B793-434A-BBEC-C004CB7C4832}" destId="{7C3CEC23-CE93-49A5-8E00-93D06A23C657}" srcOrd="0" destOrd="0" presId="urn:microsoft.com/office/officeart/2008/layout/HorizontalMultiLevelHierarchy"/>
    <dgm:cxn modelId="{B15E85F9-6ED4-4E52-A895-F11ABD440934}" type="presParOf" srcId="{7C3CEC23-CE93-49A5-8E00-93D06A23C657}" destId="{FA7F7311-F7A8-4784-A0B6-D0BFED2B2B7F}" srcOrd="0" destOrd="0" presId="urn:microsoft.com/office/officeart/2008/layout/HorizontalMultiLevelHierarchy"/>
    <dgm:cxn modelId="{0FE75F22-BBDA-4225-821B-3374BE0C086F}" type="presParOf" srcId="{5B42D727-B793-434A-BBEC-C004CB7C4832}" destId="{6B5D8029-4D96-4F5C-82F7-02607CA7F10B}" srcOrd="1" destOrd="0" presId="urn:microsoft.com/office/officeart/2008/layout/HorizontalMultiLevelHierarchy"/>
    <dgm:cxn modelId="{2CE211B2-1BF6-4589-A32E-0979FD2C3637}" type="presParOf" srcId="{6B5D8029-4D96-4F5C-82F7-02607CA7F10B}" destId="{E762D70C-A72E-4BE5-BD51-4065091854FF}" srcOrd="0" destOrd="0" presId="urn:microsoft.com/office/officeart/2008/layout/HorizontalMultiLevelHierarchy"/>
    <dgm:cxn modelId="{DDE30FCD-5E4B-4421-951E-C4B9217223CE}" type="presParOf" srcId="{6B5D8029-4D96-4F5C-82F7-02607CA7F10B}" destId="{7110895D-0201-4F8B-A786-260AC800C759}" srcOrd="1" destOrd="0" presId="urn:microsoft.com/office/officeart/2008/layout/HorizontalMultiLevelHierarchy"/>
    <dgm:cxn modelId="{85F438D7-9474-4F33-B685-D54328D1885D}" type="presParOf" srcId="{5B42D727-B793-434A-BBEC-C004CB7C4832}" destId="{A1CA2599-4D8C-4218-BDA5-400F21DCBBF6}" srcOrd="2" destOrd="0" presId="urn:microsoft.com/office/officeart/2008/layout/HorizontalMultiLevelHierarchy"/>
    <dgm:cxn modelId="{4A5EF578-AB6A-4144-9600-CC0D6C9A93C6}" type="presParOf" srcId="{A1CA2599-4D8C-4218-BDA5-400F21DCBBF6}" destId="{A06CAF75-157E-4967-88D9-6FC03BDDFDDD}" srcOrd="0" destOrd="0" presId="urn:microsoft.com/office/officeart/2008/layout/HorizontalMultiLevelHierarchy"/>
    <dgm:cxn modelId="{C591C13A-F838-4FC7-8AA4-9C39DE92D712}" type="presParOf" srcId="{5B42D727-B793-434A-BBEC-C004CB7C4832}" destId="{7F125108-1B58-4319-A43A-AFBB90706EAE}" srcOrd="3" destOrd="0" presId="urn:microsoft.com/office/officeart/2008/layout/HorizontalMultiLevelHierarchy"/>
    <dgm:cxn modelId="{BDC4EE9F-5615-47D7-9A11-64482DF6B781}" type="presParOf" srcId="{7F125108-1B58-4319-A43A-AFBB90706EAE}" destId="{D004E1BD-61CB-46D6-99D2-17DAC74EDD97}" srcOrd="0" destOrd="0" presId="urn:microsoft.com/office/officeart/2008/layout/HorizontalMultiLevelHierarchy"/>
    <dgm:cxn modelId="{4A1F1B8A-B3F6-495C-BF2D-4EF48BEBC0DC}" type="presParOf" srcId="{7F125108-1B58-4319-A43A-AFBB90706EAE}" destId="{83D27338-CC1C-4C89-83B0-DD7FD20FD61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273ACF0-B6C6-4C6E-967A-028A3AAFC7A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65833-72F5-4FAD-8714-5F8A2ADD2A76}">
      <dgm:prSet phldrT="[Texto]" custT="1"/>
      <dgm:spPr>
        <a:xfrm>
          <a:off x="5704" y="27235"/>
          <a:ext cx="1351847" cy="10367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Modalidad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AB9140D-0FA8-4B04-8DC5-420D8EC915B7}" type="parTrans" cxnId="{0793ED0B-D922-47F7-9240-4FB73A2F4C4A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9ECD41-5066-4A4F-B981-62E175E5EA62}" type="sibTrans" cxnId="{0793ED0B-D922-47F7-9240-4FB73A2F4C4A}">
      <dgm:prSet custT="1"/>
      <dgm:spPr>
        <a:xfrm rot="21595154">
          <a:off x="1595103" y="127677"/>
          <a:ext cx="503610" cy="33657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0EFD2C5-0845-4F75-8D76-CA819DEBD39B}">
      <dgm:prSet phldrT="[Texto]" custT="1"/>
      <dgm:spPr>
        <a:xfrm>
          <a:off x="152122" y="692826"/>
          <a:ext cx="1612781" cy="113269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Campo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CC336CF-F54F-4C4F-8887-80822519943B}" type="parTrans" cxnId="{AC2B37ED-C7D6-413B-BAB0-3DACA18C5B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3A93CD-8283-4B3A-B4E5-67655D3FA6F6}" type="sibTrans" cxnId="{AC2B37ED-C7D6-413B-BAB0-3DACA18C5BD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5A0E63-DE2E-49DF-9E0E-E45828A3A573}">
      <dgm:prSet phldrT="[Texto]" custT="1"/>
      <dgm:spPr>
        <a:xfrm>
          <a:off x="2307759" y="23990"/>
          <a:ext cx="1351847" cy="10367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Enfoque 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31AA3F7-95B7-47EC-8501-05E170A02B2D}" type="parTrans" cxnId="{0DEC4BC4-F28F-4BC5-B4D7-7A8BD4332B4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489264-0EE4-48E1-B25C-BDD16A606644}" type="sibTrans" cxnId="{0DEC4BC4-F28F-4BC5-B4D7-7A8BD4332B46}">
      <dgm:prSet custT="1"/>
      <dgm:spPr>
        <a:xfrm rot="21581749">
          <a:off x="3888644" y="119981"/>
          <a:ext cx="485572" cy="33657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86C9E81-4727-4095-B23F-2D6140AEA93C}">
      <dgm:prSet phldrT="[Texto]" custT="1"/>
      <dgm:spPr>
        <a:xfrm>
          <a:off x="2488223" y="683090"/>
          <a:ext cx="1544688" cy="114567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Mixto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4AC813F-3459-4AB4-AA84-00C2836F26B8}" type="parTrans" cxnId="{E96BA8DD-6F77-4C73-BCFB-BB80DF11E5F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0888A6-6F37-401F-AC3E-7047DBFA52A1}" type="sibTrans" cxnId="{E96BA8DD-6F77-4C73-BCFB-BB80DF11E5F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6BBAC-7160-4F0A-84CB-F7AAAA547389}">
      <dgm:prSet phldrT="[Texto]" custT="1"/>
      <dgm:spPr>
        <a:xfrm>
          <a:off x="4575768" y="11949"/>
          <a:ext cx="1351847" cy="10367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200" b="1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Tipo o nivel</a:t>
          </a:r>
        </a:p>
      </dgm:t>
    </dgm:pt>
    <dgm:pt modelId="{1D934DDD-765A-4447-965B-252252B9E69D}" type="parTrans" cxnId="{4E40FD67-7E2E-4925-9F0D-A35D71D71F5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284B6C-3498-4CAC-BDBD-4B650DA5D214}" type="sibTrans" cxnId="{4E40FD67-7E2E-4925-9F0D-A35D71D71F5B}">
      <dgm:prSet custT="1"/>
      <dgm:spPr>
        <a:xfrm rot="8032">
          <a:off x="6159854" y="116730"/>
          <a:ext cx="492348" cy="33657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00AB352-5D2A-49D4-8275-A03EFAA3B44D}">
      <dgm:prSet phldrT="[Texto]" custT="1"/>
      <dgm:spPr>
        <a:xfrm>
          <a:off x="4743437" y="646968"/>
          <a:ext cx="1570279" cy="11938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Exploratoria 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4FD2180-753E-4E38-9132-02478815E419}" type="parTrans" cxnId="{5D000A86-832B-4BAF-B787-B2EA30F44A8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D7518-B3E7-44DD-A2E9-26F6004402AD}" type="sibTrans" cxnId="{5D000A86-832B-4BAF-B787-B2EA30F44A83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97A9D6-094F-44B1-B784-BBD1D0961FA8}">
      <dgm:prSet custT="1"/>
      <dgm:spPr>
        <a:xfrm>
          <a:off x="6856573" y="17278"/>
          <a:ext cx="1351847" cy="10367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y muestra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98689EC-A342-46A0-AA0A-9B8150359D18}" type="parTrans" cxnId="{68E6C76C-56E9-4672-BD65-500E370A95CC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22708-A01E-459A-9D9A-DD0C0DB9A806}" type="sibTrans" cxnId="{68E6C76C-56E9-4672-BD65-500E370A95CC}">
      <dgm:prSet custT="1"/>
      <dgm:spPr>
        <a:xfrm rot="21591213">
          <a:off x="8440670" y="116412"/>
          <a:ext cx="492373" cy="336570"/>
        </a:xfrm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s-ES" sz="105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2084E86-90B3-4BF7-AAAC-042155E9B323}">
      <dgm:prSet custT="1"/>
      <dgm:spPr>
        <a:xfrm>
          <a:off x="9137424" y="11448"/>
          <a:ext cx="1351847" cy="1036799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 b="1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Instrumentos</a:t>
          </a:r>
          <a:endParaRPr lang="es-ES" sz="1400" b="1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6CF484E-F0FE-4CB4-80A9-B62E5448AE17}" type="parTrans" cxnId="{A9D93ACC-8A02-432A-8454-C1561FD8FD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E97D74-DC1A-4993-9E01-3BB41C594184}" type="sibTrans" cxnId="{A9D93ACC-8A02-432A-8454-C1561FD8FD4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C06CC-6E3F-493F-9933-C03D82489CB4}">
      <dgm:prSet phldrT="[Texto]" custT="1"/>
      <dgm:spPr>
        <a:xfrm>
          <a:off x="152122" y="692826"/>
          <a:ext cx="1612781" cy="1132697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Bibliográfica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DBF0A431-9648-4AFE-8595-84B22A14B0C9}" type="parTrans" cxnId="{648A44EA-D333-4703-BC0C-1349F2292C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42273A-9F62-403B-8674-8672A1062B10}" type="sibTrans" cxnId="{648A44EA-D333-4703-BC0C-1349F2292C8B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37C339-486A-4809-BFF0-CC26B9E3080F}">
      <dgm:prSet custT="1"/>
      <dgm:spPr>
        <a:xfrm>
          <a:off x="7024194" y="662956"/>
          <a:ext cx="1570373" cy="1172524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Docentes de los 6 Centros de Desarrollo Infantil Integral</a:t>
          </a:r>
        </a:p>
      </dgm:t>
    </dgm:pt>
    <dgm:pt modelId="{D7C31540-B1CF-4DF3-8393-BF99E1A4F7FE}" type="parTrans" cxnId="{32598EFF-9A07-443E-918E-C986EE5E70D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EFAE0C-0735-4D15-8404-8D4CBF2FFECD}" type="sibTrans" cxnId="{32598EFF-9A07-443E-918E-C986EE5E70D6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973814-9285-45FE-8823-37ADEE200BC8}">
      <dgm:prSet custT="1"/>
      <dgm:spPr>
        <a:xfrm>
          <a:off x="9356159" y="645465"/>
          <a:ext cx="1468147" cy="1195845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Encuestas con su respectiva fiabilidad </a:t>
          </a:r>
          <a:endParaRPr lang="es-ES" sz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AD638ADA-1840-4370-BF87-377C6F93747D}" type="parTrans" cxnId="{F1C9707E-E30D-45E7-9503-728ABDEF31D1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B249EF-DACE-4A6E-AB6F-A3BFD33D05A0}" type="sibTrans" cxnId="{F1C9707E-E30D-45E7-9503-728ABDEF31D1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5A0773-0D85-4442-8317-734BED6B27BC}">
      <dgm:prSet phldrT="[Texto]" custT="1"/>
      <dgm:spPr>
        <a:xfrm>
          <a:off x="4743437" y="646968"/>
          <a:ext cx="1570279" cy="1193840"/>
        </a:xfrm>
        <a:prstGeom prst="roundRect">
          <a:avLst>
            <a:gd name="adj" fmla="val 10000"/>
          </a:avLst>
        </a:prstGeom>
      </dgm:spPr>
      <dgm:t>
        <a:bodyPr/>
        <a:lstStyle/>
        <a:p>
          <a:r>
            <a:rPr lang="es-ES" sz="14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Descriptiva</a:t>
          </a:r>
          <a:endParaRPr lang="es-ES" sz="14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CA0BD7E-9AC2-4D48-BA12-73876F4225AB}" type="parTrans" cxnId="{23D8166C-FBD4-4687-AD25-07CA6803D8B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442B33-CA02-47A9-9D82-85748872791B}" type="sibTrans" cxnId="{23D8166C-FBD4-4687-AD25-07CA6803D8B2}">
      <dgm:prSet/>
      <dgm:spPr/>
      <dgm:t>
        <a:bodyPr/>
        <a:lstStyle/>
        <a:p>
          <a:endParaRPr lang="es-ES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AE955-2D1F-4533-AB64-8CEACD2B7724}" type="pres">
      <dgm:prSet presAssocID="{D273ACF0-B6C6-4C6E-967A-028A3AAFC7AF}" presName="linearFlow" presStyleCnt="0">
        <dgm:presLayoutVars>
          <dgm:dir/>
          <dgm:animLvl val="lvl"/>
          <dgm:resizeHandles val="exact"/>
        </dgm:presLayoutVars>
      </dgm:prSet>
      <dgm:spPr/>
    </dgm:pt>
    <dgm:pt modelId="{F9DF3EF7-6F91-4825-9078-948639BFD4B6}" type="pres">
      <dgm:prSet presAssocID="{20865833-72F5-4FAD-8714-5F8A2ADD2A76}" presName="composite" presStyleCnt="0"/>
      <dgm:spPr/>
    </dgm:pt>
    <dgm:pt modelId="{AAB0462E-2518-45DA-BD40-8E0CC1BCC616}" type="pres">
      <dgm:prSet presAssocID="{20865833-72F5-4FAD-8714-5F8A2ADD2A76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7D96C4E-52E3-406B-9577-101D79774375}" type="pres">
      <dgm:prSet presAssocID="{20865833-72F5-4FAD-8714-5F8A2ADD2A76}" presName="parSh" presStyleLbl="node1" presStyleIdx="0" presStyleCnt="5" custLinFactNeighborX="11232" custLinFactNeighborY="1042"/>
      <dgm:spPr/>
    </dgm:pt>
    <dgm:pt modelId="{2FEBE3F8-F2B7-4DD0-AF86-4F9FA6A2F238}" type="pres">
      <dgm:prSet presAssocID="{20865833-72F5-4FAD-8714-5F8A2ADD2A76}" presName="desTx" presStyleLbl="fgAcc1" presStyleIdx="0" presStyleCnt="5" custScaleX="119302" custScaleY="81937" custLinFactNeighborX="12934">
        <dgm:presLayoutVars>
          <dgm:bulletEnabled val="1"/>
        </dgm:presLayoutVars>
      </dgm:prSet>
      <dgm:spPr/>
    </dgm:pt>
    <dgm:pt modelId="{BCE667C5-170F-4703-BE64-0CE6947F6B46}" type="pres">
      <dgm:prSet presAssocID="{929ECD41-5066-4A4F-B981-62E175E5EA62}" presName="sibTrans" presStyleLbl="sibTrans2D1" presStyleIdx="0" presStyleCnt="4"/>
      <dgm:spPr/>
    </dgm:pt>
    <dgm:pt modelId="{E7E6A015-F100-4DEF-B747-464F8F6B519C}" type="pres">
      <dgm:prSet presAssocID="{929ECD41-5066-4A4F-B981-62E175E5EA62}" presName="connTx" presStyleLbl="sibTrans2D1" presStyleIdx="0" presStyleCnt="4"/>
      <dgm:spPr/>
    </dgm:pt>
    <dgm:pt modelId="{D6F5CFC5-FCDB-4FF1-9C6B-9F25598F15C6}" type="pres">
      <dgm:prSet presAssocID="{835A0E63-DE2E-49DF-9E0E-E45828A3A573}" presName="composite" presStyleCnt="0"/>
      <dgm:spPr/>
    </dgm:pt>
    <dgm:pt modelId="{D62A404A-A390-4AA4-88B0-411930537CCA}" type="pres">
      <dgm:prSet presAssocID="{835A0E63-DE2E-49DF-9E0E-E45828A3A573}" presName="par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8EB64CB-0168-4CB5-9EB3-2864A077F4C3}" type="pres">
      <dgm:prSet presAssocID="{835A0E63-DE2E-49DF-9E0E-E45828A3A573}" presName="parSh" presStyleLbl="node1" presStyleIdx="1" presStyleCnt="5"/>
      <dgm:spPr/>
    </dgm:pt>
    <dgm:pt modelId="{A7F6E8E8-F888-42E8-B8B4-5EBA8782D219}" type="pres">
      <dgm:prSet presAssocID="{835A0E63-DE2E-49DF-9E0E-E45828A3A573}" presName="desTx" presStyleLbl="fgAcc1" presStyleIdx="1" presStyleCnt="5" custScaleX="114265" custScaleY="82876">
        <dgm:presLayoutVars>
          <dgm:bulletEnabled val="1"/>
        </dgm:presLayoutVars>
      </dgm:prSet>
      <dgm:spPr/>
    </dgm:pt>
    <dgm:pt modelId="{1D378299-4FA5-425D-A848-F4C23D5655BF}" type="pres">
      <dgm:prSet presAssocID="{D2489264-0EE4-48E1-B25C-BDD16A606644}" presName="sibTrans" presStyleLbl="sibTrans2D1" presStyleIdx="1" presStyleCnt="4"/>
      <dgm:spPr/>
    </dgm:pt>
    <dgm:pt modelId="{27EB6FE7-03EB-4E3E-AC2B-D8647F751D23}" type="pres">
      <dgm:prSet presAssocID="{D2489264-0EE4-48E1-B25C-BDD16A606644}" presName="connTx" presStyleLbl="sibTrans2D1" presStyleIdx="1" presStyleCnt="4"/>
      <dgm:spPr/>
    </dgm:pt>
    <dgm:pt modelId="{5CE48982-9249-4CCB-A31A-4BB18914AFEE}" type="pres">
      <dgm:prSet presAssocID="{D916BBAC-7160-4F0A-84CB-F7AAAA547389}" presName="composite" presStyleCnt="0"/>
      <dgm:spPr/>
    </dgm:pt>
    <dgm:pt modelId="{74DB01B5-89F8-48E7-A886-3EABEEC9934E}" type="pres">
      <dgm:prSet presAssocID="{D916BBAC-7160-4F0A-84CB-F7AAAA547389}" presName="par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2E01B1C-7106-41A3-85A4-F93C14977428}" type="pres">
      <dgm:prSet presAssocID="{D916BBAC-7160-4F0A-84CB-F7AAAA547389}" presName="parSh" presStyleLbl="node1" presStyleIdx="2" presStyleCnt="5"/>
      <dgm:spPr/>
    </dgm:pt>
    <dgm:pt modelId="{5AE3F3DA-4555-4797-A234-5117317B68B4}" type="pres">
      <dgm:prSet presAssocID="{D916BBAC-7160-4F0A-84CB-F7AAAA547389}" presName="desTx" presStyleLbl="fgAcc1" presStyleIdx="2" presStyleCnt="5" custScaleX="116158" custScaleY="86360">
        <dgm:presLayoutVars>
          <dgm:bulletEnabled val="1"/>
        </dgm:presLayoutVars>
      </dgm:prSet>
      <dgm:spPr/>
    </dgm:pt>
    <dgm:pt modelId="{B85304BC-08BF-44F3-8563-7B65DD8715ED}" type="pres">
      <dgm:prSet presAssocID="{D5284B6C-3498-4CAC-BDBD-4B650DA5D214}" presName="sibTrans" presStyleLbl="sibTrans2D1" presStyleIdx="2" presStyleCnt="4"/>
      <dgm:spPr/>
    </dgm:pt>
    <dgm:pt modelId="{33B10B79-35AF-438A-9549-30A20720D7EE}" type="pres">
      <dgm:prSet presAssocID="{D5284B6C-3498-4CAC-BDBD-4B650DA5D214}" presName="connTx" presStyleLbl="sibTrans2D1" presStyleIdx="2" presStyleCnt="4"/>
      <dgm:spPr/>
    </dgm:pt>
    <dgm:pt modelId="{E60FD019-A60A-442A-960A-E5B79BAC5055}" type="pres">
      <dgm:prSet presAssocID="{BF97A9D6-094F-44B1-B784-BBD1D0961FA8}" presName="composite" presStyleCnt="0"/>
      <dgm:spPr/>
    </dgm:pt>
    <dgm:pt modelId="{737CE6D2-3A8B-475F-A3DE-4F8C31520BA1}" type="pres">
      <dgm:prSet presAssocID="{BF97A9D6-094F-44B1-B784-BBD1D0961FA8}" presName="par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A63DEDC-4B8D-4A4F-A5C3-F2610EACADB4}" type="pres">
      <dgm:prSet presAssocID="{BF97A9D6-094F-44B1-B784-BBD1D0961FA8}" presName="parSh" presStyleLbl="node1" presStyleIdx="3" presStyleCnt="5"/>
      <dgm:spPr/>
    </dgm:pt>
    <dgm:pt modelId="{0132317D-F083-4BEA-8EB7-7D4F7627BC5E}" type="pres">
      <dgm:prSet presAssocID="{BF97A9D6-094F-44B1-B784-BBD1D0961FA8}" presName="desTx" presStyleLbl="fgAcc1" presStyleIdx="3" presStyleCnt="5" custScaleX="132756" custScaleY="93367" custLinFactNeighborY="3043">
        <dgm:presLayoutVars>
          <dgm:bulletEnabled val="1"/>
        </dgm:presLayoutVars>
      </dgm:prSet>
      <dgm:spPr/>
    </dgm:pt>
    <dgm:pt modelId="{5D94E9AF-4BCA-4DB5-87C9-76AC011E1367}" type="pres">
      <dgm:prSet presAssocID="{A7B22708-A01E-459A-9D9A-DD0C0DB9A806}" presName="sibTrans" presStyleLbl="sibTrans2D1" presStyleIdx="3" presStyleCnt="4"/>
      <dgm:spPr/>
    </dgm:pt>
    <dgm:pt modelId="{2C135BCD-7FD1-4269-9858-A3A0A9999D74}" type="pres">
      <dgm:prSet presAssocID="{A7B22708-A01E-459A-9D9A-DD0C0DB9A806}" presName="connTx" presStyleLbl="sibTrans2D1" presStyleIdx="3" presStyleCnt="4"/>
      <dgm:spPr/>
    </dgm:pt>
    <dgm:pt modelId="{20F1A2CE-18EA-4C3B-8E7D-A45FBC094FC1}" type="pres">
      <dgm:prSet presAssocID="{A2084E86-90B3-4BF7-AAAC-042155E9B323}" presName="composite" presStyleCnt="0"/>
      <dgm:spPr/>
    </dgm:pt>
    <dgm:pt modelId="{9C65E58B-AADF-45EB-B8B9-D615982613B9}" type="pres">
      <dgm:prSet presAssocID="{A2084E86-90B3-4BF7-AAAC-042155E9B323}" presName="par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499E79A1-1BDB-4734-9B13-E6C9C41AA6E7}" type="pres">
      <dgm:prSet presAssocID="{A2084E86-90B3-4BF7-AAAC-042155E9B323}" presName="parSh" presStyleLbl="node1" presStyleIdx="4" presStyleCnt="5" custScaleX="123285" custLinFactNeighborX="-8769" custLinFactNeighborY="4367"/>
      <dgm:spPr/>
    </dgm:pt>
    <dgm:pt modelId="{21B8B9ED-F52E-4539-8E8F-C4CAC4E3659A}" type="pres">
      <dgm:prSet presAssocID="{A2084E86-90B3-4BF7-AAAC-042155E9B323}" presName="desTx" presStyleLbl="fgAcc1" presStyleIdx="4" presStyleCnt="5" custScaleX="105079" custScaleY="92589" custLinFactNeighborX="-16054" custLinFactNeighborY="2883">
        <dgm:presLayoutVars>
          <dgm:bulletEnabled val="1"/>
        </dgm:presLayoutVars>
      </dgm:prSet>
      <dgm:spPr/>
    </dgm:pt>
  </dgm:ptLst>
  <dgm:cxnLst>
    <dgm:cxn modelId="{0793ED0B-D922-47F7-9240-4FB73A2F4C4A}" srcId="{D273ACF0-B6C6-4C6E-967A-028A3AAFC7AF}" destId="{20865833-72F5-4FAD-8714-5F8A2ADD2A76}" srcOrd="0" destOrd="0" parTransId="{7AB9140D-0FA8-4B04-8DC5-420D8EC915B7}" sibTransId="{929ECD41-5066-4A4F-B981-62E175E5EA62}"/>
    <dgm:cxn modelId="{79FA605D-90A3-430D-8343-5FB3F901ADEC}" type="presOf" srcId="{BF97A9D6-094F-44B1-B784-BBD1D0961FA8}" destId="{BA63DEDC-4B8D-4A4F-A5C3-F2610EACADB4}" srcOrd="1" destOrd="0" presId="urn:microsoft.com/office/officeart/2005/8/layout/process3"/>
    <dgm:cxn modelId="{B16A6164-C247-4FDA-BCAC-4FBFCC5B6DB4}" type="presOf" srcId="{D916BBAC-7160-4F0A-84CB-F7AAAA547389}" destId="{72E01B1C-7106-41A3-85A4-F93C14977428}" srcOrd="1" destOrd="0" presId="urn:microsoft.com/office/officeart/2005/8/layout/process3"/>
    <dgm:cxn modelId="{41187B64-5DFF-45D5-8BB2-4E82ED09627D}" type="presOf" srcId="{20865833-72F5-4FAD-8714-5F8A2ADD2A76}" destId="{AAB0462E-2518-45DA-BD40-8E0CC1BCC616}" srcOrd="0" destOrd="0" presId="urn:microsoft.com/office/officeart/2005/8/layout/process3"/>
    <dgm:cxn modelId="{93AF8E44-2401-488C-905A-944505C70ED9}" type="presOf" srcId="{786C9E81-4727-4095-B23F-2D6140AEA93C}" destId="{A7F6E8E8-F888-42E8-B8B4-5EBA8782D219}" srcOrd="0" destOrd="0" presId="urn:microsoft.com/office/officeart/2005/8/layout/process3"/>
    <dgm:cxn modelId="{FD580F46-357E-4558-B188-B0C66885FA9B}" type="presOf" srcId="{700AB352-5D2A-49D4-8275-A03EFAA3B44D}" destId="{5AE3F3DA-4555-4797-A234-5117317B68B4}" srcOrd="0" destOrd="0" presId="urn:microsoft.com/office/officeart/2005/8/layout/process3"/>
    <dgm:cxn modelId="{859C7667-2DE4-4493-8957-F11152D57377}" type="presOf" srcId="{835A0E63-DE2E-49DF-9E0E-E45828A3A573}" destId="{A8EB64CB-0168-4CB5-9EB3-2864A077F4C3}" srcOrd="1" destOrd="0" presId="urn:microsoft.com/office/officeart/2005/8/layout/process3"/>
    <dgm:cxn modelId="{4E40FD67-7E2E-4925-9F0D-A35D71D71F5B}" srcId="{D273ACF0-B6C6-4C6E-967A-028A3AAFC7AF}" destId="{D916BBAC-7160-4F0A-84CB-F7AAAA547389}" srcOrd="2" destOrd="0" parTransId="{1D934DDD-765A-4447-965B-252252B9E69D}" sibTransId="{D5284B6C-3498-4CAC-BDBD-4B650DA5D214}"/>
    <dgm:cxn modelId="{23D8166C-FBD4-4687-AD25-07CA6803D8B2}" srcId="{D916BBAC-7160-4F0A-84CB-F7AAAA547389}" destId="{A75A0773-0D85-4442-8317-734BED6B27BC}" srcOrd="1" destOrd="0" parTransId="{8CA0BD7E-9AC2-4D48-BA12-73876F4225AB}" sibTransId="{70442B33-CA02-47A9-9D82-85748872791B}"/>
    <dgm:cxn modelId="{68E6C76C-56E9-4672-BD65-500E370A95CC}" srcId="{D273ACF0-B6C6-4C6E-967A-028A3AAFC7AF}" destId="{BF97A9D6-094F-44B1-B784-BBD1D0961FA8}" srcOrd="3" destOrd="0" parTransId="{A98689EC-A342-46A0-AA0A-9B8150359D18}" sibTransId="{A7B22708-A01E-459A-9D9A-DD0C0DB9A806}"/>
    <dgm:cxn modelId="{74ACF550-BE93-4336-BBC9-E58B9F2DF9B6}" type="presOf" srcId="{A2084E86-90B3-4BF7-AAAC-042155E9B323}" destId="{9C65E58B-AADF-45EB-B8B9-D615982613B9}" srcOrd="0" destOrd="0" presId="urn:microsoft.com/office/officeart/2005/8/layout/process3"/>
    <dgm:cxn modelId="{F1C9707E-E30D-45E7-9503-728ABDEF31D1}" srcId="{A2084E86-90B3-4BF7-AAAC-042155E9B323}" destId="{90973814-9285-45FE-8823-37ADEE200BC8}" srcOrd="0" destOrd="0" parTransId="{AD638ADA-1840-4370-BF87-377C6F93747D}" sibTransId="{92B249EF-DACE-4A6E-AB6F-A3BFD33D05A0}"/>
    <dgm:cxn modelId="{E1ABED7F-B85E-488C-965C-BF8A1B2B13C9}" type="presOf" srcId="{D273ACF0-B6C6-4C6E-967A-028A3AAFC7AF}" destId="{399AE955-2D1F-4533-AB64-8CEACD2B7724}" srcOrd="0" destOrd="0" presId="urn:microsoft.com/office/officeart/2005/8/layout/process3"/>
    <dgm:cxn modelId="{5D000A86-832B-4BAF-B787-B2EA30F44A83}" srcId="{D916BBAC-7160-4F0A-84CB-F7AAAA547389}" destId="{700AB352-5D2A-49D4-8275-A03EFAA3B44D}" srcOrd="0" destOrd="0" parTransId="{A4FD2180-753E-4E38-9132-02478815E419}" sibTransId="{C61D7518-B3E7-44DD-A2E9-26F6004402AD}"/>
    <dgm:cxn modelId="{487DAB8D-380A-4154-8F5E-9FF2B0993DB9}" type="presOf" srcId="{D5284B6C-3498-4CAC-BDBD-4B650DA5D214}" destId="{33B10B79-35AF-438A-9549-30A20720D7EE}" srcOrd="1" destOrd="0" presId="urn:microsoft.com/office/officeart/2005/8/layout/process3"/>
    <dgm:cxn modelId="{F688078E-9A39-46D7-B408-F281F7DF5DE5}" type="presOf" srcId="{A7B22708-A01E-459A-9D9A-DD0C0DB9A806}" destId="{5D94E9AF-4BCA-4DB5-87C9-76AC011E1367}" srcOrd="0" destOrd="0" presId="urn:microsoft.com/office/officeart/2005/8/layout/process3"/>
    <dgm:cxn modelId="{456F4D8E-A0C7-47C9-8CD2-19C16538AF03}" type="presOf" srcId="{D916BBAC-7160-4F0A-84CB-F7AAAA547389}" destId="{74DB01B5-89F8-48E7-A886-3EABEEC9934E}" srcOrd="0" destOrd="0" presId="urn:microsoft.com/office/officeart/2005/8/layout/process3"/>
    <dgm:cxn modelId="{F026A796-8A85-4D21-9C62-6AE2132A40A7}" type="presOf" srcId="{464C06CC-6E3F-493F-9933-C03D82489CB4}" destId="{2FEBE3F8-F2B7-4DD0-AF86-4F9FA6A2F238}" srcOrd="0" destOrd="1" presId="urn:microsoft.com/office/officeart/2005/8/layout/process3"/>
    <dgm:cxn modelId="{B9ECC897-404C-4A3C-8242-59470135878A}" type="presOf" srcId="{BF97A9D6-094F-44B1-B784-BBD1D0961FA8}" destId="{737CE6D2-3A8B-475F-A3DE-4F8C31520BA1}" srcOrd="0" destOrd="0" presId="urn:microsoft.com/office/officeart/2005/8/layout/process3"/>
    <dgm:cxn modelId="{6B3DE798-67E5-4350-BB3C-2915E3254BF6}" type="presOf" srcId="{D2489264-0EE4-48E1-B25C-BDD16A606644}" destId="{27EB6FE7-03EB-4E3E-AC2B-D8647F751D23}" srcOrd="1" destOrd="0" presId="urn:microsoft.com/office/officeart/2005/8/layout/process3"/>
    <dgm:cxn modelId="{2B016F9D-F941-4671-95C3-9D8FF2C3829E}" type="presOf" srcId="{A7B22708-A01E-459A-9D9A-DD0C0DB9A806}" destId="{2C135BCD-7FD1-4269-9858-A3A0A9999D74}" srcOrd="1" destOrd="0" presId="urn:microsoft.com/office/officeart/2005/8/layout/process3"/>
    <dgm:cxn modelId="{F724D3AA-571D-40AA-943C-D6B83D71BF5F}" type="presOf" srcId="{D2489264-0EE4-48E1-B25C-BDD16A606644}" destId="{1D378299-4FA5-425D-A848-F4C23D5655BF}" srcOrd="0" destOrd="0" presId="urn:microsoft.com/office/officeart/2005/8/layout/process3"/>
    <dgm:cxn modelId="{19285DB0-BA94-4ACA-8F6D-9A1F8970CDF8}" type="presOf" srcId="{A2084E86-90B3-4BF7-AAAC-042155E9B323}" destId="{499E79A1-1BDB-4734-9B13-E6C9C41AA6E7}" srcOrd="1" destOrd="0" presId="urn:microsoft.com/office/officeart/2005/8/layout/process3"/>
    <dgm:cxn modelId="{A03652BA-BF63-410C-8FA3-269C413ACC5D}" type="presOf" srcId="{A75A0773-0D85-4442-8317-734BED6B27BC}" destId="{5AE3F3DA-4555-4797-A234-5117317B68B4}" srcOrd="0" destOrd="1" presId="urn:microsoft.com/office/officeart/2005/8/layout/process3"/>
    <dgm:cxn modelId="{F21E31BD-84D5-4E9C-86E8-8D2D8AABBBF8}" type="presOf" srcId="{70EFD2C5-0845-4F75-8D76-CA819DEBD39B}" destId="{2FEBE3F8-F2B7-4DD0-AF86-4F9FA6A2F238}" srcOrd="0" destOrd="0" presId="urn:microsoft.com/office/officeart/2005/8/layout/process3"/>
    <dgm:cxn modelId="{0DEC4BC4-F28F-4BC5-B4D7-7A8BD4332B46}" srcId="{D273ACF0-B6C6-4C6E-967A-028A3AAFC7AF}" destId="{835A0E63-DE2E-49DF-9E0E-E45828A3A573}" srcOrd="1" destOrd="0" parTransId="{731AA3F7-95B7-47EC-8501-05E170A02B2D}" sibTransId="{D2489264-0EE4-48E1-B25C-BDD16A606644}"/>
    <dgm:cxn modelId="{DA576EC6-690D-4001-B48A-43F9613A31BB}" type="presOf" srcId="{929ECD41-5066-4A4F-B981-62E175E5EA62}" destId="{BCE667C5-170F-4703-BE64-0CE6947F6B46}" srcOrd="0" destOrd="0" presId="urn:microsoft.com/office/officeart/2005/8/layout/process3"/>
    <dgm:cxn modelId="{C478D1CB-323A-4CF7-B9CA-3CF1F7763C93}" type="presOf" srcId="{929ECD41-5066-4A4F-B981-62E175E5EA62}" destId="{E7E6A015-F100-4DEF-B747-464F8F6B519C}" srcOrd="1" destOrd="0" presId="urn:microsoft.com/office/officeart/2005/8/layout/process3"/>
    <dgm:cxn modelId="{A9D93ACC-8A02-432A-8454-C1561FD8FD4B}" srcId="{D273ACF0-B6C6-4C6E-967A-028A3AAFC7AF}" destId="{A2084E86-90B3-4BF7-AAAC-042155E9B323}" srcOrd="4" destOrd="0" parTransId="{A6CF484E-F0FE-4CB4-80A9-B62E5448AE17}" sibTransId="{57E97D74-DC1A-4993-9E01-3BB41C594184}"/>
    <dgm:cxn modelId="{FFF4C9CF-879D-4215-A2D1-4A23B591B554}" type="presOf" srcId="{90973814-9285-45FE-8823-37ADEE200BC8}" destId="{21B8B9ED-F52E-4539-8E8F-C4CAC4E3659A}" srcOrd="0" destOrd="0" presId="urn:microsoft.com/office/officeart/2005/8/layout/process3"/>
    <dgm:cxn modelId="{B0807BDA-BDB0-4C37-88FF-632367BF7DED}" type="presOf" srcId="{835A0E63-DE2E-49DF-9E0E-E45828A3A573}" destId="{D62A404A-A390-4AA4-88B0-411930537CCA}" srcOrd="0" destOrd="0" presId="urn:microsoft.com/office/officeart/2005/8/layout/process3"/>
    <dgm:cxn modelId="{E96BA8DD-6F77-4C73-BCFB-BB80DF11E5FC}" srcId="{835A0E63-DE2E-49DF-9E0E-E45828A3A573}" destId="{786C9E81-4727-4095-B23F-2D6140AEA93C}" srcOrd="0" destOrd="0" parTransId="{94AC813F-3459-4AB4-AA84-00C2836F26B8}" sibTransId="{220888A6-6F37-401F-AC3E-7047DBFA52A1}"/>
    <dgm:cxn modelId="{E8EFB4E3-A45C-4F6F-BF1D-9A2B6B5DA829}" type="presOf" srcId="{20865833-72F5-4FAD-8714-5F8A2ADD2A76}" destId="{B7D96C4E-52E3-406B-9577-101D79774375}" srcOrd="1" destOrd="0" presId="urn:microsoft.com/office/officeart/2005/8/layout/process3"/>
    <dgm:cxn modelId="{684830E4-450F-488D-9856-E30F9AE00DFA}" type="presOf" srcId="{D5284B6C-3498-4CAC-BDBD-4B650DA5D214}" destId="{B85304BC-08BF-44F3-8563-7B65DD8715ED}" srcOrd="0" destOrd="0" presId="urn:microsoft.com/office/officeart/2005/8/layout/process3"/>
    <dgm:cxn modelId="{648A44EA-D333-4703-BC0C-1349F2292C8B}" srcId="{20865833-72F5-4FAD-8714-5F8A2ADD2A76}" destId="{464C06CC-6E3F-493F-9933-C03D82489CB4}" srcOrd="1" destOrd="0" parTransId="{DBF0A431-9648-4AFE-8595-84B22A14B0C9}" sibTransId="{CB42273A-9F62-403B-8674-8672A1062B10}"/>
    <dgm:cxn modelId="{AC2B37ED-C7D6-413B-BAB0-3DACA18C5BDB}" srcId="{20865833-72F5-4FAD-8714-5F8A2ADD2A76}" destId="{70EFD2C5-0845-4F75-8D76-CA819DEBD39B}" srcOrd="0" destOrd="0" parTransId="{FCC336CF-F54F-4C4F-8887-80822519943B}" sibTransId="{D83A93CD-8283-4B3A-B4E5-67655D3FA6F6}"/>
    <dgm:cxn modelId="{1A9E74F9-F8AE-4133-AF8B-1E56249E839B}" type="presOf" srcId="{9437C339-486A-4809-BFF0-CC26B9E3080F}" destId="{0132317D-F083-4BEA-8EB7-7D4F7627BC5E}" srcOrd="0" destOrd="0" presId="urn:microsoft.com/office/officeart/2005/8/layout/process3"/>
    <dgm:cxn modelId="{32598EFF-9A07-443E-918E-C986EE5E70D6}" srcId="{BF97A9D6-094F-44B1-B784-BBD1D0961FA8}" destId="{9437C339-486A-4809-BFF0-CC26B9E3080F}" srcOrd="0" destOrd="0" parTransId="{D7C31540-B1CF-4DF3-8393-BF99E1A4F7FE}" sibTransId="{B4EFAE0C-0735-4D15-8404-8D4CBF2FFECD}"/>
    <dgm:cxn modelId="{DCE256C2-164D-4012-8D58-F8928B1C7597}" type="presParOf" srcId="{399AE955-2D1F-4533-AB64-8CEACD2B7724}" destId="{F9DF3EF7-6F91-4825-9078-948639BFD4B6}" srcOrd="0" destOrd="0" presId="urn:microsoft.com/office/officeart/2005/8/layout/process3"/>
    <dgm:cxn modelId="{C8745161-7008-482C-A61C-7A1DE515D06A}" type="presParOf" srcId="{F9DF3EF7-6F91-4825-9078-948639BFD4B6}" destId="{AAB0462E-2518-45DA-BD40-8E0CC1BCC616}" srcOrd="0" destOrd="0" presId="urn:microsoft.com/office/officeart/2005/8/layout/process3"/>
    <dgm:cxn modelId="{A6F31A3C-0D46-4DB0-869F-2849C98985C3}" type="presParOf" srcId="{F9DF3EF7-6F91-4825-9078-948639BFD4B6}" destId="{B7D96C4E-52E3-406B-9577-101D79774375}" srcOrd="1" destOrd="0" presId="urn:microsoft.com/office/officeart/2005/8/layout/process3"/>
    <dgm:cxn modelId="{CDCECC24-74BE-41FF-94A1-5FC5C1F66082}" type="presParOf" srcId="{F9DF3EF7-6F91-4825-9078-948639BFD4B6}" destId="{2FEBE3F8-F2B7-4DD0-AF86-4F9FA6A2F238}" srcOrd="2" destOrd="0" presId="urn:microsoft.com/office/officeart/2005/8/layout/process3"/>
    <dgm:cxn modelId="{BAF99235-F226-45FB-AF71-7D9FC5622D5A}" type="presParOf" srcId="{399AE955-2D1F-4533-AB64-8CEACD2B7724}" destId="{BCE667C5-170F-4703-BE64-0CE6947F6B46}" srcOrd="1" destOrd="0" presId="urn:microsoft.com/office/officeart/2005/8/layout/process3"/>
    <dgm:cxn modelId="{DF7D82B7-64B7-4B64-865C-D56D930DB7E9}" type="presParOf" srcId="{BCE667C5-170F-4703-BE64-0CE6947F6B46}" destId="{E7E6A015-F100-4DEF-B747-464F8F6B519C}" srcOrd="0" destOrd="0" presId="urn:microsoft.com/office/officeart/2005/8/layout/process3"/>
    <dgm:cxn modelId="{216FE61E-7227-4A8B-AA90-7377B2189E26}" type="presParOf" srcId="{399AE955-2D1F-4533-AB64-8CEACD2B7724}" destId="{D6F5CFC5-FCDB-4FF1-9C6B-9F25598F15C6}" srcOrd="2" destOrd="0" presId="urn:microsoft.com/office/officeart/2005/8/layout/process3"/>
    <dgm:cxn modelId="{E30ED50E-36B4-40D9-9936-1BE958AB0092}" type="presParOf" srcId="{D6F5CFC5-FCDB-4FF1-9C6B-9F25598F15C6}" destId="{D62A404A-A390-4AA4-88B0-411930537CCA}" srcOrd="0" destOrd="0" presId="urn:microsoft.com/office/officeart/2005/8/layout/process3"/>
    <dgm:cxn modelId="{C85C3EE8-FA4A-4EB7-8BAA-0D722DD96E8A}" type="presParOf" srcId="{D6F5CFC5-FCDB-4FF1-9C6B-9F25598F15C6}" destId="{A8EB64CB-0168-4CB5-9EB3-2864A077F4C3}" srcOrd="1" destOrd="0" presId="urn:microsoft.com/office/officeart/2005/8/layout/process3"/>
    <dgm:cxn modelId="{2F49D83B-C212-454A-B654-4A711A0B520B}" type="presParOf" srcId="{D6F5CFC5-FCDB-4FF1-9C6B-9F25598F15C6}" destId="{A7F6E8E8-F888-42E8-B8B4-5EBA8782D219}" srcOrd="2" destOrd="0" presId="urn:microsoft.com/office/officeart/2005/8/layout/process3"/>
    <dgm:cxn modelId="{7ACB1EFC-79C2-4C9F-972D-7BE0DCED4497}" type="presParOf" srcId="{399AE955-2D1F-4533-AB64-8CEACD2B7724}" destId="{1D378299-4FA5-425D-A848-F4C23D5655BF}" srcOrd="3" destOrd="0" presId="urn:microsoft.com/office/officeart/2005/8/layout/process3"/>
    <dgm:cxn modelId="{D13986CE-73DE-4792-BE46-20E2134E307D}" type="presParOf" srcId="{1D378299-4FA5-425D-A848-F4C23D5655BF}" destId="{27EB6FE7-03EB-4E3E-AC2B-D8647F751D23}" srcOrd="0" destOrd="0" presId="urn:microsoft.com/office/officeart/2005/8/layout/process3"/>
    <dgm:cxn modelId="{2E87AB58-980F-4F26-B190-B2230DED366C}" type="presParOf" srcId="{399AE955-2D1F-4533-AB64-8CEACD2B7724}" destId="{5CE48982-9249-4CCB-A31A-4BB18914AFEE}" srcOrd="4" destOrd="0" presId="urn:microsoft.com/office/officeart/2005/8/layout/process3"/>
    <dgm:cxn modelId="{F7B07D98-B1EF-4179-B1A2-BD484D472316}" type="presParOf" srcId="{5CE48982-9249-4CCB-A31A-4BB18914AFEE}" destId="{74DB01B5-89F8-48E7-A886-3EABEEC9934E}" srcOrd="0" destOrd="0" presId="urn:microsoft.com/office/officeart/2005/8/layout/process3"/>
    <dgm:cxn modelId="{28658467-1034-4530-9F25-25FCFE6CDF81}" type="presParOf" srcId="{5CE48982-9249-4CCB-A31A-4BB18914AFEE}" destId="{72E01B1C-7106-41A3-85A4-F93C14977428}" srcOrd="1" destOrd="0" presId="urn:microsoft.com/office/officeart/2005/8/layout/process3"/>
    <dgm:cxn modelId="{66C8692F-00C4-4D22-A97D-A1A8F17D79DF}" type="presParOf" srcId="{5CE48982-9249-4CCB-A31A-4BB18914AFEE}" destId="{5AE3F3DA-4555-4797-A234-5117317B68B4}" srcOrd="2" destOrd="0" presId="urn:microsoft.com/office/officeart/2005/8/layout/process3"/>
    <dgm:cxn modelId="{9EADD4A0-2398-437F-96D6-1CBAC2F48D1E}" type="presParOf" srcId="{399AE955-2D1F-4533-AB64-8CEACD2B7724}" destId="{B85304BC-08BF-44F3-8563-7B65DD8715ED}" srcOrd="5" destOrd="0" presId="urn:microsoft.com/office/officeart/2005/8/layout/process3"/>
    <dgm:cxn modelId="{164B87B5-B02E-41ED-ADB9-8EC55CA9ECEF}" type="presParOf" srcId="{B85304BC-08BF-44F3-8563-7B65DD8715ED}" destId="{33B10B79-35AF-438A-9549-30A20720D7EE}" srcOrd="0" destOrd="0" presId="urn:microsoft.com/office/officeart/2005/8/layout/process3"/>
    <dgm:cxn modelId="{C9270E41-8656-4169-BC24-57468155D763}" type="presParOf" srcId="{399AE955-2D1F-4533-AB64-8CEACD2B7724}" destId="{E60FD019-A60A-442A-960A-E5B79BAC5055}" srcOrd="6" destOrd="0" presId="urn:microsoft.com/office/officeart/2005/8/layout/process3"/>
    <dgm:cxn modelId="{14EB8EAE-99AB-4B3C-8406-436F07046409}" type="presParOf" srcId="{E60FD019-A60A-442A-960A-E5B79BAC5055}" destId="{737CE6D2-3A8B-475F-A3DE-4F8C31520BA1}" srcOrd="0" destOrd="0" presId="urn:microsoft.com/office/officeart/2005/8/layout/process3"/>
    <dgm:cxn modelId="{869F0A74-EB07-4E19-88ED-590D64AA3B71}" type="presParOf" srcId="{E60FD019-A60A-442A-960A-E5B79BAC5055}" destId="{BA63DEDC-4B8D-4A4F-A5C3-F2610EACADB4}" srcOrd="1" destOrd="0" presId="urn:microsoft.com/office/officeart/2005/8/layout/process3"/>
    <dgm:cxn modelId="{11C8F2A2-8CDD-4119-B71A-27D9BF13E311}" type="presParOf" srcId="{E60FD019-A60A-442A-960A-E5B79BAC5055}" destId="{0132317D-F083-4BEA-8EB7-7D4F7627BC5E}" srcOrd="2" destOrd="0" presId="urn:microsoft.com/office/officeart/2005/8/layout/process3"/>
    <dgm:cxn modelId="{0CE0C151-78E0-47BA-A868-B012673D2749}" type="presParOf" srcId="{399AE955-2D1F-4533-AB64-8CEACD2B7724}" destId="{5D94E9AF-4BCA-4DB5-87C9-76AC011E1367}" srcOrd="7" destOrd="0" presId="urn:microsoft.com/office/officeart/2005/8/layout/process3"/>
    <dgm:cxn modelId="{E1605F23-99E4-412F-8168-DE6C627B8864}" type="presParOf" srcId="{5D94E9AF-4BCA-4DB5-87C9-76AC011E1367}" destId="{2C135BCD-7FD1-4269-9858-A3A0A9999D74}" srcOrd="0" destOrd="0" presId="urn:microsoft.com/office/officeart/2005/8/layout/process3"/>
    <dgm:cxn modelId="{F02033B7-2BE4-4138-B080-5285359CA1CC}" type="presParOf" srcId="{399AE955-2D1F-4533-AB64-8CEACD2B7724}" destId="{20F1A2CE-18EA-4C3B-8E7D-A45FBC094FC1}" srcOrd="8" destOrd="0" presId="urn:microsoft.com/office/officeart/2005/8/layout/process3"/>
    <dgm:cxn modelId="{7CCE70C3-13F2-4306-AA7D-84691CB081D7}" type="presParOf" srcId="{20F1A2CE-18EA-4C3B-8E7D-A45FBC094FC1}" destId="{9C65E58B-AADF-45EB-B8B9-D615982613B9}" srcOrd="0" destOrd="0" presId="urn:microsoft.com/office/officeart/2005/8/layout/process3"/>
    <dgm:cxn modelId="{B5446406-24BF-4EC8-A1F9-933D0EE2586D}" type="presParOf" srcId="{20F1A2CE-18EA-4C3B-8E7D-A45FBC094FC1}" destId="{499E79A1-1BDB-4734-9B13-E6C9C41AA6E7}" srcOrd="1" destOrd="0" presId="urn:microsoft.com/office/officeart/2005/8/layout/process3"/>
    <dgm:cxn modelId="{D3C7FB19-1B84-4513-BECB-7815F292FE3A}" type="presParOf" srcId="{20F1A2CE-18EA-4C3B-8E7D-A45FBC094FC1}" destId="{21B8B9ED-F52E-4539-8E8F-C4CAC4E3659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98A77F1-CEDC-4E03-A329-E86CEDC0265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B280527-B30B-4EA9-8D32-9CC1C49FA26A}">
      <dgm:prSet phldrT="[Texto]" custT="1"/>
      <dgm:spPr/>
      <dgm:t>
        <a:bodyPr/>
        <a:lstStyle/>
        <a:p>
          <a:r>
            <a:rPr lang="es-ES" sz="1400" dirty="0"/>
            <a:t>Las docentes consideran que la evaluación es un proceso  importante, ya que facilita conocer las destrezas que los niños. </a:t>
          </a:r>
          <a:endParaRPr lang="es-EC" sz="1400" dirty="0"/>
        </a:p>
      </dgm:t>
    </dgm:pt>
    <dgm:pt modelId="{D06FCA78-F443-4BAF-ACE2-F258B36113D5}" type="parTrans" cxnId="{7C46342F-B896-4AC1-A987-E51385CB79AB}">
      <dgm:prSet/>
      <dgm:spPr/>
      <dgm:t>
        <a:bodyPr/>
        <a:lstStyle/>
        <a:p>
          <a:endParaRPr lang="es-EC" sz="2000"/>
        </a:p>
      </dgm:t>
    </dgm:pt>
    <dgm:pt modelId="{0BCE78D5-5502-4303-B9E4-75D5446111F6}" type="sibTrans" cxnId="{7C46342F-B896-4AC1-A987-E51385CB79AB}">
      <dgm:prSet/>
      <dgm:spPr/>
      <dgm:t>
        <a:bodyPr/>
        <a:lstStyle/>
        <a:p>
          <a:endParaRPr lang="es-EC" sz="2000"/>
        </a:p>
      </dgm:t>
    </dgm:pt>
    <dgm:pt modelId="{29BD725E-0A5A-4BB8-BA34-201431092B07}">
      <dgm:prSet phldrT="[Texto]" custT="1"/>
      <dgm:spPr/>
      <dgm:t>
        <a:bodyPr/>
        <a:lstStyle/>
        <a:p>
          <a:pPr>
            <a:buFont typeface="Symbol" panose="05050102010706020507" pitchFamily="18" charset="2"/>
            <a:buChar char=""/>
          </a:pPr>
          <a:r>
            <a:rPr lang="es-EC" sz="1400" dirty="0"/>
            <a:t>Las técnica e instrumentos de evaluación en el área del lenguaje deben tener pertinencia, confiabilidad y validez</a:t>
          </a:r>
        </a:p>
      </dgm:t>
    </dgm:pt>
    <dgm:pt modelId="{78306F28-C467-4934-8311-203DF663AE47}" type="parTrans" cxnId="{8FEDE091-C6A4-4B53-80E4-C208ABFA9CE7}">
      <dgm:prSet/>
      <dgm:spPr/>
      <dgm:t>
        <a:bodyPr/>
        <a:lstStyle/>
        <a:p>
          <a:endParaRPr lang="es-EC" sz="2000"/>
        </a:p>
      </dgm:t>
    </dgm:pt>
    <dgm:pt modelId="{3F889C74-EF72-4D1B-8812-A68EF757D6E1}" type="sibTrans" cxnId="{8FEDE091-C6A4-4B53-80E4-C208ABFA9CE7}">
      <dgm:prSet/>
      <dgm:spPr/>
      <dgm:t>
        <a:bodyPr/>
        <a:lstStyle/>
        <a:p>
          <a:endParaRPr lang="es-EC" sz="2000"/>
        </a:p>
      </dgm:t>
    </dgm:pt>
    <dgm:pt modelId="{779D1B72-7786-4B25-AF4E-2AE4B724F2F5}">
      <dgm:prSet phldrT="[Texto]" custT="1"/>
      <dgm:spPr/>
      <dgm:t>
        <a:bodyPr/>
        <a:lstStyle/>
        <a:p>
          <a:r>
            <a:rPr lang="es-ES" sz="1400" dirty="0"/>
            <a:t>El registro anecdótico y la lista de cotejo fueron los instrumentos de evaluación más utilizados durante la emergencia sanitaria por el Covid 19, debido a que por medio de la observación se puede tener información directa y objetiva</a:t>
          </a:r>
          <a:endParaRPr lang="es-EC" sz="1400" dirty="0"/>
        </a:p>
      </dgm:t>
    </dgm:pt>
    <dgm:pt modelId="{24D1B24A-3324-43C7-9DD4-18F034545809}" type="parTrans" cxnId="{9968DEEE-E056-4C6D-B53C-F8CC820BC827}">
      <dgm:prSet/>
      <dgm:spPr/>
      <dgm:t>
        <a:bodyPr/>
        <a:lstStyle/>
        <a:p>
          <a:endParaRPr lang="es-EC" sz="2000"/>
        </a:p>
      </dgm:t>
    </dgm:pt>
    <dgm:pt modelId="{CE2B5F4A-992F-4A99-8E7A-741DA371F1EC}" type="sibTrans" cxnId="{9968DEEE-E056-4C6D-B53C-F8CC820BC827}">
      <dgm:prSet/>
      <dgm:spPr/>
      <dgm:t>
        <a:bodyPr/>
        <a:lstStyle/>
        <a:p>
          <a:endParaRPr lang="es-EC" sz="2000"/>
        </a:p>
      </dgm:t>
    </dgm:pt>
    <dgm:pt modelId="{D4667918-1A91-4EF7-87B4-9B02FED2B027}">
      <dgm:prSet phldrT="[Texto]" custT="1"/>
      <dgm:spPr/>
      <dgm:t>
        <a:bodyPr/>
        <a:lstStyle/>
        <a:p>
          <a:r>
            <a:rPr lang="es-EC" sz="1400" dirty="0"/>
            <a:t>Hubo capacitaciones organizadas por los Directivos de los Centro de Desarrollo Infantil Integral debido a la pandemia </a:t>
          </a:r>
          <a:r>
            <a:rPr lang="es-EC" sz="1400" dirty="0" err="1"/>
            <a:t>Covid</a:t>
          </a:r>
          <a:r>
            <a:rPr lang="es-EC" sz="1400" dirty="0"/>
            <a:t> -19 para mejorar los procesos de evaluación y así fortalecer la calidad educativa de los niños y niñas</a:t>
          </a:r>
        </a:p>
      </dgm:t>
    </dgm:pt>
    <dgm:pt modelId="{F765DDF3-B890-4764-88B8-3B0F76D57249}" type="parTrans" cxnId="{3D8DC302-B3B2-4698-A671-1ED195393238}">
      <dgm:prSet/>
      <dgm:spPr/>
      <dgm:t>
        <a:bodyPr/>
        <a:lstStyle/>
        <a:p>
          <a:endParaRPr lang="es-EC" sz="2000"/>
        </a:p>
      </dgm:t>
    </dgm:pt>
    <dgm:pt modelId="{F7422329-1560-40C3-B970-4DB9E6EC1D8F}" type="sibTrans" cxnId="{3D8DC302-B3B2-4698-A671-1ED195393238}">
      <dgm:prSet/>
      <dgm:spPr/>
      <dgm:t>
        <a:bodyPr/>
        <a:lstStyle/>
        <a:p>
          <a:endParaRPr lang="es-EC" sz="2000"/>
        </a:p>
      </dgm:t>
    </dgm:pt>
    <dgm:pt modelId="{B73C5254-3D84-436B-8F15-6A047A1A363D}" type="pres">
      <dgm:prSet presAssocID="{A98A77F1-CEDC-4E03-A329-E86CEDC02656}" presName="linear" presStyleCnt="0">
        <dgm:presLayoutVars>
          <dgm:dir/>
          <dgm:animLvl val="lvl"/>
          <dgm:resizeHandles val="exact"/>
        </dgm:presLayoutVars>
      </dgm:prSet>
      <dgm:spPr/>
    </dgm:pt>
    <dgm:pt modelId="{FD2F8D90-89C0-4929-B5C5-C73D7B0283D4}" type="pres">
      <dgm:prSet presAssocID="{BB280527-B30B-4EA9-8D32-9CC1C49FA26A}" presName="parentLin" presStyleCnt="0"/>
      <dgm:spPr/>
    </dgm:pt>
    <dgm:pt modelId="{C4C4BC1C-71D3-4220-B14C-BB5AA85489F0}" type="pres">
      <dgm:prSet presAssocID="{BB280527-B30B-4EA9-8D32-9CC1C49FA26A}" presName="parentLeftMargin" presStyleLbl="node1" presStyleIdx="0" presStyleCnt="4"/>
      <dgm:spPr/>
    </dgm:pt>
    <dgm:pt modelId="{4C712980-E729-4942-BF0C-8E910F44BEB0}" type="pres">
      <dgm:prSet presAssocID="{BB280527-B30B-4EA9-8D32-9CC1C49FA26A}" presName="parentText" presStyleLbl="node1" presStyleIdx="0" presStyleCnt="4" custScaleX="122652" custScaleY="177085">
        <dgm:presLayoutVars>
          <dgm:chMax val="0"/>
          <dgm:bulletEnabled val="1"/>
        </dgm:presLayoutVars>
      </dgm:prSet>
      <dgm:spPr/>
    </dgm:pt>
    <dgm:pt modelId="{A7D61E3B-E6D4-4414-B2AD-B9125FFC04A3}" type="pres">
      <dgm:prSet presAssocID="{BB280527-B30B-4EA9-8D32-9CC1C49FA26A}" presName="negativeSpace" presStyleCnt="0"/>
      <dgm:spPr/>
    </dgm:pt>
    <dgm:pt modelId="{9298C470-B909-4811-8BF6-585986CC0298}" type="pres">
      <dgm:prSet presAssocID="{BB280527-B30B-4EA9-8D32-9CC1C49FA26A}" presName="childText" presStyleLbl="conFgAcc1" presStyleIdx="0" presStyleCnt="4">
        <dgm:presLayoutVars>
          <dgm:bulletEnabled val="1"/>
        </dgm:presLayoutVars>
      </dgm:prSet>
      <dgm:spPr/>
    </dgm:pt>
    <dgm:pt modelId="{88B01A15-A67E-4B94-B2CC-59E931663CE4}" type="pres">
      <dgm:prSet presAssocID="{0BCE78D5-5502-4303-B9E4-75D5446111F6}" presName="spaceBetweenRectangles" presStyleCnt="0"/>
      <dgm:spPr/>
    </dgm:pt>
    <dgm:pt modelId="{6BC35BAC-8D15-4454-B897-45C131495621}" type="pres">
      <dgm:prSet presAssocID="{29BD725E-0A5A-4BB8-BA34-201431092B07}" presName="parentLin" presStyleCnt="0"/>
      <dgm:spPr/>
    </dgm:pt>
    <dgm:pt modelId="{A8A71CDB-7405-446B-945D-61E3738FDACA}" type="pres">
      <dgm:prSet presAssocID="{29BD725E-0A5A-4BB8-BA34-201431092B07}" presName="parentLeftMargin" presStyleLbl="node1" presStyleIdx="0" presStyleCnt="4"/>
      <dgm:spPr/>
    </dgm:pt>
    <dgm:pt modelId="{A390796C-302F-42E8-81BD-E37C4B904ED8}" type="pres">
      <dgm:prSet presAssocID="{29BD725E-0A5A-4BB8-BA34-201431092B07}" presName="parentText" presStyleLbl="node1" presStyleIdx="1" presStyleCnt="4" custScaleX="128436" custScaleY="177280">
        <dgm:presLayoutVars>
          <dgm:chMax val="0"/>
          <dgm:bulletEnabled val="1"/>
        </dgm:presLayoutVars>
      </dgm:prSet>
      <dgm:spPr/>
    </dgm:pt>
    <dgm:pt modelId="{7FA0A46B-F19B-48DA-B266-9C5162786E08}" type="pres">
      <dgm:prSet presAssocID="{29BD725E-0A5A-4BB8-BA34-201431092B07}" presName="negativeSpace" presStyleCnt="0"/>
      <dgm:spPr/>
    </dgm:pt>
    <dgm:pt modelId="{20C878E3-725B-4777-A9FF-C79EDD904029}" type="pres">
      <dgm:prSet presAssocID="{29BD725E-0A5A-4BB8-BA34-201431092B07}" presName="childText" presStyleLbl="conFgAcc1" presStyleIdx="1" presStyleCnt="4">
        <dgm:presLayoutVars>
          <dgm:bulletEnabled val="1"/>
        </dgm:presLayoutVars>
      </dgm:prSet>
      <dgm:spPr/>
    </dgm:pt>
    <dgm:pt modelId="{12B6DB47-EFEB-4D23-A687-B1E5D3CC1A30}" type="pres">
      <dgm:prSet presAssocID="{3F889C74-EF72-4D1B-8812-A68EF757D6E1}" presName="spaceBetweenRectangles" presStyleCnt="0"/>
      <dgm:spPr/>
    </dgm:pt>
    <dgm:pt modelId="{E4B3682A-9AD8-48FF-AF9F-9BA8401506C6}" type="pres">
      <dgm:prSet presAssocID="{779D1B72-7786-4B25-AF4E-2AE4B724F2F5}" presName="parentLin" presStyleCnt="0"/>
      <dgm:spPr/>
    </dgm:pt>
    <dgm:pt modelId="{225C2727-50EE-4F56-8C4E-FE683BBE43F9}" type="pres">
      <dgm:prSet presAssocID="{779D1B72-7786-4B25-AF4E-2AE4B724F2F5}" presName="parentLeftMargin" presStyleLbl="node1" presStyleIdx="1" presStyleCnt="4"/>
      <dgm:spPr/>
    </dgm:pt>
    <dgm:pt modelId="{E079E51E-2C21-4905-B109-F0F298B6EA9F}" type="pres">
      <dgm:prSet presAssocID="{779D1B72-7786-4B25-AF4E-2AE4B724F2F5}" presName="parentText" presStyleLbl="node1" presStyleIdx="2" presStyleCnt="4" custScaleX="142857" custScaleY="206178">
        <dgm:presLayoutVars>
          <dgm:chMax val="0"/>
          <dgm:bulletEnabled val="1"/>
        </dgm:presLayoutVars>
      </dgm:prSet>
      <dgm:spPr/>
    </dgm:pt>
    <dgm:pt modelId="{46C2E8B8-E8B6-4AEC-8258-5A1696CCE4DF}" type="pres">
      <dgm:prSet presAssocID="{779D1B72-7786-4B25-AF4E-2AE4B724F2F5}" presName="negativeSpace" presStyleCnt="0"/>
      <dgm:spPr/>
    </dgm:pt>
    <dgm:pt modelId="{66D57339-282F-48CA-9642-6C99AE7DBFBD}" type="pres">
      <dgm:prSet presAssocID="{779D1B72-7786-4B25-AF4E-2AE4B724F2F5}" presName="childText" presStyleLbl="conFgAcc1" presStyleIdx="2" presStyleCnt="4">
        <dgm:presLayoutVars>
          <dgm:bulletEnabled val="1"/>
        </dgm:presLayoutVars>
      </dgm:prSet>
      <dgm:spPr/>
    </dgm:pt>
    <dgm:pt modelId="{FE287973-7976-4D6A-8314-D296425ED639}" type="pres">
      <dgm:prSet presAssocID="{CE2B5F4A-992F-4A99-8E7A-741DA371F1EC}" presName="spaceBetweenRectangles" presStyleCnt="0"/>
      <dgm:spPr/>
    </dgm:pt>
    <dgm:pt modelId="{A55BB026-007A-4AB2-A5A4-48AD43E773B1}" type="pres">
      <dgm:prSet presAssocID="{D4667918-1A91-4EF7-87B4-9B02FED2B027}" presName="parentLin" presStyleCnt="0"/>
      <dgm:spPr/>
    </dgm:pt>
    <dgm:pt modelId="{C97C14CA-E8CE-4572-AEBD-F04328568D79}" type="pres">
      <dgm:prSet presAssocID="{D4667918-1A91-4EF7-87B4-9B02FED2B027}" presName="parentLeftMargin" presStyleLbl="node1" presStyleIdx="2" presStyleCnt="4"/>
      <dgm:spPr/>
    </dgm:pt>
    <dgm:pt modelId="{64C8CFC8-209C-44FD-B031-B65D498AF761}" type="pres">
      <dgm:prSet presAssocID="{D4667918-1A91-4EF7-87B4-9B02FED2B027}" presName="parentText" presStyleLbl="node1" presStyleIdx="3" presStyleCnt="4" custScaleX="142857" custScaleY="227107">
        <dgm:presLayoutVars>
          <dgm:chMax val="0"/>
          <dgm:bulletEnabled val="1"/>
        </dgm:presLayoutVars>
      </dgm:prSet>
      <dgm:spPr/>
    </dgm:pt>
    <dgm:pt modelId="{43F2DDF3-933E-4C4E-BF8B-00094A031D63}" type="pres">
      <dgm:prSet presAssocID="{D4667918-1A91-4EF7-87B4-9B02FED2B027}" presName="negativeSpace" presStyleCnt="0"/>
      <dgm:spPr/>
    </dgm:pt>
    <dgm:pt modelId="{BF372C1F-7713-4CBB-97F4-66A506963497}" type="pres">
      <dgm:prSet presAssocID="{D4667918-1A91-4EF7-87B4-9B02FED2B02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8DC302-B3B2-4698-A671-1ED195393238}" srcId="{A98A77F1-CEDC-4E03-A329-E86CEDC02656}" destId="{D4667918-1A91-4EF7-87B4-9B02FED2B027}" srcOrd="3" destOrd="0" parTransId="{F765DDF3-B890-4764-88B8-3B0F76D57249}" sibTransId="{F7422329-1560-40C3-B970-4DB9E6EC1D8F}"/>
    <dgm:cxn modelId="{EA54902C-F426-41DA-B2CA-5F8FE8E34E20}" type="presOf" srcId="{A98A77F1-CEDC-4E03-A329-E86CEDC02656}" destId="{B73C5254-3D84-436B-8F15-6A047A1A363D}" srcOrd="0" destOrd="0" presId="urn:microsoft.com/office/officeart/2005/8/layout/list1"/>
    <dgm:cxn modelId="{7C46342F-B896-4AC1-A987-E51385CB79AB}" srcId="{A98A77F1-CEDC-4E03-A329-E86CEDC02656}" destId="{BB280527-B30B-4EA9-8D32-9CC1C49FA26A}" srcOrd="0" destOrd="0" parTransId="{D06FCA78-F443-4BAF-ACE2-F258B36113D5}" sibTransId="{0BCE78D5-5502-4303-B9E4-75D5446111F6}"/>
    <dgm:cxn modelId="{A12EAD31-6A8A-41C6-A10C-53D601FA3A2E}" type="presOf" srcId="{779D1B72-7786-4B25-AF4E-2AE4B724F2F5}" destId="{225C2727-50EE-4F56-8C4E-FE683BBE43F9}" srcOrd="0" destOrd="0" presId="urn:microsoft.com/office/officeart/2005/8/layout/list1"/>
    <dgm:cxn modelId="{F7DC2A34-3A0D-42FF-AF60-369EEC84AFED}" type="presOf" srcId="{29BD725E-0A5A-4BB8-BA34-201431092B07}" destId="{A390796C-302F-42E8-81BD-E37C4B904ED8}" srcOrd="1" destOrd="0" presId="urn:microsoft.com/office/officeart/2005/8/layout/list1"/>
    <dgm:cxn modelId="{8FEDE091-C6A4-4B53-80E4-C208ABFA9CE7}" srcId="{A98A77F1-CEDC-4E03-A329-E86CEDC02656}" destId="{29BD725E-0A5A-4BB8-BA34-201431092B07}" srcOrd="1" destOrd="0" parTransId="{78306F28-C467-4934-8311-203DF663AE47}" sibTransId="{3F889C74-EF72-4D1B-8812-A68EF757D6E1}"/>
    <dgm:cxn modelId="{2C4A9AA5-AF2A-4A24-B3D1-36D59EB26242}" type="presOf" srcId="{D4667918-1A91-4EF7-87B4-9B02FED2B027}" destId="{C97C14CA-E8CE-4572-AEBD-F04328568D79}" srcOrd="0" destOrd="0" presId="urn:microsoft.com/office/officeart/2005/8/layout/list1"/>
    <dgm:cxn modelId="{B8675FC5-4D67-442E-A6C7-CA3BADBF59C9}" type="presOf" srcId="{D4667918-1A91-4EF7-87B4-9B02FED2B027}" destId="{64C8CFC8-209C-44FD-B031-B65D498AF761}" srcOrd="1" destOrd="0" presId="urn:microsoft.com/office/officeart/2005/8/layout/list1"/>
    <dgm:cxn modelId="{B64E6CD5-548E-4742-8969-5D69A97F574F}" type="presOf" srcId="{BB280527-B30B-4EA9-8D32-9CC1C49FA26A}" destId="{4C712980-E729-4942-BF0C-8E910F44BEB0}" srcOrd="1" destOrd="0" presId="urn:microsoft.com/office/officeart/2005/8/layout/list1"/>
    <dgm:cxn modelId="{B2E1ADD8-9999-43F8-A744-C0B189D281E9}" type="presOf" srcId="{779D1B72-7786-4B25-AF4E-2AE4B724F2F5}" destId="{E079E51E-2C21-4905-B109-F0F298B6EA9F}" srcOrd="1" destOrd="0" presId="urn:microsoft.com/office/officeart/2005/8/layout/list1"/>
    <dgm:cxn modelId="{487E79DF-7D89-42E0-B449-6D95675856E3}" type="presOf" srcId="{29BD725E-0A5A-4BB8-BA34-201431092B07}" destId="{A8A71CDB-7405-446B-945D-61E3738FDACA}" srcOrd="0" destOrd="0" presId="urn:microsoft.com/office/officeart/2005/8/layout/list1"/>
    <dgm:cxn modelId="{9968DEEE-E056-4C6D-B53C-F8CC820BC827}" srcId="{A98A77F1-CEDC-4E03-A329-E86CEDC02656}" destId="{779D1B72-7786-4B25-AF4E-2AE4B724F2F5}" srcOrd="2" destOrd="0" parTransId="{24D1B24A-3324-43C7-9DD4-18F034545809}" sibTransId="{CE2B5F4A-992F-4A99-8E7A-741DA371F1EC}"/>
    <dgm:cxn modelId="{78C7F1F6-82D0-4516-B651-6B4851E72032}" type="presOf" srcId="{BB280527-B30B-4EA9-8D32-9CC1C49FA26A}" destId="{C4C4BC1C-71D3-4220-B14C-BB5AA85489F0}" srcOrd="0" destOrd="0" presId="urn:microsoft.com/office/officeart/2005/8/layout/list1"/>
    <dgm:cxn modelId="{FB6D9996-AF30-42FF-8C2B-580EFB897227}" type="presParOf" srcId="{B73C5254-3D84-436B-8F15-6A047A1A363D}" destId="{FD2F8D90-89C0-4929-B5C5-C73D7B0283D4}" srcOrd="0" destOrd="0" presId="urn:microsoft.com/office/officeart/2005/8/layout/list1"/>
    <dgm:cxn modelId="{9716BDC3-8E35-46B3-99EF-033F20B4E8FE}" type="presParOf" srcId="{FD2F8D90-89C0-4929-B5C5-C73D7B0283D4}" destId="{C4C4BC1C-71D3-4220-B14C-BB5AA85489F0}" srcOrd="0" destOrd="0" presId="urn:microsoft.com/office/officeart/2005/8/layout/list1"/>
    <dgm:cxn modelId="{0A76F56D-CD38-4E5F-B650-220CF41A94DB}" type="presParOf" srcId="{FD2F8D90-89C0-4929-B5C5-C73D7B0283D4}" destId="{4C712980-E729-4942-BF0C-8E910F44BEB0}" srcOrd="1" destOrd="0" presId="urn:microsoft.com/office/officeart/2005/8/layout/list1"/>
    <dgm:cxn modelId="{4C99DA2D-C4A4-4F21-AFF0-8B69AB4625B5}" type="presParOf" srcId="{B73C5254-3D84-436B-8F15-6A047A1A363D}" destId="{A7D61E3B-E6D4-4414-B2AD-B9125FFC04A3}" srcOrd="1" destOrd="0" presId="urn:microsoft.com/office/officeart/2005/8/layout/list1"/>
    <dgm:cxn modelId="{A177A55E-54AC-49B6-BE5B-7A215CF568A7}" type="presParOf" srcId="{B73C5254-3D84-436B-8F15-6A047A1A363D}" destId="{9298C470-B909-4811-8BF6-585986CC0298}" srcOrd="2" destOrd="0" presId="urn:microsoft.com/office/officeart/2005/8/layout/list1"/>
    <dgm:cxn modelId="{D51E466B-B069-40E8-8872-1D8BA2001A71}" type="presParOf" srcId="{B73C5254-3D84-436B-8F15-6A047A1A363D}" destId="{88B01A15-A67E-4B94-B2CC-59E931663CE4}" srcOrd="3" destOrd="0" presId="urn:microsoft.com/office/officeart/2005/8/layout/list1"/>
    <dgm:cxn modelId="{84BAD76C-1228-4D3F-9264-A0B822B984FF}" type="presParOf" srcId="{B73C5254-3D84-436B-8F15-6A047A1A363D}" destId="{6BC35BAC-8D15-4454-B897-45C131495621}" srcOrd="4" destOrd="0" presId="urn:microsoft.com/office/officeart/2005/8/layout/list1"/>
    <dgm:cxn modelId="{E543E2C0-3B6C-43E4-B725-684868EE9C48}" type="presParOf" srcId="{6BC35BAC-8D15-4454-B897-45C131495621}" destId="{A8A71CDB-7405-446B-945D-61E3738FDACA}" srcOrd="0" destOrd="0" presId="urn:microsoft.com/office/officeart/2005/8/layout/list1"/>
    <dgm:cxn modelId="{500F042F-74B7-4A76-AFE7-56101C42EA13}" type="presParOf" srcId="{6BC35BAC-8D15-4454-B897-45C131495621}" destId="{A390796C-302F-42E8-81BD-E37C4B904ED8}" srcOrd="1" destOrd="0" presId="urn:microsoft.com/office/officeart/2005/8/layout/list1"/>
    <dgm:cxn modelId="{CDE3C224-8CDE-487A-9747-6A44B4DB3DDB}" type="presParOf" srcId="{B73C5254-3D84-436B-8F15-6A047A1A363D}" destId="{7FA0A46B-F19B-48DA-B266-9C5162786E08}" srcOrd="5" destOrd="0" presId="urn:microsoft.com/office/officeart/2005/8/layout/list1"/>
    <dgm:cxn modelId="{0DA7B3EA-CE73-47F8-A3D8-108D25DECE02}" type="presParOf" srcId="{B73C5254-3D84-436B-8F15-6A047A1A363D}" destId="{20C878E3-725B-4777-A9FF-C79EDD904029}" srcOrd="6" destOrd="0" presId="urn:microsoft.com/office/officeart/2005/8/layout/list1"/>
    <dgm:cxn modelId="{8B72630B-4B9C-4543-8EF4-D43A0614EC06}" type="presParOf" srcId="{B73C5254-3D84-436B-8F15-6A047A1A363D}" destId="{12B6DB47-EFEB-4D23-A687-B1E5D3CC1A30}" srcOrd="7" destOrd="0" presId="urn:microsoft.com/office/officeart/2005/8/layout/list1"/>
    <dgm:cxn modelId="{227A414F-DE55-4409-A130-75A15BEABE79}" type="presParOf" srcId="{B73C5254-3D84-436B-8F15-6A047A1A363D}" destId="{E4B3682A-9AD8-48FF-AF9F-9BA8401506C6}" srcOrd="8" destOrd="0" presId="urn:microsoft.com/office/officeart/2005/8/layout/list1"/>
    <dgm:cxn modelId="{D7CC361A-5958-47C9-9645-86B010A22275}" type="presParOf" srcId="{E4B3682A-9AD8-48FF-AF9F-9BA8401506C6}" destId="{225C2727-50EE-4F56-8C4E-FE683BBE43F9}" srcOrd="0" destOrd="0" presId="urn:microsoft.com/office/officeart/2005/8/layout/list1"/>
    <dgm:cxn modelId="{6F5A54CB-39CF-4730-8BEF-E43C4E903D4B}" type="presParOf" srcId="{E4B3682A-9AD8-48FF-AF9F-9BA8401506C6}" destId="{E079E51E-2C21-4905-B109-F0F298B6EA9F}" srcOrd="1" destOrd="0" presId="urn:microsoft.com/office/officeart/2005/8/layout/list1"/>
    <dgm:cxn modelId="{6966830B-EC20-4D5B-AFC7-171E3302A40D}" type="presParOf" srcId="{B73C5254-3D84-436B-8F15-6A047A1A363D}" destId="{46C2E8B8-E8B6-4AEC-8258-5A1696CCE4DF}" srcOrd="9" destOrd="0" presId="urn:microsoft.com/office/officeart/2005/8/layout/list1"/>
    <dgm:cxn modelId="{40C2BD1B-E111-4A2A-B1A7-F0267D34C34A}" type="presParOf" srcId="{B73C5254-3D84-436B-8F15-6A047A1A363D}" destId="{66D57339-282F-48CA-9642-6C99AE7DBFBD}" srcOrd="10" destOrd="0" presId="urn:microsoft.com/office/officeart/2005/8/layout/list1"/>
    <dgm:cxn modelId="{8AE7E0A8-9AF9-4921-81C2-D27FDB28914D}" type="presParOf" srcId="{B73C5254-3D84-436B-8F15-6A047A1A363D}" destId="{FE287973-7976-4D6A-8314-D296425ED639}" srcOrd="11" destOrd="0" presId="urn:microsoft.com/office/officeart/2005/8/layout/list1"/>
    <dgm:cxn modelId="{94B9D816-8837-42F6-94A6-68219026110F}" type="presParOf" srcId="{B73C5254-3D84-436B-8F15-6A047A1A363D}" destId="{A55BB026-007A-4AB2-A5A4-48AD43E773B1}" srcOrd="12" destOrd="0" presId="urn:microsoft.com/office/officeart/2005/8/layout/list1"/>
    <dgm:cxn modelId="{B1C7B592-52FB-42D3-9B5A-1154CD06BCD3}" type="presParOf" srcId="{A55BB026-007A-4AB2-A5A4-48AD43E773B1}" destId="{C97C14CA-E8CE-4572-AEBD-F04328568D79}" srcOrd="0" destOrd="0" presId="urn:microsoft.com/office/officeart/2005/8/layout/list1"/>
    <dgm:cxn modelId="{E4FEE027-72F9-4899-95D2-DAA158DD6B34}" type="presParOf" srcId="{A55BB026-007A-4AB2-A5A4-48AD43E773B1}" destId="{64C8CFC8-209C-44FD-B031-B65D498AF761}" srcOrd="1" destOrd="0" presId="urn:microsoft.com/office/officeart/2005/8/layout/list1"/>
    <dgm:cxn modelId="{0E0694FB-EF15-4D24-97C3-BA756532731D}" type="presParOf" srcId="{B73C5254-3D84-436B-8F15-6A047A1A363D}" destId="{43F2DDF3-933E-4C4E-BF8B-00094A031D63}" srcOrd="13" destOrd="0" presId="urn:microsoft.com/office/officeart/2005/8/layout/list1"/>
    <dgm:cxn modelId="{1B81248B-CF82-421D-B901-5837A28C3121}" type="presParOf" srcId="{B73C5254-3D84-436B-8F15-6A047A1A363D}" destId="{BF372C1F-7713-4CBB-97F4-66A50696349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89FB04-FB66-4860-A2A2-7E60082AD202}">
      <dsp:nvSpPr>
        <dsp:cNvPr id="0" name=""/>
        <dsp:cNvSpPr/>
      </dsp:nvSpPr>
      <dsp:spPr>
        <a:xfrm>
          <a:off x="3028" y="808281"/>
          <a:ext cx="1777893" cy="14663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Covid-19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Modalidad virtual</a:t>
          </a:r>
        </a:p>
      </dsp:txBody>
      <dsp:txXfrm>
        <a:off x="36774" y="842027"/>
        <a:ext cx="1710401" cy="1084671"/>
      </dsp:txXfrm>
    </dsp:sp>
    <dsp:sp modelId="{EDC32811-E1C7-4B76-8FEA-EA30BDA69A73}">
      <dsp:nvSpPr>
        <dsp:cNvPr id="0" name=""/>
        <dsp:cNvSpPr/>
      </dsp:nvSpPr>
      <dsp:spPr>
        <a:xfrm>
          <a:off x="1419243" y="838239"/>
          <a:ext cx="1999804" cy="1999804"/>
        </a:xfrm>
        <a:prstGeom prst="leftCircularArrow">
          <a:avLst>
            <a:gd name="adj1" fmla="val 3349"/>
            <a:gd name="adj2" fmla="val 413989"/>
            <a:gd name="adj3" fmla="val 2189499"/>
            <a:gd name="adj4" fmla="val 9024489"/>
            <a:gd name="adj5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8B19FC-52A5-4E75-886D-B870BED18950}">
      <dsp:nvSpPr>
        <dsp:cNvPr id="0" name=""/>
        <dsp:cNvSpPr/>
      </dsp:nvSpPr>
      <dsp:spPr>
        <a:xfrm>
          <a:off x="398115" y="1960445"/>
          <a:ext cx="1580349" cy="628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Educación</a:t>
          </a:r>
        </a:p>
      </dsp:txBody>
      <dsp:txXfrm>
        <a:off x="416522" y="1978852"/>
        <a:ext cx="1543535" cy="591638"/>
      </dsp:txXfrm>
    </dsp:sp>
    <dsp:sp modelId="{1F4F0BAA-FF1C-448A-87CF-71E157195B1B}">
      <dsp:nvSpPr>
        <dsp:cNvPr id="0" name=""/>
        <dsp:cNvSpPr/>
      </dsp:nvSpPr>
      <dsp:spPr>
        <a:xfrm>
          <a:off x="2297347" y="808281"/>
          <a:ext cx="1777893" cy="14663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Nuevos retos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Evaluación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Área del lenguaje </a:t>
          </a:r>
        </a:p>
      </dsp:txBody>
      <dsp:txXfrm>
        <a:off x="2331093" y="1156254"/>
        <a:ext cx="1710401" cy="1084671"/>
      </dsp:txXfrm>
    </dsp:sp>
    <dsp:sp modelId="{D420CA16-290A-4F73-B9A6-1A985024157A}">
      <dsp:nvSpPr>
        <dsp:cNvPr id="0" name=""/>
        <dsp:cNvSpPr/>
      </dsp:nvSpPr>
      <dsp:spPr>
        <a:xfrm>
          <a:off x="3264779" y="178230"/>
          <a:ext cx="2226979" cy="2226979"/>
        </a:xfrm>
        <a:prstGeom prst="circularArrow">
          <a:avLst>
            <a:gd name="adj1" fmla="val 3007"/>
            <a:gd name="adj2" fmla="val 368768"/>
            <a:gd name="adj3" fmla="val 19455721"/>
            <a:gd name="adj4" fmla="val 12575511"/>
            <a:gd name="adj5" fmla="val 350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C9246E-C734-4CFC-B548-9EB7F363ACE1}">
      <dsp:nvSpPr>
        <dsp:cNvPr id="0" name=""/>
        <dsp:cNvSpPr/>
      </dsp:nvSpPr>
      <dsp:spPr>
        <a:xfrm>
          <a:off x="2692435" y="494055"/>
          <a:ext cx="1580349" cy="628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Docentes </a:t>
          </a:r>
        </a:p>
      </dsp:txBody>
      <dsp:txXfrm>
        <a:off x="2710842" y="512462"/>
        <a:ext cx="1543535" cy="591638"/>
      </dsp:txXfrm>
    </dsp:sp>
    <dsp:sp modelId="{FFA4C5B0-634D-41EA-A6DE-87A8FBA99B86}">
      <dsp:nvSpPr>
        <dsp:cNvPr id="0" name=""/>
        <dsp:cNvSpPr/>
      </dsp:nvSpPr>
      <dsp:spPr>
        <a:xfrm>
          <a:off x="4591667" y="808281"/>
          <a:ext cx="1777893" cy="14663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Recursos metodológicos </a:t>
          </a:r>
        </a:p>
      </dsp:txBody>
      <dsp:txXfrm>
        <a:off x="4625413" y="842027"/>
        <a:ext cx="1710401" cy="1084671"/>
      </dsp:txXfrm>
    </dsp:sp>
    <dsp:sp modelId="{828513DE-7551-4A44-8763-21F0CAC58715}">
      <dsp:nvSpPr>
        <dsp:cNvPr id="0" name=""/>
        <dsp:cNvSpPr/>
      </dsp:nvSpPr>
      <dsp:spPr>
        <a:xfrm>
          <a:off x="4986754" y="1960445"/>
          <a:ext cx="1580349" cy="6284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Ministerio de educación</a:t>
          </a:r>
        </a:p>
      </dsp:txBody>
      <dsp:txXfrm>
        <a:off x="5005161" y="1978852"/>
        <a:ext cx="1543535" cy="591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905F4-6779-487D-B3BC-EFDD61C1B236}">
      <dsp:nvSpPr>
        <dsp:cNvPr id="0" name=""/>
        <dsp:cNvSpPr/>
      </dsp:nvSpPr>
      <dsp:spPr>
        <a:xfrm>
          <a:off x="6606" y="949907"/>
          <a:ext cx="1645942" cy="2368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kern="1200" dirty="0">
              <a:latin typeface="+mn-lt"/>
              <a:cs typeface="Times New Roman" panose="02020603050405020304" pitchFamily="18" charset="0"/>
            </a:rPr>
            <a:t>Es importante crear propósitos de aprendizaje para tener una evaluación participativa, continua y completa</a:t>
          </a:r>
          <a:endParaRPr lang="es-ES" sz="1600" kern="1200" dirty="0">
            <a:latin typeface="+mn-lt"/>
            <a:cs typeface="Times New Roman" panose="02020603050405020304" pitchFamily="18" charset="0"/>
          </a:endParaRPr>
        </a:p>
      </dsp:txBody>
      <dsp:txXfrm>
        <a:off x="54814" y="998115"/>
        <a:ext cx="1549526" cy="2272236"/>
      </dsp:txXfrm>
    </dsp:sp>
    <dsp:sp modelId="{4222486F-41CE-45A7-BB21-3728FEF094F2}">
      <dsp:nvSpPr>
        <dsp:cNvPr id="0" name=""/>
        <dsp:cNvSpPr/>
      </dsp:nvSpPr>
      <dsp:spPr>
        <a:xfrm>
          <a:off x="1793874" y="1958990"/>
          <a:ext cx="299609" cy="350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1793874" y="2029087"/>
        <a:ext cx="209726" cy="210292"/>
      </dsp:txXfrm>
    </dsp:sp>
    <dsp:sp modelId="{F91CF482-929B-4BE5-A9D2-C9A1ECB388FA}">
      <dsp:nvSpPr>
        <dsp:cNvPr id="0" name=""/>
        <dsp:cNvSpPr/>
      </dsp:nvSpPr>
      <dsp:spPr>
        <a:xfrm>
          <a:off x="2217849" y="936491"/>
          <a:ext cx="2032636" cy="23954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Crear ambientes de diálogo y debate entre las docentes, en torno a las técnicas e instrumentos que son empleados, para que obtengan una guía de aquellas prácticas</a:t>
          </a:r>
        </a:p>
      </dsp:txBody>
      <dsp:txXfrm>
        <a:off x="2277383" y="996025"/>
        <a:ext cx="1913568" cy="2276416"/>
      </dsp:txXfrm>
    </dsp:sp>
    <dsp:sp modelId="{AE6AA8B8-5894-43DA-A541-F285D2CC7268}">
      <dsp:nvSpPr>
        <dsp:cNvPr id="0" name=""/>
        <dsp:cNvSpPr/>
      </dsp:nvSpPr>
      <dsp:spPr>
        <a:xfrm>
          <a:off x="4391810" y="1958990"/>
          <a:ext cx="299609" cy="350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4391810" y="2029087"/>
        <a:ext cx="209726" cy="210292"/>
      </dsp:txXfrm>
    </dsp:sp>
    <dsp:sp modelId="{E795E2A9-6285-48E7-AF46-B4AA01AD3C7E}">
      <dsp:nvSpPr>
        <dsp:cNvPr id="0" name=""/>
        <dsp:cNvSpPr/>
      </dsp:nvSpPr>
      <dsp:spPr>
        <a:xfrm>
          <a:off x="4815786" y="812830"/>
          <a:ext cx="1865533" cy="26428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Las docentes de educación inicial deben mantenerse actualizadas respecto a las técnicas e instrumentos de evaluación, para que facilite su correcta aplicación</a:t>
          </a:r>
        </a:p>
      </dsp:txBody>
      <dsp:txXfrm>
        <a:off x="4870426" y="867470"/>
        <a:ext cx="1756253" cy="2533525"/>
      </dsp:txXfrm>
    </dsp:sp>
    <dsp:sp modelId="{97B03BEF-D2EC-4CBA-A6C6-D34D01F07F5A}">
      <dsp:nvSpPr>
        <dsp:cNvPr id="0" name=""/>
        <dsp:cNvSpPr/>
      </dsp:nvSpPr>
      <dsp:spPr>
        <a:xfrm>
          <a:off x="6822644" y="1958990"/>
          <a:ext cx="299609" cy="3504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+mn-lt"/>
            <a:cs typeface="Times New Roman" panose="02020603050405020304" pitchFamily="18" charset="0"/>
          </a:endParaRPr>
        </a:p>
      </dsp:txBody>
      <dsp:txXfrm>
        <a:off x="6822644" y="2029087"/>
        <a:ext cx="209726" cy="210292"/>
      </dsp:txXfrm>
    </dsp:sp>
    <dsp:sp modelId="{55A10E81-ACDF-4E7D-A501-B948D7292502}">
      <dsp:nvSpPr>
        <dsp:cNvPr id="0" name=""/>
        <dsp:cNvSpPr/>
      </dsp:nvSpPr>
      <dsp:spPr>
        <a:xfrm>
          <a:off x="7246619" y="751159"/>
          <a:ext cx="1647440" cy="27661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+mn-lt"/>
              <a:cs typeface="Times New Roman" panose="02020603050405020304" pitchFamily="18" charset="0"/>
            </a:rPr>
            <a:t>Se recomienda mantener habitualmente capacitadas a las docentes del nivel inicial sobre la importancia del proceso de evaluación</a:t>
          </a:r>
        </a:p>
      </dsp:txBody>
      <dsp:txXfrm>
        <a:off x="7294871" y="799411"/>
        <a:ext cx="1550936" cy="26696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C56E7-5CA8-466A-9D28-3790127523B1}">
      <dsp:nvSpPr>
        <dsp:cNvPr id="0" name=""/>
        <dsp:cNvSpPr/>
      </dsp:nvSpPr>
      <dsp:spPr>
        <a:xfrm>
          <a:off x="0" y="40730"/>
          <a:ext cx="5568313" cy="636480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Temporal</a:t>
          </a:r>
        </a:p>
      </dsp:txBody>
      <dsp:txXfrm>
        <a:off x="31070" y="71800"/>
        <a:ext cx="5506173" cy="574340"/>
      </dsp:txXfrm>
    </dsp:sp>
    <dsp:sp modelId="{33529CD7-1C86-41FF-A048-65178A7E3B84}">
      <dsp:nvSpPr>
        <dsp:cNvPr id="0" name=""/>
        <dsp:cNvSpPr/>
      </dsp:nvSpPr>
      <dsp:spPr>
        <a:xfrm>
          <a:off x="0" y="665217"/>
          <a:ext cx="556831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2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1200" kern="1200" dirty="0"/>
            <a:t>5 meses (Mayo - Septiembre 2021) durante el año escolar 2020-2021</a:t>
          </a:r>
        </a:p>
      </dsp:txBody>
      <dsp:txXfrm>
        <a:off x="0" y="665217"/>
        <a:ext cx="5568313" cy="563040"/>
      </dsp:txXfrm>
    </dsp:sp>
    <dsp:sp modelId="{7C993A5D-91AE-4AE4-9D28-09BDB4763550}">
      <dsp:nvSpPr>
        <dsp:cNvPr id="0" name=""/>
        <dsp:cNvSpPr/>
      </dsp:nvSpPr>
      <dsp:spPr>
        <a:xfrm>
          <a:off x="0" y="1147765"/>
          <a:ext cx="5568313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Espacial</a:t>
          </a:r>
        </a:p>
      </dsp:txBody>
      <dsp:txXfrm>
        <a:off x="31070" y="1178835"/>
        <a:ext cx="5506173" cy="574340"/>
      </dsp:txXfrm>
    </dsp:sp>
    <dsp:sp modelId="{7FDC951D-40D7-4264-A655-D010A7E7DB7F}">
      <dsp:nvSpPr>
        <dsp:cNvPr id="0" name=""/>
        <dsp:cNvSpPr/>
      </dsp:nvSpPr>
      <dsp:spPr>
        <a:xfrm>
          <a:off x="0" y="1904950"/>
          <a:ext cx="556831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>
              <a:effectLst/>
              <a:latin typeface="Arial" panose="020B0604020202020204" pitchFamily="34" charset="0"/>
              <a:ea typeface="Arial" panose="020B0604020202020204" pitchFamily="34" charset="0"/>
            </a:rPr>
            <a:t>Los Centros de Desarrollo Infantil Integral de los sectores; Mena 2, Chillogallo, Quito Sur, Ferroviaria, </a:t>
          </a:r>
          <a:r>
            <a:rPr lang="es-ES" sz="1200" kern="1200" dirty="0" err="1">
              <a:effectLst/>
              <a:latin typeface="Arial" panose="020B0604020202020204" pitchFamily="34" charset="0"/>
              <a:ea typeface="Arial" panose="020B0604020202020204" pitchFamily="34" charset="0"/>
            </a:rPr>
            <a:t>Caupicho</a:t>
          </a:r>
          <a:r>
            <a:rPr lang="es-ES" sz="1200" kern="1200" dirty="0">
              <a:effectLst/>
              <a:latin typeface="Arial" panose="020B0604020202020204" pitchFamily="34" charset="0"/>
              <a:ea typeface="Arial" panose="020B0604020202020204" pitchFamily="34" charset="0"/>
            </a:rPr>
            <a:t> y Martha Bucaram.</a:t>
          </a:r>
          <a:endParaRPr lang="es-EC" sz="1200" kern="1200" dirty="0"/>
        </a:p>
      </dsp:txBody>
      <dsp:txXfrm>
        <a:off x="0" y="1904950"/>
        <a:ext cx="5568313" cy="563040"/>
      </dsp:txXfrm>
    </dsp:sp>
    <dsp:sp modelId="{9DB65E89-93F3-4231-A6C0-88077C33BC9D}">
      <dsp:nvSpPr>
        <dsp:cNvPr id="0" name=""/>
        <dsp:cNvSpPr/>
      </dsp:nvSpPr>
      <dsp:spPr>
        <a:xfrm>
          <a:off x="0" y="2337465"/>
          <a:ext cx="5568313" cy="636480"/>
        </a:xfrm>
        <a:prstGeom prst="roundRect">
          <a:avLst/>
        </a:prstGeom>
        <a:solidFill>
          <a:srgbClr val="92D050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</a:rPr>
            <a:t>Unidades de observación</a:t>
          </a:r>
        </a:p>
      </dsp:txBody>
      <dsp:txXfrm>
        <a:off x="31070" y="2368535"/>
        <a:ext cx="5506173" cy="574340"/>
      </dsp:txXfrm>
    </dsp:sp>
    <dsp:sp modelId="{4F0B6D62-95BD-4B5A-8093-9F669C7215D6}">
      <dsp:nvSpPr>
        <dsp:cNvPr id="0" name=""/>
        <dsp:cNvSpPr/>
      </dsp:nvSpPr>
      <dsp:spPr>
        <a:xfrm>
          <a:off x="0" y="3092995"/>
          <a:ext cx="5568313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94" tIns="15240" rIns="85344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1200" kern="1200" dirty="0"/>
            <a:t>50 Docentes de los 6 Centros de Desarrollo Infantil Integral</a:t>
          </a:r>
          <a:endParaRPr lang="es-EC" sz="1200" kern="1200" dirty="0"/>
        </a:p>
      </dsp:txBody>
      <dsp:txXfrm>
        <a:off x="0" y="3092995"/>
        <a:ext cx="5568313" cy="563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D32B8-73AC-4716-A391-89063BFCF170}">
      <dsp:nvSpPr>
        <dsp:cNvPr id="0" name=""/>
        <dsp:cNvSpPr/>
      </dsp:nvSpPr>
      <dsp:spPr>
        <a:xfrm>
          <a:off x="23645" y="1635"/>
          <a:ext cx="3129240" cy="82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General</a:t>
          </a:r>
        </a:p>
      </dsp:txBody>
      <dsp:txXfrm>
        <a:off x="47806" y="25796"/>
        <a:ext cx="3080918" cy="776582"/>
      </dsp:txXfrm>
    </dsp:sp>
    <dsp:sp modelId="{C70492A7-D7C9-4DE7-B309-9BDA558759B7}">
      <dsp:nvSpPr>
        <dsp:cNvPr id="0" name=""/>
        <dsp:cNvSpPr/>
      </dsp:nvSpPr>
      <dsp:spPr>
        <a:xfrm>
          <a:off x="336570" y="826539"/>
          <a:ext cx="312924" cy="8346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4650"/>
              </a:lnTo>
              <a:lnTo>
                <a:pt x="312924" y="8346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24AA75-5BFF-4426-9F62-A94DA8FCB6D3}">
      <dsp:nvSpPr>
        <dsp:cNvPr id="0" name=""/>
        <dsp:cNvSpPr/>
      </dsp:nvSpPr>
      <dsp:spPr>
        <a:xfrm>
          <a:off x="649494" y="1032765"/>
          <a:ext cx="2644272" cy="1256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Analizar las técnicas e instrumentos de evaluación que utilizan las </a:t>
          </a:r>
          <a:r>
            <a:rPr lang="es-ES" sz="1400" kern="1200" dirty="0"/>
            <a:t>docentes</a:t>
          </a:r>
          <a:r>
            <a:rPr lang="es-ES" sz="1200" kern="1200" dirty="0"/>
            <a:t> de educación inicial para evaluar el área del lenguaje en los 6 Centros de Desarrollo Infantil Integral. </a:t>
          </a:r>
        </a:p>
      </dsp:txBody>
      <dsp:txXfrm>
        <a:off x="686306" y="1069577"/>
        <a:ext cx="2570648" cy="1183224"/>
      </dsp:txXfrm>
    </dsp:sp>
    <dsp:sp modelId="{F55549DB-E904-4662-A1B2-C10552638AE9}">
      <dsp:nvSpPr>
        <dsp:cNvPr id="0" name=""/>
        <dsp:cNvSpPr/>
      </dsp:nvSpPr>
      <dsp:spPr>
        <a:xfrm>
          <a:off x="3565338" y="1635"/>
          <a:ext cx="2902837" cy="824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Específicos</a:t>
          </a:r>
        </a:p>
      </dsp:txBody>
      <dsp:txXfrm>
        <a:off x="3589499" y="25796"/>
        <a:ext cx="2854515" cy="776582"/>
      </dsp:txXfrm>
    </dsp:sp>
    <dsp:sp modelId="{79986A55-1701-42A0-A516-318178B3BA8A}">
      <dsp:nvSpPr>
        <dsp:cNvPr id="0" name=""/>
        <dsp:cNvSpPr/>
      </dsp:nvSpPr>
      <dsp:spPr>
        <a:xfrm>
          <a:off x="3855622" y="826539"/>
          <a:ext cx="256482" cy="6887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8737"/>
              </a:lnTo>
              <a:lnTo>
                <a:pt x="256482" y="6887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D4791-7711-4208-AAC1-A1E9DB019D69}">
      <dsp:nvSpPr>
        <dsp:cNvPr id="0" name=""/>
        <dsp:cNvSpPr/>
      </dsp:nvSpPr>
      <dsp:spPr>
        <a:xfrm>
          <a:off x="4112104" y="1089098"/>
          <a:ext cx="3145959" cy="8523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Determinar el proceso de evaluación que son aplicados por los docentes para evaluar el lenguaje de los Centros de Desarrollo Infantil Integral en el nivel inicial.</a:t>
          </a:r>
        </a:p>
      </dsp:txBody>
      <dsp:txXfrm>
        <a:off x="4137069" y="1114063"/>
        <a:ext cx="3096029" cy="802426"/>
      </dsp:txXfrm>
    </dsp:sp>
    <dsp:sp modelId="{A412A8DA-E6CA-4B2C-A9DC-810AAE0F7899}">
      <dsp:nvSpPr>
        <dsp:cNvPr id="0" name=""/>
        <dsp:cNvSpPr/>
      </dsp:nvSpPr>
      <dsp:spPr>
        <a:xfrm>
          <a:off x="3855622" y="826539"/>
          <a:ext cx="290283" cy="1677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261"/>
              </a:lnTo>
              <a:lnTo>
                <a:pt x="290283" y="16772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C688A-09E5-4FED-921A-B4E4C2555B7A}">
      <dsp:nvSpPr>
        <dsp:cNvPr id="0" name=""/>
        <dsp:cNvSpPr/>
      </dsp:nvSpPr>
      <dsp:spPr>
        <a:xfrm>
          <a:off x="4145906" y="2091348"/>
          <a:ext cx="3074991" cy="824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Identificar las técnicas e instrumentos que utilizan los docentes para evaluar el lenguaje en el nivel inicial.</a:t>
          </a:r>
        </a:p>
      </dsp:txBody>
      <dsp:txXfrm>
        <a:off x="4170067" y="2115509"/>
        <a:ext cx="3026669" cy="776582"/>
      </dsp:txXfrm>
    </dsp:sp>
    <dsp:sp modelId="{5B4FCB0C-82B2-4388-8E24-131D95DA0CCB}">
      <dsp:nvSpPr>
        <dsp:cNvPr id="0" name=""/>
        <dsp:cNvSpPr/>
      </dsp:nvSpPr>
      <dsp:spPr>
        <a:xfrm>
          <a:off x="3855622" y="826539"/>
          <a:ext cx="290283" cy="27083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8391"/>
              </a:lnTo>
              <a:lnTo>
                <a:pt x="290283" y="2708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99D21-1CB1-4038-9DFA-89C910431433}">
      <dsp:nvSpPr>
        <dsp:cNvPr id="0" name=""/>
        <dsp:cNvSpPr/>
      </dsp:nvSpPr>
      <dsp:spPr>
        <a:xfrm>
          <a:off x="4145906" y="3122479"/>
          <a:ext cx="3151806" cy="824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Elaborar un manual de instrumentos de evaluación dirigido a las docentes para que puedan ser aplicadas en el área del lenguaje verbal y no verbal en el nivel inicial.</a:t>
          </a:r>
        </a:p>
      </dsp:txBody>
      <dsp:txXfrm>
        <a:off x="4170067" y="3146640"/>
        <a:ext cx="3103484" cy="77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0D85D-5293-485E-B480-2D4BF23E0675}">
      <dsp:nvSpPr>
        <dsp:cNvPr id="0" name=""/>
        <dsp:cNvSpPr/>
      </dsp:nvSpPr>
      <dsp:spPr>
        <a:xfrm>
          <a:off x="790220" y="60495"/>
          <a:ext cx="2581703" cy="1720662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La evaluación en el contexto actual según el Ministerio de Educación (2021), debe ser flexible y contextualizada, de manera que se adapte a las realidades de los estudiantes</a:t>
          </a:r>
        </a:p>
      </dsp:txBody>
      <dsp:txXfrm>
        <a:off x="1168302" y="312480"/>
        <a:ext cx="1825539" cy="1216692"/>
      </dsp:txXfrm>
    </dsp:sp>
    <dsp:sp modelId="{EBDAC637-03DE-42A3-BFB8-81C505ED3810}">
      <dsp:nvSpPr>
        <dsp:cNvPr id="0" name=""/>
        <dsp:cNvSpPr/>
      </dsp:nvSpPr>
      <dsp:spPr>
        <a:xfrm rot="10800000">
          <a:off x="1774277" y="1939004"/>
          <a:ext cx="613589" cy="325202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9A7C5-F2EC-4877-AE11-D4B7A9688DB4}">
      <dsp:nvSpPr>
        <dsp:cNvPr id="0" name=""/>
        <dsp:cNvSpPr/>
      </dsp:nvSpPr>
      <dsp:spPr>
        <a:xfrm>
          <a:off x="809342" y="2403645"/>
          <a:ext cx="2543459" cy="1735314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El lenguaje en la educación infantil cumple un rol muy importante, pues es un instrumento que permite que los niños tengan un aprendizaje optimo, donde ellos sean partícipes activos</a:t>
          </a:r>
        </a:p>
      </dsp:txBody>
      <dsp:txXfrm>
        <a:off x="1181823" y="2657776"/>
        <a:ext cx="1798497" cy="1227052"/>
      </dsp:txXfrm>
    </dsp:sp>
    <dsp:sp modelId="{4934B1DF-7D22-41FB-931E-141553B6A531}">
      <dsp:nvSpPr>
        <dsp:cNvPr id="0" name=""/>
        <dsp:cNvSpPr/>
      </dsp:nvSpPr>
      <dsp:spPr>
        <a:xfrm rot="5386840">
          <a:off x="3503053" y="3102084"/>
          <a:ext cx="613589" cy="325202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D5D732-1B74-438E-8EFC-734EFA438AA6}">
      <dsp:nvSpPr>
        <dsp:cNvPr id="0" name=""/>
        <dsp:cNvSpPr/>
      </dsp:nvSpPr>
      <dsp:spPr>
        <a:xfrm>
          <a:off x="4248480" y="2367233"/>
          <a:ext cx="2852231" cy="1780626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La evaluación del lenguaje oral tiene que tener en cuenta diferentes procedimientos de evaluación, debido  a las características específicas y sus respectivos criterios</a:t>
          </a:r>
        </a:p>
      </dsp:txBody>
      <dsp:txXfrm>
        <a:off x="4666180" y="2628000"/>
        <a:ext cx="2016831" cy="1259092"/>
      </dsp:txXfrm>
    </dsp:sp>
    <dsp:sp modelId="{0D9CD279-67D1-4DA4-ADA2-EC92B314ACA0}">
      <dsp:nvSpPr>
        <dsp:cNvPr id="0" name=""/>
        <dsp:cNvSpPr/>
      </dsp:nvSpPr>
      <dsp:spPr>
        <a:xfrm>
          <a:off x="5367801" y="1888633"/>
          <a:ext cx="613589" cy="325202"/>
        </a:xfrm>
        <a:prstGeom prst="triangle">
          <a:avLst/>
        </a:prstGeom>
        <a:solidFill>
          <a:srgbClr val="70AD47">
            <a:lumMod val="75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594AC-C7F3-411A-A690-FD0D77BCC45B}">
      <dsp:nvSpPr>
        <dsp:cNvPr id="0" name=""/>
        <dsp:cNvSpPr/>
      </dsp:nvSpPr>
      <dsp:spPr>
        <a:xfrm>
          <a:off x="4350076" y="531"/>
          <a:ext cx="2649040" cy="1753112"/>
        </a:xfrm>
        <a:prstGeom prst="ellipse">
          <a:avLst/>
        </a:prstGeom>
        <a:solidFill>
          <a:srgbClr val="FFFF66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rPr>
            <a:t>Permite conocer ampliamente el proceso de evaluación con sus respectivas  técnicas e instrumentos permitiendo observar y verificar los logros de los objetivos que se plantean con sus destrezas.</a:t>
          </a:r>
        </a:p>
      </dsp:txBody>
      <dsp:txXfrm>
        <a:off x="4738019" y="257268"/>
        <a:ext cx="1873154" cy="12396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52EBC6-1CC5-4B46-8687-347EB92045B1}">
      <dsp:nvSpPr>
        <dsp:cNvPr id="0" name=""/>
        <dsp:cNvSpPr/>
      </dsp:nvSpPr>
      <dsp:spPr>
        <a:xfrm>
          <a:off x="3726326" y="3316236"/>
          <a:ext cx="519963" cy="157367"/>
        </a:xfrm>
        <a:custGeom>
          <a:avLst/>
          <a:gdLst/>
          <a:ahLst/>
          <a:cxnLst/>
          <a:rect l="0" t="0" r="0" b="0"/>
          <a:pathLst>
            <a:path>
              <a:moveTo>
                <a:pt x="0" y="157367"/>
              </a:moveTo>
              <a:lnTo>
                <a:pt x="259981" y="157367"/>
              </a:lnTo>
              <a:lnTo>
                <a:pt x="259981" y="0"/>
              </a:lnTo>
              <a:lnTo>
                <a:pt x="519963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72726" y="3381338"/>
        <a:ext cx="27162" cy="27162"/>
      </dsp:txXfrm>
    </dsp:sp>
    <dsp:sp modelId="{2021EC4E-141D-4FF5-BC9C-1121C57B8947}">
      <dsp:nvSpPr>
        <dsp:cNvPr id="0" name=""/>
        <dsp:cNvSpPr/>
      </dsp:nvSpPr>
      <dsp:spPr>
        <a:xfrm>
          <a:off x="836861" y="2062858"/>
          <a:ext cx="471482" cy="1410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5741" y="0"/>
              </a:lnTo>
              <a:lnTo>
                <a:pt x="235741" y="1410745"/>
              </a:lnTo>
              <a:lnTo>
                <a:pt x="471482" y="14107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1035416" y="2731045"/>
        <a:ext cx="74372" cy="74372"/>
      </dsp:txXfrm>
    </dsp:sp>
    <dsp:sp modelId="{0C19AD71-5724-4566-A500-B3222EE788EC}">
      <dsp:nvSpPr>
        <dsp:cNvPr id="0" name=""/>
        <dsp:cNvSpPr/>
      </dsp:nvSpPr>
      <dsp:spPr>
        <a:xfrm>
          <a:off x="3738440" y="2227768"/>
          <a:ext cx="4835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3596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68149" y="2261398"/>
        <a:ext cx="24179" cy="24179"/>
      </dsp:txXfrm>
    </dsp:sp>
    <dsp:sp modelId="{A1CA2599-4D8C-4218-BDA5-400F21DCBBF6}">
      <dsp:nvSpPr>
        <dsp:cNvPr id="0" name=""/>
        <dsp:cNvSpPr/>
      </dsp:nvSpPr>
      <dsp:spPr>
        <a:xfrm>
          <a:off x="836861" y="2062858"/>
          <a:ext cx="483596" cy="210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98" y="0"/>
              </a:lnTo>
              <a:lnTo>
                <a:pt x="241798" y="210629"/>
              </a:lnTo>
              <a:lnTo>
                <a:pt x="483596" y="2106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1065472" y="2154986"/>
        <a:ext cx="26373" cy="26373"/>
      </dsp:txXfrm>
    </dsp:sp>
    <dsp:sp modelId="{3F409D3E-175F-49B5-83DC-E68BBCF226C0}">
      <dsp:nvSpPr>
        <dsp:cNvPr id="0" name=""/>
        <dsp:cNvSpPr/>
      </dsp:nvSpPr>
      <dsp:spPr>
        <a:xfrm>
          <a:off x="3738440" y="930741"/>
          <a:ext cx="483596" cy="42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1798" y="0"/>
              </a:lnTo>
              <a:lnTo>
                <a:pt x="241798" y="421259"/>
              </a:lnTo>
              <a:lnTo>
                <a:pt x="483596" y="421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64205" y="1125337"/>
        <a:ext cx="32067" cy="32067"/>
      </dsp:txXfrm>
    </dsp:sp>
    <dsp:sp modelId="{5BEF97CE-0962-444C-A8C6-46BFE405C120}">
      <dsp:nvSpPr>
        <dsp:cNvPr id="0" name=""/>
        <dsp:cNvSpPr/>
      </dsp:nvSpPr>
      <dsp:spPr>
        <a:xfrm>
          <a:off x="3738440" y="469997"/>
          <a:ext cx="483596" cy="460743"/>
        </a:xfrm>
        <a:custGeom>
          <a:avLst/>
          <a:gdLst/>
          <a:ahLst/>
          <a:cxnLst/>
          <a:rect l="0" t="0" r="0" b="0"/>
          <a:pathLst>
            <a:path>
              <a:moveTo>
                <a:pt x="0" y="460743"/>
              </a:moveTo>
              <a:lnTo>
                <a:pt x="241798" y="460743"/>
              </a:lnTo>
              <a:lnTo>
                <a:pt x="241798" y="0"/>
              </a:lnTo>
              <a:lnTo>
                <a:pt x="483596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63540" y="683670"/>
        <a:ext cx="33397" cy="33397"/>
      </dsp:txXfrm>
    </dsp:sp>
    <dsp:sp modelId="{7C3CEC23-CE93-49A5-8E00-93D06A23C657}">
      <dsp:nvSpPr>
        <dsp:cNvPr id="0" name=""/>
        <dsp:cNvSpPr/>
      </dsp:nvSpPr>
      <dsp:spPr>
        <a:xfrm>
          <a:off x="836861" y="930741"/>
          <a:ext cx="483596" cy="1132117"/>
        </a:xfrm>
        <a:custGeom>
          <a:avLst/>
          <a:gdLst/>
          <a:ahLst/>
          <a:cxnLst/>
          <a:rect l="0" t="0" r="0" b="0"/>
          <a:pathLst>
            <a:path>
              <a:moveTo>
                <a:pt x="0" y="1132117"/>
              </a:moveTo>
              <a:lnTo>
                <a:pt x="241798" y="1132117"/>
              </a:lnTo>
              <a:lnTo>
                <a:pt x="241798" y="0"/>
              </a:lnTo>
              <a:lnTo>
                <a:pt x="48359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1047882" y="1466022"/>
        <a:ext cx="61553" cy="61553"/>
      </dsp:txXfrm>
    </dsp:sp>
    <dsp:sp modelId="{5CE0A2CC-BA0D-49C4-81A6-D239CDA7FA4C}">
      <dsp:nvSpPr>
        <dsp:cNvPr id="0" name=""/>
        <dsp:cNvSpPr/>
      </dsp:nvSpPr>
      <dsp:spPr>
        <a:xfrm rot="16200000">
          <a:off x="-1593110" y="1694263"/>
          <a:ext cx="4122753" cy="737189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latin typeface="+mj-lt"/>
            </a:rPr>
            <a:t>Técnicas e instrumentos de evaluación</a:t>
          </a:r>
        </a:p>
      </dsp:txBody>
      <dsp:txXfrm>
        <a:off x="-1593110" y="1694263"/>
        <a:ext cx="4122753" cy="737189"/>
      </dsp:txXfrm>
    </dsp:sp>
    <dsp:sp modelId="{E762D70C-A72E-4BE5-BD51-4065091854FF}">
      <dsp:nvSpPr>
        <dsp:cNvPr id="0" name=""/>
        <dsp:cNvSpPr/>
      </dsp:nvSpPr>
      <dsp:spPr>
        <a:xfrm>
          <a:off x="1320458" y="562146"/>
          <a:ext cx="2417982" cy="73718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+mj-lt"/>
            </a:rPr>
            <a:t>Evaluación </a:t>
          </a:r>
        </a:p>
      </dsp:txBody>
      <dsp:txXfrm>
        <a:off x="1320458" y="562146"/>
        <a:ext cx="2417982" cy="737189"/>
      </dsp:txXfrm>
    </dsp:sp>
    <dsp:sp modelId="{806D3DE0-8CCC-49CF-9A79-BC8FFBA6052F}">
      <dsp:nvSpPr>
        <dsp:cNvPr id="0" name=""/>
        <dsp:cNvSpPr/>
      </dsp:nvSpPr>
      <dsp:spPr>
        <a:xfrm>
          <a:off x="4222037" y="140886"/>
          <a:ext cx="2417982" cy="658222"/>
        </a:xfrm>
        <a:prstGeom prst="rect">
          <a:avLst/>
        </a:prstGeom>
        <a:solidFill>
          <a:srgbClr val="B7F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Características y funciones  </a:t>
          </a:r>
        </a:p>
      </dsp:txBody>
      <dsp:txXfrm>
        <a:off x="4222037" y="140886"/>
        <a:ext cx="2417982" cy="658222"/>
      </dsp:txXfrm>
    </dsp:sp>
    <dsp:sp modelId="{E68FF607-D921-49E5-AD60-BF13BAED982E}">
      <dsp:nvSpPr>
        <dsp:cNvPr id="0" name=""/>
        <dsp:cNvSpPr/>
      </dsp:nvSpPr>
      <dsp:spPr>
        <a:xfrm>
          <a:off x="4222037" y="983406"/>
          <a:ext cx="2417982" cy="737189"/>
        </a:xfrm>
        <a:prstGeom prst="rect">
          <a:avLst/>
        </a:prstGeom>
        <a:solidFill>
          <a:srgbClr val="B7F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>
              <a:solidFill>
                <a:schemeClr val="tx1"/>
              </a:solidFill>
              <a:latin typeface="+mj-lt"/>
            </a:rPr>
            <a:t>La evaluación desde diferentes modelos pedagógicos </a:t>
          </a:r>
        </a:p>
      </dsp:txBody>
      <dsp:txXfrm>
        <a:off x="4222037" y="983406"/>
        <a:ext cx="2417982" cy="737189"/>
      </dsp:txXfrm>
    </dsp:sp>
    <dsp:sp modelId="{D004E1BD-61CB-46D6-99D2-17DAC74EDD97}">
      <dsp:nvSpPr>
        <dsp:cNvPr id="0" name=""/>
        <dsp:cNvSpPr/>
      </dsp:nvSpPr>
      <dsp:spPr>
        <a:xfrm>
          <a:off x="1320458" y="1904893"/>
          <a:ext cx="2417982" cy="73718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+mj-lt"/>
            </a:rPr>
            <a:t>Técnicas de evaluación</a:t>
          </a:r>
        </a:p>
      </dsp:txBody>
      <dsp:txXfrm>
        <a:off x="1320458" y="1904893"/>
        <a:ext cx="2417982" cy="737189"/>
      </dsp:txXfrm>
    </dsp:sp>
    <dsp:sp modelId="{A88EE183-F4AE-4515-B253-37A6F600DEF6}">
      <dsp:nvSpPr>
        <dsp:cNvPr id="0" name=""/>
        <dsp:cNvSpPr/>
      </dsp:nvSpPr>
      <dsp:spPr>
        <a:xfrm>
          <a:off x="4222037" y="1904893"/>
          <a:ext cx="1749990" cy="73718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Informal        Semiformal          Formal </a:t>
          </a:r>
        </a:p>
      </dsp:txBody>
      <dsp:txXfrm>
        <a:off x="4222037" y="1904893"/>
        <a:ext cx="1749990" cy="737189"/>
      </dsp:txXfrm>
    </dsp:sp>
    <dsp:sp modelId="{3B874707-5C89-4A29-B16D-944246CE0133}">
      <dsp:nvSpPr>
        <dsp:cNvPr id="0" name=""/>
        <dsp:cNvSpPr/>
      </dsp:nvSpPr>
      <dsp:spPr>
        <a:xfrm>
          <a:off x="1308344" y="3105009"/>
          <a:ext cx="2417982" cy="737189"/>
        </a:xfrm>
        <a:prstGeom prst="rect">
          <a:avLst/>
        </a:prstGeom>
        <a:solidFill>
          <a:srgbClr val="CC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b="1" kern="1200" dirty="0">
              <a:solidFill>
                <a:schemeClr val="tx1"/>
              </a:solidFill>
              <a:latin typeface="+mj-lt"/>
            </a:rPr>
            <a:t>Instrumentos de evaluación</a:t>
          </a:r>
        </a:p>
      </dsp:txBody>
      <dsp:txXfrm>
        <a:off x="1308344" y="3105009"/>
        <a:ext cx="2417982" cy="737189"/>
      </dsp:txXfrm>
    </dsp:sp>
    <dsp:sp modelId="{26F20776-BE2F-4CAE-AFF8-26981E0255B5}">
      <dsp:nvSpPr>
        <dsp:cNvPr id="0" name=""/>
        <dsp:cNvSpPr/>
      </dsp:nvSpPr>
      <dsp:spPr>
        <a:xfrm>
          <a:off x="4246289" y="2947641"/>
          <a:ext cx="2417982" cy="737189"/>
        </a:xfrm>
        <a:prstGeom prst="rect">
          <a:avLst/>
        </a:prstGeom>
        <a:solidFill>
          <a:srgbClr val="FFA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0" kern="1200" dirty="0">
              <a:solidFill>
                <a:schemeClr val="tx1"/>
              </a:solidFill>
              <a:latin typeface="+mj-lt"/>
            </a:rPr>
            <a:t>Instrumentos utilización en educación infantil </a:t>
          </a:r>
        </a:p>
      </dsp:txBody>
      <dsp:txXfrm>
        <a:off x="4246289" y="2947641"/>
        <a:ext cx="2417982" cy="7371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5555F-670B-498F-8562-10FF5474B082}">
      <dsp:nvSpPr>
        <dsp:cNvPr id="0" name=""/>
        <dsp:cNvSpPr/>
      </dsp:nvSpPr>
      <dsp:spPr>
        <a:xfrm>
          <a:off x="3713909" y="3513242"/>
          <a:ext cx="520748" cy="1860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374" y="0"/>
              </a:lnTo>
              <a:lnTo>
                <a:pt x="260374" y="186001"/>
              </a:lnTo>
              <a:lnTo>
                <a:pt x="520748" y="1860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60459" y="3592419"/>
        <a:ext cx="27648" cy="27648"/>
      </dsp:txXfrm>
    </dsp:sp>
    <dsp:sp modelId="{327143F0-D787-4770-AE3B-148DB5382901}">
      <dsp:nvSpPr>
        <dsp:cNvPr id="0" name=""/>
        <dsp:cNvSpPr/>
      </dsp:nvSpPr>
      <dsp:spPr>
        <a:xfrm>
          <a:off x="3713909" y="2808348"/>
          <a:ext cx="520748" cy="704894"/>
        </a:xfrm>
        <a:custGeom>
          <a:avLst/>
          <a:gdLst/>
          <a:ahLst/>
          <a:cxnLst/>
          <a:rect l="0" t="0" r="0" b="0"/>
          <a:pathLst>
            <a:path>
              <a:moveTo>
                <a:pt x="0" y="704894"/>
              </a:moveTo>
              <a:lnTo>
                <a:pt x="260374" y="704894"/>
              </a:lnTo>
              <a:lnTo>
                <a:pt x="260374" y="0"/>
              </a:lnTo>
              <a:lnTo>
                <a:pt x="5207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3952373" y="3138885"/>
        <a:ext cx="43819" cy="43819"/>
      </dsp:txXfrm>
    </dsp:sp>
    <dsp:sp modelId="{36E953CF-C7F1-4AB3-88D2-89E838135D60}">
      <dsp:nvSpPr>
        <dsp:cNvPr id="0" name=""/>
        <dsp:cNvSpPr/>
      </dsp:nvSpPr>
      <dsp:spPr>
        <a:xfrm>
          <a:off x="1005764" y="1993484"/>
          <a:ext cx="414335" cy="1519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167" y="0"/>
              </a:lnTo>
              <a:lnTo>
                <a:pt x="207167" y="1519757"/>
              </a:lnTo>
              <a:lnTo>
                <a:pt x="414335" y="15197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173551" y="2713983"/>
        <a:ext cx="78761" cy="78761"/>
      </dsp:txXfrm>
    </dsp:sp>
    <dsp:sp modelId="{0C19AD71-5724-4566-A500-B3222EE788EC}">
      <dsp:nvSpPr>
        <dsp:cNvPr id="0" name=""/>
        <dsp:cNvSpPr/>
      </dsp:nvSpPr>
      <dsp:spPr>
        <a:xfrm>
          <a:off x="3887601" y="1874931"/>
          <a:ext cx="529070" cy="101163"/>
        </a:xfrm>
        <a:custGeom>
          <a:avLst/>
          <a:gdLst/>
          <a:ahLst/>
          <a:cxnLst/>
          <a:rect l="0" t="0" r="0" b="0"/>
          <a:pathLst>
            <a:path>
              <a:moveTo>
                <a:pt x="0" y="101163"/>
              </a:moveTo>
              <a:lnTo>
                <a:pt x="264535" y="101163"/>
              </a:lnTo>
              <a:lnTo>
                <a:pt x="264535" y="0"/>
              </a:lnTo>
              <a:lnTo>
                <a:pt x="52907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138670" y="1912046"/>
        <a:ext cx="26932" cy="26932"/>
      </dsp:txXfrm>
    </dsp:sp>
    <dsp:sp modelId="{A1CA2599-4D8C-4218-BDA5-400F21DCBBF6}">
      <dsp:nvSpPr>
        <dsp:cNvPr id="0" name=""/>
        <dsp:cNvSpPr/>
      </dsp:nvSpPr>
      <dsp:spPr>
        <a:xfrm>
          <a:off x="1005764" y="1930374"/>
          <a:ext cx="5441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63110"/>
              </a:moveTo>
              <a:lnTo>
                <a:pt x="272062" y="63110"/>
              </a:lnTo>
              <a:lnTo>
                <a:pt x="272062" y="45720"/>
              </a:lnTo>
              <a:lnTo>
                <a:pt x="544125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1264217" y="1962484"/>
        <a:ext cx="27220" cy="27220"/>
      </dsp:txXfrm>
    </dsp:sp>
    <dsp:sp modelId="{451EF887-B3C9-4133-8E09-2CE9B3249899}">
      <dsp:nvSpPr>
        <dsp:cNvPr id="0" name=""/>
        <dsp:cNvSpPr/>
      </dsp:nvSpPr>
      <dsp:spPr>
        <a:xfrm>
          <a:off x="3757811" y="666823"/>
          <a:ext cx="520748" cy="38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374" y="0"/>
              </a:lnTo>
              <a:lnTo>
                <a:pt x="260374" y="382839"/>
              </a:lnTo>
              <a:lnTo>
                <a:pt x="520748" y="3828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002027" y="842084"/>
        <a:ext cx="32316" cy="32316"/>
      </dsp:txXfrm>
    </dsp:sp>
    <dsp:sp modelId="{B65D91FA-A3FB-448C-B00D-B075FA50DCCE}">
      <dsp:nvSpPr>
        <dsp:cNvPr id="0" name=""/>
        <dsp:cNvSpPr/>
      </dsp:nvSpPr>
      <dsp:spPr>
        <a:xfrm>
          <a:off x="3757811" y="327484"/>
          <a:ext cx="520748" cy="339338"/>
        </a:xfrm>
        <a:custGeom>
          <a:avLst/>
          <a:gdLst/>
          <a:ahLst/>
          <a:cxnLst/>
          <a:rect l="0" t="0" r="0" b="0"/>
          <a:pathLst>
            <a:path>
              <a:moveTo>
                <a:pt x="0" y="339338"/>
              </a:moveTo>
              <a:lnTo>
                <a:pt x="260374" y="339338"/>
              </a:lnTo>
              <a:lnTo>
                <a:pt x="260374" y="0"/>
              </a:lnTo>
              <a:lnTo>
                <a:pt x="52074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002646" y="481615"/>
        <a:ext cx="31077" cy="31077"/>
      </dsp:txXfrm>
    </dsp:sp>
    <dsp:sp modelId="{7C3CEC23-CE93-49A5-8E00-93D06A23C657}">
      <dsp:nvSpPr>
        <dsp:cNvPr id="0" name=""/>
        <dsp:cNvSpPr/>
      </dsp:nvSpPr>
      <dsp:spPr>
        <a:xfrm>
          <a:off x="1005764" y="666823"/>
          <a:ext cx="414335" cy="1326661"/>
        </a:xfrm>
        <a:custGeom>
          <a:avLst/>
          <a:gdLst/>
          <a:ahLst/>
          <a:cxnLst/>
          <a:rect l="0" t="0" r="0" b="0"/>
          <a:pathLst>
            <a:path>
              <a:moveTo>
                <a:pt x="0" y="1326661"/>
              </a:moveTo>
              <a:lnTo>
                <a:pt x="207167" y="1326661"/>
              </a:lnTo>
              <a:lnTo>
                <a:pt x="207167" y="0"/>
              </a:lnTo>
              <a:lnTo>
                <a:pt x="41433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1178186" y="1295407"/>
        <a:ext cx="69492" cy="69492"/>
      </dsp:txXfrm>
    </dsp:sp>
    <dsp:sp modelId="{5CE0A2CC-BA0D-49C4-81A6-D239CDA7FA4C}">
      <dsp:nvSpPr>
        <dsp:cNvPr id="0" name=""/>
        <dsp:cNvSpPr/>
      </dsp:nvSpPr>
      <dsp:spPr>
        <a:xfrm rot="16200000">
          <a:off x="-1343537" y="1637126"/>
          <a:ext cx="3985887" cy="712716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+mj-lt"/>
            </a:rPr>
            <a:t>Desarrollo del Lenguaje</a:t>
          </a:r>
        </a:p>
      </dsp:txBody>
      <dsp:txXfrm>
        <a:off x="-1343537" y="1637126"/>
        <a:ext cx="3985887" cy="712716"/>
      </dsp:txXfrm>
    </dsp:sp>
    <dsp:sp modelId="{E762D70C-A72E-4BE5-BD51-4065091854FF}">
      <dsp:nvSpPr>
        <dsp:cNvPr id="0" name=""/>
        <dsp:cNvSpPr/>
      </dsp:nvSpPr>
      <dsp:spPr>
        <a:xfrm>
          <a:off x="1420100" y="190272"/>
          <a:ext cx="2337711" cy="953101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+mj-lt"/>
            </a:rPr>
            <a:t>Teorías sobre el desarrollo del lenguaje </a:t>
          </a:r>
        </a:p>
      </dsp:txBody>
      <dsp:txXfrm>
        <a:off x="1420100" y="190272"/>
        <a:ext cx="2337711" cy="953101"/>
      </dsp:txXfrm>
    </dsp:sp>
    <dsp:sp modelId="{43B85B58-ACFA-476E-AB16-97F0B8AA4FD7}">
      <dsp:nvSpPr>
        <dsp:cNvPr id="0" name=""/>
        <dsp:cNvSpPr/>
      </dsp:nvSpPr>
      <dsp:spPr>
        <a:xfrm>
          <a:off x="4278560" y="33734"/>
          <a:ext cx="1977282" cy="587499"/>
        </a:xfrm>
        <a:prstGeom prst="rect">
          <a:avLst/>
        </a:prstGeom>
        <a:solidFill>
          <a:srgbClr val="B7F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+mj-lt"/>
            </a:rPr>
            <a:t>Teoría</a:t>
          </a:r>
          <a:r>
            <a:rPr lang="es-EC" sz="1200" kern="1200" baseline="0" dirty="0">
              <a:solidFill>
                <a:schemeClr val="tx1"/>
              </a:solidFill>
              <a:latin typeface="+mj-lt"/>
            </a:rPr>
            <a:t> Constructivista</a:t>
          </a:r>
          <a:endParaRPr lang="es-EC" sz="1200" kern="1200" dirty="0">
            <a:solidFill>
              <a:schemeClr val="tx1"/>
            </a:solidFill>
            <a:latin typeface="+mj-lt"/>
          </a:endParaRPr>
        </a:p>
      </dsp:txBody>
      <dsp:txXfrm>
        <a:off x="4278560" y="33734"/>
        <a:ext cx="1977282" cy="587499"/>
      </dsp:txXfrm>
    </dsp:sp>
    <dsp:sp modelId="{AE8ECECF-AEFC-4DCA-8A15-FF1F3FE81948}">
      <dsp:nvSpPr>
        <dsp:cNvPr id="0" name=""/>
        <dsp:cNvSpPr/>
      </dsp:nvSpPr>
      <dsp:spPr>
        <a:xfrm>
          <a:off x="4278560" y="799413"/>
          <a:ext cx="1970643" cy="500498"/>
        </a:xfrm>
        <a:prstGeom prst="rect">
          <a:avLst/>
        </a:prstGeom>
        <a:solidFill>
          <a:srgbClr val="B7FFB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kern="1200" dirty="0">
              <a:solidFill>
                <a:schemeClr val="tx1"/>
              </a:solidFill>
              <a:latin typeface="+mj-lt"/>
            </a:rPr>
            <a:t>Teoría Innatista</a:t>
          </a:r>
        </a:p>
      </dsp:txBody>
      <dsp:txXfrm>
        <a:off x="4278560" y="799413"/>
        <a:ext cx="1970643" cy="500498"/>
      </dsp:txXfrm>
    </dsp:sp>
    <dsp:sp modelId="{D004E1BD-61CB-46D6-99D2-17DAC74EDD97}">
      <dsp:nvSpPr>
        <dsp:cNvPr id="0" name=""/>
        <dsp:cNvSpPr/>
      </dsp:nvSpPr>
      <dsp:spPr>
        <a:xfrm>
          <a:off x="1549890" y="1619736"/>
          <a:ext cx="2337711" cy="71271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+mj-lt"/>
            </a:rPr>
            <a:t>Lenguaje</a:t>
          </a:r>
        </a:p>
      </dsp:txBody>
      <dsp:txXfrm>
        <a:off x="1549890" y="1619736"/>
        <a:ext cx="2337711" cy="712716"/>
      </dsp:txXfrm>
    </dsp:sp>
    <dsp:sp modelId="{A88EE183-F4AE-4515-B253-37A6F600DEF6}">
      <dsp:nvSpPr>
        <dsp:cNvPr id="0" name=""/>
        <dsp:cNvSpPr/>
      </dsp:nvSpPr>
      <dsp:spPr>
        <a:xfrm>
          <a:off x="4416672" y="1477071"/>
          <a:ext cx="2275574" cy="795719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C" sz="1400" kern="1200" dirty="0">
              <a:solidFill>
                <a:schemeClr val="tx1"/>
              </a:solidFill>
              <a:latin typeface="+mj-lt"/>
            </a:rPr>
            <a:t>Verbal</a:t>
          </a:r>
          <a:r>
            <a:rPr lang="es-EC" sz="1400" kern="1200" baseline="0" dirty="0">
              <a:solidFill>
                <a:schemeClr val="tx1"/>
              </a:solidFill>
              <a:latin typeface="+mj-lt"/>
            </a:rPr>
            <a:t> y No verbal</a:t>
          </a:r>
          <a:endParaRPr lang="es-EC" sz="1400" kern="1200" dirty="0">
            <a:solidFill>
              <a:schemeClr val="tx1"/>
            </a:solidFill>
            <a:latin typeface="+mj-lt"/>
          </a:endParaRPr>
        </a:p>
      </dsp:txBody>
      <dsp:txXfrm>
        <a:off x="4416672" y="1477071"/>
        <a:ext cx="2275574" cy="795719"/>
      </dsp:txXfrm>
    </dsp:sp>
    <dsp:sp modelId="{39387E1A-F445-40E6-882F-68F43F3B12EB}">
      <dsp:nvSpPr>
        <dsp:cNvPr id="0" name=""/>
        <dsp:cNvSpPr/>
      </dsp:nvSpPr>
      <dsp:spPr>
        <a:xfrm>
          <a:off x="1420100" y="2970341"/>
          <a:ext cx="2293808" cy="1085802"/>
        </a:xfrm>
        <a:prstGeom prst="rect">
          <a:avLst/>
        </a:prstGeom>
        <a:solidFill>
          <a:srgbClr val="FF99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+mj-lt"/>
            </a:rPr>
            <a:t>Instrumentos del desarrollo del lenguaje</a:t>
          </a:r>
        </a:p>
      </dsp:txBody>
      <dsp:txXfrm>
        <a:off x="1420100" y="2970341"/>
        <a:ext cx="2293808" cy="1085802"/>
      </dsp:txXfrm>
    </dsp:sp>
    <dsp:sp modelId="{26BA5730-74FA-4AE5-9783-8607105A6F50}">
      <dsp:nvSpPr>
        <dsp:cNvPr id="0" name=""/>
        <dsp:cNvSpPr/>
      </dsp:nvSpPr>
      <dsp:spPr>
        <a:xfrm>
          <a:off x="4234657" y="2451989"/>
          <a:ext cx="2355010" cy="712716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kern="1200" dirty="0">
              <a:solidFill>
                <a:schemeClr val="tx1"/>
              </a:solidFill>
              <a:latin typeface="+mj-lt"/>
            </a:rPr>
            <a:t>PLON – R</a:t>
          </a:r>
        </a:p>
      </dsp:txBody>
      <dsp:txXfrm>
        <a:off x="4234657" y="2451989"/>
        <a:ext cx="2355010" cy="712716"/>
      </dsp:txXfrm>
    </dsp:sp>
    <dsp:sp modelId="{F64E381E-E376-4FE6-89B5-63724CF4E6E6}">
      <dsp:nvSpPr>
        <dsp:cNvPr id="0" name=""/>
        <dsp:cNvSpPr/>
      </dsp:nvSpPr>
      <dsp:spPr>
        <a:xfrm>
          <a:off x="4234657" y="3342885"/>
          <a:ext cx="3058427" cy="712716"/>
        </a:xfrm>
        <a:prstGeom prst="rect">
          <a:avLst/>
        </a:prstGeom>
        <a:solidFill>
          <a:srgbClr val="FFCC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0" kern="1200" dirty="0">
              <a:solidFill>
                <a:schemeClr val="tx1"/>
              </a:solidFill>
              <a:latin typeface="+mj-lt"/>
            </a:rPr>
            <a:t>Prueba de neurofunciones</a:t>
          </a:r>
        </a:p>
      </dsp:txBody>
      <dsp:txXfrm>
        <a:off x="4234657" y="3342885"/>
        <a:ext cx="3058427" cy="7127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A2599-4D8C-4218-BDA5-400F21DCBBF6}">
      <dsp:nvSpPr>
        <dsp:cNvPr id="0" name=""/>
        <dsp:cNvSpPr/>
      </dsp:nvSpPr>
      <dsp:spPr>
        <a:xfrm>
          <a:off x="2509478" y="2028072"/>
          <a:ext cx="706506" cy="793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3253" y="0"/>
              </a:lnTo>
              <a:lnTo>
                <a:pt x="353253" y="793545"/>
              </a:lnTo>
              <a:lnTo>
                <a:pt x="706506" y="793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2836170" y="2398282"/>
        <a:ext cx="53124" cy="53124"/>
      </dsp:txXfrm>
    </dsp:sp>
    <dsp:sp modelId="{7C3CEC23-CE93-49A5-8E00-93D06A23C657}">
      <dsp:nvSpPr>
        <dsp:cNvPr id="0" name=""/>
        <dsp:cNvSpPr/>
      </dsp:nvSpPr>
      <dsp:spPr>
        <a:xfrm>
          <a:off x="2509478" y="1055808"/>
          <a:ext cx="522938" cy="972263"/>
        </a:xfrm>
        <a:custGeom>
          <a:avLst/>
          <a:gdLst/>
          <a:ahLst/>
          <a:cxnLst/>
          <a:rect l="0" t="0" r="0" b="0"/>
          <a:pathLst>
            <a:path>
              <a:moveTo>
                <a:pt x="0" y="972263"/>
              </a:moveTo>
              <a:lnTo>
                <a:pt x="261469" y="972263"/>
              </a:lnTo>
              <a:lnTo>
                <a:pt x="261469" y="0"/>
              </a:lnTo>
              <a:lnTo>
                <a:pt x="52293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00" kern="1200">
            <a:latin typeface="+mj-lt"/>
          </a:endParaRPr>
        </a:p>
      </dsp:txBody>
      <dsp:txXfrm>
        <a:off x="2743348" y="1514340"/>
        <a:ext cx="55198" cy="55198"/>
      </dsp:txXfrm>
    </dsp:sp>
    <dsp:sp modelId="{5CE0A2CC-BA0D-49C4-81A6-D239CDA7FA4C}">
      <dsp:nvSpPr>
        <dsp:cNvPr id="0" name=""/>
        <dsp:cNvSpPr/>
      </dsp:nvSpPr>
      <dsp:spPr>
        <a:xfrm rot="16200000">
          <a:off x="120484" y="1665692"/>
          <a:ext cx="4053230" cy="72475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b="1" kern="1200" dirty="0">
              <a:solidFill>
                <a:schemeClr val="tx1"/>
              </a:solidFill>
              <a:latin typeface="+mj-lt"/>
            </a:rPr>
            <a:t>Contexto educación en el confinamiento</a:t>
          </a:r>
        </a:p>
      </dsp:txBody>
      <dsp:txXfrm>
        <a:off x="120484" y="1665692"/>
        <a:ext cx="4053230" cy="724758"/>
      </dsp:txXfrm>
    </dsp:sp>
    <dsp:sp modelId="{E762D70C-A72E-4BE5-BD51-4065091854FF}">
      <dsp:nvSpPr>
        <dsp:cNvPr id="0" name=""/>
        <dsp:cNvSpPr/>
      </dsp:nvSpPr>
      <dsp:spPr>
        <a:xfrm>
          <a:off x="3032417" y="571206"/>
          <a:ext cx="2816491" cy="969204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+mj-lt"/>
            </a:rPr>
            <a:t>Plan educativo COVID- 19 - Aprendemos juntos en casa</a:t>
          </a:r>
          <a:endParaRPr lang="es-EC" sz="1400" b="1" kern="1200" dirty="0">
            <a:solidFill>
              <a:schemeClr val="tx1"/>
            </a:solidFill>
            <a:latin typeface="+mj-lt"/>
          </a:endParaRPr>
        </a:p>
      </dsp:txBody>
      <dsp:txXfrm>
        <a:off x="3032417" y="571206"/>
        <a:ext cx="2816491" cy="969204"/>
      </dsp:txXfrm>
    </dsp:sp>
    <dsp:sp modelId="{D004E1BD-61CB-46D6-99D2-17DAC74EDD97}">
      <dsp:nvSpPr>
        <dsp:cNvPr id="0" name=""/>
        <dsp:cNvSpPr/>
      </dsp:nvSpPr>
      <dsp:spPr>
        <a:xfrm>
          <a:off x="3215985" y="2459238"/>
          <a:ext cx="2711562" cy="724758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solidFill>
                <a:schemeClr val="tx1"/>
              </a:solidFill>
              <a:latin typeface="+mj-lt"/>
            </a:rPr>
            <a:t>Lineamientos para la evaluación en el nivel de educación inicial</a:t>
          </a:r>
        </a:p>
      </dsp:txBody>
      <dsp:txXfrm>
        <a:off x="3215985" y="2459238"/>
        <a:ext cx="2711562" cy="7247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96C4E-52E3-406B-9577-101D79774375}">
      <dsp:nvSpPr>
        <dsp:cNvPr id="0" name=""/>
        <dsp:cNvSpPr/>
      </dsp:nvSpPr>
      <dsp:spPr>
        <a:xfrm>
          <a:off x="140676" y="401514"/>
          <a:ext cx="1145380" cy="687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Modalidad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54095" y="414933"/>
        <a:ext cx="1118542" cy="431314"/>
      </dsp:txXfrm>
    </dsp:sp>
    <dsp:sp modelId="{2FEBE3F8-F2B7-4DD0-AF86-4F9FA6A2F238}">
      <dsp:nvSpPr>
        <dsp:cNvPr id="0" name=""/>
        <dsp:cNvSpPr/>
      </dsp:nvSpPr>
      <dsp:spPr>
        <a:xfrm>
          <a:off x="284225" y="940720"/>
          <a:ext cx="1366461" cy="8003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Campo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Bibliográfica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7667" y="964162"/>
        <a:ext cx="1319577" cy="753497"/>
      </dsp:txXfrm>
    </dsp:sp>
    <dsp:sp modelId="{BCE667C5-170F-4703-BE64-0CE6947F6B46}">
      <dsp:nvSpPr>
        <dsp:cNvPr id="0" name=""/>
        <dsp:cNvSpPr/>
      </dsp:nvSpPr>
      <dsp:spPr>
        <a:xfrm rot="21572490">
          <a:off x="1455159" y="480636"/>
          <a:ext cx="358521" cy="28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455160" y="538011"/>
        <a:ext cx="272971" cy="171100"/>
      </dsp:txXfrm>
    </dsp:sp>
    <dsp:sp modelId="{A8EB64CB-0168-4CB5-9EB3-2864A077F4C3}">
      <dsp:nvSpPr>
        <dsp:cNvPr id="0" name=""/>
        <dsp:cNvSpPr/>
      </dsp:nvSpPr>
      <dsp:spPr>
        <a:xfrm>
          <a:off x="1962490" y="386935"/>
          <a:ext cx="1145380" cy="687899"/>
        </a:xfrm>
        <a:prstGeom prst="roundRect">
          <a:avLst>
            <a:gd name="adj" fmla="val 10000"/>
          </a:avLst>
        </a:prstGeom>
        <a:solidFill>
          <a:schemeClr val="accent2">
            <a:hueOff val="-1948559"/>
            <a:satOff val="14975"/>
            <a:lumOff val="-2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Enfoque 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975909" y="400354"/>
        <a:ext cx="1118542" cy="431314"/>
      </dsp:txXfrm>
    </dsp:sp>
    <dsp:sp modelId="{A7F6E8E8-F888-42E8-B8B4-5EBA8782D219}">
      <dsp:nvSpPr>
        <dsp:cNvPr id="0" name=""/>
        <dsp:cNvSpPr/>
      </dsp:nvSpPr>
      <dsp:spPr>
        <a:xfrm>
          <a:off x="2115391" y="929682"/>
          <a:ext cx="1308768" cy="8188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948559"/>
              <a:satOff val="14975"/>
              <a:lumOff val="-2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Mixto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139374" y="953665"/>
        <a:ext cx="1260802" cy="770865"/>
      </dsp:txXfrm>
    </dsp:sp>
    <dsp:sp modelId="{1D378299-4FA5-425D-A848-F4C23D5655BF}">
      <dsp:nvSpPr>
        <dsp:cNvPr id="0" name=""/>
        <dsp:cNvSpPr/>
      </dsp:nvSpPr>
      <dsp:spPr>
        <a:xfrm rot="21549989">
          <a:off x="3301907" y="459280"/>
          <a:ext cx="411448" cy="28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2598079"/>
            <a:satOff val="19966"/>
            <a:lumOff val="-37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301912" y="516935"/>
        <a:ext cx="325898" cy="171100"/>
      </dsp:txXfrm>
    </dsp:sp>
    <dsp:sp modelId="{72E01B1C-7106-41A3-85A4-F93C14977428}">
      <dsp:nvSpPr>
        <dsp:cNvPr id="0" name=""/>
        <dsp:cNvSpPr/>
      </dsp:nvSpPr>
      <dsp:spPr>
        <a:xfrm>
          <a:off x="3884106" y="358978"/>
          <a:ext cx="1145380" cy="687899"/>
        </a:xfrm>
        <a:prstGeom prst="roundRect">
          <a:avLst>
            <a:gd name="adj" fmla="val 10000"/>
          </a:avLst>
        </a:prstGeom>
        <a:solidFill>
          <a:schemeClr val="accent2">
            <a:hueOff val="-3897119"/>
            <a:satOff val="29949"/>
            <a:lumOff val="-56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Tipo o nivel</a:t>
          </a:r>
        </a:p>
      </dsp:txBody>
      <dsp:txXfrm>
        <a:off x="3897525" y="372397"/>
        <a:ext cx="1118542" cy="431314"/>
      </dsp:txXfrm>
    </dsp:sp>
    <dsp:sp modelId="{5AE3F3DA-4555-4797-A234-5117317B68B4}">
      <dsp:nvSpPr>
        <dsp:cNvPr id="0" name=""/>
        <dsp:cNvSpPr/>
      </dsp:nvSpPr>
      <dsp:spPr>
        <a:xfrm>
          <a:off x="4026167" y="887346"/>
          <a:ext cx="1330450" cy="889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897119"/>
              <a:satOff val="29949"/>
              <a:lumOff val="-56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Exploratoria 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Descriptiva</a:t>
          </a:r>
          <a:endParaRPr lang="es-ES" sz="14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52209" y="913388"/>
        <a:ext cx="1278366" cy="837039"/>
      </dsp:txXfrm>
    </dsp:sp>
    <dsp:sp modelId="{B85304BC-08BF-44F3-8563-7B65DD8715ED}">
      <dsp:nvSpPr>
        <dsp:cNvPr id="0" name=""/>
        <dsp:cNvSpPr/>
      </dsp:nvSpPr>
      <dsp:spPr>
        <a:xfrm rot="21496110">
          <a:off x="5226160" y="415906"/>
          <a:ext cx="417341" cy="28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5196159"/>
            <a:satOff val="39933"/>
            <a:lumOff val="-75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26180" y="474231"/>
        <a:ext cx="331791" cy="171100"/>
      </dsp:txXfrm>
    </dsp:sp>
    <dsp:sp modelId="{BA63DEDC-4B8D-4A4F-A5C3-F2610EACADB4}">
      <dsp:nvSpPr>
        <dsp:cNvPr id="0" name=""/>
        <dsp:cNvSpPr/>
      </dsp:nvSpPr>
      <dsp:spPr>
        <a:xfrm>
          <a:off x="5816564" y="300561"/>
          <a:ext cx="1145380" cy="687899"/>
        </a:xfrm>
        <a:prstGeom prst="roundRect">
          <a:avLst>
            <a:gd name="adj" fmla="val 10000"/>
          </a:avLst>
        </a:prstGeom>
        <a:solidFill>
          <a:schemeClr val="accent2">
            <a:hueOff val="-5845678"/>
            <a:satOff val="44924"/>
            <a:lumOff val="-8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Población y muestra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829983" y="313980"/>
        <a:ext cx="1118542" cy="431314"/>
      </dsp:txXfrm>
    </dsp:sp>
    <dsp:sp modelId="{0132317D-F083-4BEA-8EB7-7D4F7627BC5E}">
      <dsp:nvSpPr>
        <dsp:cNvPr id="0" name=""/>
        <dsp:cNvSpPr/>
      </dsp:nvSpPr>
      <dsp:spPr>
        <a:xfrm>
          <a:off x="5863569" y="829500"/>
          <a:ext cx="1520561" cy="1039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845678"/>
              <a:satOff val="44924"/>
              <a:lumOff val="-8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Docentes de los 6 Centros de Desarrollo Infantil Integral</a:t>
          </a:r>
        </a:p>
      </dsp:txBody>
      <dsp:txXfrm>
        <a:off x="5894008" y="859939"/>
        <a:ext cx="1459683" cy="978380"/>
      </dsp:txXfrm>
    </dsp:sp>
    <dsp:sp modelId="{5D94E9AF-4BCA-4DB5-87C9-76AC011E1367}">
      <dsp:nvSpPr>
        <dsp:cNvPr id="0" name=""/>
        <dsp:cNvSpPr/>
      </dsp:nvSpPr>
      <dsp:spPr>
        <a:xfrm rot="61178">
          <a:off x="7157335" y="404411"/>
          <a:ext cx="414363" cy="285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794238"/>
            <a:satOff val="59899"/>
            <a:lumOff val="-1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50" kern="1200">
            <a:solidFill>
              <a:sysClr val="window" lastClr="FFFFFF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157342" y="460683"/>
        <a:ext cx="328813" cy="171100"/>
      </dsp:txXfrm>
    </dsp:sp>
    <dsp:sp modelId="{499E79A1-1BDB-4734-9B13-E6C9C41AA6E7}">
      <dsp:nvSpPr>
        <dsp:cNvPr id="0" name=""/>
        <dsp:cNvSpPr/>
      </dsp:nvSpPr>
      <dsp:spPr>
        <a:xfrm>
          <a:off x="7743638" y="337232"/>
          <a:ext cx="1412082" cy="687899"/>
        </a:xfrm>
        <a:prstGeom prst="roundRect">
          <a:avLst>
            <a:gd name="adj" fmla="val 10000"/>
          </a:avLst>
        </a:prstGeom>
        <a:solidFill>
          <a:schemeClr val="accent2">
            <a:hueOff val="-7794238"/>
            <a:satOff val="59899"/>
            <a:lumOff val="-1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Instrumentos</a:t>
          </a:r>
          <a:endParaRPr lang="es-ES" sz="1400" b="1" kern="1200" dirty="0">
            <a:solidFill>
              <a:schemeClr val="tx1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757057" y="350651"/>
        <a:ext cx="1385244" cy="431314"/>
      </dsp:txXfrm>
    </dsp:sp>
    <dsp:sp modelId="{21B8B9ED-F52E-4539-8E8F-C4CAC4E3659A}">
      <dsp:nvSpPr>
        <dsp:cNvPr id="0" name=""/>
        <dsp:cNvSpPr/>
      </dsp:nvSpPr>
      <dsp:spPr>
        <a:xfrm>
          <a:off x="7999057" y="838069"/>
          <a:ext cx="1203554" cy="1022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794238"/>
              <a:satOff val="59899"/>
              <a:lumOff val="-1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Encuestas con su respectiva fiabilidad </a:t>
          </a:r>
          <a:endParaRPr lang="es-ES" sz="12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8028991" y="868003"/>
        <a:ext cx="1143686" cy="962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C470-B909-4811-8BF6-585986CC0298}">
      <dsp:nvSpPr>
        <dsp:cNvPr id="0" name=""/>
        <dsp:cNvSpPr/>
      </dsp:nvSpPr>
      <dsp:spPr>
        <a:xfrm>
          <a:off x="0" y="555933"/>
          <a:ext cx="84257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712980-E729-4942-BF0C-8E910F44BEB0}">
      <dsp:nvSpPr>
        <dsp:cNvPr id="0" name=""/>
        <dsp:cNvSpPr/>
      </dsp:nvSpPr>
      <dsp:spPr>
        <a:xfrm>
          <a:off x="421289" y="68232"/>
          <a:ext cx="7234074" cy="679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32" tIns="0" rIns="2229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Las docentes consideran que la evaluación es un proceso  importante, ya que facilita conocer las destrezas que los niños. </a:t>
          </a:r>
          <a:endParaRPr lang="es-EC" sz="1400" kern="1200" dirty="0"/>
        </a:p>
      </dsp:txBody>
      <dsp:txXfrm>
        <a:off x="454463" y="101406"/>
        <a:ext cx="7167726" cy="613233"/>
      </dsp:txXfrm>
    </dsp:sp>
    <dsp:sp modelId="{20C878E3-725B-4777-A9FF-C79EDD904029}">
      <dsp:nvSpPr>
        <dsp:cNvPr id="0" name=""/>
        <dsp:cNvSpPr/>
      </dsp:nvSpPr>
      <dsp:spPr>
        <a:xfrm>
          <a:off x="0" y="1442183"/>
          <a:ext cx="84257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0796C-302F-42E8-81BD-E37C4B904ED8}">
      <dsp:nvSpPr>
        <dsp:cNvPr id="0" name=""/>
        <dsp:cNvSpPr/>
      </dsp:nvSpPr>
      <dsp:spPr>
        <a:xfrm>
          <a:off x="421289" y="953733"/>
          <a:ext cx="7575217" cy="6803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32" tIns="0" rIns="2229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s-EC" sz="1400" kern="1200" dirty="0"/>
            <a:t>Las técnica e instrumentos de evaluación en el área del lenguaje deben tener pertinencia, confiabilidad y validez</a:t>
          </a:r>
        </a:p>
      </dsp:txBody>
      <dsp:txXfrm>
        <a:off x="454500" y="986944"/>
        <a:ext cx="7508795" cy="613907"/>
      </dsp:txXfrm>
    </dsp:sp>
    <dsp:sp modelId="{66D57339-282F-48CA-9642-6C99AE7DBFBD}">
      <dsp:nvSpPr>
        <dsp:cNvPr id="0" name=""/>
        <dsp:cNvSpPr/>
      </dsp:nvSpPr>
      <dsp:spPr>
        <a:xfrm>
          <a:off x="0" y="2439331"/>
          <a:ext cx="84257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9E51E-2C21-4905-B109-F0F298B6EA9F}">
      <dsp:nvSpPr>
        <dsp:cNvPr id="0" name=""/>
        <dsp:cNvSpPr/>
      </dsp:nvSpPr>
      <dsp:spPr>
        <a:xfrm>
          <a:off x="401129" y="1839983"/>
          <a:ext cx="8022589" cy="791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32" tIns="0" rIns="2229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El registro anecdótico y la lista de cotejo fueron los instrumentos de evaluación más utilizados durante la emergencia sanitaria por el Covid 19, debido a que por medio de la observación se puede tener información directa y objetiva</a:t>
          </a:r>
          <a:endParaRPr lang="es-EC" sz="1400" kern="1200" dirty="0"/>
        </a:p>
      </dsp:txBody>
      <dsp:txXfrm>
        <a:off x="439754" y="1878608"/>
        <a:ext cx="7945339" cy="713978"/>
      </dsp:txXfrm>
    </dsp:sp>
    <dsp:sp modelId="{BF372C1F-7713-4CBB-97F4-66A506963497}">
      <dsp:nvSpPr>
        <dsp:cNvPr id="0" name=""/>
        <dsp:cNvSpPr/>
      </dsp:nvSpPr>
      <dsp:spPr>
        <a:xfrm>
          <a:off x="0" y="3516797"/>
          <a:ext cx="8425784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8CFC8-209C-44FD-B031-B65D498AF761}">
      <dsp:nvSpPr>
        <dsp:cNvPr id="0" name=""/>
        <dsp:cNvSpPr/>
      </dsp:nvSpPr>
      <dsp:spPr>
        <a:xfrm>
          <a:off x="401129" y="2837131"/>
          <a:ext cx="8022589" cy="8715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932" tIns="0" rIns="222932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Hubo capacitaciones organizadas por los Directivos de los Centro de Desarrollo Infantil Integral debido a la pandemia </a:t>
          </a:r>
          <a:r>
            <a:rPr lang="es-EC" sz="1400" kern="1200" dirty="0" err="1"/>
            <a:t>Covid</a:t>
          </a:r>
          <a:r>
            <a:rPr lang="es-EC" sz="1400" kern="1200" dirty="0"/>
            <a:t> -19 para mejorar los procesos de evaluación y así fortalecer la calidad educativa de los niños y niñas</a:t>
          </a:r>
        </a:p>
      </dsp:txBody>
      <dsp:txXfrm>
        <a:off x="443674" y="2879676"/>
        <a:ext cx="7937499" cy="786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87664a2081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87664a2081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2374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187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047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2022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87664a200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87664a200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514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085b9f78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085b9f78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085b9f78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085b9f78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2689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8085b9f786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8085b9f786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471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80cb239799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80cb239799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5400000">
            <a:off x="-1515884" y="-1719378"/>
            <a:ext cx="3679200" cy="36792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708000" y="399750"/>
            <a:ext cx="7728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-2175913">
            <a:off x="6501213" y="3908853"/>
            <a:ext cx="1705595" cy="1705595"/>
          </a:xfrm>
          <a:prstGeom prst="blockArc">
            <a:avLst>
              <a:gd name="adj1" fmla="val 13003178"/>
              <a:gd name="adj2" fmla="val 2121832"/>
              <a:gd name="adj3" fmla="val 2502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1355650" y="744575"/>
            <a:ext cx="6261600" cy="23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3;p2"/>
          <p:cNvSpPr txBox="1"/>
          <p:nvPr/>
        </p:nvSpPr>
        <p:spPr>
          <a:xfrm>
            <a:off x="1355650" y="3396875"/>
            <a:ext cx="4048500" cy="5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14;p2"/>
          <p:cNvSpPr txBox="1"/>
          <p:nvPr/>
        </p:nvSpPr>
        <p:spPr>
          <a:xfrm>
            <a:off x="1080000" y="2834125"/>
            <a:ext cx="68400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441200" y="1455663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accen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649875" y="3207913"/>
            <a:ext cx="3823800" cy="62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 rot="10800000">
            <a:off x="7843922" y="-1058801"/>
            <a:ext cx="2481900" cy="2481900"/>
          </a:xfrm>
          <a:prstGeom prst="blockArc">
            <a:avLst>
              <a:gd name="adj1" fmla="val 15904124"/>
              <a:gd name="adj2" fmla="val 722519"/>
              <a:gd name="adj3" fmla="val 727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4458820">
            <a:off x="-1488663" y="4124021"/>
            <a:ext cx="2387832" cy="2387832"/>
          </a:xfrm>
          <a:prstGeom prst="blockArc">
            <a:avLst>
              <a:gd name="adj1" fmla="val 12582103"/>
              <a:gd name="adj2" fmla="val 16685375"/>
              <a:gd name="adj3" fmla="val 10255"/>
            </a:avLst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/>
          <p:nvPr/>
        </p:nvSpPr>
        <p:spPr>
          <a:xfrm>
            <a:off x="909825" y="1507250"/>
            <a:ext cx="7315200" cy="3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31;p4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094125" y="281670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963450" y="1133350"/>
            <a:ext cx="7217100" cy="30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200"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8301363" y="4271528"/>
            <a:ext cx="1705500" cy="1705500"/>
          </a:xfrm>
          <a:prstGeom prst="blockArc">
            <a:avLst>
              <a:gd name="adj1" fmla="val 10676778"/>
              <a:gd name="adj2" fmla="val 16322302"/>
              <a:gd name="adj3" fmla="val 11982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5400000">
            <a:off x="-1062873" y="-1049951"/>
            <a:ext cx="1957800" cy="1957800"/>
          </a:xfrm>
          <a:prstGeom prst="blockArc">
            <a:avLst>
              <a:gd name="adj1" fmla="val 16339879"/>
              <a:gd name="adj2" fmla="val 21412310"/>
              <a:gd name="adj3" fmla="val 1204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ubTitle" idx="1"/>
          </p:nvPr>
        </p:nvSpPr>
        <p:spPr>
          <a:xfrm>
            <a:off x="1086359" y="2562701"/>
            <a:ext cx="3552000" cy="15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‹Nº›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62" name="Google Shape;62;p9"/>
          <p:cNvSpPr/>
          <p:nvPr/>
        </p:nvSpPr>
        <p:spPr>
          <a:xfrm rot="-900094">
            <a:off x="3798381" y="4368678"/>
            <a:ext cx="1783690" cy="1783980"/>
          </a:xfrm>
          <a:prstGeom prst="blockArc">
            <a:avLst>
              <a:gd name="adj1" fmla="val 12085351"/>
              <a:gd name="adj2" fmla="val 16819483"/>
              <a:gd name="adj3" fmla="val 1755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4572000" y="-73925"/>
            <a:ext cx="4572000" cy="53088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5298300" y="2567075"/>
            <a:ext cx="31194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65;p9"/>
          <p:cNvSpPr txBox="1"/>
          <p:nvPr/>
        </p:nvSpPr>
        <p:spPr>
          <a:xfrm>
            <a:off x="5298300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5208725" y="4049375"/>
            <a:ext cx="31194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9"/>
          <p:cNvSpPr txBox="1"/>
          <p:nvPr/>
        </p:nvSpPr>
        <p:spPr>
          <a:xfrm>
            <a:off x="5387850" y="3299075"/>
            <a:ext cx="31194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5021275" y="810000"/>
            <a:ext cx="3549600" cy="38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602400" y="862850"/>
            <a:ext cx="3549600" cy="318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bg>
      <p:bgPr>
        <a:solidFill>
          <a:schemeClr val="accent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/>
          <p:nvPr/>
        </p:nvSpPr>
        <p:spPr>
          <a:xfrm rot="-6299986">
            <a:off x="7656229" y="3062123"/>
            <a:ext cx="3353359" cy="3679155"/>
          </a:xfrm>
          <a:prstGeom prst="blockArc">
            <a:avLst>
              <a:gd name="adj1" fmla="val 16550563"/>
              <a:gd name="adj2" fmla="val 608065"/>
              <a:gd name="adj3" fmla="val 8235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9"/>
          <p:cNvSpPr/>
          <p:nvPr/>
        </p:nvSpPr>
        <p:spPr>
          <a:xfrm rot="8596392">
            <a:off x="-759489" y="-901893"/>
            <a:ext cx="1705685" cy="1705685"/>
          </a:xfrm>
          <a:prstGeom prst="blockArc">
            <a:avLst>
              <a:gd name="adj1" fmla="val 13159347"/>
              <a:gd name="adj2" fmla="val 19114359"/>
              <a:gd name="adj3" fmla="val 21488"/>
            </a:avLst>
          </a:prstGeom>
          <a:solidFill>
            <a:srgbClr val="BDC1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rot="10800000">
            <a:off x="516000" y="399750"/>
            <a:ext cx="8112000" cy="4344000"/>
          </a:xfrm>
          <a:prstGeom prst="round1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9"/>
          <p:cNvSpPr txBox="1"/>
          <p:nvPr/>
        </p:nvSpPr>
        <p:spPr>
          <a:xfrm>
            <a:off x="1094125" y="1417550"/>
            <a:ext cx="6818100" cy="21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7316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5261025" y="3460725"/>
            <a:ext cx="26511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b="1">
              <a:solidFill>
                <a:srgbClr val="FFC8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 txBox="1">
            <a:spLocks noGrp="1"/>
          </p:cNvSpPr>
          <p:nvPr>
            <p:ph type="title"/>
          </p:nvPr>
        </p:nvSpPr>
        <p:spPr>
          <a:xfrm>
            <a:off x="1094125" y="1417550"/>
            <a:ext cx="6678300" cy="19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ubTitle" idx="1"/>
          </p:nvPr>
        </p:nvSpPr>
        <p:spPr>
          <a:xfrm>
            <a:off x="1094125" y="3504250"/>
            <a:ext cx="6635100" cy="4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_1">
    <p:bg>
      <p:bgPr>
        <a:noFill/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-5400000">
            <a:off x="7965010" y="-1097203"/>
            <a:ext cx="2387700" cy="2387700"/>
          </a:xfrm>
          <a:prstGeom prst="blockArc">
            <a:avLst>
              <a:gd name="adj1" fmla="val 10820796"/>
              <a:gd name="adj2" fmla="val 16556050"/>
              <a:gd name="adj3" fmla="val 10848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/>
          <p:nvPr/>
        </p:nvSpPr>
        <p:spPr>
          <a:xfrm>
            <a:off x="-154350" y="236675"/>
            <a:ext cx="9452700" cy="661500"/>
          </a:xfrm>
          <a:prstGeom prst="rect">
            <a:avLst/>
          </a:prstGeom>
          <a:solidFill>
            <a:srgbClr val="75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1"/>
          <p:cNvSpPr txBox="1"/>
          <p:nvPr/>
        </p:nvSpPr>
        <p:spPr>
          <a:xfrm>
            <a:off x="1094125" y="389075"/>
            <a:ext cx="6825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p21"/>
          <p:cNvSpPr/>
          <p:nvPr/>
        </p:nvSpPr>
        <p:spPr>
          <a:xfrm rot="-900003">
            <a:off x="-1468002" y="4320800"/>
            <a:ext cx="2387761" cy="2387761"/>
          </a:xfrm>
          <a:prstGeom prst="blockArc">
            <a:avLst>
              <a:gd name="adj1" fmla="val 17506725"/>
              <a:gd name="adj2" fmla="val 21555750"/>
              <a:gd name="adj3" fmla="val 9524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xfrm>
            <a:off x="1094125" y="281075"/>
            <a:ext cx="773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">
    <p:bg>
      <p:bgPr>
        <a:noFill/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4"/>
          <p:cNvSpPr/>
          <p:nvPr/>
        </p:nvSpPr>
        <p:spPr>
          <a:xfrm rot="-5400000">
            <a:off x="8177603" y="-1151798"/>
            <a:ext cx="1948500" cy="1948500"/>
          </a:xfrm>
          <a:prstGeom prst="blockArc">
            <a:avLst>
              <a:gd name="adj1" fmla="val 10796618"/>
              <a:gd name="adj2" fmla="val 15882085"/>
              <a:gd name="adj3" fmla="val 7819"/>
            </a:avLst>
          </a:prstGeom>
          <a:solidFill>
            <a:srgbClr val="C2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4"/>
          <p:cNvSpPr/>
          <p:nvPr/>
        </p:nvSpPr>
        <p:spPr>
          <a:xfrm rot="-900003">
            <a:off x="-1427327" y="3995525"/>
            <a:ext cx="2387761" cy="2387761"/>
          </a:xfrm>
          <a:prstGeom prst="blockArc">
            <a:avLst>
              <a:gd name="adj1" fmla="val 17683086"/>
              <a:gd name="adj2" fmla="val 837016"/>
              <a:gd name="adj3" fmla="val 92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>
            <a:spLocks noGrp="1"/>
          </p:cNvSpPr>
          <p:nvPr>
            <p:ph type="title"/>
          </p:nvPr>
        </p:nvSpPr>
        <p:spPr>
          <a:xfrm>
            <a:off x="938675" y="1236950"/>
            <a:ext cx="3613800" cy="12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4"/>
          <p:cNvSpPr txBox="1">
            <a:spLocks noGrp="1"/>
          </p:cNvSpPr>
          <p:nvPr>
            <p:ph type="subTitle" idx="1"/>
          </p:nvPr>
        </p:nvSpPr>
        <p:spPr>
          <a:xfrm>
            <a:off x="1028700" y="2030575"/>
            <a:ext cx="3613800" cy="24126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_1_1_1_1">
    <p:bg>
      <p:bgPr>
        <a:solidFill>
          <a:schemeClr val="accent2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●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ontserrat"/>
              <a:buChar char="○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Montserrat"/>
              <a:buChar char="■"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5" r:id="rId5"/>
    <p:sldLayoutId id="2147483665" r:id="rId6"/>
    <p:sldLayoutId id="2147483667" r:id="rId7"/>
    <p:sldLayoutId id="2147483670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85E588-34AC-476A-82B9-2DE67DEC5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489" y="515649"/>
            <a:ext cx="2905909" cy="750503"/>
          </a:xfrm>
          <a:prstGeom prst="rect">
            <a:avLst/>
          </a:prstGeom>
        </p:spPr>
      </p:pic>
      <p:sp>
        <p:nvSpPr>
          <p:cNvPr id="8" name="6 CuadroTexto">
            <a:extLst>
              <a:ext uri="{FF2B5EF4-FFF2-40B4-BE49-F238E27FC236}">
                <a16:creationId xmlns:a16="http://schemas.microsoft.com/office/drawing/2014/main" id="{4789A3C8-9A0D-40E0-B9BB-24FF61C48978}"/>
              </a:ext>
            </a:extLst>
          </p:cNvPr>
          <p:cNvSpPr txBox="1"/>
          <p:nvPr/>
        </p:nvSpPr>
        <p:spPr>
          <a:xfrm>
            <a:off x="368523" y="1354119"/>
            <a:ext cx="8406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 de las Fuerzas Armadas - ESPE</a:t>
            </a:r>
          </a:p>
          <a:p>
            <a:pPr algn="ctr">
              <a:defRPr/>
            </a:pP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Ciencias Humanas y Sociales</a:t>
            </a:r>
          </a:p>
          <a:p>
            <a:pPr algn="ctr">
              <a:defRPr/>
            </a:pP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Carrera de Licenciatura en Ciencias de la Educación mención Educación Infantil</a:t>
            </a: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781240E8-2833-4D92-B608-4FF52BCE46B3}"/>
              </a:ext>
            </a:extLst>
          </p:cNvPr>
          <p:cNvSpPr txBox="1"/>
          <p:nvPr/>
        </p:nvSpPr>
        <p:spPr>
          <a:xfrm>
            <a:off x="368523" y="2180178"/>
            <a:ext cx="824490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95" algn="ctr">
              <a:spcAft>
                <a:spcPts val="600"/>
              </a:spcAft>
              <a:defRPr/>
            </a:pPr>
            <a:r>
              <a:rPr lang="es-EC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titulación previo a la obtención del título de Licenciada en Ciencias de la Educación mención Educación Infantil</a:t>
            </a:r>
          </a:p>
          <a:p>
            <a:pPr indent="252095" algn="ctr">
              <a:spcAft>
                <a:spcPts val="600"/>
              </a:spcAft>
              <a:defRPr/>
            </a:pPr>
            <a:r>
              <a:rPr lang="es-ES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Lenguaje oral y las técnicas e instrumentos de evaluación en los niños de inicial durante la pandemia covid-19 en los 6 Centros de Desarrollo Infantil Integral del sector sur de Quito</a:t>
            </a:r>
            <a:endParaRPr lang="es-EC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10 CuadroTexto">
            <a:extLst>
              <a:ext uri="{FF2B5EF4-FFF2-40B4-BE49-F238E27FC236}">
                <a16:creationId xmlns:a16="http://schemas.microsoft.com/office/drawing/2014/main" id="{12EBF5B7-613D-44C7-897C-F29EF3945740}"/>
              </a:ext>
            </a:extLst>
          </p:cNvPr>
          <p:cNvSpPr txBox="1"/>
          <p:nvPr/>
        </p:nvSpPr>
        <p:spPr>
          <a:xfrm>
            <a:off x="3064318" y="3298624"/>
            <a:ext cx="251863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>
              <a:defRPr/>
            </a:pPr>
            <a:r>
              <a:rPr lang="es-EC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Autoras: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Belén Carolina Suarez Bonilla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s-EC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Solange Estefanía Tapia Casa</a:t>
            </a:r>
            <a:endParaRPr lang="es-EC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1 CuadroTexto">
            <a:extLst>
              <a:ext uri="{FF2B5EF4-FFF2-40B4-BE49-F238E27FC236}">
                <a16:creationId xmlns:a16="http://schemas.microsoft.com/office/drawing/2014/main" id="{40E1776B-3868-4230-A0AA-5B35A5F17031}"/>
              </a:ext>
            </a:extLst>
          </p:cNvPr>
          <p:cNvSpPr txBox="1"/>
          <p:nvPr/>
        </p:nvSpPr>
        <p:spPr>
          <a:xfrm>
            <a:off x="3283929" y="4009888"/>
            <a:ext cx="22990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Directora: MSc. Estefanía Cruz</a:t>
            </a:r>
          </a:p>
        </p:txBody>
      </p:sp>
      <p:sp>
        <p:nvSpPr>
          <p:cNvPr id="12" name="11 CuadroTexto">
            <a:extLst>
              <a:ext uri="{FF2B5EF4-FFF2-40B4-BE49-F238E27FC236}">
                <a16:creationId xmlns:a16="http://schemas.microsoft.com/office/drawing/2014/main" id="{EF813555-99C8-4916-8AD3-1DF19939328D}"/>
              </a:ext>
            </a:extLst>
          </p:cNvPr>
          <p:cNvSpPr txBox="1"/>
          <p:nvPr/>
        </p:nvSpPr>
        <p:spPr>
          <a:xfrm>
            <a:off x="3856098" y="4408169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Sangolquí</a:t>
            </a:r>
            <a:r>
              <a:rPr lang="es-EC" b="1" dirty="0">
                <a:solidFill>
                  <a:prstClr val="black"/>
                </a:solidFill>
                <a:latin typeface="Candara" panose="020E0502030303020204" pitchFamily="34" charset="0"/>
                <a:cs typeface="Raavi" pitchFamily="34" charset="0"/>
              </a:rPr>
              <a:t>, </a:t>
            </a:r>
            <a:r>
              <a:rPr lang="es-EC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es-EC" b="1" dirty="0">
                <a:solidFill>
                  <a:prstClr val="black"/>
                </a:solidFill>
                <a:latin typeface="Candara" panose="020E0502030303020204" pitchFamily="34" charset="0"/>
                <a:cs typeface="Raavi" pitchFamily="34" charset="0"/>
              </a:rPr>
              <a:t> </a:t>
            </a:r>
          </a:p>
        </p:txBody>
      </p:sp>
      <p:pic>
        <p:nvPicPr>
          <p:cNvPr id="13" name="Imagen 18">
            <a:extLst>
              <a:ext uri="{FF2B5EF4-FFF2-40B4-BE49-F238E27FC236}">
                <a16:creationId xmlns:a16="http://schemas.microsoft.com/office/drawing/2014/main" id="{039A5A33-16CF-46C8-B508-05B9936DB2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090" y="399996"/>
            <a:ext cx="1307805" cy="110452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DC207B9-BDCB-4ADE-BC2B-E79AC6A0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881" y="1167651"/>
            <a:ext cx="2170075" cy="536972"/>
          </a:xfr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es-EC" sz="2800" dirty="0">
                <a:solidFill>
                  <a:schemeClr val="tx1"/>
                </a:solidFill>
                <a:latin typeface="+mj-lt"/>
              </a:rPr>
              <a:t>Encuesta 1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5C8A6E5-7819-4E4D-9B49-7FE65DCF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691" y="672439"/>
            <a:ext cx="4310019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FD5AAA6-C409-4BDA-8A10-8555DA898530}"/>
              </a:ext>
            </a:extLst>
          </p:cNvPr>
          <p:cNvSpPr/>
          <p:nvPr/>
        </p:nvSpPr>
        <p:spPr>
          <a:xfrm>
            <a:off x="2149229" y="1873955"/>
            <a:ext cx="327377" cy="41768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5718A8C-7E5B-4989-8642-8E5352D13045}"/>
              </a:ext>
            </a:extLst>
          </p:cNvPr>
          <p:cNvSpPr txBox="1">
            <a:spLocks/>
          </p:cNvSpPr>
          <p:nvPr/>
        </p:nvSpPr>
        <p:spPr>
          <a:xfrm>
            <a:off x="348650" y="2460976"/>
            <a:ext cx="3928533" cy="1576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+mj-lt"/>
              </a:rPr>
              <a:t>Objetivo: </a:t>
            </a:r>
            <a:r>
              <a:rPr lang="es-EC" sz="1400" b="0" dirty="0">
                <a:solidFill>
                  <a:schemeClr val="tx1"/>
                </a:solidFill>
                <a:latin typeface="+mj-lt"/>
              </a:rPr>
              <a:t>Determinar el proceso de evaluación que son aplicados por los docentes del nivel inicial en el área del lenguaje.</a:t>
            </a:r>
            <a:endParaRPr lang="es-EC" sz="14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677A7F-CDCD-45AF-8C45-9417B7A1D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44" y="72842"/>
            <a:ext cx="1010143" cy="10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90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33">
            <a:extLst>
              <a:ext uri="{FF2B5EF4-FFF2-40B4-BE49-F238E27FC236}">
                <a16:creationId xmlns:a16="http://schemas.microsoft.com/office/drawing/2014/main" id="{E2A8CBF3-A71A-419A-8524-7A2FBA680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484" y="230207"/>
            <a:ext cx="773906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>
                <a:solidFill>
                  <a:schemeClr val="tx1"/>
                </a:solidFill>
                <a:latin typeface="+mj-lt"/>
              </a:rPr>
              <a:t>Análisis y resultados 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7D27ACB6-50FE-4630-A027-C7874BC9FEE8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760DDD3-9318-4D3B-9682-396D26B99E3A}"/>
              </a:ext>
            </a:extLst>
          </p:cNvPr>
          <p:cNvSpPr/>
          <p:nvPr/>
        </p:nvSpPr>
        <p:spPr>
          <a:xfrm>
            <a:off x="341272" y="1171463"/>
            <a:ext cx="8647289" cy="573087"/>
          </a:xfrm>
          <a:prstGeom prst="roundRect">
            <a:avLst/>
          </a:prstGeom>
          <a:solidFill>
            <a:srgbClr val="FFE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6:</a:t>
            </a:r>
            <a:r>
              <a:rPr lang="es-ES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C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Ámbitos </a:t>
            </a:r>
            <a:r>
              <a:rPr lang="es-EC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que se han trabajado con mayor atención con los niños durante la pandemia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104E1C58-E76C-4353-8D3B-0663D4C6B5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42701"/>
              </p:ext>
            </p:extLst>
          </p:nvPr>
        </p:nvGraphicFramePr>
        <p:xfrm>
          <a:off x="169334" y="2174712"/>
          <a:ext cx="4188178" cy="259093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580444">
                  <a:extLst>
                    <a:ext uri="{9D8B030D-6E8A-4147-A177-3AD203B41FA5}">
                      <a16:colId xmlns:a16="http://schemas.microsoft.com/office/drawing/2014/main" val="648980351"/>
                    </a:ext>
                  </a:extLst>
                </a:gridCol>
                <a:gridCol w="1174044">
                  <a:extLst>
                    <a:ext uri="{9D8B030D-6E8A-4147-A177-3AD203B41FA5}">
                      <a16:colId xmlns:a16="http://schemas.microsoft.com/office/drawing/2014/main" val="163521304"/>
                    </a:ext>
                  </a:extLst>
                </a:gridCol>
                <a:gridCol w="1433690">
                  <a:extLst>
                    <a:ext uri="{9D8B030D-6E8A-4147-A177-3AD203B41FA5}">
                      <a16:colId xmlns:a16="http://schemas.microsoft.com/office/drawing/2014/main" val="1308609533"/>
                    </a:ext>
                  </a:extLst>
                </a:gridCol>
              </a:tblGrid>
              <a:tr h="148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Opciones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Porcentaje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637889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Vinculación emociona y social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13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26%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996511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Descubrimiento del medio natural y cultural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9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18%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1090710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Manifestación del lenguaje verbal y no verbal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24%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167422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Exploración del cuerpo y motricidad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16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32%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70135253"/>
                  </a:ext>
                </a:extLst>
              </a:tr>
              <a:tr h="965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50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4170841"/>
                  </a:ext>
                </a:extLst>
              </a:tr>
            </a:tbl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CA9C95E-AD54-4F5F-86F2-C5E07F254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7382533"/>
              </p:ext>
            </p:extLst>
          </p:nvPr>
        </p:nvGraphicFramePr>
        <p:xfrm>
          <a:off x="4572000" y="1914427"/>
          <a:ext cx="4416561" cy="285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93912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382954" y="805962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7: Importancia de la evaluación dentro del proceso de aprendizaje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006C3CA-D260-43CE-91D7-EE5E40B5FE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056103"/>
              </p:ext>
            </p:extLst>
          </p:nvPr>
        </p:nvGraphicFramePr>
        <p:xfrm>
          <a:off x="382954" y="2140052"/>
          <a:ext cx="3894668" cy="150018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570490">
                  <a:extLst>
                    <a:ext uri="{9D8B030D-6E8A-4147-A177-3AD203B41FA5}">
                      <a16:colId xmlns:a16="http://schemas.microsoft.com/office/drawing/2014/main" val="3742675095"/>
                    </a:ext>
                  </a:extLst>
                </a:gridCol>
                <a:gridCol w="1117261">
                  <a:extLst>
                    <a:ext uri="{9D8B030D-6E8A-4147-A177-3AD203B41FA5}">
                      <a16:colId xmlns:a16="http://schemas.microsoft.com/office/drawing/2014/main" val="206025732"/>
                    </a:ext>
                  </a:extLst>
                </a:gridCol>
                <a:gridCol w="1206917">
                  <a:extLst>
                    <a:ext uri="{9D8B030D-6E8A-4147-A177-3AD203B41FA5}">
                      <a16:colId xmlns:a16="http://schemas.microsoft.com/office/drawing/2014/main" val="2120030214"/>
                    </a:ext>
                  </a:extLst>
                </a:gridCol>
              </a:tblGrid>
              <a:tr h="245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Opciones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673244"/>
                  </a:ext>
                </a:extLst>
              </a:tr>
              <a:tr h="245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Importante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38%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4154780"/>
                  </a:ext>
                </a:extLst>
              </a:tr>
              <a:tr h="5197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Moderadamente importante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2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862195"/>
                  </a:ext>
                </a:extLst>
              </a:tr>
              <a:tr h="245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Muy importante 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29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58%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758444"/>
                  </a:ext>
                </a:extLst>
              </a:tr>
              <a:tr h="2451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0443219"/>
                  </a:ext>
                </a:extLst>
              </a:tr>
            </a:tbl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F2B958B-1BA0-4FDA-A5C0-9D753EA05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2114491"/>
              </p:ext>
            </p:extLst>
          </p:nvPr>
        </p:nvGraphicFramePr>
        <p:xfrm>
          <a:off x="4572001" y="1780116"/>
          <a:ext cx="4470400" cy="3073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9175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248355" y="360485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10: ¿En qué momento de la evaluación pone más énfasis para evaluar el lenguaje?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2E3FD2B-A183-4D59-ADF2-C1B703AE9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535564"/>
              </p:ext>
            </p:extLst>
          </p:nvPr>
        </p:nvGraphicFramePr>
        <p:xfrm>
          <a:off x="118281" y="1346669"/>
          <a:ext cx="3926181" cy="247745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78973">
                  <a:extLst>
                    <a:ext uri="{9D8B030D-6E8A-4147-A177-3AD203B41FA5}">
                      <a16:colId xmlns:a16="http://schemas.microsoft.com/office/drawing/2014/main" val="1866151146"/>
                    </a:ext>
                  </a:extLst>
                </a:gridCol>
                <a:gridCol w="1191688">
                  <a:extLst>
                    <a:ext uri="{9D8B030D-6E8A-4147-A177-3AD203B41FA5}">
                      <a16:colId xmlns:a16="http://schemas.microsoft.com/office/drawing/2014/main" val="3973067633"/>
                    </a:ext>
                  </a:extLst>
                </a:gridCol>
                <a:gridCol w="1455520">
                  <a:extLst>
                    <a:ext uri="{9D8B030D-6E8A-4147-A177-3AD203B41FA5}">
                      <a16:colId xmlns:a16="http://schemas.microsoft.com/office/drawing/2014/main" val="3046026636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Opciones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526653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Inicial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006559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Proceso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26%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1592637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Final 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7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14%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05714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Inicial, proceso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7392579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Inicial, final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4%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619203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Proceso, final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227504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Inicial, proceso, final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16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0888187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Total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654937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5D3A7862-A7A9-413E-AA89-855979E8ED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188176"/>
              </p:ext>
            </p:extLst>
          </p:nvPr>
        </p:nvGraphicFramePr>
        <p:xfrm>
          <a:off x="4173414" y="1646134"/>
          <a:ext cx="4852305" cy="306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2912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248355" y="503768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13: ¿Qué considera más importante desarrollar en clase?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CBF9338-C168-4567-9677-252D6ADFF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436258"/>
              </p:ext>
            </p:extLst>
          </p:nvPr>
        </p:nvGraphicFramePr>
        <p:xfrm>
          <a:off x="152400" y="2017423"/>
          <a:ext cx="4126523" cy="149828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663745">
                  <a:extLst>
                    <a:ext uri="{9D8B030D-6E8A-4147-A177-3AD203B41FA5}">
                      <a16:colId xmlns:a16="http://schemas.microsoft.com/office/drawing/2014/main" val="1640873942"/>
                    </a:ext>
                  </a:extLst>
                </a:gridCol>
                <a:gridCol w="1094568">
                  <a:extLst>
                    <a:ext uri="{9D8B030D-6E8A-4147-A177-3AD203B41FA5}">
                      <a16:colId xmlns:a16="http://schemas.microsoft.com/office/drawing/2014/main" val="1992781238"/>
                    </a:ext>
                  </a:extLst>
                </a:gridCol>
                <a:gridCol w="1368210">
                  <a:extLst>
                    <a:ext uri="{9D8B030D-6E8A-4147-A177-3AD203B41FA5}">
                      <a16:colId xmlns:a16="http://schemas.microsoft.com/office/drawing/2014/main" val="287236766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Opciones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Frecuencia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Porcentaje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47443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Lenguaje verbal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15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30%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31089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Lenguaje no verbal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69782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Lenguaje verbal, lenguaje no verbal 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34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68%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5687609"/>
                  </a:ext>
                </a:extLst>
              </a:tr>
              <a:tr h="1212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Total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2535184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F21181D-31B1-43A3-B606-1AFEF30A6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19267"/>
              </p:ext>
            </p:extLst>
          </p:nvPr>
        </p:nvGraphicFramePr>
        <p:xfrm>
          <a:off x="4372708" y="1475556"/>
          <a:ext cx="4618892" cy="316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114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DC207B9-BDCB-4ADE-BC2B-E79AC6A01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881" y="1167651"/>
            <a:ext cx="2170075" cy="536972"/>
          </a:xfrm>
          <a:solidFill>
            <a:srgbClr val="FFFFFF"/>
          </a:solidFill>
          <a:ln w="57150">
            <a:solidFill>
              <a:srgbClr val="7030A0"/>
            </a:solidFill>
          </a:ln>
        </p:spPr>
        <p:txBody>
          <a:bodyPr/>
          <a:lstStyle/>
          <a:p>
            <a:r>
              <a:rPr lang="es-EC" sz="2800" dirty="0">
                <a:solidFill>
                  <a:schemeClr val="tx1"/>
                </a:solidFill>
                <a:latin typeface="+mj-lt"/>
              </a:rPr>
              <a:t>Encuesta 2</a:t>
            </a:r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DFD5AAA6-C409-4BDA-8A10-8555DA898530}"/>
              </a:ext>
            </a:extLst>
          </p:cNvPr>
          <p:cNvSpPr/>
          <p:nvPr/>
        </p:nvSpPr>
        <p:spPr>
          <a:xfrm>
            <a:off x="2149229" y="1873955"/>
            <a:ext cx="327377" cy="41768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Título 2">
            <a:extLst>
              <a:ext uri="{FF2B5EF4-FFF2-40B4-BE49-F238E27FC236}">
                <a16:creationId xmlns:a16="http://schemas.microsoft.com/office/drawing/2014/main" id="{25718A8C-7E5B-4989-8642-8E5352D13045}"/>
              </a:ext>
            </a:extLst>
          </p:cNvPr>
          <p:cNvSpPr txBox="1">
            <a:spLocks/>
          </p:cNvSpPr>
          <p:nvPr/>
        </p:nvSpPr>
        <p:spPr>
          <a:xfrm>
            <a:off x="348650" y="2460976"/>
            <a:ext cx="3928533" cy="15762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6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+mj-lt"/>
              </a:rPr>
              <a:t>Objetivo</a:t>
            </a:r>
            <a:r>
              <a:rPr lang="es-EC" sz="1400" b="0" dirty="0">
                <a:solidFill>
                  <a:schemeClr val="tx1"/>
                </a:solidFill>
                <a:latin typeface="+mj-lt"/>
              </a:rPr>
              <a:t>: </a:t>
            </a:r>
            <a:r>
              <a:rPr lang="es-ES" sz="1400" b="0" dirty="0">
                <a:solidFill>
                  <a:schemeClr val="tx1"/>
                </a:solidFill>
                <a:latin typeface="+mj-lt"/>
              </a:rPr>
              <a:t>Identificar los instrumentos que utilizan los docentes para evaluar el lenguaje en los niños del nivel inicial</a:t>
            </a:r>
          </a:p>
          <a:p>
            <a:pPr>
              <a:lnSpc>
                <a:spcPct val="150000"/>
              </a:lnSpc>
            </a:pPr>
            <a:r>
              <a:rPr lang="es-EC" sz="1400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677A7F-CDCD-45AF-8C45-9417B7A1D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844" y="72842"/>
            <a:ext cx="1010143" cy="10101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/>
          <a:srcRect l="24633" t="9732" r="25269" b="13661"/>
          <a:stretch/>
        </p:blipFill>
        <p:spPr>
          <a:xfrm>
            <a:off x="4759451" y="330749"/>
            <a:ext cx="4252298" cy="4452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4396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33">
            <a:extLst>
              <a:ext uri="{FF2B5EF4-FFF2-40B4-BE49-F238E27FC236}">
                <a16:creationId xmlns:a16="http://schemas.microsoft.com/office/drawing/2014/main" id="{E2A8CBF3-A71A-419A-8524-7A2FBA680B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484" y="230207"/>
            <a:ext cx="7739062" cy="5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>
                <a:solidFill>
                  <a:schemeClr val="tx1"/>
                </a:solidFill>
                <a:latin typeface="+mj-lt"/>
              </a:rPr>
              <a:t>Análisis y resultados </a:t>
            </a: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7D27ACB6-50FE-4630-A027-C7874BC9FEE8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rgbClr val="FF9933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9568C07-7EA0-4E64-A4DA-35901F794F91}"/>
              </a:ext>
            </a:extLst>
          </p:cNvPr>
          <p:cNvSpPr/>
          <p:nvPr/>
        </p:nvSpPr>
        <p:spPr>
          <a:xfrm>
            <a:off x="342140" y="928411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3: Para la evaluación formativa en el área del lenguaje, ¿Qué tipo instrumentos utiliza? 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33659944-E153-4EFD-BCEE-AD50F8DDA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305381"/>
              </p:ext>
            </p:extLst>
          </p:nvPr>
        </p:nvGraphicFramePr>
        <p:xfrm>
          <a:off x="4138248" y="1626615"/>
          <a:ext cx="4663612" cy="3305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A2C8C1F4-19C5-4EB8-9C58-93CBDC6CE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24661"/>
              </p:ext>
            </p:extLst>
          </p:nvPr>
        </p:nvGraphicFramePr>
        <p:xfrm>
          <a:off x="342140" y="1626615"/>
          <a:ext cx="3257744" cy="3305847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92381">
                  <a:extLst>
                    <a:ext uri="{9D8B030D-6E8A-4147-A177-3AD203B41FA5}">
                      <a16:colId xmlns:a16="http://schemas.microsoft.com/office/drawing/2014/main" val="2311586973"/>
                    </a:ext>
                  </a:extLst>
                </a:gridCol>
                <a:gridCol w="922395">
                  <a:extLst>
                    <a:ext uri="{9D8B030D-6E8A-4147-A177-3AD203B41FA5}">
                      <a16:colId xmlns:a16="http://schemas.microsoft.com/office/drawing/2014/main" val="3000162440"/>
                    </a:ext>
                  </a:extLst>
                </a:gridCol>
                <a:gridCol w="1142968">
                  <a:extLst>
                    <a:ext uri="{9D8B030D-6E8A-4147-A177-3AD203B41FA5}">
                      <a16:colId xmlns:a16="http://schemas.microsoft.com/office/drawing/2014/main" val="965769190"/>
                    </a:ext>
                  </a:extLst>
                </a:gridCol>
              </a:tblGrid>
              <a:tr h="3610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Opciones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Frecuencia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Porcentaje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95167156"/>
                  </a:ext>
                </a:extLst>
              </a:tr>
              <a:tr h="379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Escala de estimación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0111369"/>
                  </a:ext>
                </a:extLst>
              </a:tr>
              <a:tr h="361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Diario de clase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6%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7265260"/>
                  </a:ext>
                </a:extLst>
              </a:tr>
              <a:tr h="361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Entrevista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8%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49977746"/>
                  </a:ext>
                </a:extLst>
              </a:tr>
              <a:tr h="361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Portafolio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738331"/>
                  </a:ext>
                </a:extLst>
              </a:tr>
              <a:tr h="379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Registro anecdótico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12%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6314657"/>
                  </a:ext>
                </a:extLst>
              </a:tr>
              <a:tr h="379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Guía de observación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378570"/>
                  </a:ext>
                </a:extLst>
              </a:tr>
              <a:tr h="361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Lista de cotejo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20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40%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3491473"/>
                  </a:ext>
                </a:extLst>
              </a:tr>
              <a:tr h="3610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50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100%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5514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20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271801" y="292753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4: Nivel eficiencia de los instrumentos de evaluación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984927"/>
              </p:ext>
            </p:extLst>
          </p:nvPr>
        </p:nvGraphicFramePr>
        <p:xfrm>
          <a:off x="101885" y="1086036"/>
          <a:ext cx="6901587" cy="380808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153649">
                  <a:extLst>
                    <a:ext uri="{9D8B030D-6E8A-4147-A177-3AD203B41FA5}">
                      <a16:colId xmlns:a16="http://schemas.microsoft.com/office/drawing/2014/main" val="2766367767"/>
                    </a:ext>
                  </a:extLst>
                </a:gridCol>
                <a:gridCol w="446548">
                  <a:extLst>
                    <a:ext uri="{9D8B030D-6E8A-4147-A177-3AD203B41FA5}">
                      <a16:colId xmlns:a16="http://schemas.microsoft.com/office/drawing/2014/main" val="2511708036"/>
                    </a:ext>
                  </a:extLst>
                </a:gridCol>
                <a:gridCol w="339300">
                  <a:extLst>
                    <a:ext uri="{9D8B030D-6E8A-4147-A177-3AD203B41FA5}">
                      <a16:colId xmlns:a16="http://schemas.microsoft.com/office/drawing/2014/main" val="364955042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521993866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161373903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1234194386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556093933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2818764690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3584599894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1716935250"/>
                    </a:ext>
                  </a:extLst>
                </a:gridCol>
                <a:gridCol w="413384">
                  <a:extLst>
                    <a:ext uri="{9D8B030D-6E8A-4147-A177-3AD203B41FA5}">
                      <a16:colId xmlns:a16="http://schemas.microsoft.com/office/drawing/2014/main" val="1693392655"/>
                    </a:ext>
                  </a:extLst>
                </a:gridCol>
                <a:gridCol w="831213">
                  <a:extLst>
                    <a:ext uri="{9D8B030D-6E8A-4147-A177-3AD203B41FA5}">
                      <a16:colId xmlns:a16="http://schemas.microsoft.com/office/drawing/2014/main" val="555564716"/>
                    </a:ext>
                  </a:extLst>
                </a:gridCol>
                <a:gridCol w="823805">
                  <a:extLst>
                    <a:ext uri="{9D8B030D-6E8A-4147-A177-3AD203B41FA5}">
                      <a16:colId xmlns:a16="http://schemas.microsoft.com/office/drawing/2014/main" val="4010804049"/>
                    </a:ext>
                  </a:extLst>
                </a:gridCol>
              </a:tblGrid>
              <a:tr h="192566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Opciones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Nivel de eficiencia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Total, frecuencia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Total, porcentaje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0545082"/>
                  </a:ext>
                </a:extLst>
              </a:tr>
              <a:tr h="3192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4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737479"/>
                  </a:ext>
                </a:extLst>
              </a:tr>
              <a:tr h="5398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Guía de observación 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18%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40%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38%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513087"/>
                  </a:ext>
                </a:extLst>
              </a:tr>
              <a:tr h="4191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Diario de clase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8%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40%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6733964"/>
                  </a:ext>
                </a:extLst>
              </a:tr>
              <a:tr h="4191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Entrevista 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22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44%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3009936"/>
                  </a:ext>
                </a:extLst>
              </a:tr>
              <a:tr h="5398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Escala de estimación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50%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6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100%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375952"/>
                  </a:ext>
                </a:extLst>
              </a:tr>
              <a:tr h="4191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Portafolio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4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8%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28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56%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4081911"/>
                  </a:ext>
                </a:extLst>
              </a:tr>
              <a:tr h="4191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Lista de cotejo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27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54%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19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38%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100%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609897"/>
                  </a:ext>
                </a:extLst>
              </a:tr>
              <a:tr h="53983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Registro anecdótico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0%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33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66%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13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26%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>
                          <a:effectLst/>
                          <a:latin typeface="+mn-lt"/>
                        </a:rPr>
                        <a:t>50</a:t>
                      </a:r>
                      <a:endParaRPr lang="en-US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050" dirty="0">
                          <a:effectLst/>
                          <a:latin typeface="+mn-lt"/>
                        </a:rPr>
                        <a:t>100%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2623522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7214981" y="2504208"/>
            <a:ext cx="1704109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b="1" dirty="0"/>
              <a:t>Escala Likert</a:t>
            </a:r>
          </a:p>
          <a:p>
            <a:r>
              <a:rPr lang="es-EC" dirty="0"/>
              <a:t>5= Muy eficiente</a:t>
            </a:r>
          </a:p>
          <a:p>
            <a:r>
              <a:rPr lang="es-EC" dirty="0"/>
              <a:t>4</a:t>
            </a:r>
            <a:r>
              <a:rPr lang="en-US" dirty="0"/>
              <a:t>= Eficiente</a:t>
            </a:r>
          </a:p>
          <a:p>
            <a:r>
              <a:rPr lang="es-EC" dirty="0"/>
              <a:t>3</a:t>
            </a:r>
            <a:r>
              <a:rPr lang="en-US" dirty="0"/>
              <a:t>= Aceptable</a:t>
            </a:r>
          </a:p>
          <a:p>
            <a:r>
              <a:rPr lang="es-EC" dirty="0"/>
              <a:t>2</a:t>
            </a:r>
            <a:r>
              <a:rPr lang="en-US" dirty="0"/>
              <a:t>= Ineficiente</a:t>
            </a:r>
          </a:p>
          <a:p>
            <a:r>
              <a:rPr lang="es-EC" dirty="0"/>
              <a:t>1</a:t>
            </a:r>
            <a:r>
              <a:rPr lang="en-US" dirty="0"/>
              <a:t>= Muy Ineficiente</a:t>
            </a:r>
          </a:p>
        </p:txBody>
      </p:sp>
    </p:spTree>
    <p:extLst>
      <p:ext uri="{BB962C8B-B14F-4D97-AF65-F5344CB8AC3E}">
        <p14:creationId xmlns:p14="http://schemas.microsoft.com/office/powerpoint/2010/main" val="101145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267787361"/>
              </p:ext>
            </p:extLst>
          </p:nvPr>
        </p:nvGraphicFramePr>
        <p:xfrm>
          <a:off x="574345" y="406287"/>
          <a:ext cx="7971778" cy="4388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504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283524" y="363091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Ítem 6: Nivel de frecuencia de la utilización de las técnicas e instrumentos de evaluación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450544"/>
              </p:ext>
            </p:extLst>
          </p:nvPr>
        </p:nvGraphicFramePr>
        <p:xfrm>
          <a:off x="75700" y="1217855"/>
          <a:ext cx="7343411" cy="366587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373796">
                  <a:extLst>
                    <a:ext uri="{9D8B030D-6E8A-4147-A177-3AD203B41FA5}">
                      <a16:colId xmlns:a16="http://schemas.microsoft.com/office/drawing/2014/main" val="2346973825"/>
                    </a:ext>
                  </a:extLst>
                </a:gridCol>
                <a:gridCol w="514716">
                  <a:extLst>
                    <a:ext uri="{9D8B030D-6E8A-4147-A177-3AD203B41FA5}">
                      <a16:colId xmlns:a16="http://schemas.microsoft.com/office/drawing/2014/main" val="1990415832"/>
                    </a:ext>
                  </a:extLst>
                </a:gridCol>
                <a:gridCol w="404866">
                  <a:extLst>
                    <a:ext uri="{9D8B030D-6E8A-4147-A177-3AD203B41FA5}">
                      <a16:colId xmlns:a16="http://schemas.microsoft.com/office/drawing/2014/main" val="3938539832"/>
                    </a:ext>
                  </a:extLst>
                </a:gridCol>
                <a:gridCol w="331094">
                  <a:extLst>
                    <a:ext uri="{9D8B030D-6E8A-4147-A177-3AD203B41FA5}">
                      <a16:colId xmlns:a16="http://schemas.microsoft.com/office/drawing/2014/main" val="1777246993"/>
                    </a:ext>
                  </a:extLst>
                </a:gridCol>
                <a:gridCol w="378355">
                  <a:extLst>
                    <a:ext uri="{9D8B030D-6E8A-4147-A177-3AD203B41FA5}">
                      <a16:colId xmlns:a16="http://schemas.microsoft.com/office/drawing/2014/main" val="3872133275"/>
                    </a:ext>
                  </a:extLst>
                </a:gridCol>
                <a:gridCol w="399376">
                  <a:extLst>
                    <a:ext uri="{9D8B030D-6E8A-4147-A177-3AD203B41FA5}">
                      <a16:colId xmlns:a16="http://schemas.microsoft.com/office/drawing/2014/main" val="1906299621"/>
                    </a:ext>
                  </a:extLst>
                </a:gridCol>
                <a:gridCol w="519226">
                  <a:extLst>
                    <a:ext uri="{9D8B030D-6E8A-4147-A177-3AD203B41FA5}">
                      <a16:colId xmlns:a16="http://schemas.microsoft.com/office/drawing/2014/main" val="3185781724"/>
                    </a:ext>
                  </a:extLst>
                </a:gridCol>
                <a:gridCol w="405726">
                  <a:extLst>
                    <a:ext uri="{9D8B030D-6E8A-4147-A177-3AD203B41FA5}">
                      <a16:colId xmlns:a16="http://schemas.microsoft.com/office/drawing/2014/main" val="1009432091"/>
                    </a:ext>
                  </a:extLst>
                </a:gridCol>
                <a:gridCol w="405726">
                  <a:extLst>
                    <a:ext uri="{9D8B030D-6E8A-4147-A177-3AD203B41FA5}">
                      <a16:colId xmlns:a16="http://schemas.microsoft.com/office/drawing/2014/main" val="2859670452"/>
                    </a:ext>
                  </a:extLst>
                </a:gridCol>
                <a:gridCol w="409164">
                  <a:extLst>
                    <a:ext uri="{9D8B030D-6E8A-4147-A177-3AD203B41FA5}">
                      <a16:colId xmlns:a16="http://schemas.microsoft.com/office/drawing/2014/main" val="2948345878"/>
                    </a:ext>
                  </a:extLst>
                </a:gridCol>
                <a:gridCol w="409164">
                  <a:extLst>
                    <a:ext uri="{9D8B030D-6E8A-4147-A177-3AD203B41FA5}">
                      <a16:colId xmlns:a16="http://schemas.microsoft.com/office/drawing/2014/main" val="1997133042"/>
                    </a:ext>
                  </a:extLst>
                </a:gridCol>
                <a:gridCol w="835800">
                  <a:extLst>
                    <a:ext uri="{9D8B030D-6E8A-4147-A177-3AD203B41FA5}">
                      <a16:colId xmlns:a16="http://schemas.microsoft.com/office/drawing/2014/main" val="244696041"/>
                    </a:ext>
                  </a:extLst>
                </a:gridCol>
                <a:gridCol w="956402">
                  <a:extLst>
                    <a:ext uri="{9D8B030D-6E8A-4147-A177-3AD203B41FA5}">
                      <a16:colId xmlns:a16="http://schemas.microsoft.com/office/drawing/2014/main" val="4222011029"/>
                    </a:ext>
                  </a:extLst>
                </a:gridCol>
              </a:tblGrid>
              <a:tr h="215640"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Opciones 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Nivel de frecuencia de utilización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Total, frecuencia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Total, porcentaje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5089406"/>
                  </a:ext>
                </a:extLst>
              </a:tr>
              <a:tr h="4312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8889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Guía de observación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16%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46%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32%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3753835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Diario de clase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44%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951125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Entrevista 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6105102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Escala de estimación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8%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7009063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Portafolio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8%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25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20%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1141421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Lista de cotejo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42%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26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52%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100%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2121818"/>
                  </a:ext>
                </a:extLst>
              </a:tr>
              <a:tr h="43127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Registro anecdótico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31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62%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22%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50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</a:rPr>
                        <a:t>100%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8390366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7556598" y="2450626"/>
            <a:ext cx="15117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200" b="1" dirty="0"/>
              <a:t>Escala Likert</a:t>
            </a:r>
          </a:p>
          <a:p>
            <a:r>
              <a:rPr lang="es-EC" sz="1200" dirty="0"/>
              <a:t>5= Muy Frecuente</a:t>
            </a:r>
          </a:p>
          <a:p>
            <a:r>
              <a:rPr lang="es-EC" sz="1200" dirty="0"/>
              <a:t>4</a:t>
            </a:r>
            <a:r>
              <a:rPr lang="en-US" sz="1200" dirty="0"/>
              <a:t>= Frecuentemente</a:t>
            </a:r>
          </a:p>
          <a:p>
            <a:r>
              <a:rPr lang="es-EC" sz="1200" dirty="0"/>
              <a:t>3</a:t>
            </a:r>
            <a:r>
              <a:rPr lang="en-US" sz="1200" dirty="0"/>
              <a:t>= Ocasionalmente</a:t>
            </a:r>
          </a:p>
          <a:p>
            <a:r>
              <a:rPr lang="es-EC" sz="1200" dirty="0"/>
              <a:t>2</a:t>
            </a:r>
            <a:r>
              <a:rPr lang="en-US" sz="1200" dirty="0"/>
              <a:t>= Raramente</a:t>
            </a:r>
          </a:p>
          <a:p>
            <a:r>
              <a:rPr lang="es-EC" sz="1200" dirty="0"/>
              <a:t>1</a:t>
            </a:r>
            <a:r>
              <a:rPr lang="en-US" sz="1200" dirty="0"/>
              <a:t>= Nunca</a:t>
            </a:r>
          </a:p>
        </p:txBody>
      </p:sp>
    </p:spTree>
    <p:extLst>
      <p:ext uri="{BB962C8B-B14F-4D97-AF65-F5344CB8AC3E}">
        <p14:creationId xmlns:p14="http://schemas.microsoft.com/office/powerpoint/2010/main" val="12683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55550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Plantemiento del problema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A3EA28C-0D30-4C27-800B-D1F8082DA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0569345"/>
              </p:ext>
            </p:extLst>
          </p:nvPr>
        </p:nvGraphicFramePr>
        <p:xfrm>
          <a:off x="1365954" y="957445"/>
          <a:ext cx="6570133" cy="3082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Educación virtual en el preescolar">
            <a:extLst>
              <a:ext uri="{FF2B5EF4-FFF2-40B4-BE49-F238E27FC236}">
                <a16:creationId xmlns:a16="http://schemas.microsoft.com/office/drawing/2014/main" id="{5AEB907A-AC17-49E7-AB5F-974702D66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99" y="3033838"/>
            <a:ext cx="990309" cy="6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valuación de desempeño - PlusPeople">
            <a:extLst>
              <a:ext uri="{FF2B5EF4-FFF2-40B4-BE49-F238E27FC236}">
                <a16:creationId xmlns:a16="http://schemas.microsoft.com/office/drawing/2014/main" id="{86380E20-98E2-4396-80B9-4ECC448E89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5" b="9317"/>
          <a:stretch/>
        </p:blipFill>
        <p:spPr bwMode="auto">
          <a:xfrm>
            <a:off x="3375639" y="1055595"/>
            <a:ext cx="873997" cy="89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municado oficial: Ministerio de Educación rechaza cualquier hecho de  violencia escolar o de faltas cometidas por los estudiantes en las  instituciones educativas – Ministerio de Educación">
            <a:extLst>
              <a:ext uri="{FF2B5EF4-FFF2-40B4-BE49-F238E27FC236}">
                <a16:creationId xmlns:a16="http://schemas.microsoft.com/office/drawing/2014/main" id="{37E36B56-6D97-4EA4-8559-6139414D6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4" r="56929" b="18584"/>
          <a:stretch/>
        </p:blipFill>
        <p:spPr bwMode="auto">
          <a:xfrm>
            <a:off x="5744217" y="3118773"/>
            <a:ext cx="701738" cy="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5611BA5-EF15-4120-9A43-2CDF49F1F0B2}"/>
              </a:ext>
            </a:extLst>
          </p:cNvPr>
          <p:cNvSpPr/>
          <p:nvPr/>
        </p:nvSpPr>
        <p:spPr>
          <a:xfrm>
            <a:off x="996242" y="3872090"/>
            <a:ext cx="7151512" cy="111759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05D1C0-25B7-4265-A028-EEBEA3C67DD9}"/>
              </a:ext>
            </a:extLst>
          </p:cNvPr>
          <p:cNvSpPr txBox="1"/>
          <p:nvPr/>
        </p:nvSpPr>
        <p:spPr>
          <a:xfrm>
            <a:off x="1119270" y="3913239"/>
            <a:ext cx="2833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Formulación del problema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C308688-B15C-4E67-AFE7-13A3DCB5E3F6}"/>
              </a:ext>
            </a:extLst>
          </p:cNvPr>
          <p:cNvSpPr txBox="1"/>
          <p:nvPr/>
        </p:nvSpPr>
        <p:spPr>
          <a:xfrm>
            <a:off x="1096430" y="4242095"/>
            <a:ext cx="6951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¿Qué técnicas e instrumentos utilizan los docentes en el nivel inicial para evaluar el lenguaje durante el confinamiento por la pandemia Covid -19 en los 6 Centros de Desarrollo Infantil Integral del sector sur de Quito? </a:t>
            </a:r>
            <a:endParaRPr lang="es-EC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234311040"/>
              </p:ext>
            </p:extLst>
          </p:nvPr>
        </p:nvGraphicFramePr>
        <p:xfrm>
          <a:off x="515814" y="644767"/>
          <a:ext cx="7877909" cy="4032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287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186B9E0-1A78-40B2-AFE4-CF8FA4353AC8}"/>
              </a:ext>
            </a:extLst>
          </p:cNvPr>
          <p:cNvSpPr/>
          <p:nvPr/>
        </p:nvSpPr>
        <p:spPr>
          <a:xfrm>
            <a:off x="224908" y="316198"/>
            <a:ext cx="8647289" cy="57308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Ítem 11: Con qué frecuencia, Usted ha sido capacitado en temas de instrumentos de evaluación en tiempos de pandemia.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371559"/>
              </p:ext>
            </p:extLst>
          </p:nvPr>
        </p:nvGraphicFramePr>
        <p:xfrm>
          <a:off x="224908" y="1105561"/>
          <a:ext cx="3585092" cy="3569521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50174">
                  <a:extLst>
                    <a:ext uri="{9D8B030D-6E8A-4147-A177-3AD203B41FA5}">
                      <a16:colId xmlns:a16="http://schemas.microsoft.com/office/drawing/2014/main" val="595438166"/>
                    </a:ext>
                  </a:extLst>
                </a:gridCol>
                <a:gridCol w="1031536">
                  <a:extLst>
                    <a:ext uri="{9D8B030D-6E8A-4147-A177-3AD203B41FA5}">
                      <a16:colId xmlns:a16="http://schemas.microsoft.com/office/drawing/2014/main" val="4061099697"/>
                    </a:ext>
                  </a:extLst>
                </a:gridCol>
                <a:gridCol w="1103382">
                  <a:extLst>
                    <a:ext uri="{9D8B030D-6E8A-4147-A177-3AD203B41FA5}">
                      <a16:colId xmlns:a16="http://schemas.microsoft.com/office/drawing/2014/main" val="367169340"/>
                    </a:ext>
                  </a:extLst>
                </a:gridCol>
              </a:tblGrid>
              <a:tr h="528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Opciones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Frecuencia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Porcentaje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2555587"/>
                  </a:ext>
                </a:extLst>
              </a:tr>
              <a:tr h="5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Nunca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10%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3057936"/>
                  </a:ext>
                </a:extLst>
              </a:tr>
              <a:tr h="5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Casi siempre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14%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5208738"/>
                  </a:ext>
                </a:extLst>
              </a:tr>
              <a:tr h="5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Ocasionalmente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12%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2353063"/>
                  </a:ext>
                </a:extLst>
              </a:tr>
              <a:tr h="5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Siempre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75017467"/>
                  </a:ext>
                </a:extLst>
              </a:tr>
              <a:tr h="502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Usualmente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42%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7274378"/>
                  </a:ext>
                </a:extLst>
              </a:tr>
              <a:tr h="5288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Total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100%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72852444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515664807"/>
              </p:ext>
            </p:extLst>
          </p:nvPr>
        </p:nvGraphicFramePr>
        <p:xfrm>
          <a:off x="4021016" y="1257781"/>
          <a:ext cx="4851181" cy="3569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683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Conclusiones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4A78D3F-22D3-4AB6-80D4-46B98D9FA5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885334"/>
              </p:ext>
            </p:extLst>
          </p:nvPr>
        </p:nvGraphicFramePr>
        <p:xfrm>
          <a:off x="281772" y="1079500"/>
          <a:ext cx="8425784" cy="391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0900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Recomendaciones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9043835"/>
              </p:ext>
            </p:extLst>
          </p:nvPr>
        </p:nvGraphicFramePr>
        <p:xfrm>
          <a:off x="152399" y="928024"/>
          <a:ext cx="8900667" cy="4268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2560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-140465" y="1890750"/>
            <a:ext cx="6261600" cy="13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Propuesta</a:t>
            </a: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6BAF40-9985-41DD-8E40-989BCBA3F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481" y="545397"/>
            <a:ext cx="2977711" cy="423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Delimitación de la investigación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C969320-A180-434A-95E5-7ED9891B1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587199"/>
              </p:ext>
            </p:extLst>
          </p:nvPr>
        </p:nvGraphicFramePr>
        <p:xfrm>
          <a:off x="2313388" y="1282748"/>
          <a:ext cx="5568314" cy="3656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⌛ Reloj De Arena Sin Tiempo Emoji">
            <a:extLst>
              <a:ext uri="{FF2B5EF4-FFF2-40B4-BE49-F238E27FC236}">
                <a16:creationId xmlns:a16="http://schemas.microsoft.com/office/drawing/2014/main" id="{192F560E-FA6F-4200-A501-C2145604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89" y="1186061"/>
            <a:ext cx="643467" cy="64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ágenes de Ubicacion | Vectores, fotos de stock y PSD gratuitos">
            <a:extLst>
              <a:ext uri="{FF2B5EF4-FFF2-40B4-BE49-F238E27FC236}">
                <a16:creationId xmlns:a16="http://schemas.microsoft.com/office/drawing/2014/main" id="{336AA93F-796D-4189-A933-05E7A7E77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6" t="11144" r="24403" b="13116"/>
          <a:stretch/>
        </p:blipFill>
        <p:spPr bwMode="auto">
          <a:xfrm>
            <a:off x="1153704" y="2423417"/>
            <a:ext cx="640779" cy="88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lustración de Icono De Tres Personas Negro Vector y más Vectores Libres de  Derechos de Adulto - iStock">
            <a:extLst>
              <a:ext uri="{FF2B5EF4-FFF2-40B4-BE49-F238E27FC236}">
                <a16:creationId xmlns:a16="http://schemas.microsoft.com/office/drawing/2014/main" id="{A5088C15-74C8-4181-A2E0-C40FE83C27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4" t="28116" r="9259" b="26870"/>
          <a:stretch/>
        </p:blipFill>
        <p:spPr bwMode="auto">
          <a:xfrm>
            <a:off x="1107438" y="3898887"/>
            <a:ext cx="1008779" cy="57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965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Objetivos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00433707"/>
              </p:ext>
            </p:extLst>
          </p:nvPr>
        </p:nvGraphicFramePr>
        <p:xfrm>
          <a:off x="911320" y="995514"/>
          <a:ext cx="7321359" cy="3949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47040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3"/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Justificación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D897EC37-BD7E-479A-BF60-97A9A7D801F7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3816148"/>
              </p:ext>
            </p:extLst>
          </p:nvPr>
        </p:nvGraphicFramePr>
        <p:xfrm>
          <a:off x="1117599" y="995109"/>
          <a:ext cx="7890933" cy="4148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1.4.- Justificación y Delimitación | PROYECTOS EDUCATIVOS C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5" r="13886" b="19928"/>
          <a:stretch/>
        </p:blipFill>
        <p:spPr bwMode="auto">
          <a:xfrm flipH="1">
            <a:off x="517646" y="1378979"/>
            <a:ext cx="1276838" cy="2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67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712A6709-DD11-4351-BA2F-941BE7DD0CDD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Google Shape;233;p33">
            <a:extLst>
              <a:ext uri="{FF2B5EF4-FFF2-40B4-BE49-F238E27FC236}">
                <a16:creationId xmlns:a16="http://schemas.microsoft.com/office/drawing/2014/main" id="{87743D6D-7F1C-4FE7-A65A-0078328A4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Marco teórico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Google Shape;85;p17">
            <a:extLst>
              <a:ext uri="{FF2B5EF4-FFF2-40B4-BE49-F238E27FC236}">
                <a16:creationId xmlns:a16="http://schemas.microsoft.com/office/drawing/2014/main" id="{9EA0B233-D5E7-44AE-9A60-ECA4F4BDA56C}"/>
              </a:ext>
            </a:extLst>
          </p:cNvPr>
          <p:cNvSpPr txBox="1">
            <a:spLocks/>
          </p:cNvSpPr>
          <p:nvPr/>
        </p:nvSpPr>
        <p:spPr>
          <a:xfrm rot="16200000">
            <a:off x="-1474619" y="2683443"/>
            <a:ext cx="3904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b="1" dirty="0">
                <a:solidFill>
                  <a:srgbClr val="002060"/>
                </a:solidFill>
              </a:rPr>
              <a:t>UNIDAD I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D28D4DD6-925E-4F07-85FC-6AF28DC4F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569854"/>
              </p:ext>
            </p:extLst>
          </p:nvPr>
        </p:nvGraphicFramePr>
        <p:xfrm>
          <a:off x="959556" y="1017782"/>
          <a:ext cx="6739692" cy="4125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712A6709-DD11-4351-BA2F-941BE7DD0CDD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Google Shape;233;p33">
            <a:extLst>
              <a:ext uri="{FF2B5EF4-FFF2-40B4-BE49-F238E27FC236}">
                <a16:creationId xmlns:a16="http://schemas.microsoft.com/office/drawing/2014/main" id="{87743D6D-7F1C-4FE7-A65A-0078328A4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Marco teórico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Google Shape;85;p17">
            <a:extLst>
              <a:ext uri="{FF2B5EF4-FFF2-40B4-BE49-F238E27FC236}">
                <a16:creationId xmlns:a16="http://schemas.microsoft.com/office/drawing/2014/main" id="{6E51BADD-233A-446E-8A8D-DC0DA5DEA36F}"/>
              </a:ext>
            </a:extLst>
          </p:cNvPr>
          <p:cNvSpPr txBox="1">
            <a:spLocks/>
          </p:cNvSpPr>
          <p:nvPr/>
        </p:nvSpPr>
        <p:spPr>
          <a:xfrm rot="16200000">
            <a:off x="-1192397" y="2683443"/>
            <a:ext cx="3904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b="1" dirty="0">
                <a:solidFill>
                  <a:srgbClr val="002060"/>
                </a:solidFill>
              </a:rPr>
              <a:t>UNIDAD II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E5AAE0A8-AE98-4CFE-A404-2A9EB2EC9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2629629"/>
              </p:ext>
            </p:extLst>
          </p:nvPr>
        </p:nvGraphicFramePr>
        <p:xfrm>
          <a:off x="885205" y="928024"/>
          <a:ext cx="7586133" cy="405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052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lecha: cheurón 22">
            <a:extLst>
              <a:ext uri="{FF2B5EF4-FFF2-40B4-BE49-F238E27FC236}">
                <a16:creationId xmlns:a16="http://schemas.microsoft.com/office/drawing/2014/main" id="{712A6709-DD11-4351-BA2F-941BE7DD0CDD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rgbClr val="00B050"/>
          </a:solidFill>
          <a:ln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4" name="Google Shape;233;p33">
            <a:extLst>
              <a:ext uri="{FF2B5EF4-FFF2-40B4-BE49-F238E27FC236}">
                <a16:creationId xmlns:a16="http://schemas.microsoft.com/office/drawing/2014/main" id="{87743D6D-7F1C-4FE7-A65A-0078328A46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4484" y="292959"/>
            <a:ext cx="6231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chemeClr val="tx1"/>
                </a:solidFill>
                <a:latin typeface="+mj-lt"/>
              </a:rPr>
              <a:t>Marco teórico </a:t>
            </a:r>
            <a:endParaRPr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Google Shape;85;p17">
            <a:extLst>
              <a:ext uri="{FF2B5EF4-FFF2-40B4-BE49-F238E27FC236}">
                <a16:creationId xmlns:a16="http://schemas.microsoft.com/office/drawing/2014/main" id="{6E51BADD-233A-446E-8A8D-DC0DA5DEA36F}"/>
              </a:ext>
            </a:extLst>
          </p:cNvPr>
          <p:cNvSpPr txBox="1">
            <a:spLocks/>
          </p:cNvSpPr>
          <p:nvPr/>
        </p:nvSpPr>
        <p:spPr>
          <a:xfrm rot="16200000">
            <a:off x="-1192397" y="2683443"/>
            <a:ext cx="390401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b="1" dirty="0">
                <a:solidFill>
                  <a:srgbClr val="002060"/>
                </a:solidFill>
              </a:rPr>
              <a:t>UNIDAD III</a:t>
            </a:r>
            <a:endParaRPr lang="es-ES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5AAE0A8-AE98-4CFE-A404-2A9EB2EC94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3103775"/>
              </p:ext>
            </p:extLst>
          </p:nvPr>
        </p:nvGraphicFramePr>
        <p:xfrm>
          <a:off x="338667" y="941721"/>
          <a:ext cx="7586133" cy="405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7123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lecha: cheurón 62">
            <a:extLst>
              <a:ext uri="{FF2B5EF4-FFF2-40B4-BE49-F238E27FC236}">
                <a16:creationId xmlns:a16="http://schemas.microsoft.com/office/drawing/2014/main" id="{9912F4A8-DE61-4F6D-BB6F-1AEC60256D82}"/>
              </a:ext>
            </a:extLst>
          </p:cNvPr>
          <p:cNvSpPr/>
          <p:nvPr/>
        </p:nvSpPr>
        <p:spPr>
          <a:xfrm>
            <a:off x="1365956" y="355324"/>
            <a:ext cx="428528" cy="44797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4" name="Google Shape;233;p33">
            <a:extLst>
              <a:ext uri="{FF2B5EF4-FFF2-40B4-BE49-F238E27FC236}">
                <a16:creationId xmlns:a16="http://schemas.microsoft.com/office/drawing/2014/main" id="{E49B9A0E-8B11-48B0-89D9-D1F9ADD8A425}"/>
              </a:ext>
            </a:extLst>
          </p:cNvPr>
          <p:cNvSpPr txBox="1">
            <a:spLocks/>
          </p:cNvSpPr>
          <p:nvPr/>
        </p:nvSpPr>
        <p:spPr>
          <a:xfrm>
            <a:off x="1794484" y="292959"/>
            <a:ext cx="623191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Montserrat"/>
              <a:buNone/>
              <a:defRPr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C" dirty="0">
                <a:solidFill>
                  <a:schemeClr val="tx1"/>
                </a:solidFill>
                <a:latin typeface="+mj-lt"/>
              </a:rPr>
              <a:t>Metodología  </a:t>
            </a:r>
          </a:p>
        </p:txBody>
      </p:sp>
      <p:graphicFrame>
        <p:nvGraphicFramePr>
          <p:cNvPr id="65" name="Diagrama 64"/>
          <p:cNvGraphicFramePr/>
          <p:nvPr>
            <p:extLst>
              <p:ext uri="{D42A27DB-BD31-4B8C-83A1-F6EECF244321}">
                <p14:modId xmlns:p14="http://schemas.microsoft.com/office/powerpoint/2010/main" val="158430551"/>
              </p:ext>
            </p:extLst>
          </p:nvPr>
        </p:nvGraphicFramePr>
        <p:xfrm>
          <a:off x="-140677" y="572464"/>
          <a:ext cx="9398518" cy="2135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8"/>
          <a:srcRect r="8388" b="3234"/>
          <a:stretch/>
        </p:blipFill>
        <p:spPr>
          <a:xfrm>
            <a:off x="424772" y="2520462"/>
            <a:ext cx="3276979" cy="249701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9"/>
          <a:srcRect l="-266" t="-405" r="7555" b="25534"/>
          <a:stretch/>
        </p:blipFill>
        <p:spPr>
          <a:xfrm>
            <a:off x="4267200" y="2520462"/>
            <a:ext cx="4176889" cy="93851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/>
          <a:srcRect l="434" t="-160" r="12168"/>
          <a:stretch/>
        </p:blipFill>
        <p:spPr>
          <a:xfrm>
            <a:off x="4267200" y="3741540"/>
            <a:ext cx="4176889" cy="110900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ivine Mee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7316F"/>
      </a:accent1>
      <a:accent2>
        <a:srgbClr val="75C4C0"/>
      </a:accent2>
      <a:accent3>
        <a:srgbClr val="FFC800"/>
      </a:accent3>
      <a:accent4>
        <a:srgbClr val="595959"/>
      </a:accent4>
      <a:accent5>
        <a:srgbClr val="C2C2C2"/>
      </a:accent5>
      <a:accent6>
        <a:srgbClr val="F2F2F2"/>
      </a:accent6>
      <a:hlink>
        <a:srgbClr val="75C4C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6261</TotalTime>
  <Words>1524</Words>
  <Application>Microsoft Office PowerPoint</Application>
  <PresentationFormat>Presentación en pantalla (16:9)</PresentationFormat>
  <Paragraphs>453</Paragraphs>
  <Slides>24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Times New Roman</vt:lpstr>
      <vt:lpstr>Candara</vt:lpstr>
      <vt:lpstr>Montserrat</vt:lpstr>
      <vt:lpstr>Calibri</vt:lpstr>
      <vt:lpstr>Symbol</vt:lpstr>
      <vt:lpstr>Arial</vt:lpstr>
      <vt:lpstr>Livine Meeting by Slidesgo</vt:lpstr>
      <vt:lpstr>Presentación de PowerPoint</vt:lpstr>
      <vt:lpstr>Plantemiento del problema</vt:lpstr>
      <vt:lpstr>Delimitación de la investigación</vt:lpstr>
      <vt:lpstr>Objetivos</vt:lpstr>
      <vt:lpstr>Justificación</vt:lpstr>
      <vt:lpstr>Marco teórico </vt:lpstr>
      <vt:lpstr>Marco teórico </vt:lpstr>
      <vt:lpstr>Marco teórico </vt:lpstr>
      <vt:lpstr>Presentación de PowerPoint</vt:lpstr>
      <vt:lpstr>Encuesta 1</vt:lpstr>
      <vt:lpstr>Análisis y resultados </vt:lpstr>
      <vt:lpstr>Presentación de PowerPoint</vt:lpstr>
      <vt:lpstr>Presentación de PowerPoint</vt:lpstr>
      <vt:lpstr>Presentación de PowerPoint</vt:lpstr>
      <vt:lpstr>Encuesta 2</vt:lpstr>
      <vt:lpstr>Análisis y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Recomendaciones</vt:lpstr>
      <vt:lpstr>Propuesta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Belu</dc:creator>
  <cp:lastModifiedBy>Belen suarez</cp:lastModifiedBy>
  <cp:revision>18</cp:revision>
  <dcterms:modified xsi:type="dcterms:W3CDTF">2021-09-13T16:05:31Z</dcterms:modified>
</cp:coreProperties>
</file>